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409" r:id="rId3"/>
    <p:sldId id="474" r:id="rId4"/>
    <p:sldId id="355" r:id="rId5"/>
    <p:sldId id="475" r:id="rId6"/>
    <p:sldId id="476" r:id="rId7"/>
    <p:sldId id="477" r:id="rId8"/>
    <p:sldId id="478" r:id="rId9"/>
    <p:sldId id="434" r:id="rId10"/>
    <p:sldId id="479" r:id="rId11"/>
    <p:sldId id="436" r:id="rId12"/>
    <p:sldId id="480" r:id="rId13"/>
    <p:sldId id="481" r:id="rId14"/>
    <p:sldId id="482" r:id="rId15"/>
    <p:sldId id="483" r:id="rId16"/>
    <p:sldId id="484" r:id="rId17"/>
    <p:sldId id="502" r:id="rId18"/>
    <p:sldId id="485" r:id="rId19"/>
    <p:sldId id="507" r:id="rId20"/>
    <p:sldId id="508" r:id="rId21"/>
    <p:sldId id="510" r:id="rId22"/>
    <p:sldId id="509" r:id="rId23"/>
    <p:sldId id="511" r:id="rId24"/>
    <p:sldId id="513" r:id="rId25"/>
    <p:sldId id="514" r:id="rId26"/>
    <p:sldId id="486" r:id="rId27"/>
    <p:sldId id="373" r:id="rId28"/>
    <p:sldId id="515" r:id="rId29"/>
    <p:sldId id="487" r:id="rId30"/>
    <p:sldId id="488" r:id="rId31"/>
    <p:sldId id="489" r:id="rId32"/>
    <p:sldId id="490" r:id="rId33"/>
    <p:sldId id="491" r:id="rId34"/>
    <p:sldId id="492" r:id="rId35"/>
    <p:sldId id="493" r:id="rId36"/>
    <p:sldId id="504" r:id="rId37"/>
    <p:sldId id="494" r:id="rId38"/>
    <p:sldId id="495" r:id="rId39"/>
    <p:sldId id="496" r:id="rId40"/>
    <p:sldId id="497" r:id="rId41"/>
    <p:sldId id="498" r:id="rId42"/>
    <p:sldId id="499" r:id="rId43"/>
    <p:sldId id="450" r:id="rId44"/>
    <p:sldId id="451" r:id="rId45"/>
    <p:sldId id="500" r:id="rId46"/>
    <p:sldId id="501" r:id="rId47"/>
    <p:sldId id="503" r:id="rId48"/>
    <p:sldId id="336" r:id="rId49"/>
    <p:sldId id="393" r:id="rId50"/>
    <p:sldId id="505" r:id="rId51"/>
    <p:sldId id="342" r:id="rId52"/>
    <p:sldId id="506" r:id="rId53"/>
    <p:sldId id="397" r:id="rId54"/>
    <p:sldId id="398" r:id="rId55"/>
    <p:sldId id="344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  <a:srgbClr val="2F5597"/>
    <a:srgbClr val="BD0C15"/>
    <a:srgbClr val="A60A11"/>
    <a:srgbClr val="D76B29"/>
    <a:srgbClr val="2B2B2B"/>
    <a:srgbClr val="266C00"/>
    <a:srgbClr val="FFD9D9"/>
    <a:srgbClr val="FFCBC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FE9DB-DF89-4BD3-B53E-5648104B85CA}" v="2" dt="2022-02-07T16:23:39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86994" autoAdjust="0"/>
  </p:normalViewPr>
  <p:slideViewPr>
    <p:cSldViewPr snapToGrid="0">
      <p:cViewPr varScale="1">
        <p:scale>
          <a:sx n="86" d="100"/>
          <a:sy n="86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Smith" userId="f01875a68a4dc16b" providerId="LiveId" clId="{E5955359-B8B7-49D4-9C23-E43D13CB20D3}"/>
    <pc:docChg chg="undo redo custSel addSld delSld modSld sldOrd">
      <pc:chgData name="Aaron Smith" userId="f01875a68a4dc16b" providerId="LiveId" clId="{E5955359-B8B7-49D4-9C23-E43D13CB20D3}" dt="2020-09-01T16:54:36.857" v="19934" actId="2711"/>
      <pc:docMkLst>
        <pc:docMk/>
      </pc:docMkLst>
      <pc:sldChg chg="modSp mod">
        <pc:chgData name="Aaron Smith" userId="f01875a68a4dc16b" providerId="LiveId" clId="{E5955359-B8B7-49D4-9C23-E43D13CB20D3}" dt="2020-08-31T16:00:38.380" v="39" actId="20577"/>
        <pc:sldMkLst>
          <pc:docMk/>
          <pc:sldMk cId="2319032232" sldId="256"/>
        </pc:sldMkLst>
        <pc:spChg chg="mod">
          <ac:chgData name="Aaron Smith" userId="f01875a68a4dc16b" providerId="LiveId" clId="{E5955359-B8B7-49D4-9C23-E43D13CB20D3}" dt="2020-08-31T16:00:25.767" v="15" actId="20577"/>
          <ac:spMkLst>
            <pc:docMk/>
            <pc:sldMk cId="2319032232" sldId="256"/>
            <ac:spMk id="2" creationId="{16345E89-9887-4F55-867A-2B41CED238C2}"/>
          </ac:spMkLst>
        </pc:spChg>
        <pc:spChg chg="mod">
          <ac:chgData name="Aaron Smith" userId="f01875a68a4dc16b" providerId="LiveId" clId="{E5955359-B8B7-49D4-9C23-E43D13CB20D3}" dt="2020-08-31T16:00:38.380" v="39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044604468" sldId="260"/>
        </pc:sldMkLst>
      </pc:sldChg>
      <pc:sldChg chg="modSp mod ord">
        <pc:chgData name="Aaron Smith" userId="f01875a68a4dc16b" providerId="LiveId" clId="{E5955359-B8B7-49D4-9C23-E43D13CB20D3}" dt="2020-09-01T15:27:48.604" v="17330" actId="207"/>
        <pc:sldMkLst>
          <pc:docMk/>
          <pc:sldMk cId="3032394369" sldId="268"/>
        </pc:sldMkLst>
        <pc:spChg chg="mod">
          <ac:chgData name="Aaron Smith" userId="f01875a68a4dc16b" providerId="LiveId" clId="{E5955359-B8B7-49D4-9C23-E43D13CB20D3}" dt="2020-09-01T15:27:48.604" v="17330" actId="207"/>
          <ac:spMkLst>
            <pc:docMk/>
            <pc:sldMk cId="3032394369" sldId="268"/>
            <ac:spMk id="3" creationId="{56332777-A595-42DA-BABE-ED3CB628C497}"/>
          </ac:spMkLst>
        </pc:spChg>
      </pc:sldChg>
      <pc:sldChg chg="modSp mod ord">
        <pc:chgData name="Aaron Smith" userId="f01875a68a4dc16b" providerId="LiveId" clId="{E5955359-B8B7-49D4-9C23-E43D13CB20D3}" dt="2020-09-01T14:31:31.714" v="16265" actId="20577"/>
        <pc:sldMkLst>
          <pc:docMk/>
          <pc:sldMk cId="13210631" sldId="313"/>
        </pc:sldMkLst>
        <pc:spChg chg="mod">
          <ac:chgData name="Aaron Smith" userId="f01875a68a4dc16b" providerId="LiveId" clId="{E5955359-B8B7-49D4-9C23-E43D13CB20D3}" dt="2020-09-01T14:31:31.714" v="16265" actId="20577"/>
          <ac:spMkLst>
            <pc:docMk/>
            <pc:sldMk cId="13210631" sldId="313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02:23:12.088" v="12424" actId="20577"/>
          <ac:spMkLst>
            <pc:docMk/>
            <pc:sldMk cId="13210631" sldId="313"/>
            <ac:spMk id="3" creationId="{D3326DFC-2DA3-454B-879D-A67A20DA1E73}"/>
          </ac:spMkLst>
        </pc:spChg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437348428" sldId="327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886692708" sldId="328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618332942" sldId="329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961290490" sldId="330"/>
        </pc:sldMkLst>
      </pc:sldChg>
      <pc:sldChg chg="modSp mod">
        <pc:chgData name="Aaron Smith" userId="f01875a68a4dc16b" providerId="LiveId" clId="{E5955359-B8B7-49D4-9C23-E43D13CB20D3}" dt="2020-08-31T20:44:31.160" v="2101" actId="20577"/>
        <pc:sldMkLst>
          <pc:docMk/>
          <pc:sldMk cId="3781413016" sldId="333"/>
        </pc:sldMkLst>
        <pc:spChg chg="mod">
          <ac:chgData name="Aaron Smith" userId="f01875a68a4dc16b" providerId="LiveId" clId="{E5955359-B8B7-49D4-9C23-E43D13CB20D3}" dt="2020-08-31T20:44:31.160" v="2101" actId="20577"/>
          <ac:spMkLst>
            <pc:docMk/>
            <pc:sldMk cId="3781413016" sldId="333"/>
            <ac:spMk id="3" creationId="{F45A1690-1E92-4057-BDF6-DDA90DF9107F}"/>
          </ac:spMkLst>
        </pc:spChg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596236346" sldId="334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0114484" sldId="335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760608691" sldId="336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208685607" sldId="337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840697493" sldId="338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4147439273" sldId="339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205021034" sldId="341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402637475" sldId="343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33961705" sldId="344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972006235" sldId="345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923579252" sldId="346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767559625" sldId="347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43485919" sldId="348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550873768" sldId="349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865401356" sldId="350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032937846" sldId="351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737546735" sldId="352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063741874" sldId="353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484705780" sldId="354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432622265" sldId="355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705652733" sldId="356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987379899" sldId="357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596830987" sldId="358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126624846" sldId="359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590040946" sldId="360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044032411" sldId="362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176364434" sldId="363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394964989" sldId="364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190108226" sldId="365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751939286" sldId="366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61318253" sldId="367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756788564" sldId="368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3414441363" sldId="370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2534081539" sldId="371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1335017342" sldId="372"/>
        </pc:sldMkLst>
      </pc:sldChg>
      <pc:sldChg chg="del">
        <pc:chgData name="Aaron Smith" userId="f01875a68a4dc16b" providerId="LiveId" clId="{E5955359-B8B7-49D4-9C23-E43D13CB20D3}" dt="2020-09-01T02:43:47.174" v="13137" actId="47"/>
        <pc:sldMkLst>
          <pc:docMk/>
          <pc:sldMk cId="4151562376" sldId="373"/>
        </pc:sldMkLst>
      </pc:sldChg>
      <pc:sldChg chg="add">
        <pc:chgData name="Aaron Smith" userId="f01875a68a4dc16b" providerId="LiveId" clId="{E5955359-B8B7-49D4-9C23-E43D13CB20D3}" dt="2020-09-01T02:22:27.465" v="12366"/>
        <pc:sldMkLst>
          <pc:docMk/>
          <pc:sldMk cId="396249859" sldId="374"/>
        </pc:sldMkLst>
      </pc:sldChg>
      <pc:sldChg chg="modSp add del mod">
        <pc:chgData name="Aaron Smith" userId="f01875a68a4dc16b" providerId="LiveId" clId="{E5955359-B8B7-49D4-9C23-E43D13CB20D3}" dt="2020-09-01T02:22:22.037" v="12365" actId="2696"/>
        <pc:sldMkLst>
          <pc:docMk/>
          <pc:sldMk cId="2480970907" sldId="374"/>
        </pc:sldMkLst>
        <pc:spChg chg="mod">
          <ac:chgData name="Aaron Smith" userId="f01875a68a4dc16b" providerId="LiveId" clId="{E5955359-B8B7-49D4-9C23-E43D13CB20D3}" dt="2020-08-31T17:39:16.919" v="468" actId="20577"/>
          <ac:spMkLst>
            <pc:docMk/>
            <pc:sldMk cId="2480970907" sldId="374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8-31T17:39:36.831" v="510" actId="20577"/>
          <ac:spMkLst>
            <pc:docMk/>
            <pc:sldMk cId="2480970907" sldId="374"/>
            <ac:spMk id="3" creationId="{D3326DFC-2DA3-454B-879D-A67A20DA1E73}"/>
          </ac:spMkLst>
        </pc:spChg>
      </pc:sldChg>
      <pc:sldChg chg="add">
        <pc:chgData name="Aaron Smith" userId="f01875a68a4dc16b" providerId="LiveId" clId="{E5955359-B8B7-49D4-9C23-E43D13CB20D3}" dt="2020-09-01T02:22:27.465" v="12366"/>
        <pc:sldMkLst>
          <pc:docMk/>
          <pc:sldMk cId="939693565" sldId="375"/>
        </pc:sldMkLst>
      </pc:sldChg>
      <pc:sldChg chg="new del">
        <pc:chgData name="Aaron Smith" userId="f01875a68a4dc16b" providerId="LiveId" clId="{E5955359-B8B7-49D4-9C23-E43D13CB20D3}" dt="2020-08-31T17:40:29.755" v="512" actId="47"/>
        <pc:sldMkLst>
          <pc:docMk/>
          <pc:sldMk cId="1154977664" sldId="375"/>
        </pc:sldMkLst>
      </pc:sldChg>
      <pc:sldChg chg="addSp delSp modSp new del mod modAnim">
        <pc:chgData name="Aaron Smith" userId="f01875a68a4dc16b" providerId="LiveId" clId="{E5955359-B8B7-49D4-9C23-E43D13CB20D3}" dt="2020-09-01T02:22:22.037" v="12365" actId="2696"/>
        <pc:sldMkLst>
          <pc:docMk/>
          <pc:sldMk cId="1658652389" sldId="375"/>
        </pc:sldMkLst>
        <pc:spChg chg="del">
          <ac:chgData name="Aaron Smith" userId="f01875a68a4dc16b" providerId="LiveId" clId="{E5955359-B8B7-49D4-9C23-E43D13CB20D3}" dt="2020-08-31T17:42:07.895" v="600" actId="478"/>
          <ac:spMkLst>
            <pc:docMk/>
            <pc:sldMk cId="1658652389" sldId="375"/>
            <ac:spMk id="2" creationId="{694FC27C-5AB6-464A-97A1-3231E854E203}"/>
          </ac:spMkLst>
        </pc:spChg>
        <pc:spChg chg="del">
          <ac:chgData name="Aaron Smith" userId="f01875a68a4dc16b" providerId="LiveId" clId="{E5955359-B8B7-49D4-9C23-E43D13CB20D3}" dt="2020-08-31T17:40:35.360" v="514" actId="478"/>
          <ac:spMkLst>
            <pc:docMk/>
            <pc:sldMk cId="1658652389" sldId="375"/>
            <ac:spMk id="3" creationId="{4ACF0699-9079-4B50-930B-C8A90B299FDA}"/>
          </ac:spMkLst>
        </pc:spChg>
        <pc:spChg chg="add mod">
          <ac:chgData name="Aaron Smith" userId="f01875a68a4dc16b" providerId="LiveId" clId="{E5955359-B8B7-49D4-9C23-E43D13CB20D3}" dt="2020-08-31T17:50:49.046" v="1153" actId="1076"/>
          <ac:spMkLst>
            <pc:docMk/>
            <pc:sldMk cId="1658652389" sldId="375"/>
            <ac:spMk id="4" creationId="{A3A7A3C3-2616-4CE8-B3B8-2EED7A4680E8}"/>
          </ac:spMkLst>
        </pc:spChg>
        <pc:spChg chg="mod">
          <ac:chgData name="Aaron Smith" userId="f01875a68a4dc16b" providerId="LiveId" clId="{E5955359-B8B7-49D4-9C23-E43D13CB20D3}" dt="2020-08-31T17:42:14.002" v="605" actId="403"/>
          <ac:spMkLst>
            <pc:docMk/>
            <pc:sldMk cId="1658652389" sldId="375"/>
            <ac:spMk id="7" creationId="{02866774-F949-45E1-8379-73B5956D2E5B}"/>
          </ac:spMkLst>
        </pc:spChg>
        <pc:spChg chg="mod">
          <ac:chgData name="Aaron Smith" userId="f01875a68a4dc16b" providerId="LiveId" clId="{E5955359-B8B7-49D4-9C23-E43D13CB20D3}" dt="2020-08-31T17:42:36.898" v="623" actId="20577"/>
          <ac:spMkLst>
            <pc:docMk/>
            <pc:sldMk cId="1658652389" sldId="375"/>
            <ac:spMk id="14" creationId="{C4358D9C-91CC-4944-83E1-20F379E4B28D}"/>
          </ac:spMkLst>
        </pc:spChg>
        <pc:spChg chg="add mod">
          <ac:chgData name="Aaron Smith" userId="f01875a68a4dc16b" providerId="LiveId" clId="{E5955359-B8B7-49D4-9C23-E43D13CB20D3}" dt="2020-08-31T18:19:03.582" v="1167" actId="20577"/>
          <ac:spMkLst>
            <pc:docMk/>
            <pc:sldMk cId="1658652389" sldId="375"/>
            <ac:spMk id="17" creationId="{4677ECED-8157-4811-902B-A68651FAA028}"/>
          </ac:spMkLst>
        </pc:spChg>
        <pc:grpChg chg="add mod">
          <ac:chgData name="Aaron Smith" userId="f01875a68a4dc16b" providerId="LiveId" clId="{E5955359-B8B7-49D4-9C23-E43D13CB20D3}" dt="2020-08-31T17:50:49.046" v="1153" actId="1076"/>
          <ac:grpSpMkLst>
            <pc:docMk/>
            <pc:sldMk cId="1658652389" sldId="375"/>
            <ac:grpSpMk id="5" creationId="{D9455923-6CA3-47CA-891A-60558B7966E7}"/>
          </ac:grpSpMkLst>
        </pc:grpChg>
        <pc:grpChg chg="add mod">
          <ac:chgData name="Aaron Smith" userId="f01875a68a4dc16b" providerId="LiveId" clId="{E5955359-B8B7-49D4-9C23-E43D13CB20D3}" dt="2020-08-31T17:50:49.046" v="1153" actId="1076"/>
          <ac:grpSpMkLst>
            <pc:docMk/>
            <pc:sldMk cId="1658652389" sldId="375"/>
            <ac:grpSpMk id="12" creationId="{2E6EA8FE-30CA-45E3-ABFD-5D5DB040C167}"/>
          </ac:grpSpMkLst>
        </pc:grpChg>
        <pc:cxnChg chg="mod">
          <ac:chgData name="Aaron Smith" userId="f01875a68a4dc16b" providerId="LiveId" clId="{E5955359-B8B7-49D4-9C23-E43D13CB20D3}" dt="2020-08-31T17:42:20.188" v="607" actId="14100"/>
          <ac:cxnSpMkLst>
            <pc:docMk/>
            <pc:sldMk cId="1658652389" sldId="375"/>
            <ac:cxnSpMk id="6" creationId="{4EF98CD8-ED5D-4854-AE00-3F0A4A324F2D}"/>
          </ac:cxnSpMkLst>
        </pc:cxnChg>
        <pc:cxnChg chg="mod">
          <ac:chgData name="Aaron Smith" userId="f01875a68a4dc16b" providerId="LiveId" clId="{E5955359-B8B7-49D4-9C23-E43D13CB20D3}" dt="2020-08-31T17:42:28.822" v="612" actId="14100"/>
          <ac:cxnSpMkLst>
            <pc:docMk/>
            <pc:sldMk cId="1658652389" sldId="375"/>
            <ac:cxnSpMk id="13" creationId="{7A6518A4-F22F-4DC4-ACBC-BEC01836723F}"/>
          </ac:cxnSpMkLst>
        </pc:cxnChg>
      </pc:sldChg>
      <pc:sldChg chg="addSp modSp new mod">
        <pc:chgData name="Aaron Smith" userId="f01875a68a4dc16b" providerId="LiveId" clId="{E5955359-B8B7-49D4-9C23-E43D13CB20D3}" dt="2020-08-31T20:44:35.457" v="2117" actId="20577"/>
        <pc:sldMkLst>
          <pc:docMk/>
          <pc:sldMk cId="2432670216" sldId="376"/>
        </pc:sldMkLst>
        <pc:spChg chg="mod">
          <ac:chgData name="Aaron Smith" userId="f01875a68a4dc16b" providerId="LiveId" clId="{E5955359-B8B7-49D4-9C23-E43D13CB20D3}" dt="2020-08-31T20:44:35.457" v="2117" actId="20577"/>
          <ac:spMkLst>
            <pc:docMk/>
            <pc:sldMk cId="2432670216" sldId="376"/>
            <ac:spMk id="2" creationId="{6C7FADC5-0801-41FC-8F95-8E2C01E7E330}"/>
          </ac:spMkLst>
        </pc:spChg>
        <pc:spChg chg="mod">
          <ac:chgData name="Aaron Smith" userId="f01875a68a4dc16b" providerId="LiveId" clId="{E5955359-B8B7-49D4-9C23-E43D13CB20D3}" dt="2020-08-31T18:30:34.752" v="1916" actId="20577"/>
          <ac:spMkLst>
            <pc:docMk/>
            <pc:sldMk cId="2432670216" sldId="376"/>
            <ac:spMk id="3" creationId="{667B6273-A2DE-4CE0-9F73-E36E3C0A9987}"/>
          </ac:spMkLst>
        </pc:spChg>
        <pc:spChg chg="add mod">
          <ac:chgData name="Aaron Smith" userId="f01875a68a4dc16b" providerId="LiveId" clId="{E5955359-B8B7-49D4-9C23-E43D13CB20D3}" dt="2020-08-31T18:31:16.370" v="1979" actId="403"/>
          <ac:spMkLst>
            <pc:docMk/>
            <pc:sldMk cId="2432670216" sldId="376"/>
            <ac:spMk id="6" creationId="{E405A716-398C-437D-8CFB-DFE5300E0449}"/>
          </ac:spMkLst>
        </pc:spChg>
        <pc:graphicFrameChg chg="add mod modGraphic">
          <ac:chgData name="Aaron Smith" userId="f01875a68a4dc16b" providerId="LiveId" clId="{E5955359-B8B7-49D4-9C23-E43D13CB20D3}" dt="2020-08-31T18:35:14.738" v="2079" actId="20577"/>
          <ac:graphicFrameMkLst>
            <pc:docMk/>
            <pc:sldMk cId="2432670216" sldId="376"/>
            <ac:graphicFrameMk id="4" creationId="{A270C624-AE14-4F19-87FE-E58DDEB0F7B2}"/>
          </ac:graphicFrameMkLst>
        </pc:graphicFrameChg>
      </pc:sldChg>
      <pc:sldChg chg="modSp mod">
        <pc:chgData name="Aaron Smith" userId="f01875a68a4dc16b" providerId="LiveId" clId="{E5955359-B8B7-49D4-9C23-E43D13CB20D3}" dt="2020-08-31T23:00:33.513" v="3909" actId="14100"/>
        <pc:sldMkLst>
          <pc:docMk/>
          <pc:sldMk cId="1167335651" sldId="378"/>
        </pc:sldMkLst>
        <pc:spChg chg="mod">
          <ac:chgData name="Aaron Smith" userId="f01875a68a4dc16b" providerId="LiveId" clId="{E5955359-B8B7-49D4-9C23-E43D13CB20D3}" dt="2020-08-31T20:45:44.013" v="2118" actId="14100"/>
          <ac:spMkLst>
            <pc:docMk/>
            <pc:sldMk cId="1167335651" sldId="378"/>
            <ac:spMk id="14" creationId="{4BF37561-E6B7-4542-A29D-ED6512715A67}"/>
          </ac:spMkLst>
        </pc:spChg>
        <pc:cxnChg chg="mod">
          <ac:chgData name="Aaron Smith" userId="f01875a68a4dc16b" providerId="LiveId" clId="{E5955359-B8B7-49D4-9C23-E43D13CB20D3}" dt="2020-08-31T20:45:44.013" v="2118" actId="14100"/>
          <ac:cxnSpMkLst>
            <pc:docMk/>
            <pc:sldMk cId="1167335651" sldId="378"/>
            <ac:cxnSpMk id="13" creationId="{5DFDC2C6-4B3E-496C-9F14-55BB03DE990E}"/>
          </ac:cxnSpMkLst>
        </pc:cxnChg>
        <pc:cxnChg chg="mod">
          <ac:chgData name="Aaron Smith" userId="f01875a68a4dc16b" providerId="LiveId" clId="{E5955359-B8B7-49D4-9C23-E43D13CB20D3}" dt="2020-08-31T23:00:30.817" v="3908" actId="14100"/>
          <ac:cxnSpMkLst>
            <pc:docMk/>
            <pc:sldMk cId="1167335651" sldId="378"/>
            <ac:cxnSpMk id="19" creationId="{AA94BFDE-7B8C-4A59-9751-1C9950A143BD}"/>
          </ac:cxnSpMkLst>
        </pc:cxnChg>
        <pc:cxnChg chg="mod">
          <ac:chgData name="Aaron Smith" userId="f01875a68a4dc16b" providerId="LiveId" clId="{E5955359-B8B7-49D4-9C23-E43D13CB20D3}" dt="2020-08-31T23:00:33.513" v="3909" actId="14100"/>
          <ac:cxnSpMkLst>
            <pc:docMk/>
            <pc:sldMk cId="1167335651" sldId="378"/>
            <ac:cxnSpMk id="37" creationId="{6456F672-665F-4B55-94FD-9C6A169BC25F}"/>
          </ac:cxnSpMkLst>
        </pc:cxnChg>
      </pc:sldChg>
      <pc:sldChg chg="modSp mod modAnim">
        <pc:chgData name="Aaron Smith" userId="f01875a68a4dc16b" providerId="LiveId" clId="{E5955359-B8B7-49D4-9C23-E43D13CB20D3}" dt="2020-08-31T23:36:16.908" v="6256" actId="113"/>
        <pc:sldMkLst>
          <pc:docMk/>
          <pc:sldMk cId="2446456090" sldId="380"/>
        </pc:sldMkLst>
        <pc:spChg chg="mod">
          <ac:chgData name="Aaron Smith" userId="f01875a68a4dc16b" providerId="LiveId" clId="{E5955359-B8B7-49D4-9C23-E43D13CB20D3}" dt="2020-08-31T23:36:16.908" v="6256" actId="113"/>
          <ac:spMkLst>
            <pc:docMk/>
            <pc:sldMk cId="2446456090" sldId="380"/>
            <ac:spMk id="10" creationId="{DE4D02D5-9F22-4998-AEC1-2CC69CCD5D41}"/>
          </ac:spMkLst>
        </pc:spChg>
      </pc:sldChg>
      <pc:sldChg chg="addSp delSp modSp add mod delAnim modAnim">
        <pc:chgData name="Aaron Smith" userId="f01875a68a4dc16b" providerId="LiveId" clId="{E5955359-B8B7-49D4-9C23-E43D13CB20D3}" dt="2020-08-31T21:25:17.113" v="3620" actId="207"/>
        <pc:sldMkLst>
          <pc:docMk/>
          <pc:sldMk cId="4217764471" sldId="382"/>
        </pc:sldMkLst>
        <pc:spChg chg="mod">
          <ac:chgData name="Aaron Smith" userId="f01875a68a4dc16b" providerId="LiveId" clId="{E5955359-B8B7-49D4-9C23-E43D13CB20D3}" dt="2020-08-31T21:25:17.113" v="3620" actId="207"/>
          <ac:spMkLst>
            <pc:docMk/>
            <pc:sldMk cId="4217764471" sldId="382"/>
            <ac:spMk id="5" creationId="{FD459E03-BB4B-480D-A30B-057945D90531}"/>
          </ac:spMkLst>
        </pc:spChg>
        <pc:spChg chg="mod">
          <ac:chgData name="Aaron Smith" userId="f01875a68a4dc16b" providerId="LiveId" clId="{E5955359-B8B7-49D4-9C23-E43D13CB20D3}" dt="2020-08-31T21:02:12.003" v="2416" actId="207"/>
          <ac:spMkLst>
            <pc:docMk/>
            <pc:sldMk cId="4217764471" sldId="382"/>
            <ac:spMk id="8" creationId="{11F4C46D-4E6E-4C1E-B06A-93E0DF352D82}"/>
          </ac:spMkLst>
        </pc:spChg>
        <pc:spChg chg="mod">
          <ac:chgData name="Aaron Smith" userId="f01875a68a4dc16b" providerId="LiveId" clId="{E5955359-B8B7-49D4-9C23-E43D13CB20D3}" dt="2020-08-31T20:58:28.001" v="2300"/>
          <ac:spMkLst>
            <pc:docMk/>
            <pc:sldMk cId="4217764471" sldId="382"/>
            <ac:spMk id="11" creationId="{156CBF32-DF93-46A3-BAB2-C867F0F24019}"/>
          </ac:spMkLst>
        </pc:spChg>
        <pc:spChg chg="mod">
          <ac:chgData name="Aaron Smith" userId="f01875a68a4dc16b" providerId="LiveId" clId="{E5955359-B8B7-49D4-9C23-E43D13CB20D3}" dt="2020-08-31T20:58:28.001" v="2300"/>
          <ac:spMkLst>
            <pc:docMk/>
            <pc:sldMk cId="4217764471" sldId="382"/>
            <ac:spMk id="12" creationId="{5E15D07E-0639-448F-BCA4-C90FF4A6B4E8}"/>
          </ac:spMkLst>
        </pc:spChg>
        <pc:grpChg chg="add mod">
          <ac:chgData name="Aaron Smith" userId="f01875a68a4dc16b" providerId="LiveId" clId="{E5955359-B8B7-49D4-9C23-E43D13CB20D3}" dt="2020-08-31T20:58:28.001" v="2300"/>
          <ac:grpSpMkLst>
            <pc:docMk/>
            <pc:sldMk cId="4217764471" sldId="382"/>
            <ac:grpSpMk id="10" creationId="{95F23098-6C00-4BE1-81E0-AC7D10B8E0CA}"/>
          </ac:grpSpMkLst>
        </pc:grpChg>
        <pc:grpChg chg="del">
          <ac:chgData name="Aaron Smith" userId="f01875a68a4dc16b" providerId="LiveId" clId="{E5955359-B8B7-49D4-9C23-E43D13CB20D3}" dt="2020-08-31T20:58:27.732" v="2299" actId="478"/>
          <ac:grpSpMkLst>
            <pc:docMk/>
            <pc:sldMk cId="4217764471" sldId="382"/>
            <ac:grpSpMk id="15" creationId="{213855D3-FB3D-4696-8FCC-BA527C67A3B4}"/>
          </ac:grpSpMkLst>
        </pc:grpChg>
        <pc:cxnChg chg="mod">
          <ac:chgData name="Aaron Smith" userId="f01875a68a4dc16b" providerId="LiveId" clId="{E5955359-B8B7-49D4-9C23-E43D13CB20D3}" dt="2020-08-31T20:58:28.001" v="2300"/>
          <ac:cxnSpMkLst>
            <pc:docMk/>
            <pc:sldMk cId="4217764471" sldId="382"/>
            <ac:cxnSpMk id="14" creationId="{E2F64593-FA39-40A7-9935-A2736B9C70CB}"/>
          </ac:cxnSpMkLst>
        </pc:cxnChg>
      </pc:sldChg>
      <pc:sldChg chg="addSp delSp modSp add mod delAnim modAnim">
        <pc:chgData name="Aaron Smith" userId="f01875a68a4dc16b" providerId="LiveId" clId="{E5955359-B8B7-49D4-9C23-E43D13CB20D3}" dt="2020-08-31T21:25:20.967" v="3621" actId="207"/>
        <pc:sldMkLst>
          <pc:docMk/>
          <pc:sldMk cId="3861549304" sldId="383"/>
        </pc:sldMkLst>
        <pc:spChg chg="mod">
          <ac:chgData name="Aaron Smith" userId="f01875a68a4dc16b" providerId="LiveId" clId="{E5955359-B8B7-49D4-9C23-E43D13CB20D3}" dt="2020-08-31T20:58:44.003" v="2310" actId="20577"/>
          <ac:spMkLst>
            <pc:docMk/>
            <pc:sldMk cId="3861549304" sldId="383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8-31T21:25:20.967" v="3621" actId="207"/>
          <ac:spMkLst>
            <pc:docMk/>
            <pc:sldMk cId="3861549304" sldId="383"/>
            <ac:spMk id="5" creationId="{FD459E03-BB4B-480D-A30B-057945D90531}"/>
          </ac:spMkLst>
        </pc:spChg>
        <pc:spChg chg="del">
          <ac:chgData name="Aaron Smith" userId="f01875a68a4dc16b" providerId="LiveId" clId="{E5955359-B8B7-49D4-9C23-E43D13CB20D3}" dt="2020-08-31T20:58:47.716" v="2311" actId="478"/>
          <ac:spMkLst>
            <pc:docMk/>
            <pc:sldMk cId="3861549304" sldId="383"/>
            <ac:spMk id="10" creationId="{2856C371-6FBC-4878-B41F-4A905CB41D2C}"/>
          </ac:spMkLst>
        </pc:spChg>
        <pc:spChg chg="del">
          <ac:chgData name="Aaron Smith" userId="f01875a68a4dc16b" providerId="LiveId" clId="{E5955359-B8B7-49D4-9C23-E43D13CB20D3}" dt="2020-08-31T20:58:50.245" v="2312" actId="478"/>
          <ac:spMkLst>
            <pc:docMk/>
            <pc:sldMk cId="3861549304" sldId="383"/>
            <ac:spMk id="12" creationId="{C0A2DCF0-1DE4-4046-9D06-76888F66B764}"/>
          </ac:spMkLst>
        </pc:spChg>
        <pc:spChg chg="mod">
          <ac:chgData name="Aaron Smith" userId="f01875a68a4dc16b" providerId="LiveId" clId="{E5955359-B8B7-49D4-9C23-E43D13CB20D3}" dt="2020-08-31T20:58:23.732" v="2298"/>
          <ac:spMkLst>
            <pc:docMk/>
            <pc:sldMk cId="3861549304" sldId="383"/>
            <ac:spMk id="15" creationId="{0E2F0000-9237-4654-819F-B7A1E8EC40B2}"/>
          </ac:spMkLst>
        </pc:spChg>
        <pc:spChg chg="mod">
          <ac:chgData name="Aaron Smith" userId="f01875a68a4dc16b" providerId="LiveId" clId="{E5955359-B8B7-49D4-9C23-E43D13CB20D3}" dt="2020-08-31T20:58:09.840" v="2296" actId="1036"/>
          <ac:spMkLst>
            <pc:docMk/>
            <pc:sldMk cId="3861549304" sldId="383"/>
            <ac:spMk id="16" creationId="{D0FA194E-EE56-4FEB-AACB-6E729843788F}"/>
          </ac:spMkLst>
        </pc:spChg>
        <pc:spChg chg="mod">
          <ac:chgData name="Aaron Smith" userId="f01875a68a4dc16b" providerId="LiveId" clId="{E5955359-B8B7-49D4-9C23-E43D13CB20D3}" dt="2020-08-31T20:58:06.168" v="2292" actId="14100"/>
          <ac:spMkLst>
            <pc:docMk/>
            <pc:sldMk cId="3861549304" sldId="383"/>
            <ac:spMk id="17" creationId="{14D1A024-4BFA-43A6-BC8B-ABF48FF6D94F}"/>
          </ac:spMkLst>
        </pc:spChg>
        <pc:spChg chg="mod">
          <ac:chgData name="Aaron Smith" userId="f01875a68a4dc16b" providerId="LiveId" clId="{E5955359-B8B7-49D4-9C23-E43D13CB20D3}" dt="2020-08-31T20:58:23.732" v="2298"/>
          <ac:spMkLst>
            <pc:docMk/>
            <pc:sldMk cId="3861549304" sldId="383"/>
            <ac:spMk id="19" creationId="{41B981AA-E0FA-4545-953E-436E1AA9D890}"/>
          </ac:spMkLst>
        </pc:spChg>
        <pc:spChg chg="add mod">
          <ac:chgData name="Aaron Smith" userId="f01875a68a4dc16b" providerId="LiveId" clId="{E5955359-B8B7-49D4-9C23-E43D13CB20D3}" dt="2020-08-31T21:02:34.023" v="2418" actId="115"/>
          <ac:spMkLst>
            <pc:docMk/>
            <pc:sldMk cId="3861549304" sldId="383"/>
            <ac:spMk id="21" creationId="{2C4B2DF1-06F9-4C89-BD47-E620F3F132BD}"/>
          </ac:spMkLst>
        </pc:spChg>
        <pc:grpChg chg="add mod">
          <ac:chgData name="Aaron Smith" userId="f01875a68a4dc16b" providerId="LiveId" clId="{E5955359-B8B7-49D4-9C23-E43D13CB20D3}" dt="2020-08-31T20:58:23.732" v="2298"/>
          <ac:grpSpMkLst>
            <pc:docMk/>
            <pc:sldMk cId="3861549304" sldId="383"/>
            <ac:grpSpMk id="13" creationId="{9936599F-F928-4D9D-8B46-C699BEED00DB}"/>
          </ac:grpSpMkLst>
        </pc:grpChg>
        <pc:grpChg chg="del mod">
          <ac:chgData name="Aaron Smith" userId="f01875a68a4dc16b" providerId="LiveId" clId="{E5955359-B8B7-49D4-9C23-E43D13CB20D3}" dt="2020-08-31T20:58:22.064" v="2297" actId="478"/>
          <ac:grpSpMkLst>
            <pc:docMk/>
            <pc:sldMk cId="3861549304" sldId="383"/>
            <ac:grpSpMk id="14" creationId="{CFD3478C-40E6-4516-A509-BC9335D218DB}"/>
          </ac:grpSpMkLst>
        </pc:grpChg>
        <pc:cxnChg chg="mod">
          <ac:chgData name="Aaron Smith" userId="f01875a68a4dc16b" providerId="LiveId" clId="{E5955359-B8B7-49D4-9C23-E43D13CB20D3}" dt="2020-08-31T20:57:49.765" v="2282" actId="14100"/>
          <ac:cxnSpMkLst>
            <pc:docMk/>
            <pc:sldMk cId="3861549304" sldId="383"/>
            <ac:cxnSpMk id="18" creationId="{0212D628-698B-499D-8617-B203DA4DBA6C}"/>
          </ac:cxnSpMkLst>
        </pc:cxnChg>
        <pc:cxnChg chg="mod">
          <ac:chgData name="Aaron Smith" userId="f01875a68a4dc16b" providerId="LiveId" clId="{E5955359-B8B7-49D4-9C23-E43D13CB20D3}" dt="2020-08-31T20:58:23.732" v="2298"/>
          <ac:cxnSpMkLst>
            <pc:docMk/>
            <pc:sldMk cId="3861549304" sldId="383"/>
            <ac:cxnSpMk id="20" creationId="{40419A21-2EAC-49E0-8532-ACA88784F895}"/>
          </ac:cxnSpMkLst>
        </pc:cxnChg>
      </pc:sldChg>
      <pc:sldChg chg="delSp add del mod delAnim">
        <pc:chgData name="Aaron Smith" userId="f01875a68a4dc16b" providerId="LiveId" clId="{E5955359-B8B7-49D4-9C23-E43D13CB20D3}" dt="2020-08-31T20:59:42.397" v="2365" actId="47"/>
        <pc:sldMkLst>
          <pc:docMk/>
          <pc:sldMk cId="3932283532" sldId="384"/>
        </pc:sldMkLst>
        <pc:spChg chg="del">
          <ac:chgData name="Aaron Smith" userId="f01875a68a4dc16b" providerId="LiveId" clId="{E5955359-B8B7-49D4-9C23-E43D13CB20D3}" dt="2020-08-31T20:59:41.004" v="2364" actId="478"/>
          <ac:spMkLst>
            <pc:docMk/>
            <pc:sldMk cId="3932283532" sldId="384"/>
            <ac:spMk id="21" creationId="{2C4B2DF1-06F9-4C89-BD47-E620F3F132BD}"/>
          </ac:spMkLst>
        </pc:spChg>
      </pc:sldChg>
      <pc:sldChg chg="addSp delSp modSp add mod delAnim modAnim modNotesTx">
        <pc:chgData name="Aaron Smith" userId="f01875a68a4dc16b" providerId="LiveId" clId="{E5955359-B8B7-49D4-9C23-E43D13CB20D3}" dt="2020-08-31T21:25:48.939" v="3623" actId="207"/>
        <pc:sldMkLst>
          <pc:docMk/>
          <pc:sldMk cId="1687247034" sldId="385"/>
        </pc:sldMkLst>
        <pc:spChg chg="mod">
          <ac:chgData name="Aaron Smith" userId="f01875a68a4dc16b" providerId="LiveId" clId="{E5955359-B8B7-49D4-9C23-E43D13CB20D3}" dt="2020-08-31T20:59:57.930" v="2383" actId="20577"/>
          <ac:spMkLst>
            <pc:docMk/>
            <pc:sldMk cId="1687247034" sldId="385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8-31T21:25:48.939" v="3623" actId="207"/>
          <ac:spMkLst>
            <pc:docMk/>
            <pc:sldMk cId="1687247034" sldId="385"/>
            <ac:spMk id="5" creationId="{FD459E03-BB4B-480D-A30B-057945D90531}"/>
          </ac:spMkLst>
        </pc:spChg>
        <pc:spChg chg="add mod">
          <ac:chgData name="Aaron Smith" userId="f01875a68a4dc16b" providerId="LiveId" clId="{E5955359-B8B7-49D4-9C23-E43D13CB20D3}" dt="2020-08-31T21:02:39.746" v="2420" actId="115"/>
          <ac:spMkLst>
            <pc:docMk/>
            <pc:sldMk cId="1687247034" sldId="385"/>
            <ac:spMk id="10" creationId="{F51178BC-8BE8-4047-ACD3-95809542E006}"/>
          </ac:spMkLst>
        </pc:spChg>
        <pc:spChg chg="mod">
          <ac:chgData name="Aaron Smith" userId="f01875a68a4dc16b" providerId="LiveId" clId="{E5955359-B8B7-49D4-9C23-E43D13CB20D3}" dt="2020-08-31T21:00:48.556" v="2406" actId="164"/>
          <ac:spMkLst>
            <pc:docMk/>
            <pc:sldMk cId="1687247034" sldId="385"/>
            <ac:spMk id="13" creationId="{6E030207-369E-46FF-8CF3-CC148997E909}"/>
          </ac:spMkLst>
        </pc:spChg>
        <pc:spChg chg="mod">
          <ac:chgData name="Aaron Smith" userId="f01875a68a4dc16b" providerId="LiveId" clId="{E5955359-B8B7-49D4-9C23-E43D13CB20D3}" dt="2020-08-31T21:00:48.556" v="2406" actId="164"/>
          <ac:spMkLst>
            <pc:docMk/>
            <pc:sldMk cId="1687247034" sldId="385"/>
            <ac:spMk id="18" creationId="{AFC751C6-1D9F-4DFE-993C-2939EECBB71C}"/>
          </ac:spMkLst>
        </pc:spChg>
        <pc:grpChg chg="add mod">
          <ac:chgData name="Aaron Smith" userId="f01875a68a4dc16b" providerId="LiveId" clId="{E5955359-B8B7-49D4-9C23-E43D13CB20D3}" dt="2020-08-31T21:00:48.556" v="2406" actId="164"/>
          <ac:grpSpMkLst>
            <pc:docMk/>
            <pc:sldMk cId="1687247034" sldId="385"/>
            <ac:grpSpMk id="6" creationId="{45493E4A-803A-46F9-8DF1-429BAB521A84}"/>
          </ac:grpSpMkLst>
        </pc:grpChg>
        <pc:grpChg chg="del">
          <ac:chgData name="Aaron Smith" userId="f01875a68a4dc16b" providerId="LiveId" clId="{E5955359-B8B7-49D4-9C23-E43D13CB20D3}" dt="2020-08-31T20:59:46.764" v="2366" actId="478"/>
          <ac:grpSpMkLst>
            <pc:docMk/>
            <pc:sldMk cId="1687247034" sldId="385"/>
            <ac:grpSpMk id="12" creationId="{5A5E51E7-B169-4422-B1C3-A342AC887E0F}"/>
          </ac:grpSpMkLst>
        </pc:grpChg>
        <pc:cxnChg chg="add mod">
          <ac:chgData name="Aaron Smith" userId="f01875a68a4dc16b" providerId="LiveId" clId="{E5955359-B8B7-49D4-9C23-E43D13CB20D3}" dt="2020-08-31T21:00:48.556" v="2406" actId="164"/>
          <ac:cxnSpMkLst>
            <pc:docMk/>
            <pc:sldMk cId="1687247034" sldId="385"/>
            <ac:cxnSpMk id="11" creationId="{F973FD79-D94E-43BE-A19F-0706D5F4DC99}"/>
          </ac:cxnSpMkLst>
        </pc:cxnChg>
      </pc:sldChg>
      <pc:sldChg chg="addSp delSp modSp add mod delAnim modAnim">
        <pc:chgData name="Aaron Smith" userId="f01875a68a4dc16b" providerId="LiveId" clId="{E5955359-B8B7-49D4-9C23-E43D13CB20D3}" dt="2020-08-31T23:06:42.208" v="4202" actId="20577"/>
        <pc:sldMkLst>
          <pc:docMk/>
          <pc:sldMk cId="2836121263" sldId="386"/>
        </pc:sldMkLst>
        <pc:spChg chg="mod">
          <ac:chgData name="Aaron Smith" userId="f01875a68a4dc16b" providerId="LiveId" clId="{E5955359-B8B7-49D4-9C23-E43D13CB20D3}" dt="2020-08-31T23:02:00.958" v="3970" actId="2711"/>
          <ac:spMkLst>
            <pc:docMk/>
            <pc:sldMk cId="2836121263" sldId="386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8-31T21:08:45.135" v="2871" actId="1076"/>
          <ac:spMkLst>
            <pc:docMk/>
            <pc:sldMk cId="2836121263" sldId="386"/>
            <ac:spMk id="4" creationId="{1586D07B-6CEE-4BED-B27B-1DC5D7104871}"/>
          </ac:spMkLst>
        </pc:spChg>
        <pc:spChg chg="mod">
          <ac:chgData name="Aaron Smith" userId="f01875a68a4dc16b" providerId="LiveId" clId="{E5955359-B8B7-49D4-9C23-E43D13CB20D3}" dt="2020-08-31T21:08:12.401" v="2864" actId="207"/>
          <ac:spMkLst>
            <pc:docMk/>
            <pc:sldMk cId="2836121263" sldId="386"/>
            <ac:spMk id="5" creationId="{FD459E03-BB4B-480D-A30B-057945D90531}"/>
          </ac:spMkLst>
        </pc:spChg>
        <pc:spChg chg="del">
          <ac:chgData name="Aaron Smith" userId="f01875a68a4dc16b" providerId="LiveId" clId="{E5955359-B8B7-49D4-9C23-E43D13CB20D3}" dt="2020-08-31T21:03:10.708" v="2422" actId="478"/>
          <ac:spMkLst>
            <pc:docMk/>
            <pc:sldMk cId="2836121263" sldId="386"/>
            <ac:spMk id="10" creationId="{F51178BC-8BE8-4047-ACD3-95809542E006}"/>
          </ac:spMkLst>
        </pc:spChg>
        <pc:spChg chg="mod">
          <ac:chgData name="Aaron Smith" userId="f01875a68a4dc16b" providerId="LiveId" clId="{E5955359-B8B7-49D4-9C23-E43D13CB20D3}" dt="2020-08-31T21:03:25.819" v="2424" actId="14100"/>
          <ac:spMkLst>
            <pc:docMk/>
            <pc:sldMk cId="2836121263" sldId="386"/>
            <ac:spMk id="13" creationId="{6E030207-369E-46FF-8CF3-CC148997E909}"/>
          </ac:spMkLst>
        </pc:spChg>
        <pc:spChg chg="add mod">
          <ac:chgData name="Aaron Smith" userId="f01875a68a4dc16b" providerId="LiveId" clId="{E5955359-B8B7-49D4-9C23-E43D13CB20D3}" dt="2020-08-31T23:06:09.537" v="4155" actId="14100"/>
          <ac:spMkLst>
            <pc:docMk/>
            <pc:sldMk cId="2836121263" sldId="386"/>
            <ac:spMk id="14" creationId="{C4D7C5EB-C1A3-4DB9-97AD-380E05C796A7}"/>
          </ac:spMkLst>
        </pc:spChg>
        <pc:spChg chg="add mod">
          <ac:chgData name="Aaron Smith" userId="f01875a68a4dc16b" providerId="LiveId" clId="{E5955359-B8B7-49D4-9C23-E43D13CB20D3}" dt="2020-08-31T23:06:42.208" v="4202" actId="20577"/>
          <ac:spMkLst>
            <pc:docMk/>
            <pc:sldMk cId="2836121263" sldId="386"/>
            <ac:spMk id="15" creationId="{CEDAFC35-A197-4723-ADA4-E90DF3AEF74D}"/>
          </ac:spMkLst>
        </pc:spChg>
        <pc:spChg chg="add del mod">
          <ac:chgData name="Aaron Smith" userId="f01875a68a4dc16b" providerId="LiveId" clId="{E5955359-B8B7-49D4-9C23-E43D13CB20D3}" dt="2020-08-31T21:09:35.723" v="2942" actId="478"/>
          <ac:spMkLst>
            <pc:docMk/>
            <pc:sldMk cId="2836121263" sldId="386"/>
            <ac:spMk id="16" creationId="{660D2899-BA11-49BC-B239-68D4CF67E001}"/>
          </ac:spMkLst>
        </pc:spChg>
        <pc:spChg chg="mod">
          <ac:chgData name="Aaron Smith" userId="f01875a68a4dc16b" providerId="LiveId" clId="{E5955359-B8B7-49D4-9C23-E43D13CB20D3}" dt="2020-08-31T21:03:32.930" v="2431" actId="1036"/>
          <ac:spMkLst>
            <pc:docMk/>
            <pc:sldMk cId="2836121263" sldId="386"/>
            <ac:spMk id="18" creationId="{AFC751C6-1D9F-4DFE-993C-2939EECBB71C}"/>
          </ac:spMkLst>
        </pc:spChg>
        <pc:grpChg chg="mod">
          <ac:chgData name="Aaron Smith" userId="f01875a68a4dc16b" providerId="LiveId" clId="{E5955359-B8B7-49D4-9C23-E43D13CB20D3}" dt="2020-08-31T21:03:17.108" v="2423" actId="1076"/>
          <ac:grpSpMkLst>
            <pc:docMk/>
            <pc:sldMk cId="2836121263" sldId="386"/>
            <ac:grpSpMk id="6" creationId="{45493E4A-803A-46F9-8DF1-429BAB521A84}"/>
          </ac:grpSpMkLst>
        </pc:grpChg>
        <pc:cxnChg chg="del mod">
          <ac:chgData name="Aaron Smith" userId="f01875a68a4dc16b" providerId="LiveId" clId="{E5955359-B8B7-49D4-9C23-E43D13CB20D3}" dt="2020-08-31T21:09:51.868" v="2943" actId="478"/>
          <ac:cxnSpMkLst>
            <pc:docMk/>
            <pc:sldMk cId="2836121263" sldId="386"/>
            <ac:cxnSpMk id="11" creationId="{F973FD79-D94E-43BE-A19F-0706D5F4DC99}"/>
          </ac:cxnSpMkLst>
        </pc:cxnChg>
      </pc:sldChg>
      <pc:sldChg chg="addSp delSp modSp add mod delAnim modAnim">
        <pc:chgData name="Aaron Smith" userId="f01875a68a4dc16b" providerId="LiveId" clId="{E5955359-B8B7-49D4-9C23-E43D13CB20D3}" dt="2020-08-31T23:08:11.455" v="4206" actId="115"/>
        <pc:sldMkLst>
          <pc:docMk/>
          <pc:sldMk cId="710141314" sldId="387"/>
        </pc:sldMkLst>
        <pc:spChg chg="mod">
          <ac:chgData name="Aaron Smith" userId="f01875a68a4dc16b" providerId="LiveId" clId="{E5955359-B8B7-49D4-9C23-E43D13CB20D3}" dt="2020-08-31T23:05:26.937" v="4133" actId="20577"/>
          <ac:spMkLst>
            <pc:docMk/>
            <pc:sldMk cId="710141314" sldId="387"/>
            <ac:spMk id="2" creationId="{0CBB92AC-CFDF-48A9-AD28-CE4801EF64A8}"/>
          </ac:spMkLst>
        </pc:spChg>
        <pc:spChg chg="add del">
          <ac:chgData name="Aaron Smith" userId="f01875a68a4dc16b" providerId="LiveId" clId="{E5955359-B8B7-49D4-9C23-E43D13CB20D3}" dt="2020-08-31T21:13:17.319" v="3068" actId="478"/>
          <ac:spMkLst>
            <pc:docMk/>
            <pc:sldMk cId="710141314" sldId="387"/>
            <ac:spMk id="3" creationId="{9E693BB1-D354-489C-9DFE-1AF20F5D7C12}"/>
          </ac:spMkLst>
        </pc:spChg>
        <pc:spChg chg="del">
          <ac:chgData name="Aaron Smith" userId="f01875a68a4dc16b" providerId="LiveId" clId="{E5955359-B8B7-49D4-9C23-E43D13CB20D3}" dt="2020-08-31T21:10:51.211" v="2965" actId="478"/>
          <ac:spMkLst>
            <pc:docMk/>
            <pc:sldMk cId="710141314" sldId="387"/>
            <ac:spMk id="4" creationId="{1586D07B-6CEE-4BED-B27B-1DC5D7104871}"/>
          </ac:spMkLst>
        </pc:spChg>
        <pc:spChg chg="del">
          <ac:chgData name="Aaron Smith" userId="f01875a68a4dc16b" providerId="LiveId" clId="{E5955359-B8B7-49D4-9C23-E43D13CB20D3}" dt="2020-08-31T21:13:16.453" v="3067" actId="478"/>
          <ac:spMkLst>
            <pc:docMk/>
            <pc:sldMk cId="710141314" sldId="387"/>
            <ac:spMk id="5" creationId="{FD459E03-BB4B-480D-A30B-057945D90531}"/>
          </ac:spMkLst>
        </pc:spChg>
        <pc:spChg chg="add mod">
          <ac:chgData name="Aaron Smith" userId="f01875a68a4dc16b" providerId="LiveId" clId="{E5955359-B8B7-49D4-9C23-E43D13CB20D3}" dt="2020-08-31T21:24:36.033" v="3616" actId="1076"/>
          <ac:spMkLst>
            <pc:docMk/>
            <pc:sldMk cId="710141314" sldId="387"/>
            <ac:spMk id="7" creationId="{D66D4965-D7D8-4A7A-B3FA-84ED976B40EC}"/>
          </ac:spMkLst>
        </pc:spChg>
        <pc:spChg chg="add mod">
          <ac:chgData name="Aaron Smith" userId="f01875a68a4dc16b" providerId="LiveId" clId="{E5955359-B8B7-49D4-9C23-E43D13CB20D3}" dt="2020-08-31T21:24:36.033" v="3616" actId="1076"/>
          <ac:spMkLst>
            <pc:docMk/>
            <pc:sldMk cId="710141314" sldId="387"/>
            <ac:spMk id="8" creationId="{9E961263-DDF5-43D0-B661-F693F9345661}"/>
          </ac:spMkLst>
        </pc:spChg>
        <pc:spChg chg="add mod">
          <ac:chgData name="Aaron Smith" userId="f01875a68a4dc16b" providerId="LiveId" clId="{E5955359-B8B7-49D4-9C23-E43D13CB20D3}" dt="2020-08-31T21:24:36.033" v="3616" actId="1076"/>
          <ac:spMkLst>
            <pc:docMk/>
            <pc:sldMk cId="710141314" sldId="387"/>
            <ac:spMk id="10" creationId="{B83F5027-9654-4921-82CA-74D495BAFB48}"/>
          </ac:spMkLst>
        </pc:spChg>
        <pc:spChg chg="add mod">
          <ac:chgData name="Aaron Smith" userId="f01875a68a4dc16b" providerId="LiveId" clId="{E5955359-B8B7-49D4-9C23-E43D13CB20D3}" dt="2020-08-31T23:08:08.844" v="4205" actId="115"/>
          <ac:spMkLst>
            <pc:docMk/>
            <pc:sldMk cId="710141314" sldId="387"/>
            <ac:spMk id="12" creationId="{75095DE8-94BB-488B-A294-0021B326830C}"/>
          </ac:spMkLst>
        </pc:spChg>
        <pc:spChg chg="del topLvl">
          <ac:chgData name="Aaron Smith" userId="f01875a68a4dc16b" providerId="LiveId" clId="{E5955359-B8B7-49D4-9C23-E43D13CB20D3}" dt="2020-08-31T21:10:52.700" v="2966" actId="478"/>
          <ac:spMkLst>
            <pc:docMk/>
            <pc:sldMk cId="710141314" sldId="387"/>
            <ac:spMk id="13" creationId="{6E030207-369E-46FF-8CF3-CC148997E909}"/>
          </ac:spMkLst>
        </pc:spChg>
        <pc:spChg chg="mod">
          <ac:chgData name="Aaron Smith" userId="f01875a68a4dc16b" providerId="LiveId" clId="{E5955359-B8B7-49D4-9C23-E43D13CB20D3}" dt="2020-08-31T21:24:36.033" v="3616" actId="1076"/>
          <ac:spMkLst>
            <pc:docMk/>
            <pc:sldMk cId="710141314" sldId="387"/>
            <ac:spMk id="14" creationId="{C4D7C5EB-C1A3-4DB9-97AD-380E05C796A7}"/>
          </ac:spMkLst>
        </pc:spChg>
        <pc:spChg chg="del mod">
          <ac:chgData name="Aaron Smith" userId="f01875a68a4dc16b" providerId="LiveId" clId="{E5955359-B8B7-49D4-9C23-E43D13CB20D3}" dt="2020-08-31T21:12:06.937" v="3017" actId="478"/>
          <ac:spMkLst>
            <pc:docMk/>
            <pc:sldMk cId="710141314" sldId="387"/>
            <ac:spMk id="15" creationId="{CEDAFC35-A197-4723-ADA4-E90DF3AEF74D}"/>
          </ac:spMkLst>
        </pc:spChg>
        <pc:spChg chg="del topLvl">
          <ac:chgData name="Aaron Smith" userId="f01875a68a4dc16b" providerId="LiveId" clId="{E5955359-B8B7-49D4-9C23-E43D13CB20D3}" dt="2020-08-31T21:11:05" v="2970" actId="478"/>
          <ac:spMkLst>
            <pc:docMk/>
            <pc:sldMk cId="710141314" sldId="387"/>
            <ac:spMk id="18" creationId="{AFC751C6-1D9F-4DFE-993C-2939EECBB71C}"/>
          </ac:spMkLst>
        </pc:spChg>
        <pc:spChg chg="add mod">
          <ac:chgData name="Aaron Smith" userId="f01875a68a4dc16b" providerId="LiveId" clId="{E5955359-B8B7-49D4-9C23-E43D13CB20D3}" dt="2020-08-31T23:08:11.455" v="4206" actId="115"/>
          <ac:spMkLst>
            <pc:docMk/>
            <pc:sldMk cId="710141314" sldId="387"/>
            <ac:spMk id="21" creationId="{E5EAF455-0E30-44DC-AAC8-1A58A97B05A0}"/>
          </ac:spMkLst>
        </pc:spChg>
        <pc:spChg chg="add del mod">
          <ac:chgData name="Aaron Smith" userId="f01875a68a4dc16b" providerId="LiveId" clId="{E5955359-B8B7-49D4-9C23-E43D13CB20D3}" dt="2020-08-31T21:14:42.880" v="3152" actId="478"/>
          <ac:spMkLst>
            <pc:docMk/>
            <pc:sldMk cId="710141314" sldId="387"/>
            <ac:spMk id="23" creationId="{601EACEB-A48C-4306-8340-E6AD271FC6E5}"/>
          </ac:spMkLst>
        </pc:spChg>
        <pc:spChg chg="add del">
          <ac:chgData name="Aaron Smith" userId="f01875a68a4dc16b" providerId="LiveId" clId="{E5955359-B8B7-49D4-9C23-E43D13CB20D3}" dt="2020-08-31T21:14:50.836" v="3154" actId="22"/>
          <ac:spMkLst>
            <pc:docMk/>
            <pc:sldMk cId="710141314" sldId="387"/>
            <ac:spMk id="25" creationId="{44BE31F1-20EB-4545-8D0E-1B2DF252A239}"/>
          </ac:spMkLst>
        </pc:spChg>
        <pc:spChg chg="add del mod">
          <ac:chgData name="Aaron Smith" userId="f01875a68a4dc16b" providerId="LiveId" clId="{E5955359-B8B7-49D4-9C23-E43D13CB20D3}" dt="2020-08-31T21:16:11.967" v="3400" actId="478"/>
          <ac:spMkLst>
            <pc:docMk/>
            <pc:sldMk cId="710141314" sldId="387"/>
            <ac:spMk id="27" creationId="{5E7F220D-B6E9-4C8D-A3FA-C0250AD3B647}"/>
          </ac:spMkLst>
        </pc:spChg>
        <pc:spChg chg="add mod">
          <ac:chgData name="Aaron Smith" userId="f01875a68a4dc16b" providerId="LiveId" clId="{E5955359-B8B7-49D4-9C23-E43D13CB20D3}" dt="2020-08-31T23:02:34.477" v="3985" actId="20577"/>
          <ac:spMkLst>
            <pc:docMk/>
            <pc:sldMk cId="710141314" sldId="387"/>
            <ac:spMk id="28" creationId="{B1B3757F-5CB5-4178-B2FE-D26733613F0F}"/>
          </ac:spMkLst>
        </pc:spChg>
        <pc:grpChg chg="del">
          <ac:chgData name="Aaron Smith" userId="f01875a68a4dc16b" providerId="LiveId" clId="{E5955359-B8B7-49D4-9C23-E43D13CB20D3}" dt="2020-08-31T21:10:52.700" v="2966" actId="478"/>
          <ac:grpSpMkLst>
            <pc:docMk/>
            <pc:sldMk cId="710141314" sldId="387"/>
            <ac:grpSpMk id="6" creationId="{45493E4A-803A-46F9-8DF1-429BAB521A84}"/>
          </ac:grpSpMkLst>
        </pc:grpChg>
        <pc:grpChg chg="add mod">
          <ac:chgData name="Aaron Smith" userId="f01875a68a4dc16b" providerId="LiveId" clId="{E5955359-B8B7-49D4-9C23-E43D13CB20D3}" dt="2020-08-31T21:13:06.701" v="3066" actId="164"/>
          <ac:grpSpMkLst>
            <pc:docMk/>
            <pc:sldMk cId="710141314" sldId="387"/>
            <ac:grpSpMk id="9" creationId="{1045D80C-C6A9-4EF5-9051-C820F70BF030}"/>
          </ac:grpSpMkLst>
        </pc:grpChg>
      </pc:sldChg>
      <pc:sldChg chg="delSp modSp add del mod delAnim modNotesTx">
        <pc:chgData name="Aaron Smith" userId="f01875a68a4dc16b" providerId="LiveId" clId="{E5955359-B8B7-49D4-9C23-E43D13CB20D3}" dt="2020-08-31T23:18:53.396" v="4979" actId="47"/>
        <pc:sldMkLst>
          <pc:docMk/>
          <pc:sldMk cId="3483027651" sldId="388"/>
        </pc:sldMkLst>
        <pc:spChg chg="mod">
          <ac:chgData name="Aaron Smith" userId="f01875a68a4dc16b" providerId="LiveId" clId="{E5955359-B8B7-49D4-9C23-E43D13CB20D3}" dt="2020-08-31T22:01:09.727" v="3700" actId="20577"/>
          <ac:spMkLst>
            <pc:docMk/>
            <pc:sldMk cId="3483027651" sldId="388"/>
            <ac:spMk id="2" creationId="{0CBB92AC-CFDF-48A9-AD28-CE4801EF64A8}"/>
          </ac:spMkLst>
        </pc:spChg>
        <pc:spChg chg="del">
          <ac:chgData name="Aaron Smith" userId="f01875a68a4dc16b" providerId="LiveId" clId="{E5955359-B8B7-49D4-9C23-E43D13CB20D3}" dt="2020-08-31T22:06:40.331" v="3906" actId="478"/>
          <ac:spMkLst>
            <pc:docMk/>
            <pc:sldMk cId="3483027651" sldId="388"/>
            <ac:spMk id="3" creationId="{4F802341-F4F7-47D9-8BF9-B6EC76C89D60}"/>
          </ac:spMkLst>
        </pc:spChg>
        <pc:spChg chg="del mod">
          <ac:chgData name="Aaron Smith" userId="f01875a68a4dc16b" providerId="LiveId" clId="{E5955359-B8B7-49D4-9C23-E43D13CB20D3}" dt="2020-08-31T22:06:39.428" v="3905" actId="478"/>
          <ac:spMkLst>
            <pc:docMk/>
            <pc:sldMk cId="3483027651" sldId="388"/>
            <ac:spMk id="5" creationId="{FD459E03-BB4B-480D-A30B-057945D90531}"/>
          </ac:spMkLst>
        </pc:spChg>
        <pc:spChg chg="mod topLvl">
          <ac:chgData name="Aaron Smith" userId="f01875a68a4dc16b" providerId="LiveId" clId="{E5955359-B8B7-49D4-9C23-E43D13CB20D3}" dt="2020-08-31T22:06:41.410" v="3907" actId="478"/>
          <ac:spMkLst>
            <pc:docMk/>
            <pc:sldMk cId="3483027651" sldId="388"/>
            <ac:spMk id="19" creationId="{2B9BADBC-F73E-420A-962B-961AC797754F}"/>
          </ac:spMkLst>
        </pc:spChg>
        <pc:spChg chg="mod">
          <ac:chgData name="Aaron Smith" userId="f01875a68a4dc16b" providerId="LiveId" clId="{E5955359-B8B7-49D4-9C23-E43D13CB20D3}" dt="2020-08-31T22:02:55.535" v="3709" actId="115"/>
          <ac:spMkLst>
            <pc:docMk/>
            <pc:sldMk cId="3483027651" sldId="388"/>
            <ac:spMk id="20" creationId="{A1D4353C-26A8-4111-A496-D2A0BBC61961}"/>
          </ac:spMkLst>
        </pc:spChg>
        <pc:grpChg chg="del">
          <ac:chgData name="Aaron Smith" userId="f01875a68a4dc16b" providerId="LiveId" clId="{E5955359-B8B7-49D4-9C23-E43D13CB20D3}" dt="2020-08-31T22:06:41.410" v="3907" actId="478"/>
          <ac:grpSpMkLst>
            <pc:docMk/>
            <pc:sldMk cId="3483027651" sldId="388"/>
            <ac:grpSpMk id="15" creationId="{B4901998-4520-469B-BE17-D81ABDAD09DF}"/>
          </ac:grpSpMkLst>
        </pc:grpChg>
        <pc:cxnChg chg="del mod topLvl">
          <ac:chgData name="Aaron Smith" userId="f01875a68a4dc16b" providerId="LiveId" clId="{E5955359-B8B7-49D4-9C23-E43D13CB20D3}" dt="2020-08-31T22:06:41.410" v="3907" actId="478"/>
          <ac:cxnSpMkLst>
            <pc:docMk/>
            <pc:sldMk cId="3483027651" sldId="388"/>
            <ac:cxnSpMk id="17" creationId="{F3410A3F-63C0-4F37-93DB-2CDA13C5C865}"/>
          </ac:cxnSpMkLst>
        </pc:cxnChg>
      </pc:sldChg>
      <pc:sldChg chg="addSp delSp modSp add mod delAnim modAnim">
        <pc:chgData name="Aaron Smith" userId="f01875a68a4dc16b" providerId="LiveId" clId="{E5955359-B8B7-49D4-9C23-E43D13CB20D3}" dt="2020-08-31T23:40:12.773" v="6289" actId="20577"/>
        <pc:sldMkLst>
          <pc:docMk/>
          <pc:sldMk cId="2672374801" sldId="389"/>
        </pc:sldMkLst>
        <pc:spChg chg="mod">
          <ac:chgData name="Aaron Smith" userId="f01875a68a4dc16b" providerId="LiveId" clId="{E5955359-B8B7-49D4-9C23-E43D13CB20D3}" dt="2020-08-31T21:29:33.214" v="3698" actId="2711"/>
          <ac:spMkLst>
            <pc:docMk/>
            <pc:sldMk cId="2672374801" sldId="389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8-31T22:03:32.663" v="3717" actId="207"/>
          <ac:spMkLst>
            <pc:docMk/>
            <pc:sldMk cId="2672374801" sldId="389"/>
            <ac:spMk id="4" creationId="{1586D07B-6CEE-4BED-B27B-1DC5D7104871}"/>
          </ac:spMkLst>
        </pc:spChg>
        <pc:spChg chg="add mod">
          <ac:chgData name="Aaron Smith" userId="f01875a68a4dc16b" providerId="LiveId" clId="{E5955359-B8B7-49D4-9C23-E43D13CB20D3}" dt="2020-08-31T22:03:39.048" v="3719" actId="1076"/>
          <ac:spMkLst>
            <pc:docMk/>
            <pc:sldMk cId="2672374801" sldId="389"/>
            <ac:spMk id="10" creationId="{4D68403B-1CC0-4959-8556-FBC717DA075A}"/>
          </ac:spMkLst>
        </pc:spChg>
        <pc:spChg chg="add mod">
          <ac:chgData name="Aaron Smith" userId="f01875a68a4dc16b" providerId="LiveId" clId="{E5955359-B8B7-49D4-9C23-E43D13CB20D3}" dt="2020-08-31T22:03:51.943" v="3726" actId="14100"/>
          <ac:spMkLst>
            <pc:docMk/>
            <pc:sldMk cId="2672374801" sldId="389"/>
            <ac:spMk id="11" creationId="{E9F715BB-E9D2-4F6D-9BD7-59FD0D0826E8}"/>
          </ac:spMkLst>
        </pc:spChg>
        <pc:spChg chg="add mod">
          <ac:chgData name="Aaron Smith" userId="f01875a68a4dc16b" providerId="LiveId" clId="{E5955359-B8B7-49D4-9C23-E43D13CB20D3}" dt="2020-08-31T23:40:12.773" v="6289" actId="20577"/>
          <ac:spMkLst>
            <pc:docMk/>
            <pc:sldMk cId="2672374801" sldId="389"/>
            <ac:spMk id="12" creationId="{FBBA4A90-4DAC-42C1-9ED4-CDB63A66CF55}"/>
          </ac:spMkLst>
        </pc:spChg>
        <pc:spChg chg="del">
          <ac:chgData name="Aaron Smith" userId="f01875a68a4dc16b" providerId="LiveId" clId="{E5955359-B8B7-49D4-9C23-E43D13CB20D3}" dt="2020-08-31T21:29:21.971" v="3670" actId="478"/>
          <ac:spMkLst>
            <pc:docMk/>
            <pc:sldMk cId="2672374801" sldId="389"/>
            <ac:spMk id="14" creationId="{C4D7C5EB-C1A3-4DB9-97AD-380E05C796A7}"/>
          </ac:spMkLst>
        </pc:spChg>
        <pc:spChg chg="del">
          <ac:chgData name="Aaron Smith" userId="f01875a68a4dc16b" providerId="LiveId" clId="{E5955359-B8B7-49D4-9C23-E43D13CB20D3}" dt="2020-08-31T21:29:22.605" v="3671" actId="478"/>
          <ac:spMkLst>
            <pc:docMk/>
            <pc:sldMk cId="2672374801" sldId="389"/>
            <ac:spMk id="15" creationId="{CEDAFC35-A197-4723-ADA4-E90DF3AEF74D}"/>
          </ac:spMkLst>
        </pc:spChg>
        <pc:grpChg chg="del">
          <ac:chgData name="Aaron Smith" userId="f01875a68a4dc16b" providerId="LiveId" clId="{E5955359-B8B7-49D4-9C23-E43D13CB20D3}" dt="2020-08-31T22:03:22.206" v="3710" actId="478"/>
          <ac:grpSpMkLst>
            <pc:docMk/>
            <pc:sldMk cId="2672374801" sldId="389"/>
            <ac:grpSpMk id="6" creationId="{45493E4A-803A-46F9-8DF1-429BAB521A84}"/>
          </ac:grpSpMkLst>
        </pc:grpChg>
      </pc:sldChg>
      <pc:sldChg chg="addSp delSp modSp add mod delAnim modAnim">
        <pc:chgData name="Aaron Smith" userId="f01875a68a4dc16b" providerId="LiveId" clId="{E5955359-B8B7-49D4-9C23-E43D13CB20D3}" dt="2020-08-31T23:40:43.930" v="6291" actId="22"/>
        <pc:sldMkLst>
          <pc:docMk/>
          <pc:sldMk cId="279860178" sldId="390"/>
        </pc:sldMkLst>
        <pc:spChg chg="mod">
          <ac:chgData name="Aaron Smith" userId="f01875a68a4dc16b" providerId="LiveId" clId="{E5955359-B8B7-49D4-9C23-E43D13CB20D3}" dt="2020-08-31T22:05:19.270" v="3807" actId="20577"/>
          <ac:spMkLst>
            <pc:docMk/>
            <pc:sldMk cId="279860178" sldId="390"/>
            <ac:spMk id="2" creationId="{0CBB92AC-CFDF-48A9-AD28-CE4801EF64A8}"/>
          </ac:spMkLst>
        </pc:spChg>
        <pc:spChg chg="add del">
          <ac:chgData name="Aaron Smith" userId="f01875a68a4dc16b" providerId="LiveId" clId="{E5955359-B8B7-49D4-9C23-E43D13CB20D3}" dt="2020-08-31T23:40:43.930" v="6291" actId="22"/>
          <ac:spMkLst>
            <pc:docMk/>
            <pc:sldMk cId="279860178" sldId="390"/>
            <ac:spMk id="3" creationId="{CC5F8361-E5F0-41FA-BA22-03A58129065F}"/>
          </ac:spMkLst>
        </pc:spChg>
        <pc:spChg chg="mod">
          <ac:chgData name="Aaron Smith" userId="f01875a68a4dc16b" providerId="LiveId" clId="{E5955359-B8B7-49D4-9C23-E43D13CB20D3}" dt="2020-08-31T22:05:48.775" v="3836" actId="20577"/>
          <ac:spMkLst>
            <pc:docMk/>
            <pc:sldMk cId="279860178" sldId="390"/>
            <ac:spMk id="4" creationId="{1586D07B-6CEE-4BED-B27B-1DC5D7104871}"/>
          </ac:spMkLst>
        </pc:spChg>
        <pc:spChg chg="mod">
          <ac:chgData name="Aaron Smith" userId="f01875a68a4dc16b" providerId="LiveId" clId="{E5955359-B8B7-49D4-9C23-E43D13CB20D3}" dt="2020-08-31T23:34:05.038" v="6123" actId="207"/>
          <ac:spMkLst>
            <pc:docMk/>
            <pc:sldMk cId="279860178" sldId="390"/>
            <ac:spMk id="5" creationId="{FD459E03-BB4B-480D-A30B-057945D90531}"/>
          </ac:spMkLst>
        </pc:spChg>
        <pc:spChg chg="add mod">
          <ac:chgData name="Aaron Smith" userId="f01875a68a4dc16b" providerId="LiveId" clId="{E5955359-B8B7-49D4-9C23-E43D13CB20D3}" dt="2020-08-31T23:34:49.560" v="6255" actId="20577"/>
          <ac:spMkLst>
            <pc:docMk/>
            <pc:sldMk cId="279860178" sldId="390"/>
            <ac:spMk id="8" creationId="{9A0B4904-B6A9-4F84-B028-FDEA6F7EDFCD}"/>
          </ac:spMkLst>
        </pc:spChg>
        <pc:spChg chg="del">
          <ac:chgData name="Aaron Smith" userId="f01875a68a4dc16b" providerId="LiveId" clId="{E5955359-B8B7-49D4-9C23-E43D13CB20D3}" dt="2020-08-31T22:05:48.081" v="3835" actId="478"/>
          <ac:spMkLst>
            <pc:docMk/>
            <pc:sldMk cId="279860178" sldId="390"/>
            <ac:spMk id="10" creationId="{4D68403B-1CC0-4959-8556-FBC717DA075A}"/>
          </ac:spMkLst>
        </pc:spChg>
        <pc:spChg chg="mod">
          <ac:chgData name="Aaron Smith" userId="f01875a68a4dc16b" providerId="LiveId" clId="{E5955359-B8B7-49D4-9C23-E43D13CB20D3}" dt="2020-08-31T22:06:08.634" v="3845" actId="14100"/>
          <ac:spMkLst>
            <pc:docMk/>
            <pc:sldMk cId="279860178" sldId="390"/>
            <ac:spMk id="11" creationId="{E9F715BB-E9D2-4F6D-9BD7-59FD0D0826E8}"/>
          </ac:spMkLst>
        </pc:spChg>
        <pc:spChg chg="del mod">
          <ac:chgData name="Aaron Smith" userId="f01875a68a4dc16b" providerId="LiveId" clId="{E5955359-B8B7-49D4-9C23-E43D13CB20D3}" dt="2020-08-31T22:05:30.233" v="3812" actId="478"/>
          <ac:spMkLst>
            <pc:docMk/>
            <pc:sldMk cId="279860178" sldId="390"/>
            <ac:spMk id="12" creationId="{FBBA4A90-4DAC-42C1-9ED4-CDB63A66CF55}"/>
          </ac:spMkLst>
        </pc:spChg>
      </pc:sldChg>
      <pc:sldChg chg="addSp modSp new del mod modAnim">
        <pc:chgData name="Aaron Smith" userId="f01875a68a4dc16b" providerId="LiveId" clId="{E5955359-B8B7-49D4-9C23-E43D13CB20D3}" dt="2020-08-31T23:33:12.820" v="6120" actId="47"/>
        <pc:sldMkLst>
          <pc:docMk/>
          <pc:sldMk cId="3724635918" sldId="391"/>
        </pc:sldMkLst>
        <pc:spChg chg="mod">
          <ac:chgData name="Aaron Smith" userId="f01875a68a4dc16b" providerId="LiveId" clId="{E5955359-B8B7-49D4-9C23-E43D13CB20D3}" dt="2020-08-31T23:03:55.241" v="4011" actId="2711"/>
          <ac:spMkLst>
            <pc:docMk/>
            <pc:sldMk cId="3724635918" sldId="391"/>
            <ac:spMk id="2" creationId="{34A0DEF1-A564-4CCA-91CE-F8D7570D58E8}"/>
          </ac:spMkLst>
        </pc:spChg>
        <pc:spChg chg="mod">
          <ac:chgData name="Aaron Smith" userId="f01875a68a4dc16b" providerId="LiveId" clId="{E5955359-B8B7-49D4-9C23-E43D13CB20D3}" dt="2020-08-31T23:18:36.662" v="4978" actId="14100"/>
          <ac:spMkLst>
            <pc:docMk/>
            <pc:sldMk cId="3724635918" sldId="391"/>
            <ac:spMk id="3" creationId="{97111E30-2026-4DB5-B433-C82D652CD29E}"/>
          </ac:spMkLst>
        </pc:spChg>
        <pc:spChg chg="add mod">
          <ac:chgData name="Aaron Smith" userId="f01875a68a4dc16b" providerId="LiveId" clId="{E5955359-B8B7-49D4-9C23-E43D13CB20D3}" dt="2020-08-31T23:21:11.254" v="4995" actId="1076"/>
          <ac:spMkLst>
            <pc:docMk/>
            <pc:sldMk cId="3724635918" sldId="391"/>
            <ac:spMk id="5" creationId="{7C8F6D9D-2762-4EEA-8CBD-DA2C9043F5EC}"/>
          </ac:spMkLst>
        </pc:spChg>
        <pc:graphicFrameChg chg="add mod modGraphic">
          <ac:chgData name="Aaron Smith" userId="f01875a68a4dc16b" providerId="LiveId" clId="{E5955359-B8B7-49D4-9C23-E43D13CB20D3}" dt="2020-08-31T23:16:39.760" v="4964" actId="14100"/>
          <ac:graphicFrameMkLst>
            <pc:docMk/>
            <pc:sldMk cId="3724635918" sldId="391"/>
            <ac:graphicFrameMk id="4" creationId="{D1E0B01D-C49F-4A2E-AF27-2F4849C996F9}"/>
          </ac:graphicFrameMkLst>
        </pc:graphicFrameChg>
      </pc:sldChg>
      <pc:sldChg chg="addSp delSp modSp new del mod">
        <pc:chgData name="Aaron Smith" userId="f01875a68a4dc16b" providerId="LiveId" clId="{E5955359-B8B7-49D4-9C23-E43D13CB20D3}" dt="2020-08-31T23:28:38.345" v="5667" actId="47"/>
        <pc:sldMkLst>
          <pc:docMk/>
          <pc:sldMk cId="653332560" sldId="392"/>
        </pc:sldMkLst>
        <pc:spChg chg="mod">
          <ac:chgData name="Aaron Smith" userId="f01875a68a4dc16b" providerId="LiveId" clId="{E5955359-B8B7-49D4-9C23-E43D13CB20D3}" dt="2020-08-31T23:22:26.321" v="5023" actId="113"/>
          <ac:spMkLst>
            <pc:docMk/>
            <pc:sldMk cId="653332560" sldId="392"/>
            <ac:spMk id="2" creationId="{3BD7C18D-09F8-4516-A26F-7C884FE237DB}"/>
          </ac:spMkLst>
        </pc:spChg>
        <pc:spChg chg="del">
          <ac:chgData name="Aaron Smith" userId="f01875a68a4dc16b" providerId="LiveId" clId="{E5955359-B8B7-49D4-9C23-E43D13CB20D3}" dt="2020-08-31T23:22:28.873" v="5024" actId="478"/>
          <ac:spMkLst>
            <pc:docMk/>
            <pc:sldMk cId="653332560" sldId="392"/>
            <ac:spMk id="3" creationId="{BE427DF5-0784-431A-9FEF-C341B34C8216}"/>
          </ac:spMkLst>
        </pc:spChg>
        <pc:spChg chg="add mod">
          <ac:chgData name="Aaron Smith" userId="f01875a68a4dc16b" providerId="LiveId" clId="{E5955359-B8B7-49D4-9C23-E43D13CB20D3}" dt="2020-08-31T23:26:09.172" v="5396" actId="1076"/>
          <ac:spMkLst>
            <pc:docMk/>
            <pc:sldMk cId="653332560" sldId="392"/>
            <ac:spMk id="4" creationId="{C080D84E-6725-4FC0-8E25-7059E066BF26}"/>
          </ac:spMkLst>
        </pc:spChg>
        <pc:spChg chg="add del mod">
          <ac:chgData name="Aaron Smith" userId="f01875a68a4dc16b" providerId="LiveId" clId="{E5955359-B8B7-49D4-9C23-E43D13CB20D3}" dt="2020-08-31T23:24:17.158" v="5170" actId="478"/>
          <ac:spMkLst>
            <pc:docMk/>
            <pc:sldMk cId="653332560" sldId="392"/>
            <ac:spMk id="6" creationId="{D00BA370-F8AD-4EC1-BA51-01D27CCBA325}"/>
          </ac:spMkLst>
        </pc:spChg>
      </pc:sldChg>
      <pc:sldChg chg="addSp delSp modSp new mod">
        <pc:chgData name="Aaron Smith" userId="f01875a68a4dc16b" providerId="LiveId" clId="{E5955359-B8B7-49D4-9C23-E43D13CB20D3}" dt="2020-09-01T14:54:51.315" v="16657" actId="113"/>
        <pc:sldMkLst>
          <pc:docMk/>
          <pc:sldMk cId="671051743" sldId="393"/>
        </pc:sldMkLst>
        <pc:spChg chg="mod">
          <ac:chgData name="Aaron Smith" userId="f01875a68a4dc16b" providerId="LiveId" clId="{E5955359-B8B7-49D4-9C23-E43D13CB20D3}" dt="2020-08-31T23:26:19.622" v="5415" actId="2711"/>
          <ac:spMkLst>
            <pc:docMk/>
            <pc:sldMk cId="671051743" sldId="393"/>
            <ac:spMk id="2" creationId="{F5FFF993-9409-4270-912A-50212527C749}"/>
          </ac:spMkLst>
        </pc:spChg>
        <pc:spChg chg="mod">
          <ac:chgData name="Aaron Smith" userId="f01875a68a4dc16b" providerId="LiveId" clId="{E5955359-B8B7-49D4-9C23-E43D13CB20D3}" dt="2020-09-01T14:54:51.315" v="16657" actId="113"/>
          <ac:spMkLst>
            <pc:docMk/>
            <pc:sldMk cId="671051743" sldId="393"/>
            <ac:spMk id="3" creationId="{992C770F-F73C-4F7E-84D5-F17A64930ABC}"/>
          </ac:spMkLst>
        </pc:spChg>
        <pc:spChg chg="add mod">
          <ac:chgData name="Aaron Smith" userId="f01875a68a4dc16b" providerId="LiveId" clId="{E5955359-B8B7-49D4-9C23-E43D13CB20D3}" dt="2020-08-31T23:31:35.885" v="6098" actId="1076"/>
          <ac:spMkLst>
            <pc:docMk/>
            <pc:sldMk cId="671051743" sldId="393"/>
            <ac:spMk id="5" creationId="{96F8891E-05C7-45BE-9465-BF5E71D0F7E7}"/>
          </ac:spMkLst>
        </pc:spChg>
        <pc:graphicFrameChg chg="add del mod">
          <ac:chgData name="Aaron Smith" userId="f01875a68a4dc16b" providerId="LiveId" clId="{E5955359-B8B7-49D4-9C23-E43D13CB20D3}" dt="2020-08-31T23:31:37.588" v="6099" actId="478"/>
          <ac:graphicFrameMkLst>
            <pc:docMk/>
            <pc:sldMk cId="671051743" sldId="393"/>
            <ac:graphicFrameMk id="7" creationId="{5EDDECAF-3C76-4A4F-890B-CB4F524F585B}"/>
          </ac:graphicFrameMkLst>
        </pc:graphicFrameChg>
        <pc:graphicFrameChg chg="add mod modGraphic">
          <ac:chgData name="Aaron Smith" userId="f01875a68a4dc16b" providerId="LiveId" clId="{E5955359-B8B7-49D4-9C23-E43D13CB20D3}" dt="2020-08-31T23:31:33.162" v="6097" actId="14100"/>
          <ac:graphicFrameMkLst>
            <pc:docMk/>
            <pc:sldMk cId="671051743" sldId="393"/>
            <ac:graphicFrameMk id="8" creationId="{921E727E-BE7C-4767-AF70-30DB0715D194}"/>
          </ac:graphicFrameMkLst>
        </pc:graphicFrameChg>
      </pc:sldChg>
      <pc:sldChg chg="addSp delSp modSp add del mod delAnim modAnim">
        <pc:chgData name="Aaron Smith" userId="f01875a68a4dc16b" providerId="LiveId" clId="{E5955359-B8B7-49D4-9C23-E43D13CB20D3}" dt="2020-08-31T23:56:42.534" v="7320" actId="47"/>
        <pc:sldMkLst>
          <pc:docMk/>
          <pc:sldMk cId="37182656" sldId="394"/>
        </pc:sldMkLst>
        <pc:spChg chg="mod">
          <ac:chgData name="Aaron Smith" userId="f01875a68a4dc16b" providerId="LiveId" clId="{E5955359-B8B7-49D4-9C23-E43D13CB20D3}" dt="2020-08-31T23:56:39.108" v="7319" actId="20577"/>
          <ac:spMkLst>
            <pc:docMk/>
            <pc:sldMk cId="37182656" sldId="394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8-31T23:56:27.755" v="7309" actId="20577"/>
          <ac:spMkLst>
            <pc:docMk/>
            <pc:sldMk cId="37182656" sldId="394"/>
            <ac:spMk id="4" creationId="{1586D07B-6CEE-4BED-B27B-1DC5D7104871}"/>
          </ac:spMkLst>
        </pc:spChg>
        <pc:spChg chg="del">
          <ac:chgData name="Aaron Smith" userId="f01875a68a4dc16b" providerId="LiveId" clId="{E5955359-B8B7-49D4-9C23-E43D13CB20D3}" dt="2020-08-31T23:41:28.437" v="6314" actId="478"/>
          <ac:spMkLst>
            <pc:docMk/>
            <pc:sldMk cId="37182656" sldId="394"/>
            <ac:spMk id="5" creationId="{FD459E03-BB4B-480D-A30B-057945D90531}"/>
          </ac:spMkLst>
        </pc:spChg>
        <pc:spChg chg="add del mod">
          <ac:chgData name="Aaron Smith" userId="f01875a68a4dc16b" providerId="LiveId" clId="{E5955359-B8B7-49D4-9C23-E43D13CB20D3}" dt="2020-08-31T23:56:17.565" v="7294" actId="478"/>
          <ac:spMkLst>
            <pc:docMk/>
            <pc:sldMk cId="37182656" sldId="394"/>
            <ac:spMk id="6" creationId="{25D0137C-3295-4D42-8280-B3BB5E8761E4}"/>
          </ac:spMkLst>
        </pc:spChg>
        <pc:spChg chg="add del mod">
          <ac:chgData name="Aaron Smith" userId="f01875a68a4dc16b" providerId="LiveId" clId="{E5955359-B8B7-49D4-9C23-E43D13CB20D3}" dt="2020-08-31T23:48:34.091" v="6812" actId="478"/>
          <ac:spMkLst>
            <pc:docMk/>
            <pc:sldMk cId="37182656" sldId="394"/>
            <ac:spMk id="7" creationId="{8C467AE8-9AFD-46CD-95FC-B678229B396F}"/>
          </ac:spMkLst>
        </pc:spChg>
        <pc:spChg chg="del">
          <ac:chgData name="Aaron Smith" userId="f01875a68a4dc16b" providerId="LiveId" clId="{E5955359-B8B7-49D4-9C23-E43D13CB20D3}" dt="2020-08-31T23:41:25.957" v="6313" actId="478"/>
          <ac:spMkLst>
            <pc:docMk/>
            <pc:sldMk cId="37182656" sldId="394"/>
            <ac:spMk id="8" creationId="{9A0B4904-B6A9-4F84-B028-FDEA6F7EDFCD}"/>
          </ac:spMkLst>
        </pc:spChg>
        <pc:spChg chg="add del mod">
          <ac:chgData name="Aaron Smith" userId="f01875a68a4dc16b" providerId="LiveId" clId="{E5955359-B8B7-49D4-9C23-E43D13CB20D3}" dt="2020-08-31T23:56:16.127" v="7293" actId="478"/>
          <ac:spMkLst>
            <pc:docMk/>
            <pc:sldMk cId="37182656" sldId="394"/>
            <ac:spMk id="9" creationId="{C640D20A-1AFD-4DF5-B08D-74D832A1AF5F}"/>
          </ac:spMkLst>
        </pc:spChg>
        <pc:spChg chg="del">
          <ac:chgData name="Aaron Smith" userId="f01875a68a4dc16b" providerId="LiveId" clId="{E5955359-B8B7-49D4-9C23-E43D13CB20D3}" dt="2020-08-31T23:41:30.104" v="6315" actId="478"/>
          <ac:spMkLst>
            <pc:docMk/>
            <pc:sldMk cId="37182656" sldId="394"/>
            <ac:spMk id="11" creationId="{E9F715BB-E9D2-4F6D-9BD7-59FD0D0826E8}"/>
          </ac:spMkLst>
        </pc:spChg>
      </pc:sldChg>
      <pc:sldChg chg="addSp delSp modSp add del mod">
        <pc:chgData name="Aaron Smith" userId="f01875a68a4dc16b" providerId="LiveId" clId="{E5955359-B8B7-49D4-9C23-E43D13CB20D3}" dt="2020-08-31T23:57:14.503" v="7325" actId="47"/>
        <pc:sldMkLst>
          <pc:docMk/>
          <pc:sldMk cId="1611156259" sldId="395"/>
        </pc:sldMkLst>
        <pc:spChg chg="add del mod">
          <ac:chgData name="Aaron Smith" userId="f01875a68a4dc16b" providerId="LiveId" clId="{E5955359-B8B7-49D4-9C23-E43D13CB20D3}" dt="2020-08-31T23:49:10.415" v="6873" actId="21"/>
          <ac:spMkLst>
            <pc:docMk/>
            <pc:sldMk cId="1611156259" sldId="395"/>
            <ac:spMk id="5" creationId="{7AC7BC36-608D-46A4-BCD4-90B046717419}"/>
          </ac:spMkLst>
        </pc:spChg>
        <pc:spChg chg="add del mod">
          <ac:chgData name="Aaron Smith" userId="f01875a68a4dc16b" providerId="LiveId" clId="{E5955359-B8B7-49D4-9C23-E43D13CB20D3}" dt="2020-08-31T23:49:13.729" v="6874" actId="478"/>
          <ac:spMkLst>
            <pc:docMk/>
            <pc:sldMk cId="1611156259" sldId="395"/>
            <ac:spMk id="6" creationId="{0EFDF73B-56D4-42A0-8986-ABC0A968CAD6}"/>
          </ac:spMkLst>
        </pc:spChg>
      </pc:sldChg>
      <pc:sldChg chg="new del">
        <pc:chgData name="Aaron Smith" userId="f01875a68a4dc16b" providerId="LiveId" clId="{E5955359-B8B7-49D4-9C23-E43D13CB20D3}" dt="2020-08-31T23:49:01.430" v="6868" actId="47"/>
        <pc:sldMkLst>
          <pc:docMk/>
          <pc:sldMk cId="111015184" sldId="396"/>
        </pc:sldMkLst>
      </pc:sldChg>
      <pc:sldChg chg="add modAnim">
        <pc:chgData name="Aaron Smith" userId="f01875a68a4dc16b" providerId="LiveId" clId="{E5955359-B8B7-49D4-9C23-E43D13CB20D3}" dt="2020-08-31T23:56:56.081" v="7324"/>
        <pc:sldMkLst>
          <pc:docMk/>
          <pc:sldMk cId="1618698045" sldId="396"/>
        </pc:sldMkLst>
      </pc:sldChg>
      <pc:sldChg chg="addSp delSp modSp add mod ord modAnim">
        <pc:chgData name="Aaron Smith" userId="f01875a68a4dc16b" providerId="LiveId" clId="{E5955359-B8B7-49D4-9C23-E43D13CB20D3}" dt="2020-09-01T01:49:26.469" v="10722" actId="478"/>
        <pc:sldMkLst>
          <pc:docMk/>
          <pc:sldMk cId="2400043956" sldId="397"/>
        </pc:sldMkLst>
        <pc:spChg chg="mod">
          <ac:chgData name="Aaron Smith" userId="f01875a68a4dc16b" providerId="LiveId" clId="{E5955359-B8B7-49D4-9C23-E43D13CB20D3}" dt="2020-09-01T00:48:04.597" v="8927" actId="20577"/>
          <ac:spMkLst>
            <pc:docMk/>
            <pc:sldMk cId="2400043956" sldId="397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00:47:48.694" v="8925" actId="20577"/>
          <ac:spMkLst>
            <pc:docMk/>
            <pc:sldMk cId="2400043956" sldId="397"/>
            <ac:spMk id="4" creationId="{1586D07B-6CEE-4BED-B27B-1DC5D7104871}"/>
          </ac:spMkLst>
        </pc:spChg>
        <pc:spChg chg="add del mod">
          <ac:chgData name="Aaron Smith" userId="f01875a68a4dc16b" providerId="LiveId" clId="{E5955359-B8B7-49D4-9C23-E43D13CB20D3}" dt="2020-08-31T23:57:22.006" v="7329" actId="478"/>
          <ac:spMkLst>
            <pc:docMk/>
            <pc:sldMk cId="2400043956" sldId="397"/>
            <ac:spMk id="5" creationId="{9BC8B6A1-37C6-4729-AEB4-CD7C47A82300}"/>
          </ac:spMkLst>
        </pc:spChg>
        <pc:spChg chg="add mod">
          <ac:chgData name="Aaron Smith" userId="f01875a68a4dc16b" providerId="LiveId" clId="{E5955359-B8B7-49D4-9C23-E43D13CB20D3}" dt="2020-08-31T23:58:47.537" v="7400" actId="122"/>
          <ac:spMkLst>
            <pc:docMk/>
            <pc:sldMk cId="2400043956" sldId="397"/>
            <ac:spMk id="7" creationId="{529AEDD6-CAAB-4AF6-BEEA-880A596DA747}"/>
          </ac:spMkLst>
        </pc:spChg>
        <pc:spChg chg="del">
          <ac:chgData name="Aaron Smith" userId="f01875a68a4dc16b" providerId="LiveId" clId="{E5955359-B8B7-49D4-9C23-E43D13CB20D3}" dt="2020-08-31T23:57:20.485" v="7328" actId="478"/>
          <ac:spMkLst>
            <pc:docMk/>
            <pc:sldMk cId="2400043956" sldId="397"/>
            <ac:spMk id="9" creationId="{C640D20A-1AFD-4DF5-B08D-74D832A1AF5F}"/>
          </ac:spMkLst>
        </pc:spChg>
        <pc:spChg chg="add mod">
          <ac:chgData name="Aaron Smith" userId="f01875a68a4dc16b" providerId="LiveId" clId="{E5955359-B8B7-49D4-9C23-E43D13CB20D3}" dt="2020-08-31T23:58:42.247" v="7399" actId="1076"/>
          <ac:spMkLst>
            <pc:docMk/>
            <pc:sldMk cId="2400043956" sldId="397"/>
            <ac:spMk id="10" creationId="{BADD9A5F-6196-40A5-B254-8D1EBE8916CE}"/>
          </ac:spMkLst>
        </pc:spChg>
        <pc:picChg chg="add mod">
          <ac:chgData name="Aaron Smith" userId="f01875a68a4dc16b" providerId="LiveId" clId="{E5955359-B8B7-49D4-9C23-E43D13CB20D3}" dt="2020-08-31T23:58:38.772" v="7397" actId="1076"/>
          <ac:picMkLst>
            <pc:docMk/>
            <pc:sldMk cId="2400043956" sldId="397"/>
            <ac:picMk id="8" creationId="{DE625998-B5EE-4B08-9CA8-99D630F14488}"/>
          </ac:picMkLst>
        </pc:picChg>
        <pc:picChg chg="add del mod">
          <ac:chgData name="Aaron Smith" userId="f01875a68a4dc16b" providerId="LiveId" clId="{E5955359-B8B7-49D4-9C23-E43D13CB20D3}" dt="2020-09-01T01:49:26.469" v="10722" actId="478"/>
          <ac:picMkLst>
            <pc:docMk/>
            <pc:sldMk cId="2400043956" sldId="397"/>
            <ac:picMk id="1026" creationId="{BFC00672-4841-434F-BBFF-1AC5E19A9B41}"/>
          </ac:picMkLst>
        </pc:picChg>
      </pc:sldChg>
      <pc:sldChg chg="modSp add del mod">
        <pc:chgData name="Aaron Smith" userId="f01875a68a4dc16b" providerId="LiveId" clId="{E5955359-B8B7-49D4-9C23-E43D13CB20D3}" dt="2020-08-31T23:59:23.572" v="7403" actId="47"/>
        <pc:sldMkLst>
          <pc:docMk/>
          <pc:sldMk cId="735712830" sldId="398"/>
        </pc:sldMkLst>
        <pc:spChg chg="mod">
          <ac:chgData name="Aaron Smith" userId="f01875a68a4dc16b" providerId="LiveId" clId="{E5955359-B8B7-49D4-9C23-E43D13CB20D3}" dt="2020-08-31T23:59:14.208" v="7402" actId="20577"/>
          <ac:spMkLst>
            <pc:docMk/>
            <pc:sldMk cId="735712830" sldId="398"/>
            <ac:spMk id="2" creationId="{0CBB92AC-CFDF-48A9-AD28-CE4801EF64A8}"/>
          </ac:spMkLst>
        </pc:spChg>
      </pc:sldChg>
      <pc:sldChg chg="addSp modSp add mod modAnim">
        <pc:chgData name="Aaron Smith" userId="f01875a68a4dc16b" providerId="LiveId" clId="{E5955359-B8B7-49D4-9C23-E43D13CB20D3}" dt="2020-09-01T00:00:58.481" v="7487"/>
        <pc:sldMkLst>
          <pc:docMk/>
          <pc:sldMk cId="3992405944" sldId="398"/>
        </pc:sldMkLst>
        <pc:spChg chg="add mod">
          <ac:chgData name="Aaron Smith" userId="f01875a68a4dc16b" providerId="LiveId" clId="{E5955359-B8B7-49D4-9C23-E43D13CB20D3}" dt="2020-09-01T00:00:46.338" v="7484" actId="20577"/>
          <ac:spMkLst>
            <pc:docMk/>
            <pc:sldMk cId="3992405944" sldId="398"/>
            <ac:spMk id="5" creationId="{22719B5E-9FC9-4548-A6C7-4EA33A2B142C}"/>
          </ac:spMkLst>
        </pc:spChg>
        <pc:spChg chg="mod">
          <ac:chgData name="Aaron Smith" userId="f01875a68a4dc16b" providerId="LiveId" clId="{E5955359-B8B7-49D4-9C23-E43D13CB20D3}" dt="2020-09-01T00:00:17.941" v="7446" actId="14100"/>
          <ac:spMkLst>
            <pc:docMk/>
            <pc:sldMk cId="3992405944" sldId="398"/>
            <ac:spMk id="9" creationId="{C640D20A-1AFD-4DF5-B08D-74D832A1AF5F}"/>
          </ac:spMkLst>
        </pc:spChg>
      </pc:sldChg>
      <pc:sldChg chg="modSp add mod">
        <pc:chgData name="Aaron Smith" userId="f01875a68a4dc16b" providerId="LiveId" clId="{E5955359-B8B7-49D4-9C23-E43D13CB20D3}" dt="2020-09-01T00:48:03.010" v="8926" actId="20577"/>
        <pc:sldMkLst>
          <pc:docMk/>
          <pc:sldMk cId="2166540725" sldId="399"/>
        </pc:sldMkLst>
        <pc:spChg chg="mod">
          <ac:chgData name="Aaron Smith" userId="f01875a68a4dc16b" providerId="LiveId" clId="{E5955359-B8B7-49D4-9C23-E43D13CB20D3}" dt="2020-09-01T00:48:03.010" v="8926" actId="20577"/>
          <ac:spMkLst>
            <pc:docMk/>
            <pc:sldMk cId="2166540725" sldId="399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00:47:36" v="8919" actId="20577"/>
          <ac:spMkLst>
            <pc:docMk/>
            <pc:sldMk cId="2166540725" sldId="399"/>
            <ac:spMk id="4" creationId="{1586D07B-6CEE-4BED-B27B-1DC5D7104871}"/>
          </ac:spMkLst>
        </pc:spChg>
      </pc:sldChg>
      <pc:sldChg chg="addSp delSp modSp add mod ord delAnim modAnim">
        <pc:chgData name="Aaron Smith" userId="f01875a68a4dc16b" providerId="LiveId" clId="{E5955359-B8B7-49D4-9C23-E43D13CB20D3}" dt="2020-09-01T15:15:47.200" v="17127"/>
        <pc:sldMkLst>
          <pc:docMk/>
          <pc:sldMk cId="1590882398" sldId="400"/>
        </pc:sldMkLst>
        <pc:spChg chg="mod">
          <ac:chgData name="Aaron Smith" userId="f01875a68a4dc16b" providerId="LiveId" clId="{E5955359-B8B7-49D4-9C23-E43D13CB20D3}" dt="2020-09-01T00:09:17.377" v="7684" actId="20577"/>
          <ac:spMkLst>
            <pc:docMk/>
            <pc:sldMk cId="1590882398" sldId="400"/>
            <ac:spMk id="2" creationId="{0CBB92AC-CFDF-48A9-AD28-CE4801EF64A8}"/>
          </ac:spMkLst>
        </pc:spChg>
        <pc:spChg chg="add mod">
          <ac:chgData name="Aaron Smith" userId="f01875a68a4dc16b" providerId="LiveId" clId="{E5955359-B8B7-49D4-9C23-E43D13CB20D3}" dt="2020-09-01T15:01:49.214" v="16793" actId="164"/>
          <ac:spMkLst>
            <pc:docMk/>
            <pc:sldMk cId="1590882398" sldId="400"/>
            <ac:spMk id="3" creationId="{F12383FD-9630-4763-8983-41C97F1E5476}"/>
          </ac:spMkLst>
        </pc:spChg>
        <pc:spChg chg="mod">
          <ac:chgData name="Aaron Smith" userId="f01875a68a4dc16b" providerId="LiveId" clId="{E5955359-B8B7-49D4-9C23-E43D13CB20D3}" dt="2020-09-01T15:01:44.989" v="16792" actId="164"/>
          <ac:spMkLst>
            <pc:docMk/>
            <pc:sldMk cId="1590882398" sldId="400"/>
            <ac:spMk id="4" creationId="{1586D07B-6CEE-4BED-B27B-1DC5D7104871}"/>
          </ac:spMkLst>
        </pc:spChg>
        <pc:spChg chg="add mod">
          <ac:chgData name="Aaron Smith" userId="f01875a68a4dc16b" providerId="LiveId" clId="{E5955359-B8B7-49D4-9C23-E43D13CB20D3}" dt="2020-09-01T15:01:49.214" v="16793" actId="164"/>
          <ac:spMkLst>
            <pc:docMk/>
            <pc:sldMk cId="1590882398" sldId="400"/>
            <ac:spMk id="5" creationId="{2D4BCC44-DE88-4C32-9AB9-9A1E3A26DE47}"/>
          </ac:spMkLst>
        </pc:spChg>
        <pc:spChg chg="add del mod">
          <ac:chgData name="Aaron Smith" userId="f01875a68a4dc16b" providerId="LiveId" clId="{E5955359-B8B7-49D4-9C23-E43D13CB20D3}" dt="2020-09-01T00:08:40.077" v="7648" actId="478"/>
          <ac:spMkLst>
            <pc:docMk/>
            <pc:sldMk cId="1590882398" sldId="400"/>
            <ac:spMk id="5" creationId="{9EB834D9-3198-4221-A7E6-AF7E0BBB7C0B}"/>
          </ac:spMkLst>
        </pc:spChg>
        <pc:spChg chg="add mod">
          <ac:chgData name="Aaron Smith" userId="f01875a68a4dc16b" providerId="LiveId" clId="{E5955359-B8B7-49D4-9C23-E43D13CB20D3}" dt="2020-09-01T00:09:03.622" v="7667" actId="14100"/>
          <ac:spMkLst>
            <pc:docMk/>
            <pc:sldMk cId="1590882398" sldId="400"/>
            <ac:spMk id="6" creationId="{C9E6288D-F912-4DA1-8682-7D4049C87847}"/>
          </ac:spMkLst>
        </pc:spChg>
        <pc:spChg chg="del">
          <ac:chgData name="Aaron Smith" userId="f01875a68a4dc16b" providerId="LiveId" clId="{E5955359-B8B7-49D4-9C23-E43D13CB20D3}" dt="2020-09-01T00:08:38.603" v="7646" actId="478"/>
          <ac:spMkLst>
            <pc:docMk/>
            <pc:sldMk cId="1590882398" sldId="400"/>
            <ac:spMk id="7" creationId="{529AEDD6-CAAB-4AF6-BEEA-880A596DA747}"/>
          </ac:spMkLst>
        </pc:spChg>
        <pc:spChg chg="add mod">
          <ac:chgData name="Aaron Smith" userId="f01875a68a4dc16b" providerId="LiveId" clId="{E5955359-B8B7-49D4-9C23-E43D13CB20D3}" dt="2020-09-01T00:48:45.422" v="8945" actId="14100"/>
          <ac:spMkLst>
            <pc:docMk/>
            <pc:sldMk cId="1590882398" sldId="400"/>
            <ac:spMk id="9" creationId="{3D67EC5A-2348-46EE-9D1C-17692AA2F31D}"/>
          </ac:spMkLst>
        </pc:spChg>
        <pc:spChg chg="del">
          <ac:chgData name="Aaron Smith" userId="f01875a68a4dc16b" providerId="LiveId" clId="{E5955359-B8B7-49D4-9C23-E43D13CB20D3}" dt="2020-09-01T00:08:36.765" v="7645" actId="478"/>
          <ac:spMkLst>
            <pc:docMk/>
            <pc:sldMk cId="1590882398" sldId="400"/>
            <ac:spMk id="10" creationId="{BADD9A5F-6196-40A5-B254-8D1EBE8916CE}"/>
          </ac:spMkLst>
        </pc:spChg>
        <pc:spChg chg="add del mod">
          <ac:chgData name="Aaron Smith" userId="f01875a68a4dc16b" providerId="LiveId" clId="{E5955359-B8B7-49D4-9C23-E43D13CB20D3}" dt="2020-09-01T00:47:08.132" v="8898" actId="478"/>
          <ac:spMkLst>
            <pc:docMk/>
            <pc:sldMk cId="1590882398" sldId="400"/>
            <ac:spMk id="12" creationId="{99AD92F1-B6E7-4A5B-BBF4-D123E6A290DE}"/>
          </ac:spMkLst>
        </pc:spChg>
        <pc:spChg chg="add mod">
          <ac:chgData name="Aaron Smith" userId="f01875a68a4dc16b" providerId="LiveId" clId="{E5955359-B8B7-49D4-9C23-E43D13CB20D3}" dt="2020-09-01T00:48:52.579" v="8957" actId="20577"/>
          <ac:spMkLst>
            <pc:docMk/>
            <pc:sldMk cId="1590882398" sldId="400"/>
            <ac:spMk id="13" creationId="{6DC0A69C-7842-4DE5-B4A3-042CB42CD048}"/>
          </ac:spMkLst>
        </pc:spChg>
        <pc:spChg chg="add del mod">
          <ac:chgData name="Aaron Smith" userId="f01875a68a4dc16b" providerId="LiveId" clId="{E5955359-B8B7-49D4-9C23-E43D13CB20D3}" dt="2020-09-01T00:22:23.301" v="8218" actId="403"/>
          <ac:spMkLst>
            <pc:docMk/>
            <pc:sldMk cId="1590882398" sldId="400"/>
            <ac:spMk id="26" creationId="{CCFC9BAC-CE97-49D6-BD6D-1296A2ABAF1E}"/>
          </ac:spMkLst>
        </pc:spChg>
        <pc:spChg chg="add mod">
          <ac:chgData name="Aaron Smith" userId="f01875a68a4dc16b" providerId="LiveId" clId="{E5955359-B8B7-49D4-9C23-E43D13CB20D3}" dt="2020-09-01T00:30:54.491" v="8479" actId="20577"/>
          <ac:spMkLst>
            <pc:docMk/>
            <pc:sldMk cId="1590882398" sldId="400"/>
            <ac:spMk id="56" creationId="{78F08A93-9C00-47AA-A29B-EDBB5A131B2A}"/>
          </ac:spMkLst>
        </pc:spChg>
        <pc:spChg chg="add del mod">
          <ac:chgData name="Aaron Smith" userId="f01875a68a4dc16b" providerId="LiveId" clId="{E5955359-B8B7-49D4-9C23-E43D13CB20D3}" dt="2020-09-01T00:31:22.460" v="8481" actId="478"/>
          <ac:spMkLst>
            <pc:docMk/>
            <pc:sldMk cId="1590882398" sldId="400"/>
            <ac:spMk id="63" creationId="{7123C73A-F4C7-4C86-84D7-FB47B92771C7}"/>
          </ac:spMkLst>
        </pc:spChg>
        <pc:spChg chg="mod">
          <ac:chgData name="Aaron Smith" userId="f01875a68a4dc16b" providerId="LiveId" clId="{E5955359-B8B7-49D4-9C23-E43D13CB20D3}" dt="2020-09-01T00:28:15.536" v="8410" actId="20577"/>
          <ac:spMkLst>
            <pc:docMk/>
            <pc:sldMk cId="1590882398" sldId="400"/>
            <ac:spMk id="66" creationId="{66798C61-4D97-4C51-8A02-6A81F44934B5}"/>
          </ac:spMkLst>
        </pc:spChg>
        <pc:spChg chg="add del mod">
          <ac:chgData name="Aaron Smith" userId="f01875a68a4dc16b" providerId="LiveId" clId="{E5955359-B8B7-49D4-9C23-E43D13CB20D3}" dt="2020-09-01T00:45:28.179" v="8884" actId="478"/>
          <ac:spMkLst>
            <pc:docMk/>
            <pc:sldMk cId="1590882398" sldId="400"/>
            <ac:spMk id="75" creationId="{C4C2083C-ACC7-44AF-B2F2-3BFE3C141514}"/>
          </ac:spMkLst>
        </pc:spChg>
        <pc:spChg chg="add del mod">
          <ac:chgData name="Aaron Smith" userId="f01875a68a4dc16b" providerId="LiveId" clId="{E5955359-B8B7-49D4-9C23-E43D13CB20D3}" dt="2020-09-01T00:45:29.080" v="8885" actId="478"/>
          <ac:spMkLst>
            <pc:docMk/>
            <pc:sldMk cId="1590882398" sldId="400"/>
            <ac:spMk id="77" creationId="{B1620621-0BE2-4954-A935-E7DB95178B41}"/>
          </ac:spMkLst>
        </pc:spChg>
        <pc:spChg chg="add del mod">
          <ac:chgData name="Aaron Smith" userId="f01875a68a4dc16b" providerId="LiveId" clId="{E5955359-B8B7-49D4-9C23-E43D13CB20D3}" dt="2020-09-01T00:45:29.914" v="8886" actId="478"/>
          <ac:spMkLst>
            <pc:docMk/>
            <pc:sldMk cId="1590882398" sldId="400"/>
            <ac:spMk id="79" creationId="{4E3C6D5D-AFE1-4EB1-99E3-410FCD027465}"/>
          </ac:spMkLst>
        </pc:spChg>
        <pc:spChg chg="mod">
          <ac:chgData name="Aaron Smith" userId="f01875a68a4dc16b" providerId="LiveId" clId="{E5955359-B8B7-49D4-9C23-E43D13CB20D3}" dt="2020-09-01T00:34:52.161" v="8692" actId="14100"/>
          <ac:spMkLst>
            <pc:docMk/>
            <pc:sldMk cId="1590882398" sldId="400"/>
            <ac:spMk id="82" creationId="{683CF5EE-1417-431D-9D63-56A745095DDA}"/>
          </ac:spMkLst>
        </pc:spChg>
        <pc:spChg chg="add mod">
          <ac:chgData name="Aaron Smith" userId="f01875a68a4dc16b" providerId="LiveId" clId="{E5955359-B8B7-49D4-9C23-E43D13CB20D3}" dt="2020-09-01T00:38:34.086" v="8861" actId="2711"/>
          <ac:spMkLst>
            <pc:docMk/>
            <pc:sldMk cId="1590882398" sldId="400"/>
            <ac:spMk id="83" creationId="{175E7D0E-4EB5-46B5-BD56-2689C2C7B79A}"/>
          </ac:spMkLst>
        </pc:spChg>
        <pc:spChg chg="add del mod">
          <ac:chgData name="Aaron Smith" userId="f01875a68a4dc16b" providerId="LiveId" clId="{E5955359-B8B7-49D4-9C23-E43D13CB20D3}" dt="2020-09-01T14:56:52.940" v="16707" actId="20577"/>
          <ac:spMkLst>
            <pc:docMk/>
            <pc:sldMk cId="1590882398" sldId="400"/>
            <ac:spMk id="110" creationId="{1336A9E4-7CDF-4CD0-9098-5F6314991F0E}"/>
          </ac:spMkLst>
        </pc:spChg>
        <pc:spChg chg="add mod">
          <ac:chgData name="Aaron Smith" userId="f01875a68a4dc16b" providerId="LiveId" clId="{E5955359-B8B7-49D4-9C23-E43D13CB20D3}" dt="2020-09-01T15:02:24.639" v="16804" actId="164"/>
          <ac:spMkLst>
            <pc:docMk/>
            <pc:sldMk cId="1590882398" sldId="400"/>
            <ac:spMk id="111" creationId="{9DC06842-8420-495F-91B1-A9F49C728DF2}"/>
          </ac:spMkLst>
        </pc:spChg>
        <pc:grpChg chg="add mod">
          <ac:chgData name="Aaron Smith" userId="f01875a68a4dc16b" providerId="LiveId" clId="{E5955359-B8B7-49D4-9C23-E43D13CB20D3}" dt="2020-09-01T15:01:44.989" v="16792" actId="164"/>
          <ac:grpSpMkLst>
            <pc:docMk/>
            <pc:sldMk cId="1590882398" sldId="400"/>
            <ac:grpSpMk id="7" creationId="{03BCEBFF-C436-40C2-B16D-59B8C5385DF7}"/>
          </ac:grpSpMkLst>
        </pc:grpChg>
        <pc:grpChg chg="add mod">
          <ac:chgData name="Aaron Smith" userId="f01875a68a4dc16b" providerId="LiveId" clId="{E5955359-B8B7-49D4-9C23-E43D13CB20D3}" dt="2020-09-01T15:02:24.639" v="16804" actId="164"/>
          <ac:grpSpMkLst>
            <pc:docMk/>
            <pc:sldMk cId="1590882398" sldId="400"/>
            <ac:grpSpMk id="8" creationId="{8F407B00-F6D7-4E94-ACE7-5C1B4825495C}"/>
          </ac:grpSpMkLst>
        </pc:grpChg>
        <pc:grpChg chg="add mod">
          <ac:chgData name="Aaron Smith" userId="f01875a68a4dc16b" providerId="LiveId" clId="{E5955359-B8B7-49D4-9C23-E43D13CB20D3}" dt="2020-09-01T15:02:24.639" v="16804" actId="164"/>
          <ac:grpSpMkLst>
            <pc:docMk/>
            <pc:sldMk cId="1590882398" sldId="400"/>
            <ac:grpSpMk id="19" creationId="{D3FDBF7F-153C-4915-9A12-593525CB7A3C}"/>
          </ac:grpSpMkLst>
        </pc:grpChg>
        <pc:grpChg chg="add mod">
          <ac:chgData name="Aaron Smith" userId="f01875a68a4dc16b" providerId="LiveId" clId="{E5955359-B8B7-49D4-9C23-E43D13CB20D3}" dt="2020-09-01T00:49:07.283" v="8961" actId="1076"/>
          <ac:grpSpMkLst>
            <pc:docMk/>
            <pc:sldMk cId="1590882398" sldId="400"/>
            <ac:grpSpMk id="20" creationId="{DA37C695-A8A7-48FA-83F1-481F423DE38E}"/>
          </ac:grpSpMkLst>
        </pc:grpChg>
        <pc:grpChg chg="add mod">
          <ac:chgData name="Aaron Smith" userId="f01875a68a4dc16b" providerId="LiveId" clId="{E5955359-B8B7-49D4-9C23-E43D13CB20D3}" dt="2020-09-01T00:21:22.495" v="8181" actId="164"/>
          <ac:grpSpMkLst>
            <pc:docMk/>
            <pc:sldMk cId="1590882398" sldId="400"/>
            <ac:grpSpMk id="43" creationId="{2F8C9925-E6BE-4B4F-8D35-3A936674B5EC}"/>
          </ac:grpSpMkLst>
        </pc:grpChg>
        <pc:grpChg chg="add del mod">
          <ac:chgData name="Aaron Smith" userId="f01875a68a4dc16b" providerId="LiveId" clId="{E5955359-B8B7-49D4-9C23-E43D13CB20D3}" dt="2020-09-01T00:21:21.838" v="8176" actId="164"/>
          <ac:grpSpMkLst>
            <pc:docMk/>
            <pc:sldMk cId="1590882398" sldId="400"/>
            <ac:grpSpMk id="48" creationId="{607FC920-EC07-48FE-A4FB-7F527C50BEF4}"/>
          </ac:grpSpMkLst>
        </pc:grpChg>
        <pc:grpChg chg="add mod">
          <ac:chgData name="Aaron Smith" userId="f01875a68a4dc16b" providerId="LiveId" clId="{E5955359-B8B7-49D4-9C23-E43D13CB20D3}" dt="2020-09-01T00:22:42.982" v="8224" actId="164"/>
          <ac:grpSpMkLst>
            <pc:docMk/>
            <pc:sldMk cId="1590882398" sldId="400"/>
            <ac:grpSpMk id="50" creationId="{A1DF572E-568A-4622-8FBB-817F4A896966}"/>
          </ac:grpSpMkLst>
        </pc:grpChg>
        <pc:grpChg chg="add del mod">
          <ac:chgData name="Aaron Smith" userId="f01875a68a4dc16b" providerId="LiveId" clId="{E5955359-B8B7-49D4-9C23-E43D13CB20D3}" dt="2020-09-01T00:31:22.460" v="8481" actId="478"/>
          <ac:grpSpMkLst>
            <pc:docMk/>
            <pc:sldMk cId="1590882398" sldId="400"/>
            <ac:grpSpMk id="54" creationId="{4D63A2ED-16D9-4A57-A229-BAD74FE17431}"/>
          </ac:grpSpMkLst>
        </pc:grpChg>
        <pc:grpChg chg="add mod">
          <ac:chgData name="Aaron Smith" userId="f01875a68a4dc16b" providerId="LiveId" clId="{E5955359-B8B7-49D4-9C23-E43D13CB20D3}" dt="2020-09-01T00:28:45.406" v="8424" actId="164"/>
          <ac:grpSpMkLst>
            <pc:docMk/>
            <pc:sldMk cId="1590882398" sldId="400"/>
            <ac:grpSpMk id="62" creationId="{23B6BA46-E4D7-48EF-A7C6-D6BD4497A8EF}"/>
          </ac:grpSpMkLst>
        </pc:grpChg>
        <pc:grpChg chg="add del mod">
          <ac:chgData name="Aaron Smith" userId="f01875a68a4dc16b" providerId="LiveId" clId="{E5955359-B8B7-49D4-9C23-E43D13CB20D3}" dt="2020-09-01T00:31:24.028" v="8482" actId="478"/>
          <ac:grpSpMkLst>
            <pc:docMk/>
            <pc:sldMk cId="1590882398" sldId="400"/>
            <ac:grpSpMk id="64" creationId="{85B20D70-D245-4E03-B0A1-CB353160CA58}"/>
          </ac:grpSpMkLst>
        </pc:grpChg>
        <pc:grpChg chg="add del mod">
          <ac:chgData name="Aaron Smith" userId="f01875a68a4dc16b" providerId="LiveId" clId="{E5955359-B8B7-49D4-9C23-E43D13CB20D3}" dt="2020-09-01T00:31:22.460" v="8481" actId="478"/>
          <ac:grpSpMkLst>
            <pc:docMk/>
            <pc:sldMk cId="1590882398" sldId="400"/>
            <ac:grpSpMk id="74" creationId="{F03E33BD-76E9-421B-8299-B901EC7AA460}"/>
          </ac:grpSpMkLst>
        </pc:grpChg>
        <pc:grpChg chg="add del mod">
          <ac:chgData name="Aaron Smith" userId="f01875a68a4dc16b" providerId="LiveId" clId="{E5955359-B8B7-49D4-9C23-E43D13CB20D3}" dt="2020-09-01T00:45:31.188" v="8888" actId="478"/>
          <ac:grpSpMkLst>
            <pc:docMk/>
            <pc:sldMk cId="1590882398" sldId="400"/>
            <ac:grpSpMk id="80" creationId="{993A44AB-0A57-4368-8D7F-3F92FC95A5DE}"/>
          </ac:grpSpMkLst>
        </pc:grpChg>
        <pc:grpChg chg="add del mod">
          <ac:chgData name="Aaron Smith" userId="f01875a68a4dc16b" providerId="LiveId" clId="{E5955359-B8B7-49D4-9C23-E43D13CB20D3}" dt="2020-09-01T00:45:30.596" v="8887" actId="478"/>
          <ac:grpSpMkLst>
            <pc:docMk/>
            <pc:sldMk cId="1590882398" sldId="400"/>
            <ac:grpSpMk id="100" creationId="{88C974C7-BD4E-4EF2-AEB3-C6A9DB775EBD}"/>
          </ac:grpSpMkLst>
        </pc:grpChg>
        <pc:picChg chg="del">
          <ac:chgData name="Aaron Smith" userId="f01875a68a4dc16b" providerId="LiveId" clId="{E5955359-B8B7-49D4-9C23-E43D13CB20D3}" dt="2020-09-01T00:08:39.406" v="7647" actId="478"/>
          <ac:picMkLst>
            <pc:docMk/>
            <pc:sldMk cId="1590882398" sldId="400"/>
            <ac:picMk id="8" creationId="{DE625998-B5EE-4B08-9CA8-99D630F14488}"/>
          </ac:picMkLst>
        </pc:picChg>
        <pc:picChg chg="add mod">
          <ac:chgData name="Aaron Smith" userId="f01875a68a4dc16b" providerId="LiveId" clId="{E5955359-B8B7-49D4-9C23-E43D13CB20D3}" dt="2020-09-01T00:50:19.908" v="8977" actId="1076"/>
          <ac:picMkLst>
            <pc:docMk/>
            <pc:sldMk cId="1590882398" sldId="400"/>
            <ac:picMk id="2050" creationId="{8097A9D7-3AA7-444B-B14B-70FDA93AC7E1}"/>
          </ac:picMkLst>
        </pc:picChg>
        <pc:cxnChg chg="add mod">
          <ac:chgData name="Aaron Smith" userId="f01875a68a4dc16b" providerId="LiveId" clId="{E5955359-B8B7-49D4-9C23-E43D13CB20D3}" dt="2020-09-01T00:49:13.660" v="8963" actId="14100"/>
          <ac:cxnSpMkLst>
            <pc:docMk/>
            <pc:sldMk cId="1590882398" sldId="400"/>
            <ac:cxnSpMk id="14" creationId="{B5F60201-565B-4811-BE54-768AE4526393}"/>
          </ac:cxnSpMkLst>
        </pc:cxnChg>
        <pc:cxnChg chg="add mod">
          <ac:chgData name="Aaron Smith" userId="f01875a68a4dc16b" providerId="LiveId" clId="{E5955359-B8B7-49D4-9C23-E43D13CB20D3}" dt="2020-09-01T00:49:10.182" v="8962" actId="14100"/>
          <ac:cxnSpMkLst>
            <pc:docMk/>
            <pc:sldMk cId="1590882398" sldId="400"/>
            <ac:cxnSpMk id="17" creationId="{4BC1E94D-85FC-417F-814E-6F1FBB3C6ED6}"/>
          </ac:cxnSpMkLst>
        </pc:cxnChg>
        <pc:cxnChg chg="add mod">
          <ac:chgData name="Aaron Smith" userId="f01875a68a4dc16b" providerId="LiveId" clId="{E5955359-B8B7-49D4-9C23-E43D13CB20D3}" dt="2020-09-01T15:02:24.639" v="16804" actId="164"/>
          <ac:cxnSpMkLst>
            <pc:docMk/>
            <pc:sldMk cId="1590882398" sldId="400"/>
            <ac:cxnSpMk id="18" creationId="{BD8B15A4-6F40-4DDD-8D6F-DA9DD1A90CDD}"/>
          </ac:cxnSpMkLst>
        </pc:cxnChg>
        <pc:cxnChg chg="add mod">
          <ac:chgData name="Aaron Smith" userId="f01875a68a4dc16b" providerId="LiveId" clId="{E5955359-B8B7-49D4-9C23-E43D13CB20D3}" dt="2020-09-01T15:02:24.639" v="16804" actId="164"/>
          <ac:cxnSpMkLst>
            <pc:docMk/>
            <pc:sldMk cId="1590882398" sldId="400"/>
            <ac:cxnSpMk id="21" creationId="{C2245BA2-DBD1-4839-A58F-FE3F50B105E4}"/>
          </ac:cxnSpMkLst>
        </pc:cxnChg>
        <pc:cxnChg chg="add del mod">
          <ac:chgData name="Aaron Smith" userId="f01875a68a4dc16b" providerId="LiveId" clId="{E5955359-B8B7-49D4-9C23-E43D13CB20D3}" dt="2020-09-01T00:22:59.033" v="8229" actId="1035"/>
          <ac:cxnSpMkLst>
            <pc:docMk/>
            <pc:sldMk cId="1590882398" sldId="400"/>
            <ac:cxnSpMk id="28" creationId="{F7A051E2-FE3E-4EEC-9C5D-139977414639}"/>
          </ac:cxnSpMkLst>
        </pc:cxnChg>
        <pc:cxnChg chg="add del mod">
          <ac:chgData name="Aaron Smith" userId="f01875a68a4dc16b" providerId="LiveId" clId="{E5955359-B8B7-49D4-9C23-E43D13CB20D3}" dt="2020-09-01T00:22:59.617" v="8230" actId="1035"/>
          <ac:cxnSpMkLst>
            <pc:docMk/>
            <pc:sldMk cId="1590882398" sldId="400"/>
            <ac:cxnSpMk id="31" creationId="{4D93D4C4-5639-43E6-B008-B0007E21B67B}"/>
          </ac:cxnSpMkLst>
        </pc:cxnChg>
        <pc:cxnChg chg="add del mod">
          <ac:chgData name="Aaron Smith" userId="f01875a68a4dc16b" providerId="LiveId" clId="{E5955359-B8B7-49D4-9C23-E43D13CB20D3}" dt="2020-09-01T00:23:01.626" v="8231" actId="1035"/>
          <ac:cxnSpMkLst>
            <pc:docMk/>
            <pc:sldMk cId="1590882398" sldId="400"/>
            <ac:cxnSpMk id="32" creationId="{5113C525-77A9-448C-9193-7611C072A4E3}"/>
          </ac:cxnSpMkLst>
        </pc:cxnChg>
        <pc:cxnChg chg="add del mod">
          <ac:chgData name="Aaron Smith" userId="f01875a68a4dc16b" providerId="LiveId" clId="{E5955359-B8B7-49D4-9C23-E43D13CB20D3}" dt="2020-09-01T00:22:50.497" v="8227" actId="1035"/>
          <ac:cxnSpMkLst>
            <pc:docMk/>
            <pc:sldMk cId="1590882398" sldId="400"/>
            <ac:cxnSpMk id="33" creationId="{BE81D1A7-58D5-40B7-A46A-CA2CFC73A603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34" creationId="{17A063F9-546C-4687-9D41-99E640AB29A2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35" creationId="{DC80BCFD-F8DC-4983-8B56-77399E183A77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36" creationId="{30D35997-8A64-4586-9305-83EF9E7FE2EB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37" creationId="{86571CC2-C961-4308-BC24-3BAE2F686913}"/>
          </ac:cxnSpMkLst>
        </pc:cxnChg>
        <pc:cxnChg chg="add del mod">
          <ac:chgData name="Aaron Smith" userId="f01875a68a4dc16b" providerId="LiveId" clId="{E5955359-B8B7-49D4-9C23-E43D13CB20D3}" dt="2020-09-01T00:22:53.234" v="8228" actId="1035"/>
          <ac:cxnSpMkLst>
            <pc:docMk/>
            <pc:sldMk cId="1590882398" sldId="400"/>
            <ac:cxnSpMk id="38" creationId="{C6B16109-DA3C-45E7-BD27-D9E4EF451ED3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39" creationId="{EC116079-F699-4D57-897A-17BDAC04095D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40" creationId="{1EB66047-5AF2-4F43-A4B8-2198F9EFAE7B}"/>
          </ac:cxnSpMkLst>
        </pc:cxnChg>
        <pc:cxnChg chg="add del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41" creationId="{DB656B60-98C9-47D7-A335-7E719AB4709F}"/>
          </ac:cxnSpMkLst>
        </pc:cxnChg>
        <pc:cxnChg chg="add del mod">
          <ac:chgData name="Aaron Smith" userId="f01875a68a4dc16b" providerId="LiveId" clId="{E5955359-B8B7-49D4-9C23-E43D13CB20D3}" dt="2020-09-01T00:21:22.546" v="8183"/>
          <ac:cxnSpMkLst>
            <pc:docMk/>
            <pc:sldMk cId="1590882398" sldId="400"/>
            <ac:cxnSpMk id="42" creationId="{052198D6-BFA4-4BF6-97A6-167AAF21BD38}"/>
          </ac:cxnSpMkLst>
        </pc:cxnChg>
        <pc:cxnChg chg="add del mod">
          <ac:chgData name="Aaron Smith" userId="f01875a68a4dc16b" providerId="LiveId" clId="{E5955359-B8B7-49D4-9C23-E43D13CB20D3}" dt="2020-09-01T00:21:22.451" v="8180"/>
          <ac:cxnSpMkLst>
            <pc:docMk/>
            <pc:sldMk cId="1590882398" sldId="400"/>
            <ac:cxnSpMk id="44" creationId="{60E09DF8-9F64-4397-9530-B67A45A0E312}"/>
          </ac:cxnSpMkLst>
        </pc:cxnChg>
        <pc:cxnChg chg="add mod">
          <ac:chgData name="Aaron Smith" userId="f01875a68a4dc16b" providerId="LiveId" clId="{E5955359-B8B7-49D4-9C23-E43D13CB20D3}" dt="2020-09-01T00:21:52.284" v="8215" actId="164"/>
          <ac:cxnSpMkLst>
            <pc:docMk/>
            <pc:sldMk cId="1590882398" sldId="400"/>
            <ac:cxnSpMk id="49" creationId="{B9C3A2C0-8DD6-49EA-B416-B654BBBE83BC}"/>
          </ac:cxnSpMkLst>
        </pc:cxnChg>
        <pc:cxnChg chg="add mod">
          <ac:chgData name="Aaron Smith" userId="f01875a68a4dc16b" providerId="LiveId" clId="{E5955359-B8B7-49D4-9C23-E43D13CB20D3}" dt="2020-09-01T00:22:42.982" v="8224" actId="164"/>
          <ac:cxnSpMkLst>
            <pc:docMk/>
            <pc:sldMk cId="1590882398" sldId="400"/>
            <ac:cxnSpMk id="51" creationId="{E5C01A36-9932-4C08-A42A-7BCDC4F15618}"/>
          </ac:cxnSpMkLst>
        </pc:cxnChg>
        <pc:cxnChg chg="add del mod">
          <ac:chgData name="Aaron Smith" userId="f01875a68a4dc16b" providerId="LiveId" clId="{E5955359-B8B7-49D4-9C23-E43D13CB20D3}" dt="2020-09-01T00:25:17.639" v="8335"/>
          <ac:cxnSpMkLst>
            <pc:docMk/>
            <pc:sldMk cId="1590882398" sldId="400"/>
            <ac:cxnSpMk id="57" creationId="{064A23C7-43DB-4774-820F-962F6D41B0FC}"/>
          </ac:cxnSpMkLst>
        </pc:cxnChg>
        <pc:cxnChg chg="add mod">
          <ac:chgData name="Aaron Smith" userId="f01875a68a4dc16b" providerId="LiveId" clId="{E5955359-B8B7-49D4-9C23-E43D13CB20D3}" dt="2020-09-01T00:26:09.101" v="8347" actId="164"/>
          <ac:cxnSpMkLst>
            <pc:docMk/>
            <pc:sldMk cId="1590882398" sldId="400"/>
            <ac:cxnSpMk id="59" creationId="{BA57F217-2717-4A2E-83D1-6A7D98D67107}"/>
          </ac:cxnSpMkLst>
        </pc:cxnChg>
        <pc:cxnChg chg="mod">
          <ac:chgData name="Aaron Smith" userId="f01875a68a4dc16b" providerId="LiveId" clId="{E5955359-B8B7-49D4-9C23-E43D13CB20D3}" dt="2020-09-01T00:28:22.243" v="8413" actId="14100"/>
          <ac:cxnSpMkLst>
            <pc:docMk/>
            <pc:sldMk cId="1590882398" sldId="400"/>
            <ac:cxnSpMk id="65" creationId="{041CB030-9413-4F90-8B96-075E6EEFB224}"/>
          </ac:cxnSpMkLst>
        </pc:cxnChg>
        <pc:cxnChg chg="add mod">
          <ac:chgData name="Aaron Smith" userId="f01875a68a4dc16b" providerId="LiveId" clId="{E5955359-B8B7-49D4-9C23-E43D13CB20D3}" dt="2020-09-01T00:31:22.460" v="8481" actId="478"/>
          <ac:cxnSpMkLst>
            <pc:docMk/>
            <pc:sldMk cId="1590882398" sldId="400"/>
            <ac:cxnSpMk id="71" creationId="{8071CEDF-B3EA-4188-BB9E-6EC2C832A52A}"/>
          </ac:cxnSpMkLst>
        </pc:cxnChg>
        <pc:cxnChg chg="mod">
          <ac:chgData name="Aaron Smith" userId="f01875a68a4dc16b" providerId="LiveId" clId="{E5955359-B8B7-49D4-9C23-E43D13CB20D3}" dt="2020-09-01T00:34:46.084" v="8690" actId="692"/>
          <ac:cxnSpMkLst>
            <pc:docMk/>
            <pc:sldMk cId="1590882398" sldId="400"/>
            <ac:cxnSpMk id="81" creationId="{CE699C5D-2483-4801-9A48-83DD6824A408}"/>
          </ac:cxnSpMkLst>
        </pc:cxnChg>
        <pc:cxnChg chg="add mod">
          <ac:chgData name="Aaron Smith" userId="f01875a68a4dc16b" providerId="LiveId" clId="{E5955359-B8B7-49D4-9C23-E43D13CB20D3}" dt="2020-09-01T00:45:30.596" v="8887" actId="478"/>
          <ac:cxnSpMkLst>
            <pc:docMk/>
            <pc:sldMk cId="1590882398" sldId="400"/>
            <ac:cxnSpMk id="84" creationId="{B606E627-F573-4444-A085-A11F7FBE3476}"/>
          </ac:cxnSpMkLst>
        </pc:cxnChg>
        <pc:cxnChg chg="add mod">
          <ac:chgData name="Aaron Smith" userId="f01875a68a4dc16b" providerId="LiveId" clId="{E5955359-B8B7-49D4-9C23-E43D13CB20D3}" dt="2020-09-01T00:45:30.596" v="8887" actId="478"/>
          <ac:cxnSpMkLst>
            <pc:docMk/>
            <pc:sldMk cId="1590882398" sldId="400"/>
            <ac:cxnSpMk id="88" creationId="{5B34C1C5-F32B-45F5-89D7-902610AD1E21}"/>
          </ac:cxnSpMkLst>
        </pc:cxnChg>
      </pc:sldChg>
      <pc:sldChg chg="delSp modSp add del mod">
        <pc:chgData name="Aaron Smith" userId="f01875a68a4dc16b" providerId="LiveId" clId="{E5955359-B8B7-49D4-9C23-E43D13CB20D3}" dt="2020-09-01T00:08:20.219" v="7643" actId="47"/>
        <pc:sldMkLst>
          <pc:docMk/>
          <pc:sldMk cId="3799944642" sldId="400"/>
        </pc:sldMkLst>
        <pc:spChg chg="mod">
          <ac:chgData name="Aaron Smith" userId="f01875a68a4dc16b" providerId="LiveId" clId="{E5955359-B8B7-49D4-9C23-E43D13CB20D3}" dt="2020-09-01T00:07:12.855" v="7635" actId="2711"/>
          <ac:spMkLst>
            <pc:docMk/>
            <pc:sldMk cId="3799944642" sldId="400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00:07:34.785" v="7640" actId="14100"/>
          <ac:spMkLst>
            <pc:docMk/>
            <pc:sldMk cId="3799944642" sldId="400"/>
            <ac:spMk id="4" creationId="{1586D07B-6CEE-4BED-B27B-1DC5D7104871}"/>
          </ac:spMkLst>
        </pc:spChg>
        <pc:spChg chg="del">
          <ac:chgData name="Aaron Smith" userId="f01875a68a4dc16b" providerId="LiveId" clId="{E5955359-B8B7-49D4-9C23-E43D13CB20D3}" dt="2020-09-01T00:07:43.548" v="7642" actId="478"/>
          <ac:spMkLst>
            <pc:docMk/>
            <pc:sldMk cId="3799944642" sldId="400"/>
            <ac:spMk id="10" creationId="{BADD9A5F-6196-40A5-B254-8D1EBE8916CE}"/>
          </ac:spMkLst>
        </pc:spChg>
        <pc:picChg chg="del">
          <ac:chgData name="Aaron Smith" userId="f01875a68a4dc16b" providerId="LiveId" clId="{E5955359-B8B7-49D4-9C23-E43D13CB20D3}" dt="2020-09-01T00:07:42.352" v="7641" actId="478"/>
          <ac:picMkLst>
            <pc:docMk/>
            <pc:sldMk cId="3799944642" sldId="400"/>
            <ac:picMk id="8" creationId="{DE625998-B5EE-4B08-9CA8-99D630F14488}"/>
          </ac:picMkLst>
        </pc:picChg>
      </pc:sldChg>
      <pc:sldChg chg="add del">
        <pc:chgData name="Aaron Smith" userId="f01875a68a4dc16b" providerId="LiveId" clId="{E5955359-B8B7-49D4-9C23-E43D13CB20D3}" dt="2020-09-01T00:35:22.535" v="8693" actId="47"/>
        <pc:sldMkLst>
          <pc:docMk/>
          <pc:sldMk cId="750619126" sldId="401"/>
        </pc:sldMkLst>
      </pc:sldChg>
      <pc:sldChg chg="addSp delSp modSp add mod delAnim modAnim">
        <pc:chgData name="Aaron Smith" userId="f01875a68a4dc16b" providerId="LiveId" clId="{E5955359-B8B7-49D4-9C23-E43D13CB20D3}" dt="2020-09-01T15:06:10.345" v="16827" actId="6549"/>
        <pc:sldMkLst>
          <pc:docMk/>
          <pc:sldMk cId="3048940487" sldId="401"/>
        </pc:sldMkLst>
        <pc:spChg chg="mod">
          <ac:chgData name="Aaron Smith" userId="f01875a68a4dc16b" providerId="LiveId" clId="{E5955359-B8B7-49D4-9C23-E43D13CB20D3}" dt="2020-09-01T00:54:41.597" v="9162" actId="20577"/>
          <ac:spMkLst>
            <pc:docMk/>
            <pc:sldMk cId="3048940487" sldId="401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00:51:54.976" v="9055" actId="20577"/>
          <ac:spMkLst>
            <pc:docMk/>
            <pc:sldMk cId="3048940487" sldId="401"/>
            <ac:spMk id="4" creationId="{1586D07B-6CEE-4BED-B27B-1DC5D7104871}"/>
          </ac:spMkLst>
        </pc:spChg>
        <pc:spChg chg="del">
          <ac:chgData name="Aaron Smith" userId="f01875a68a4dc16b" providerId="LiveId" clId="{E5955359-B8B7-49D4-9C23-E43D13CB20D3}" dt="2020-09-01T00:51:19.767" v="9018" actId="478"/>
          <ac:spMkLst>
            <pc:docMk/>
            <pc:sldMk cId="3048940487" sldId="401"/>
            <ac:spMk id="6" creationId="{C9E6288D-F912-4DA1-8682-7D4049C87847}"/>
          </ac:spMkLst>
        </pc:spChg>
        <pc:spChg chg="add del mod">
          <ac:chgData name="Aaron Smith" userId="f01875a68a4dc16b" providerId="LiveId" clId="{E5955359-B8B7-49D4-9C23-E43D13CB20D3}" dt="2020-09-01T01:10:39.375" v="9580" actId="478"/>
          <ac:spMkLst>
            <pc:docMk/>
            <pc:sldMk cId="3048940487" sldId="401"/>
            <ac:spMk id="7" creationId="{AA05DBA4-02C7-4D43-A2F3-4BC6DD29E4F5}"/>
          </ac:spMkLst>
        </pc:spChg>
        <pc:spChg chg="add del mod">
          <ac:chgData name="Aaron Smith" userId="f01875a68a4dc16b" providerId="LiveId" clId="{E5955359-B8B7-49D4-9C23-E43D13CB20D3}" dt="2020-09-01T01:10:23.833" v="9575" actId="478"/>
          <ac:spMkLst>
            <pc:docMk/>
            <pc:sldMk cId="3048940487" sldId="401"/>
            <ac:spMk id="8" creationId="{8CFD268C-2D56-4BB5-9571-2A99C340A305}"/>
          </ac:spMkLst>
        </pc:spChg>
        <pc:spChg chg="del">
          <ac:chgData name="Aaron Smith" userId="f01875a68a4dc16b" providerId="LiveId" clId="{E5955359-B8B7-49D4-9C23-E43D13CB20D3}" dt="2020-09-01T00:51:19.282" v="9017" actId="478"/>
          <ac:spMkLst>
            <pc:docMk/>
            <pc:sldMk cId="3048940487" sldId="401"/>
            <ac:spMk id="9" creationId="{3D67EC5A-2348-46EE-9D1C-17692AA2F31D}"/>
          </ac:spMkLst>
        </pc:spChg>
        <pc:spChg chg="del">
          <ac:chgData name="Aaron Smith" userId="f01875a68a4dc16b" providerId="LiveId" clId="{E5955359-B8B7-49D4-9C23-E43D13CB20D3}" dt="2020-09-01T00:51:39.522" v="9038" actId="478"/>
          <ac:spMkLst>
            <pc:docMk/>
            <pc:sldMk cId="3048940487" sldId="401"/>
            <ac:spMk id="12" creationId="{99AD92F1-B6E7-4A5B-BBF4-D123E6A290DE}"/>
          </ac:spMkLst>
        </pc:spChg>
        <pc:spChg chg="add mod">
          <ac:chgData name="Aaron Smith" userId="f01875a68a4dc16b" providerId="LiveId" clId="{E5955359-B8B7-49D4-9C23-E43D13CB20D3}" dt="2020-09-01T15:06:10.345" v="16827" actId="6549"/>
          <ac:spMkLst>
            <pc:docMk/>
            <pc:sldMk cId="3048940487" sldId="401"/>
            <ac:spMk id="18" creationId="{3E676695-2A61-4213-8C31-4C02CF7A0857}"/>
          </ac:spMkLst>
        </pc:spChg>
        <pc:spChg chg="add del mod">
          <ac:chgData name="Aaron Smith" userId="f01875a68a4dc16b" providerId="LiveId" clId="{E5955359-B8B7-49D4-9C23-E43D13CB20D3}" dt="2020-09-01T01:10:22.835" v="9574" actId="478"/>
          <ac:spMkLst>
            <pc:docMk/>
            <pc:sldMk cId="3048940487" sldId="401"/>
            <ac:spMk id="26" creationId="{3A1E28D6-95D4-4974-8997-4AEF8D6D5849}"/>
          </ac:spMkLst>
        </pc:spChg>
        <pc:spChg chg="mod">
          <ac:chgData name="Aaron Smith" userId="f01875a68a4dc16b" providerId="LiveId" clId="{E5955359-B8B7-49D4-9C23-E43D13CB20D3}" dt="2020-09-01T01:36:58.228" v="10134" actId="14100"/>
          <ac:spMkLst>
            <pc:docMk/>
            <pc:sldMk cId="3048940487" sldId="401"/>
            <ac:spMk id="75" creationId="{C4C2083C-ACC7-44AF-B2F2-3BFE3C141514}"/>
          </ac:spMkLst>
        </pc:spChg>
        <pc:spChg chg="mod">
          <ac:chgData name="Aaron Smith" userId="f01875a68a4dc16b" providerId="LiveId" clId="{E5955359-B8B7-49D4-9C23-E43D13CB20D3}" dt="2020-09-01T01:36:58.228" v="10134" actId="14100"/>
          <ac:spMkLst>
            <pc:docMk/>
            <pc:sldMk cId="3048940487" sldId="401"/>
            <ac:spMk id="77" creationId="{B1620621-0BE2-4954-A935-E7DB95178B41}"/>
          </ac:spMkLst>
        </pc:spChg>
        <pc:spChg chg="mod">
          <ac:chgData name="Aaron Smith" userId="f01875a68a4dc16b" providerId="LiveId" clId="{E5955359-B8B7-49D4-9C23-E43D13CB20D3}" dt="2020-09-01T01:36:58.228" v="10134" actId="14100"/>
          <ac:spMkLst>
            <pc:docMk/>
            <pc:sldMk cId="3048940487" sldId="401"/>
            <ac:spMk id="79" creationId="{4E3C6D5D-AFE1-4EB1-99E3-410FCD027465}"/>
          </ac:spMkLst>
        </pc:spChg>
        <pc:spChg chg="mod">
          <ac:chgData name="Aaron Smith" userId="f01875a68a4dc16b" providerId="LiveId" clId="{E5955359-B8B7-49D4-9C23-E43D13CB20D3}" dt="2020-09-01T00:50:58.489" v="8988" actId="20577"/>
          <ac:spMkLst>
            <pc:docMk/>
            <pc:sldMk cId="3048940487" sldId="401"/>
            <ac:spMk id="82" creationId="{683CF5EE-1417-431D-9D63-56A745095DDA}"/>
          </ac:spMkLst>
        </pc:spChg>
        <pc:spChg chg="mod">
          <ac:chgData name="Aaron Smith" userId="f01875a68a4dc16b" providerId="LiveId" clId="{E5955359-B8B7-49D4-9C23-E43D13CB20D3}" dt="2020-09-01T01:50:08.763" v="10723" actId="6549"/>
          <ac:spMkLst>
            <pc:docMk/>
            <pc:sldMk cId="3048940487" sldId="401"/>
            <ac:spMk id="83" creationId="{175E7D0E-4EB5-46B5-BD56-2689C2C7B79A}"/>
          </ac:spMkLst>
        </pc:spChg>
        <pc:grpChg chg="del">
          <ac:chgData name="Aaron Smith" userId="f01875a68a4dc16b" providerId="LiveId" clId="{E5955359-B8B7-49D4-9C23-E43D13CB20D3}" dt="2020-09-01T00:51:13.321" v="9008" actId="478"/>
          <ac:grpSpMkLst>
            <pc:docMk/>
            <pc:sldMk cId="3048940487" sldId="401"/>
            <ac:grpSpMk id="20" creationId="{DA37C695-A8A7-48FA-83F1-481F423DE38E}"/>
          </ac:grpSpMkLst>
        </pc:grpChg>
        <pc:cxnChg chg="mod">
          <ac:chgData name="Aaron Smith" userId="f01875a68a4dc16b" providerId="LiveId" clId="{E5955359-B8B7-49D4-9C23-E43D13CB20D3}" dt="2020-09-01T00:51:13.321" v="9008" actId="478"/>
          <ac:cxnSpMkLst>
            <pc:docMk/>
            <pc:sldMk cId="3048940487" sldId="401"/>
            <ac:cxnSpMk id="14" creationId="{B5F60201-565B-4811-BE54-768AE4526393}"/>
          </ac:cxnSpMkLst>
        </pc:cxnChg>
        <pc:cxnChg chg="mod">
          <ac:chgData name="Aaron Smith" userId="f01875a68a4dc16b" providerId="LiveId" clId="{E5955359-B8B7-49D4-9C23-E43D13CB20D3}" dt="2020-09-01T00:51:13.321" v="9008" actId="478"/>
          <ac:cxnSpMkLst>
            <pc:docMk/>
            <pc:sldMk cId="3048940487" sldId="401"/>
            <ac:cxnSpMk id="17" creationId="{4BC1E94D-85FC-417F-814E-6F1FBB3C6ED6}"/>
          </ac:cxnSpMkLst>
        </pc:cxnChg>
        <pc:cxnChg chg="mod">
          <ac:chgData name="Aaron Smith" userId="f01875a68a4dc16b" providerId="LiveId" clId="{E5955359-B8B7-49D4-9C23-E43D13CB20D3}" dt="2020-09-01T01:15:09.556" v="9595" actId="14100"/>
          <ac:cxnSpMkLst>
            <pc:docMk/>
            <pc:sldMk cId="3048940487" sldId="401"/>
            <ac:cxnSpMk id="84" creationId="{B606E627-F573-4444-A085-A11F7FBE3476}"/>
          </ac:cxnSpMkLst>
        </pc:cxnChg>
        <pc:cxnChg chg="mod ord">
          <ac:chgData name="Aaron Smith" userId="f01875a68a4dc16b" providerId="LiveId" clId="{E5955359-B8B7-49D4-9C23-E43D13CB20D3}" dt="2020-09-01T01:15:17.832" v="9597" actId="167"/>
          <ac:cxnSpMkLst>
            <pc:docMk/>
            <pc:sldMk cId="3048940487" sldId="401"/>
            <ac:cxnSpMk id="88" creationId="{5B34C1C5-F32B-45F5-89D7-902610AD1E21}"/>
          </ac:cxnSpMkLst>
        </pc:cxnChg>
      </pc:sldChg>
      <pc:sldChg chg="addSp delSp modSp add mod ord delAnim modAnim">
        <pc:chgData name="Aaron Smith" userId="f01875a68a4dc16b" providerId="LiveId" clId="{E5955359-B8B7-49D4-9C23-E43D13CB20D3}" dt="2020-09-01T01:36:27.126" v="10111" actId="14100"/>
        <pc:sldMkLst>
          <pc:docMk/>
          <pc:sldMk cId="2706206611" sldId="402"/>
        </pc:sldMkLst>
        <pc:spChg chg="del">
          <ac:chgData name="Aaron Smith" userId="f01875a68a4dc16b" providerId="LiveId" clId="{E5955359-B8B7-49D4-9C23-E43D13CB20D3}" dt="2020-09-01T01:00:48.942" v="9454" actId="478"/>
          <ac:spMkLst>
            <pc:docMk/>
            <pc:sldMk cId="2706206611" sldId="402"/>
            <ac:spMk id="8" creationId="{8CFD268C-2D56-4BB5-9571-2A99C340A305}"/>
          </ac:spMkLst>
        </pc:spChg>
        <pc:spChg chg="mod">
          <ac:chgData name="Aaron Smith" userId="f01875a68a4dc16b" providerId="LiveId" clId="{E5955359-B8B7-49D4-9C23-E43D13CB20D3}" dt="2020-09-01T01:23:57.134" v="9985" actId="207"/>
          <ac:spMkLst>
            <pc:docMk/>
            <pc:sldMk cId="2706206611" sldId="402"/>
            <ac:spMk id="26" creationId="{3A1E28D6-95D4-4974-8997-4AEF8D6D5849}"/>
          </ac:spMkLst>
        </pc:spChg>
        <pc:spChg chg="mod">
          <ac:chgData name="Aaron Smith" userId="f01875a68a4dc16b" providerId="LiveId" clId="{E5955359-B8B7-49D4-9C23-E43D13CB20D3}" dt="2020-09-01T01:36:23.228" v="10110" actId="14100"/>
          <ac:spMkLst>
            <pc:docMk/>
            <pc:sldMk cId="2706206611" sldId="402"/>
            <ac:spMk id="75" creationId="{C4C2083C-ACC7-44AF-B2F2-3BFE3C141514}"/>
          </ac:spMkLst>
        </pc:spChg>
        <pc:spChg chg="mod">
          <ac:chgData name="Aaron Smith" userId="f01875a68a4dc16b" providerId="LiveId" clId="{E5955359-B8B7-49D4-9C23-E43D13CB20D3}" dt="2020-09-01T01:36:23.228" v="10110" actId="14100"/>
          <ac:spMkLst>
            <pc:docMk/>
            <pc:sldMk cId="2706206611" sldId="402"/>
            <ac:spMk id="77" creationId="{B1620621-0BE2-4954-A935-E7DB95178B41}"/>
          </ac:spMkLst>
        </pc:spChg>
        <pc:spChg chg="mod">
          <ac:chgData name="Aaron Smith" userId="f01875a68a4dc16b" providerId="LiveId" clId="{E5955359-B8B7-49D4-9C23-E43D13CB20D3}" dt="2020-09-01T01:36:27.126" v="10111" actId="14100"/>
          <ac:spMkLst>
            <pc:docMk/>
            <pc:sldMk cId="2706206611" sldId="402"/>
            <ac:spMk id="79" creationId="{4E3C6D5D-AFE1-4EB1-99E3-410FCD027465}"/>
          </ac:spMkLst>
        </pc:spChg>
        <pc:grpChg chg="del">
          <ac:chgData name="Aaron Smith" userId="f01875a68a4dc16b" providerId="LiveId" clId="{E5955359-B8B7-49D4-9C23-E43D13CB20D3}" dt="2020-09-01T01:08:54.169" v="9571" actId="478"/>
          <ac:grpSpMkLst>
            <pc:docMk/>
            <pc:sldMk cId="2706206611" sldId="402"/>
            <ac:grpSpMk id="80" creationId="{993A44AB-0A57-4368-8D7F-3F92FC95A5DE}"/>
          </ac:grpSpMkLst>
        </pc:grpChg>
        <pc:grpChg chg="del">
          <ac:chgData name="Aaron Smith" userId="f01875a68a4dc16b" providerId="LiveId" clId="{E5955359-B8B7-49D4-9C23-E43D13CB20D3}" dt="2020-09-01T01:00:45.493" v="9452" actId="478"/>
          <ac:grpSpMkLst>
            <pc:docMk/>
            <pc:sldMk cId="2706206611" sldId="402"/>
            <ac:grpSpMk id="100" creationId="{88C974C7-BD4E-4EF2-AEB3-C6A9DB775EBD}"/>
          </ac:grpSpMkLst>
        </pc:grpChg>
        <pc:cxnChg chg="add mod">
          <ac:chgData name="Aaron Smith" userId="f01875a68a4dc16b" providerId="LiveId" clId="{E5955359-B8B7-49D4-9C23-E43D13CB20D3}" dt="2020-09-01T01:09:56.237" v="9573" actId="14100"/>
          <ac:cxnSpMkLst>
            <pc:docMk/>
            <pc:sldMk cId="2706206611" sldId="402"/>
            <ac:cxnSpMk id="9" creationId="{7EE92137-E2AB-4FE6-9692-A44C55F25E56}"/>
          </ac:cxnSpMkLst>
        </pc:cxnChg>
        <pc:cxnChg chg="add del mod">
          <ac:chgData name="Aaron Smith" userId="f01875a68a4dc16b" providerId="LiveId" clId="{E5955359-B8B7-49D4-9C23-E43D13CB20D3}" dt="2020-09-01T01:04:08.280" v="9507" actId="478"/>
          <ac:cxnSpMkLst>
            <pc:docMk/>
            <pc:sldMk cId="2706206611" sldId="402"/>
            <ac:cxnSpMk id="17" creationId="{6F1CAC88-CD76-4D8F-9DB6-E7E8F481FE7A}"/>
          </ac:cxnSpMkLst>
        </pc:cxnChg>
        <pc:cxnChg chg="add mod">
          <ac:chgData name="Aaron Smith" userId="f01875a68a4dc16b" providerId="LiveId" clId="{E5955359-B8B7-49D4-9C23-E43D13CB20D3}" dt="2020-09-01T01:08:29.631" v="9570" actId="14100"/>
          <ac:cxnSpMkLst>
            <pc:docMk/>
            <pc:sldMk cId="2706206611" sldId="402"/>
            <ac:cxnSpMk id="24" creationId="{929DA08B-F07C-4BDB-9356-83131B361E4E}"/>
          </ac:cxnSpMkLst>
        </pc:cxnChg>
        <pc:cxnChg chg="add mod">
          <ac:chgData name="Aaron Smith" userId="f01875a68a4dc16b" providerId="LiveId" clId="{E5955359-B8B7-49D4-9C23-E43D13CB20D3}" dt="2020-09-01T01:07:14.457" v="9557" actId="692"/>
          <ac:cxnSpMkLst>
            <pc:docMk/>
            <pc:sldMk cId="2706206611" sldId="402"/>
            <ac:cxnSpMk id="30" creationId="{82E398D5-E448-4269-9EC7-3CDE77FDE3C3}"/>
          </ac:cxnSpMkLst>
        </pc:cxnChg>
        <pc:cxnChg chg="mod">
          <ac:chgData name="Aaron Smith" userId="f01875a68a4dc16b" providerId="LiveId" clId="{E5955359-B8B7-49D4-9C23-E43D13CB20D3}" dt="2020-09-01T01:00:45.493" v="9452" actId="478"/>
          <ac:cxnSpMkLst>
            <pc:docMk/>
            <pc:sldMk cId="2706206611" sldId="402"/>
            <ac:cxnSpMk id="84" creationId="{B606E627-F573-4444-A085-A11F7FBE3476}"/>
          </ac:cxnSpMkLst>
        </pc:cxnChg>
        <pc:cxnChg chg="mod">
          <ac:chgData name="Aaron Smith" userId="f01875a68a4dc16b" providerId="LiveId" clId="{E5955359-B8B7-49D4-9C23-E43D13CB20D3}" dt="2020-09-01T01:00:45.493" v="9452" actId="478"/>
          <ac:cxnSpMkLst>
            <pc:docMk/>
            <pc:sldMk cId="2706206611" sldId="402"/>
            <ac:cxnSpMk id="88" creationId="{5B34C1C5-F32B-45F5-89D7-902610AD1E21}"/>
          </ac:cxnSpMkLst>
        </pc:cxnChg>
      </pc:sldChg>
      <pc:sldChg chg="addSp delSp modSp add del mod delAnim modAnim">
        <pc:chgData name="Aaron Smith" userId="f01875a68a4dc16b" providerId="LiveId" clId="{E5955359-B8B7-49D4-9C23-E43D13CB20D3}" dt="2020-09-01T01:31:09.101" v="10100" actId="47"/>
        <pc:sldMkLst>
          <pc:docMk/>
          <pc:sldMk cId="1323428529" sldId="403"/>
        </pc:sldMkLst>
        <pc:spChg chg="mod">
          <ac:chgData name="Aaron Smith" userId="f01875a68a4dc16b" providerId="LiveId" clId="{E5955359-B8B7-49D4-9C23-E43D13CB20D3}" dt="2020-09-01T01:23:10.109" v="9961" actId="20577"/>
          <ac:spMkLst>
            <pc:docMk/>
            <pc:sldMk cId="1323428529" sldId="403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01:20:01.821" v="9636" actId="20577"/>
          <ac:spMkLst>
            <pc:docMk/>
            <pc:sldMk cId="1323428529" sldId="403"/>
            <ac:spMk id="4" creationId="{1586D07B-6CEE-4BED-B27B-1DC5D7104871}"/>
          </ac:spMkLst>
        </pc:spChg>
        <pc:spChg chg="mod">
          <ac:chgData name="Aaron Smith" userId="f01875a68a4dc16b" providerId="LiveId" clId="{E5955359-B8B7-49D4-9C23-E43D13CB20D3}" dt="2020-09-01T01:23:34.391" v="9984" actId="20577"/>
          <ac:spMkLst>
            <pc:docMk/>
            <pc:sldMk cId="1323428529" sldId="403"/>
            <ac:spMk id="16" creationId="{7FD89F3D-9D75-44D3-BDC2-E35D67E29CF0}"/>
          </ac:spMkLst>
        </pc:spChg>
        <pc:grpChg chg="add mod">
          <ac:chgData name="Aaron Smith" userId="f01875a68a4dc16b" providerId="LiveId" clId="{E5955359-B8B7-49D4-9C23-E43D13CB20D3}" dt="2020-09-01T01:20:29.470" v="9675" actId="1076"/>
          <ac:grpSpMkLst>
            <pc:docMk/>
            <pc:sldMk cId="1323428529" sldId="403"/>
            <ac:grpSpMk id="14" creationId="{C3470B03-09FF-434F-BFB8-484D8615C8DB}"/>
          </ac:grpSpMkLst>
        </pc:grpChg>
        <pc:grpChg chg="del">
          <ac:chgData name="Aaron Smith" userId="f01875a68a4dc16b" providerId="LiveId" clId="{E5955359-B8B7-49D4-9C23-E43D13CB20D3}" dt="2020-09-01T01:18:40.447" v="9599" actId="478"/>
          <ac:grpSpMkLst>
            <pc:docMk/>
            <pc:sldMk cId="1323428529" sldId="403"/>
            <ac:grpSpMk id="100" creationId="{88C974C7-BD4E-4EF2-AEB3-C6A9DB775EBD}"/>
          </ac:grpSpMkLst>
        </pc:grpChg>
        <pc:cxnChg chg="mod">
          <ac:chgData name="Aaron Smith" userId="f01875a68a4dc16b" providerId="LiveId" clId="{E5955359-B8B7-49D4-9C23-E43D13CB20D3}" dt="2020-09-01T01:22:08.042" v="9830" actId="14100"/>
          <ac:cxnSpMkLst>
            <pc:docMk/>
            <pc:sldMk cId="1323428529" sldId="403"/>
            <ac:cxnSpMk id="15" creationId="{AAA07F72-145F-45BD-84F0-B361AD686896}"/>
          </ac:cxnSpMkLst>
        </pc:cxnChg>
        <pc:cxnChg chg="del mod">
          <ac:chgData name="Aaron Smith" userId="f01875a68a4dc16b" providerId="LiveId" clId="{E5955359-B8B7-49D4-9C23-E43D13CB20D3}" dt="2020-09-01T01:20:26.024" v="9674" actId="478"/>
          <ac:cxnSpMkLst>
            <pc:docMk/>
            <pc:sldMk cId="1323428529" sldId="403"/>
            <ac:cxnSpMk id="17" creationId="{5D892A57-13A1-4EF9-9C92-5EF87F0CFCEC}"/>
          </ac:cxnSpMkLst>
        </pc:cxnChg>
        <pc:cxnChg chg="mod">
          <ac:chgData name="Aaron Smith" userId="f01875a68a4dc16b" providerId="LiveId" clId="{E5955359-B8B7-49D4-9C23-E43D13CB20D3}" dt="2020-09-01T01:18:40.447" v="9599" actId="478"/>
          <ac:cxnSpMkLst>
            <pc:docMk/>
            <pc:sldMk cId="1323428529" sldId="403"/>
            <ac:cxnSpMk id="84" creationId="{B606E627-F573-4444-A085-A11F7FBE3476}"/>
          </ac:cxnSpMkLst>
        </pc:cxnChg>
      </pc:sldChg>
      <pc:sldChg chg="addSp delSp modSp add mod modAnim">
        <pc:chgData name="Aaron Smith" userId="f01875a68a4dc16b" providerId="LiveId" clId="{E5955359-B8B7-49D4-9C23-E43D13CB20D3}" dt="2020-09-01T02:50:02.357" v="13346" actId="20577"/>
        <pc:sldMkLst>
          <pc:docMk/>
          <pc:sldMk cId="2723560119" sldId="404"/>
        </pc:sldMkLst>
        <pc:spChg chg="mod">
          <ac:chgData name="Aaron Smith" userId="f01875a68a4dc16b" providerId="LiveId" clId="{E5955359-B8B7-49D4-9C23-E43D13CB20D3}" dt="2020-09-01T01:39:41.146" v="10341" actId="20577"/>
          <ac:spMkLst>
            <pc:docMk/>
            <pc:sldMk cId="2723560119" sldId="404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01:30:10.514" v="10098" actId="1076"/>
          <ac:spMkLst>
            <pc:docMk/>
            <pc:sldMk cId="2723560119" sldId="404"/>
            <ac:spMk id="7" creationId="{529AEDD6-CAAB-4AF6-BEEA-880A596DA747}"/>
          </ac:spMkLst>
        </pc:spChg>
        <pc:spChg chg="add mod">
          <ac:chgData name="Aaron Smith" userId="f01875a68a4dc16b" providerId="LiveId" clId="{E5955359-B8B7-49D4-9C23-E43D13CB20D3}" dt="2020-09-01T01:24:51.589" v="9987"/>
          <ac:spMkLst>
            <pc:docMk/>
            <pc:sldMk cId="2723560119" sldId="404"/>
            <ac:spMk id="9" creationId="{8A216E00-361E-4BD9-A920-6D1714BA19F3}"/>
          </ac:spMkLst>
        </pc:spChg>
        <pc:spChg chg="mod">
          <ac:chgData name="Aaron Smith" userId="f01875a68a4dc16b" providerId="LiveId" clId="{E5955359-B8B7-49D4-9C23-E43D13CB20D3}" dt="2020-09-01T02:50:02.357" v="13346" actId="20577"/>
          <ac:spMkLst>
            <pc:docMk/>
            <pc:sldMk cId="2723560119" sldId="404"/>
            <ac:spMk id="13" creationId="{47A2C88A-C88F-4642-A4A2-8C914EB28481}"/>
          </ac:spMkLst>
        </pc:spChg>
        <pc:grpChg chg="add mod">
          <ac:chgData name="Aaron Smith" userId="f01875a68a4dc16b" providerId="LiveId" clId="{E5955359-B8B7-49D4-9C23-E43D13CB20D3}" dt="2020-09-01T02:44:23.473" v="13168" actId="1035"/>
          <ac:grpSpMkLst>
            <pc:docMk/>
            <pc:sldMk cId="2723560119" sldId="404"/>
            <ac:grpSpMk id="11" creationId="{C91017FE-B0D9-4387-9F3A-D8DF2DA61292}"/>
          </ac:grpSpMkLst>
        </pc:grpChg>
        <pc:picChg chg="mod">
          <ac:chgData name="Aaron Smith" userId="f01875a68a4dc16b" providerId="LiveId" clId="{E5955359-B8B7-49D4-9C23-E43D13CB20D3}" dt="2020-09-01T01:30:10.752" v="10099" actId="1076"/>
          <ac:picMkLst>
            <pc:docMk/>
            <pc:sldMk cId="2723560119" sldId="404"/>
            <ac:picMk id="8" creationId="{DE625998-B5EE-4B08-9CA8-99D630F14488}"/>
          </ac:picMkLst>
        </pc:picChg>
        <pc:picChg chg="del">
          <ac:chgData name="Aaron Smith" userId="f01875a68a4dc16b" providerId="LiveId" clId="{E5955359-B8B7-49D4-9C23-E43D13CB20D3}" dt="2020-09-01T02:07:40.051" v="11806" actId="478"/>
          <ac:picMkLst>
            <pc:docMk/>
            <pc:sldMk cId="2723560119" sldId="404"/>
            <ac:picMk id="1026" creationId="{BFC00672-4841-434F-BBFF-1AC5E19A9B41}"/>
          </ac:picMkLst>
        </pc:picChg>
        <pc:cxnChg chg="mod">
          <ac:chgData name="Aaron Smith" userId="f01875a68a4dc16b" providerId="LiveId" clId="{E5955359-B8B7-49D4-9C23-E43D13CB20D3}" dt="2020-09-01T02:44:19.804" v="13152" actId="14100"/>
          <ac:cxnSpMkLst>
            <pc:docMk/>
            <pc:sldMk cId="2723560119" sldId="404"/>
            <ac:cxnSpMk id="12" creationId="{CB371E64-371E-449B-85AB-AE8471CBDB25}"/>
          </ac:cxnSpMkLst>
        </pc:cxnChg>
      </pc:sldChg>
      <pc:sldChg chg="delSp modSp add del mod delAnim modAnim">
        <pc:chgData name="Aaron Smith" userId="f01875a68a4dc16b" providerId="LiveId" clId="{E5955359-B8B7-49D4-9C23-E43D13CB20D3}" dt="2020-09-01T01:42:31.233" v="10656" actId="47"/>
        <pc:sldMkLst>
          <pc:docMk/>
          <pc:sldMk cId="703829070" sldId="405"/>
        </pc:sldMkLst>
        <pc:spChg chg="mod">
          <ac:chgData name="Aaron Smith" userId="f01875a68a4dc16b" providerId="LiveId" clId="{E5955359-B8B7-49D4-9C23-E43D13CB20D3}" dt="2020-09-01T01:39:15.486" v="10339" actId="20577"/>
          <ac:spMkLst>
            <pc:docMk/>
            <pc:sldMk cId="703829070" sldId="405"/>
            <ac:spMk id="4" creationId="{1586D07B-6CEE-4BED-B27B-1DC5D7104871}"/>
          </ac:spMkLst>
        </pc:spChg>
        <pc:spChg chg="del">
          <ac:chgData name="Aaron Smith" userId="f01875a68a4dc16b" providerId="LiveId" clId="{E5955359-B8B7-49D4-9C23-E43D13CB20D3}" dt="2020-09-01T01:38:25.298" v="10262" actId="478"/>
          <ac:spMkLst>
            <pc:docMk/>
            <pc:sldMk cId="703829070" sldId="405"/>
            <ac:spMk id="18" creationId="{3E676695-2A61-4213-8C31-4C02CF7A0857}"/>
          </ac:spMkLst>
        </pc:spChg>
        <pc:grpChg chg="del">
          <ac:chgData name="Aaron Smith" userId="f01875a68a4dc16b" providerId="LiveId" clId="{E5955359-B8B7-49D4-9C23-E43D13CB20D3}" dt="2020-09-01T01:38:27.038" v="10263" actId="478"/>
          <ac:grpSpMkLst>
            <pc:docMk/>
            <pc:sldMk cId="703829070" sldId="405"/>
            <ac:grpSpMk id="100" creationId="{88C974C7-BD4E-4EF2-AEB3-C6A9DB775EBD}"/>
          </ac:grpSpMkLst>
        </pc:grpChg>
        <pc:cxnChg chg="mod">
          <ac:chgData name="Aaron Smith" userId="f01875a68a4dc16b" providerId="LiveId" clId="{E5955359-B8B7-49D4-9C23-E43D13CB20D3}" dt="2020-09-01T01:38:27.038" v="10263" actId="478"/>
          <ac:cxnSpMkLst>
            <pc:docMk/>
            <pc:sldMk cId="703829070" sldId="405"/>
            <ac:cxnSpMk id="84" creationId="{B606E627-F573-4444-A085-A11F7FBE3476}"/>
          </ac:cxnSpMkLst>
        </pc:cxnChg>
      </pc:sldChg>
      <pc:sldChg chg="addSp delSp modSp add mod addAnim delAnim modAnim">
        <pc:chgData name="Aaron Smith" userId="f01875a68a4dc16b" providerId="LiveId" clId="{E5955359-B8B7-49D4-9C23-E43D13CB20D3}" dt="2020-09-01T02:07:38.609" v="11805" actId="478"/>
        <pc:sldMkLst>
          <pc:docMk/>
          <pc:sldMk cId="999884556" sldId="406"/>
        </pc:sldMkLst>
        <pc:spChg chg="add del mod">
          <ac:chgData name="Aaron Smith" userId="f01875a68a4dc16b" providerId="LiveId" clId="{E5955359-B8B7-49D4-9C23-E43D13CB20D3}" dt="2020-09-01T01:53:56.297" v="10951" actId="478"/>
          <ac:spMkLst>
            <pc:docMk/>
            <pc:sldMk cId="999884556" sldId="406"/>
            <ac:spMk id="3" creationId="{F2A9F1C4-901D-4F63-8791-B3C29C0C223D}"/>
          </ac:spMkLst>
        </pc:spChg>
        <pc:spChg chg="mod">
          <ac:chgData name="Aaron Smith" userId="f01875a68a4dc16b" providerId="LiveId" clId="{E5955359-B8B7-49D4-9C23-E43D13CB20D3}" dt="2020-09-01T01:39:47.897" v="10372" actId="20577"/>
          <ac:spMkLst>
            <pc:docMk/>
            <pc:sldMk cId="999884556" sldId="406"/>
            <ac:spMk id="7" creationId="{529AEDD6-CAAB-4AF6-BEEA-880A596DA747}"/>
          </ac:spMkLst>
        </pc:spChg>
        <pc:spChg chg="mod">
          <ac:chgData name="Aaron Smith" userId="f01875a68a4dc16b" providerId="LiveId" clId="{E5955359-B8B7-49D4-9C23-E43D13CB20D3}" dt="2020-09-01T01:53:22.655" v="10884" actId="313"/>
          <ac:spMkLst>
            <pc:docMk/>
            <pc:sldMk cId="999884556" sldId="406"/>
            <ac:spMk id="9" creationId="{8A216E00-361E-4BD9-A920-6D1714BA19F3}"/>
          </ac:spMkLst>
        </pc:spChg>
        <pc:spChg chg="mod">
          <ac:chgData name="Aaron Smith" userId="f01875a68a4dc16b" providerId="LiveId" clId="{E5955359-B8B7-49D4-9C23-E43D13CB20D3}" dt="2020-09-01T01:41:56.392" v="10648" actId="1076"/>
          <ac:spMkLst>
            <pc:docMk/>
            <pc:sldMk cId="999884556" sldId="406"/>
            <ac:spMk id="13" creationId="{47A2C88A-C88F-4642-A4A2-8C914EB28481}"/>
          </ac:spMkLst>
        </pc:spChg>
        <pc:grpChg chg="add del mod">
          <ac:chgData name="Aaron Smith" userId="f01875a68a4dc16b" providerId="LiveId" clId="{E5955359-B8B7-49D4-9C23-E43D13CB20D3}" dt="2020-09-01T01:41:57.231" v="10649" actId="478"/>
          <ac:grpSpMkLst>
            <pc:docMk/>
            <pc:sldMk cId="999884556" sldId="406"/>
            <ac:grpSpMk id="11" creationId="{C91017FE-B0D9-4387-9F3A-D8DF2DA61292}"/>
          </ac:grpSpMkLst>
        </pc:grpChg>
        <pc:picChg chg="del">
          <ac:chgData name="Aaron Smith" userId="f01875a68a4dc16b" providerId="LiveId" clId="{E5955359-B8B7-49D4-9C23-E43D13CB20D3}" dt="2020-09-01T02:07:38.609" v="11805" actId="478"/>
          <ac:picMkLst>
            <pc:docMk/>
            <pc:sldMk cId="999884556" sldId="406"/>
            <ac:picMk id="1026" creationId="{BFC00672-4841-434F-BBFF-1AC5E19A9B41}"/>
          </ac:picMkLst>
        </pc:picChg>
        <pc:cxnChg chg="mod">
          <ac:chgData name="Aaron Smith" userId="f01875a68a4dc16b" providerId="LiveId" clId="{E5955359-B8B7-49D4-9C23-E43D13CB20D3}" dt="2020-09-01T01:41:57.231" v="10649" actId="478"/>
          <ac:cxnSpMkLst>
            <pc:docMk/>
            <pc:sldMk cId="999884556" sldId="406"/>
            <ac:cxnSpMk id="12" creationId="{CB371E64-371E-449B-85AB-AE8471CBDB25}"/>
          </ac:cxnSpMkLst>
        </pc:cxnChg>
      </pc:sldChg>
      <pc:sldChg chg="modSp add del mod">
        <pc:chgData name="Aaron Smith" userId="f01875a68a4dc16b" providerId="LiveId" clId="{E5955359-B8B7-49D4-9C23-E43D13CB20D3}" dt="2020-09-01T01:47:10.968" v="10694" actId="47"/>
        <pc:sldMkLst>
          <pc:docMk/>
          <pc:sldMk cId="1561566425" sldId="407"/>
        </pc:sldMkLst>
        <pc:spChg chg="mod">
          <ac:chgData name="Aaron Smith" userId="f01875a68a4dc16b" providerId="LiveId" clId="{E5955359-B8B7-49D4-9C23-E43D13CB20D3}" dt="2020-09-01T01:46:56.318" v="10692" actId="2711"/>
          <ac:spMkLst>
            <pc:docMk/>
            <pc:sldMk cId="1561566425" sldId="407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01:46:58.855" v="10693" actId="20577"/>
          <ac:spMkLst>
            <pc:docMk/>
            <pc:sldMk cId="1561566425" sldId="407"/>
            <ac:spMk id="3" creationId="{D3326DFC-2DA3-454B-879D-A67A20DA1E73}"/>
          </ac:spMkLst>
        </pc:spChg>
      </pc:sldChg>
      <pc:sldChg chg="addSp delSp modSp add mod ord delAnim modAnim">
        <pc:chgData name="Aaron Smith" userId="f01875a68a4dc16b" providerId="LiveId" clId="{E5955359-B8B7-49D4-9C23-E43D13CB20D3}" dt="2020-09-01T02:55:11.436" v="13637" actId="20577"/>
        <pc:sldMkLst>
          <pc:docMk/>
          <pc:sldMk cId="2182825567" sldId="407"/>
        </pc:sldMkLst>
        <pc:spChg chg="mod">
          <ac:chgData name="Aaron Smith" userId="f01875a68a4dc16b" providerId="LiveId" clId="{E5955359-B8B7-49D4-9C23-E43D13CB20D3}" dt="2020-09-01T02:05:26.282" v="11784" actId="20577"/>
          <ac:spMkLst>
            <pc:docMk/>
            <pc:sldMk cId="2182825567" sldId="407"/>
            <ac:spMk id="2" creationId="{0CBB92AC-CFDF-48A9-AD28-CE4801EF64A8}"/>
          </ac:spMkLst>
        </pc:spChg>
        <pc:spChg chg="add del mod">
          <ac:chgData name="Aaron Smith" userId="f01875a68a4dc16b" providerId="LiveId" clId="{E5955359-B8B7-49D4-9C23-E43D13CB20D3}" dt="2020-09-01T01:54:24.888" v="11003" actId="478"/>
          <ac:spMkLst>
            <pc:docMk/>
            <pc:sldMk cId="2182825567" sldId="407"/>
            <ac:spMk id="5" creationId="{19BFDA72-9705-4046-997E-556F83871464}"/>
          </ac:spMkLst>
        </pc:spChg>
        <pc:spChg chg="add mod">
          <ac:chgData name="Aaron Smith" userId="f01875a68a4dc16b" providerId="LiveId" clId="{E5955359-B8B7-49D4-9C23-E43D13CB20D3}" dt="2020-09-01T02:06:45.981" v="11801" actId="1076"/>
          <ac:spMkLst>
            <pc:docMk/>
            <pc:sldMk cId="2182825567" sldId="407"/>
            <ac:spMk id="6" creationId="{9C851345-ED66-4ADF-803F-35743B9A05DC}"/>
          </ac:spMkLst>
        </pc:spChg>
        <pc:spChg chg="del">
          <ac:chgData name="Aaron Smith" userId="f01875a68a4dc16b" providerId="LiveId" clId="{E5955359-B8B7-49D4-9C23-E43D13CB20D3}" dt="2020-09-01T01:54:13.312" v="10998" actId="478"/>
          <ac:spMkLst>
            <pc:docMk/>
            <pc:sldMk cId="2182825567" sldId="407"/>
            <ac:spMk id="7" creationId="{529AEDD6-CAAB-4AF6-BEEA-880A596DA747}"/>
          </ac:spMkLst>
        </pc:spChg>
        <pc:spChg chg="add del mod">
          <ac:chgData name="Aaron Smith" userId="f01875a68a4dc16b" providerId="LiveId" clId="{E5955359-B8B7-49D4-9C23-E43D13CB20D3}" dt="2020-09-01T02:33:25.710" v="13092" actId="20577"/>
          <ac:spMkLst>
            <pc:docMk/>
            <pc:sldMk cId="2182825567" sldId="407"/>
            <ac:spMk id="9" creationId="{8A216E00-361E-4BD9-A920-6D1714BA19F3}"/>
          </ac:spMkLst>
        </pc:spChg>
        <pc:spChg chg="del">
          <ac:chgData name="Aaron Smith" userId="f01875a68a4dc16b" providerId="LiveId" clId="{E5955359-B8B7-49D4-9C23-E43D13CB20D3}" dt="2020-09-01T01:54:17.316" v="11000" actId="478"/>
          <ac:spMkLst>
            <pc:docMk/>
            <pc:sldMk cId="2182825567" sldId="407"/>
            <ac:spMk id="10" creationId="{BADD9A5F-6196-40A5-B254-8D1EBE8916CE}"/>
          </ac:spMkLst>
        </pc:spChg>
        <pc:spChg chg="add mod">
          <ac:chgData name="Aaron Smith" userId="f01875a68a4dc16b" providerId="LiveId" clId="{E5955359-B8B7-49D4-9C23-E43D13CB20D3}" dt="2020-09-01T02:34:43.137" v="13110" actId="1076"/>
          <ac:spMkLst>
            <pc:docMk/>
            <pc:sldMk cId="2182825567" sldId="407"/>
            <ac:spMk id="11" creationId="{0D04BD22-7A96-456B-A8BF-C4CA4A1B4F78}"/>
          </ac:spMkLst>
        </pc:spChg>
        <pc:spChg chg="add del mod">
          <ac:chgData name="Aaron Smith" userId="f01875a68a4dc16b" providerId="LiveId" clId="{E5955359-B8B7-49D4-9C23-E43D13CB20D3}" dt="2020-09-01T02:08:56.022" v="11939" actId="478"/>
          <ac:spMkLst>
            <pc:docMk/>
            <pc:sldMk cId="2182825567" sldId="407"/>
            <ac:spMk id="13" creationId="{3E1D8859-5FFD-429F-B023-5ACEAE1FDFC2}"/>
          </ac:spMkLst>
        </pc:spChg>
        <pc:spChg chg="add mod">
          <ac:chgData name="Aaron Smith" userId="f01875a68a4dc16b" providerId="LiveId" clId="{E5955359-B8B7-49D4-9C23-E43D13CB20D3}" dt="2020-09-01T02:55:11.436" v="13637" actId="20577"/>
          <ac:spMkLst>
            <pc:docMk/>
            <pc:sldMk cId="2182825567" sldId="407"/>
            <ac:spMk id="14" creationId="{A01D0742-C097-448A-B2B6-E295535609E9}"/>
          </ac:spMkLst>
        </pc:spChg>
        <pc:spChg chg="add mod">
          <ac:chgData name="Aaron Smith" userId="f01875a68a4dc16b" providerId="LiveId" clId="{E5955359-B8B7-49D4-9C23-E43D13CB20D3}" dt="2020-09-01T02:33:49.388" v="13101" actId="14100"/>
          <ac:spMkLst>
            <pc:docMk/>
            <pc:sldMk cId="2182825567" sldId="407"/>
            <ac:spMk id="16" creationId="{B7F637FB-D903-4102-8FC8-A13DDC0E75CD}"/>
          </ac:spMkLst>
        </pc:spChg>
        <pc:spChg chg="add mod">
          <ac:chgData name="Aaron Smith" userId="f01875a68a4dc16b" providerId="LiveId" clId="{E5955359-B8B7-49D4-9C23-E43D13CB20D3}" dt="2020-09-01T02:33:44.073" v="13100" actId="1037"/>
          <ac:spMkLst>
            <pc:docMk/>
            <pc:sldMk cId="2182825567" sldId="407"/>
            <ac:spMk id="17" creationId="{1A58FBC6-5DED-45F3-8D19-7E407880ECB0}"/>
          </ac:spMkLst>
        </pc:spChg>
        <pc:spChg chg="add del mod">
          <ac:chgData name="Aaron Smith" userId="f01875a68a4dc16b" providerId="LiveId" clId="{E5955359-B8B7-49D4-9C23-E43D13CB20D3}" dt="2020-09-01T02:21:35.580" v="12361" actId="478"/>
          <ac:spMkLst>
            <pc:docMk/>
            <pc:sldMk cId="2182825567" sldId="407"/>
            <ac:spMk id="18" creationId="{C2844F47-8C23-4F77-884D-A4043D93783B}"/>
          </ac:spMkLst>
        </pc:spChg>
        <pc:spChg chg="add mod">
          <ac:chgData name="Aaron Smith" userId="f01875a68a4dc16b" providerId="LiveId" clId="{E5955359-B8B7-49D4-9C23-E43D13CB20D3}" dt="2020-09-01T02:34:41.403" v="13109" actId="1076"/>
          <ac:spMkLst>
            <pc:docMk/>
            <pc:sldMk cId="2182825567" sldId="407"/>
            <ac:spMk id="21" creationId="{88DBAFE6-429E-44A2-9B73-060B03D7262F}"/>
          </ac:spMkLst>
        </pc:spChg>
        <pc:picChg chg="del">
          <ac:chgData name="Aaron Smith" userId="f01875a68a4dc16b" providerId="LiveId" clId="{E5955359-B8B7-49D4-9C23-E43D13CB20D3}" dt="2020-09-01T01:54:12.020" v="10997" actId="478"/>
          <ac:picMkLst>
            <pc:docMk/>
            <pc:sldMk cId="2182825567" sldId="407"/>
            <ac:picMk id="8" creationId="{DE625998-B5EE-4B08-9CA8-99D630F14488}"/>
          </ac:picMkLst>
        </pc:picChg>
        <pc:picChg chg="del">
          <ac:chgData name="Aaron Smith" userId="f01875a68a4dc16b" providerId="LiveId" clId="{E5955359-B8B7-49D4-9C23-E43D13CB20D3}" dt="2020-09-01T01:54:15.537" v="10999" actId="478"/>
          <ac:picMkLst>
            <pc:docMk/>
            <pc:sldMk cId="2182825567" sldId="407"/>
            <ac:picMk id="1026" creationId="{BFC00672-4841-434F-BBFF-1AC5E19A9B41}"/>
          </ac:picMkLst>
        </pc:picChg>
        <pc:cxnChg chg="add del mod">
          <ac:chgData name="Aaron Smith" userId="f01875a68a4dc16b" providerId="LiveId" clId="{E5955359-B8B7-49D4-9C23-E43D13CB20D3}" dt="2020-09-01T02:12:48.087" v="12248" actId="478"/>
          <ac:cxnSpMkLst>
            <pc:docMk/>
            <pc:sldMk cId="2182825567" sldId="407"/>
            <ac:cxnSpMk id="15" creationId="{2C80F9A6-8212-4A09-8194-215FE876C3BC}"/>
          </ac:cxnSpMkLst>
        </pc:cxnChg>
      </pc:sldChg>
      <pc:sldChg chg="addSp delSp modSp add del mod delAnim modAnim">
        <pc:chgData name="Aaron Smith" userId="f01875a68a4dc16b" providerId="LiveId" clId="{E5955359-B8B7-49D4-9C23-E43D13CB20D3}" dt="2020-09-01T01:49:12.666" v="10720" actId="47"/>
        <pc:sldMkLst>
          <pc:docMk/>
          <pc:sldMk cId="2480597975" sldId="407"/>
        </pc:sldMkLst>
        <pc:spChg chg="add del mod">
          <ac:chgData name="Aaron Smith" userId="f01875a68a4dc16b" providerId="LiveId" clId="{E5955359-B8B7-49D4-9C23-E43D13CB20D3}" dt="2020-09-01T01:48:56.927" v="10698" actId="478"/>
          <ac:spMkLst>
            <pc:docMk/>
            <pc:sldMk cId="2480597975" sldId="407"/>
            <ac:spMk id="5" creationId="{8A8F3579-EEAC-4F17-BA19-275FC8B65557}"/>
          </ac:spMkLst>
        </pc:spChg>
        <pc:spChg chg="del">
          <ac:chgData name="Aaron Smith" userId="f01875a68a4dc16b" providerId="LiveId" clId="{E5955359-B8B7-49D4-9C23-E43D13CB20D3}" dt="2020-09-01T01:48:55.428" v="10696" actId="478"/>
          <ac:spMkLst>
            <pc:docMk/>
            <pc:sldMk cId="2480597975" sldId="407"/>
            <ac:spMk id="7" creationId="{529AEDD6-CAAB-4AF6-BEEA-880A596DA747}"/>
          </ac:spMkLst>
        </pc:spChg>
        <pc:spChg chg="del">
          <ac:chgData name="Aaron Smith" userId="f01875a68a4dc16b" providerId="LiveId" clId="{E5955359-B8B7-49D4-9C23-E43D13CB20D3}" dt="2020-09-01T01:48:58.136" v="10699" actId="478"/>
          <ac:spMkLst>
            <pc:docMk/>
            <pc:sldMk cId="2480597975" sldId="407"/>
            <ac:spMk id="10" creationId="{BADD9A5F-6196-40A5-B254-8D1EBE8916CE}"/>
          </ac:spMkLst>
        </pc:spChg>
        <pc:spChg chg="mod">
          <ac:chgData name="Aaron Smith" userId="f01875a68a4dc16b" providerId="LiveId" clId="{E5955359-B8B7-49D4-9C23-E43D13CB20D3}" dt="2020-09-01T01:49:10" v="10718" actId="20577"/>
          <ac:spMkLst>
            <pc:docMk/>
            <pc:sldMk cId="2480597975" sldId="407"/>
            <ac:spMk id="11" creationId="{51803609-129A-415D-BA71-C90AF8B8F389}"/>
          </ac:spMkLst>
        </pc:spChg>
        <pc:grpChg chg="add del mod">
          <ac:chgData name="Aaron Smith" userId="f01875a68a4dc16b" providerId="LiveId" clId="{E5955359-B8B7-49D4-9C23-E43D13CB20D3}" dt="2020-09-01T01:49:11.796" v="10719" actId="478"/>
          <ac:grpSpMkLst>
            <pc:docMk/>
            <pc:sldMk cId="2480597975" sldId="407"/>
            <ac:grpSpMk id="9" creationId="{C3DD85FE-9644-4255-9C19-DDAE580B5B87}"/>
          </ac:grpSpMkLst>
        </pc:grpChg>
        <pc:picChg chg="del">
          <ac:chgData name="Aaron Smith" userId="f01875a68a4dc16b" providerId="LiveId" clId="{E5955359-B8B7-49D4-9C23-E43D13CB20D3}" dt="2020-09-01T01:48:56.195" v="10697" actId="478"/>
          <ac:picMkLst>
            <pc:docMk/>
            <pc:sldMk cId="2480597975" sldId="407"/>
            <ac:picMk id="8" creationId="{DE625998-B5EE-4B08-9CA8-99D630F14488}"/>
          </ac:picMkLst>
        </pc:picChg>
        <pc:cxnChg chg="mod">
          <ac:chgData name="Aaron Smith" userId="f01875a68a4dc16b" providerId="LiveId" clId="{E5955359-B8B7-49D4-9C23-E43D13CB20D3}" dt="2020-09-01T01:49:11.796" v="10719" actId="478"/>
          <ac:cxnSpMkLst>
            <pc:docMk/>
            <pc:sldMk cId="2480597975" sldId="407"/>
            <ac:cxnSpMk id="12" creationId="{B4F89CB1-7C54-41F8-BC42-0FE199E92DD0}"/>
          </ac:cxnSpMkLst>
        </pc:cxnChg>
        <pc:cxnChg chg="mod">
          <ac:chgData name="Aaron Smith" userId="f01875a68a4dc16b" providerId="LiveId" clId="{E5955359-B8B7-49D4-9C23-E43D13CB20D3}" dt="2020-09-01T01:49:11.796" v="10719" actId="478"/>
          <ac:cxnSpMkLst>
            <pc:docMk/>
            <pc:sldMk cId="2480597975" sldId="407"/>
            <ac:cxnSpMk id="13" creationId="{F58A9885-36C1-4ADF-A6B0-A551017707E8}"/>
          </ac:cxnSpMkLst>
        </pc:cxnChg>
      </pc:sldChg>
      <pc:sldChg chg="addSp delSp modSp new mod ord modAnim">
        <pc:chgData name="Aaron Smith" userId="f01875a68a4dc16b" providerId="LiveId" clId="{E5955359-B8B7-49D4-9C23-E43D13CB20D3}" dt="2020-09-01T15:05:25.238" v="16815" actId="207"/>
        <pc:sldMkLst>
          <pc:docMk/>
          <pc:sldMk cId="174937440" sldId="408"/>
        </pc:sldMkLst>
        <pc:spChg chg="mod">
          <ac:chgData name="Aaron Smith" userId="f01875a68a4dc16b" providerId="LiveId" clId="{E5955359-B8B7-49D4-9C23-E43D13CB20D3}" dt="2020-09-01T02:24:01.340" v="12433" actId="20577"/>
          <ac:spMkLst>
            <pc:docMk/>
            <pc:sldMk cId="174937440" sldId="408"/>
            <ac:spMk id="2" creationId="{3BD38F2D-4404-41D9-B72F-E5B993E31BBF}"/>
          </ac:spMkLst>
        </pc:spChg>
        <pc:spChg chg="mod">
          <ac:chgData name="Aaron Smith" userId="f01875a68a4dc16b" providerId="LiveId" clId="{E5955359-B8B7-49D4-9C23-E43D13CB20D3}" dt="2020-09-01T15:05:25.238" v="16815" actId="207"/>
          <ac:spMkLst>
            <pc:docMk/>
            <pc:sldMk cId="174937440" sldId="408"/>
            <ac:spMk id="3" creationId="{733FCEC7-2044-4EB3-AB56-776B5C780BC9}"/>
          </ac:spMkLst>
        </pc:spChg>
        <pc:spChg chg="add del mod">
          <ac:chgData name="Aaron Smith" userId="f01875a68a4dc16b" providerId="LiveId" clId="{E5955359-B8B7-49D4-9C23-E43D13CB20D3}" dt="2020-09-01T02:00:51.033" v="11512"/>
          <ac:spMkLst>
            <pc:docMk/>
            <pc:sldMk cId="174937440" sldId="408"/>
            <ac:spMk id="4" creationId="{A40E3F02-202E-48DA-89BC-B7628906D223}"/>
          </ac:spMkLst>
        </pc:spChg>
      </pc:sldChg>
      <pc:sldChg chg="new del">
        <pc:chgData name="Aaron Smith" userId="f01875a68a4dc16b" providerId="LiveId" clId="{E5955359-B8B7-49D4-9C23-E43D13CB20D3}" dt="2020-09-01T01:59:16.169" v="11181" actId="47"/>
        <pc:sldMkLst>
          <pc:docMk/>
          <pc:sldMk cId="1062650085" sldId="408"/>
        </pc:sldMkLst>
      </pc:sldChg>
      <pc:sldChg chg="modSp add del mod">
        <pc:chgData name="Aaron Smith" userId="f01875a68a4dc16b" providerId="LiveId" clId="{E5955359-B8B7-49D4-9C23-E43D13CB20D3}" dt="2020-09-01T02:07:19.331" v="11804" actId="47"/>
        <pc:sldMkLst>
          <pc:docMk/>
          <pc:sldMk cId="51632155" sldId="409"/>
        </pc:sldMkLst>
        <pc:spChg chg="mod">
          <ac:chgData name="Aaron Smith" userId="f01875a68a4dc16b" providerId="LiveId" clId="{E5955359-B8B7-49D4-9C23-E43D13CB20D3}" dt="2020-09-01T02:04:11.721" v="11723" actId="20577"/>
          <ac:spMkLst>
            <pc:docMk/>
            <pc:sldMk cId="51632155" sldId="409"/>
            <ac:spMk id="3" creationId="{733FCEC7-2044-4EB3-AB56-776B5C780BC9}"/>
          </ac:spMkLst>
        </pc:spChg>
      </pc:sldChg>
      <pc:sldChg chg="addSp delSp modSp new mod modAnim">
        <pc:chgData name="Aaron Smith" userId="f01875a68a4dc16b" providerId="LiveId" clId="{E5955359-B8B7-49D4-9C23-E43D13CB20D3}" dt="2020-09-01T16:38:35.276" v="19902"/>
        <pc:sldMkLst>
          <pc:docMk/>
          <pc:sldMk cId="389523696" sldId="409"/>
        </pc:sldMkLst>
        <pc:spChg chg="mod">
          <ac:chgData name="Aaron Smith" userId="f01875a68a4dc16b" providerId="LiveId" clId="{E5955359-B8B7-49D4-9C23-E43D13CB20D3}" dt="2020-09-01T02:22:49.630" v="12396" actId="20577"/>
          <ac:spMkLst>
            <pc:docMk/>
            <pc:sldMk cId="389523696" sldId="409"/>
            <ac:spMk id="2" creationId="{05BF0C01-8FB2-4FD9-B1E5-DA7067168E36}"/>
          </ac:spMkLst>
        </pc:spChg>
        <pc:spChg chg="add del mod">
          <ac:chgData name="Aaron Smith" userId="f01875a68a4dc16b" providerId="LiveId" clId="{E5955359-B8B7-49D4-9C23-E43D13CB20D3}" dt="2020-09-01T14:25:03.419" v="15894" actId="113"/>
          <ac:spMkLst>
            <pc:docMk/>
            <pc:sldMk cId="389523696" sldId="409"/>
            <ac:spMk id="3" creationId="{5CD2DB41-1167-4D01-AA02-488FBD6A625A}"/>
          </ac:spMkLst>
        </pc:spChg>
        <pc:graphicFrameChg chg="add del mod">
          <ac:chgData name="Aaron Smith" userId="f01875a68a4dc16b" providerId="LiveId" clId="{E5955359-B8B7-49D4-9C23-E43D13CB20D3}" dt="2020-09-01T14:24:45.538" v="15892" actId="12084"/>
          <ac:graphicFrameMkLst>
            <pc:docMk/>
            <pc:sldMk cId="389523696" sldId="409"/>
            <ac:graphicFrameMk id="4" creationId="{1A61C29D-1613-412B-936C-681C44CA6F1F}"/>
          </ac:graphicFrameMkLst>
        </pc:graphicFrameChg>
      </pc:sldChg>
      <pc:sldChg chg="modSp add mod">
        <pc:chgData name="Aaron Smith" userId="f01875a68a4dc16b" providerId="LiveId" clId="{E5955359-B8B7-49D4-9C23-E43D13CB20D3}" dt="2020-09-01T15:06:50.169" v="16877" actId="20577"/>
        <pc:sldMkLst>
          <pc:docMk/>
          <pc:sldMk cId="3001320374" sldId="410"/>
        </pc:sldMkLst>
        <pc:spChg chg="mod">
          <ac:chgData name="Aaron Smith" userId="f01875a68a4dc16b" providerId="LiveId" clId="{E5955359-B8B7-49D4-9C23-E43D13CB20D3}" dt="2020-09-01T02:24:36.235" v="12435" actId="20577"/>
          <ac:spMkLst>
            <pc:docMk/>
            <pc:sldMk cId="3001320374" sldId="410"/>
            <ac:spMk id="2" creationId="{3BD38F2D-4404-41D9-B72F-E5B993E31BBF}"/>
          </ac:spMkLst>
        </pc:spChg>
        <pc:spChg chg="mod">
          <ac:chgData name="Aaron Smith" userId="f01875a68a4dc16b" providerId="LiveId" clId="{E5955359-B8B7-49D4-9C23-E43D13CB20D3}" dt="2020-09-01T15:06:50.169" v="16877" actId="20577"/>
          <ac:spMkLst>
            <pc:docMk/>
            <pc:sldMk cId="3001320374" sldId="410"/>
            <ac:spMk id="3" creationId="{733FCEC7-2044-4EB3-AB56-776B5C780BC9}"/>
          </ac:spMkLst>
        </pc:spChg>
      </pc:sldChg>
      <pc:sldChg chg="modSp add mod">
        <pc:chgData name="Aaron Smith" userId="f01875a68a4dc16b" providerId="LiveId" clId="{E5955359-B8B7-49D4-9C23-E43D13CB20D3}" dt="2020-09-01T02:42:26.523" v="13120" actId="14100"/>
        <pc:sldMkLst>
          <pc:docMk/>
          <pc:sldMk cId="790209445" sldId="411"/>
        </pc:sldMkLst>
        <pc:spChg chg="mod">
          <ac:chgData name="Aaron Smith" userId="f01875a68a4dc16b" providerId="LiveId" clId="{E5955359-B8B7-49D4-9C23-E43D13CB20D3}" dt="2020-09-01T02:42:26.523" v="13120" actId="14100"/>
          <ac:spMkLst>
            <pc:docMk/>
            <pc:sldMk cId="790209445" sldId="411"/>
            <ac:spMk id="5" creationId="{FD459E03-BB4B-480D-A30B-057945D90531}"/>
          </ac:spMkLst>
        </pc:spChg>
      </pc:sldChg>
      <pc:sldChg chg="modSp add mod">
        <pc:chgData name="Aaron Smith" userId="f01875a68a4dc16b" providerId="LiveId" clId="{E5955359-B8B7-49D4-9C23-E43D13CB20D3}" dt="2020-09-01T14:14:55.701" v="15080" actId="20577"/>
        <pc:sldMkLst>
          <pc:docMk/>
          <pc:sldMk cId="665035142" sldId="412"/>
        </pc:sldMkLst>
        <pc:spChg chg="mod">
          <ac:chgData name="Aaron Smith" userId="f01875a68a4dc16b" providerId="LiveId" clId="{E5955359-B8B7-49D4-9C23-E43D13CB20D3}" dt="2020-09-01T02:42:49.989" v="13136" actId="207"/>
          <ac:spMkLst>
            <pc:docMk/>
            <pc:sldMk cId="665035142" sldId="412"/>
            <ac:spMk id="5" creationId="{FD459E03-BB4B-480D-A30B-057945D90531}"/>
          </ac:spMkLst>
        </pc:spChg>
        <pc:spChg chg="mod">
          <ac:chgData name="Aaron Smith" userId="f01875a68a4dc16b" providerId="LiveId" clId="{E5955359-B8B7-49D4-9C23-E43D13CB20D3}" dt="2020-09-01T14:14:55.701" v="15080" actId="20577"/>
          <ac:spMkLst>
            <pc:docMk/>
            <pc:sldMk cId="665035142" sldId="412"/>
            <ac:spMk id="9" creationId="{4B57F6A2-54A5-4204-878D-AD707E85B7A2}"/>
          </ac:spMkLst>
        </pc:spChg>
        <pc:cxnChg chg="mod">
          <ac:chgData name="Aaron Smith" userId="f01875a68a4dc16b" providerId="LiveId" clId="{E5955359-B8B7-49D4-9C23-E43D13CB20D3}" dt="2020-09-01T02:42:19.548" v="13118" actId="1076"/>
          <ac:cxnSpMkLst>
            <pc:docMk/>
            <pc:sldMk cId="665035142" sldId="412"/>
            <ac:cxnSpMk id="11" creationId="{0C360F14-B5CA-49F4-BABB-2DB5C35A0993}"/>
          </ac:cxnSpMkLst>
        </pc:cxnChg>
      </pc:sldChg>
      <pc:sldChg chg="modSp add mod">
        <pc:chgData name="Aaron Smith" userId="f01875a68a4dc16b" providerId="LiveId" clId="{E5955359-B8B7-49D4-9C23-E43D13CB20D3}" dt="2020-09-01T02:52:22.446" v="13634" actId="20577"/>
        <pc:sldMkLst>
          <pc:docMk/>
          <pc:sldMk cId="1002023843" sldId="413"/>
        </pc:sldMkLst>
        <pc:spChg chg="mod">
          <ac:chgData name="Aaron Smith" userId="f01875a68a4dc16b" providerId="LiveId" clId="{E5955359-B8B7-49D4-9C23-E43D13CB20D3}" dt="2020-09-01T02:50:16.409" v="13348" actId="20577"/>
          <ac:spMkLst>
            <pc:docMk/>
            <pc:sldMk cId="1002023843" sldId="413"/>
            <ac:spMk id="2" creationId="{3BD38F2D-4404-41D9-B72F-E5B993E31BBF}"/>
          </ac:spMkLst>
        </pc:spChg>
        <pc:spChg chg="mod">
          <ac:chgData name="Aaron Smith" userId="f01875a68a4dc16b" providerId="LiveId" clId="{E5955359-B8B7-49D4-9C23-E43D13CB20D3}" dt="2020-09-01T02:52:22.446" v="13634" actId="20577"/>
          <ac:spMkLst>
            <pc:docMk/>
            <pc:sldMk cId="1002023843" sldId="413"/>
            <ac:spMk id="3" creationId="{733FCEC7-2044-4EB3-AB56-776B5C780BC9}"/>
          </ac:spMkLst>
        </pc:spChg>
      </pc:sldChg>
      <pc:sldChg chg="modSp new mod modAnim">
        <pc:chgData name="Aaron Smith" userId="f01875a68a4dc16b" providerId="LiveId" clId="{E5955359-B8B7-49D4-9C23-E43D13CB20D3}" dt="2020-09-01T15:09:57.546" v="16937" actId="6549"/>
        <pc:sldMkLst>
          <pc:docMk/>
          <pc:sldMk cId="3252774983" sldId="414"/>
        </pc:sldMkLst>
        <pc:spChg chg="mod">
          <ac:chgData name="Aaron Smith" userId="f01875a68a4dc16b" providerId="LiveId" clId="{E5955359-B8B7-49D4-9C23-E43D13CB20D3}" dt="2020-09-01T02:56:11.429" v="13652" actId="20577"/>
          <ac:spMkLst>
            <pc:docMk/>
            <pc:sldMk cId="3252774983" sldId="414"/>
            <ac:spMk id="2" creationId="{3AD755D6-DC34-492A-B29A-43D6E241A0E9}"/>
          </ac:spMkLst>
        </pc:spChg>
        <pc:spChg chg="mod">
          <ac:chgData name="Aaron Smith" userId="f01875a68a4dc16b" providerId="LiveId" clId="{E5955359-B8B7-49D4-9C23-E43D13CB20D3}" dt="2020-09-01T15:09:55.827" v="16936" actId="6549"/>
          <ac:spMkLst>
            <pc:docMk/>
            <pc:sldMk cId="3252774983" sldId="414"/>
            <ac:spMk id="3" creationId="{00FF32A9-0962-40D1-A227-15AE09E5185D}"/>
          </ac:spMkLst>
        </pc:spChg>
      </pc:sldChg>
      <pc:sldChg chg="addSp delSp modSp new mod modAnim">
        <pc:chgData name="Aaron Smith" userId="f01875a68a4dc16b" providerId="LiveId" clId="{E5955359-B8B7-49D4-9C23-E43D13CB20D3}" dt="2020-09-01T15:27:13.612" v="17315" actId="113"/>
        <pc:sldMkLst>
          <pc:docMk/>
          <pc:sldMk cId="3010244505" sldId="415"/>
        </pc:sldMkLst>
        <pc:spChg chg="mod">
          <ac:chgData name="Aaron Smith" userId="f01875a68a4dc16b" providerId="LiveId" clId="{E5955359-B8B7-49D4-9C23-E43D13CB20D3}" dt="2020-09-01T03:13:41.514" v="14929" actId="20577"/>
          <ac:spMkLst>
            <pc:docMk/>
            <pc:sldMk cId="3010244505" sldId="415"/>
            <ac:spMk id="2" creationId="{D2D39AE5-81C2-46FB-A931-7D568766114A}"/>
          </ac:spMkLst>
        </pc:spChg>
        <pc:spChg chg="del">
          <ac:chgData name="Aaron Smith" userId="f01875a68a4dc16b" providerId="LiveId" clId="{E5955359-B8B7-49D4-9C23-E43D13CB20D3}" dt="2020-09-01T03:10:00.592" v="14685" actId="478"/>
          <ac:spMkLst>
            <pc:docMk/>
            <pc:sldMk cId="3010244505" sldId="415"/>
            <ac:spMk id="3" creationId="{E2D9913D-75F6-4451-A21C-65C255C53CA4}"/>
          </ac:spMkLst>
        </pc:spChg>
        <pc:spChg chg="add mod">
          <ac:chgData name="Aaron Smith" userId="f01875a68a4dc16b" providerId="LiveId" clId="{E5955359-B8B7-49D4-9C23-E43D13CB20D3}" dt="2020-09-01T15:11:05.010" v="16985" actId="313"/>
          <ac:spMkLst>
            <pc:docMk/>
            <pc:sldMk cId="3010244505" sldId="415"/>
            <ac:spMk id="4" creationId="{BA2DDEED-CBF8-4AF7-BBB7-3F0B49F6D1EC}"/>
          </ac:spMkLst>
        </pc:spChg>
        <pc:spChg chg="add mod">
          <ac:chgData name="Aaron Smith" userId="f01875a68a4dc16b" providerId="LiveId" clId="{E5955359-B8B7-49D4-9C23-E43D13CB20D3}" dt="2020-09-01T15:11:12.523" v="16988" actId="20577"/>
          <ac:spMkLst>
            <pc:docMk/>
            <pc:sldMk cId="3010244505" sldId="415"/>
            <ac:spMk id="5" creationId="{55840E8D-E99A-494B-9B15-1B72C3957A69}"/>
          </ac:spMkLst>
        </pc:spChg>
        <pc:spChg chg="add mod">
          <ac:chgData name="Aaron Smith" userId="f01875a68a4dc16b" providerId="LiveId" clId="{E5955359-B8B7-49D4-9C23-E43D13CB20D3}" dt="2020-09-01T15:27:13.612" v="17315" actId="113"/>
          <ac:spMkLst>
            <pc:docMk/>
            <pc:sldMk cId="3010244505" sldId="415"/>
            <ac:spMk id="6" creationId="{6C9C6A20-A9E6-4289-B650-93DFB3D8202A}"/>
          </ac:spMkLst>
        </pc:spChg>
        <pc:spChg chg="add mod">
          <ac:chgData name="Aaron Smith" userId="f01875a68a4dc16b" providerId="LiveId" clId="{E5955359-B8B7-49D4-9C23-E43D13CB20D3}" dt="2020-09-01T15:11:23.522" v="16991" actId="115"/>
          <ac:spMkLst>
            <pc:docMk/>
            <pc:sldMk cId="3010244505" sldId="415"/>
            <ac:spMk id="7" creationId="{36F30EB3-99C5-4F9B-8E14-ACA8EFFCB696}"/>
          </ac:spMkLst>
        </pc:spChg>
      </pc:sldChg>
      <pc:sldChg chg="modSp new mod">
        <pc:chgData name="Aaron Smith" userId="f01875a68a4dc16b" providerId="LiveId" clId="{E5955359-B8B7-49D4-9C23-E43D13CB20D3}" dt="2020-09-01T14:30:47.706" v="16197" actId="20577"/>
        <pc:sldMkLst>
          <pc:docMk/>
          <pc:sldMk cId="2182722510" sldId="416"/>
        </pc:sldMkLst>
        <pc:spChg chg="mod">
          <ac:chgData name="Aaron Smith" userId="f01875a68a4dc16b" providerId="LiveId" clId="{E5955359-B8B7-49D4-9C23-E43D13CB20D3}" dt="2020-09-01T14:25:39.732" v="15921" actId="6549"/>
          <ac:spMkLst>
            <pc:docMk/>
            <pc:sldMk cId="2182722510" sldId="416"/>
            <ac:spMk id="2" creationId="{A54227E5-06AA-43EE-BA7B-3D9F4CB3BA5F}"/>
          </ac:spMkLst>
        </pc:spChg>
        <pc:spChg chg="mod">
          <ac:chgData name="Aaron Smith" userId="f01875a68a4dc16b" providerId="LiveId" clId="{E5955359-B8B7-49D4-9C23-E43D13CB20D3}" dt="2020-09-01T14:30:47.706" v="16197" actId="20577"/>
          <ac:spMkLst>
            <pc:docMk/>
            <pc:sldMk cId="2182722510" sldId="416"/>
            <ac:spMk id="3" creationId="{FBDE52CB-8F22-418C-9542-18D12CF3A72F}"/>
          </ac:spMkLst>
        </pc:spChg>
      </pc:sldChg>
      <pc:sldChg chg="modSp add mod">
        <pc:chgData name="Aaron Smith" userId="f01875a68a4dc16b" providerId="LiveId" clId="{E5955359-B8B7-49D4-9C23-E43D13CB20D3}" dt="2020-09-01T14:53:48.804" v="16537" actId="115"/>
        <pc:sldMkLst>
          <pc:docMk/>
          <pc:sldMk cId="806645657" sldId="417"/>
        </pc:sldMkLst>
        <pc:spChg chg="mod">
          <ac:chgData name="Aaron Smith" userId="f01875a68a4dc16b" providerId="LiveId" clId="{E5955359-B8B7-49D4-9C23-E43D13CB20D3}" dt="2020-09-01T14:32:45.382" v="16290" actId="2711"/>
          <ac:spMkLst>
            <pc:docMk/>
            <pc:sldMk cId="806645657" sldId="417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14:53:48.804" v="16537" actId="115"/>
          <ac:spMkLst>
            <pc:docMk/>
            <pc:sldMk cId="806645657" sldId="417"/>
            <ac:spMk id="3" creationId="{D3326DFC-2DA3-454B-879D-A67A20DA1E73}"/>
          </ac:spMkLst>
        </pc:spChg>
      </pc:sldChg>
      <pc:sldChg chg="modSp add mod">
        <pc:chgData name="Aaron Smith" userId="f01875a68a4dc16b" providerId="LiveId" clId="{E5955359-B8B7-49D4-9C23-E43D13CB20D3}" dt="2020-09-01T15:15:22.598" v="17089" actId="20577"/>
        <pc:sldMkLst>
          <pc:docMk/>
          <pc:sldMk cId="1733356174" sldId="418"/>
        </pc:sldMkLst>
        <pc:spChg chg="mod">
          <ac:chgData name="Aaron Smith" userId="f01875a68a4dc16b" providerId="LiveId" clId="{E5955359-B8B7-49D4-9C23-E43D13CB20D3}" dt="2020-09-01T14:34:12.228" v="16449" actId="20577"/>
          <ac:spMkLst>
            <pc:docMk/>
            <pc:sldMk cId="1733356174" sldId="418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15:15:22.598" v="17089" actId="20577"/>
          <ac:spMkLst>
            <pc:docMk/>
            <pc:sldMk cId="1733356174" sldId="418"/>
            <ac:spMk id="3" creationId="{D3326DFC-2DA3-454B-879D-A67A20DA1E73}"/>
          </ac:spMkLst>
        </pc:spChg>
      </pc:sldChg>
      <pc:sldChg chg="modSp add mod">
        <pc:chgData name="Aaron Smith" userId="f01875a68a4dc16b" providerId="LiveId" clId="{E5955359-B8B7-49D4-9C23-E43D13CB20D3}" dt="2020-09-01T15:15:44.474" v="17125" actId="20577"/>
        <pc:sldMkLst>
          <pc:docMk/>
          <pc:sldMk cId="1270875906" sldId="419"/>
        </pc:sldMkLst>
        <pc:spChg chg="mod">
          <ac:chgData name="Aaron Smith" userId="f01875a68a4dc16b" providerId="LiveId" clId="{E5955359-B8B7-49D4-9C23-E43D13CB20D3}" dt="2020-09-01T15:15:09.865" v="17063" actId="20577"/>
          <ac:spMkLst>
            <pc:docMk/>
            <pc:sldMk cId="1270875906" sldId="419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15:15:44.474" v="17125" actId="20577"/>
          <ac:spMkLst>
            <pc:docMk/>
            <pc:sldMk cId="1270875906" sldId="419"/>
            <ac:spMk id="3" creationId="{D3326DFC-2DA3-454B-879D-A67A20DA1E73}"/>
          </ac:spMkLst>
        </pc:spChg>
      </pc:sldChg>
      <pc:sldChg chg="modSp add mod">
        <pc:chgData name="Aaron Smith" userId="f01875a68a4dc16b" providerId="LiveId" clId="{E5955359-B8B7-49D4-9C23-E43D13CB20D3}" dt="2020-09-01T15:16:22.973" v="17144" actId="20577"/>
        <pc:sldMkLst>
          <pc:docMk/>
          <pc:sldMk cId="513075422" sldId="420"/>
        </pc:sldMkLst>
        <pc:spChg chg="mod">
          <ac:chgData name="Aaron Smith" userId="f01875a68a4dc16b" providerId="LiveId" clId="{E5955359-B8B7-49D4-9C23-E43D13CB20D3}" dt="2020-09-01T15:16:19.220" v="17143" actId="20577"/>
          <ac:spMkLst>
            <pc:docMk/>
            <pc:sldMk cId="513075422" sldId="420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15:16:22.973" v="17144" actId="20577"/>
          <ac:spMkLst>
            <pc:docMk/>
            <pc:sldMk cId="513075422" sldId="420"/>
            <ac:spMk id="3" creationId="{D3326DFC-2DA3-454B-879D-A67A20DA1E73}"/>
          </ac:spMkLst>
        </pc:spChg>
      </pc:sldChg>
      <pc:sldChg chg="modSp add mod">
        <pc:chgData name="Aaron Smith" userId="f01875a68a4dc16b" providerId="LiveId" clId="{E5955359-B8B7-49D4-9C23-E43D13CB20D3}" dt="2020-09-01T16:25:50.090" v="18317" actId="113"/>
        <pc:sldMkLst>
          <pc:docMk/>
          <pc:sldMk cId="2063538866" sldId="421"/>
        </pc:sldMkLst>
        <pc:spChg chg="mod">
          <ac:chgData name="Aaron Smith" userId="f01875a68a4dc16b" providerId="LiveId" clId="{E5955359-B8B7-49D4-9C23-E43D13CB20D3}" dt="2020-09-01T15:17:05.334" v="17203" actId="20577"/>
          <ac:spMkLst>
            <pc:docMk/>
            <pc:sldMk cId="2063538866" sldId="421"/>
            <ac:spMk id="2" creationId="{C92B3218-161B-42D5-92B5-5D75E77FB5DB}"/>
          </ac:spMkLst>
        </pc:spChg>
        <pc:spChg chg="mod">
          <ac:chgData name="Aaron Smith" userId="f01875a68a4dc16b" providerId="LiveId" clId="{E5955359-B8B7-49D4-9C23-E43D13CB20D3}" dt="2020-09-01T16:25:50.090" v="18317" actId="113"/>
          <ac:spMkLst>
            <pc:docMk/>
            <pc:sldMk cId="2063538866" sldId="421"/>
            <ac:spMk id="3" creationId="{D3326DFC-2DA3-454B-879D-A67A20DA1E73}"/>
          </ac:spMkLst>
        </pc:spChg>
      </pc:sldChg>
      <pc:sldChg chg="modSp add mod modShow">
        <pc:chgData name="Aaron Smith" userId="f01875a68a4dc16b" providerId="LiveId" clId="{E5955359-B8B7-49D4-9C23-E43D13CB20D3}" dt="2020-09-01T16:40:48.934" v="19918" actId="729"/>
        <pc:sldMkLst>
          <pc:docMk/>
          <pc:sldMk cId="572048947" sldId="422"/>
        </pc:sldMkLst>
        <pc:spChg chg="mod">
          <ac:chgData name="Aaron Smith" userId="f01875a68a4dc16b" providerId="LiveId" clId="{E5955359-B8B7-49D4-9C23-E43D13CB20D3}" dt="2020-09-01T15:16:51.183" v="17185" actId="20577"/>
          <ac:spMkLst>
            <pc:docMk/>
            <pc:sldMk cId="572048947" sldId="422"/>
            <ac:spMk id="2" creationId="{C92B3218-161B-42D5-92B5-5D75E77FB5DB}"/>
          </ac:spMkLst>
        </pc:spChg>
      </pc:sldChg>
      <pc:sldChg chg="addSp delSp modSp add mod modAnim">
        <pc:chgData name="Aaron Smith" userId="f01875a68a4dc16b" providerId="LiveId" clId="{E5955359-B8B7-49D4-9C23-E43D13CB20D3}" dt="2020-09-01T16:12:40.272" v="17712" actId="14100"/>
        <pc:sldMkLst>
          <pc:docMk/>
          <pc:sldMk cId="1561098887" sldId="423"/>
        </pc:sldMkLst>
        <pc:spChg chg="mod">
          <ac:chgData name="Aaron Smith" userId="f01875a68a4dc16b" providerId="LiveId" clId="{E5955359-B8B7-49D4-9C23-E43D13CB20D3}" dt="2020-09-01T16:07:08.971" v="17355" actId="113"/>
          <ac:spMkLst>
            <pc:docMk/>
            <pc:sldMk cId="1561098887" sldId="423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16:09:23.204" v="17609" actId="207"/>
          <ac:spMkLst>
            <pc:docMk/>
            <pc:sldMk cId="1561098887" sldId="423"/>
            <ac:spMk id="5" creationId="{FD459E03-BB4B-480D-A30B-057945D90531}"/>
          </ac:spMkLst>
        </pc:spChg>
        <pc:spChg chg="mod">
          <ac:chgData name="Aaron Smith" userId="f01875a68a4dc16b" providerId="LiveId" clId="{E5955359-B8B7-49D4-9C23-E43D13CB20D3}" dt="2020-09-01T16:10:45.690" v="17680" actId="115"/>
          <ac:spMkLst>
            <pc:docMk/>
            <pc:sldMk cId="1561098887" sldId="423"/>
            <ac:spMk id="8" creationId="{32FB9F41-0555-4CC7-96C8-C74CE6A976D6}"/>
          </ac:spMkLst>
        </pc:spChg>
        <pc:spChg chg="del mod">
          <ac:chgData name="Aaron Smith" userId="f01875a68a4dc16b" providerId="LiveId" clId="{E5955359-B8B7-49D4-9C23-E43D13CB20D3}" dt="2020-09-01T16:07:17.061" v="17357" actId="478"/>
          <ac:spMkLst>
            <pc:docMk/>
            <pc:sldMk cId="1561098887" sldId="423"/>
            <ac:spMk id="9" creationId="{4B57F6A2-54A5-4204-878D-AD707E85B7A2}"/>
          </ac:spMkLst>
        </pc:spChg>
        <pc:spChg chg="add mod">
          <ac:chgData name="Aaron Smith" userId="f01875a68a4dc16b" providerId="LiveId" clId="{E5955359-B8B7-49D4-9C23-E43D13CB20D3}" dt="2020-09-01T16:11:48.086" v="17699" actId="164"/>
          <ac:spMkLst>
            <pc:docMk/>
            <pc:sldMk cId="1561098887" sldId="423"/>
            <ac:spMk id="18" creationId="{8C38B8C6-CFA9-4D8C-B11E-7EFAC530A072}"/>
          </ac:spMkLst>
        </pc:spChg>
        <pc:spChg chg="add mod">
          <ac:chgData name="Aaron Smith" userId="f01875a68a4dc16b" providerId="LiveId" clId="{E5955359-B8B7-49D4-9C23-E43D13CB20D3}" dt="2020-09-01T16:12:37.450" v="17711" actId="14100"/>
          <ac:spMkLst>
            <pc:docMk/>
            <pc:sldMk cId="1561098887" sldId="423"/>
            <ac:spMk id="20" creationId="{2CEED55A-3484-4CA3-AFC6-0F247A29FBF3}"/>
          </ac:spMkLst>
        </pc:spChg>
        <pc:grpChg chg="add mod">
          <ac:chgData name="Aaron Smith" userId="f01875a68a4dc16b" providerId="LiveId" clId="{E5955359-B8B7-49D4-9C23-E43D13CB20D3}" dt="2020-09-01T16:11:03.271" v="17687" actId="164"/>
          <ac:grpSpMkLst>
            <pc:docMk/>
            <pc:sldMk cId="1561098887" sldId="423"/>
            <ac:grpSpMk id="6" creationId="{061FB5B4-5792-49DF-ACA3-36B3F3BEFF8F}"/>
          </ac:grpSpMkLst>
        </pc:grpChg>
        <pc:grpChg chg="add mod">
          <ac:chgData name="Aaron Smith" userId="f01875a68a4dc16b" providerId="LiveId" clId="{E5955359-B8B7-49D4-9C23-E43D13CB20D3}" dt="2020-09-01T16:11:03.271" v="17687" actId="164"/>
          <ac:grpSpMkLst>
            <pc:docMk/>
            <pc:sldMk cId="1561098887" sldId="423"/>
            <ac:grpSpMk id="14" creationId="{561AA70B-0E68-499A-A3A6-5633B8274066}"/>
          </ac:grpSpMkLst>
        </pc:grpChg>
        <pc:grpChg chg="add mod">
          <ac:chgData name="Aaron Smith" userId="f01875a68a4dc16b" providerId="LiveId" clId="{E5955359-B8B7-49D4-9C23-E43D13CB20D3}" dt="2020-09-01T16:11:48.086" v="17699" actId="164"/>
          <ac:grpSpMkLst>
            <pc:docMk/>
            <pc:sldMk cId="1561098887" sldId="423"/>
            <ac:grpSpMk id="21" creationId="{CEEA5254-BEC5-4540-A3E5-D3C5C6D6ACB2}"/>
          </ac:grpSpMkLst>
        </pc:grpChg>
        <pc:cxnChg chg="mod">
          <ac:chgData name="Aaron Smith" userId="f01875a68a4dc16b" providerId="LiveId" clId="{E5955359-B8B7-49D4-9C23-E43D13CB20D3}" dt="2020-09-01T16:12:40.272" v="17712" actId="14100"/>
          <ac:cxnSpMkLst>
            <pc:docMk/>
            <pc:sldMk cId="1561098887" sldId="423"/>
            <ac:cxnSpMk id="7" creationId="{1E099A2B-55D0-4564-8F2C-FE9F6FC2E0D2}"/>
          </ac:cxnSpMkLst>
        </pc:cxnChg>
        <pc:cxnChg chg="del">
          <ac:chgData name="Aaron Smith" userId="f01875a68a4dc16b" providerId="LiveId" clId="{E5955359-B8B7-49D4-9C23-E43D13CB20D3}" dt="2020-09-01T16:07:18.149" v="17358" actId="478"/>
          <ac:cxnSpMkLst>
            <pc:docMk/>
            <pc:sldMk cId="1561098887" sldId="423"/>
            <ac:cxnSpMk id="11" creationId="{0C360F14-B5CA-49F4-BABB-2DB5C35A0993}"/>
          </ac:cxnSpMkLst>
        </pc:cxnChg>
        <pc:cxnChg chg="add mod">
          <ac:chgData name="Aaron Smith" userId="f01875a68a4dc16b" providerId="LiveId" clId="{E5955359-B8B7-49D4-9C23-E43D13CB20D3}" dt="2020-09-01T16:11:07.186" v="17688" actId="14100"/>
          <ac:cxnSpMkLst>
            <pc:docMk/>
            <pc:sldMk cId="1561098887" sldId="423"/>
            <ac:cxnSpMk id="12" creationId="{236B73DE-9F69-413E-9AE1-7787D58D9DE9}"/>
          </ac:cxnSpMkLst>
        </pc:cxnChg>
      </pc:sldChg>
      <pc:sldChg chg="modSp add mod modAnim">
        <pc:chgData name="Aaron Smith" userId="f01875a68a4dc16b" providerId="LiveId" clId="{E5955359-B8B7-49D4-9C23-E43D13CB20D3}" dt="2020-09-01T16:15:47.272" v="17848"/>
        <pc:sldMkLst>
          <pc:docMk/>
          <pc:sldMk cId="2010093807" sldId="424"/>
        </pc:sldMkLst>
        <pc:spChg chg="mod">
          <ac:chgData name="Aaron Smith" userId="f01875a68a4dc16b" providerId="LiveId" clId="{E5955359-B8B7-49D4-9C23-E43D13CB20D3}" dt="2020-09-01T16:13:45.667" v="17725" actId="20577"/>
          <ac:spMkLst>
            <pc:docMk/>
            <pc:sldMk cId="2010093807" sldId="424"/>
            <ac:spMk id="2" creationId="{0CBB92AC-CFDF-48A9-AD28-CE4801EF64A8}"/>
          </ac:spMkLst>
        </pc:spChg>
        <pc:spChg chg="mod">
          <ac:chgData name="Aaron Smith" userId="f01875a68a4dc16b" providerId="LiveId" clId="{E5955359-B8B7-49D4-9C23-E43D13CB20D3}" dt="2020-09-01T16:15:07.990" v="17844" actId="20577"/>
          <ac:spMkLst>
            <pc:docMk/>
            <pc:sldMk cId="2010093807" sldId="424"/>
            <ac:spMk id="5" creationId="{FD459E03-BB4B-480D-A30B-057945D90531}"/>
          </ac:spMkLst>
        </pc:spChg>
        <pc:spChg chg="mod">
          <ac:chgData name="Aaron Smith" userId="f01875a68a4dc16b" providerId="LiveId" clId="{E5955359-B8B7-49D4-9C23-E43D13CB20D3}" dt="2020-09-01T16:15:29.675" v="17847" actId="14100"/>
          <ac:spMkLst>
            <pc:docMk/>
            <pc:sldMk cId="2010093807" sldId="424"/>
            <ac:spMk id="8" creationId="{32FB9F41-0555-4CC7-96C8-C74CE6A976D6}"/>
          </ac:spMkLst>
        </pc:spChg>
        <pc:spChg chg="mod">
          <ac:chgData name="Aaron Smith" userId="f01875a68a4dc16b" providerId="LiveId" clId="{E5955359-B8B7-49D4-9C23-E43D13CB20D3}" dt="2020-09-01T16:14:20.830" v="17757" actId="14100"/>
          <ac:spMkLst>
            <pc:docMk/>
            <pc:sldMk cId="2010093807" sldId="424"/>
            <ac:spMk id="18" creationId="{8C38B8C6-CFA9-4D8C-B11E-7EFAC530A072}"/>
          </ac:spMkLst>
        </pc:spChg>
        <pc:spChg chg="mod">
          <ac:chgData name="Aaron Smith" userId="f01875a68a4dc16b" providerId="LiveId" clId="{E5955359-B8B7-49D4-9C23-E43D13CB20D3}" dt="2020-09-01T16:15:17.450" v="17845" actId="14100"/>
          <ac:spMkLst>
            <pc:docMk/>
            <pc:sldMk cId="2010093807" sldId="424"/>
            <ac:spMk id="20" creationId="{2CEED55A-3484-4CA3-AFC6-0F247A29FBF3}"/>
          </ac:spMkLst>
        </pc:spChg>
        <pc:grpChg chg="mod">
          <ac:chgData name="Aaron Smith" userId="f01875a68a4dc16b" providerId="LiveId" clId="{E5955359-B8B7-49D4-9C23-E43D13CB20D3}" dt="2020-09-01T16:14:10.138" v="17749" actId="1076"/>
          <ac:grpSpMkLst>
            <pc:docMk/>
            <pc:sldMk cId="2010093807" sldId="424"/>
            <ac:grpSpMk id="14" creationId="{561AA70B-0E68-499A-A3A6-5633B8274066}"/>
          </ac:grpSpMkLst>
        </pc:grpChg>
        <pc:grpChg chg="mod">
          <ac:chgData name="Aaron Smith" userId="f01875a68a4dc16b" providerId="LiveId" clId="{E5955359-B8B7-49D4-9C23-E43D13CB20D3}" dt="2020-09-01T16:14:26.601" v="17761" actId="1076"/>
          <ac:grpSpMkLst>
            <pc:docMk/>
            <pc:sldMk cId="2010093807" sldId="424"/>
            <ac:grpSpMk id="21" creationId="{CEEA5254-BEC5-4540-A3E5-D3C5C6D6ACB2}"/>
          </ac:grpSpMkLst>
        </pc:grpChg>
        <pc:cxnChg chg="mod">
          <ac:chgData name="Aaron Smith" userId="f01875a68a4dc16b" providerId="LiveId" clId="{E5955359-B8B7-49D4-9C23-E43D13CB20D3}" dt="2020-09-01T16:15:29.675" v="17847" actId="14100"/>
          <ac:cxnSpMkLst>
            <pc:docMk/>
            <pc:sldMk cId="2010093807" sldId="424"/>
            <ac:cxnSpMk id="7" creationId="{1E099A2B-55D0-4564-8F2C-FE9F6FC2E0D2}"/>
          </ac:cxnSpMkLst>
        </pc:cxnChg>
        <pc:cxnChg chg="mod">
          <ac:chgData name="Aaron Smith" userId="f01875a68a4dc16b" providerId="LiveId" clId="{E5955359-B8B7-49D4-9C23-E43D13CB20D3}" dt="2020-09-01T16:15:29.675" v="17847" actId="14100"/>
          <ac:cxnSpMkLst>
            <pc:docMk/>
            <pc:sldMk cId="2010093807" sldId="424"/>
            <ac:cxnSpMk id="12" creationId="{236B73DE-9F69-413E-9AE1-7787D58D9DE9}"/>
          </ac:cxnSpMkLst>
        </pc:cxnChg>
      </pc:sldChg>
      <pc:sldChg chg="addSp delSp modSp add mod addAnim delAnim modAnim">
        <pc:chgData name="Aaron Smith" userId="f01875a68a4dc16b" providerId="LiveId" clId="{E5955359-B8B7-49D4-9C23-E43D13CB20D3}" dt="2020-09-01T16:39:55.976" v="19903" actId="115"/>
        <pc:sldMkLst>
          <pc:docMk/>
          <pc:sldMk cId="3917504160" sldId="425"/>
        </pc:sldMkLst>
        <pc:spChg chg="mod">
          <ac:chgData name="Aaron Smith" userId="f01875a68a4dc16b" providerId="LiveId" clId="{E5955359-B8B7-49D4-9C23-E43D13CB20D3}" dt="2020-09-01T16:16:02.541" v="17870" actId="20577"/>
          <ac:spMkLst>
            <pc:docMk/>
            <pc:sldMk cId="3917504160" sldId="425"/>
            <ac:spMk id="2" creationId="{0CBB92AC-CFDF-48A9-AD28-CE4801EF64A8}"/>
          </ac:spMkLst>
        </pc:spChg>
        <pc:spChg chg="add del mod">
          <ac:chgData name="Aaron Smith" userId="f01875a68a4dc16b" providerId="LiveId" clId="{E5955359-B8B7-49D4-9C23-E43D13CB20D3}" dt="2020-09-01T16:24:47.252" v="18303" actId="113"/>
          <ac:spMkLst>
            <pc:docMk/>
            <pc:sldMk cId="3917504160" sldId="425"/>
            <ac:spMk id="5" creationId="{FD459E03-BB4B-480D-A30B-057945D90531}"/>
          </ac:spMkLst>
        </pc:spChg>
        <pc:spChg chg="mod">
          <ac:chgData name="Aaron Smith" userId="f01875a68a4dc16b" providerId="LiveId" clId="{E5955359-B8B7-49D4-9C23-E43D13CB20D3}" dt="2020-09-01T16:39:55.976" v="19903" actId="115"/>
          <ac:spMkLst>
            <pc:docMk/>
            <pc:sldMk cId="3917504160" sldId="425"/>
            <ac:spMk id="8" creationId="{32FB9F41-0555-4CC7-96C8-C74CE6A976D6}"/>
          </ac:spMkLst>
        </pc:spChg>
        <pc:spChg chg="mod">
          <ac:chgData name="Aaron Smith" userId="f01875a68a4dc16b" providerId="LiveId" clId="{E5955359-B8B7-49D4-9C23-E43D13CB20D3}" dt="2020-09-01T16:23:48.347" v="18290" actId="20577"/>
          <ac:spMkLst>
            <pc:docMk/>
            <pc:sldMk cId="3917504160" sldId="425"/>
            <ac:spMk id="16" creationId="{D6323492-20CC-43F9-9458-52AC3D903896}"/>
          </ac:spMkLst>
        </pc:spChg>
        <pc:spChg chg="mod topLvl">
          <ac:chgData name="Aaron Smith" userId="f01875a68a4dc16b" providerId="LiveId" clId="{E5955359-B8B7-49D4-9C23-E43D13CB20D3}" dt="2020-09-01T16:23:57.361" v="18291" actId="165"/>
          <ac:spMkLst>
            <pc:docMk/>
            <pc:sldMk cId="3917504160" sldId="425"/>
            <ac:spMk id="18" creationId="{8C38B8C6-CFA9-4D8C-B11E-7EFAC530A072}"/>
          </ac:spMkLst>
        </pc:spChg>
        <pc:spChg chg="add del mod topLvl">
          <ac:chgData name="Aaron Smith" userId="f01875a68a4dc16b" providerId="LiveId" clId="{E5955359-B8B7-49D4-9C23-E43D13CB20D3}" dt="2020-09-01T16:23:57.361" v="18291" actId="165"/>
          <ac:spMkLst>
            <pc:docMk/>
            <pc:sldMk cId="3917504160" sldId="425"/>
            <ac:spMk id="20" creationId="{2CEED55A-3484-4CA3-AFC6-0F247A29FBF3}"/>
          </ac:spMkLst>
        </pc:spChg>
        <pc:grpChg chg="del">
          <ac:chgData name="Aaron Smith" userId="f01875a68a4dc16b" providerId="LiveId" clId="{E5955359-B8B7-49D4-9C23-E43D13CB20D3}" dt="2020-09-01T16:21:52.514" v="18136" actId="478"/>
          <ac:grpSpMkLst>
            <pc:docMk/>
            <pc:sldMk cId="3917504160" sldId="425"/>
            <ac:grpSpMk id="6" creationId="{061FB5B4-5792-49DF-ACA3-36B3F3BEFF8F}"/>
          </ac:grpSpMkLst>
        </pc:grpChg>
        <pc:grpChg chg="mod">
          <ac:chgData name="Aaron Smith" userId="f01875a68a4dc16b" providerId="LiveId" clId="{E5955359-B8B7-49D4-9C23-E43D13CB20D3}" dt="2020-09-01T16:21:43.382" v="18118" actId="1076"/>
          <ac:grpSpMkLst>
            <pc:docMk/>
            <pc:sldMk cId="3917504160" sldId="425"/>
            <ac:grpSpMk id="14" creationId="{561AA70B-0E68-499A-A3A6-5633B8274066}"/>
          </ac:grpSpMkLst>
        </pc:grpChg>
        <pc:grpChg chg="add mod">
          <ac:chgData name="Aaron Smith" userId="f01875a68a4dc16b" providerId="LiveId" clId="{E5955359-B8B7-49D4-9C23-E43D13CB20D3}" dt="2020-09-01T16:22:35.909" v="18260" actId="1076"/>
          <ac:grpSpMkLst>
            <pc:docMk/>
            <pc:sldMk cId="3917504160" sldId="425"/>
            <ac:grpSpMk id="15" creationId="{DE32CC88-B6E2-4FDF-BCD7-05BC1A9B36E4}"/>
          </ac:grpSpMkLst>
        </pc:grpChg>
        <pc:grpChg chg="add del mod">
          <ac:chgData name="Aaron Smith" userId="f01875a68a4dc16b" providerId="LiveId" clId="{E5955359-B8B7-49D4-9C23-E43D13CB20D3}" dt="2020-09-01T16:23:57.361" v="18291" actId="165"/>
          <ac:grpSpMkLst>
            <pc:docMk/>
            <pc:sldMk cId="3917504160" sldId="425"/>
            <ac:grpSpMk id="21" creationId="{CEEA5254-BEC5-4540-A3E5-D3C5C6D6ACB2}"/>
          </ac:grpSpMkLst>
        </pc:grpChg>
        <pc:cxnChg chg="del mod">
          <ac:chgData name="Aaron Smith" userId="f01875a68a4dc16b" providerId="LiveId" clId="{E5955359-B8B7-49D4-9C23-E43D13CB20D3}" dt="2020-09-01T16:21:52.514" v="18136" actId="478"/>
          <ac:cxnSpMkLst>
            <pc:docMk/>
            <pc:sldMk cId="3917504160" sldId="425"/>
            <ac:cxnSpMk id="7" creationId="{1E099A2B-55D0-4564-8F2C-FE9F6FC2E0D2}"/>
          </ac:cxnSpMkLst>
        </pc:cxnChg>
        <pc:cxnChg chg="mod">
          <ac:chgData name="Aaron Smith" userId="f01875a68a4dc16b" providerId="LiveId" clId="{E5955359-B8B7-49D4-9C23-E43D13CB20D3}" dt="2020-09-01T16:23:29.020" v="18278" actId="14100"/>
          <ac:cxnSpMkLst>
            <pc:docMk/>
            <pc:sldMk cId="3917504160" sldId="425"/>
            <ac:cxnSpMk id="12" creationId="{236B73DE-9F69-413E-9AE1-7787D58D9DE9}"/>
          </ac:cxnSpMkLst>
        </pc:cxnChg>
        <pc:cxnChg chg="mod">
          <ac:chgData name="Aaron Smith" userId="f01875a68a4dc16b" providerId="LiveId" clId="{E5955359-B8B7-49D4-9C23-E43D13CB20D3}" dt="2020-09-01T16:22:40.553" v="18261" actId="14100"/>
          <ac:cxnSpMkLst>
            <pc:docMk/>
            <pc:sldMk cId="3917504160" sldId="425"/>
            <ac:cxnSpMk id="17" creationId="{BE159D8F-93AF-4996-B21C-CAFA8A65CA0E}"/>
          </ac:cxnSpMkLst>
        </pc:cxnChg>
      </pc:sldChg>
      <pc:sldChg chg="modSp new mod modAnim">
        <pc:chgData name="Aaron Smith" userId="f01875a68a4dc16b" providerId="LiveId" clId="{E5955359-B8B7-49D4-9C23-E43D13CB20D3}" dt="2020-09-01T16:35:33.048" v="19764" actId="20577"/>
        <pc:sldMkLst>
          <pc:docMk/>
          <pc:sldMk cId="3016930329" sldId="426"/>
        </pc:sldMkLst>
        <pc:spChg chg="mod">
          <ac:chgData name="Aaron Smith" userId="f01875a68a4dc16b" providerId="LiveId" clId="{E5955359-B8B7-49D4-9C23-E43D13CB20D3}" dt="2020-09-01T16:26:35.687" v="18349" actId="20577"/>
          <ac:spMkLst>
            <pc:docMk/>
            <pc:sldMk cId="3016930329" sldId="426"/>
            <ac:spMk id="2" creationId="{A74E0FC2-B187-4B4B-9A63-0029939F9FEF}"/>
          </ac:spMkLst>
        </pc:spChg>
        <pc:spChg chg="mod">
          <ac:chgData name="Aaron Smith" userId="f01875a68a4dc16b" providerId="LiveId" clId="{E5955359-B8B7-49D4-9C23-E43D13CB20D3}" dt="2020-09-01T16:35:33.048" v="19764" actId="20577"/>
          <ac:spMkLst>
            <pc:docMk/>
            <pc:sldMk cId="3016930329" sldId="426"/>
            <ac:spMk id="3" creationId="{27F52E5A-EDA8-4CFC-8DAA-7779B4ABD5C9}"/>
          </ac:spMkLst>
        </pc:spChg>
      </pc:sldChg>
      <pc:sldChg chg="modSp add mod ord modAnim">
        <pc:chgData name="Aaron Smith" userId="f01875a68a4dc16b" providerId="LiveId" clId="{E5955359-B8B7-49D4-9C23-E43D13CB20D3}" dt="2020-09-01T16:54:36.857" v="19934" actId="2711"/>
        <pc:sldMkLst>
          <pc:docMk/>
          <pc:sldMk cId="260650527" sldId="427"/>
        </pc:sldMkLst>
        <pc:spChg chg="mod">
          <ac:chgData name="Aaron Smith" userId="f01875a68a4dc16b" providerId="LiveId" clId="{E5955359-B8B7-49D4-9C23-E43D13CB20D3}" dt="2020-09-01T16:31:50.665" v="19228" actId="20577"/>
          <ac:spMkLst>
            <pc:docMk/>
            <pc:sldMk cId="260650527" sldId="427"/>
            <ac:spMk id="2" creationId="{A74E0FC2-B187-4B4B-9A63-0029939F9FEF}"/>
          </ac:spMkLst>
        </pc:spChg>
        <pc:spChg chg="mod">
          <ac:chgData name="Aaron Smith" userId="f01875a68a4dc16b" providerId="LiveId" clId="{E5955359-B8B7-49D4-9C23-E43D13CB20D3}" dt="2020-09-01T16:54:36.857" v="19934" actId="2711"/>
          <ac:spMkLst>
            <pc:docMk/>
            <pc:sldMk cId="260650527" sldId="427"/>
            <ac:spMk id="3" creationId="{27F52E5A-EDA8-4CFC-8DAA-7779B4ABD5C9}"/>
          </ac:spMkLst>
        </pc:spChg>
      </pc:sldChg>
    </pc:docChg>
  </pc:docChgLst>
  <pc:docChgLst>
    <pc:chgData name="Aaron Smith" userId="f01875a68a4dc16b" providerId="LiveId" clId="{3A5FE9DB-DF89-4BD3-B53E-5648104B85CA}"/>
    <pc:docChg chg="undo custSel addSld delSld modSld">
      <pc:chgData name="Aaron Smith" userId="f01875a68a4dc16b" providerId="LiveId" clId="{3A5FE9DB-DF89-4BD3-B53E-5648104B85CA}" dt="2022-02-07T17:52:45.501" v="1113" actId="20577"/>
      <pc:docMkLst>
        <pc:docMk/>
      </pc:docMkLst>
      <pc:sldChg chg="modSp mod">
        <pc:chgData name="Aaron Smith" userId="f01875a68a4dc16b" providerId="LiveId" clId="{3A5FE9DB-DF89-4BD3-B53E-5648104B85CA}" dt="2022-02-07T16:12:31.207" v="19" actId="20577"/>
        <pc:sldMkLst>
          <pc:docMk/>
          <pc:sldMk cId="2319032232" sldId="256"/>
        </pc:sldMkLst>
        <pc:spChg chg="mod">
          <ac:chgData name="Aaron Smith" userId="f01875a68a4dc16b" providerId="LiveId" clId="{3A5FE9DB-DF89-4BD3-B53E-5648104B85CA}" dt="2022-02-07T16:12:31.207" v="19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del">
        <pc:chgData name="Aaron Smith" userId="f01875a68a4dc16b" providerId="LiveId" clId="{3A5FE9DB-DF89-4BD3-B53E-5648104B85CA}" dt="2022-02-07T16:41:51.318" v="1030" actId="47"/>
        <pc:sldMkLst>
          <pc:docMk/>
          <pc:sldMk cId="3781413016" sldId="333"/>
        </pc:sldMkLst>
      </pc:sldChg>
      <pc:sldChg chg="modSp add mod">
        <pc:chgData name="Aaron Smith" userId="f01875a68a4dc16b" providerId="LiveId" clId="{3A5FE9DB-DF89-4BD3-B53E-5648104B85CA}" dt="2022-02-07T17:52:45.501" v="1113" actId="20577"/>
        <pc:sldMkLst>
          <pc:docMk/>
          <pc:sldMk cId="544911341" sldId="503"/>
        </pc:sldMkLst>
        <pc:spChg chg="mod">
          <ac:chgData name="Aaron Smith" userId="f01875a68a4dc16b" providerId="LiveId" clId="{3A5FE9DB-DF89-4BD3-B53E-5648104B85CA}" dt="2022-02-07T16:41:12.649" v="1029" actId="20577"/>
          <ac:spMkLst>
            <pc:docMk/>
            <pc:sldMk cId="544911341" sldId="503"/>
            <ac:spMk id="5" creationId="{8E30BFFA-AFB9-4BA7-A151-B18AE4743A7A}"/>
          </ac:spMkLst>
        </pc:spChg>
        <pc:spChg chg="mod">
          <ac:chgData name="Aaron Smith" userId="f01875a68a4dc16b" providerId="LiveId" clId="{3A5FE9DB-DF89-4BD3-B53E-5648104B85CA}" dt="2022-02-07T17:52:45.501" v="1113" actId="20577"/>
          <ac:spMkLst>
            <pc:docMk/>
            <pc:sldMk cId="544911341" sldId="503"/>
            <ac:spMk id="6" creationId="{3D31D9BD-9ABD-4785-8541-12C2489135BC}"/>
          </ac:spMkLst>
        </pc:spChg>
        <pc:spChg chg="mod">
          <ac:chgData name="Aaron Smith" userId="f01875a68a4dc16b" providerId="LiveId" clId="{3A5FE9DB-DF89-4BD3-B53E-5648104B85CA}" dt="2022-02-07T16:23:50.858" v="58" actId="113"/>
          <ac:spMkLst>
            <pc:docMk/>
            <pc:sldMk cId="544911341" sldId="503"/>
            <ac:spMk id="7" creationId="{73CB76F0-0597-44FF-85B9-6E9923E973A4}"/>
          </ac:spMkLst>
        </pc:spChg>
      </pc:sldChg>
    </pc:docChg>
  </pc:docChgLst>
  <pc:docChgLst>
    <pc:chgData name="Aaron" userId="f01875a68a4dc16b" providerId="LiveId" clId="{5085DFD0-7B63-4BE3-9C89-06EA93A23859}"/>
    <pc:docChg chg="undo custSel delSld modSld">
      <pc:chgData name="Aaron" userId="f01875a68a4dc16b" providerId="LiveId" clId="{5085DFD0-7B63-4BE3-9C89-06EA93A23859}" dt="2021-02-17T18:19:29.332" v="1012" actId="692"/>
      <pc:docMkLst>
        <pc:docMk/>
      </pc:docMkLst>
      <pc:sldChg chg="modSp mod">
        <pc:chgData name="Aaron" userId="f01875a68a4dc16b" providerId="LiveId" clId="{5085DFD0-7B63-4BE3-9C89-06EA93A23859}" dt="2021-02-17T18:16:32.094" v="1011" actId="20577"/>
        <pc:sldMkLst>
          <pc:docMk/>
          <pc:sldMk cId="2319032232" sldId="256"/>
        </pc:sldMkLst>
        <pc:spChg chg="mod">
          <ac:chgData name="Aaron" userId="f01875a68a4dc16b" providerId="LiveId" clId="{5085DFD0-7B63-4BE3-9C89-06EA93A23859}" dt="2021-02-17T18:16:32.094" v="1011" actId="20577"/>
          <ac:spMkLst>
            <pc:docMk/>
            <pc:sldMk cId="2319032232" sldId="256"/>
            <ac:spMk id="2" creationId="{16345E89-9887-4F55-867A-2B41CED238C2}"/>
          </ac:spMkLst>
        </pc:spChg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245335066" sldId="268"/>
        </pc:sldMkLst>
      </pc:sldChg>
      <pc:sldChg chg="modSp mod modAnim">
        <pc:chgData name="Aaron" userId="f01875a68a4dc16b" providerId="LiveId" clId="{5085DFD0-7B63-4BE3-9C89-06EA93A23859}" dt="2021-02-17T15:10:17.551" v="93"/>
        <pc:sldMkLst>
          <pc:docMk/>
          <pc:sldMk cId="3781413016" sldId="333"/>
        </pc:sldMkLst>
        <pc:spChg chg="mod">
          <ac:chgData name="Aaron" userId="f01875a68a4dc16b" providerId="LiveId" clId="{5085DFD0-7B63-4BE3-9C89-06EA93A23859}" dt="2021-02-17T15:09:14.799" v="82" actId="20577"/>
          <ac:spMkLst>
            <pc:docMk/>
            <pc:sldMk cId="3781413016" sldId="333"/>
            <ac:spMk id="3" creationId="{F45A1690-1E92-4057-BDF6-DDA90DF9107F}"/>
          </ac:spMkLst>
        </pc:spChg>
      </pc:sldChg>
      <pc:sldChg chg="addSp modSp mod modAnim">
        <pc:chgData name="Aaron" userId="f01875a68a4dc16b" providerId="LiveId" clId="{5085DFD0-7B63-4BE3-9C89-06EA93A23859}" dt="2021-02-17T15:23:47.188" v="896" actId="20577"/>
        <pc:sldMkLst>
          <pc:docMk/>
          <pc:sldMk cId="2432622265" sldId="355"/>
        </pc:sldMkLst>
        <pc:spChg chg="mod">
          <ac:chgData name="Aaron" userId="f01875a68a4dc16b" providerId="LiveId" clId="{5085DFD0-7B63-4BE3-9C89-06EA93A23859}" dt="2021-02-17T15:21:06.033" v="698" actId="207"/>
          <ac:spMkLst>
            <pc:docMk/>
            <pc:sldMk cId="2432622265" sldId="355"/>
            <ac:spMk id="2" creationId="{BF01A3B7-01F6-4B22-8FF5-0C1F568CFFFF}"/>
          </ac:spMkLst>
        </pc:spChg>
        <pc:spChg chg="mod">
          <ac:chgData name="Aaron" userId="f01875a68a4dc16b" providerId="LiveId" clId="{5085DFD0-7B63-4BE3-9C89-06EA93A23859}" dt="2021-02-17T15:23:47.188" v="896" actId="20577"/>
          <ac:spMkLst>
            <pc:docMk/>
            <pc:sldMk cId="2432622265" sldId="355"/>
            <ac:spMk id="6" creationId="{7983D1D3-0F40-4215-ADEA-EEBAA258C1C9}"/>
          </ac:spMkLst>
        </pc:spChg>
        <pc:spChg chg="mod">
          <ac:chgData name="Aaron" userId="f01875a68a4dc16b" providerId="LiveId" clId="{5085DFD0-7B63-4BE3-9C89-06EA93A23859}" dt="2021-02-17T15:21:16.713" v="771" actId="1037"/>
          <ac:spMkLst>
            <pc:docMk/>
            <pc:sldMk cId="2432622265" sldId="355"/>
            <ac:spMk id="8" creationId="{7EF4E422-86FA-4F89-AC2A-F59DF579502D}"/>
          </ac:spMkLst>
        </pc:spChg>
        <pc:spChg chg="add mod">
          <ac:chgData name="Aaron" userId="f01875a68a4dc16b" providerId="LiveId" clId="{5085DFD0-7B63-4BE3-9C89-06EA93A23859}" dt="2021-02-17T15:20:17.733" v="674" actId="20577"/>
          <ac:spMkLst>
            <pc:docMk/>
            <pc:sldMk cId="2432622265" sldId="355"/>
            <ac:spMk id="9" creationId="{7D2B0EF6-D28F-454F-8137-EE3721EFAD8E}"/>
          </ac:spMkLst>
        </pc:spChg>
        <pc:spChg chg="add mod">
          <ac:chgData name="Aaron" userId="f01875a68a4dc16b" providerId="LiveId" clId="{5085DFD0-7B63-4BE3-9C89-06EA93A23859}" dt="2021-02-17T15:22:12.646" v="813" actId="14100"/>
          <ac:spMkLst>
            <pc:docMk/>
            <pc:sldMk cId="2432622265" sldId="355"/>
            <ac:spMk id="21" creationId="{BA620644-549D-4D50-B7D5-43ACA9DFCEF2}"/>
          </ac:spMkLst>
        </pc:spChg>
        <pc:spChg chg="add mod">
          <ac:chgData name="Aaron" userId="f01875a68a4dc16b" providerId="LiveId" clId="{5085DFD0-7B63-4BE3-9C89-06EA93A23859}" dt="2021-02-17T15:22:56.844" v="865" actId="1076"/>
          <ac:spMkLst>
            <pc:docMk/>
            <pc:sldMk cId="2432622265" sldId="355"/>
            <ac:spMk id="25" creationId="{1072929D-A071-4CFD-8897-451A1E086366}"/>
          </ac:spMkLst>
        </pc:spChg>
        <pc:grpChg chg="mod">
          <ac:chgData name="Aaron" userId="f01875a68a4dc16b" providerId="LiveId" clId="{5085DFD0-7B63-4BE3-9C89-06EA93A23859}" dt="2021-02-17T15:21:16.713" v="771" actId="1037"/>
          <ac:grpSpMkLst>
            <pc:docMk/>
            <pc:sldMk cId="2432622265" sldId="355"/>
            <ac:grpSpMk id="4" creationId="{BF202821-3E76-4530-B9BA-755724ECBD3A}"/>
          </ac:grpSpMkLst>
        </pc:grpChg>
        <pc:grpChg chg="add mod">
          <ac:chgData name="Aaron" userId="f01875a68a4dc16b" providerId="LiveId" clId="{5085DFD0-7B63-4BE3-9C89-06EA93A23859}" dt="2021-02-17T15:21:16.713" v="771" actId="1037"/>
          <ac:grpSpMkLst>
            <pc:docMk/>
            <pc:sldMk cId="2432622265" sldId="355"/>
            <ac:grpSpMk id="18" creationId="{7CADB626-A804-459B-8F98-D0E3DC043DA1}"/>
          </ac:grpSpMkLst>
        </pc:grpChg>
        <pc:cxnChg chg="mod">
          <ac:chgData name="Aaron" userId="f01875a68a4dc16b" providerId="LiveId" clId="{5085DFD0-7B63-4BE3-9C89-06EA93A23859}" dt="2021-02-17T15:23:33.161" v="890" actId="14100"/>
          <ac:cxnSpMkLst>
            <pc:docMk/>
            <pc:sldMk cId="2432622265" sldId="355"/>
            <ac:cxnSpMk id="5" creationId="{B262A617-4654-49F3-BC25-309902C6F38C}"/>
          </ac:cxnSpMkLst>
        </pc:cxnChg>
        <pc:cxnChg chg="add mod">
          <ac:chgData name="Aaron" userId="f01875a68a4dc16b" providerId="LiveId" clId="{5085DFD0-7B63-4BE3-9C89-06EA93A23859}" dt="2021-02-17T15:14:39.122" v="320" actId="164"/>
          <ac:cxnSpMkLst>
            <pc:docMk/>
            <pc:sldMk cId="2432622265" sldId="355"/>
            <ac:cxnSpMk id="7" creationId="{9F0DA899-A449-418D-AB4B-054B5DB4CB24}"/>
          </ac:cxnSpMkLst>
        </pc:cxnChg>
        <pc:cxnChg chg="add mod">
          <ac:chgData name="Aaron" userId="f01875a68a4dc16b" providerId="LiveId" clId="{5085DFD0-7B63-4BE3-9C89-06EA93A23859}" dt="2021-02-17T15:14:58.002" v="358" actId="14100"/>
          <ac:cxnSpMkLst>
            <pc:docMk/>
            <pc:sldMk cId="2432622265" sldId="355"/>
            <ac:cxnSpMk id="15" creationId="{70B3D890-B0A9-4DB9-B812-1DF16E60E26B}"/>
          </ac:cxnSpMkLst>
        </pc:cxnChg>
      </pc:sldChg>
      <pc:sldChg chg="addSp modSp mod modAnim">
        <pc:chgData name="Aaron" userId="f01875a68a4dc16b" providerId="LiveId" clId="{5085DFD0-7B63-4BE3-9C89-06EA93A23859}" dt="2021-02-17T18:19:29.332" v="1012" actId="692"/>
        <pc:sldMkLst>
          <pc:docMk/>
          <pc:sldMk cId="389523696" sldId="409"/>
        </pc:sldMkLst>
        <pc:spChg chg="add mod">
          <ac:chgData name="Aaron" userId="f01875a68a4dc16b" providerId="LiveId" clId="{5085DFD0-7B63-4BE3-9C89-06EA93A23859}" dt="2021-02-17T18:19:29.332" v="1012" actId="692"/>
          <ac:spMkLst>
            <pc:docMk/>
            <pc:sldMk cId="389523696" sldId="409"/>
            <ac:spMk id="4" creationId="{04038735-D7D2-4342-A6A5-C88D41A3A0C8}"/>
          </ac:spMkLst>
        </pc:spChg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340151236" sldId="422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767522421" sldId="444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2777464240" sldId="445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4285867434" sldId="446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50981515" sldId="447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42560159" sldId="448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200883832" sldId="449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847959308" sldId="452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043716245" sldId="453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905718715" sldId="454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879357709" sldId="455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468948236" sldId="456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2330647473" sldId="457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880415571" sldId="458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248545816" sldId="459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2748920965" sldId="460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2910285714" sldId="462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743337182" sldId="463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490639034" sldId="466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2850016961" sldId="467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2833356268" sldId="469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776296442" sldId="470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889071854" sldId="471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3612259618" sldId="472"/>
        </pc:sldMkLst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1227510419" sldId="473"/>
        </pc:sldMkLst>
      </pc:sldChg>
      <pc:sldChg chg="addSp delSp modSp mod">
        <pc:chgData name="Aaron" userId="f01875a68a4dc16b" providerId="LiveId" clId="{5085DFD0-7B63-4BE3-9C89-06EA93A23859}" dt="2021-02-17T15:25:09.472" v="902" actId="1076"/>
        <pc:sldMkLst>
          <pc:docMk/>
          <pc:sldMk cId="3848543006" sldId="485"/>
        </pc:sldMkLst>
        <pc:spChg chg="add mod">
          <ac:chgData name="Aaron" userId="f01875a68a4dc16b" providerId="LiveId" clId="{5085DFD0-7B63-4BE3-9C89-06EA93A23859}" dt="2021-02-17T15:25:09.472" v="902" actId="1076"/>
          <ac:spMkLst>
            <pc:docMk/>
            <pc:sldMk cId="3848543006" sldId="485"/>
            <ac:spMk id="4" creationId="{A82778D6-CFC0-418C-9528-0075C3DCBF49}"/>
          </ac:spMkLst>
        </pc:spChg>
        <pc:spChg chg="add mod">
          <ac:chgData name="Aaron" userId="f01875a68a4dc16b" providerId="LiveId" clId="{5085DFD0-7B63-4BE3-9C89-06EA93A23859}" dt="2021-02-17T15:25:09.472" v="902" actId="1076"/>
          <ac:spMkLst>
            <pc:docMk/>
            <pc:sldMk cId="3848543006" sldId="485"/>
            <ac:spMk id="5" creationId="{BAEF0FE7-6770-412C-8966-9C65A91DC07E}"/>
          </ac:spMkLst>
        </pc:spChg>
        <pc:spChg chg="mod">
          <ac:chgData name="Aaron" userId="f01875a68a4dc16b" providerId="LiveId" clId="{5085DFD0-7B63-4BE3-9C89-06EA93A23859}" dt="2021-02-17T15:24:49.635" v="897"/>
          <ac:spMkLst>
            <pc:docMk/>
            <pc:sldMk cId="3848543006" sldId="485"/>
            <ac:spMk id="8" creationId="{2AB7F5D5-B95F-4C6A-9662-53193D353490}"/>
          </ac:spMkLst>
        </pc:spChg>
        <pc:spChg chg="mod">
          <ac:chgData name="Aaron" userId="f01875a68a4dc16b" providerId="LiveId" clId="{5085DFD0-7B63-4BE3-9C89-06EA93A23859}" dt="2021-02-17T15:24:49.635" v="897"/>
          <ac:spMkLst>
            <pc:docMk/>
            <pc:sldMk cId="3848543006" sldId="485"/>
            <ac:spMk id="11" creationId="{619567CC-0115-4985-9B14-BD6B8404CFE8}"/>
          </ac:spMkLst>
        </pc:spChg>
        <pc:spChg chg="add mod">
          <ac:chgData name="Aaron" userId="f01875a68a4dc16b" providerId="LiveId" clId="{5085DFD0-7B63-4BE3-9C89-06EA93A23859}" dt="2021-02-17T15:25:09.472" v="902" actId="1076"/>
          <ac:spMkLst>
            <pc:docMk/>
            <pc:sldMk cId="3848543006" sldId="485"/>
            <ac:spMk id="12" creationId="{35B40118-584B-490F-9466-14587084FB7F}"/>
          </ac:spMkLst>
        </pc:spChg>
        <pc:grpChg chg="add del mod">
          <ac:chgData name="Aaron" userId="f01875a68a4dc16b" providerId="LiveId" clId="{5085DFD0-7B63-4BE3-9C89-06EA93A23859}" dt="2021-02-17T15:24:55.085" v="899" actId="478"/>
          <ac:grpSpMkLst>
            <pc:docMk/>
            <pc:sldMk cId="3848543006" sldId="485"/>
            <ac:grpSpMk id="6" creationId="{B068C9F0-0BF4-4CCC-8C71-42B5F3D909D0}"/>
          </ac:grpSpMkLst>
        </pc:grpChg>
        <pc:grpChg chg="add del mod">
          <ac:chgData name="Aaron" userId="f01875a68a4dc16b" providerId="LiveId" clId="{5085DFD0-7B63-4BE3-9C89-06EA93A23859}" dt="2021-02-17T15:25:06.011" v="901" actId="478"/>
          <ac:grpSpMkLst>
            <pc:docMk/>
            <pc:sldMk cId="3848543006" sldId="485"/>
            <ac:grpSpMk id="9" creationId="{0A3294D8-BC9A-4F2D-A707-D4DBB312E60C}"/>
          </ac:grpSpMkLst>
        </pc:grpChg>
        <pc:cxnChg chg="mod">
          <ac:chgData name="Aaron" userId="f01875a68a4dc16b" providerId="LiveId" clId="{5085DFD0-7B63-4BE3-9C89-06EA93A23859}" dt="2021-02-17T15:24:49.635" v="897"/>
          <ac:cxnSpMkLst>
            <pc:docMk/>
            <pc:sldMk cId="3848543006" sldId="485"/>
            <ac:cxnSpMk id="7" creationId="{E0C62044-942B-43DF-92C4-F868973A0FB9}"/>
          </ac:cxnSpMkLst>
        </pc:cxnChg>
        <pc:cxnChg chg="mod">
          <ac:chgData name="Aaron" userId="f01875a68a4dc16b" providerId="LiveId" clId="{5085DFD0-7B63-4BE3-9C89-06EA93A23859}" dt="2021-02-17T15:24:49.635" v="897"/>
          <ac:cxnSpMkLst>
            <pc:docMk/>
            <pc:sldMk cId="3848543006" sldId="485"/>
            <ac:cxnSpMk id="10" creationId="{C30186BD-2AF6-44EE-8FCD-BDEFCDE7BCEF}"/>
          </ac:cxnSpMkLst>
        </pc:cxnChg>
      </pc:sldChg>
      <pc:sldChg chg="modSp mod">
        <pc:chgData name="Aaron" userId="f01875a68a4dc16b" providerId="LiveId" clId="{5085DFD0-7B63-4BE3-9C89-06EA93A23859}" dt="2021-02-17T15:25:50.650" v="963" actId="20577"/>
        <pc:sldMkLst>
          <pc:docMk/>
          <pc:sldMk cId="1193668228" sldId="486"/>
        </pc:sldMkLst>
        <pc:spChg chg="mod">
          <ac:chgData name="Aaron" userId="f01875a68a4dc16b" providerId="LiveId" clId="{5085DFD0-7B63-4BE3-9C89-06EA93A23859}" dt="2021-02-17T15:25:50.650" v="963" actId="20577"/>
          <ac:spMkLst>
            <pc:docMk/>
            <pc:sldMk cId="1193668228" sldId="486"/>
            <ac:spMk id="3" creationId="{D3326DFC-2DA3-454B-879D-A67A20DA1E73}"/>
          </ac:spMkLst>
        </pc:spChg>
      </pc:sldChg>
      <pc:sldChg chg="modSp mod">
        <pc:chgData name="Aaron" userId="f01875a68a4dc16b" providerId="LiveId" clId="{5085DFD0-7B63-4BE3-9C89-06EA93A23859}" dt="2021-02-17T15:26:47.372" v="974" actId="1037"/>
        <pc:sldMkLst>
          <pc:docMk/>
          <pc:sldMk cId="2063538866" sldId="487"/>
        </pc:sldMkLst>
        <pc:spChg chg="mod">
          <ac:chgData name="Aaron" userId="f01875a68a4dc16b" providerId="LiveId" clId="{5085DFD0-7B63-4BE3-9C89-06EA93A23859}" dt="2021-02-17T15:26:47.372" v="974" actId="1037"/>
          <ac:spMkLst>
            <pc:docMk/>
            <pc:sldMk cId="2063538866" sldId="487"/>
            <ac:spMk id="5" creationId="{42911100-CDE6-4B55-BF0C-75766FC83FE9}"/>
          </ac:spMkLst>
        </pc:spChg>
      </pc:sldChg>
      <pc:sldChg chg="addSp delSp modSp mod delAnim modAnim">
        <pc:chgData name="Aaron" userId="f01875a68a4dc16b" providerId="LiveId" clId="{5085DFD0-7B63-4BE3-9C89-06EA93A23859}" dt="2021-02-17T15:26:53.304" v="976"/>
        <pc:sldMkLst>
          <pc:docMk/>
          <pc:sldMk cId="2661026831" sldId="494"/>
        </pc:sldMkLst>
        <pc:spChg chg="mod">
          <ac:chgData name="Aaron" userId="f01875a68a4dc16b" providerId="LiveId" clId="{5085DFD0-7B63-4BE3-9C89-06EA93A23859}" dt="2021-02-17T15:26:28.959" v="967" actId="14100"/>
          <ac:spMkLst>
            <pc:docMk/>
            <pc:sldMk cId="2661026831" sldId="494"/>
            <ac:spMk id="4" creationId="{07EA8082-B85F-451B-8A6E-E5AB2F6DA0E9}"/>
          </ac:spMkLst>
        </pc:spChg>
        <pc:spChg chg="mod">
          <ac:chgData name="Aaron" userId="f01875a68a4dc16b" providerId="LiveId" clId="{5085DFD0-7B63-4BE3-9C89-06EA93A23859}" dt="2021-02-17T15:26:53.304" v="976"/>
          <ac:spMkLst>
            <pc:docMk/>
            <pc:sldMk cId="2661026831" sldId="494"/>
            <ac:spMk id="8" creationId="{5A10815A-6720-4B59-A28B-D054E25FD952}"/>
          </ac:spMkLst>
        </pc:spChg>
        <pc:grpChg chg="add mod">
          <ac:chgData name="Aaron" userId="f01875a68a4dc16b" providerId="LiveId" clId="{5085DFD0-7B63-4BE3-9C89-06EA93A23859}" dt="2021-02-17T15:26:53.304" v="976"/>
          <ac:grpSpMkLst>
            <pc:docMk/>
            <pc:sldMk cId="2661026831" sldId="494"/>
            <ac:grpSpMk id="7" creationId="{F3A4FA57-ED73-4B90-AEE2-D064FE93B664}"/>
          </ac:grpSpMkLst>
        </pc:grpChg>
        <pc:grpChg chg="del">
          <ac:chgData name="Aaron" userId="f01875a68a4dc16b" providerId="LiveId" clId="{5085DFD0-7B63-4BE3-9C89-06EA93A23859}" dt="2021-02-17T15:26:53.083" v="975" actId="478"/>
          <ac:grpSpMkLst>
            <pc:docMk/>
            <pc:sldMk cId="2661026831" sldId="494"/>
            <ac:grpSpMk id="13" creationId="{FEB05FC3-6C93-4D9C-8BD9-776C4B2A3966}"/>
          </ac:grpSpMkLst>
        </pc:grpChg>
        <pc:cxnChg chg="mod">
          <ac:chgData name="Aaron" userId="f01875a68a4dc16b" providerId="LiveId" clId="{5085DFD0-7B63-4BE3-9C89-06EA93A23859}" dt="2021-02-17T15:26:53.304" v="976"/>
          <ac:cxnSpMkLst>
            <pc:docMk/>
            <pc:sldMk cId="2661026831" sldId="494"/>
            <ac:cxnSpMk id="9" creationId="{39C04265-D93B-4D4A-8843-C6238CD37771}"/>
          </ac:cxnSpMkLst>
        </pc:cxnChg>
      </pc:sldChg>
      <pc:sldChg chg="modSp">
        <pc:chgData name="Aaron" userId="f01875a68a4dc16b" providerId="LiveId" clId="{5085DFD0-7B63-4BE3-9C89-06EA93A23859}" dt="2021-02-17T16:21:02.533" v="985" actId="20577"/>
        <pc:sldMkLst>
          <pc:docMk/>
          <pc:sldMk cId="407533419" sldId="500"/>
        </pc:sldMkLst>
        <pc:spChg chg="mod">
          <ac:chgData name="Aaron" userId="f01875a68a4dc16b" providerId="LiveId" clId="{5085DFD0-7B63-4BE3-9C89-06EA93A23859}" dt="2021-02-17T16:21:02.533" v="985" actId="20577"/>
          <ac:spMkLst>
            <pc:docMk/>
            <pc:sldMk cId="407533419" sldId="500"/>
            <ac:spMk id="9" creationId="{3B25CD38-A877-48AD-8E18-5EEE31CFB86B}"/>
          </ac:spMkLst>
        </pc:spChg>
      </pc:sldChg>
      <pc:sldChg chg="del">
        <pc:chgData name="Aaron" userId="f01875a68a4dc16b" providerId="LiveId" clId="{5085DFD0-7B63-4BE3-9C89-06EA93A23859}" dt="2021-02-17T15:27:13.316" v="977" actId="47"/>
        <pc:sldMkLst>
          <pc:docMk/>
          <pc:sldMk cId="541247441" sldId="503"/>
        </pc:sldMkLst>
      </pc:sldChg>
    </pc:docChg>
  </pc:docChgLst>
  <pc:docChgLst>
    <pc:chgData name="Aaron Smith" userId="f01875a68a4dc16b" providerId="LiveId" clId="{78A10FF1-81B4-4253-B258-3278A55B233C}"/>
    <pc:docChg chg="undo redo custSel addSld delSld modSld">
      <pc:chgData name="Aaron Smith" userId="f01875a68a4dc16b" providerId="LiveId" clId="{78A10FF1-81B4-4253-B258-3278A55B233C}" dt="2020-08-27T17:06:37.253" v="6411" actId="20577"/>
      <pc:docMkLst>
        <pc:docMk/>
      </pc:docMkLst>
      <pc:sldChg chg="modSp mod">
        <pc:chgData name="Aaron Smith" userId="f01875a68a4dc16b" providerId="LiveId" clId="{78A10FF1-81B4-4253-B258-3278A55B233C}" dt="2020-08-27T16:37:10.577" v="6259" actId="20577"/>
        <pc:sldMkLst>
          <pc:docMk/>
          <pc:sldMk cId="2319032232" sldId="256"/>
        </pc:sldMkLst>
        <pc:spChg chg="mod">
          <ac:chgData name="Aaron Smith" userId="f01875a68a4dc16b" providerId="LiveId" clId="{78A10FF1-81B4-4253-B258-3278A55B233C}" dt="2020-08-26T18:13:01.399" v="10" actId="20577"/>
          <ac:spMkLst>
            <pc:docMk/>
            <pc:sldMk cId="2319032232" sldId="256"/>
            <ac:spMk id="2" creationId="{16345E89-9887-4F55-867A-2B41CED238C2}"/>
          </ac:spMkLst>
        </pc:spChg>
        <pc:spChg chg="mod">
          <ac:chgData name="Aaron Smith" userId="f01875a68a4dc16b" providerId="LiveId" clId="{78A10FF1-81B4-4253-B258-3278A55B233C}" dt="2020-08-27T16:37:10.577" v="6259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addSp delSp modSp add del mod delAnim modAnim">
        <pc:chgData name="Aaron Smith" userId="f01875a68a4dc16b" providerId="LiveId" clId="{78A10FF1-81B4-4253-B258-3278A55B233C}" dt="2020-08-26T19:41:10.628" v="3006" actId="20577"/>
        <pc:sldMkLst>
          <pc:docMk/>
          <pc:sldMk cId="3044604468" sldId="260"/>
        </pc:sldMkLst>
        <pc:spChg chg="mod">
          <ac:chgData name="Aaron Smith" userId="f01875a68a4dc16b" providerId="LiveId" clId="{78A10FF1-81B4-4253-B258-3278A55B233C}" dt="2020-08-26T19:41:10.628" v="3006" actId="20577"/>
          <ac:spMkLst>
            <pc:docMk/>
            <pc:sldMk cId="3044604468" sldId="260"/>
            <ac:spMk id="3" creationId="{0BC8AEC4-2A8F-42F1-B887-27A2730A15A7}"/>
          </ac:spMkLst>
        </pc:spChg>
        <pc:spChg chg="mod">
          <ac:chgData name="Aaron Smith" userId="f01875a68a4dc16b" providerId="LiveId" clId="{78A10FF1-81B4-4253-B258-3278A55B233C}" dt="2020-08-26T19:10:03.616" v="1599" actId="1035"/>
          <ac:spMkLst>
            <pc:docMk/>
            <pc:sldMk cId="3044604468" sldId="260"/>
            <ac:spMk id="4" creationId="{F97A4289-3752-4A30-8272-6DE9EF848326}"/>
          </ac:spMkLst>
        </pc:spChg>
        <pc:spChg chg="mod">
          <ac:chgData name="Aaron Smith" userId="f01875a68a4dc16b" providerId="LiveId" clId="{78A10FF1-81B4-4253-B258-3278A55B233C}" dt="2020-08-26T19:03:41.542" v="1315" actId="20577"/>
          <ac:spMkLst>
            <pc:docMk/>
            <pc:sldMk cId="3044604468" sldId="260"/>
            <ac:spMk id="13" creationId="{271DCF5C-CBCB-4343-B2AC-846E465D4DA0}"/>
          </ac:spMkLst>
        </pc:spChg>
        <pc:spChg chg="mod">
          <ac:chgData name="Aaron Smith" userId="f01875a68a4dc16b" providerId="LiveId" clId="{78A10FF1-81B4-4253-B258-3278A55B233C}" dt="2020-08-26T19:09:46.806" v="1598" actId="1076"/>
          <ac:spMkLst>
            <pc:docMk/>
            <pc:sldMk cId="3044604468" sldId="260"/>
            <ac:spMk id="16" creationId="{A7C5A351-6456-48D0-9E86-0A3F8CF1075F}"/>
          </ac:spMkLst>
        </pc:spChg>
        <pc:grpChg chg="mod">
          <ac:chgData name="Aaron Smith" userId="f01875a68a4dc16b" providerId="LiveId" clId="{78A10FF1-81B4-4253-B258-3278A55B233C}" dt="2020-08-26T19:07:14.836" v="1408" actId="1076"/>
          <ac:grpSpMkLst>
            <pc:docMk/>
            <pc:sldMk cId="3044604468" sldId="260"/>
            <ac:grpSpMk id="5" creationId="{E8C47D43-D4B4-436E-91FB-9EBE10D65B01}"/>
          </ac:grpSpMkLst>
        </pc:grpChg>
        <pc:grpChg chg="del">
          <ac:chgData name="Aaron Smith" userId="f01875a68a4dc16b" providerId="LiveId" clId="{78A10FF1-81B4-4253-B258-3278A55B233C}" dt="2020-08-26T19:04:01.763" v="1316" actId="478"/>
          <ac:grpSpMkLst>
            <pc:docMk/>
            <pc:sldMk cId="3044604468" sldId="260"/>
            <ac:grpSpMk id="11" creationId="{F8813C41-9FEC-4192-A42F-4BCB19AF4BB2}"/>
          </ac:grpSpMkLst>
        </pc:grpChg>
        <pc:grpChg chg="add mod">
          <ac:chgData name="Aaron Smith" userId="f01875a68a4dc16b" providerId="LiveId" clId="{78A10FF1-81B4-4253-B258-3278A55B233C}" dt="2020-08-26T19:09:07.610" v="1563" actId="1038"/>
          <ac:grpSpMkLst>
            <pc:docMk/>
            <pc:sldMk cId="3044604468" sldId="260"/>
            <ac:grpSpMk id="14" creationId="{DE77FB9F-21FC-4C07-A23E-80FA8AC34B70}"/>
          </ac:grpSpMkLst>
        </pc:grpChg>
        <pc:cxnChg chg="add del mod">
          <ac:chgData name="Aaron Smith" userId="f01875a68a4dc16b" providerId="LiveId" clId="{78A10FF1-81B4-4253-B258-3278A55B233C}" dt="2020-08-26T19:05:39.870" v="1333" actId="478"/>
          <ac:cxnSpMkLst>
            <pc:docMk/>
            <pc:sldMk cId="3044604468" sldId="260"/>
            <ac:cxnSpMk id="12" creationId="{244B92B1-D5A1-4710-8BD1-23EA26EB5D2B}"/>
          </ac:cxnSpMkLst>
        </pc:cxnChg>
        <pc:cxnChg chg="mod">
          <ac:chgData name="Aaron Smith" userId="f01875a68a4dc16b" providerId="LiveId" clId="{78A10FF1-81B4-4253-B258-3278A55B233C}" dt="2020-08-26T19:08:10.804" v="1464" actId="14100"/>
          <ac:cxnSpMkLst>
            <pc:docMk/>
            <pc:sldMk cId="3044604468" sldId="260"/>
            <ac:cxnSpMk id="15" creationId="{4370E581-C24A-4E0E-88F9-1734801ED7BF}"/>
          </ac:cxnSpMkLst>
        </pc:cxnChg>
      </pc:sldChg>
      <pc:sldChg chg="modSp mod">
        <pc:chgData name="Aaron Smith" userId="f01875a68a4dc16b" providerId="LiveId" clId="{78A10FF1-81B4-4253-B258-3278A55B233C}" dt="2020-08-26T19:12:42.128" v="1659" actId="20577"/>
        <pc:sldMkLst>
          <pc:docMk/>
          <pc:sldMk cId="3032394369" sldId="268"/>
        </pc:sldMkLst>
        <pc:spChg chg="mod">
          <ac:chgData name="Aaron Smith" userId="f01875a68a4dc16b" providerId="LiveId" clId="{78A10FF1-81B4-4253-B258-3278A55B233C}" dt="2020-08-26T19:12:42.128" v="1659" actId="20577"/>
          <ac:spMkLst>
            <pc:docMk/>
            <pc:sldMk cId="3032394369" sldId="268"/>
            <ac:spMk id="3" creationId="{56332777-A595-42DA-BABE-ED3CB628C497}"/>
          </ac:spMkLst>
        </pc:spChg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1932078114" sldId="309"/>
        </pc:sldMkLst>
      </pc:sldChg>
      <pc:sldChg chg="modSp mod">
        <pc:chgData name="Aaron Smith" userId="f01875a68a4dc16b" providerId="LiveId" clId="{78A10FF1-81B4-4253-B258-3278A55B233C}" dt="2020-08-26T18:30:38.498" v="547" actId="20577"/>
        <pc:sldMkLst>
          <pc:docMk/>
          <pc:sldMk cId="13210631" sldId="313"/>
        </pc:sldMkLst>
        <pc:spChg chg="mod">
          <ac:chgData name="Aaron Smith" userId="f01875a68a4dc16b" providerId="LiveId" clId="{78A10FF1-81B4-4253-B258-3278A55B233C}" dt="2020-08-26T18:30:21.486" v="484" actId="20577"/>
          <ac:spMkLst>
            <pc:docMk/>
            <pc:sldMk cId="13210631" sldId="313"/>
            <ac:spMk id="2" creationId="{C92B3218-161B-42D5-92B5-5D75E77FB5DB}"/>
          </ac:spMkLst>
        </pc:spChg>
        <pc:spChg chg="mod">
          <ac:chgData name="Aaron Smith" userId="f01875a68a4dc16b" providerId="LiveId" clId="{78A10FF1-81B4-4253-B258-3278A55B233C}" dt="2020-08-26T18:30:38.498" v="547" actId="20577"/>
          <ac:spMkLst>
            <pc:docMk/>
            <pc:sldMk cId="13210631" sldId="313"/>
            <ac:spMk id="3" creationId="{D3326DFC-2DA3-454B-879D-A67A20DA1E73}"/>
          </ac:spMkLst>
        </pc:spChg>
      </pc:sldChg>
      <pc:sldChg chg="add del">
        <pc:chgData name="Aaron Smith" userId="f01875a68a4dc16b" providerId="LiveId" clId="{78A10FF1-81B4-4253-B258-3278A55B233C}" dt="2020-08-26T19:54:33.141" v="3864" actId="47"/>
        <pc:sldMkLst>
          <pc:docMk/>
          <pc:sldMk cId="550220995" sldId="314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3929017913" sldId="316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1874645777" sldId="317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2930098191" sldId="319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1237792981" sldId="320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2835022944" sldId="321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355650526" sldId="322"/>
        </pc:sldMkLst>
      </pc:sldChg>
      <pc:sldChg chg="del">
        <pc:chgData name="Aaron Smith" userId="f01875a68a4dc16b" providerId="LiveId" clId="{78A10FF1-81B4-4253-B258-3278A55B233C}" dt="2020-08-26T18:48:17.868" v="1294" actId="47"/>
        <pc:sldMkLst>
          <pc:docMk/>
          <pc:sldMk cId="3817738677" sldId="323"/>
        </pc:sldMkLst>
      </pc:sldChg>
      <pc:sldChg chg="add del">
        <pc:chgData name="Aaron Smith" userId="f01875a68a4dc16b" providerId="LiveId" clId="{78A10FF1-81B4-4253-B258-3278A55B233C}" dt="2020-08-26T18:47:47.487" v="1287" actId="47"/>
        <pc:sldMkLst>
          <pc:docMk/>
          <pc:sldMk cId="3900831352" sldId="325"/>
        </pc:sldMkLst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1092351621" sldId="326"/>
        </pc:sldMkLst>
      </pc:sldChg>
      <pc:sldChg chg="modSp">
        <pc:chgData name="Aaron Smith" userId="f01875a68a4dc16b" providerId="LiveId" clId="{78A10FF1-81B4-4253-B258-3278A55B233C}" dt="2020-08-26T19:11:52.938" v="1609" actId="20577"/>
        <pc:sldMkLst>
          <pc:docMk/>
          <pc:sldMk cId="618332942" sldId="329"/>
        </pc:sldMkLst>
        <pc:spChg chg="mod">
          <ac:chgData name="Aaron Smith" userId="f01875a68a4dc16b" providerId="LiveId" clId="{78A10FF1-81B4-4253-B258-3278A55B233C}" dt="2020-08-26T19:11:52.938" v="1609" actId="20577"/>
          <ac:spMkLst>
            <pc:docMk/>
            <pc:sldMk cId="618332942" sldId="329"/>
            <ac:spMk id="3" creationId="{50C5C69D-B1E0-43F5-AE10-C35754E511E9}"/>
          </ac:spMkLst>
        </pc:spChg>
      </pc:sldChg>
      <pc:sldChg chg="add del">
        <pc:chgData name="Aaron Smith" userId="f01875a68a4dc16b" providerId="LiveId" clId="{78A10FF1-81B4-4253-B258-3278A55B233C}" dt="2020-08-26T18:26:27.345" v="413" actId="47"/>
        <pc:sldMkLst>
          <pc:docMk/>
          <pc:sldMk cId="1870123275" sldId="331"/>
        </pc:sldMkLst>
      </pc:sldChg>
      <pc:sldChg chg="modSp mod">
        <pc:chgData name="Aaron Smith" userId="f01875a68a4dc16b" providerId="LiveId" clId="{78A10FF1-81B4-4253-B258-3278A55B233C}" dt="2020-08-27T17:03:47.646" v="6317" actId="20577"/>
        <pc:sldMkLst>
          <pc:docMk/>
          <pc:sldMk cId="3781413016" sldId="333"/>
        </pc:sldMkLst>
        <pc:spChg chg="mod">
          <ac:chgData name="Aaron Smith" userId="f01875a68a4dc16b" providerId="LiveId" clId="{78A10FF1-81B4-4253-B258-3278A55B233C}" dt="2020-08-27T17:03:47.646" v="6317" actId="20577"/>
          <ac:spMkLst>
            <pc:docMk/>
            <pc:sldMk cId="3781413016" sldId="333"/>
            <ac:spMk id="3" creationId="{F45A1690-1E92-4057-BDF6-DDA90DF9107F}"/>
          </ac:spMkLst>
        </pc:spChg>
      </pc:sldChg>
      <pc:sldChg chg="delSp modSp add mod">
        <pc:chgData name="Aaron Smith" userId="f01875a68a4dc16b" providerId="LiveId" clId="{78A10FF1-81B4-4253-B258-3278A55B233C}" dt="2020-08-26T18:34:31.112" v="635" actId="20577"/>
        <pc:sldMkLst>
          <pc:docMk/>
          <pc:sldMk cId="1596236346" sldId="334"/>
        </pc:sldMkLst>
        <pc:spChg chg="mod">
          <ac:chgData name="Aaron Smith" userId="f01875a68a4dc16b" providerId="LiveId" clId="{78A10FF1-81B4-4253-B258-3278A55B233C}" dt="2020-08-26T18:34:31.112" v="635" actId="20577"/>
          <ac:spMkLst>
            <pc:docMk/>
            <pc:sldMk cId="1596236346" sldId="334"/>
            <ac:spMk id="3" creationId="{89FF8BD5-1877-4EBD-A735-B5D4A6C6872C}"/>
          </ac:spMkLst>
        </pc:spChg>
        <pc:spChg chg="del">
          <ac:chgData name="Aaron Smith" userId="f01875a68a4dc16b" providerId="LiveId" clId="{78A10FF1-81B4-4253-B258-3278A55B233C}" dt="2020-08-26T18:33:44.389" v="634" actId="478"/>
          <ac:spMkLst>
            <pc:docMk/>
            <pc:sldMk cId="1596236346" sldId="334"/>
            <ac:spMk id="5" creationId="{86DF6AB8-EED4-46CF-B712-3330B0AD9FD6}"/>
          </ac:spMkLst>
        </pc:spChg>
      </pc:sldChg>
      <pc:sldChg chg="add del">
        <pc:chgData name="Aaron Smith" userId="f01875a68a4dc16b" providerId="LiveId" clId="{78A10FF1-81B4-4253-B258-3278A55B233C}" dt="2020-08-26T18:33:08.295" v="576" actId="2696"/>
        <pc:sldMkLst>
          <pc:docMk/>
          <pc:sldMk cId="2720217723" sldId="334"/>
        </pc:sldMkLst>
      </pc:sldChg>
      <pc:sldChg chg="modSp add del mod modAnim modNotesTx">
        <pc:chgData name="Aaron Smith" userId="f01875a68a4dc16b" providerId="LiveId" clId="{78A10FF1-81B4-4253-B258-3278A55B233C}" dt="2020-08-26T19:15:54.003" v="2180" actId="20577"/>
        <pc:sldMkLst>
          <pc:docMk/>
          <pc:sldMk cId="30114484" sldId="335"/>
        </pc:sldMkLst>
        <pc:spChg chg="mod">
          <ac:chgData name="Aaron Smith" userId="f01875a68a4dc16b" providerId="LiveId" clId="{78A10FF1-81B4-4253-B258-3278A55B233C}" dt="2020-08-26T18:47:53.611" v="1293" actId="20577"/>
          <ac:spMkLst>
            <pc:docMk/>
            <pc:sldMk cId="30114484" sldId="335"/>
            <ac:spMk id="2" creationId="{94A82479-EF11-4379-A464-565E7BE3FE0F}"/>
          </ac:spMkLst>
        </pc:spChg>
        <pc:spChg chg="mod">
          <ac:chgData name="Aaron Smith" userId="f01875a68a4dc16b" providerId="LiveId" clId="{78A10FF1-81B4-4253-B258-3278A55B233C}" dt="2020-08-26T18:46:59.229" v="1277" actId="1076"/>
          <ac:spMkLst>
            <pc:docMk/>
            <pc:sldMk cId="30114484" sldId="335"/>
            <ac:spMk id="3" creationId="{F011C4B6-BD15-4A56-91A0-0B50BA623CAE}"/>
          </ac:spMkLst>
        </pc:spChg>
      </pc:sldChg>
      <pc:sldChg chg="new del">
        <pc:chgData name="Aaron Smith" userId="f01875a68a4dc16b" providerId="LiveId" clId="{78A10FF1-81B4-4253-B258-3278A55B233C}" dt="2020-08-26T18:30:44.045" v="549" actId="47"/>
        <pc:sldMkLst>
          <pc:docMk/>
          <pc:sldMk cId="886543058" sldId="335"/>
        </pc:sldMkLst>
      </pc:sldChg>
      <pc:sldChg chg="modSp new del mod">
        <pc:chgData name="Aaron Smith" userId="f01875a68a4dc16b" providerId="LiveId" clId="{78A10FF1-81B4-4253-B258-3278A55B233C}" dt="2020-08-26T18:31:15.415" v="575" actId="47"/>
        <pc:sldMkLst>
          <pc:docMk/>
          <pc:sldMk cId="935963475" sldId="335"/>
        </pc:sldMkLst>
        <pc:spChg chg="mod">
          <ac:chgData name="Aaron Smith" userId="f01875a68a4dc16b" providerId="LiveId" clId="{78A10FF1-81B4-4253-B258-3278A55B233C}" dt="2020-08-26T18:31:02.668" v="574" actId="20577"/>
          <ac:spMkLst>
            <pc:docMk/>
            <pc:sldMk cId="935963475" sldId="335"/>
            <ac:spMk id="2" creationId="{D5C61004-82A6-4A1E-8347-6D394F98DB6B}"/>
          </ac:spMkLst>
        </pc:spChg>
      </pc:sldChg>
      <pc:sldChg chg="del">
        <pc:chgData name="Aaron Smith" userId="f01875a68a4dc16b" providerId="LiveId" clId="{78A10FF1-81B4-4253-B258-3278A55B233C}" dt="2020-08-26T18:27:23.640" v="414" actId="47"/>
        <pc:sldMkLst>
          <pc:docMk/>
          <pc:sldMk cId="2120091558" sldId="335"/>
        </pc:sldMkLst>
      </pc:sldChg>
      <pc:sldChg chg="new del">
        <pc:chgData name="Aaron Smith" userId="f01875a68a4dc16b" providerId="LiveId" clId="{78A10FF1-81B4-4253-B258-3278A55B233C}" dt="2020-08-26T18:30:54.632" v="551" actId="47"/>
        <pc:sldMkLst>
          <pc:docMk/>
          <pc:sldMk cId="3737766048" sldId="335"/>
        </pc:sldMkLst>
      </pc:sldChg>
      <pc:sldChg chg="modSp new mod modAnim modNotesTx">
        <pc:chgData name="Aaron Smith" userId="f01875a68a4dc16b" providerId="LiveId" clId="{78A10FF1-81B4-4253-B258-3278A55B233C}" dt="2020-08-27T17:06:37.253" v="6411" actId="20577"/>
        <pc:sldMkLst>
          <pc:docMk/>
          <pc:sldMk cId="760608691" sldId="336"/>
        </pc:sldMkLst>
        <pc:spChg chg="mod">
          <ac:chgData name="Aaron Smith" userId="f01875a68a4dc16b" providerId="LiveId" clId="{78A10FF1-81B4-4253-B258-3278A55B233C}" dt="2020-08-26T19:29:12.740" v="2970" actId="113"/>
          <ac:spMkLst>
            <pc:docMk/>
            <pc:sldMk cId="760608691" sldId="336"/>
            <ac:spMk id="2" creationId="{7634238D-4FE0-4753-A524-11F3D7692B33}"/>
          </ac:spMkLst>
        </pc:spChg>
        <pc:spChg chg="mod">
          <ac:chgData name="Aaron Smith" userId="f01875a68a4dc16b" providerId="LiveId" clId="{78A10FF1-81B4-4253-B258-3278A55B233C}" dt="2020-08-26T19:54:22.486" v="3862" actId="113"/>
          <ac:spMkLst>
            <pc:docMk/>
            <pc:sldMk cId="760608691" sldId="336"/>
            <ac:spMk id="3" creationId="{059048CB-EBBE-46EC-B1EC-041579463C12}"/>
          </ac:spMkLst>
        </pc:spChg>
      </pc:sldChg>
      <pc:sldChg chg="modSp add modAnim">
        <pc:chgData name="Aaron Smith" userId="f01875a68a4dc16b" providerId="LiveId" clId="{78A10FF1-81B4-4253-B258-3278A55B233C}" dt="2020-08-26T19:54:24.448" v="3863" actId="113"/>
        <pc:sldMkLst>
          <pc:docMk/>
          <pc:sldMk cId="2208685607" sldId="337"/>
        </pc:sldMkLst>
        <pc:spChg chg="mod">
          <ac:chgData name="Aaron Smith" userId="f01875a68a4dc16b" providerId="LiveId" clId="{78A10FF1-81B4-4253-B258-3278A55B233C}" dt="2020-08-26T19:29:10.835" v="2969" actId="113"/>
          <ac:spMkLst>
            <pc:docMk/>
            <pc:sldMk cId="2208685607" sldId="337"/>
            <ac:spMk id="2" creationId="{7634238D-4FE0-4753-A524-11F3D7692B33}"/>
          </ac:spMkLst>
        </pc:spChg>
        <pc:spChg chg="mod">
          <ac:chgData name="Aaron Smith" userId="f01875a68a4dc16b" providerId="LiveId" clId="{78A10FF1-81B4-4253-B258-3278A55B233C}" dt="2020-08-26T19:54:24.448" v="3863" actId="113"/>
          <ac:spMkLst>
            <pc:docMk/>
            <pc:sldMk cId="2208685607" sldId="337"/>
            <ac:spMk id="3" creationId="{059048CB-EBBE-46EC-B1EC-041579463C12}"/>
          </ac:spMkLst>
        </pc:spChg>
      </pc:sldChg>
      <pc:sldChg chg="addSp delSp modSp add mod modAnim">
        <pc:chgData name="Aaron Smith" userId="f01875a68a4dc16b" providerId="LiveId" clId="{78A10FF1-81B4-4253-B258-3278A55B233C}" dt="2020-08-26T19:55:30.296" v="3900"/>
        <pc:sldMkLst>
          <pc:docMk/>
          <pc:sldMk cId="2840697493" sldId="338"/>
        </pc:sldMkLst>
        <pc:spChg chg="mod">
          <ac:chgData name="Aaron Smith" userId="f01875a68a4dc16b" providerId="LiveId" clId="{78A10FF1-81B4-4253-B258-3278A55B233C}" dt="2020-08-26T19:39:17.049" v="2992" actId="20577"/>
          <ac:spMkLst>
            <pc:docMk/>
            <pc:sldMk cId="2840697493" sldId="338"/>
            <ac:spMk id="2" creationId="{7634238D-4FE0-4753-A524-11F3D7692B33}"/>
          </ac:spMkLst>
        </pc:spChg>
        <pc:spChg chg="mod">
          <ac:chgData name="Aaron Smith" userId="f01875a68a4dc16b" providerId="LiveId" clId="{78A10FF1-81B4-4253-B258-3278A55B233C}" dt="2020-08-26T19:54:54.998" v="3889" actId="20577"/>
          <ac:spMkLst>
            <pc:docMk/>
            <pc:sldMk cId="2840697493" sldId="338"/>
            <ac:spMk id="3" creationId="{059048CB-EBBE-46EC-B1EC-041579463C12}"/>
          </ac:spMkLst>
        </pc:spChg>
        <pc:spChg chg="add del mod">
          <ac:chgData name="Aaron Smith" userId="f01875a68a4dc16b" providerId="LiveId" clId="{78A10FF1-81B4-4253-B258-3278A55B233C}" dt="2020-08-26T19:49:22.402" v="3645" actId="22"/>
          <ac:spMkLst>
            <pc:docMk/>
            <pc:sldMk cId="2840697493" sldId="338"/>
            <ac:spMk id="5" creationId="{EBBE2D1D-6279-4A75-B949-7EE596816094}"/>
          </ac:spMkLst>
        </pc:spChg>
        <pc:spChg chg="add mod">
          <ac:chgData name="Aaron Smith" userId="f01875a68a4dc16b" providerId="LiveId" clId="{78A10FF1-81B4-4253-B258-3278A55B233C}" dt="2020-08-26T19:50:45.185" v="3828" actId="20577"/>
          <ac:spMkLst>
            <pc:docMk/>
            <pc:sldMk cId="2840697493" sldId="338"/>
            <ac:spMk id="6" creationId="{7DEB4DA3-6D72-4106-8F22-DD6F3FEB2A0C}"/>
          </ac:spMkLst>
        </pc:spChg>
        <pc:spChg chg="add mod">
          <ac:chgData name="Aaron Smith" userId="f01875a68a4dc16b" providerId="LiveId" clId="{78A10FF1-81B4-4253-B258-3278A55B233C}" dt="2020-08-26T19:55:20.416" v="3897" actId="1076"/>
          <ac:spMkLst>
            <pc:docMk/>
            <pc:sldMk cId="2840697493" sldId="338"/>
            <ac:spMk id="8" creationId="{15377C6A-35FE-4F4C-86FA-4B01BFA8E8CC}"/>
          </ac:spMkLst>
        </pc:spChg>
      </pc:sldChg>
      <pc:sldChg chg="addSp modSp add mod modAnim">
        <pc:chgData name="Aaron Smith" userId="f01875a68a4dc16b" providerId="LiveId" clId="{78A10FF1-81B4-4253-B258-3278A55B233C}" dt="2020-08-26T19:55:53.646" v="3911" actId="14100"/>
        <pc:sldMkLst>
          <pc:docMk/>
          <pc:sldMk cId="4147439273" sldId="339"/>
        </pc:sldMkLst>
        <pc:spChg chg="mod">
          <ac:chgData name="Aaron Smith" userId="f01875a68a4dc16b" providerId="LiveId" clId="{78A10FF1-81B4-4253-B258-3278A55B233C}" dt="2020-08-26T19:54:57.566" v="3892" actId="20577"/>
          <ac:spMkLst>
            <pc:docMk/>
            <pc:sldMk cId="4147439273" sldId="339"/>
            <ac:spMk id="3" creationId="{059048CB-EBBE-46EC-B1EC-041579463C12}"/>
          </ac:spMkLst>
        </pc:spChg>
        <pc:spChg chg="add mod">
          <ac:chgData name="Aaron Smith" userId="f01875a68a4dc16b" providerId="LiveId" clId="{78A10FF1-81B4-4253-B258-3278A55B233C}" dt="2020-08-26T19:55:53.646" v="3911" actId="14100"/>
          <ac:spMkLst>
            <pc:docMk/>
            <pc:sldMk cId="4147439273" sldId="339"/>
            <ac:spMk id="5" creationId="{C8B6DD44-ED62-4F63-BB48-3BC468048FC7}"/>
          </ac:spMkLst>
        </pc:spChg>
      </pc:sldChg>
      <pc:sldChg chg="addSp delSp modSp mod delAnim modAnim">
        <pc:chgData name="Aaron Smith" userId="f01875a68a4dc16b" providerId="LiveId" clId="{78A10FF1-81B4-4253-B258-3278A55B233C}" dt="2020-08-27T16:02:59.079" v="4812" actId="20577"/>
        <pc:sldMkLst>
          <pc:docMk/>
          <pc:sldMk cId="43485919" sldId="348"/>
        </pc:sldMkLst>
        <pc:spChg chg="mod">
          <ac:chgData name="Aaron Smith" userId="f01875a68a4dc16b" providerId="LiveId" clId="{78A10FF1-81B4-4253-B258-3278A55B233C}" dt="2020-08-27T16:02:59.079" v="4812" actId="20577"/>
          <ac:spMkLst>
            <pc:docMk/>
            <pc:sldMk cId="43485919" sldId="348"/>
            <ac:spMk id="2" creationId="{24F48356-FE7A-43EE-9386-38A3AE40786D}"/>
          </ac:spMkLst>
        </pc:spChg>
        <pc:spChg chg="mod">
          <ac:chgData name="Aaron Smith" userId="f01875a68a4dc16b" providerId="LiveId" clId="{78A10FF1-81B4-4253-B258-3278A55B233C}" dt="2020-08-27T16:01:15.766" v="4726" actId="20577"/>
          <ac:spMkLst>
            <pc:docMk/>
            <pc:sldMk cId="43485919" sldId="348"/>
            <ac:spMk id="8" creationId="{15427BA0-F336-4EBB-AC0F-A4A415C31D22}"/>
          </ac:spMkLst>
        </pc:spChg>
        <pc:spChg chg="del">
          <ac:chgData name="Aaron Smith" userId="f01875a68a4dc16b" providerId="LiveId" clId="{78A10FF1-81B4-4253-B258-3278A55B233C}" dt="2020-08-27T16:02:09.497" v="4764" actId="478"/>
          <ac:spMkLst>
            <pc:docMk/>
            <pc:sldMk cId="43485919" sldId="348"/>
            <ac:spMk id="10" creationId="{23125B1F-3D2D-4718-B378-DA5D38EEBD1F}"/>
          </ac:spMkLst>
        </pc:spChg>
        <pc:spChg chg="mod">
          <ac:chgData name="Aaron Smith" userId="f01875a68a4dc16b" providerId="LiveId" clId="{78A10FF1-81B4-4253-B258-3278A55B233C}" dt="2020-08-27T15:55:46.059" v="4457"/>
          <ac:spMkLst>
            <pc:docMk/>
            <pc:sldMk cId="43485919" sldId="348"/>
            <ac:spMk id="19" creationId="{941CFDD9-FA6E-4394-AE63-AC1CA3EE5954}"/>
          </ac:spMkLst>
        </pc:spChg>
        <pc:spChg chg="add del">
          <ac:chgData name="Aaron Smith" userId="f01875a68a4dc16b" providerId="LiveId" clId="{78A10FF1-81B4-4253-B258-3278A55B233C}" dt="2020-08-27T16:01:10.528" v="4720" actId="22"/>
          <ac:spMkLst>
            <pc:docMk/>
            <pc:sldMk cId="43485919" sldId="348"/>
            <ac:spMk id="21" creationId="{D945C0B3-54BF-4B62-97D1-ACFC3EC84BB8}"/>
          </ac:spMkLst>
        </pc:spChg>
        <pc:spChg chg="del">
          <ac:chgData name="Aaron Smith" userId="f01875a68a4dc16b" providerId="LiveId" clId="{78A10FF1-81B4-4253-B258-3278A55B233C}" dt="2020-08-27T16:02:11.028" v="4766" actId="478"/>
          <ac:spMkLst>
            <pc:docMk/>
            <pc:sldMk cId="43485919" sldId="348"/>
            <ac:spMk id="50" creationId="{A6063F50-9A31-4357-8938-57ADB0B1C70B}"/>
          </ac:spMkLst>
        </pc:spChg>
        <pc:grpChg chg="add del mod">
          <ac:chgData name="Aaron Smith" userId="f01875a68a4dc16b" providerId="LiveId" clId="{78A10FF1-81B4-4253-B258-3278A55B233C}" dt="2020-08-27T16:02:07.122" v="4761" actId="478"/>
          <ac:grpSpMkLst>
            <pc:docMk/>
            <pc:sldMk cId="43485919" sldId="348"/>
            <ac:grpSpMk id="17" creationId="{5468BD2F-677B-4E5E-8073-14BC9561B3F6}"/>
          </ac:grpSpMkLst>
        </pc:grpChg>
        <pc:grpChg chg="del">
          <ac:chgData name="Aaron Smith" userId="f01875a68a4dc16b" providerId="LiveId" clId="{78A10FF1-81B4-4253-B258-3278A55B233C}" dt="2020-08-27T15:54:22.929" v="4421" actId="478"/>
          <ac:grpSpMkLst>
            <pc:docMk/>
            <pc:sldMk cId="43485919" sldId="348"/>
            <ac:grpSpMk id="22" creationId="{B65083D0-D69A-4F7B-A1D8-0F336E8579C7}"/>
          </ac:grpSpMkLst>
        </pc:grpChg>
        <pc:grpChg chg="del">
          <ac:chgData name="Aaron Smith" userId="f01875a68a4dc16b" providerId="LiveId" clId="{78A10FF1-81B4-4253-B258-3278A55B233C}" dt="2020-08-27T16:02:08.839" v="4763" actId="478"/>
          <ac:grpSpMkLst>
            <pc:docMk/>
            <pc:sldMk cId="43485919" sldId="348"/>
            <ac:grpSpMk id="35" creationId="{626E6F60-D83B-4DBA-9589-0EBABDF66B03}"/>
          </ac:grpSpMkLst>
        </pc:grpChg>
        <pc:grpChg chg="del">
          <ac:chgData name="Aaron Smith" userId="f01875a68a4dc16b" providerId="LiveId" clId="{78A10FF1-81B4-4253-B258-3278A55B233C}" dt="2020-08-27T15:54:18.524" v="4420" actId="478"/>
          <ac:grpSpMkLst>
            <pc:docMk/>
            <pc:sldMk cId="43485919" sldId="348"/>
            <ac:grpSpMk id="45" creationId="{C3543A6C-4107-4AC4-83C2-0E51E44C6A83}"/>
          </ac:grpSpMkLst>
        </pc:grpChg>
        <pc:cxnChg chg="del mod">
          <ac:chgData name="Aaron Smith" userId="f01875a68a4dc16b" providerId="LiveId" clId="{78A10FF1-81B4-4253-B258-3278A55B233C}" dt="2020-08-27T16:02:10.036" v="4765" actId="478"/>
          <ac:cxnSpMkLst>
            <pc:docMk/>
            <pc:sldMk cId="43485919" sldId="348"/>
            <ac:cxnSpMk id="13" creationId="{5BDD666F-5D8D-4B3C-A34D-7D3BA7377682}"/>
          </ac:cxnSpMkLst>
        </pc:cxnChg>
        <pc:cxnChg chg="mod">
          <ac:chgData name="Aaron Smith" userId="f01875a68a4dc16b" providerId="LiveId" clId="{78A10FF1-81B4-4253-B258-3278A55B233C}" dt="2020-08-27T15:55:46.059" v="4457"/>
          <ac:cxnSpMkLst>
            <pc:docMk/>
            <pc:sldMk cId="43485919" sldId="348"/>
            <ac:cxnSpMk id="18" creationId="{9FBF1681-6A6F-403C-875E-638BE206A236}"/>
          </ac:cxnSpMkLst>
        </pc:cxnChg>
        <pc:cxnChg chg="mod">
          <ac:chgData name="Aaron Smith" userId="f01875a68a4dc16b" providerId="LiveId" clId="{78A10FF1-81B4-4253-B258-3278A55B233C}" dt="2020-08-27T16:02:08.839" v="4763" actId="478"/>
          <ac:cxnSpMkLst>
            <pc:docMk/>
            <pc:sldMk cId="43485919" sldId="348"/>
            <ac:cxnSpMk id="36" creationId="{077B5F54-364D-4C60-9A59-83028B159A54}"/>
          </ac:cxnSpMkLst>
        </pc:cxnChg>
        <pc:cxnChg chg="del mod">
          <ac:chgData name="Aaron Smith" userId="f01875a68a4dc16b" providerId="LiveId" clId="{78A10FF1-81B4-4253-B258-3278A55B233C}" dt="2020-08-27T16:02:07.862" v="4762" actId="478"/>
          <ac:cxnSpMkLst>
            <pc:docMk/>
            <pc:sldMk cId="43485919" sldId="348"/>
            <ac:cxnSpMk id="40" creationId="{12CBFFE6-C630-4AFD-B60E-25445C229670}"/>
          </ac:cxnSpMkLst>
        </pc:cxnChg>
        <pc:cxnChg chg="mod">
          <ac:chgData name="Aaron Smith" userId="f01875a68a4dc16b" providerId="LiveId" clId="{78A10FF1-81B4-4253-B258-3278A55B233C}" dt="2020-08-27T15:54:18.524" v="4420" actId="478"/>
          <ac:cxnSpMkLst>
            <pc:docMk/>
            <pc:sldMk cId="43485919" sldId="348"/>
            <ac:cxnSpMk id="46" creationId="{9C0DA674-3752-42D3-9742-ECF51AFA802E}"/>
          </ac:cxnSpMkLst>
        </pc:cxnChg>
      </pc:sldChg>
      <pc:sldChg chg="modSp mod modAnim">
        <pc:chgData name="Aaron Smith" userId="f01875a68a4dc16b" providerId="LiveId" clId="{78A10FF1-81B4-4253-B258-3278A55B233C}" dt="2020-08-27T16:05:29.500" v="4910"/>
        <pc:sldMkLst>
          <pc:docMk/>
          <pc:sldMk cId="2865401356" sldId="350"/>
        </pc:sldMkLst>
        <pc:spChg chg="mod">
          <ac:chgData name="Aaron Smith" userId="f01875a68a4dc16b" providerId="LiveId" clId="{78A10FF1-81B4-4253-B258-3278A55B233C}" dt="2020-08-27T16:05:11.826" v="4909" actId="20577"/>
          <ac:spMkLst>
            <pc:docMk/>
            <pc:sldMk cId="2865401356" sldId="350"/>
            <ac:spMk id="2" creationId="{24F48356-FE7A-43EE-9386-38A3AE40786D}"/>
          </ac:spMkLst>
        </pc:spChg>
      </pc:sldChg>
      <pc:sldChg chg="modSp mod">
        <pc:chgData name="Aaron Smith" userId="f01875a68a4dc16b" providerId="LiveId" clId="{78A10FF1-81B4-4253-B258-3278A55B233C}" dt="2020-08-27T15:46:07.187" v="3934" actId="6549"/>
        <pc:sldMkLst>
          <pc:docMk/>
          <pc:sldMk cId="2032937846" sldId="351"/>
        </pc:sldMkLst>
        <pc:spChg chg="mod">
          <ac:chgData name="Aaron Smith" userId="f01875a68a4dc16b" providerId="LiveId" clId="{78A10FF1-81B4-4253-B258-3278A55B233C}" dt="2020-08-27T15:46:07.187" v="3934" actId="6549"/>
          <ac:spMkLst>
            <pc:docMk/>
            <pc:sldMk cId="2032937846" sldId="351"/>
            <ac:spMk id="2" creationId="{4E6006C2-9AF5-468D-AAC3-835C34C0D09B}"/>
          </ac:spMkLst>
        </pc:spChg>
      </pc:sldChg>
      <pc:sldChg chg="modNotesTx">
        <pc:chgData name="Aaron Smith" userId="f01875a68a4dc16b" providerId="LiveId" clId="{78A10FF1-81B4-4253-B258-3278A55B233C}" dt="2020-08-27T16:27:11.473" v="5770" actId="20577"/>
        <pc:sldMkLst>
          <pc:docMk/>
          <pc:sldMk cId="1705652733" sldId="356"/>
        </pc:sldMkLst>
      </pc:sldChg>
      <pc:sldChg chg="modSp modAnim">
        <pc:chgData name="Aaron Smith" userId="f01875a68a4dc16b" providerId="LiveId" clId="{78A10FF1-81B4-4253-B258-3278A55B233C}" dt="2020-08-27T16:07:56.173" v="4917" actId="20577"/>
        <pc:sldMkLst>
          <pc:docMk/>
          <pc:sldMk cId="1596830987" sldId="358"/>
        </pc:sldMkLst>
        <pc:spChg chg="mod">
          <ac:chgData name="Aaron Smith" userId="f01875a68a4dc16b" providerId="LiveId" clId="{78A10FF1-81B4-4253-B258-3278A55B233C}" dt="2020-08-27T16:07:56.173" v="4917" actId="20577"/>
          <ac:spMkLst>
            <pc:docMk/>
            <pc:sldMk cId="1596830987" sldId="358"/>
            <ac:spMk id="5" creationId="{FD459E03-BB4B-480D-A30B-057945D90531}"/>
          </ac:spMkLst>
        </pc:spChg>
      </pc:sldChg>
      <pc:sldChg chg="modSp mod">
        <pc:chgData name="Aaron Smith" userId="f01875a68a4dc16b" providerId="LiveId" clId="{78A10FF1-81B4-4253-B258-3278A55B233C}" dt="2020-08-27T16:08:01.263" v="4918" actId="20577"/>
        <pc:sldMkLst>
          <pc:docMk/>
          <pc:sldMk cId="1126624846" sldId="359"/>
        </pc:sldMkLst>
        <pc:spChg chg="mod">
          <ac:chgData name="Aaron Smith" userId="f01875a68a4dc16b" providerId="LiveId" clId="{78A10FF1-81B4-4253-B258-3278A55B233C}" dt="2020-08-27T16:08:01.263" v="4918" actId="20577"/>
          <ac:spMkLst>
            <pc:docMk/>
            <pc:sldMk cId="1126624846" sldId="359"/>
            <ac:spMk id="5" creationId="{FD459E03-BB4B-480D-A30B-057945D90531}"/>
          </ac:spMkLst>
        </pc:spChg>
      </pc:sldChg>
      <pc:sldChg chg="modSp mod">
        <pc:chgData name="Aaron Smith" userId="f01875a68a4dc16b" providerId="LiveId" clId="{78A10FF1-81B4-4253-B258-3278A55B233C}" dt="2020-08-27T16:13:19.047" v="5056" actId="20577"/>
        <pc:sldMkLst>
          <pc:docMk/>
          <pc:sldMk cId="1590040946" sldId="360"/>
        </pc:sldMkLst>
        <pc:spChg chg="mod">
          <ac:chgData name="Aaron Smith" userId="f01875a68a4dc16b" providerId="LiveId" clId="{78A10FF1-81B4-4253-B258-3278A55B233C}" dt="2020-08-27T16:13:19.047" v="5056" actId="20577"/>
          <ac:spMkLst>
            <pc:docMk/>
            <pc:sldMk cId="1590040946" sldId="360"/>
            <ac:spMk id="2" creationId="{0CBB92AC-CFDF-48A9-AD28-CE4801EF64A8}"/>
          </ac:spMkLst>
        </pc:spChg>
        <pc:spChg chg="mod">
          <ac:chgData name="Aaron Smith" userId="f01875a68a4dc16b" providerId="LiveId" clId="{78A10FF1-81B4-4253-B258-3278A55B233C}" dt="2020-08-27T16:08:04.012" v="4919" actId="20577"/>
          <ac:spMkLst>
            <pc:docMk/>
            <pc:sldMk cId="1590040946" sldId="360"/>
            <ac:spMk id="5" creationId="{FD459E03-BB4B-480D-A30B-057945D90531}"/>
          </ac:spMkLst>
        </pc:spChg>
        <pc:grpChg chg="mod">
          <ac:chgData name="Aaron Smith" userId="f01875a68a4dc16b" providerId="LiveId" clId="{78A10FF1-81B4-4253-B258-3278A55B233C}" dt="2020-08-27T16:08:13.839" v="4931" actId="1037"/>
          <ac:grpSpMkLst>
            <pc:docMk/>
            <pc:sldMk cId="1590040946" sldId="360"/>
            <ac:grpSpMk id="15" creationId="{213855D3-FB3D-4696-8FCC-BA527C67A3B4}"/>
          </ac:grpSpMkLst>
        </pc:grpChg>
      </pc:sldChg>
      <pc:sldChg chg="modSp del mod">
        <pc:chgData name="Aaron Smith" userId="f01875a68a4dc16b" providerId="LiveId" clId="{78A10FF1-81B4-4253-B258-3278A55B233C}" dt="2020-08-27T16:08:34.909" v="4941" actId="47"/>
        <pc:sldMkLst>
          <pc:docMk/>
          <pc:sldMk cId="843846828" sldId="361"/>
        </pc:sldMkLst>
        <pc:grpChg chg="mod">
          <ac:chgData name="Aaron Smith" userId="f01875a68a4dc16b" providerId="LiveId" clId="{78A10FF1-81B4-4253-B258-3278A55B233C}" dt="2020-08-27T16:08:20.320" v="4937" actId="1038"/>
          <ac:grpSpMkLst>
            <pc:docMk/>
            <pc:sldMk cId="843846828" sldId="361"/>
            <ac:grpSpMk id="15" creationId="{213855D3-FB3D-4696-8FCC-BA527C67A3B4}"/>
          </ac:grpSpMkLst>
        </pc:grpChg>
      </pc:sldChg>
      <pc:sldChg chg="addSp delSp modSp new mod modAnim">
        <pc:chgData name="Aaron Smith" userId="f01875a68a4dc16b" providerId="LiveId" clId="{78A10FF1-81B4-4253-B258-3278A55B233C}" dt="2020-08-27T16:00:45.390" v="4718"/>
        <pc:sldMkLst>
          <pc:docMk/>
          <pc:sldMk cId="3044032411" sldId="362"/>
        </pc:sldMkLst>
        <pc:spChg chg="mod">
          <ac:chgData name="Aaron Smith" userId="f01875a68a4dc16b" providerId="LiveId" clId="{78A10FF1-81B4-4253-B258-3278A55B233C}" dt="2020-08-27T15:46:31.361" v="3973" actId="20577"/>
          <ac:spMkLst>
            <pc:docMk/>
            <pc:sldMk cId="3044032411" sldId="362"/>
            <ac:spMk id="2" creationId="{41A79259-A0E2-419A-95C1-8EB6BA9F3C02}"/>
          </ac:spMkLst>
        </pc:spChg>
        <pc:spChg chg="del">
          <ac:chgData name="Aaron Smith" userId="f01875a68a4dc16b" providerId="LiveId" clId="{78A10FF1-81B4-4253-B258-3278A55B233C}" dt="2020-08-27T15:46:23.362" v="3946" actId="478"/>
          <ac:spMkLst>
            <pc:docMk/>
            <pc:sldMk cId="3044032411" sldId="362"/>
            <ac:spMk id="3" creationId="{E09DCDA7-E53F-4C5E-A58F-D8E830820023}"/>
          </ac:spMkLst>
        </pc:spChg>
        <pc:spChg chg="add mod">
          <ac:chgData name="Aaron Smith" userId="f01875a68a4dc16b" providerId="LiveId" clId="{78A10FF1-81B4-4253-B258-3278A55B233C}" dt="2020-08-27T15:56:56.873" v="4513" actId="164"/>
          <ac:spMkLst>
            <pc:docMk/>
            <pc:sldMk cId="3044032411" sldId="362"/>
            <ac:spMk id="4" creationId="{BAA152F3-9D5D-4B2E-9DA1-334877B45286}"/>
          </ac:spMkLst>
        </pc:spChg>
        <pc:spChg chg="add mod">
          <ac:chgData name="Aaron Smith" userId="f01875a68a4dc16b" providerId="LiveId" clId="{78A10FF1-81B4-4253-B258-3278A55B233C}" dt="2020-08-27T15:56:56.873" v="4513" actId="164"/>
          <ac:spMkLst>
            <pc:docMk/>
            <pc:sldMk cId="3044032411" sldId="362"/>
            <ac:spMk id="5" creationId="{C27F91E0-D835-4632-98D8-EEA1B0FC8E45}"/>
          </ac:spMkLst>
        </pc:spChg>
        <pc:spChg chg="add mod">
          <ac:chgData name="Aaron Smith" userId="f01875a68a4dc16b" providerId="LiveId" clId="{78A10FF1-81B4-4253-B258-3278A55B233C}" dt="2020-08-27T15:56:56.873" v="4513" actId="164"/>
          <ac:spMkLst>
            <pc:docMk/>
            <pc:sldMk cId="3044032411" sldId="362"/>
            <ac:spMk id="6" creationId="{5736466D-033A-43CF-B15A-ED055359A3C5}"/>
          </ac:spMkLst>
        </pc:spChg>
        <pc:spChg chg="mod">
          <ac:chgData name="Aaron Smith" userId="f01875a68a4dc16b" providerId="LiveId" clId="{78A10FF1-81B4-4253-B258-3278A55B233C}" dt="2020-08-27T15:59:51.084" v="4556" actId="20577"/>
          <ac:spMkLst>
            <pc:docMk/>
            <pc:sldMk cId="3044032411" sldId="362"/>
            <ac:spMk id="14" creationId="{4BF37561-E6B7-4542-A29D-ED6512715A67}"/>
          </ac:spMkLst>
        </pc:spChg>
        <pc:spChg chg="mod">
          <ac:chgData name="Aaron Smith" userId="f01875a68a4dc16b" providerId="LiveId" clId="{78A10FF1-81B4-4253-B258-3278A55B233C}" dt="2020-08-27T15:57:37.917" v="4532" actId="120"/>
          <ac:spMkLst>
            <pc:docMk/>
            <pc:sldMk cId="3044032411" sldId="362"/>
            <ac:spMk id="20" creationId="{AFF2C795-10C0-4984-A2E0-14600A20C2E0}"/>
          </ac:spMkLst>
        </pc:spChg>
        <pc:spChg chg="mod">
          <ac:chgData name="Aaron Smith" userId="f01875a68a4dc16b" providerId="LiveId" clId="{78A10FF1-81B4-4253-B258-3278A55B233C}" dt="2020-08-27T15:51:11.938" v="4266"/>
          <ac:spMkLst>
            <pc:docMk/>
            <pc:sldMk cId="3044032411" sldId="362"/>
            <ac:spMk id="29" creationId="{0BA14105-A847-4D23-A691-A3C796062C1E}"/>
          </ac:spMkLst>
        </pc:spChg>
        <pc:spChg chg="add mod">
          <ac:chgData name="Aaron Smith" userId="f01875a68a4dc16b" providerId="LiveId" clId="{78A10FF1-81B4-4253-B258-3278A55B233C}" dt="2020-08-27T16:00:33.391" v="4716" actId="20577"/>
          <ac:spMkLst>
            <pc:docMk/>
            <pc:sldMk cId="3044032411" sldId="362"/>
            <ac:spMk id="51" creationId="{B730F9A0-E91E-400B-8575-DC0C60F83FB1}"/>
          </ac:spMkLst>
        </pc:spChg>
        <pc:grpChg chg="add mod">
          <ac:chgData name="Aaron Smith" userId="f01875a68a4dc16b" providerId="LiveId" clId="{78A10FF1-81B4-4253-B258-3278A55B233C}" dt="2020-08-27T15:56:59.675" v="4514" actId="1076"/>
          <ac:grpSpMkLst>
            <pc:docMk/>
            <pc:sldMk cId="3044032411" sldId="362"/>
            <ac:grpSpMk id="12" creationId="{3F1F48C1-4A5D-4C5D-9F88-05AB8E979E38}"/>
          </ac:grpSpMkLst>
        </pc:grpChg>
        <pc:grpChg chg="add mod">
          <ac:chgData name="Aaron Smith" userId="f01875a68a4dc16b" providerId="LiveId" clId="{78A10FF1-81B4-4253-B258-3278A55B233C}" dt="2020-08-27T15:57:52.450" v="4536" actId="164"/>
          <ac:grpSpMkLst>
            <pc:docMk/>
            <pc:sldMk cId="3044032411" sldId="362"/>
            <ac:grpSpMk id="18" creationId="{5A028D00-105F-4856-86F1-410C5D11C926}"/>
          </ac:grpSpMkLst>
        </pc:grpChg>
        <pc:grpChg chg="add del mod">
          <ac:chgData name="Aaron Smith" userId="f01875a68a4dc16b" providerId="LiveId" clId="{78A10FF1-81B4-4253-B258-3278A55B233C}" dt="2020-08-27T15:55:55.631" v="4459" actId="478"/>
          <ac:grpSpMkLst>
            <pc:docMk/>
            <pc:sldMk cId="3044032411" sldId="362"/>
            <ac:grpSpMk id="27" creationId="{33612134-E918-4398-8701-995F424D51B3}"/>
          </ac:grpSpMkLst>
        </pc:grpChg>
        <pc:grpChg chg="add mod">
          <ac:chgData name="Aaron Smith" userId="f01875a68a4dc16b" providerId="LiveId" clId="{78A10FF1-81B4-4253-B258-3278A55B233C}" dt="2020-08-27T15:56:56.873" v="4513" actId="164"/>
          <ac:grpSpMkLst>
            <pc:docMk/>
            <pc:sldMk cId="3044032411" sldId="362"/>
            <ac:grpSpMk id="32" creationId="{44AE4708-3487-4E49-BD4F-4A69B3B47083}"/>
          </ac:grpSpMkLst>
        </pc:grpChg>
        <pc:grpChg chg="add mod">
          <ac:chgData name="Aaron Smith" userId="f01875a68a4dc16b" providerId="LiveId" clId="{78A10FF1-81B4-4253-B258-3278A55B233C}" dt="2020-08-27T15:57:52.450" v="4536" actId="164"/>
          <ac:grpSpMkLst>
            <pc:docMk/>
            <pc:sldMk cId="3044032411" sldId="362"/>
            <ac:grpSpMk id="48" creationId="{5B7D8BC4-F7C5-41DA-8871-96A361A1B361}"/>
          </ac:grpSpMkLst>
        </pc:grpChg>
        <pc:cxnChg chg="add mod ord">
          <ac:chgData name="Aaron Smith" userId="f01875a68a4dc16b" providerId="LiveId" clId="{78A10FF1-81B4-4253-B258-3278A55B233C}" dt="2020-08-27T15:56:56.873" v="4513" actId="164"/>
          <ac:cxnSpMkLst>
            <pc:docMk/>
            <pc:sldMk cId="3044032411" sldId="362"/>
            <ac:cxnSpMk id="7" creationId="{CCDEE78D-86D4-4135-96FA-839E5A4B5C12}"/>
          </ac:cxnSpMkLst>
        </pc:cxnChg>
        <pc:cxnChg chg="add mod ord">
          <ac:chgData name="Aaron Smith" userId="f01875a68a4dc16b" providerId="LiveId" clId="{78A10FF1-81B4-4253-B258-3278A55B233C}" dt="2020-08-27T15:56:56.873" v="4513" actId="164"/>
          <ac:cxnSpMkLst>
            <pc:docMk/>
            <pc:sldMk cId="3044032411" sldId="362"/>
            <ac:cxnSpMk id="10" creationId="{BEBC06B8-8644-4599-A195-AE77DB3F8CE0}"/>
          </ac:cxnSpMkLst>
        </pc:cxnChg>
        <pc:cxnChg chg="mod">
          <ac:chgData name="Aaron Smith" userId="f01875a68a4dc16b" providerId="LiveId" clId="{78A10FF1-81B4-4253-B258-3278A55B233C}" dt="2020-08-27T15:59:51.084" v="4556" actId="20577"/>
          <ac:cxnSpMkLst>
            <pc:docMk/>
            <pc:sldMk cId="3044032411" sldId="362"/>
            <ac:cxnSpMk id="13" creationId="{5DFDC2C6-4B3E-496C-9F14-55BB03DE990E}"/>
          </ac:cxnSpMkLst>
        </pc:cxnChg>
        <pc:cxnChg chg="mod">
          <ac:chgData name="Aaron Smith" userId="f01875a68a4dc16b" providerId="LiveId" clId="{78A10FF1-81B4-4253-B258-3278A55B233C}" dt="2020-08-27T15:59:37.882" v="4545" actId="14100"/>
          <ac:cxnSpMkLst>
            <pc:docMk/>
            <pc:sldMk cId="3044032411" sldId="362"/>
            <ac:cxnSpMk id="19" creationId="{AA94BFDE-7B8C-4A59-9751-1C9950A143BD}"/>
          </ac:cxnSpMkLst>
        </pc:cxnChg>
        <pc:cxnChg chg="mod">
          <ac:chgData name="Aaron Smith" userId="f01875a68a4dc16b" providerId="LiveId" clId="{78A10FF1-81B4-4253-B258-3278A55B233C}" dt="2020-08-27T15:51:11.938" v="4266"/>
          <ac:cxnSpMkLst>
            <pc:docMk/>
            <pc:sldMk cId="3044032411" sldId="362"/>
            <ac:cxnSpMk id="28" creationId="{73A32CCE-F4C5-4481-8BF8-7B0418D8009B}"/>
          </ac:cxnSpMkLst>
        </pc:cxnChg>
        <pc:cxnChg chg="add mod">
          <ac:chgData name="Aaron Smith" userId="f01875a68a4dc16b" providerId="LiveId" clId="{78A10FF1-81B4-4253-B258-3278A55B233C}" dt="2020-08-27T15:59:39.487" v="4546" actId="14100"/>
          <ac:cxnSpMkLst>
            <pc:docMk/>
            <pc:sldMk cId="3044032411" sldId="362"/>
            <ac:cxnSpMk id="37" creationId="{6456F672-665F-4B55-94FD-9C6A169BC25F}"/>
          </ac:cxnSpMkLst>
        </pc:cxnChg>
      </pc:sldChg>
      <pc:sldChg chg="addSp delSp modSp add del mod delAnim modAnim">
        <pc:chgData name="Aaron Smith" userId="f01875a68a4dc16b" providerId="LiveId" clId="{78A10FF1-81B4-4253-B258-3278A55B233C}" dt="2020-08-27T15:54:07.541" v="4419" actId="47"/>
        <pc:sldMkLst>
          <pc:docMk/>
          <pc:sldMk cId="1503250978" sldId="363"/>
        </pc:sldMkLst>
        <pc:spChg chg="mod">
          <ac:chgData name="Aaron Smith" userId="f01875a68a4dc16b" providerId="LiveId" clId="{78A10FF1-81B4-4253-B258-3278A55B233C}" dt="2020-08-27T15:52:32.221" v="4347" actId="20577"/>
          <ac:spMkLst>
            <pc:docMk/>
            <pc:sldMk cId="1503250978" sldId="363"/>
            <ac:spMk id="2" creationId="{24F48356-FE7A-43EE-9386-38A3AE40786D}"/>
          </ac:spMkLst>
        </pc:spChg>
        <pc:spChg chg="mod">
          <ac:chgData name="Aaron Smith" userId="f01875a68a4dc16b" providerId="LiveId" clId="{78A10FF1-81B4-4253-B258-3278A55B233C}" dt="2020-08-27T15:53:13.371" v="4361" actId="20577"/>
          <ac:spMkLst>
            <pc:docMk/>
            <pc:sldMk cId="1503250978" sldId="363"/>
            <ac:spMk id="10" creationId="{23125B1F-3D2D-4718-B378-DA5D38EEBD1F}"/>
          </ac:spMkLst>
        </pc:spChg>
        <pc:spChg chg="mod">
          <ac:chgData name="Aaron Smith" userId="f01875a68a4dc16b" providerId="LiveId" clId="{78A10FF1-81B4-4253-B258-3278A55B233C}" dt="2020-08-27T15:52:55.050" v="4354"/>
          <ac:spMkLst>
            <pc:docMk/>
            <pc:sldMk cId="1503250978" sldId="363"/>
            <ac:spMk id="19" creationId="{AFD6DB24-D8BD-4BF1-872B-0E7B16EE5895}"/>
          </ac:spMkLst>
        </pc:spChg>
        <pc:spChg chg="add mod">
          <ac:chgData name="Aaron Smith" userId="f01875a68a4dc16b" providerId="LiveId" clId="{78A10FF1-81B4-4253-B258-3278A55B233C}" dt="2020-08-27T15:53:51.712" v="4418" actId="20577"/>
          <ac:spMkLst>
            <pc:docMk/>
            <pc:sldMk cId="1503250978" sldId="363"/>
            <ac:spMk id="21" creationId="{6C4200A8-5E56-4704-9C7D-3F68DEF42E61}"/>
          </ac:spMkLst>
        </pc:spChg>
        <pc:spChg chg="del">
          <ac:chgData name="Aaron Smith" userId="f01875a68a4dc16b" providerId="LiveId" clId="{78A10FF1-81B4-4253-B258-3278A55B233C}" dt="2020-08-27T15:52:42.825" v="4351" actId="478"/>
          <ac:spMkLst>
            <pc:docMk/>
            <pc:sldMk cId="1503250978" sldId="363"/>
            <ac:spMk id="50" creationId="{A6063F50-9A31-4357-8938-57ADB0B1C70B}"/>
          </ac:spMkLst>
        </pc:spChg>
        <pc:grpChg chg="add mod">
          <ac:chgData name="Aaron Smith" userId="f01875a68a4dc16b" providerId="LiveId" clId="{78A10FF1-81B4-4253-B258-3278A55B233C}" dt="2020-08-27T15:52:56.641" v="4355" actId="1076"/>
          <ac:grpSpMkLst>
            <pc:docMk/>
            <pc:sldMk cId="1503250978" sldId="363"/>
            <ac:grpSpMk id="17" creationId="{1FEFEA51-E05A-437B-9C40-B957BB563F28}"/>
          </ac:grpSpMkLst>
        </pc:grpChg>
        <pc:grpChg chg="del">
          <ac:chgData name="Aaron Smith" userId="f01875a68a4dc16b" providerId="LiveId" clId="{78A10FF1-81B4-4253-B258-3278A55B233C}" dt="2020-08-27T15:52:46.942" v="4352" actId="478"/>
          <ac:grpSpMkLst>
            <pc:docMk/>
            <pc:sldMk cId="1503250978" sldId="363"/>
            <ac:grpSpMk id="22" creationId="{B65083D0-D69A-4F7B-A1D8-0F336E8579C7}"/>
          </ac:grpSpMkLst>
        </pc:grpChg>
        <pc:grpChg chg="del">
          <ac:chgData name="Aaron Smith" userId="f01875a68a4dc16b" providerId="LiveId" clId="{78A10FF1-81B4-4253-B258-3278A55B233C}" dt="2020-08-27T15:52:40.984" v="4349" actId="478"/>
          <ac:grpSpMkLst>
            <pc:docMk/>
            <pc:sldMk cId="1503250978" sldId="363"/>
            <ac:grpSpMk id="35" creationId="{626E6F60-D83B-4DBA-9589-0EBABDF66B03}"/>
          </ac:grpSpMkLst>
        </pc:grpChg>
        <pc:grpChg chg="del">
          <ac:chgData name="Aaron Smith" userId="f01875a68a4dc16b" providerId="LiveId" clId="{78A10FF1-81B4-4253-B258-3278A55B233C}" dt="2020-08-27T15:52:48.688" v="4353" actId="478"/>
          <ac:grpSpMkLst>
            <pc:docMk/>
            <pc:sldMk cId="1503250978" sldId="363"/>
            <ac:grpSpMk id="45" creationId="{C3543A6C-4107-4AC4-83C2-0E51E44C6A83}"/>
          </ac:grpSpMkLst>
        </pc:grpChg>
        <pc:cxnChg chg="del">
          <ac:chgData name="Aaron Smith" userId="f01875a68a4dc16b" providerId="LiveId" clId="{78A10FF1-81B4-4253-B258-3278A55B233C}" dt="2020-08-27T15:53:31.027" v="4366" actId="478"/>
          <ac:cxnSpMkLst>
            <pc:docMk/>
            <pc:sldMk cId="1503250978" sldId="363"/>
            <ac:cxnSpMk id="13" creationId="{5BDD666F-5D8D-4B3C-A34D-7D3BA7377682}"/>
          </ac:cxnSpMkLst>
        </pc:cxnChg>
        <pc:cxnChg chg="mod">
          <ac:chgData name="Aaron Smith" userId="f01875a68a4dc16b" providerId="LiveId" clId="{78A10FF1-81B4-4253-B258-3278A55B233C}" dt="2020-08-27T15:52:58.566" v="4356" actId="14100"/>
          <ac:cxnSpMkLst>
            <pc:docMk/>
            <pc:sldMk cId="1503250978" sldId="363"/>
            <ac:cxnSpMk id="18" creationId="{FA72ED67-447E-4D23-B2F0-6F95E617ECBB}"/>
          </ac:cxnSpMkLst>
        </pc:cxnChg>
        <pc:cxnChg chg="add mod ord">
          <ac:chgData name="Aaron Smith" userId="f01875a68a4dc16b" providerId="LiveId" clId="{78A10FF1-81B4-4253-B258-3278A55B233C}" dt="2020-08-27T15:53:42.173" v="4403" actId="167"/>
          <ac:cxnSpMkLst>
            <pc:docMk/>
            <pc:sldMk cId="1503250978" sldId="363"/>
            <ac:cxnSpMk id="25" creationId="{52F87560-7879-4AC2-8ABC-587DB17A5491}"/>
          </ac:cxnSpMkLst>
        </pc:cxnChg>
        <pc:cxnChg chg="add mod ord">
          <ac:chgData name="Aaron Smith" userId="f01875a68a4dc16b" providerId="LiveId" clId="{78A10FF1-81B4-4253-B258-3278A55B233C}" dt="2020-08-27T15:53:42.173" v="4403" actId="167"/>
          <ac:cxnSpMkLst>
            <pc:docMk/>
            <pc:sldMk cId="1503250978" sldId="363"/>
            <ac:cxnSpMk id="26" creationId="{F4BFA713-DC0B-4D2E-83F3-60AB1D0BE29F}"/>
          </ac:cxnSpMkLst>
        </pc:cxnChg>
        <pc:cxnChg chg="mod">
          <ac:chgData name="Aaron Smith" userId="f01875a68a4dc16b" providerId="LiveId" clId="{78A10FF1-81B4-4253-B258-3278A55B233C}" dt="2020-08-27T15:52:40.984" v="4349" actId="478"/>
          <ac:cxnSpMkLst>
            <pc:docMk/>
            <pc:sldMk cId="1503250978" sldId="363"/>
            <ac:cxnSpMk id="36" creationId="{077B5F54-364D-4C60-9A59-83028B159A54}"/>
          </ac:cxnSpMkLst>
        </pc:cxnChg>
        <pc:cxnChg chg="del mod">
          <ac:chgData name="Aaron Smith" userId="f01875a68a4dc16b" providerId="LiveId" clId="{78A10FF1-81B4-4253-B258-3278A55B233C}" dt="2020-08-27T15:52:42.078" v="4350" actId="478"/>
          <ac:cxnSpMkLst>
            <pc:docMk/>
            <pc:sldMk cId="1503250978" sldId="363"/>
            <ac:cxnSpMk id="40" creationId="{12CBFFE6-C630-4AFD-B60E-25445C229670}"/>
          </ac:cxnSpMkLst>
        </pc:cxnChg>
        <pc:cxnChg chg="mod">
          <ac:chgData name="Aaron Smith" userId="f01875a68a4dc16b" providerId="LiveId" clId="{78A10FF1-81B4-4253-B258-3278A55B233C}" dt="2020-08-27T15:52:48.688" v="4353" actId="478"/>
          <ac:cxnSpMkLst>
            <pc:docMk/>
            <pc:sldMk cId="1503250978" sldId="363"/>
            <ac:cxnSpMk id="46" creationId="{9C0DA674-3752-42D3-9742-ECF51AFA802E}"/>
          </ac:cxnSpMkLst>
        </pc:cxnChg>
      </pc:sldChg>
      <pc:sldChg chg="modSp add mod modAnim">
        <pc:chgData name="Aaron Smith" userId="f01875a68a4dc16b" providerId="LiveId" clId="{78A10FF1-81B4-4253-B258-3278A55B233C}" dt="2020-08-27T16:04:13.802" v="4824"/>
        <pc:sldMkLst>
          <pc:docMk/>
          <pc:sldMk cId="2176364434" sldId="363"/>
        </pc:sldMkLst>
        <pc:spChg chg="mod">
          <ac:chgData name="Aaron Smith" userId="f01875a68a4dc16b" providerId="LiveId" clId="{78A10FF1-81B4-4253-B258-3278A55B233C}" dt="2020-08-27T16:02:50.625" v="4807" actId="20577"/>
          <ac:spMkLst>
            <pc:docMk/>
            <pc:sldMk cId="2176364434" sldId="363"/>
            <ac:spMk id="2" creationId="{24F48356-FE7A-43EE-9386-38A3AE40786D}"/>
          </ac:spMkLst>
        </pc:spChg>
      </pc:sldChg>
      <pc:sldChg chg="addSp modSp add mod modAnim">
        <pc:chgData name="Aaron Smith" userId="f01875a68a4dc16b" providerId="LiveId" clId="{78A10FF1-81B4-4253-B258-3278A55B233C}" dt="2020-08-27T16:03:29.723" v="4818" actId="20577"/>
        <pc:sldMkLst>
          <pc:docMk/>
          <pc:sldMk cId="3394964989" sldId="364"/>
        </pc:sldMkLst>
        <pc:spChg chg="mod">
          <ac:chgData name="Aaron Smith" userId="f01875a68a4dc16b" providerId="LiveId" clId="{78A10FF1-81B4-4253-B258-3278A55B233C}" dt="2020-08-27T16:02:44.547" v="4796" actId="20577"/>
          <ac:spMkLst>
            <pc:docMk/>
            <pc:sldMk cId="3394964989" sldId="364"/>
            <ac:spMk id="2" creationId="{24F48356-FE7A-43EE-9386-38A3AE40786D}"/>
          </ac:spMkLst>
        </pc:spChg>
        <pc:spChg chg="add mod">
          <ac:chgData name="Aaron Smith" userId="f01875a68a4dc16b" providerId="LiveId" clId="{78A10FF1-81B4-4253-B258-3278A55B233C}" dt="2020-08-27T16:03:29.723" v="4818" actId="20577"/>
          <ac:spMkLst>
            <pc:docMk/>
            <pc:sldMk cId="3394964989" sldId="364"/>
            <ac:spMk id="4" creationId="{8620FFB6-76CD-495D-B88D-3DEEC06A40A0}"/>
          </ac:spMkLst>
        </pc:spChg>
        <pc:spChg chg="mod">
          <ac:chgData name="Aaron Smith" userId="f01875a68a4dc16b" providerId="LiveId" clId="{78A10FF1-81B4-4253-B258-3278A55B233C}" dt="2020-08-27T16:03:13.218" v="4813"/>
          <ac:spMkLst>
            <pc:docMk/>
            <pc:sldMk cId="3394964989" sldId="364"/>
            <ac:spMk id="9" creationId="{EBF0EFB6-3069-495D-BFE7-A6182D22B754}"/>
          </ac:spMkLst>
        </pc:spChg>
        <pc:grpChg chg="add mod">
          <ac:chgData name="Aaron Smith" userId="f01875a68a4dc16b" providerId="LiveId" clId="{78A10FF1-81B4-4253-B258-3278A55B233C}" dt="2020-08-27T16:03:13.218" v="4813"/>
          <ac:grpSpMkLst>
            <pc:docMk/>
            <pc:sldMk cId="3394964989" sldId="364"/>
            <ac:grpSpMk id="6" creationId="{3148C1D9-65F4-4ED4-A5A3-AEC0F1CF1534}"/>
          </ac:grpSpMkLst>
        </pc:grpChg>
        <pc:cxnChg chg="add mod">
          <ac:chgData name="Aaron Smith" userId="f01875a68a4dc16b" providerId="LiveId" clId="{78A10FF1-81B4-4253-B258-3278A55B233C}" dt="2020-08-27T16:03:13.218" v="4813"/>
          <ac:cxnSpMkLst>
            <pc:docMk/>
            <pc:sldMk cId="3394964989" sldId="364"/>
            <ac:cxnSpMk id="5" creationId="{4175893D-7A89-40F7-8645-3533E23A33C6}"/>
          </ac:cxnSpMkLst>
        </pc:cxnChg>
        <pc:cxnChg chg="mod">
          <ac:chgData name="Aaron Smith" userId="f01875a68a4dc16b" providerId="LiveId" clId="{78A10FF1-81B4-4253-B258-3278A55B233C}" dt="2020-08-27T16:03:13.218" v="4813"/>
          <ac:cxnSpMkLst>
            <pc:docMk/>
            <pc:sldMk cId="3394964989" sldId="364"/>
            <ac:cxnSpMk id="7" creationId="{20B3D7CF-AF0A-4CAF-A7DC-64523CDE2658}"/>
          </ac:cxnSpMkLst>
        </pc:cxnChg>
      </pc:sldChg>
      <pc:sldChg chg="addSp delSp modSp add mod delAnim modAnim">
        <pc:chgData name="Aaron Smith" userId="f01875a68a4dc16b" providerId="LiveId" clId="{78A10FF1-81B4-4253-B258-3278A55B233C}" dt="2020-08-27T16:13:12.223" v="5035" actId="20577"/>
        <pc:sldMkLst>
          <pc:docMk/>
          <pc:sldMk cId="2190108226" sldId="365"/>
        </pc:sldMkLst>
        <pc:spChg chg="mod">
          <ac:chgData name="Aaron Smith" userId="f01875a68a4dc16b" providerId="LiveId" clId="{78A10FF1-81B4-4253-B258-3278A55B233C}" dt="2020-08-27T16:13:12.223" v="5035" actId="20577"/>
          <ac:spMkLst>
            <pc:docMk/>
            <pc:sldMk cId="2190108226" sldId="365"/>
            <ac:spMk id="2" creationId="{0CBB92AC-CFDF-48A9-AD28-CE4801EF64A8}"/>
          </ac:spMkLst>
        </pc:spChg>
        <pc:spChg chg="del">
          <ac:chgData name="Aaron Smith" userId="f01875a68a4dc16b" providerId="LiveId" clId="{78A10FF1-81B4-4253-B258-3278A55B233C}" dt="2020-08-27T16:08:32.531" v="4939" actId="478"/>
          <ac:spMkLst>
            <pc:docMk/>
            <pc:sldMk cId="2190108226" sldId="365"/>
            <ac:spMk id="8" creationId="{11F4C46D-4E6E-4C1E-B06A-93E0DF352D82}"/>
          </ac:spMkLst>
        </pc:spChg>
        <pc:spChg chg="add mod">
          <ac:chgData name="Aaron Smith" userId="f01875a68a4dc16b" providerId="LiveId" clId="{78A10FF1-81B4-4253-B258-3278A55B233C}" dt="2020-08-27T16:10:40.802" v="4986" actId="20577"/>
          <ac:spMkLst>
            <pc:docMk/>
            <pc:sldMk cId="2190108226" sldId="365"/>
            <ac:spMk id="10" creationId="{2856C371-6FBC-4878-B41F-4A905CB41D2C}"/>
          </ac:spMkLst>
        </pc:spChg>
      </pc:sldChg>
      <pc:sldChg chg="addSp modSp add mod modAnim">
        <pc:chgData name="Aaron Smith" userId="f01875a68a4dc16b" providerId="LiveId" clId="{78A10FF1-81B4-4253-B258-3278A55B233C}" dt="2020-08-27T16:13:53.625" v="5109"/>
        <pc:sldMkLst>
          <pc:docMk/>
          <pc:sldMk cId="2751939286" sldId="366"/>
        </pc:sldMkLst>
        <pc:spChg chg="mod">
          <ac:chgData name="Aaron Smith" userId="f01875a68a4dc16b" providerId="LiveId" clId="{78A10FF1-81B4-4253-B258-3278A55B233C}" dt="2020-08-27T16:12:06.643" v="5014" actId="20577"/>
          <ac:spMkLst>
            <pc:docMk/>
            <pc:sldMk cId="2751939286" sldId="366"/>
            <ac:spMk id="2" creationId="{0CBB92AC-CFDF-48A9-AD28-CE4801EF64A8}"/>
          </ac:spMkLst>
        </pc:spChg>
        <pc:spChg chg="mod">
          <ac:chgData name="Aaron Smith" userId="f01875a68a4dc16b" providerId="LiveId" clId="{78A10FF1-81B4-4253-B258-3278A55B233C}" dt="2020-08-27T16:12:45.245" v="5022" actId="1076"/>
          <ac:spMkLst>
            <pc:docMk/>
            <pc:sldMk cId="2751939286" sldId="366"/>
            <ac:spMk id="10" creationId="{2856C371-6FBC-4878-B41F-4A905CB41D2C}"/>
          </ac:spMkLst>
        </pc:spChg>
        <pc:spChg chg="add mod">
          <ac:chgData name="Aaron Smith" userId="f01875a68a4dc16b" providerId="LiveId" clId="{78A10FF1-81B4-4253-B258-3278A55B233C}" dt="2020-08-27T16:13:50.049" v="5108" actId="14100"/>
          <ac:spMkLst>
            <pc:docMk/>
            <pc:sldMk cId="2751939286" sldId="366"/>
            <ac:spMk id="11" creationId="{467B9939-7F06-49F9-9F77-FD163395907F}"/>
          </ac:spMkLst>
        </pc:spChg>
      </pc:sldChg>
      <pc:sldChg chg="addSp delSp modSp add mod delAnim modAnim">
        <pc:chgData name="Aaron Smith" userId="f01875a68a4dc16b" providerId="LiveId" clId="{78A10FF1-81B4-4253-B258-3278A55B233C}" dt="2020-08-27T16:17:50.229" v="5256"/>
        <pc:sldMkLst>
          <pc:docMk/>
          <pc:sldMk cId="61318253" sldId="367"/>
        </pc:sldMkLst>
        <pc:spChg chg="mod">
          <ac:chgData name="Aaron Smith" userId="f01875a68a4dc16b" providerId="LiveId" clId="{78A10FF1-81B4-4253-B258-3278A55B233C}" dt="2020-08-27T16:14:52.663" v="5125" actId="207"/>
          <ac:spMkLst>
            <pc:docMk/>
            <pc:sldMk cId="61318253" sldId="367"/>
            <ac:spMk id="4" creationId="{1586D07B-6CEE-4BED-B27B-1DC5D7104871}"/>
          </ac:spMkLst>
        </pc:spChg>
        <pc:spChg chg="del">
          <ac:chgData name="Aaron Smith" userId="f01875a68a4dc16b" providerId="LiveId" clId="{78A10FF1-81B4-4253-B258-3278A55B233C}" dt="2020-08-27T16:14:33.910" v="5111" actId="478"/>
          <ac:spMkLst>
            <pc:docMk/>
            <pc:sldMk cId="61318253" sldId="367"/>
            <ac:spMk id="11" creationId="{467B9939-7F06-49F9-9F77-FD163395907F}"/>
          </ac:spMkLst>
        </pc:spChg>
        <pc:spChg chg="add mod">
          <ac:chgData name="Aaron Smith" userId="f01875a68a4dc16b" providerId="LiveId" clId="{78A10FF1-81B4-4253-B258-3278A55B233C}" dt="2020-08-27T16:15:33.715" v="5179" actId="688"/>
          <ac:spMkLst>
            <pc:docMk/>
            <pc:sldMk cId="61318253" sldId="367"/>
            <ac:spMk id="12" creationId="{C0A2DCF0-1DE4-4046-9D06-76888F66B764}"/>
          </ac:spMkLst>
        </pc:spChg>
        <pc:spChg chg="mod">
          <ac:chgData name="Aaron Smith" userId="f01875a68a4dc16b" providerId="LiveId" clId="{78A10FF1-81B4-4253-B258-3278A55B233C}" dt="2020-08-27T16:15:56.914" v="5181"/>
          <ac:spMkLst>
            <pc:docMk/>
            <pc:sldMk cId="61318253" sldId="367"/>
            <ac:spMk id="16" creationId="{D0FA194E-EE56-4FEB-AACB-6E729843788F}"/>
          </ac:spMkLst>
        </pc:spChg>
        <pc:spChg chg="mod">
          <ac:chgData name="Aaron Smith" userId="f01875a68a4dc16b" providerId="LiveId" clId="{78A10FF1-81B4-4253-B258-3278A55B233C}" dt="2020-08-27T16:15:56.914" v="5181"/>
          <ac:spMkLst>
            <pc:docMk/>
            <pc:sldMk cId="61318253" sldId="367"/>
            <ac:spMk id="17" creationId="{14D1A024-4BFA-43A6-BC8B-ABF48FF6D94F}"/>
          </ac:spMkLst>
        </pc:spChg>
        <pc:spChg chg="mod">
          <ac:chgData name="Aaron Smith" userId="f01875a68a4dc16b" providerId="LiveId" clId="{78A10FF1-81B4-4253-B258-3278A55B233C}" dt="2020-08-27T16:17:48.919" v="5255"/>
          <ac:spMkLst>
            <pc:docMk/>
            <pc:sldMk cId="61318253" sldId="367"/>
            <ac:spMk id="20" creationId="{11E7D409-B874-48F2-A1E9-457C9D36B042}"/>
          </ac:spMkLst>
        </pc:spChg>
        <pc:spChg chg="mod">
          <ac:chgData name="Aaron Smith" userId="f01875a68a4dc16b" providerId="LiveId" clId="{78A10FF1-81B4-4253-B258-3278A55B233C}" dt="2020-08-27T16:17:48.919" v="5255"/>
          <ac:spMkLst>
            <pc:docMk/>
            <pc:sldMk cId="61318253" sldId="367"/>
            <ac:spMk id="21" creationId="{01231FBB-4299-4B37-B2CF-A749FEB2D2D2}"/>
          </ac:spMkLst>
        </pc:spChg>
        <pc:grpChg chg="add mod">
          <ac:chgData name="Aaron Smith" userId="f01875a68a4dc16b" providerId="LiveId" clId="{78A10FF1-81B4-4253-B258-3278A55B233C}" dt="2020-08-27T16:15:56.914" v="5181"/>
          <ac:grpSpMkLst>
            <pc:docMk/>
            <pc:sldMk cId="61318253" sldId="367"/>
            <ac:grpSpMk id="14" creationId="{CFD3478C-40E6-4516-A509-BC9335D218DB}"/>
          </ac:grpSpMkLst>
        </pc:grpChg>
        <pc:grpChg chg="del">
          <ac:chgData name="Aaron Smith" userId="f01875a68a4dc16b" providerId="LiveId" clId="{78A10FF1-81B4-4253-B258-3278A55B233C}" dt="2020-08-27T16:14:37.078" v="5112" actId="478"/>
          <ac:grpSpMkLst>
            <pc:docMk/>
            <pc:sldMk cId="61318253" sldId="367"/>
            <ac:grpSpMk id="15" creationId="{213855D3-FB3D-4696-8FCC-BA527C67A3B4}"/>
          </ac:grpSpMkLst>
        </pc:grpChg>
        <pc:grpChg chg="add del mod">
          <ac:chgData name="Aaron Smith" userId="f01875a68a4dc16b" providerId="LiveId" clId="{78A10FF1-81B4-4253-B258-3278A55B233C}" dt="2020-08-27T16:17:50.229" v="5256"/>
          <ac:grpSpMkLst>
            <pc:docMk/>
            <pc:sldMk cId="61318253" sldId="367"/>
            <ac:grpSpMk id="19" creationId="{2B1A4DC6-055B-4034-B183-D84B72D8B42C}"/>
          </ac:grpSpMkLst>
        </pc:grpChg>
        <pc:cxnChg chg="mod">
          <ac:chgData name="Aaron Smith" userId="f01875a68a4dc16b" providerId="LiveId" clId="{78A10FF1-81B4-4253-B258-3278A55B233C}" dt="2020-08-27T16:15:56.914" v="5181"/>
          <ac:cxnSpMkLst>
            <pc:docMk/>
            <pc:sldMk cId="61318253" sldId="367"/>
            <ac:cxnSpMk id="18" creationId="{0212D628-698B-499D-8617-B203DA4DBA6C}"/>
          </ac:cxnSpMkLst>
        </pc:cxnChg>
        <pc:cxnChg chg="mod">
          <ac:chgData name="Aaron Smith" userId="f01875a68a4dc16b" providerId="LiveId" clId="{78A10FF1-81B4-4253-B258-3278A55B233C}" dt="2020-08-27T16:17:48.919" v="5255"/>
          <ac:cxnSpMkLst>
            <pc:docMk/>
            <pc:sldMk cId="61318253" sldId="367"/>
            <ac:cxnSpMk id="22" creationId="{68A315AE-ACCA-45AB-AB12-08804E74D4C6}"/>
          </ac:cxnSpMkLst>
        </pc:cxnChg>
      </pc:sldChg>
      <pc:sldChg chg="addSp delSp modSp add mod delAnim modAnim">
        <pc:chgData name="Aaron Smith" userId="f01875a68a4dc16b" providerId="LiveId" clId="{78A10FF1-81B4-4253-B258-3278A55B233C}" dt="2020-08-27T16:28:17.187" v="5772"/>
        <pc:sldMkLst>
          <pc:docMk/>
          <pc:sldMk cId="3756788564" sldId="368"/>
        </pc:sldMkLst>
        <pc:spChg chg="mod">
          <ac:chgData name="Aaron Smith" userId="f01875a68a4dc16b" providerId="LiveId" clId="{78A10FF1-81B4-4253-B258-3278A55B233C}" dt="2020-08-27T16:17:08.716" v="5243" actId="404"/>
          <ac:spMkLst>
            <pc:docMk/>
            <pc:sldMk cId="3756788564" sldId="368"/>
            <ac:spMk id="2" creationId="{0CBB92AC-CFDF-48A9-AD28-CE4801EF64A8}"/>
          </ac:spMkLst>
        </pc:spChg>
        <pc:spChg chg="mod">
          <ac:chgData name="Aaron Smith" userId="f01875a68a4dc16b" providerId="LiveId" clId="{78A10FF1-81B4-4253-B258-3278A55B233C}" dt="2020-08-27T16:17:28.652" v="5253" actId="207"/>
          <ac:spMkLst>
            <pc:docMk/>
            <pc:sldMk cId="3756788564" sldId="368"/>
            <ac:spMk id="4" creationId="{1586D07B-6CEE-4BED-B27B-1DC5D7104871}"/>
          </ac:spMkLst>
        </pc:spChg>
        <pc:spChg chg="del">
          <ac:chgData name="Aaron Smith" userId="f01875a68a4dc16b" providerId="LiveId" clId="{78A10FF1-81B4-4253-B258-3278A55B233C}" dt="2020-08-27T16:17:18.540" v="5244" actId="478"/>
          <ac:spMkLst>
            <pc:docMk/>
            <pc:sldMk cId="3756788564" sldId="368"/>
            <ac:spMk id="10" creationId="{2856C371-6FBC-4878-B41F-4A905CB41D2C}"/>
          </ac:spMkLst>
        </pc:spChg>
        <pc:spChg chg="del">
          <ac:chgData name="Aaron Smith" userId="f01875a68a4dc16b" providerId="LiveId" clId="{78A10FF1-81B4-4253-B258-3278A55B233C}" dt="2020-08-27T16:17:20.715" v="5245" actId="478"/>
          <ac:spMkLst>
            <pc:docMk/>
            <pc:sldMk cId="3756788564" sldId="368"/>
            <ac:spMk id="12" creationId="{C0A2DCF0-1DE4-4046-9D06-76888F66B764}"/>
          </ac:spMkLst>
        </pc:spChg>
        <pc:spChg chg="mod">
          <ac:chgData name="Aaron Smith" userId="f01875a68a4dc16b" providerId="LiveId" clId="{78A10FF1-81B4-4253-B258-3278A55B233C}" dt="2020-08-27T16:18:20.707" v="5268" actId="1036"/>
          <ac:spMkLst>
            <pc:docMk/>
            <pc:sldMk cId="3756788564" sldId="368"/>
            <ac:spMk id="13" creationId="{6E030207-369E-46FF-8CF3-CC148997E909}"/>
          </ac:spMkLst>
        </pc:spChg>
        <pc:spChg chg="mod">
          <ac:chgData name="Aaron Smith" userId="f01875a68a4dc16b" providerId="LiveId" clId="{78A10FF1-81B4-4253-B258-3278A55B233C}" dt="2020-08-27T16:17:59.098" v="5259" actId="1076"/>
          <ac:spMkLst>
            <pc:docMk/>
            <pc:sldMk cId="3756788564" sldId="368"/>
            <ac:spMk id="15" creationId="{1FEBA592-028E-4DBF-BA9A-F33B550F9CB0}"/>
          </ac:spMkLst>
        </pc:spChg>
        <pc:grpChg chg="add mod">
          <ac:chgData name="Aaron Smith" userId="f01875a68a4dc16b" providerId="LiveId" clId="{78A10FF1-81B4-4253-B258-3278A55B233C}" dt="2020-08-27T16:17:55.132" v="5258" actId="1076"/>
          <ac:grpSpMkLst>
            <pc:docMk/>
            <pc:sldMk cId="3756788564" sldId="368"/>
            <ac:grpSpMk id="11" creationId="{6F29EA97-CD81-4371-A24C-E62B9B26EC29}"/>
          </ac:grpSpMkLst>
        </pc:grpChg>
        <pc:grpChg chg="del">
          <ac:chgData name="Aaron Smith" userId="f01875a68a4dc16b" providerId="LiveId" clId="{78A10FF1-81B4-4253-B258-3278A55B233C}" dt="2020-08-27T16:17:34.651" v="5254" actId="478"/>
          <ac:grpSpMkLst>
            <pc:docMk/>
            <pc:sldMk cId="3756788564" sldId="368"/>
            <ac:grpSpMk id="14" creationId="{CFD3478C-40E6-4516-A509-BC9335D218DB}"/>
          </ac:grpSpMkLst>
        </pc:grpChg>
        <pc:cxnChg chg="mod">
          <ac:chgData name="Aaron Smith" userId="f01875a68a4dc16b" providerId="LiveId" clId="{78A10FF1-81B4-4253-B258-3278A55B233C}" dt="2020-08-27T16:18:08.871" v="5262" actId="14100"/>
          <ac:cxnSpMkLst>
            <pc:docMk/>
            <pc:sldMk cId="3756788564" sldId="368"/>
            <ac:cxnSpMk id="19" creationId="{7261A87A-99EC-4BD9-BA58-53659C304842}"/>
          </ac:cxnSpMkLst>
        </pc:cxnChg>
      </pc:sldChg>
      <pc:sldChg chg="addSp delSp modSp add del mod modAnim">
        <pc:chgData name="Aaron Smith" userId="f01875a68a4dc16b" providerId="LiveId" clId="{78A10FF1-81B4-4253-B258-3278A55B233C}" dt="2020-08-27T16:21:17.386" v="5397" actId="47"/>
        <pc:sldMkLst>
          <pc:docMk/>
          <pc:sldMk cId="2678460141" sldId="369"/>
        </pc:sldMkLst>
        <pc:spChg chg="mod">
          <ac:chgData name="Aaron Smith" userId="f01875a68a4dc16b" providerId="LiveId" clId="{78A10FF1-81B4-4253-B258-3278A55B233C}" dt="2020-08-27T16:18:31.708" v="5278" actId="20577"/>
          <ac:spMkLst>
            <pc:docMk/>
            <pc:sldMk cId="2678460141" sldId="369"/>
            <ac:spMk id="5" creationId="{FD459E03-BB4B-480D-A30B-057945D90531}"/>
          </ac:spMkLst>
        </pc:spChg>
        <pc:spChg chg="add mod">
          <ac:chgData name="Aaron Smith" userId="f01875a68a4dc16b" providerId="LiveId" clId="{78A10FF1-81B4-4253-B258-3278A55B233C}" dt="2020-08-27T16:20:07.265" v="5374" actId="1076"/>
          <ac:spMkLst>
            <pc:docMk/>
            <pc:sldMk cId="2678460141" sldId="369"/>
            <ac:spMk id="9" creationId="{110A1749-C37D-4C90-A387-8B23F5BC46AC}"/>
          </ac:spMkLst>
        </pc:spChg>
        <pc:spChg chg="mod">
          <ac:chgData name="Aaron Smith" userId="f01875a68a4dc16b" providerId="LiveId" clId="{78A10FF1-81B4-4253-B258-3278A55B233C}" dt="2020-08-27T16:18:37.839" v="5280" actId="14100"/>
          <ac:spMkLst>
            <pc:docMk/>
            <pc:sldMk cId="2678460141" sldId="369"/>
            <ac:spMk id="15" creationId="{1FEBA592-028E-4DBF-BA9A-F33B550F9CB0}"/>
          </ac:spMkLst>
        </pc:spChg>
        <pc:cxnChg chg="del">
          <ac:chgData name="Aaron Smith" userId="f01875a68a4dc16b" providerId="LiveId" clId="{78A10FF1-81B4-4253-B258-3278A55B233C}" dt="2020-08-27T16:18:48.838" v="5281" actId="478"/>
          <ac:cxnSpMkLst>
            <pc:docMk/>
            <pc:sldMk cId="2678460141" sldId="369"/>
            <ac:cxnSpMk id="19" creationId="{7261A87A-99EC-4BD9-BA58-53659C304842}"/>
          </ac:cxnSpMkLst>
        </pc:cxnChg>
      </pc:sldChg>
      <pc:sldChg chg="addSp modSp add mod modAnim">
        <pc:chgData name="Aaron Smith" userId="f01875a68a4dc16b" providerId="LiveId" clId="{78A10FF1-81B4-4253-B258-3278A55B233C}" dt="2020-08-27T16:28:38.570" v="5773"/>
        <pc:sldMkLst>
          <pc:docMk/>
          <pc:sldMk cId="3414441363" sldId="370"/>
        </pc:sldMkLst>
        <pc:spChg chg="add mod">
          <ac:chgData name="Aaron Smith" userId="f01875a68a4dc16b" providerId="LiveId" clId="{78A10FF1-81B4-4253-B258-3278A55B233C}" dt="2020-08-27T16:20:32.613" v="5394" actId="14100"/>
          <ac:spMkLst>
            <pc:docMk/>
            <pc:sldMk cId="3414441363" sldId="370"/>
            <ac:spMk id="3" creationId="{B2597FE1-FB37-473B-AE4D-4E50D590FE2C}"/>
          </ac:spMkLst>
        </pc:spChg>
        <pc:spChg chg="add mod">
          <ac:chgData name="Aaron Smith" userId="f01875a68a4dc16b" providerId="LiveId" clId="{78A10FF1-81B4-4253-B258-3278A55B233C}" dt="2020-08-27T16:20:19.675" v="5389" actId="1076"/>
          <ac:spMkLst>
            <pc:docMk/>
            <pc:sldMk cId="3414441363" sldId="370"/>
            <ac:spMk id="10" creationId="{62E064F8-3D0C-479F-8D3F-A01202196E49}"/>
          </ac:spMkLst>
        </pc:spChg>
        <pc:spChg chg="mod">
          <ac:chgData name="Aaron Smith" userId="f01875a68a4dc16b" providerId="LiveId" clId="{78A10FF1-81B4-4253-B258-3278A55B233C}" dt="2020-08-27T16:22:19.639" v="5413" actId="14100"/>
          <ac:spMkLst>
            <pc:docMk/>
            <pc:sldMk cId="3414441363" sldId="370"/>
            <ac:spMk id="15" creationId="{1FEBA592-028E-4DBF-BA9A-F33B550F9CB0}"/>
          </ac:spMkLst>
        </pc:spChg>
      </pc:sldChg>
      <pc:sldChg chg="add del">
        <pc:chgData name="Aaron Smith" userId="f01875a68a4dc16b" providerId="LiveId" clId="{78A10FF1-81B4-4253-B258-3278A55B233C}" dt="2020-08-27T16:19:57.428" v="5371" actId="47"/>
        <pc:sldMkLst>
          <pc:docMk/>
          <pc:sldMk cId="3487626306" sldId="370"/>
        </pc:sldMkLst>
      </pc:sldChg>
      <pc:sldChg chg="modSp add mod">
        <pc:chgData name="Aaron Smith" userId="f01875a68a4dc16b" providerId="LiveId" clId="{78A10FF1-81B4-4253-B258-3278A55B233C}" dt="2020-08-27T16:21:28.499" v="5409" actId="14100"/>
        <pc:sldMkLst>
          <pc:docMk/>
          <pc:sldMk cId="2534081539" sldId="371"/>
        </pc:sldMkLst>
        <pc:spChg chg="mod">
          <ac:chgData name="Aaron Smith" userId="f01875a68a4dc16b" providerId="LiveId" clId="{78A10FF1-81B4-4253-B258-3278A55B233C}" dt="2020-08-27T16:21:23.170" v="5407" actId="20577"/>
          <ac:spMkLst>
            <pc:docMk/>
            <pc:sldMk cId="2534081539" sldId="371"/>
            <ac:spMk id="5" creationId="{FD459E03-BB4B-480D-A30B-057945D90531}"/>
          </ac:spMkLst>
        </pc:spChg>
        <pc:spChg chg="mod">
          <ac:chgData name="Aaron Smith" userId="f01875a68a4dc16b" providerId="LiveId" clId="{78A10FF1-81B4-4253-B258-3278A55B233C}" dt="2020-08-27T16:21:28.499" v="5409" actId="14100"/>
          <ac:spMkLst>
            <pc:docMk/>
            <pc:sldMk cId="2534081539" sldId="371"/>
            <ac:spMk id="15" creationId="{1FEBA592-028E-4DBF-BA9A-F33B550F9CB0}"/>
          </ac:spMkLst>
        </pc:spChg>
      </pc:sldChg>
      <pc:sldChg chg="addSp delSp modSp add mod delAnim modAnim modNotesTx">
        <pc:chgData name="Aaron Smith" userId="f01875a68a4dc16b" providerId="LiveId" clId="{78A10FF1-81B4-4253-B258-3278A55B233C}" dt="2020-08-27T16:25:29.929" v="5664" actId="113"/>
        <pc:sldMkLst>
          <pc:docMk/>
          <pc:sldMk cId="1335017342" sldId="372"/>
        </pc:sldMkLst>
        <pc:spChg chg="del">
          <ac:chgData name="Aaron Smith" userId="f01875a68a4dc16b" providerId="LiveId" clId="{78A10FF1-81B4-4253-B258-3278A55B233C}" dt="2020-08-27T16:23:25.035" v="5424" actId="478"/>
          <ac:spMkLst>
            <pc:docMk/>
            <pc:sldMk cId="1335017342" sldId="372"/>
            <ac:spMk id="3" creationId="{B2597FE1-FB37-473B-AE4D-4E50D590FE2C}"/>
          </ac:spMkLst>
        </pc:spChg>
        <pc:spChg chg="mod">
          <ac:chgData name="Aaron Smith" userId="f01875a68a4dc16b" providerId="LiveId" clId="{78A10FF1-81B4-4253-B258-3278A55B233C}" dt="2020-08-27T16:23:38.473" v="5434" actId="14100"/>
          <ac:spMkLst>
            <pc:docMk/>
            <pc:sldMk cId="1335017342" sldId="372"/>
            <ac:spMk id="5" creationId="{FD459E03-BB4B-480D-A30B-057945D90531}"/>
          </ac:spMkLst>
        </pc:spChg>
        <pc:spChg chg="del">
          <ac:chgData name="Aaron Smith" userId="f01875a68a4dc16b" providerId="LiveId" clId="{78A10FF1-81B4-4253-B258-3278A55B233C}" dt="2020-08-27T16:23:21.569" v="5422" actId="478"/>
          <ac:spMkLst>
            <pc:docMk/>
            <pc:sldMk cId="1335017342" sldId="372"/>
            <ac:spMk id="9" creationId="{110A1749-C37D-4C90-A387-8B23F5BC46AC}"/>
          </ac:spMkLst>
        </pc:spChg>
        <pc:spChg chg="del">
          <ac:chgData name="Aaron Smith" userId="f01875a68a4dc16b" providerId="LiveId" clId="{78A10FF1-81B4-4253-B258-3278A55B233C}" dt="2020-08-27T16:23:22.687" v="5423" actId="478"/>
          <ac:spMkLst>
            <pc:docMk/>
            <pc:sldMk cId="1335017342" sldId="372"/>
            <ac:spMk id="10" creationId="{62E064F8-3D0C-479F-8D3F-A01202196E49}"/>
          </ac:spMkLst>
        </pc:spChg>
        <pc:spChg chg="topLvl">
          <ac:chgData name="Aaron Smith" userId="f01875a68a4dc16b" providerId="LiveId" clId="{78A10FF1-81B4-4253-B258-3278A55B233C}" dt="2020-08-27T16:23:29.489" v="5425" actId="478"/>
          <ac:spMkLst>
            <pc:docMk/>
            <pc:sldMk cId="1335017342" sldId="372"/>
            <ac:spMk id="13" creationId="{6E030207-369E-46FF-8CF3-CC148997E909}"/>
          </ac:spMkLst>
        </pc:spChg>
        <pc:spChg chg="del topLvl">
          <ac:chgData name="Aaron Smith" userId="f01875a68a4dc16b" providerId="LiveId" clId="{78A10FF1-81B4-4253-B258-3278A55B233C}" dt="2020-08-27T16:23:29.489" v="5425" actId="478"/>
          <ac:spMkLst>
            <pc:docMk/>
            <pc:sldMk cId="1335017342" sldId="372"/>
            <ac:spMk id="15" creationId="{1FEBA592-028E-4DBF-BA9A-F33B550F9CB0}"/>
          </ac:spMkLst>
        </pc:spChg>
        <pc:spChg chg="mod">
          <ac:chgData name="Aaron Smith" userId="f01875a68a4dc16b" providerId="LiveId" clId="{78A10FF1-81B4-4253-B258-3278A55B233C}" dt="2020-08-27T16:25:29.929" v="5664" actId="113"/>
          <ac:spMkLst>
            <pc:docMk/>
            <pc:sldMk cId="1335017342" sldId="372"/>
            <ac:spMk id="16" creationId="{1FCBB551-B20D-46C3-B399-823729ACE1E3}"/>
          </ac:spMkLst>
        </pc:spChg>
        <pc:spChg chg="add mod">
          <ac:chgData name="Aaron Smith" userId="f01875a68a4dc16b" providerId="LiveId" clId="{78A10FF1-81B4-4253-B258-3278A55B233C}" dt="2020-08-27T16:25:04.668" v="5639" actId="14100"/>
          <ac:spMkLst>
            <pc:docMk/>
            <pc:sldMk cId="1335017342" sldId="372"/>
            <ac:spMk id="18" creationId="{AFC751C6-1D9F-4DFE-993C-2939EECBB71C}"/>
          </ac:spMkLst>
        </pc:spChg>
        <pc:grpChg chg="del">
          <ac:chgData name="Aaron Smith" userId="f01875a68a4dc16b" providerId="LiveId" clId="{78A10FF1-81B4-4253-B258-3278A55B233C}" dt="2020-08-27T16:23:29.489" v="5425" actId="478"/>
          <ac:grpSpMkLst>
            <pc:docMk/>
            <pc:sldMk cId="1335017342" sldId="372"/>
            <ac:grpSpMk id="11" creationId="{6F29EA97-CD81-4371-A24C-E62B9B26EC29}"/>
          </ac:grpSpMkLst>
        </pc:grpChg>
        <pc:grpChg chg="add mod">
          <ac:chgData name="Aaron Smith" userId="f01875a68a4dc16b" providerId="LiveId" clId="{78A10FF1-81B4-4253-B258-3278A55B233C}" dt="2020-08-27T16:24:02.828" v="5436" actId="1076"/>
          <ac:grpSpMkLst>
            <pc:docMk/>
            <pc:sldMk cId="1335017342" sldId="372"/>
            <ac:grpSpMk id="12" creationId="{5A5E51E7-B169-4422-B1C3-A342AC887E0F}"/>
          </ac:grpSpMkLst>
        </pc:grpChg>
        <pc:cxnChg chg="mod">
          <ac:chgData name="Aaron Smith" userId="f01875a68a4dc16b" providerId="LiveId" clId="{78A10FF1-81B4-4253-B258-3278A55B233C}" dt="2020-08-27T16:24:54.998" v="5635" actId="14100"/>
          <ac:cxnSpMkLst>
            <pc:docMk/>
            <pc:sldMk cId="1335017342" sldId="372"/>
            <ac:cxnSpMk id="14" creationId="{7CD68BB9-F9D2-4BFD-9111-FE44DCB8C1E7}"/>
          </ac:cxnSpMkLst>
        </pc:cxnChg>
      </pc:sldChg>
      <pc:sldChg chg="addSp delSp modSp add mod delAnim modAnim">
        <pc:chgData name="Aaron Smith" userId="f01875a68a4dc16b" providerId="LiveId" clId="{78A10FF1-81B4-4253-B258-3278A55B233C}" dt="2020-08-27T16:35:32.094" v="6258" actId="14100"/>
        <pc:sldMkLst>
          <pc:docMk/>
          <pc:sldMk cId="4151562376" sldId="373"/>
        </pc:sldMkLst>
        <pc:spChg chg="mod">
          <ac:chgData name="Aaron Smith" userId="f01875a68a4dc16b" providerId="LiveId" clId="{78A10FF1-81B4-4253-B258-3278A55B233C}" dt="2020-08-27T16:29:47.294" v="5799" actId="113"/>
          <ac:spMkLst>
            <pc:docMk/>
            <pc:sldMk cId="4151562376" sldId="373"/>
            <ac:spMk id="2" creationId="{0CBB92AC-CFDF-48A9-AD28-CE4801EF64A8}"/>
          </ac:spMkLst>
        </pc:spChg>
        <pc:spChg chg="add mod">
          <ac:chgData name="Aaron Smith" userId="f01875a68a4dc16b" providerId="LiveId" clId="{78A10FF1-81B4-4253-B258-3278A55B233C}" dt="2020-08-27T16:30:22.550" v="5822" actId="1038"/>
          <ac:spMkLst>
            <pc:docMk/>
            <pc:sldMk cId="4151562376" sldId="373"/>
            <ac:spMk id="3" creationId="{4F802341-F4F7-47D9-8BF9-B6EC76C89D60}"/>
          </ac:spMkLst>
        </pc:spChg>
        <pc:spChg chg="del">
          <ac:chgData name="Aaron Smith" userId="f01875a68a4dc16b" providerId="LiveId" clId="{78A10FF1-81B4-4253-B258-3278A55B233C}" dt="2020-08-27T16:29:49.737" v="5800" actId="478"/>
          <ac:spMkLst>
            <pc:docMk/>
            <pc:sldMk cId="4151562376" sldId="373"/>
            <ac:spMk id="4" creationId="{1586D07B-6CEE-4BED-B27B-1DC5D7104871}"/>
          </ac:spMkLst>
        </pc:spChg>
        <pc:spChg chg="mod">
          <ac:chgData name="Aaron Smith" userId="f01875a68a4dc16b" providerId="LiveId" clId="{78A10FF1-81B4-4253-B258-3278A55B233C}" dt="2020-08-27T16:30:05.740" v="5809" actId="207"/>
          <ac:spMkLst>
            <pc:docMk/>
            <pc:sldMk cId="4151562376" sldId="373"/>
            <ac:spMk id="5" creationId="{FD459E03-BB4B-480D-A30B-057945D90531}"/>
          </ac:spMkLst>
        </pc:spChg>
        <pc:spChg chg="del">
          <ac:chgData name="Aaron Smith" userId="f01875a68a4dc16b" providerId="LiveId" clId="{78A10FF1-81B4-4253-B258-3278A55B233C}" dt="2020-08-27T16:29:50.636" v="5801" actId="478"/>
          <ac:spMkLst>
            <pc:docMk/>
            <pc:sldMk cId="4151562376" sldId="373"/>
            <ac:spMk id="13" creationId="{6E030207-369E-46FF-8CF3-CC148997E909}"/>
          </ac:spMkLst>
        </pc:spChg>
        <pc:spChg chg="del">
          <ac:chgData name="Aaron Smith" userId="f01875a68a4dc16b" providerId="LiveId" clId="{78A10FF1-81B4-4253-B258-3278A55B233C}" dt="2020-08-27T16:29:33.850" v="5776" actId="478"/>
          <ac:spMkLst>
            <pc:docMk/>
            <pc:sldMk cId="4151562376" sldId="373"/>
            <ac:spMk id="18" creationId="{AFC751C6-1D9F-4DFE-993C-2939EECBB71C}"/>
          </ac:spMkLst>
        </pc:spChg>
        <pc:spChg chg="mod">
          <ac:chgData name="Aaron Smith" userId="f01875a68a4dc16b" providerId="LiveId" clId="{78A10FF1-81B4-4253-B258-3278A55B233C}" dt="2020-08-27T16:32:51.638" v="6062" actId="14100"/>
          <ac:spMkLst>
            <pc:docMk/>
            <pc:sldMk cId="4151562376" sldId="373"/>
            <ac:spMk id="19" creationId="{2B9BADBC-F73E-420A-962B-961AC797754F}"/>
          </ac:spMkLst>
        </pc:spChg>
        <pc:spChg chg="add mod">
          <ac:chgData name="Aaron Smith" userId="f01875a68a4dc16b" providerId="LiveId" clId="{78A10FF1-81B4-4253-B258-3278A55B233C}" dt="2020-08-27T16:35:09.431" v="6256" actId="113"/>
          <ac:spMkLst>
            <pc:docMk/>
            <pc:sldMk cId="4151562376" sldId="373"/>
            <ac:spMk id="20" creationId="{A1D4353C-26A8-4111-A496-D2A0BBC61961}"/>
          </ac:spMkLst>
        </pc:spChg>
        <pc:grpChg chg="del">
          <ac:chgData name="Aaron Smith" userId="f01875a68a4dc16b" providerId="LiveId" clId="{78A10FF1-81B4-4253-B258-3278A55B233C}" dt="2020-08-27T16:29:32.334" v="5775" actId="478"/>
          <ac:grpSpMkLst>
            <pc:docMk/>
            <pc:sldMk cId="4151562376" sldId="373"/>
            <ac:grpSpMk id="12" creationId="{5A5E51E7-B169-4422-B1C3-A342AC887E0F}"/>
          </ac:grpSpMkLst>
        </pc:grpChg>
        <pc:grpChg chg="add mod">
          <ac:chgData name="Aaron Smith" userId="f01875a68a4dc16b" providerId="LiveId" clId="{78A10FF1-81B4-4253-B258-3278A55B233C}" dt="2020-08-27T16:35:29.124" v="6257" actId="1076"/>
          <ac:grpSpMkLst>
            <pc:docMk/>
            <pc:sldMk cId="4151562376" sldId="373"/>
            <ac:grpSpMk id="15" creationId="{B4901998-4520-469B-BE17-D81ABDAD09DF}"/>
          </ac:grpSpMkLst>
        </pc:grpChg>
        <pc:cxnChg chg="mod">
          <ac:chgData name="Aaron Smith" userId="f01875a68a4dc16b" providerId="LiveId" clId="{78A10FF1-81B4-4253-B258-3278A55B233C}" dt="2020-08-27T16:35:32.094" v="6258" actId="14100"/>
          <ac:cxnSpMkLst>
            <pc:docMk/>
            <pc:sldMk cId="4151562376" sldId="373"/>
            <ac:cxnSpMk id="17" creationId="{F3410A3F-63C0-4F37-93DB-2CDA13C5C865}"/>
          </ac:cxnSpMkLst>
        </pc:cxnChg>
      </pc:sldChg>
    </pc:docChg>
  </pc:docChgLst>
  <pc:docChgLst>
    <pc:chgData name="Aaron Smith" userId="f01875a68a4dc16b" providerId="LiveId" clId="{0EF82C67-72BD-4098-9BA7-A4DEBB06129C}"/>
    <pc:docChg chg="undo redo custSel addSld delSld modSld sldOrd">
      <pc:chgData name="Aaron Smith" userId="f01875a68a4dc16b" providerId="LiveId" clId="{0EF82C67-72BD-4098-9BA7-A4DEBB06129C}" dt="2020-08-27T15:14:09.297" v="11027" actId="14100"/>
      <pc:docMkLst>
        <pc:docMk/>
      </pc:docMkLst>
      <pc:sldChg chg="del ord">
        <pc:chgData name="Aaron Smith" userId="f01875a68a4dc16b" providerId="LiveId" clId="{0EF82C67-72BD-4098-9BA7-A4DEBB06129C}" dt="2020-08-26T21:19:49.485" v="242" actId="47"/>
        <pc:sldMkLst>
          <pc:docMk/>
          <pc:sldMk cId="1661462239" sldId="315"/>
        </pc:sldMkLst>
      </pc:sldChg>
      <pc:sldChg chg="del">
        <pc:chgData name="Aaron Smith" userId="f01875a68a4dc16b" providerId="LiveId" clId="{0EF82C67-72BD-4098-9BA7-A4DEBB06129C}" dt="2020-08-26T22:10:19.505" v="2783" actId="47"/>
        <pc:sldMkLst>
          <pc:docMk/>
          <pc:sldMk cId="3801497449" sldId="324"/>
        </pc:sldMkLst>
      </pc:sldChg>
      <pc:sldChg chg="delSp modSp mod ord modAnim">
        <pc:chgData name="Aaron Smith" userId="f01875a68a4dc16b" providerId="LiveId" clId="{0EF82C67-72BD-4098-9BA7-A4DEBB06129C}" dt="2020-08-26T21:48:01.778" v="2024"/>
        <pc:sldMkLst>
          <pc:docMk/>
          <pc:sldMk cId="3437348428" sldId="327"/>
        </pc:sldMkLst>
        <pc:spChg chg="mod">
          <ac:chgData name="Aaron Smith" userId="f01875a68a4dc16b" providerId="LiveId" clId="{0EF82C67-72BD-4098-9BA7-A4DEBB06129C}" dt="2020-08-26T21:47:08.519" v="2012" actId="20577"/>
          <ac:spMkLst>
            <pc:docMk/>
            <pc:sldMk cId="3437348428" sldId="327"/>
            <ac:spMk id="7" creationId="{69A29EF6-6507-4534-85D4-006914CBB50C}"/>
          </ac:spMkLst>
        </pc:spChg>
        <pc:spChg chg="mod">
          <ac:chgData name="Aaron Smith" userId="f01875a68a4dc16b" providerId="LiveId" clId="{0EF82C67-72BD-4098-9BA7-A4DEBB06129C}" dt="2020-08-26T21:47:15.126" v="2016" actId="20577"/>
          <ac:spMkLst>
            <pc:docMk/>
            <pc:sldMk cId="3437348428" sldId="327"/>
            <ac:spMk id="9" creationId="{3AF1518A-CEC0-40B5-A356-9C4A50187370}"/>
          </ac:spMkLst>
        </pc:spChg>
        <pc:spChg chg="del">
          <ac:chgData name="Aaron Smith" userId="f01875a68a4dc16b" providerId="LiveId" clId="{0EF82C67-72BD-4098-9BA7-A4DEBB06129C}" dt="2020-08-26T21:42:48.530" v="1887" actId="478"/>
          <ac:spMkLst>
            <pc:docMk/>
            <pc:sldMk cId="3437348428" sldId="327"/>
            <ac:spMk id="42" creationId="{DBC08FAD-7EAC-4FD6-9FDB-8364BDAB5DC4}"/>
          </ac:spMkLst>
        </pc:spChg>
      </pc:sldChg>
      <pc:sldChg chg="addSp modSp mod ord modAnim">
        <pc:chgData name="Aaron Smith" userId="f01875a68a4dc16b" providerId="LiveId" clId="{0EF82C67-72BD-4098-9BA7-A4DEBB06129C}" dt="2020-08-26T22:49:37.678" v="3021" actId="14100"/>
        <pc:sldMkLst>
          <pc:docMk/>
          <pc:sldMk cId="3886692708" sldId="328"/>
        </pc:sldMkLst>
        <pc:spChg chg="mod">
          <ac:chgData name="Aaron Smith" userId="f01875a68a4dc16b" providerId="LiveId" clId="{0EF82C67-72BD-4098-9BA7-A4DEBB06129C}" dt="2020-08-26T22:48:44.531" v="2957" actId="14100"/>
          <ac:spMkLst>
            <pc:docMk/>
            <pc:sldMk cId="3886692708" sldId="328"/>
            <ac:spMk id="5" creationId="{687454EB-4EA0-4EE5-8A1F-C377B8A5A22E}"/>
          </ac:spMkLst>
        </pc:spChg>
        <pc:spChg chg="mod">
          <ac:chgData name="Aaron Smith" userId="f01875a68a4dc16b" providerId="LiveId" clId="{0EF82C67-72BD-4098-9BA7-A4DEBB06129C}" dt="2020-08-26T22:13:09.773" v="2942" actId="1076"/>
          <ac:spMkLst>
            <pc:docMk/>
            <pc:sldMk cId="3886692708" sldId="328"/>
            <ac:spMk id="8" creationId="{B618340F-87D8-4932-B476-19A00921A91A}"/>
          </ac:spMkLst>
        </pc:spChg>
        <pc:spChg chg="mod">
          <ac:chgData name="Aaron Smith" userId="f01875a68a4dc16b" providerId="LiveId" clId="{0EF82C67-72BD-4098-9BA7-A4DEBB06129C}" dt="2020-08-26T22:12:50.171" v="2937" actId="1076"/>
          <ac:spMkLst>
            <pc:docMk/>
            <pc:sldMk cId="3886692708" sldId="328"/>
            <ac:spMk id="18" creationId="{E81022DE-1854-4619-9B05-3E413A980A09}"/>
          </ac:spMkLst>
        </pc:spChg>
        <pc:spChg chg="mod">
          <ac:chgData name="Aaron Smith" userId="f01875a68a4dc16b" providerId="LiveId" clId="{0EF82C67-72BD-4098-9BA7-A4DEBB06129C}" dt="2020-08-26T22:49:37.678" v="3021" actId="14100"/>
          <ac:spMkLst>
            <pc:docMk/>
            <pc:sldMk cId="3886692708" sldId="328"/>
            <ac:spMk id="21" creationId="{1E95B28B-5665-43DA-A880-17A375AF8FB3}"/>
          </ac:spMkLst>
        </pc:spChg>
        <pc:grpChg chg="mod">
          <ac:chgData name="Aaron Smith" userId="f01875a68a4dc16b" providerId="LiveId" clId="{0EF82C67-72BD-4098-9BA7-A4DEBB06129C}" dt="2020-08-26T22:12:57.533" v="2938" actId="1076"/>
          <ac:grpSpMkLst>
            <pc:docMk/>
            <pc:sldMk cId="3886692708" sldId="328"/>
            <ac:grpSpMk id="6" creationId="{F2547D32-B560-48FD-B14A-37C7B2AC85A6}"/>
          </ac:grpSpMkLst>
        </pc:grpChg>
        <pc:grpChg chg="mod">
          <ac:chgData name="Aaron Smith" userId="f01875a68a4dc16b" providerId="LiveId" clId="{0EF82C67-72BD-4098-9BA7-A4DEBB06129C}" dt="2020-08-26T22:13:41.817" v="2952" actId="1038"/>
          <ac:grpSpMkLst>
            <pc:docMk/>
            <pc:sldMk cId="3886692708" sldId="328"/>
            <ac:grpSpMk id="11" creationId="{0121B010-4B12-4C10-8722-AC1579C78B3D}"/>
          </ac:grpSpMkLst>
        </pc:grpChg>
        <pc:grpChg chg="add mod">
          <ac:chgData name="Aaron Smith" userId="f01875a68a4dc16b" providerId="LiveId" clId="{0EF82C67-72BD-4098-9BA7-A4DEBB06129C}" dt="2020-08-26T22:49:03.565" v="3006" actId="1076"/>
          <ac:grpSpMkLst>
            <pc:docMk/>
            <pc:sldMk cId="3886692708" sldId="328"/>
            <ac:grpSpMk id="19" creationId="{17F31DC4-2E96-4B7D-A576-26D0105BA0E2}"/>
          </ac:grpSpMkLst>
        </pc:grpChg>
        <pc:cxnChg chg="mod">
          <ac:chgData name="Aaron Smith" userId="f01875a68a4dc16b" providerId="LiveId" clId="{0EF82C67-72BD-4098-9BA7-A4DEBB06129C}" dt="2020-08-26T22:16:57.712" v="2956" actId="692"/>
          <ac:cxnSpMkLst>
            <pc:docMk/>
            <pc:sldMk cId="3886692708" sldId="328"/>
            <ac:cxnSpMk id="7" creationId="{C72FCD1A-162A-4A29-87B4-A3E38C246853}"/>
          </ac:cxnSpMkLst>
        </pc:cxnChg>
        <pc:cxnChg chg="mod">
          <ac:chgData name="Aaron Smith" userId="f01875a68a4dc16b" providerId="LiveId" clId="{0EF82C67-72BD-4098-9BA7-A4DEBB06129C}" dt="2020-08-26T22:13:34.970" v="2950" actId="692"/>
          <ac:cxnSpMkLst>
            <pc:docMk/>
            <pc:sldMk cId="3886692708" sldId="328"/>
            <ac:cxnSpMk id="12" creationId="{B8CD7B6F-74AB-4293-B64E-48F6B3023082}"/>
          </ac:cxnSpMkLst>
        </pc:cxnChg>
        <pc:cxnChg chg="mod">
          <ac:chgData name="Aaron Smith" userId="f01875a68a4dc16b" providerId="LiveId" clId="{0EF82C67-72BD-4098-9BA7-A4DEBB06129C}" dt="2020-08-26T22:16:52.652" v="2955" actId="692"/>
          <ac:cxnSpMkLst>
            <pc:docMk/>
            <pc:sldMk cId="3886692708" sldId="328"/>
            <ac:cxnSpMk id="17" creationId="{B11F1350-C90D-4806-B267-F39FF03FC484}"/>
          </ac:cxnSpMkLst>
        </pc:cxnChg>
        <pc:cxnChg chg="mod">
          <ac:chgData name="Aaron Smith" userId="f01875a68a4dc16b" providerId="LiveId" clId="{0EF82C67-72BD-4098-9BA7-A4DEBB06129C}" dt="2020-08-26T22:49:37.678" v="3021" actId="14100"/>
          <ac:cxnSpMkLst>
            <pc:docMk/>
            <pc:sldMk cId="3886692708" sldId="328"/>
            <ac:cxnSpMk id="20" creationId="{3D6B5526-A2AA-451E-9776-139DF6E58ACC}"/>
          </ac:cxnSpMkLst>
        </pc:cxnChg>
      </pc:sldChg>
      <pc:sldChg chg="modSp modAnim modNotesTx">
        <pc:chgData name="Aaron Smith" userId="f01875a68a4dc16b" providerId="LiveId" clId="{0EF82C67-72BD-4098-9BA7-A4DEBB06129C}" dt="2020-08-26T22:57:17.198" v="3560" actId="20577"/>
        <pc:sldMkLst>
          <pc:docMk/>
          <pc:sldMk cId="618332942" sldId="329"/>
        </pc:sldMkLst>
        <pc:spChg chg="mod">
          <ac:chgData name="Aaron Smith" userId="f01875a68a4dc16b" providerId="LiveId" clId="{0EF82C67-72BD-4098-9BA7-A4DEBB06129C}" dt="2020-08-26T22:56:04.457" v="3189" actId="313"/>
          <ac:spMkLst>
            <pc:docMk/>
            <pc:sldMk cId="618332942" sldId="329"/>
            <ac:spMk id="3" creationId="{50C5C69D-B1E0-43F5-AE10-C35754E511E9}"/>
          </ac:spMkLst>
        </pc:spChg>
      </pc:sldChg>
      <pc:sldChg chg="addSp delSp modSp mod ord delAnim modAnim modNotesTx">
        <pc:chgData name="Aaron Smith" userId="f01875a68a4dc16b" providerId="LiveId" clId="{0EF82C67-72BD-4098-9BA7-A4DEBB06129C}" dt="2020-08-27T14:42:33.885" v="9603" actId="20577"/>
        <pc:sldMkLst>
          <pc:docMk/>
          <pc:sldMk cId="2961290490" sldId="330"/>
        </pc:sldMkLst>
        <pc:spChg chg="mod">
          <ac:chgData name="Aaron Smith" userId="f01875a68a4dc16b" providerId="LiveId" clId="{0EF82C67-72BD-4098-9BA7-A4DEBB06129C}" dt="2020-08-26T22:52:11.488" v="3106" actId="20577"/>
          <ac:spMkLst>
            <pc:docMk/>
            <pc:sldMk cId="2961290490" sldId="330"/>
            <ac:spMk id="4" creationId="{4146308F-3214-4849-ADDD-59EFD0271D3B}"/>
          </ac:spMkLst>
        </pc:spChg>
        <pc:spChg chg="del">
          <ac:chgData name="Aaron Smith" userId="f01875a68a4dc16b" providerId="LiveId" clId="{0EF82C67-72BD-4098-9BA7-A4DEBB06129C}" dt="2020-08-26T21:30:44.521" v="800" actId="478"/>
          <ac:spMkLst>
            <pc:docMk/>
            <pc:sldMk cId="2961290490" sldId="330"/>
            <ac:spMk id="5" creationId="{8E152AF8-816D-4C9A-8F14-382A7D2FAD5C}"/>
          </ac:spMkLst>
        </pc:spChg>
        <pc:spChg chg="add del mod">
          <ac:chgData name="Aaron Smith" userId="f01875a68a4dc16b" providerId="LiveId" clId="{0EF82C67-72BD-4098-9BA7-A4DEBB06129C}" dt="2020-08-26T21:41:18.784" v="1552" actId="478"/>
          <ac:spMkLst>
            <pc:docMk/>
            <pc:sldMk cId="2961290490" sldId="330"/>
            <ac:spMk id="6" creationId="{1F6903A6-0775-4A66-9A84-360A13767FD9}"/>
          </ac:spMkLst>
        </pc:spChg>
        <pc:spChg chg="add mod">
          <ac:chgData name="Aaron Smith" userId="f01875a68a4dc16b" providerId="LiveId" clId="{0EF82C67-72BD-4098-9BA7-A4DEBB06129C}" dt="2020-08-27T14:42:33.885" v="9603" actId="20577"/>
          <ac:spMkLst>
            <pc:docMk/>
            <pc:sldMk cId="2961290490" sldId="330"/>
            <ac:spMk id="7" creationId="{1FDC576C-9946-462F-801A-CD93AFE4173D}"/>
          </ac:spMkLst>
        </pc:spChg>
      </pc:sldChg>
      <pc:sldChg chg="del">
        <pc:chgData name="Aaron Smith" userId="f01875a68a4dc16b" providerId="LiveId" clId="{0EF82C67-72BD-4098-9BA7-A4DEBB06129C}" dt="2020-08-26T21:30:46.654" v="801" actId="47"/>
        <pc:sldMkLst>
          <pc:docMk/>
          <pc:sldMk cId="2691601953" sldId="332"/>
        </pc:sldMkLst>
      </pc:sldChg>
      <pc:sldChg chg="modSp modNotesTx">
        <pc:chgData name="Aaron Smith" userId="f01875a68a4dc16b" providerId="LiveId" clId="{0EF82C67-72BD-4098-9BA7-A4DEBB06129C}" dt="2020-08-26T21:16:22.535" v="96" actId="207"/>
        <pc:sldMkLst>
          <pc:docMk/>
          <pc:sldMk cId="30114484" sldId="335"/>
        </pc:sldMkLst>
        <pc:spChg chg="mod">
          <ac:chgData name="Aaron Smith" userId="f01875a68a4dc16b" providerId="LiveId" clId="{0EF82C67-72BD-4098-9BA7-A4DEBB06129C}" dt="2020-08-26T21:16:22.535" v="96" actId="207"/>
          <ac:spMkLst>
            <pc:docMk/>
            <pc:sldMk cId="30114484" sldId="335"/>
            <ac:spMk id="2" creationId="{94A82479-EF11-4379-A464-565E7BE3FE0F}"/>
          </ac:spMkLst>
        </pc:spChg>
      </pc:sldChg>
      <pc:sldChg chg="modSp mod modAnim">
        <pc:chgData name="Aaron Smith" userId="f01875a68a4dc16b" providerId="LiveId" clId="{0EF82C67-72BD-4098-9BA7-A4DEBB06129C}" dt="2020-08-26T21:18:40.933" v="197" actId="115"/>
        <pc:sldMkLst>
          <pc:docMk/>
          <pc:sldMk cId="760608691" sldId="336"/>
        </pc:sldMkLst>
        <pc:spChg chg="mod">
          <ac:chgData name="Aaron Smith" userId="f01875a68a4dc16b" providerId="LiveId" clId="{0EF82C67-72BD-4098-9BA7-A4DEBB06129C}" dt="2020-08-26T21:18:34.241" v="194" actId="20577"/>
          <ac:spMkLst>
            <pc:docMk/>
            <pc:sldMk cId="760608691" sldId="336"/>
            <ac:spMk id="2" creationId="{7634238D-4FE0-4753-A524-11F3D7692B33}"/>
          </ac:spMkLst>
        </pc:spChg>
        <pc:spChg chg="mod">
          <ac:chgData name="Aaron Smith" userId="f01875a68a4dc16b" providerId="LiveId" clId="{0EF82C67-72BD-4098-9BA7-A4DEBB06129C}" dt="2020-08-26T21:18:40.933" v="197" actId="115"/>
          <ac:spMkLst>
            <pc:docMk/>
            <pc:sldMk cId="760608691" sldId="336"/>
            <ac:spMk id="3" creationId="{059048CB-EBBE-46EC-B1EC-041579463C12}"/>
          </ac:spMkLst>
        </pc:spChg>
      </pc:sldChg>
      <pc:sldChg chg="modSp mod modAnim">
        <pc:chgData name="Aaron Smith" userId="f01875a68a4dc16b" providerId="LiveId" clId="{0EF82C67-72BD-4098-9BA7-A4DEBB06129C}" dt="2020-08-26T21:18:44.820" v="198" actId="115"/>
        <pc:sldMkLst>
          <pc:docMk/>
          <pc:sldMk cId="2208685607" sldId="337"/>
        </pc:sldMkLst>
        <pc:spChg chg="mod">
          <ac:chgData name="Aaron Smith" userId="f01875a68a4dc16b" providerId="LiveId" clId="{0EF82C67-72BD-4098-9BA7-A4DEBB06129C}" dt="2020-08-26T21:18:28.010" v="186" actId="20577"/>
          <ac:spMkLst>
            <pc:docMk/>
            <pc:sldMk cId="2208685607" sldId="337"/>
            <ac:spMk id="2" creationId="{7634238D-4FE0-4753-A524-11F3D7692B33}"/>
          </ac:spMkLst>
        </pc:spChg>
        <pc:spChg chg="mod">
          <ac:chgData name="Aaron Smith" userId="f01875a68a4dc16b" providerId="LiveId" clId="{0EF82C67-72BD-4098-9BA7-A4DEBB06129C}" dt="2020-08-26T21:18:44.820" v="198" actId="115"/>
          <ac:spMkLst>
            <pc:docMk/>
            <pc:sldMk cId="2208685607" sldId="337"/>
            <ac:spMk id="3" creationId="{059048CB-EBBE-46EC-B1EC-041579463C12}"/>
          </ac:spMkLst>
        </pc:spChg>
      </pc:sldChg>
      <pc:sldChg chg="modSp mod modAnim">
        <pc:chgData name="Aaron Smith" userId="f01875a68a4dc16b" providerId="LiveId" clId="{0EF82C67-72BD-4098-9BA7-A4DEBB06129C}" dt="2020-08-26T21:19:12.054" v="238" actId="20577"/>
        <pc:sldMkLst>
          <pc:docMk/>
          <pc:sldMk cId="2840697493" sldId="338"/>
        </pc:sldMkLst>
        <pc:spChg chg="mod">
          <ac:chgData name="Aaron Smith" userId="f01875a68a4dc16b" providerId="LiveId" clId="{0EF82C67-72BD-4098-9BA7-A4DEBB06129C}" dt="2020-08-26T21:18:26.939" v="185" actId="20577"/>
          <ac:spMkLst>
            <pc:docMk/>
            <pc:sldMk cId="2840697493" sldId="338"/>
            <ac:spMk id="2" creationId="{7634238D-4FE0-4753-A524-11F3D7692B33}"/>
          </ac:spMkLst>
        </pc:spChg>
        <pc:spChg chg="mod">
          <ac:chgData name="Aaron Smith" userId="f01875a68a4dc16b" providerId="LiveId" clId="{0EF82C67-72BD-4098-9BA7-A4DEBB06129C}" dt="2020-08-26T21:19:09.882" v="237" actId="20577"/>
          <ac:spMkLst>
            <pc:docMk/>
            <pc:sldMk cId="2840697493" sldId="338"/>
            <ac:spMk id="3" creationId="{059048CB-EBBE-46EC-B1EC-041579463C12}"/>
          </ac:spMkLst>
        </pc:spChg>
      </pc:sldChg>
      <pc:sldChg chg="modSp mod modAnim">
        <pc:chgData name="Aaron Smith" userId="f01875a68a4dc16b" providerId="LiveId" clId="{0EF82C67-72BD-4098-9BA7-A4DEBB06129C}" dt="2020-08-26T21:19:14.071" v="239" actId="20577"/>
        <pc:sldMkLst>
          <pc:docMk/>
          <pc:sldMk cId="4147439273" sldId="339"/>
        </pc:sldMkLst>
        <pc:spChg chg="mod">
          <ac:chgData name="Aaron Smith" userId="f01875a68a4dc16b" providerId="LiveId" clId="{0EF82C67-72BD-4098-9BA7-A4DEBB06129C}" dt="2020-08-26T21:18:25.530" v="182" actId="20577"/>
          <ac:spMkLst>
            <pc:docMk/>
            <pc:sldMk cId="4147439273" sldId="339"/>
            <ac:spMk id="2" creationId="{7634238D-4FE0-4753-A524-11F3D7692B33}"/>
          </ac:spMkLst>
        </pc:spChg>
        <pc:spChg chg="mod">
          <ac:chgData name="Aaron Smith" userId="f01875a68a4dc16b" providerId="LiveId" clId="{0EF82C67-72BD-4098-9BA7-A4DEBB06129C}" dt="2020-08-26T21:19:04.797" v="223" actId="20577"/>
          <ac:spMkLst>
            <pc:docMk/>
            <pc:sldMk cId="4147439273" sldId="339"/>
            <ac:spMk id="3" creationId="{059048CB-EBBE-46EC-B1EC-041579463C12}"/>
          </ac:spMkLst>
        </pc:spChg>
      </pc:sldChg>
      <pc:sldChg chg="addSp delSp modSp new del mod ord delAnim modAnim">
        <pc:chgData name="Aaron Smith" userId="f01875a68a4dc16b" providerId="LiveId" clId="{0EF82C67-72BD-4098-9BA7-A4DEBB06129C}" dt="2020-08-26T21:58:42.990" v="2513" actId="47"/>
        <pc:sldMkLst>
          <pc:docMk/>
          <pc:sldMk cId="2772581646" sldId="340"/>
        </pc:sldMkLst>
        <pc:spChg chg="mod">
          <ac:chgData name="Aaron Smith" userId="f01875a68a4dc16b" providerId="LiveId" clId="{0EF82C67-72BD-4098-9BA7-A4DEBB06129C}" dt="2020-08-26T21:28:04.150" v="789" actId="242"/>
          <ac:spMkLst>
            <pc:docMk/>
            <pc:sldMk cId="2772581646" sldId="340"/>
            <ac:spMk id="2" creationId="{74FFCE9B-71EF-4D9C-A912-0D35E32E8B98}"/>
          </ac:spMkLst>
        </pc:spChg>
        <pc:spChg chg="del">
          <ac:chgData name="Aaron Smith" userId="f01875a68a4dc16b" providerId="LiveId" clId="{0EF82C67-72BD-4098-9BA7-A4DEBB06129C}" dt="2020-08-26T21:20:38.006" v="306" actId="478"/>
          <ac:spMkLst>
            <pc:docMk/>
            <pc:sldMk cId="2772581646" sldId="340"/>
            <ac:spMk id="3" creationId="{B005821C-8B5B-4B9B-8A28-C66B69189561}"/>
          </ac:spMkLst>
        </pc:spChg>
        <pc:spChg chg="add mod">
          <ac:chgData name="Aaron Smith" userId="f01875a68a4dc16b" providerId="LiveId" clId="{0EF82C67-72BD-4098-9BA7-A4DEBB06129C}" dt="2020-08-26T21:31:17.538" v="819" actId="20577"/>
          <ac:spMkLst>
            <pc:docMk/>
            <pc:sldMk cId="2772581646" sldId="340"/>
            <ac:spMk id="4" creationId="{CCA55D15-CD85-4424-A0A2-B67408D8BDFA}"/>
          </ac:spMkLst>
        </pc:spChg>
        <pc:spChg chg="mod">
          <ac:chgData name="Aaron Smith" userId="f01875a68a4dc16b" providerId="LiveId" clId="{0EF82C67-72BD-4098-9BA7-A4DEBB06129C}" dt="2020-08-26T21:34:27.539" v="902" actId="20577"/>
          <ac:spMkLst>
            <pc:docMk/>
            <pc:sldMk cId="2772581646" sldId="340"/>
            <ac:spMk id="7" creationId="{AA0D4038-E2A6-4DB8-8594-9F4EDA6782B9}"/>
          </ac:spMkLst>
        </pc:spChg>
        <pc:spChg chg="mod">
          <ac:chgData name="Aaron Smith" userId="f01875a68a4dc16b" providerId="LiveId" clId="{0EF82C67-72BD-4098-9BA7-A4DEBB06129C}" dt="2020-08-26T21:34:30.536" v="903"/>
          <ac:spMkLst>
            <pc:docMk/>
            <pc:sldMk cId="2772581646" sldId="340"/>
            <ac:spMk id="15" creationId="{67291A6D-9AE7-474A-A231-4653340B7CE6}"/>
          </ac:spMkLst>
        </pc:spChg>
        <pc:grpChg chg="add del mod">
          <ac:chgData name="Aaron Smith" userId="f01875a68a4dc16b" providerId="LiveId" clId="{0EF82C67-72BD-4098-9BA7-A4DEBB06129C}" dt="2020-08-26T21:34:38.401" v="907" actId="21"/>
          <ac:grpSpMkLst>
            <pc:docMk/>
            <pc:sldMk cId="2772581646" sldId="340"/>
            <ac:grpSpMk id="5" creationId="{B323842F-77D9-4496-B375-C913B99ECAFB}"/>
          </ac:grpSpMkLst>
        </pc:grpChg>
        <pc:grpChg chg="add del mod">
          <ac:chgData name="Aaron Smith" userId="f01875a68a4dc16b" providerId="LiveId" clId="{0EF82C67-72BD-4098-9BA7-A4DEBB06129C}" dt="2020-08-26T21:34:37.282" v="906"/>
          <ac:grpSpMkLst>
            <pc:docMk/>
            <pc:sldMk cId="2772581646" sldId="340"/>
            <ac:grpSpMk id="13" creationId="{FC7ADE07-C9D9-4007-B838-D019F47F9405}"/>
          </ac:grpSpMkLst>
        </pc:grpChg>
        <pc:cxnChg chg="mod">
          <ac:chgData name="Aaron Smith" userId="f01875a68a4dc16b" providerId="LiveId" clId="{0EF82C67-72BD-4098-9BA7-A4DEBB06129C}" dt="2020-08-26T21:34:38.401" v="907" actId="21"/>
          <ac:cxnSpMkLst>
            <pc:docMk/>
            <pc:sldMk cId="2772581646" sldId="340"/>
            <ac:cxnSpMk id="6" creationId="{21E9FB51-91C5-4A89-80F8-3414F7911C6D}"/>
          </ac:cxnSpMkLst>
        </pc:cxnChg>
        <pc:cxnChg chg="mod">
          <ac:chgData name="Aaron Smith" userId="f01875a68a4dc16b" providerId="LiveId" clId="{0EF82C67-72BD-4098-9BA7-A4DEBB06129C}" dt="2020-08-26T21:34:30.536" v="903"/>
          <ac:cxnSpMkLst>
            <pc:docMk/>
            <pc:sldMk cId="2772581646" sldId="340"/>
            <ac:cxnSpMk id="14" creationId="{CCCFECAF-75F2-4005-8444-45927AAF6B4D}"/>
          </ac:cxnSpMkLst>
        </pc:cxnChg>
      </pc:sldChg>
      <pc:sldChg chg="addSp modSp add mod modAnim">
        <pc:chgData name="Aaron Smith" userId="f01875a68a4dc16b" providerId="LiveId" clId="{0EF82C67-72BD-4098-9BA7-A4DEBB06129C}" dt="2020-08-26T21:47:02.220" v="2010" actId="20577"/>
        <pc:sldMkLst>
          <pc:docMk/>
          <pc:sldMk cId="3205021034" sldId="341"/>
        </pc:sldMkLst>
        <pc:spChg chg="mod">
          <ac:chgData name="Aaron Smith" userId="f01875a68a4dc16b" providerId="LiveId" clId="{0EF82C67-72BD-4098-9BA7-A4DEBB06129C}" dt="2020-08-26T21:45:21.519" v="1980" actId="20577"/>
          <ac:spMkLst>
            <pc:docMk/>
            <pc:sldMk cId="3205021034" sldId="341"/>
            <ac:spMk id="2" creationId="{74FFCE9B-71EF-4D9C-A912-0D35E32E8B98}"/>
          </ac:spMkLst>
        </pc:spChg>
        <pc:spChg chg="mod">
          <ac:chgData name="Aaron Smith" userId="f01875a68a4dc16b" providerId="LiveId" clId="{0EF82C67-72BD-4098-9BA7-A4DEBB06129C}" dt="2020-08-26T21:47:02.220" v="2010" actId="20577"/>
          <ac:spMkLst>
            <pc:docMk/>
            <pc:sldMk cId="3205021034" sldId="341"/>
            <ac:spMk id="4" creationId="{CCA55D15-CD85-4424-A0A2-B67408D8BDFA}"/>
          </ac:spMkLst>
        </pc:spChg>
        <pc:spChg chg="mod">
          <ac:chgData name="Aaron Smith" userId="f01875a68a4dc16b" providerId="LiveId" clId="{0EF82C67-72BD-4098-9BA7-A4DEBB06129C}" dt="2020-08-26T21:34:40.554" v="908"/>
          <ac:spMkLst>
            <pc:docMk/>
            <pc:sldMk cId="3205021034" sldId="341"/>
            <ac:spMk id="7" creationId="{5FF0B02A-9CA4-42E5-812C-8D057F1686DB}"/>
          </ac:spMkLst>
        </pc:spChg>
        <pc:spChg chg="mod">
          <ac:chgData name="Aaron Smith" userId="f01875a68a4dc16b" providerId="LiveId" clId="{0EF82C67-72BD-4098-9BA7-A4DEBB06129C}" dt="2020-08-26T21:35:09.824" v="971" actId="20577"/>
          <ac:spMkLst>
            <pc:docMk/>
            <pc:sldMk cId="3205021034" sldId="341"/>
            <ac:spMk id="10" creationId="{87213B56-3E2E-426C-852A-1C7A44B27A84}"/>
          </ac:spMkLst>
        </pc:spChg>
        <pc:spChg chg="mod">
          <ac:chgData name="Aaron Smith" userId="f01875a68a4dc16b" providerId="LiveId" clId="{0EF82C67-72BD-4098-9BA7-A4DEBB06129C}" dt="2020-08-26T21:46:47.468" v="2008" actId="20577"/>
          <ac:spMkLst>
            <pc:docMk/>
            <pc:sldMk cId="3205021034" sldId="341"/>
            <ac:spMk id="13" creationId="{F612A184-73E6-4B1C-BD66-09AF1746C8E4}"/>
          </ac:spMkLst>
        </pc:spChg>
        <pc:grpChg chg="add mod">
          <ac:chgData name="Aaron Smith" userId="f01875a68a4dc16b" providerId="LiveId" clId="{0EF82C67-72BD-4098-9BA7-A4DEBB06129C}" dt="2020-08-26T21:44:47.861" v="1957" actId="1036"/>
          <ac:grpSpMkLst>
            <pc:docMk/>
            <pc:sldMk cId="3205021034" sldId="341"/>
            <ac:grpSpMk id="5" creationId="{0FAC3411-CFC7-4B69-B340-B2D5290EA922}"/>
          </ac:grpSpMkLst>
        </pc:grpChg>
        <pc:grpChg chg="add mod">
          <ac:chgData name="Aaron Smith" userId="f01875a68a4dc16b" providerId="LiveId" clId="{0EF82C67-72BD-4098-9BA7-A4DEBB06129C}" dt="2020-08-26T21:44:47.861" v="1957" actId="1036"/>
          <ac:grpSpMkLst>
            <pc:docMk/>
            <pc:sldMk cId="3205021034" sldId="341"/>
            <ac:grpSpMk id="8" creationId="{866811B1-B113-4FA0-8128-183A62CB7F9A}"/>
          </ac:grpSpMkLst>
        </pc:grpChg>
        <pc:grpChg chg="add mod">
          <ac:chgData name="Aaron Smith" userId="f01875a68a4dc16b" providerId="LiveId" clId="{0EF82C67-72BD-4098-9BA7-A4DEBB06129C}" dt="2020-08-26T21:36:58.157" v="1094" actId="164"/>
          <ac:grpSpMkLst>
            <pc:docMk/>
            <pc:sldMk cId="3205021034" sldId="341"/>
            <ac:grpSpMk id="11" creationId="{A98FFDA2-DD53-430B-9002-2DF28DC28F30}"/>
          </ac:grpSpMkLst>
        </pc:grpChg>
        <pc:grpChg chg="add mod">
          <ac:chgData name="Aaron Smith" userId="f01875a68a4dc16b" providerId="LiveId" clId="{0EF82C67-72BD-4098-9BA7-A4DEBB06129C}" dt="2020-08-26T21:44:47.861" v="1957" actId="1036"/>
          <ac:grpSpMkLst>
            <pc:docMk/>
            <pc:sldMk cId="3205021034" sldId="341"/>
            <ac:grpSpMk id="20" creationId="{94D80287-FA77-42F6-8C12-B31D44BECCEA}"/>
          </ac:grpSpMkLst>
        </pc:grpChg>
        <pc:cxnChg chg="mod">
          <ac:chgData name="Aaron Smith" userId="f01875a68a4dc16b" providerId="LiveId" clId="{0EF82C67-72BD-4098-9BA7-A4DEBB06129C}" dt="2020-08-26T21:45:07.298" v="1961" actId="14100"/>
          <ac:cxnSpMkLst>
            <pc:docMk/>
            <pc:sldMk cId="3205021034" sldId="341"/>
            <ac:cxnSpMk id="6" creationId="{4257F040-E843-4D11-8DA3-C9702C2B6E34}"/>
          </ac:cxnSpMkLst>
        </pc:cxnChg>
        <pc:cxnChg chg="mod">
          <ac:chgData name="Aaron Smith" userId="f01875a68a4dc16b" providerId="LiveId" clId="{0EF82C67-72BD-4098-9BA7-A4DEBB06129C}" dt="2020-08-26T21:45:55.256" v="1993" actId="14100"/>
          <ac:cxnSpMkLst>
            <pc:docMk/>
            <pc:sldMk cId="3205021034" sldId="341"/>
            <ac:cxnSpMk id="9" creationId="{C6076DC3-9B7B-4F6C-AF5E-0341F89BD6F3}"/>
          </ac:cxnSpMkLst>
        </pc:cxnChg>
        <pc:cxnChg chg="mod">
          <ac:chgData name="Aaron Smith" userId="f01875a68a4dc16b" providerId="LiveId" clId="{0EF82C67-72BD-4098-9BA7-A4DEBB06129C}" dt="2020-08-26T21:46:05.363" v="2000" actId="14100"/>
          <ac:cxnSpMkLst>
            <pc:docMk/>
            <pc:sldMk cId="3205021034" sldId="341"/>
            <ac:cxnSpMk id="12" creationId="{2F302BFA-6875-4C92-9B91-37C70175BBE8}"/>
          </ac:cxnSpMkLst>
        </pc:cxnChg>
        <pc:cxnChg chg="add mod">
          <ac:chgData name="Aaron Smith" userId="f01875a68a4dc16b" providerId="LiveId" clId="{0EF82C67-72BD-4098-9BA7-A4DEBB06129C}" dt="2020-08-26T21:44:58.553" v="1959" actId="14100"/>
          <ac:cxnSpMkLst>
            <pc:docMk/>
            <pc:sldMk cId="3205021034" sldId="341"/>
            <ac:cxnSpMk id="16" creationId="{DDB6CD4C-F325-49B5-9839-A105468C8E1E}"/>
          </ac:cxnSpMkLst>
        </pc:cxnChg>
      </pc:sldChg>
      <pc:sldChg chg="modSp add del mod modAnim">
        <pc:chgData name="Aaron Smith" userId="f01875a68a4dc16b" providerId="LiveId" clId="{0EF82C67-72BD-4098-9BA7-A4DEBB06129C}" dt="2020-08-26T21:58:40.724" v="2512" actId="47"/>
        <pc:sldMkLst>
          <pc:docMk/>
          <pc:sldMk cId="2037058183" sldId="342"/>
        </pc:sldMkLst>
        <pc:spChg chg="mod">
          <ac:chgData name="Aaron Smith" userId="f01875a68a4dc16b" providerId="LiveId" clId="{0EF82C67-72BD-4098-9BA7-A4DEBB06129C}" dt="2020-08-26T21:39:39.906" v="1230" actId="20577"/>
          <ac:spMkLst>
            <pc:docMk/>
            <pc:sldMk cId="2037058183" sldId="342"/>
            <ac:spMk id="2" creationId="{74FFCE9B-71EF-4D9C-A912-0D35E32E8B98}"/>
          </ac:spMkLst>
        </pc:spChg>
        <pc:spChg chg="mod">
          <ac:chgData name="Aaron Smith" userId="f01875a68a4dc16b" providerId="LiveId" clId="{0EF82C67-72BD-4098-9BA7-A4DEBB06129C}" dt="2020-08-26T21:39:20.833" v="1219" actId="20577"/>
          <ac:spMkLst>
            <pc:docMk/>
            <pc:sldMk cId="2037058183" sldId="342"/>
            <ac:spMk id="4" creationId="{CCA55D15-CD85-4424-A0A2-B67408D8BDFA}"/>
          </ac:spMkLst>
        </pc:spChg>
        <pc:grpChg chg="mod">
          <ac:chgData name="Aaron Smith" userId="f01875a68a4dc16b" providerId="LiveId" clId="{0EF82C67-72BD-4098-9BA7-A4DEBB06129C}" dt="2020-08-26T21:39:30.060" v="1221" actId="1076"/>
          <ac:grpSpMkLst>
            <pc:docMk/>
            <pc:sldMk cId="2037058183" sldId="342"/>
            <ac:grpSpMk id="20" creationId="{94D80287-FA77-42F6-8C12-B31D44BECCEA}"/>
          </ac:grpSpMkLst>
        </pc:grpChg>
      </pc:sldChg>
      <pc:sldChg chg="addSp delSp modSp add mod delAnim modAnim">
        <pc:chgData name="Aaron Smith" userId="f01875a68a4dc16b" providerId="LiveId" clId="{0EF82C67-72BD-4098-9BA7-A4DEBB06129C}" dt="2020-08-26T22:51:59.112" v="3099" actId="20577"/>
        <pc:sldMkLst>
          <pc:docMk/>
          <pc:sldMk cId="402637475" sldId="343"/>
        </pc:sldMkLst>
        <pc:spChg chg="mod">
          <ac:chgData name="Aaron Smith" userId="f01875a68a4dc16b" providerId="LiveId" clId="{0EF82C67-72BD-4098-9BA7-A4DEBB06129C}" dt="2020-08-26T22:08:52.430" v="2753" actId="20577"/>
          <ac:spMkLst>
            <pc:docMk/>
            <pc:sldMk cId="402637475" sldId="343"/>
            <ac:spMk id="2" creationId="{74FFCE9B-71EF-4D9C-A912-0D35E32E8B98}"/>
          </ac:spMkLst>
        </pc:spChg>
        <pc:spChg chg="add mod">
          <ac:chgData name="Aaron Smith" userId="f01875a68a4dc16b" providerId="LiveId" clId="{0EF82C67-72BD-4098-9BA7-A4DEBB06129C}" dt="2020-08-26T22:01:58.050" v="2618" actId="164"/>
          <ac:spMkLst>
            <pc:docMk/>
            <pc:sldMk cId="402637475" sldId="343"/>
            <ac:spMk id="3" creationId="{EA894475-ECD7-4FCA-905C-8BB0BC683359}"/>
          </ac:spMkLst>
        </pc:spChg>
        <pc:spChg chg="mod">
          <ac:chgData name="Aaron Smith" userId="f01875a68a4dc16b" providerId="LiveId" clId="{0EF82C67-72BD-4098-9BA7-A4DEBB06129C}" dt="2020-08-26T22:51:59.112" v="3099" actId="20577"/>
          <ac:spMkLst>
            <pc:docMk/>
            <pc:sldMk cId="402637475" sldId="343"/>
            <ac:spMk id="4" creationId="{CCA55D15-CD85-4424-A0A2-B67408D8BDFA}"/>
          </ac:spMkLst>
        </pc:spChg>
        <pc:spChg chg="add mod">
          <ac:chgData name="Aaron Smith" userId="f01875a68a4dc16b" providerId="LiveId" clId="{0EF82C67-72BD-4098-9BA7-A4DEBB06129C}" dt="2020-08-26T22:02:02.862" v="2619" actId="164"/>
          <ac:spMkLst>
            <pc:docMk/>
            <pc:sldMk cId="402637475" sldId="343"/>
            <ac:spMk id="14" creationId="{9F2C61AC-5BDB-4B97-AED3-DB19C127C9C0}"/>
          </ac:spMkLst>
        </pc:spChg>
        <pc:spChg chg="add mod">
          <ac:chgData name="Aaron Smith" userId="f01875a68a4dc16b" providerId="LiveId" clId="{0EF82C67-72BD-4098-9BA7-A4DEBB06129C}" dt="2020-08-26T22:05:05.611" v="2711" actId="2711"/>
          <ac:spMkLst>
            <pc:docMk/>
            <pc:sldMk cId="402637475" sldId="343"/>
            <ac:spMk id="15" creationId="{45DBD195-3324-4D78-A39A-9056934FECA0}"/>
          </ac:spMkLst>
        </pc:spChg>
        <pc:spChg chg="add mod">
          <ac:chgData name="Aaron Smith" userId="f01875a68a4dc16b" providerId="LiveId" clId="{0EF82C67-72BD-4098-9BA7-A4DEBB06129C}" dt="2020-08-26T22:09:36.427" v="2782" actId="20577"/>
          <ac:spMkLst>
            <pc:docMk/>
            <pc:sldMk cId="402637475" sldId="343"/>
            <ac:spMk id="19" creationId="{794C620B-D702-4670-94E0-68E00F47BF76}"/>
          </ac:spMkLst>
        </pc:spChg>
        <pc:spChg chg="add mod">
          <ac:chgData name="Aaron Smith" userId="f01875a68a4dc16b" providerId="LiveId" clId="{0EF82C67-72BD-4098-9BA7-A4DEBB06129C}" dt="2020-08-26T22:02:02.862" v="2619" actId="164"/>
          <ac:spMkLst>
            <pc:docMk/>
            <pc:sldMk cId="402637475" sldId="343"/>
            <ac:spMk id="21" creationId="{109DA322-FD9C-4955-93F6-986FDEE5F8DE}"/>
          </ac:spMkLst>
        </pc:spChg>
        <pc:grpChg chg="del">
          <ac:chgData name="Aaron Smith" userId="f01875a68a4dc16b" providerId="LiveId" clId="{0EF82C67-72BD-4098-9BA7-A4DEBB06129C}" dt="2020-08-26T21:52:41.030" v="2296" actId="478"/>
          <ac:grpSpMkLst>
            <pc:docMk/>
            <pc:sldMk cId="402637475" sldId="343"/>
            <ac:grpSpMk id="5" creationId="{0FAC3411-CFC7-4B69-B340-B2D5290EA922}"/>
          </ac:grpSpMkLst>
        </pc:grpChg>
        <pc:grpChg chg="del">
          <ac:chgData name="Aaron Smith" userId="f01875a68a4dc16b" providerId="LiveId" clId="{0EF82C67-72BD-4098-9BA7-A4DEBB06129C}" dt="2020-08-26T21:52:39.711" v="2295" actId="478"/>
          <ac:grpSpMkLst>
            <pc:docMk/>
            <pc:sldMk cId="402637475" sldId="343"/>
            <ac:grpSpMk id="8" creationId="{866811B1-B113-4FA0-8128-183A62CB7F9A}"/>
          </ac:grpSpMkLst>
        </pc:grpChg>
        <pc:grpChg chg="del">
          <ac:chgData name="Aaron Smith" userId="f01875a68a4dc16b" providerId="LiveId" clId="{0EF82C67-72BD-4098-9BA7-A4DEBB06129C}" dt="2020-08-26T21:52:38.007" v="2294" actId="478"/>
          <ac:grpSpMkLst>
            <pc:docMk/>
            <pc:sldMk cId="402637475" sldId="343"/>
            <ac:grpSpMk id="20" creationId="{94D80287-FA77-42F6-8C12-B31D44BECCEA}"/>
          </ac:grpSpMkLst>
        </pc:grpChg>
        <pc:grpChg chg="add mod">
          <ac:chgData name="Aaron Smith" userId="f01875a68a4dc16b" providerId="LiveId" clId="{0EF82C67-72BD-4098-9BA7-A4DEBB06129C}" dt="2020-08-26T22:01:58.050" v="2618" actId="164"/>
          <ac:grpSpMkLst>
            <pc:docMk/>
            <pc:sldMk cId="402637475" sldId="343"/>
            <ac:grpSpMk id="23" creationId="{0D36E5C0-31F4-41FA-B391-DAB492F73634}"/>
          </ac:grpSpMkLst>
        </pc:grpChg>
        <pc:grpChg chg="add mod">
          <ac:chgData name="Aaron Smith" userId="f01875a68a4dc16b" providerId="LiveId" clId="{0EF82C67-72BD-4098-9BA7-A4DEBB06129C}" dt="2020-08-26T22:02:02.862" v="2619" actId="164"/>
          <ac:grpSpMkLst>
            <pc:docMk/>
            <pc:sldMk cId="402637475" sldId="343"/>
            <ac:grpSpMk id="24" creationId="{8C0B7225-A560-4CC0-86F5-92B6CB92B029}"/>
          </ac:grpSpMkLst>
        </pc:grpChg>
        <pc:cxnChg chg="mod">
          <ac:chgData name="Aaron Smith" userId="f01875a68a4dc16b" providerId="LiveId" clId="{0EF82C67-72BD-4098-9BA7-A4DEBB06129C}" dt="2020-08-26T21:52:41.030" v="2296" actId="478"/>
          <ac:cxnSpMkLst>
            <pc:docMk/>
            <pc:sldMk cId="402637475" sldId="343"/>
            <ac:cxnSpMk id="6" creationId="{4257F040-E843-4D11-8DA3-C9702C2B6E34}"/>
          </ac:cxnSpMkLst>
        </pc:cxnChg>
        <pc:cxnChg chg="mod">
          <ac:chgData name="Aaron Smith" userId="f01875a68a4dc16b" providerId="LiveId" clId="{0EF82C67-72BD-4098-9BA7-A4DEBB06129C}" dt="2020-08-26T21:52:39.711" v="2295" actId="478"/>
          <ac:cxnSpMkLst>
            <pc:docMk/>
            <pc:sldMk cId="402637475" sldId="343"/>
            <ac:cxnSpMk id="9" creationId="{C6076DC3-9B7B-4F6C-AF5E-0341F89BD6F3}"/>
          </ac:cxnSpMkLst>
        </pc:cxnChg>
        <pc:cxnChg chg="mod">
          <ac:chgData name="Aaron Smith" userId="f01875a68a4dc16b" providerId="LiveId" clId="{0EF82C67-72BD-4098-9BA7-A4DEBB06129C}" dt="2020-08-26T21:52:38.007" v="2294" actId="478"/>
          <ac:cxnSpMkLst>
            <pc:docMk/>
            <pc:sldMk cId="402637475" sldId="343"/>
            <ac:cxnSpMk id="12" creationId="{2F302BFA-6875-4C92-9B91-37C70175BBE8}"/>
          </ac:cxnSpMkLst>
        </pc:cxnChg>
        <pc:cxnChg chg="mod">
          <ac:chgData name="Aaron Smith" userId="f01875a68a4dc16b" providerId="LiveId" clId="{0EF82C67-72BD-4098-9BA7-A4DEBB06129C}" dt="2020-08-26T21:52:38.007" v="2294" actId="478"/>
          <ac:cxnSpMkLst>
            <pc:docMk/>
            <pc:sldMk cId="402637475" sldId="343"/>
            <ac:cxnSpMk id="16" creationId="{DDB6CD4C-F325-49B5-9839-A105468C8E1E}"/>
          </ac:cxnSpMkLst>
        </pc:cxnChg>
      </pc:sldChg>
      <pc:sldChg chg="delSp modSp add mod delAnim modAnim">
        <pc:chgData name="Aaron Smith" userId="f01875a68a4dc16b" providerId="LiveId" clId="{0EF82C67-72BD-4098-9BA7-A4DEBB06129C}" dt="2020-08-27T00:47:34.930" v="5970" actId="14100"/>
        <pc:sldMkLst>
          <pc:docMk/>
          <pc:sldMk cId="333961705" sldId="344"/>
        </pc:sldMkLst>
        <pc:spChg chg="mod">
          <ac:chgData name="Aaron Smith" userId="f01875a68a4dc16b" providerId="LiveId" clId="{0EF82C67-72BD-4098-9BA7-A4DEBB06129C}" dt="2020-08-26T22:51:11.404" v="3061" actId="20577"/>
          <ac:spMkLst>
            <pc:docMk/>
            <pc:sldMk cId="333961705" sldId="344"/>
            <ac:spMk id="2" creationId="{74FFCE9B-71EF-4D9C-A912-0D35E32E8B98}"/>
          </ac:spMkLst>
        </pc:spChg>
        <pc:spChg chg="mod">
          <ac:chgData name="Aaron Smith" userId="f01875a68a4dc16b" providerId="LiveId" clId="{0EF82C67-72BD-4098-9BA7-A4DEBB06129C}" dt="2020-08-27T00:47:34.930" v="5970" actId="14100"/>
          <ac:spMkLst>
            <pc:docMk/>
            <pc:sldMk cId="333961705" sldId="344"/>
            <ac:spMk id="4" creationId="{CCA55D15-CD85-4424-A0A2-B67408D8BDFA}"/>
          </ac:spMkLst>
        </pc:spChg>
        <pc:spChg chg="del">
          <ac:chgData name="Aaron Smith" userId="f01875a68a4dc16b" providerId="LiveId" clId="{0EF82C67-72BD-4098-9BA7-A4DEBB06129C}" dt="2020-08-26T22:52:41.944" v="3114" actId="478"/>
          <ac:spMkLst>
            <pc:docMk/>
            <pc:sldMk cId="333961705" sldId="344"/>
            <ac:spMk id="15" creationId="{45DBD195-3324-4D78-A39A-9056934FECA0}"/>
          </ac:spMkLst>
        </pc:spChg>
        <pc:grpChg chg="del">
          <ac:chgData name="Aaron Smith" userId="f01875a68a4dc16b" providerId="LiveId" clId="{0EF82C67-72BD-4098-9BA7-A4DEBB06129C}" dt="2020-08-26T22:52:38.995" v="3112" actId="478"/>
          <ac:grpSpMkLst>
            <pc:docMk/>
            <pc:sldMk cId="333961705" sldId="344"/>
            <ac:grpSpMk id="23" creationId="{0D36E5C0-31F4-41FA-B391-DAB492F73634}"/>
          </ac:grpSpMkLst>
        </pc:grpChg>
        <pc:grpChg chg="del">
          <ac:chgData name="Aaron Smith" userId="f01875a68a4dc16b" providerId="LiveId" clId="{0EF82C67-72BD-4098-9BA7-A4DEBB06129C}" dt="2020-08-26T22:52:40.972" v="3113" actId="478"/>
          <ac:grpSpMkLst>
            <pc:docMk/>
            <pc:sldMk cId="333961705" sldId="344"/>
            <ac:grpSpMk id="24" creationId="{8C0B7225-A560-4CC0-86F5-92B6CB92B029}"/>
          </ac:grpSpMkLst>
        </pc:grpChg>
      </pc:sldChg>
      <pc:sldChg chg="modSp add mod">
        <pc:chgData name="Aaron Smith" userId="f01875a68a4dc16b" providerId="LiveId" clId="{0EF82C67-72BD-4098-9BA7-A4DEBB06129C}" dt="2020-08-27T00:09:43.931" v="5239" actId="20577"/>
        <pc:sldMkLst>
          <pc:docMk/>
          <pc:sldMk cId="2972006235" sldId="345"/>
        </pc:sldMkLst>
        <pc:spChg chg="mod">
          <ac:chgData name="Aaron Smith" userId="f01875a68a4dc16b" providerId="LiveId" clId="{0EF82C67-72BD-4098-9BA7-A4DEBB06129C}" dt="2020-08-26T22:57:33.399" v="3572" actId="20577"/>
          <ac:spMkLst>
            <pc:docMk/>
            <pc:sldMk cId="2972006235" sldId="345"/>
            <ac:spMk id="2" creationId="{C92B3218-161B-42D5-92B5-5D75E77FB5DB}"/>
          </ac:spMkLst>
        </pc:spChg>
        <pc:spChg chg="mod">
          <ac:chgData name="Aaron Smith" userId="f01875a68a4dc16b" providerId="LiveId" clId="{0EF82C67-72BD-4098-9BA7-A4DEBB06129C}" dt="2020-08-27T00:09:43.931" v="5239" actId="20577"/>
          <ac:spMkLst>
            <pc:docMk/>
            <pc:sldMk cId="2972006235" sldId="345"/>
            <ac:spMk id="3" creationId="{D3326DFC-2DA3-454B-879D-A67A20DA1E73}"/>
          </ac:spMkLst>
        </pc:spChg>
      </pc:sldChg>
      <pc:sldChg chg="addSp delSp modSp new mod modAnim">
        <pc:chgData name="Aaron Smith" userId="f01875a68a4dc16b" providerId="LiveId" clId="{0EF82C67-72BD-4098-9BA7-A4DEBB06129C}" dt="2020-08-27T14:19:35.549" v="8118" actId="20577"/>
        <pc:sldMkLst>
          <pc:docMk/>
          <pc:sldMk cId="3923579252" sldId="346"/>
        </pc:sldMkLst>
        <pc:spChg chg="mod">
          <ac:chgData name="Aaron Smith" userId="f01875a68a4dc16b" providerId="LiveId" clId="{0EF82C67-72BD-4098-9BA7-A4DEBB06129C}" dt="2020-08-27T00:01:22.486" v="5063" actId="20577"/>
          <ac:spMkLst>
            <pc:docMk/>
            <pc:sldMk cId="3923579252" sldId="346"/>
            <ac:spMk id="2" creationId="{32DBB358-A562-41B9-8012-3B664DDF92A8}"/>
          </ac:spMkLst>
        </pc:spChg>
        <pc:spChg chg="del">
          <ac:chgData name="Aaron Smith" userId="f01875a68a4dc16b" providerId="LiveId" clId="{0EF82C67-72BD-4098-9BA7-A4DEBB06129C}" dt="2020-08-26T23:04:11.761" v="3726" actId="478"/>
          <ac:spMkLst>
            <pc:docMk/>
            <pc:sldMk cId="3923579252" sldId="346"/>
            <ac:spMk id="3" creationId="{4FD4CAB3-7153-4899-8A82-40C9F9A72309}"/>
          </ac:spMkLst>
        </pc:spChg>
        <pc:spChg chg="add mod">
          <ac:chgData name="Aaron Smith" userId="f01875a68a4dc16b" providerId="LiveId" clId="{0EF82C67-72BD-4098-9BA7-A4DEBB06129C}" dt="2020-08-27T14:13:28.230" v="7790" actId="20577"/>
          <ac:spMkLst>
            <pc:docMk/>
            <pc:sldMk cId="3923579252" sldId="346"/>
            <ac:spMk id="5" creationId="{54274C95-9B2D-46B9-A1C6-8B669E2D97FA}"/>
          </ac:spMkLst>
        </pc:spChg>
        <pc:spChg chg="add del mod">
          <ac:chgData name="Aaron Smith" userId="f01875a68a4dc16b" providerId="LiveId" clId="{0EF82C67-72BD-4098-9BA7-A4DEBB06129C}" dt="2020-08-26T23:11:13.351" v="3778" actId="478"/>
          <ac:spMkLst>
            <pc:docMk/>
            <pc:sldMk cId="3923579252" sldId="346"/>
            <ac:spMk id="7" creationId="{BA535119-AD9B-4DC9-AEFB-D1DD08E0641E}"/>
          </ac:spMkLst>
        </pc:spChg>
        <pc:spChg chg="add del mod">
          <ac:chgData name="Aaron Smith" userId="f01875a68a4dc16b" providerId="LiveId" clId="{0EF82C67-72BD-4098-9BA7-A4DEBB06129C}" dt="2020-08-26T23:24:22.570" v="3899" actId="22"/>
          <ac:spMkLst>
            <pc:docMk/>
            <pc:sldMk cId="3923579252" sldId="346"/>
            <ac:spMk id="9" creationId="{BD2CBA83-B74A-4E29-AE20-E436DC364949}"/>
          </ac:spMkLst>
        </pc:spChg>
        <pc:spChg chg="add del mod">
          <ac:chgData name="Aaron Smith" userId="f01875a68a4dc16b" providerId="LiveId" clId="{0EF82C67-72BD-4098-9BA7-A4DEBB06129C}" dt="2020-08-26T23:25:49.358" v="3975" actId="22"/>
          <ac:spMkLst>
            <pc:docMk/>
            <pc:sldMk cId="3923579252" sldId="346"/>
            <ac:spMk id="11" creationId="{5A3197B8-B3B8-468C-9864-CBDBE39F05EA}"/>
          </ac:spMkLst>
        </pc:spChg>
        <pc:spChg chg="add mod">
          <ac:chgData name="Aaron Smith" userId="f01875a68a4dc16b" providerId="LiveId" clId="{0EF82C67-72BD-4098-9BA7-A4DEBB06129C}" dt="2020-08-27T14:19:35.549" v="8118" actId="20577"/>
          <ac:spMkLst>
            <pc:docMk/>
            <pc:sldMk cId="3923579252" sldId="346"/>
            <ac:spMk id="13" creationId="{12D33759-3C44-4C2F-8B0D-21A3E2DCA3F3}"/>
          </ac:spMkLst>
        </pc:spChg>
        <pc:cxnChg chg="add mod">
          <ac:chgData name="Aaron Smith" userId="f01875a68a4dc16b" providerId="LiveId" clId="{0EF82C67-72BD-4098-9BA7-A4DEBB06129C}" dt="2020-08-27T14:12:26.028" v="7760" actId="1036"/>
          <ac:cxnSpMkLst>
            <pc:docMk/>
            <pc:sldMk cId="3923579252" sldId="346"/>
            <ac:cxnSpMk id="14" creationId="{8FF0F7BA-0365-4DBF-85A7-0F8935320673}"/>
          </ac:cxnSpMkLst>
        </pc:cxnChg>
      </pc:sldChg>
      <pc:sldChg chg="addSp modSp add mod ord modAnim">
        <pc:chgData name="Aaron Smith" userId="f01875a68a4dc16b" providerId="LiveId" clId="{0EF82C67-72BD-4098-9BA7-A4DEBB06129C}" dt="2020-08-27T14:20:55.090" v="8181" actId="1036"/>
        <pc:sldMkLst>
          <pc:docMk/>
          <pc:sldMk cId="1767559625" sldId="347"/>
        </pc:sldMkLst>
        <pc:spChg chg="mod">
          <ac:chgData name="Aaron Smith" userId="f01875a68a4dc16b" providerId="LiveId" clId="{0EF82C67-72BD-4098-9BA7-A4DEBB06129C}" dt="2020-08-27T00:01:06.217" v="5014" actId="20577"/>
          <ac:spMkLst>
            <pc:docMk/>
            <pc:sldMk cId="1767559625" sldId="347"/>
            <ac:spMk id="2" creationId="{32DBB358-A562-41B9-8012-3B664DDF92A8}"/>
          </ac:spMkLst>
        </pc:spChg>
        <pc:spChg chg="mod">
          <ac:chgData name="Aaron Smith" userId="f01875a68a4dc16b" providerId="LiveId" clId="{0EF82C67-72BD-4098-9BA7-A4DEBB06129C}" dt="2020-08-27T14:12:43.562" v="7761" actId="20577"/>
          <ac:spMkLst>
            <pc:docMk/>
            <pc:sldMk cId="1767559625" sldId="347"/>
            <ac:spMk id="5" creationId="{54274C95-9B2D-46B9-A1C6-8B669E2D97FA}"/>
          </ac:spMkLst>
        </pc:spChg>
        <pc:spChg chg="mod">
          <ac:chgData name="Aaron Smith" userId="f01875a68a4dc16b" providerId="LiveId" clId="{0EF82C67-72BD-4098-9BA7-A4DEBB06129C}" dt="2020-08-27T14:20:55.090" v="8181" actId="1036"/>
          <ac:spMkLst>
            <pc:docMk/>
            <pc:sldMk cId="1767559625" sldId="347"/>
            <ac:spMk id="13" creationId="{12D33759-3C44-4C2F-8B0D-21A3E2DCA3F3}"/>
          </ac:spMkLst>
        </pc:spChg>
        <pc:cxnChg chg="add mod">
          <ac:chgData name="Aaron Smith" userId="f01875a68a4dc16b" providerId="LiveId" clId="{0EF82C67-72BD-4098-9BA7-A4DEBB06129C}" dt="2020-08-27T14:12:22.443" v="7756" actId="1036"/>
          <ac:cxnSpMkLst>
            <pc:docMk/>
            <pc:sldMk cId="1767559625" sldId="347"/>
            <ac:cxnSpMk id="6" creationId="{A3A09D5C-C9D5-4D4C-9449-D0FF5CFA41B0}"/>
          </ac:cxnSpMkLst>
        </pc:cxnChg>
      </pc:sldChg>
      <pc:sldChg chg="addSp delSp modSp new mod delAnim modAnim">
        <pc:chgData name="Aaron Smith" userId="f01875a68a4dc16b" providerId="LiveId" clId="{0EF82C67-72BD-4098-9BA7-A4DEBB06129C}" dt="2020-08-27T14:05:01.169" v="7622" actId="207"/>
        <pc:sldMkLst>
          <pc:docMk/>
          <pc:sldMk cId="43485919" sldId="348"/>
        </pc:sldMkLst>
        <pc:spChg chg="mod">
          <ac:chgData name="Aaron Smith" userId="f01875a68a4dc16b" providerId="LiveId" clId="{0EF82C67-72BD-4098-9BA7-A4DEBB06129C}" dt="2020-08-27T00:51:18.427" v="6320" actId="20577"/>
          <ac:spMkLst>
            <pc:docMk/>
            <pc:sldMk cId="43485919" sldId="348"/>
            <ac:spMk id="2" creationId="{24F48356-FE7A-43EE-9386-38A3AE40786D}"/>
          </ac:spMkLst>
        </pc:spChg>
        <pc:spChg chg="add del mod">
          <ac:chgData name="Aaron Smith" userId="f01875a68a4dc16b" providerId="LiveId" clId="{0EF82C67-72BD-4098-9BA7-A4DEBB06129C}" dt="2020-08-27T00:43:13.059" v="5780" actId="478"/>
          <ac:spMkLst>
            <pc:docMk/>
            <pc:sldMk cId="43485919" sldId="348"/>
            <ac:spMk id="4" creationId="{6728089D-E347-4F8A-B8F9-49A8368A27FB}"/>
          </ac:spMkLst>
        </pc:spChg>
        <pc:spChg chg="add del mod">
          <ac:chgData name="Aaron Smith" userId="f01875a68a4dc16b" providerId="LiveId" clId="{0EF82C67-72BD-4098-9BA7-A4DEBB06129C}" dt="2020-08-27T00:43:14.963" v="5782" actId="478"/>
          <ac:spMkLst>
            <pc:docMk/>
            <pc:sldMk cId="43485919" sldId="348"/>
            <ac:spMk id="6" creationId="{8246EF7B-92F6-4097-BFCA-F1F6596DB4BC}"/>
          </ac:spMkLst>
        </pc:spChg>
        <pc:spChg chg="add mod">
          <ac:chgData name="Aaron Smith" userId="f01875a68a4dc16b" providerId="LiveId" clId="{0EF82C67-72BD-4098-9BA7-A4DEBB06129C}" dt="2020-08-27T14:05:01.169" v="7622" actId="207"/>
          <ac:spMkLst>
            <pc:docMk/>
            <pc:sldMk cId="43485919" sldId="348"/>
            <ac:spMk id="8" creationId="{15427BA0-F336-4EBB-AC0F-A4A415C31D22}"/>
          </ac:spMkLst>
        </pc:spChg>
        <pc:spChg chg="add mod topLvl">
          <ac:chgData name="Aaron Smith" userId="f01875a68a4dc16b" providerId="LiveId" clId="{0EF82C67-72BD-4098-9BA7-A4DEBB06129C}" dt="2020-08-27T00:55:03.983" v="6464" actId="165"/>
          <ac:spMkLst>
            <pc:docMk/>
            <pc:sldMk cId="43485919" sldId="348"/>
            <ac:spMk id="10" creationId="{23125B1F-3D2D-4718-B378-DA5D38EEBD1F}"/>
          </ac:spMkLst>
        </pc:spChg>
        <pc:spChg chg="add mod">
          <ac:chgData name="Aaron Smith" userId="f01875a68a4dc16b" providerId="LiveId" clId="{0EF82C67-72BD-4098-9BA7-A4DEBB06129C}" dt="2020-08-27T00:46:53.289" v="5969" actId="20577"/>
          <ac:spMkLst>
            <pc:docMk/>
            <pc:sldMk cId="43485919" sldId="348"/>
            <ac:spMk id="12" creationId="{203AA735-8710-4ACE-A0B9-1911943FC017}"/>
          </ac:spMkLst>
        </pc:spChg>
        <pc:spChg chg="mod">
          <ac:chgData name="Aaron Smith" userId="f01875a68a4dc16b" providerId="LiveId" clId="{0EF82C67-72BD-4098-9BA7-A4DEBB06129C}" dt="2020-08-27T01:06:08.868" v="6639" actId="20577"/>
          <ac:spMkLst>
            <pc:docMk/>
            <pc:sldMk cId="43485919" sldId="348"/>
            <ac:spMk id="24" creationId="{9D11972D-ED17-4DCE-8835-EC33155B96A9}"/>
          </ac:spMkLst>
        </pc:spChg>
        <pc:spChg chg="mod">
          <ac:chgData name="Aaron Smith" userId="f01875a68a4dc16b" providerId="LiveId" clId="{0EF82C67-72BD-4098-9BA7-A4DEBB06129C}" dt="2020-08-27T00:49:09.675" v="6142" actId="20577"/>
          <ac:spMkLst>
            <pc:docMk/>
            <pc:sldMk cId="43485919" sldId="348"/>
            <ac:spMk id="30" creationId="{1319E140-C7D8-40F5-BA5C-B0888FF04BB0}"/>
          </ac:spMkLst>
        </pc:spChg>
        <pc:spChg chg="mod">
          <ac:chgData name="Aaron Smith" userId="f01875a68a4dc16b" providerId="LiveId" clId="{0EF82C67-72BD-4098-9BA7-A4DEBB06129C}" dt="2020-08-27T01:06:18.375" v="6645" actId="6549"/>
          <ac:spMkLst>
            <pc:docMk/>
            <pc:sldMk cId="43485919" sldId="348"/>
            <ac:spMk id="37" creationId="{A6476AB8-3275-4045-B2A2-BCA00A2960FA}"/>
          </ac:spMkLst>
        </pc:spChg>
        <pc:spChg chg="mod">
          <ac:chgData name="Aaron Smith" userId="f01875a68a4dc16b" providerId="LiveId" clId="{0EF82C67-72BD-4098-9BA7-A4DEBB06129C}" dt="2020-08-27T01:06:04.147" v="6637" actId="20577"/>
          <ac:spMkLst>
            <pc:docMk/>
            <pc:sldMk cId="43485919" sldId="348"/>
            <ac:spMk id="47" creationId="{EE3B2736-2964-4E7D-9B4F-45C1FE084418}"/>
          </ac:spMkLst>
        </pc:spChg>
        <pc:spChg chg="add mod">
          <ac:chgData name="Aaron Smith" userId="f01875a68a4dc16b" providerId="LiveId" clId="{0EF82C67-72BD-4098-9BA7-A4DEBB06129C}" dt="2020-08-27T01:36:20.473" v="6831" actId="14100"/>
          <ac:spMkLst>
            <pc:docMk/>
            <pc:sldMk cId="43485919" sldId="348"/>
            <ac:spMk id="50" creationId="{A6063F50-9A31-4357-8938-57ADB0B1C70B}"/>
          </ac:spMkLst>
        </pc:spChg>
        <pc:grpChg chg="add del mod">
          <ac:chgData name="Aaron Smith" userId="f01875a68a4dc16b" providerId="LiveId" clId="{0EF82C67-72BD-4098-9BA7-A4DEBB06129C}" dt="2020-08-27T00:55:03.983" v="6464" actId="165"/>
          <ac:grpSpMkLst>
            <pc:docMk/>
            <pc:sldMk cId="43485919" sldId="348"/>
            <ac:grpSpMk id="20" creationId="{0EEDB798-8D02-4DDC-BE84-5B6C009068B7}"/>
          </ac:grpSpMkLst>
        </pc:grpChg>
        <pc:grpChg chg="add del mod">
          <ac:chgData name="Aaron Smith" userId="f01875a68a4dc16b" providerId="LiveId" clId="{0EF82C67-72BD-4098-9BA7-A4DEBB06129C}" dt="2020-08-27T00:53:15.810" v="6352" actId="478"/>
          <ac:grpSpMkLst>
            <pc:docMk/>
            <pc:sldMk cId="43485919" sldId="348"/>
            <ac:grpSpMk id="21" creationId="{AF68953B-1287-437A-9661-F4C468326140}"/>
          </ac:grpSpMkLst>
        </pc:grpChg>
        <pc:grpChg chg="add mod">
          <ac:chgData name="Aaron Smith" userId="f01875a68a4dc16b" providerId="LiveId" clId="{0EF82C67-72BD-4098-9BA7-A4DEBB06129C}" dt="2020-08-27T00:52:17.350" v="6348" actId="1076"/>
          <ac:grpSpMkLst>
            <pc:docMk/>
            <pc:sldMk cId="43485919" sldId="348"/>
            <ac:grpSpMk id="22" creationId="{B65083D0-D69A-4F7B-A1D8-0F336E8579C7}"/>
          </ac:grpSpMkLst>
        </pc:grpChg>
        <pc:grpChg chg="add del mod">
          <ac:chgData name="Aaron Smith" userId="f01875a68a4dc16b" providerId="LiveId" clId="{0EF82C67-72BD-4098-9BA7-A4DEBB06129C}" dt="2020-08-27T00:52:34.440" v="6349" actId="478"/>
          <ac:grpSpMkLst>
            <pc:docMk/>
            <pc:sldMk cId="43485919" sldId="348"/>
            <ac:grpSpMk id="28" creationId="{12304DB7-B8DA-4C3A-B1C0-9BBF4F9FBB89}"/>
          </ac:grpSpMkLst>
        </pc:grpChg>
        <pc:grpChg chg="add mod topLvl">
          <ac:chgData name="Aaron Smith" userId="f01875a68a4dc16b" providerId="LiveId" clId="{0EF82C67-72BD-4098-9BA7-A4DEBB06129C}" dt="2020-08-27T01:02:16.346" v="6489" actId="165"/>
          <ac:grpSpMkLst>
            <pc:docMk/>
            <pc:sldMk cId="43485919" sldId="348"/>
            <ac:grpSpMk id="35" creationId="{626E6F60-D83B-4DBA-9589-0EBABDF66B03}"/>
          </ac:grpSpMkLst>
        </pc:grpChg>
        <pc:grpChg chg="add del mod">
          <ac:chgData name="Aaron Smith" userId="f01875a68a4dc16b" providerId="LiveId" clId="{0EF82C67-72BD-4098-9BA7-A4DEBB06129C}" dt="2020-08-27T01:02:16.346" v="6489" actId="165"/>
          <ac:grpSpMkLst>
            <pc:docMk/>
            <pc:sldMk cId="43485919" sldId="348"/>
            <ac:grpSpMk id="44" creationId="{E4005041-23CF-43DC-AE36-C935A32857DA}"/>
          </ac:grpSpMkLst>
        </pc:grpChg>
        <pc:grpChg chg="add mod">
          <ac:chgData name="Aaron Smith" userId="f01875a68a4dc16b" providerId="LiveId" clId="{0EF82C67-72BD-4098-9BA7-A4DEBB06129C}" dt="2020-08-27T01:03:12.789" v="6495" actId="1076"/>
          <ac:grpSpMkLst>
            <pc:docMk/>
            <pc:sldMk cId="43485919" sldId="348"/>
            <ac:grpSpMk id="45" creationId="{C3543A6C-4107-4AC4-83C2-0E51E44C6A83}"/>
          </ac:grpSpMkLst>
        </pc:grpChg>
        <pc:cxnChg chg="add mod topLvl">
          <ac:chgData name="Aaron Smith" userId="f01875a68a4dc16b" providerId="LiveId" clId="{0EF82C67-72BD-4098-9BA7-A4DEBB06129C}" dt="2020-08-27T00:55:03.983" v="6464" actId="165"/>
          <ac:cxnSpMkLst>
            <pc:docMk/>
            <pc:sldMk cId="43485919" sldId="348"/>
            <ac:cxnSpMk id="13" creationId="{5BDD666F-5D8D-4B3C-A34D-7D3BA7377682}"/>
          </ac:cxnSpMkLst>
        </pc:cxnChg>
        <pc:cxnChg chg="add mod">
          <ac:chgData name="Aaron Smith" userId="f01875a68a4dc16b" providerId="LiveId" clId="{0EF82C67-72BD-4098-9BA7-A4DEBB06129C}" dt="2020-08-27T00:45:48.170" v="5928" actId="164"/>
          <ac:cxnSpMkLst>
            <pc:docMk/>
            <pc:sldMk cId="43485919" sldId="348"/>
            <ac:cxnSpMk id="16" creationId="{4C760427-5B6E-4652-83A0-18A867152113}"/>
          </ac:cxnSpMkLst>
        </pc:cxnChg>
        <pc:cxnChg chg="mod">
          <ac:chgData name="Aaron Smith" userId="f01875a68a4dc16b" providerId="LiveId" clId="{0EF82C67-72BD-4098-9BA7-A4DEBB06129C}" dt="2020-08-27T00:51:52.480" v="6330" actId="14100"/>
          <ac:cxnSpMkLst>
            <pc:docMk/>
            <pc:sldMk cId="43485919" sldId="348"/>
            <ac:cxnSpMk id="23" creationId="{09D1781F-FBF2-491D-B3E6-03E3305AA523}"/>
          </ac:cxnSpMkLst>
        </pc:cxnChg>
        <pc:cxnChg chg="mod">
          <ac:chgData name="Aaron Smith" userId="f01875a68a4dc16b" providerId="LiveId" clId="{0EF82C67-72BD-4098-9BA7-A4DEBB06129C}" dt="2020-08-27T00:52:34.440" v="6349" actId="478"/>
          <ac:cxnSpMkLst>
            <pc:docMk/>
            <pc:sldMk cId="43485919" sldId="348"/>
            <ac:cxnSpMk id="29" creationId="{65BD903F-9C71-4B22-B2A8-61284153EEF0}"/>
          </ac:cxnSpMkLst>
        </pc:cxnChg>
        <pc:cxnChg chg="mod">
          <ac:chgData name="Aaron Smith" userId="f01875a68a4dc16b" providerId="LiveId" clId="{0EF82C67-72BD-4098-9BA7-A4DEBB06129C}" dt="2020-08-27T01:02:16.346" v="6489" actId="165"/>
          <ac:cxnSpMkLst>
            <pc:docMk/>
            <pc:sldMk cId="43485919" sldId="348"/>
            <ac:cxnSpMk id="36" creationId="{077B5F54-364D-4C60-9A59-83028B159A54}"/>
          </ac:cxnSpMkLst>
        </pc:cxnChg>
        <pc:cxnChg chg="add mod topLvl">
          <ac:chgData name="Aaron Smith" userId="f01875a68a4dc16b" providerId="LiveId" clId="{0EF82C67-72BD-4098-9BA7-A4DEBB06129C}" dt="2020-08-27T01:02:16.346" v="6489" actId="165"/>
          <ac:cxnSpMkLst>
            <pc:docMk/>
            <pc:sldMk cId="43485919" sldId="348"/>
            <ac:cxnSpMk id="40" creationId="{12CBFFE6-C630-4AFD-B60E-25445C229670}"/>
          </ac:cxnSpMkLst>
        </pc:cxnChg>
        <pc:cxnChg chg="mod">
          <ac:chgData name="Aaron Smith" userId="f01875a68a4dc16b" providerId="LiveId" clId="{0EF82C67-72BD-4098-9BA7-A4DEBB06129C}" dt="2020-08-27T01:06:04.147" v="6637" actId="20577"/>
          <ac:cxnSpMkLst>
            <pc:docMk/>
            <pc:sldMk cId="43485919" sldId="348"/>
            <ac:cxnSpMk id="46" creationId="{9C0DA674-3752-42D3-9742-ECF51AFA802E}"/>
          </ac:cxnSpMkLst>
        </pc:cxnChg>
      </pc:sldChg>
      <pc:sldChg chg="add del">
        <pc:chgData name="Aaron Smith" userId="f01875a68a4dc16b" providerId="LiveId" clId="{0EF82C67-72BD-4098-9BA7-A4DEBB06129C}" dt="2020-08-26T23:59:15.048" v="4956" actId="47"/>
        <pc:sldMkLst>
          <pc:docMk/>
          <pc:sldMk cId="3691983718" sldId="348"/>
        </pc:sldMkLst>
      </pc:sldChg>
      <pc:sldChg chg="addSp delSp modSp add mod modAnim">
        <pc:chgData name="Aaron Smith" userId="f01875a68a4dc16b" providerId="LiveId" clId="{0EF82C67-72BD-4098-9BA7-A4DEBB06129C}" dt="2020-08-27T14:19:31.868" v="8113" actId="20577"/>
        <pc:sldMkLst>
          <pc:docMk/>
          <pc:sldMk cId="2550873768" sldId="349"/>
        </pc:sldMkLst>
        <pc:spChg chg="mod">
          <ac:chgData name="Aaron Smith" userId="f01875a68a4dc16b" providerId="LiveId" clId="{0EF82C67-72BD-4098-9BA7-A4DEBB06129C}" dt="2020-08-27T00:28:08.264" v="5685" actId="20577"/>
          <ac:spMkLst>
            <pc:docMk/>
            <pc:sldMk cId="2550873768" sldId="349"/>
            <ac:spMk id="2" creationId="{32DBB358-A562-41B9-8012-3B664DDF92A8}"/>
          </ac:spMkLst>
        </pc:spChg>
        <pc:spChg chg="add mod">
          <ac:chgData name="Aaron Smith" userId="f01875a68a4dc16b" providerId="LiveId" clId="{0EF82C67-72BD-4098-9BA7-A4DEBB06129C}" dt="2020-08-27T14:19:31.868" v="8113" actId="20577"/>
          <ac:spMkLst>
            <pc:docMk/>
            <pc:sldMk cId="2550873768" sldId="349"/>
            <ac:spMk id="3" creationId="{0210CB03-8299-44B7-BB2A-998D1BD30BD7}"/>
          </ac:spMkLst>
        </pc:spChg>
        <pc:spChg chg="mod">
          <ac:chgData name="Aaron Smith" userId="f01875a68a4dc16b" providerId="LiveId" clId="{0EF82C67-72BD-4098-9BA7-A4DEBB06129C}" dt="2020-08-27T14:16:16.655" v="7943" actId="113"/>
          <ac:spMkLst>
            <pc:docMk/>
            <pc:sldMk cId="2550873768" sldId="349"/>
            <ac:spMk id="5" creationId="{54274C95-9B2D-46B9-A1C6-8B669E2D97FA}"/>
          </ac:spMkLst>
        </pc:spChg>
        <pc:spChg chg="del mod">
          <ac:chgData name="Aaron Smith" userId="f01875a68a4dc16b" providerId="LiveId" clId="{0EF82C67-72BD-4098-9BA7-A4DEBB06129C}" dt="2020-08-27T00:28:21.968" v="5687" actId="478"/>
          <ac:spMkLst>
            <pc:docMk/>
            <pc:sldMk cId="2550873768" sldId="349"/>
            <ac:spMk id="13" creationId="{12D33759-3C44-4C2F-8B0D-21A3E2DCA3F3}"/>
          </ac:spMkLst>
        </pc:spChg>
        <pc:spChg chg="add mod">
          <ac:chgData name="Aaron Smith" userId="f01875a68a4dc16b" providerId="LiveId" clId="{0EF82C67-72BD-4098-9BA7-A4DEBB06129C}" dt="2020-08-27T14:02:38.639" v="7616" actId="114"/>
          <ac:spMkLst>
            <pc:docMk/>
            <pc:sldMk cId="2550873768" sldId="349"/>
            <ac:spMk id="14" creationId="{F3EE5C8C-74C1-41B2-8FAC-AAC2F8A4D739}"/>
          </ac:spMkLst>
        </pc:spChg>
        <pc:cxnChg chg="add mod">
          <ac:chgData name="Aaron Smith" userId="f01875a68a4dc16b" providerId="LiveId" clId="{0EF82C67-72BD-4098-9BA7-A4DEBB06129C}" dt="2020-08-27T01:17:43.990" v="6670" actId="14100"/>
          <ac:cxnSpMkLst>
            <pc:docMk/>
            <pc:sldMk cId="2550873768" sldId="349"/>
            <ac:cxnSpMk id="7" creationId="{3E0D9416-8533-4EB5-A199-0D400B269E65}"/>
          </ac:cxnSpMkLst>
        </pc:cxnChg>
        <pc:cxnChg chg="add mod">
          <ac:chgData name="Aaron Smith" userId="f01875a68a4dc16b" providerId="LiveId" clId="{0EF82C67-72BD-4098-9BA7-A4DEBB06129C}" dt="2020-08-27T01:17:49.551" v="6672" actId="1076"/>
          <ac:cxnSpMkLst>
            <pc:docMk/>
            <pc:sldMk cId="2550873768" sldId="349"/>
            <ac:cxnSpMk id="10" creationId="{37DEAB84-9422-432E-AA2C-8E691BB56EC6}"/>
          </ac:cxnSpMkLst>
        </pc:cxnChg>
        <pc:cxnChg chg="add mod">
          <ac:chgData name="Aaron Smith" userId="f01875a68a4dc16b" providerId="LiveId" clId="{0EF82C67-72BD-4098-9BA7-A4DEBB06129C}" dt="2020-08-27T01:18:00.698" v="6676" actId="1076"/>
          <ac:cxnSpMkLst>
            <pc:docMk/>
            <pc:sldMk cId="2550873768" sldId="349"/>
            <ac:cxnSpMk id="11" creationId="{76456E81-AEFB-4207-91AB-D9424839FD24}"/>
          </ac:cxnSpMkLst>
        </pc:cxnChg>
        <pc:cxnChg chg="add del mod">
          <ac:chgData name="Aaron Smith" userId="f01875a68a4dc16b" providerId="LiveId" clId="{0EF82C67-72BD-4098-9BA7-A4DEBB06129C}" dt="2020-08-27T14:16:00.101" v="7932"/>
          <ac:cxnSpMkLst>
            <pc:docMk/>
            <pc:sldMk cId="2550873768" sldId="349"/>
            <ac:cxnSpMk id="15" creationId="{07BEF3CA-26AE-4B8A-A915-FB318B2C1B4A}"/>
          </ac:cxnSpMkLst>
        </pc:cxnChg>
        <pc:cxnChg chg="add del mod">
          <ac:chgData name="Aaron Smith" userId="f01875a68a4dc16b" providerId="LiveId" clId="{0EF82C67-72BD-4098-9BA7-A4DEBB06129C}" dt="2020-08-27T14:15:59.645" v="7931"/>
          <ac:cxnSpMkLst>
            <pc:docMk/>
            <pc:sldMk cId="2550873768" sldId="349"/>
            <ac:cxnSpMk id="16" creationId="{8423FEDB-5814-4BC0-9B7D-223638CFA46B}"/>
          </ac:cxnSpMkLst>
        </pc:cxnChg>
      </pc:sldChg>
      <pc:sldChg chg="addSp delSp modSp add mod addAnim delAnim modAnim">
        <pc:chgData name="Aaron Smith" userId="f01875a68a4dc16b" providerId="LiveId" clId="{0EF82C67-72BD-4098-9BA7-A4DEBB06129C}" dt="2020-08-27T14:17:07.685" v="7964" actId="20577"/>
        <pc:sldMkLst>
          <pc:docMk/>
          <pc:sldMk cId="2865401356" sldId="350"/>
        </pc:sldMkLst>
        <pc:spChg chg="mod">
          <ac:chgData name="Aaron Smith" userId="f01875a68a4dc16b" providerId="LiveId" clId="{0EF82C67-72BD-4098-9BA7-A4DEBB06129C}" dt="2020-08-27T01:20:18.323" v="6715" actId="20577"/>
          <ac:spMkLst>
            <pc:docMk/>
            <pc:sldMk cId="2865401356" sldId="350"/>
            <ac:spMk id="2" creationId="{24F48356-FE7A-43EE-9386-38A3AE40786D}"/>
          </ac:spMkLst>
        </pc:spChg>
        <pc:spChg chg="mod">
          <ac:chgData name="Aaron Smith" userId="f01875a68a4dc16b" providerId="LiveId" clId="{0EF82C67-72BD-4098-9BA7-A4DEBB06129C}" dt="2020-08-27T14:17:07.685" v="7964" actId="20577"/>
          <ac:spMkLst>
            <pc:docMk/>
            <pc:sldMk cId="2865401356" sldId="350"/>
            <ac:spMk id="24" creationId="{9D11972D-ED17-4DCE-8835-EC33155B96A9}"/>
          </ac:spMkLst>
        </pc:spChg>
        <pc:grpChg chg="add del">
          <ac:chgData name="Aaron Smith" userId="f01875a68a4dc16b" providerId="LiveId" clId="{0EF82C67-72BD-4098-9BA7-A4DEBB06129C}" dt="2020-08-27T01:07:51.291" v="6654" actId="478"/>
          <ac:grpSpMkLst>
            <pc:docMk/>
            <pc:sldMk cId="2865401356" sldId="350"/>
            <ac:grpSpMk id="22" creationId="{B65083D0-D69A-4F7B-A1D8-0F336E8579C7}"/>
          </ac:grpSpMkLst>
        </pc:grpChg>
        <pc:cxnChg chg="mod">
          <ac:chgData name="Aaron Smith" userId="f01875a68a4dc16b" providerId="LiveId" clId="{0EF82C67-72BD-4098-9BA7-A4DEBB06129C}" dt="2020-08-27T14:17:07.685" v="7964" actId="20577"/>
          <ac:cxnSpMkLst>
            <pc:docMk/>
            <pc:sldMk cId="2865401356" sldId="350"/>
            <ac:cxnSpMk id="23" creationId="{09D1781F-FBF2-491D-B3E6-03E3305AA523}"/>
          </ac:cxnSpMkLst>
        </pc:cxnChg>
      </pc:sldChg>
      <pc:sldChg chg="new del">
        <pc:chgData name="Aaron Smith" userId="f01875a68a4dc16b" providerId="LiveId" clId="{0EF82C67-72BD-4098-9BA7-A4DEBB06129C}" dt="2020-08-27T13:55:07.028" v="7076" actId="47"/>
        <pc:sldMkLst>
          <pc:docMk/>
          <pc:sldMk cId="1996352047" sldId="351"/>
        </pc:sldMkLst>
      </pc:sldChg>
      <pc:sldChg chg="addSp modSp new mod modAnim">
        <pc:chgData name="Aaron Smith" userId="f01875a68a4dc16b" providerId="LiveId" clId="{0EF82C67-72BD-4098-9BA7-A4DEBB06129C}" dt="2020-08-27T14:40:43.857" v="9578" actId="113"/>
        <pc:sldMkLst>
          <pc:docMk/>
          <pc:sldMk cId="2032937846" sldId="351"/>
        </pc:sldMkLst>
        <pc:spChg chg="mod">
          <ac:chgData name="Aaron Smith" userId="f01875a68a4dc16b" providerId="LiveId" clId="{0EF82C67-72BD-4098-9BA7-A4DEBB06129C}" dt="2020-08-27T13:55:21.842" v="7096" actId="20577"/>
          <ac:spMkLst>
            <pc:docMk/>
            <pc:sldMk cId="2032937846" sldId="351"/>
            <ac:spMk id="2" creationId="{4E6006C2-9AF5-468D-AAC3-835C34C0D09B}"/>
          </ac:spMkLst>
        </pc:spChg>
        <pc:spChg chg="add mod">
          <ac:chgData name="Aaron Smith" userId="f01875a68a4dc16b" providerId="LiveId" clId="{0EF82C67-72BD-4098-9BA7-A4DEBB06129C}" dt="2020-08-27T14:39:29.210" v="9553" actId="1037"/>
          <ac:spMkLst>
            <pc:docMk/>
            <pc:sldMk cId="2032937846" sldId="351"/>
            <ac:spMk id="4" creationId="{A39BD827-8BFE-45C9-B465-E835446CDB43}"/>
          </ac:spMkLst>
        </pc:spChg>
        <pc:spChg chg="mod">
          <ac:chgData name="Aaron Smith" userId="f01875a68a4dc16b" providerId="LiveId" clId="{0EF82C67-72BD-4098-9BA7-A4DEBB06129C}" dt="2020-08-27T14:36:34.433" v="9351" actId="14100"/>
          <ac:spMkLst>
            <pc:docMk/>
            <pc:sldMk cId="2032937846" sldId="351"/>
            <ac:spMk id="6" creationId="{2877763C-B2C1-4F1A-BB28-17476135CD1D}"/>
          </ac:spMkLst>
        </pc:spChg>
        <pc:spChg chg="mod">
          <ac:chgData name="Aaron Smith" userId="f01875a68a4dc16b" providerId="LiveId" clId="{0EF82C67-72BD-4098-9BA7-A4DEBB06129C}" dt="2020-08-27T14:40:30.017" v="9574" actId="20577"/>
          <ac:spMkLst>
            <pc:docMk/>
            <pc:sldMk cId="2032937846" sldId="351"/>
            <ac:spMk id="7" creationId="{A57EAAC8-25DE-4E84-BEE9-FD986944BDD1}"/>
          </ac:spMkLst>
        </pc:spChg>
        <pc:spChg chg="mod">
          <ac:chgData name="Aaron Smith" userId="f01875a68a4dc16b" providerId="LiveId" clId="{0EF82C67-72BD-4098-9BA7-A4DEBB06129C}" dt="2020-08-27T14:38:15.109" v="9477" actId="1076"/>
          <ac:spMkLst>
            <pc:docMk/>
            <pc:sldMk cId="2032937846" sldId="351"/>
            <ac:spMk id="9" creationId="{55210CD4-9BFD-4B25-9C1A-00C718385AF0}"/>
          </ac:spMkLst>
        </pc:spChg>
        <pc:spChg chg="mod">
          <ac:chgData name="Aaron Smith" userId="f01875a68a4dc16b" providerId="LiveId" clId="{0EF82C67-72BD-4098-9BA7-A4DEBB06129C}" dt="2020-08-27T14:40:43.857" v="9578" actId="113"/>
          <ac:spMkLst>
            <pc:docMk/>
            <pc:sldMk cId="2032937846" sldId="351"/>
            <ac:spMk id="10" creationId="{02C8C0EA-4D30-4CB9-A44B-B00D644C9104}"/>
          </ac:spMkLst>
        </pc:spChg>
        <pc:spChg chg="mod">
          <ac:chgData name="Aaron Smith" userId="f01875a68a4dc16b" providerId="LiveId" clId="{0EF82C67-72BD-4098-9BA7-A4DEBB06129C}" dt="2020-08-27T14:38:52.153" v="9489" actId="1076"/>
          <ac:spMkLst>
            <pc:docMk/>
            <pc:sldMk cId="2032937846" sldId="351"/>
            <ac:spMk id="12" creationId="{9D95CC7E-28EF-4918-9E2C-3034301379C2}"/>
          </ac:spMkLst>
        </pc:spChg>
        <pc:spChg chg="mod">
          <ac:chgData name="Aaron Smith" userId="f01875a68a4dc16b" providerId="LiveId" clId="{0EF82C67-72BD-4098-9BA7-A4DEBB06129C}" dt="2020-08-27T14:38:57.173" v="9490" actId="1076"/>
          <ac:spMkLst>
            <pc:docMk/>
            <pc:sldMk cId="2032937846" sldId="351"/>
            <ac:spMk id="13" creationId="{776401C7-797C-4323-AAE5-AE37A6C555C3}"/>
          </ac:spMkLst>
        </pc:spChg>
        <pc:spChg chg="mod">
          <ac:chgData name="Aaron Smith" userId="f01875a68a4dc16b" providerId="LiveId" clId="{0EF82C67-72BD-4098-9BA7-A4DEBB06129C}" dt="2020-08-27T14:39:08.849" v="9492" actId="1076"/>
          <ac:spMkLst>
            <pc:docMk/>
            <pc:sldMk cId="2032937846" sldId="351"/>
            <ac:spMk id="15" creationId="{4B2A0647-11F7-4436-BBD2-2AC14390E100}"/>
          </ac:spMkLst>
        </pc:spChg>
        <pc:spChg chg="mod">
          <ac:chgData name="Aaron Smith" userId="f01875a68a4dc16b" providerId="LiveId" clId="{0EF82C67-72BD-4098-9BA7-A4DEBB06129C}" dt="2020-08-27T14:39:19.179" v="9495" actId="1076"/>
          <ac:spMkLst>
            <pc:docMk/>
            <pc:sldMk cId="2032937846" sldId="351"/>
            <ac:spMk id="16" creationId="{B2AE6C04-C3DF-4604-837A-A5E97F652F3C}"/>
          </ac:spMkLst>
        </pc:spChg>
        <pc:grpChg chg="add mod">
          <ac:chgData name="Aaron Smith" userId="f01875a68a4dc16b" providerId="LiveId" clId="{0EF82C67-72BD-4098-9BA7-A4DEBB06129C}" dt="2020-08-27T14:39:29.210" v="9553" actId="1037"/>
          <ac:grpSpMkLst>
            <pc:docMk/>
            <pc:sldMk cId="2032937846" sldId="351"/>
            <ac:grpSpMk id="5" creationId="{0E33AE36-6380-43CA-8B9A-265FD6C6702F}"/>
          </ac:grpSpMkLst>
        </pc:grpChg>
        <pc:grpChg chg="add mod">
          <ac:chgData name="Aaron Smith" userId="f01875a68a4dc16b" providerId="LiveId" clId="{0EF82C67-72BD-4098-9BA7-A4DEBB06129C}" dt="2020-08-27T14:39:29.210" v="9553" actId="1037"/>
          <ac:grpSpMkLst>
            <pc:docMk/>
            <pc:sldMk cId="2032937846" sldId="351"/>
            <ac:grpSpMk id="8" creationId="{1EB6FAEF-25A7-46C2-BE94-ADA1AB2B8E60}"/>
          </ac:grpSpMkLst>
        </pc:grpChg>
        <pc:grpChg chg="add mod">
          <ac:chgData name="Aaron Smith" userId="f01875a68a4dc16b" providerId="LiveId" clId="{0EF82C67-72BD-4098-9BA7-A4DEBB06129C}" dt="2020-08-27T14:39:29.210" v="9553" actId="1037"/>
          <ac:grpSpMkLst>
            <pc:docMk/>
            <pc:sldMk cId="2032937846" sldId="351"/>
            <ac:grpSpMk id="11" creationId="{9F09BA37-2521-4C79-91F2-DCEB9EAB11E9}"/>
          </ac:grpSpMkLst>
        </pc:grpChg>
        <pc:grpChg chg="add mod">
          <ac:chgData name="Aaron Smith" userId="f01875a68a4dc16b" providerId="LiveId" clId="{0EF82C67-72BD-4098-9BA7-A4DEBB06129C}" dt="2020-08-27T14:39:29.210" v="9553" actId="1037"/>
          <ac:grpSpMkLst>
            <pc:docMk/>
            <pc:sldMk cId="2032937846" sldId="351"/>
            <ac:grpSpMk id="14" creationId="{142B5942-8066-47E6-BE43-F1100405D0F6}"/>
          </ac:grpSpMkLst>
        </pc:grpChg>
      </pc:sldChg>
      <pc:sldChg chg="addSp delSp modSp new mod">
        <pc:chgData name="Aaron Smith" userId="f01875a68a4dc16b" providerId="LiveId" clId="{0EF82C67-72BD-4098-9BA7-A4DEBB06129C}" dt="2020-08-27T14:34:40.205" v="9275" actId="14100"/>
        <pc:sldMkLst>
          <pc:docMk/>
          <pc:sldMk cId="3737546735" sldId="352"/>
        </pc:sldMkLst>
        <pc:spChg chg="mod">
          <ac:chgData name="Aaron Smith" userId="f01875a68a4dc16b" providerId="LiveId" clId="{0EF82C67-72BD-4098-9BA7-A4DEBB06129C}" dt="2020-08-27T14:17:52.671" v="7968" actId="20577"/>
          <ac:spMkLst>
            <pc:docMk/>
            <pc:sldMk cId="3737546735" sldId="352"/>
            <ac:spMk id="2" creationId="{0CBB92AC-CFDF-48A9-AD28-CE4801EF64A8}"/>
          </ac:spMkLst>
        </pc:spChg>
        <pc:spChg chg="del">
          <ac:chgData name="Aaron Smith" userId="f01875a68a4dc16b" providerId="LiveId" clId="{0EF82C67-72BD-4098-9BA7-A4DEBB06129C}" dt="2020-08-27T13:56:31.179" v="7137" actId="478"/>
          <ac:spMkLst>
            <pc:docMk/>
            <pc:sldMk cId="3737546735" sldId="352"/>
            <ac:spMk id="3" creationId="{60916081-2337-4B97-8334-A7DB635192A6}"/>
          </ac:spMkLst>
        </pc:spChg>
        <pc:spChg chg="add mod">
          <ac:chgData name="Aaron Smith" userId="f01875a68a4dc16b" providerId="LiveId" clId="{0EF82C67-72BD-4098-9BA7-A4DEBB06129C}" dt="2020-08-27T14:34:40.205" v="9275" actId="14100"/>
          <ac:spMkLst>
            <pc:docMk/>
            <pc:sldMk cId="3737546735" sldId="352"/>
            <ac:spMk id="5" creationId="{FD459E03-BB4B-480D-A30B-057945D90531}"/>
          </ac:spMkLst>
        </pc:spChg>
        <pc:spChg chg="add del mod">
          <ac:chgData name="Aaron Smith" userId="f01875a68a4dc16b" providerId="LiveId" clId="{0EF82C67-72BD-4098-9BA7-A4DEBB06129C}" dt="2020-08-27T14:09:21.043" v="7672" actId="478"/>
          <ac:spMkLst>
            <pc:docMk/>
            <pc:sldMk cId="3737546735" sldId="352"/>
            <ac:spMk id="7" creationId="{A37CCD37-916C-4DBF-9EA9-BC5031B645C0}"/>
          </ac:spMkLst>
        </pc:spChg>
        <pc:spChg chg="add mod">
          <ac:chgData name="Aaron Smith" userId="f01875a68a4dc16b" providerId="LiveId" clId="{0EF82C67-72BD-4098-9BA7-A4DEBB06129C}" dt="2020-08-27T14:20:29.410" v="8136" actId="6549"/>
          <ac:spMkLst>
            <pc:docMk/>
            <pc:sldMk cId="3737546735" sldId="352"/>
            <ac:spMk id="9" creationId="{4B57F6A2-54A5-4204-878D-AD707E85B7A2}"/>
          </ac:spMkLst>
        </pc:spChg>
        <pc:cxnChg chg="add mod">
          <ac:chgData name="Aaron Smith" userId="f01875a68a4dc16b" providerId="LiveId" clId="{0EF82C67-72BD-4098-9BA7-A4DEBB06129C}" dt="2020-08-27T14:12:06.429" v="7726" actId="1582"/>
          <ac:cxnSpMkLst>
            <pc:docMk/>
            <pc:sldMk cId="3737546735" sldId="352"/>
            <ac:cxnSpMk id="11" creationId="{0C360F14-B5CA-49F4-BABB-2DB5C35A0993}"/>
          </ac:cxnSpMkLst>
        </pc:cxnChg>
      </pc:sldChg>
      <pc:sldChg chg="modSp new mod">
        <pc:chgData name="Aaron Smith" userId="f01875a68a4dc16b" providerId="LiveId" clId="{0EF82C67-72BD-4098-9BA7-A4DEBB06129C}" dt="2020-08-27T14:00:09.132" v="7593" actId="20577"/>
        <pc:sldMkLst>
          <pc:docMk/>
          <pc:sldMk cId="2063741874" sldId="353"/>
        </pc:sldMkLst>
        <pc:spChg chg="mod">
          <ac:chgData name="Aaron Smith" userId="f01875a68a4dc16b" providerId="LiveId" clId="{0EF82C67-72BD-4098-9BA7-A4DEBB06129C}" dt="2020-08-27T13:57:24.461" v="7201" actId="20577"/>
          <ac:spMkLst>
            <pc:docMk/>
            <pc:sldMk cId="2063741874" sldId="353"/>
            <ac:spMk id="2" creationId="{4A8627C1-F63C-439F-8905-1C55622E5E84}"/>
          </ac:spMkLst>
        </pc:spChg>
        <pc:spChg chg="mod">
          <ac:chgData name="Aaron Smith" userId="f01875a68a4dc16b" providerId="LiveId" clId="{0EF82C67-72BD-4098-9BA7-A4DEBB06129C}" dt="2020-08-27T14:00:09.132" v="7593" actId="20577"/>
          <ac:spMkLst>
            <pc:docMk/>
            <pc:sldMk cId="2063741874" sldId="353"/>
            <ac:spMk id="3" creationId="{62507F64-43FF-4049-AC80-1F1F58123A07}"/>
          </ac:spMkLst>
        </pc:spChg>
      </pc:sldChg>
      <pc:sldChg chg="modSp add mod">
        <pc:chgData name="Aaron Smith" userId="f01875a68a4dc16b" providerId="LiveId" clId="{0EF82C67-72BD-4098-9BA7-A4DEBB06129C}" dt="2020-08-27T14:19:23.203" v="8108" actId="6549"/>
        <pc:sldMkLst>
          <pc:docMk/>
          <pc:sldMk cId="1484705780" sldId="354"/>
        </pc:sldMkLst>
        <pc:spChg chg="mod">
          <ac:chgData name="Aaron Smith" userId="f01875a68a4dc16b" providerId="LiveId" clId="{0EF82C67-72BD-4098-9BA7-A4DEBB06129C}" dt="2020-08-27T14:17:59.765" v="7982" actId="20577"/>
          <ac:spMkLst>
            <pc:docMk/>
            <pc:sldMk cId="1484705780" sldId="354"/>
            <ac:spMk id="2" creationId="{0CBB92AC-CFDF-48A9-AD28-CE4801EF64A8}"/>
          </ac:spMkLst>
        </pc:spChg>
        <pc:spChg chg="mod">
          <ac:chgData name="Aaron Smith" userId="f01875a68a4dc16b" providerId="LiveId" clId="{0EF82C67-72BD-4098-9BA7-A4DEBB06129C}" dt="2020-08-27T14:18:50.356" v="8062" actId="14100"/>
          <ac:spMkLst>
            <pc:docMk/>
            <pc:sldMk cId="1484705780" sldId="354"/>
            <ac:spMk id="5" creationId="{FD459E03-BB4B-480D-A30B-057945D90531}"/>
          </ac:spMkLst>
        </pc:spChg>
        <pc:spChg chg="mod">
          <ac:chgData name="Aaron Smith" userId="f01875a68a4dc16b" providerId="LiveId" clId="{0EF82C67-72BD-4098-9BA7-A4DEBB06129C}" dt="2020-08-27T14:19:23.203" v="8108" actId="6549"/>
          <ac:spMkLst>
            <pc:docMk/>
            <pc:sldMk cId="1484705780" sldId="354"/>
            <ac:spMk id="9" creationId="{4B57F6A2-54A5-4204-878D-AD707E85B7A2}"/>
          </ac:spMkLst>
        </pc:spChg>
      </pc:sldChg>
      <pc:sldChg chg="addSp modSp new mod modAnim">
        <pc:chgData name="Aaron Smith" userId="f01875a68a4dc16b" providerId="LiveId" clId="{0EF82C67-72BD-4098-9BA7-A4DEBB06129C}" dt="2020-08-27T14:48:36.749" v="9761" actId="20577"/>
        <pc:sldMkLst>
          <pc:docMk/>
          <pc:sldMk cId="2432622265" sldId="355"/>
        </pc:sldMkLst>
        <pc:spChg chg="mod">
          <ac:chgData name="Aaron Smith" userId="f01875a68a4dc16b" providerId="LiveId" clId="{0EF82C67-72BD-4098-9BA7-A4DEBB06129C}" dt="2020-08-27T14:33:50.645" v="9274" actId="20577"/>
          <ac:spMkLst>
            <pc:docMk/>
            <pc:sldMk cId="2432622265" sldId="355"/>
            <ac:spMk id="2" creationId="{BF01A3B7-01F6-4B22-8FF5-0C1F568CFFFF}"/>
          </ac:spMkLst>
        </pc:spChg>
        <pc:spChg chg="add mod">
          <ac:chgData name="Aaron Smith" userId="f01875a68a4dc16b" providerId="LiveId" clId="{0EF82C67-72BD-4098-9BA7-A4DEBB06129C}" dt="2020-08-27T14:44:08.863" v="9619" actId="20577"/>
          <ac:spMkLst>
            <pc:docMk/>
            <pc:sldMk cId="2432622265" sldId="355"/>
            <ac:spMk id="3" creationId="{D20A822E-BDDC-435E-B1C2-5800B72B3DD7}"/>
          </ac:spMkLst>
        </pc:spChg>
        <pc:spChg chg="mod">
          <ac:chgData name="Aaron Smith" userId="f01875a68a4dc16b" providerId="LiveId" clId="{0EF82C67-72BD-4098-9BA7-A4DEBB06129C}" dt="2020-08-27T14:48:36.749" v="9761" actId="20577"/>
          <ac:spMkLst>
            <pc:docMk/>
            <pc:sldMk cId="2432622265" sldId="355"/>
            <ac:spMk id="6" creationId="{7983D1D3-0F40-4215-ADEA-EEBAA258C1C9}"/>
          </ac:spMkLst>
        </pc:spChg>
        <pc:grpChg chg="add mod">
          <ac:chgData name="Aaron Smith" userId="f01875a68a4dc16b" providerId="LiveId" clId="{0EF82C67-72BD-4098-9BA7-A4DEBB06129C}" dt="2020-08-27T14:44:33.417" v="9623" actId="1076"/>
          <ac:grpSpMkLst>
            <pc:docMk/>
            <pc:sldMk cId="2432622265" sldId="355"/>
            <ac:grpSpMk id="4" creationId="{BF202821-3E76-4530-B9BA-755724ECBD3A}"/>
          </ac:grpSpMkLst>
        </pc:grpChg>
        <pc:cxnChg chg="mod">
          <ac:chgData name="Aaron Smith" userId="f01875a68a4dc16b" providerId="LiveId" clId="{0EF82C67-72BD-4098-9BA7-A4DEBB06129C}" dt="2020-08-27T14:44:59.798" v="9696" actId="14100"/>
          <ac:cxnSpMkLst>
            <pc:docMk/>
            <pc:sldMk cId="2432622265" sldId="355"/>
            <ac:cxnSpMk id="5" creationId="{B262A617-4654-49F3-BC25-309902C6F38C}"/>
          </ac:cxnSpMkLst>
        </pc:cxnChg>
      </pc:sldChg>
      <pc:sldChg chg="addSp delSp modSp add mod">
        <pc:chgData name="Aaron Smith" userId="f01875a68a4dc16b" providerId="LiveId" clId="{0EF82C67-72BD-4098-9BA7-A4DEBB06129C}" dt="2020-08-27T14:49:52.428" v="9768" actId="207"/>
        <pc:sldMkLst>
          <pc:docMk/>
          <pc:sldMk cId="1705652733" sldId="356"/>
        </pc:sldMkLst>
        <pc:spChg chg="mod">
          <ac:chgData name="Aaron Smith" userId="f01875a68a4dc16b" providerId="LiveId" clId="{0EF82C67-72BD-4098-9BA7-A4DEBB06129C}" dt="2020-08-27T14:45:40.330" v="9738" actId="20577"/>
          <ac:spMkLst>
            <pc:docMk/>
            <pc:sldMk cId="1705652733" sldId="356"/>
            <ac:spMk id="2" creationId="{0CBB92AC-CFDF-48A9-AD28-CE4801EF64A8}"/>
          </ac:spMkLst>
        </pc:spChg>
        <pc:spChg chg="add del mod">
          <ac:chgData name="Aaron Smith" userId="f01875a68a4dc16b" providerId="LiveId" clId="{0EF82C67-72BD-4098-9BA7-A4DEBB06129C}" dt="2020-08-27T14:49:21.391" v="9762" actId="478"/>
          <ac:spMkLst>
            <pc:docMk/>
            <pc:sldMk cId="1705652733" sldId="356"/>
            <ac:spMk id="3" creationId="{5995CB5B-1492-4E0E-83CC-95391AD03F90}"/>
          </ac:spMkLst>
        </pc:spChg>
        <pc:spChg chg="add mod">
          <ac:chgData name="Aaron Smith" userId="f01875a68a4dc16b" providerId="LiveId" clId="{0EF82C67-72BD-4098-9BA7-A4DEBB06129C}" dt="2020-08-27T14:49:52.428" v="9768" actId="207"/>
          <ac:spMkLst>
            <pc:docMk/>
            <pc:sldMk cId="1705652733" sldId="356"/>
            <ac:spMk id="4" creationId="{1586D07B-6CEE-4BED-B27B-1DC5D7104871}"/>
          </ac:spMkLst>
        </pc:spChg>
        <pc:spChg chg="mod">
          <ac:chgData name="Aaron Smith" userId="f01875a68a4dc16b" providerId="LiveId" clId="{0EF82C67-72BD-4098-9BA7-A4DEBB06129C}" dt="2020-08-27T14:46:21.093" v="9751" actId="1076"/>
          <ac:spMkLst>
            <pc:docMk/>
            <pc:sldMk cId="1705652733" sldId="356"/>
            <ac:spMk id="5" creationId="{FD459E03-BB4B-480D-A30B-057945D90531}"/>
          </ac:spMkLst>
        </pc:spChg>
        <pc:spChg chg="del mod">
          <ac:chgData name="Aaron Smith" userId="f01875a68a4dc16b" providerId="LiveId" clId="{0EF82C67-72BD-4098-9BA7-A4DEBB06129C}" dt="2020-08-27T14:45:47.469" v="9741" actId="478"/>
          <ac:spMkLst>
            <pc:docMk/>
            <pc:sldMk cId="1705652733" sldId="356"/>
            <ac:spMk id="9" creationId="{4B57F6A2-54A5-4204-878D-AD707E85B7A2}"/>
          </ac:spMkLst>
        </pc:spChg>
        <pc:cxnChg chg="del">
          <ac:chgData name="Aaron Smith" userId="f01875a68a4dc16b" providerId="LiveId" clId="{0EF82C67-72BD-4098-9BA7-A4DEBB06129C}" dt="2020-08-27T14:45:43.449" v="9739" actId="478"/>
          <ac:cxnSpMkLst>
            <pc:docMk/>
            <pc:sldMk cId="1705652733" sldId="356"/>
            <ac:cxnSpMk id="11" creationId="{0C360F14-B5CA-49F4-BABB-2DB5C35A0993}"/>
          </ac:cxnSpMkLst>
        </pc:cxnChg>
      </pc:sldChg>
      <pc:sldChg chg="addSp delSp modSp add mod modAnim">
        <pc:chgData name="Aaron Smith" userId="f01875a68a4dc16b" providerId="LiveId" clId="{0EF82C67-72BD-4098-9BA7-A4DEBB06129C}" dt="2020-08-27T14:54:23.966" v="9963"/>
        <pc:sldMkLst>
          <pc:docMk/>
          <pc:sldMk cId="987379899" sldId="357"/>
        </pc:sldMkLst>
        <pc:spChg chg="add mod">
          <ac:chgData name="Aaron Smith" userId="f01875a68a4dc16b" providerId="LiveId" clId="{0EF82C67-72BD-4098-9BA7-A4DEBB06129C}" dt="2020-08-27T14:52:10.987" v="9886" actId="14100"/>
          <ac:spMkLst>
            <pc:docMk/>
            <pc:sldMk cId="987379899" sldId="357"/>
            <ac:spMk id="3" creationId="{1E0D69B6-660F-4B8A-9AE4-42D1E6042147}"/>
          </ac:spMkLst>
        </pc:spChg>
        <pc:spChg chg="mod">
          <ac:chgData name="Aaron Smith" userId="f01875a68a4dc16b" providerId="LiveId" clId="{0EF82C67-72BD-4098-9BA7-A4DEBB06129C}" dt="2020-08-27T14:51:13.947" v="9875" actId="207"/>
          <ac:spMkLst>
            <pc:docMk/>
            <pc:sldMk cId="987379899" sldId="357"/>
            <ac:spMk id="4" creationId="{1586D07B-6CEE-4BED-B27B-1DC5D7104871}"/>
          </ac:spMkLst>
        </pc:spChg>
        <pc:spChg chg="add del mod">
          <ac:chgData name="Aaron Smith" userId="f01875a68a4dc16b" providerId="LiveId" clId="{0EF82C67-72BD-4098-9BA7-A4DEBB06129C}" dt="2020-08-27T14:52:58.443" v="9889"/>
          <ac:spMkLst>
            <pc:docMk/>
            <pc:sldMk cId="987379899" sldId="357"/>
            <ac:spMk id="6" creationId="{2C44633A-9170-47C4-ABB7-08760E8D5A91}"/>
          </ac:spMkLst>
        </pc:spChg>
        <pc:spChg chg="add mod">
          <ac:chgData name="Aaron Smith" userId="f01875a68a4dc16b" providerId="LiveId" clId="{0EF82C67-72BD-4098-9BA7-A4DEBB06129C}" dt="2020-08-27T14:54:16.862" v="9962" actId="1076"/>
          <ac:spMkLst>
            <pc:docMk/>
            <pc:sldMk cId="987379899" sldId="357"/>
            <ac:spMk id="7" creationId="{30747603-BC40-45BC-B148-E6F7043A8976}"/>
          </ac:spMkLst>
        </pc:spChg>
      </pc:sldChg>
      <pc:sldChg chg="addSp delSp modSp add mod delAnim modAnim">
        <pc:chgData name="Aaron Smith" userId="f01875a68a4dc16b" providerId="LiveId" clId="{0EF82C67-72BD-4098-9BA7-A4DEBB06129C}" dt="2020-08-27T15:03:06.133" v="10317" actId="478"/>
        <pc:sldMkLst>
          <pc:docMk/>
          <pc:sldMk cId="1596830987" sldId="358"/>
        </pc:sldMkLst>
        <pc:spChg chg="mod">
          <ac:chgData name="Aaron Smith" userId="f01875a68a4dc16b" providerId="LiveId" clId="{0EF82C67-72BD-4098-9BA7-A4DEBB06129C}" dt="2020-08-27T14:55:04.866" v="9969" actId="207"/>
          <ac:spMkLst>
            <pc:docMk/>
            <pc:sldMk cId="1596830987" sldId="358"/>
            <ac:spMk id="4" creationId="{1586D07B-6CEE-4BED-B27B-1DC5D7104871}"/>
          </ac:spMkLst>
        </pc:spChg>
        <pc:spChg chg="mod">
          <ac:chgData name="Aaron Smith" userId="f01875a68a4dc16b" providerId="LiveId" clId="{0EF82C67-72BD-4098-9BA7-A4DEBB06129C}" dt="2020-08-27T15:02:32.934" v="10263" actId="1076"/>
          <ac:spMkLst>
            <pc:docMk/>
            <pc:sldMk cId="1596830987" sldId="358"/>
            <ac:spMk id="5" creationId="{FD459E03-BB4B-480D-A30B-057945D90531}"/>
          </ac:spMkLst>
        </pc:spChg>
        <pc:spChg chg="add del mod">
          <ac:chgData name="Aaron Smith" userId="f01875a68a4dc16b" providerId="LiveId" clId="{0EF82C67-72BD-4098-9BA7-A4DEBB06129C}" dt="2020-08-27T15:01:24.318" v="10240" actId="478"/>
          <ac:spMkLst>
            <pc:docMk/>
            <pc:sldMk cId="1596830987" sldId="358"/>
            <ac:spMk id="8" creationId="{0047A110-D7DE-434E-9604-CC2EA34F4DF5}"/>
          </ac:spMkLst>
        </pc:spChg>
        <pc:spChg chg="add mod">
          <ac:chgData name="Aaron Smith" userId="f01875a68a4dc16b" providerId="LiveId" clId="{0EF82C67-72BD-4098-9BA7-A4DEBB06129C}" dt="2020-08-27T15:01:47.963" v="10259" actId="2711"/>
          <ac:spMkLst>
            <pc:docMk/>
            <pc:sldMk cId="1596830987" sldId="358"/>
            <ac:spMk id="10" creationId="{DE4D02D5-9F22-4998-AEC1-2CC69CCD5D41}"/>
          </ac:spMkLst>
        </pc:spChg>
        <pc:spChg chg="add del mod">
          <ac:chgData name="Aaron Smith" userId="f01875a68a4dc16b" providerId="LiveId" clId="{0EF82C67-72BD-4098-9BA7-A4DEBB06129C}" dt="2020-08-27T15:03:06.133" v="10317" actId="478"/>
          <ac:spMkLst>
            <pc:docMk/>
            <pc:sldMk cId="1596830987" sldId="358"/>
            <ac:spMk id="12" creationId="{552CCE33-5562-47F8-A7FB-E9B2E4D2B09B}"/>
          </ac:spMkLst>
        </pc:spChg>
        <pc:grpChg chg="add mod">
          <ac:chgData name="Aaron Smith" userId="f01875a68a4dc16b" providerId="LiveId" clId="{0EF82C67-72BD-4098-9BA7-A4DEBB06129C}" dt="2020-08-27T15:00:58.658" v="10215" actId="164"/>
          <ac:grpSpMkLst>
            <pc:docMk/>
            <pc:sldMk cId="1596830987" sldId="358"/>
            <ac:grpSpMk id="11" creationId="{921D882A-1443-4929-9BC8-7C1052963B16}"/>
          </ac:grpSpMkLst>
        </pc:grpChg>
        <pc:cxnChg chg="add mod">
          <ac:chgData name="Aaron Smith" userId="f01875a68a4dc16b" providerId="LiveId" clId="{0EF82C67-72BD-4098-9BA7-A4DEBB06129C}" dt="2020-08-27T15:00:58.658" v="10215" actId="164"/>
          <ac:cxnSpMkLst>
            <pc:docMk/>
            <pc:sldMk cId="1596830987" sldId="358"/>
            <ac:cxnSpMk id="6" creationId="{0B0ED67A-F9B4-479B-AE07-75DB7B98F2B3}"/>
          </ac:cxnSpMkLst>
        </pc:cxnChg>
      </pc:sldChg>
      <pc:sldChg chg="modSp add del mod">
        <pc:chgData name="Aaron Smith" userId="f01875a68a4dc16b" providerId="LiveId" clId="{0EF82C67-72BD-4098-9BA7-A4DEBB06129C}" dt="2020-08-27T14:54:54.366" v="9967" actId="47"/>
        <pc:sldMkLst>
          <pc:docMk/>
          <pc:sldMk cId="2077122444" sldId="358"/>
        </pc:sldMkLst>
        <pc:spChg chg="mod">
          <ac:chgData name="Aaron Smith" userId="f01875a68a4dc16b" providerId="LiveId" clId="{0EF82C67-72BD-4098-9BA7-A4DEBB06129C}" dt="2020-08-27T14:54:52.456" v="9966" actId="6549"/>
          <ac:spMkLst>
            <pc:docMk/>
            <pc:sldMk cId="2077122444" sldId="358"/>
            <ac:spMk id="4" creationId="{1586D07B-6CEE-4BED-B27B-1DC5D7104871}"/>
          </ac:spMkLst>
        </pc:spChg>
      </pc:sldChg>
      <pc:sldChg chg="addSp delSp modSp add mod delAnim modAnim">
        <pc:chgData name="Aaron Smith" userId="f01875a68a4dc16b" providerId="LiveId" clId="{0EF82C67-72BD-4098-9BA7-A4DEBB06129C}" dt="2020-08-27T15:06:45.662" v="10725"/>
        <pc:sldMkLst>
          <pc:docMk/>
          <pc:sldMk cId="1126624846" sldId="359"/>
        </pc:sldMkLst>
        <pc:spChg chg="mod">
          <ac:chgData name="Aaron Smith" userId="f01875a68a4dc16b" providerId="LiveId" clId="{0EF82C67-72BD-4098-9BA7-A4DEBB06129C}" dt="2020-08-27T15:03:29.117" v="10340" actId="242"/>
          <ac:spMkLst>
            <pc:docMk/>
            <pc:sldMk cId="1126624846" sldId="359"/>
            <ac:spMk id="2" creationId="{0CBB92AC-CFDF-48A9-AD28-CE4801EF64A8}"/>
          </ac:spMkLst>
        </pc:spChg>
        <pc:spChg chg="del">
          <ac:chgData name="Aaron Smith" userId="f01875a68a4dc16b" providerId="LiveId" clId="{0EF82C67-72BD-4098-9BA7-A4DEBB06129C}" dt="2020-08-27T15:03:21.727" v="10339" actId="478"/>
          <ac:spMkLst>
            <pc:docMk/>
            <pc:sldMk cId="1126624846" sldId="359"/>
            <ac:spMk id="4" creationId="{1586D07B-6CEE-4BED-B27B-1DC5D7104871}"/>
          </ac:spMkLst>
        </pc:spChg>
        <pc:spChg chg="mod">
          <ac:chgData name="Aaron Smith" userId="f01875a68a4dc16b" providerId="LiveId" clId="{0EF82C67-72BD-4098-9BA7-A4DEBB06129C}" dt="2020-08-27T15:03:34.739" v="10341" actId="207"/>
          <ac:spMkLst>
            <pc:docMk/>
            <pc:sldMk cId="1126624846" sldId="359"/>
            <ac:spMk id="5" creationId="{FD459E03-BB4B-480D-A30B-057945D90531}"/>
          </ac:spMkLst>
        </pc:spChg>
        <pc:spChg chg="mod">
          <ac:chgData name="Aaron Smith" userId="f01875a68a4dc16b" providerId="LiveId" clId="{0EF82C67-72BD-4098-9BA7-A4DEBB06129C}" dt="2020-08-27T15:04:39.486" v="10461" actId="14100"/>
          <ac:spMkLst>
            <pc:docMk/>
            <pc:sldMk cId="1126624846" sldId="359"/>
            <ac:spMk id="12" creationId="{7003D2AA-9D23-4261-ABF0-143C23CC0F26}"/>
          </ac:spMkLst>
        </pc:spChg>
        <pc:spChg chg="add mod">
          <ac:chgData name="Aaron Smith" userId="f01875a68a4dc16b" providerId="LiveId" clId="{0EF82C67-72BD-4098-9BA7-A4DEBB06129C}" dt="2020-08-27T15:06:11.997" v="10688" actId="1076"/>
          <ac:spMkLst>
            <pc:docMk/>
            <pc:sldMk cId="1126624846" sldId="359"/>
            <ac:spMk id="16" creationId="{796295E5-970A-4241-A8B5-0BF421537F92}"/>
          </ac:spMkLst>
        </pc:spChg>
        <pc:spChg chg="add mod">
          <ac:chgData name="Aaron Smith" userId="f01875a68a4dc16b" providerId="LiveId" clId="{0EF82C67-72BD-4098-9BA7-A4DEBB06129C}" dt="2020-08-27T15:06:30.134" v="10722" actId="20577"/>
          <ac:spMkLst>
            <pc:docMk/>
            <pc:sldMk cId="1126624846" sldId="359"/>
            <ac:spMk id="18" creationId="{5AFD7435-7568-4756-9AE7-36B939402AF4}"/>
          </ac:spMkLst>
        </pc:spChg>
        <pc:grpChg chg="add mod">
          <ac:chgData name="Aaron Smith" userId="f01875a68a4dc16b" providerId="LiveId" clId="{0EF82C67-72BD-4098-9BA7-A4DEBB06129C}" dt="2020-08-27T15:04:45.136" v="10462" actId="1076"/>
          <ac:grpSpMkLst>
            <pc:docMk/>
            <pc:sldMk cId="1126624846" sldId="359"/>
            <ac:grpSpMk id="8" creationId="{B93A16EE-9590-4841-911E-6BB007479AE7}"/>
          </ac:grpSpMkLst>
        </pc:grpChg>
        <pc:grpChg chg="del">
          <ac:chgData name="Aaron Smith" userId="f01875a68a4dc16b" providerId="LiveId" clId="{0EF82C67-72BD-4098-9BA7-A4DEBB06129C}" dt="2020-08-27T15:03:21.041" v="10338" actId="478"/>
          <ac:grpSpMkLst>
            <pc:docMk/>
            <pc:sldMk cId="1126624846" sldId="359"/>
            <ac:grpSpMk id="11" creationId="{921D882A-1443-4929-9BC8-7C1052963B16}"/>
          </ac:grpSpMkLst>
        </pc:grpChg>
        <pc:cxnChg chg="mod">
          <ac:chgData name="Aaron Smith" userId="f01875a68a4dc16b" providerId="LiveId" clId="{0EF82C67-72BD-4098-9BA7-A4DEBB06129C}" dt="2020-08-27T15:04:49.996" v="10463" actId="14100"/>
          <ac:cxnSpMkLst>
            <pc:docMk/>
            <pc:sldMk cId="1126624846" sldId="359"/>
            <ac:cxnSpMk id="9" creationId="{7BD15AE7-3FCF-4076-AF28-D39B51C6C6A0}"/>
          </ac:cxnSpMkLst>
        </pc:cxnChg>
      </pc:sldChg>
      <pc:sldChg chg="addSp delSp modSp add mod delAnim modAnim">
        <pc:chgData name="Aaron Smith" userId="f01875a68a4dc16b" providerId="LiveId" clId="{0EF82C67-72BD-4098-9BA7-A4DEBB06129C}" dt="2020-08-27T15:10:34.944" v="10875"/>
        <pc:sldMkLst>
          <pc:docMk/>
          <pc:sldMk cId="1590040946" sldId="360"/>
        </pc:sldMkLst>
        <pc:spChg chg="mod">
          <ac:chgData name="Aaron Smith" userId="f01875a68a4dc16b" providerId="LiveId" clId="{0EF82C67-72BD-4098-9BA7-A4DEBB06129C}" dt="2020-08-27T15:07:51.512" v="10788" actId="20577"/>
          <ac:spMkLst>
            <pc:docMk/>
            <pc:sldMk cId="1590040946" sldId="360"/>
            <ac:spMk id="2" creationId="{0CBB92AC-CFDF-48A9-AD28-CE4801EF64A8}"/>
          </ac:spMkLst>
        </pc:spChg>
        <pc:spChg chg="add mod">
          <ac:chgData name="Aaron Smith" userId="f01875a68a4dc16b" providerId="LiveId" clId="{0EF82C67-72BD-4098-9BA7-A4DEBB06129C}" dt="2020-08-27T15:10:19.134" v="10874" actId="164"/>
          <ac:spMkLst>
            <pc:docMk/>
            <pc:sldMk cId="1590040946" sldId="360"/>
            <ac:spMk id="3" creationId="{6B44E1DF-862A-40D3-A183-CE9D6F57F16A}"/>
          </ac:spMkLst>
        </pc:spChg>
        <pc:spChg chg="add mod">
          <ac:chgData name="Aaron Smith" userId="f01875a68a4dc16b" providerId="LiveId" clId="{0EF82C67-72BD-4098-9BA7-A4DEBB06129C}" dt="2020-08-27T15:10:19.134" v="10874" actId="164"/>
          <ac:spMkLst>
            <pc:docMk/>
            <pc:sldMk cId="1590040946" sldId="360"/>
            <ac:spMk id="7" creationId="{91FFECC7-FB0C-4BC9-9EF1-999F57DFD497}"/>
          </ac:spMkLst>
        </pc:spChg>
        <pc:spChg chg="add mod">
          <ac:chgData name="Aaron Smith" userId="f01875a68a4dc16b" providerId="LiveId" clId="{0EF82C67-72BD-4098-9BA7-A4DEBB06129C}" dt="2020-08-27T15:08:25.657" v="10849" actId="113"/>
          <ac:spMkLst>
            <pc:docMk/>
            <pc:sldMk cId="1590040946" sldId="360"/>
            <ac:spMk id="8" creationId="{11F4C46D-4E6E-4C1E-B06A-93E0DF352D82}"/>
          </ac:spMkLst>
        </pc:spChg>
        <pc:grpChg chg="del">
          <ac:chgData name="Aaron Smith" userId="f01875a68a4dc16b" providerId="LiveId" clId="{0EF82C67-72BD-4098-9BA7-A4DEBB06129C}" dt="2020-08-27T15:07:32.117" v="10742" actId="478"/>
          <ac:grpSpMkLst>
            <pc:docMk/>
            <pc:sldMk cId="1590040946" sldId="360"/>
            <ac:grpSpMk id="11" creationId="{921D882A-1443-4929-9BC8-7C1052963B16}"/>
          </ac:grpSpMkLst>
        </pc:grpChg>
        <pc:grpChg chg="add mod">
          <ac:chgData name="Aaron Smith" userId="f01875a68a4dc16b" providerId="LiveId" clId="{0EF82C67-72BD-4098-9BA7-A4DEBB06129C}" dt="2020-08-27T15:10:19.134" v="10874" actId="164"/>
          <ac:grpSpMkLst>
            <pc:docMk/>
            <pc:sldMk cId="1590040946" sldId="360"/>
            <ac:grpSpMk id="15" creationId="{213855D3-FB3D-4696-8FCC-BA527C67A3B4}"/>
          </ac:grpSpMkLst>
        </pc:grpChg>
        <pc:cxnChg chg="add mod">
          <ac:chgData name="Aaron Smith" userId="f01875a68a4dc16b" providerId="LiveId" clId="{0EF82C67-72BD-4098-9BA7-A4DEBB06129C}" dt="2020-08-27T15:10:19.134" v="10874" actId="164"/>
          <ac:cxnSpMkLst>
            <pc:docMk/>
            <pc:sldMk cId="1590040946" sldId="360"/>
            <ac:cxnSpMk id="13" creationId="{283759A9-E7AB-4B67-98F5-05C6C6C43E88}"/>
          </ac:cxnSpMkLst>
        </pc:cxnChg>
      </pc:sldChg>
      <pc:sldChg chg="modSp add mod modAnim">
        <pc:chgData name="Aaron Smith" userId="f01875a68a4dc16b" providerId="LiveId" clId="{0EF82C67-72BD-4098-9BA7-A4DEBB06129C}" dt="2020-08-27T15:14:09.297" v="11027" actId="14100"/>
        <pc:sldMkLst>
          <pc:docMk/>
          <pc:sldMk cId="843846828" sldId="361"/>
        </pc:sldMkLst>
        <pc:spChg chg="mod">
          <ac:chgData name="Aaron Smith" userId="f01875a68a4dc16b" providerId="LiveId" clId="{0EF82C67-72BD-4098-9BA7-A4DEBB06129C}" dt="2020-08-27T15:14:09.297" v="11027" actId="14100"/>
          <ac:spMkLst>
            <pc:docMk/>
            <pc:sldMk cId="843846828" sldId="361"/>
            <ac:spMk id="8" creationId="{11F4C46D-4E6E-4C1E-B06A-93E0DF352D82}"/>
          </ac:spMkLst>
        </pc:spChg>
      </pc:sldChg>
    </pc:docChg>
  </pc:docChgLst>
  <pc:docChgLst>
    <pc:chgData name="Aaron Smith" userId="f01875a68a4dc16b" providerId="LiveId" clId="{943535E5-6438-481C-B8F6-25555F586886}"/>
    <pc:docChg chg="undo redo custSel addSld delSld modSld sldOrd">
      <pc:chgData name="Aaron Smith" userId="f01875a68a4dc16b" providerId="LiveId" clId="{943535E5-6438-481C-B8F6-25555F586886}" dt="2020-08-18T16:37:05.545" v="5639" actId="478"/>
      <pc:docMkLst>
        <pc:docMk/>
      </pc:docMkLst>
      <pc:sldChg chg="modSp mod">
        <pc:chgData name="Aaron Smith" userId="f01875a68a4dc16b" providerId="LiveId" clId="{943535E5-6438-481C-B8F6-25555F586886}" dt="2020-08-17T18:22:59.010" v="813" actId="20577"/>
        <pc:sldMkLst>
          <pc:docMk/>
          <pc:sldMk cId="2319032232" sldId="256"/>
        </pc:sldMkLst>
        <pc:spChg chg="mod">
          <ac:chgData name="Aaron Smith" userId="f01875a68a4dc16b" providerId="LiveId" clId="{943535E5-6438-481C-B8F6-25555F586886}" dt="2020-08-17T18:22:59.010" v="813" actId="20577"/>
          <ac:spMkLst>
            <pc:docMk/>
            <pc:sldMk cId="2319032232" sldId="256"/>
            <ac:spMk id="2" creationId="{16345E89-9887-4F55-867A-2B41CED238C2}"/>
          </ac:spMkLst>
        </pc:spChg>
        <pc:spChg chg="mod">
          <ac:chgData name="Aaron Smith" userId="f01875a68a4dc16b" providerId="LiveId" clId="{943535E5-6438-481C-B8F6-25555F586886}" dt="2020-08-17T17:38:37.188" v="1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del">
        <pc:chgData name="Aaron Smith" userId="f01875a68a4dc16b" providerId="LiveId" clId="{943535E5-6438-481C-B8F6-25555F586886}" dt="2020-08-17T18:59:05.911" v="1775" actId="47"/>
        <pc:sldMkLst>
          <pc:docMk/>
          <pc:sldMk cId="2213130460" sldId="258"/>
        </pc:sldMkLst>
      </pc:sldChg>
      <pc:sldChg chg="del">
        <pc:chgData name="Aaron Smith" userId="f01875a68a4dc16b" providerId="LiveId" clId="{943535E5-6438-481C-B8F6-25555F586886}" dt="2020-08-17T18:59:46.763" v="1784" actId="47"/>
        <pc:sldMkLst>
          <pc:docMk/>
          <pc:sldMk cId="3790492247" sldId="259"/>
        </pc:sldMkLst>
      </pc:sldChg>
      <pc:sldChg chg="addSp modSp add mod modAnim">
        <pc:chgData name="Aaron Smith" userId="f01875a68a4dc16b" providerId="LiveId" clId="{943535E5-6438-481C-B8F6-25555F586886}" dt="2020-08-18T14:45:00.358" v="4676" actId="2711"/>
        <pc:sldMkLst>
          <pc:docMk/>
          <pc:sldMk cId="1062034108" sldId="260"/>
        </pc:sldMkLst>
        <pc:spChg chg="mod">
          <ac:chgData name="Aaron Smith" userId="f01875a68a4dc16b" providerId="LiveId" clId="{943535E5-6438-481C-B8F6-25555F586886}" dt="2020-08-18T14:43:32.179" v="4566" actId="1076"/>
          <ac:spMkLst>
            <pc:docMk/>
            <pc:sldMk cId="1062034108" sldId="260"/>
            <ac:spMk id="3" creationId="{0BC8AEC4-2A8F-42F1-B887-27A2730A15A7}"/>
          </ac:spMkLst>
        </pc:spChg>
        <pc:spChg chg="mod">
          <ac:chgData name="Aaron Smith" userId="f01875a68a4dc16b" providerId="LiveId" clId="{943535E5-6438-481C-B8F6-25555F586886}" dt="2020-08-18T14:43:38.418" v="4567" actId="1076"/>
          <ac:spMkLst>
            <pc:docMk/>
            <pc:sldMk cId="1062034108" sldId="260"/>
            <ac:spMk id="4" creationId="{F97A4289-3752-4A30-8272-6DE9EF848326}"/>
          </ac:spMkLst>
        </pc:spChg>
        <pc:spChg chg="add mod">
          <ac:chgData name="Aaron Smith" userId="f01875a68a4dc16b" providerId="LiveId" clId="{943535E5-6438-481C-B8F6-25555F586886}" dt="2020-08-18T14:45:00.358" v="4676" actId="2711"/>
          <ac:spMkLst>
            <pc:docMk/>
            <pc:sldMk cId="1062034108" sldId="260"/>
            <ac:spMk id="8" creationId="{C5992169-E4E8-492D-B24D-8FDB4B87F877}"/>
          </ac:spMkLst>
        </pc:spChg>
        <pc:grpChg chg="mod">
          <ac:chgData name="Aaron Smith" userId="f01875a68a4dc16b" providerId="LiveId" clId="{943535E5-6438-481C-B8F6-25555F586886}" dt="2020-08-18T14:43:41.645" v="4568" actId="1076"/>
          <ac:grpSpMkLst>
            <pc:docMk/>
            <pc:sldMk cId="1062034108" sldId="260"/>
            <ac:grpSpMk id="5" creationId="{E8C47D43-D4B4-436E-91FB-9EBE10D65B01}"/>
          </ac:grpSpMkLst>
        </pc:grpChg>
      </pc:sldChg>
      <pc:sldChg chg="del">
        <pc:chgData name="Aaron Smith" userId="f01875a68a4dc16b" providerId="LiveId" clId="{943535E5-6438-481C-B8F6-25555F586886}" dt="2020-08-17T18:01:18.241" v="653" actId="47"/>
        <pc:sldMkLst>
          <pc:docMk/>
          <pc:sldMk cId="2309015287" sldId="260"/>
        </pc:sldMkLst>
      </pc:sldChg>
      <pc:sldChg chg="modSp mod ord modAnim">
        <pc:chgData name="Aaron Smith" userId="f01875a68a4dc16b" providerId="LiveId" clId="{943535E5-6438-481C-B8F6-25555F586886}" dt="2020-08-17T18:02:42.276" v="726" actId="5793"/>
        <pc:sldMkLst>
          <pc:docMk/>
          <pc:sldMk cId="392032561" sldId="261"/>
        </pc:sldMkLst>
        <pc:spChg chg="mod">
          <ac:chgData name="Aaron Smith" userId="f01875a68a4dc16b" providerId="LiveId" clId="{943535E5-6438-481C-B8F6-25555F586886}" dt="2020-08-17T18:02:41.136" v="725" actId="5793"/>
          <ac:spMkLst>
            <pc:docMk/>
            <pc:sldMk cId="392032561" sldId="261"/>
            <ac:spMk id="7" creationId="{55B9DACF-6560-426A-AC22-28EE26494E83}"/>
          </ac:spMkLst>
        </pc:spChg>
      </pc:sldChg>
      <pc:sldChg chg="modSp mod">
        <pc:chgData name="Aaron Smith" userId="f01875a68a4dc16b" providerId="LiveId" clId="{943535E5-6438-481C-B8F6-25555F586886}" dt="2020-08-18T00:12:28.181" v="4275" actId="14734"/>
        <pc:sldMkLst>
          <pc:docMk/>
          <pc:sldMk cId="3852856084" sldId="265"/>
        </pc:sldMkLst>
        <pc:graphicFrameChg chg="modGraphic">
          <ac:chgData name="Aaron Smith" userId="f01875a68a4dc16b" providerId="LiveId" clId="{943535E5-6438-481C-B8F6-25555F586886}" dt="2020-08-18T00:12:28.181" v="4275" actId="14734"/>
          <ac:graphicFrameMkLst>
            <pc:docMk/>
            <pc:sldMk cId="3852856084" sldId="265"/>
            <ac:graphicFrameMk id="4" creationId="{430DCEC7-7798-4FDC-8DA2-1A55E3F08D11}"/>
          </ac:graphicFrameMkLst>
        </pc:graphicFrameChg>
      </pc:sldChg>
      <pc:sldChg chg="modSp mod">
        <pc:chgData name="Aaron Smith" userId="f01875a68a4dc16b" providerId="LiveId" clId="{943535E5-6438-481C-B8F6-25555F586886}" dt="2020-08-18T16:27:02.308" v="5638" actId="20577"/>
        <pc:sldMkLst>
          <pc:docMk/>
          <pc:sldMk cId="1740221110" sldId="268"/>
        </pc:sldMkLst>
        <pc:spChg chg="mod">
          <ac:chgData name="Aaron Smith" userId="f01875a68a4dc16b" providerId="LiveId" clId="{943535E5-6438-481C-B8F6-25555F586886}" dt="2020-08-18T16:27:02.308" v="5638" actId="20577"/>
          <ac:spMkLst>
            <pc:docMk/>
            <pc:sldMk cId="1740221110" sldId="268"/>
            <ac:spMk id="3" creationId="{56332777-A595-42DA-BABE-ED3CB628C497}"/>
          </ac:spMkLst>
        </pc:spChg>
      </pc:sldChg>
      <pc:sldChg chg="del">
        <pc:chgData name="Aaron Smith" userId="f01875a68a4dc16b" providerId="LiveId" clId="{943535E5-6438-481C-B8F6-25555F586886}" dt="2020-08-17T18:01:18.241" v="653" actId="47"/>
        <pc:sldMkLst>
          <pc:docMk/>
          <pc:sldMk cId="2415237126" sldId="269"/>
        </pc:sldMkLst>
      </pc:sldChg>
      <pc:sldChg chg="del">
        <pc:chgData name="Aaron Smith" userId="f01875a68a4dc16b" providerId="LiveId" clId="{943535E5-6438-481C-B8F6-25555F586886}" dt="2020-08-17T18:01:18.241" v="653" actId="47"/>
        <pc:sldMkLst>
          <pc:docMk/>
          <pc:sldMk cId="3416118929" sldId="270"/>
        </pc:sldMkLst>
      </pc:sldChg>
      <pc:sldChg chg="del">
        <pc:chgData name="Aaron Smith" userId="f01875a68a4dc16b" providerId="LiveId" clId="{943535E5-6438-481C-B8F6-25555F586886}" dt="2020-08-17T18:01:18.241" v="653" actId="47"/>
        <pc:sldMkLst>
          <pc:docMk/>
          <pc:sldMk cId="482961323" sldId="271"/>
        </pc:sldMkLst>
      </pc:sldChg>
      <pc:sldChg chg="addSp delSp modSp mod ord">
        <pc:chgData name="Aaron Smith" userId="f01875a68a4dc16b" providerId="LiveId" clId="{943535E5-6438-481C-B8F6-25555F586886}" dt="2020-08-17T19:02:08.508" v="1792" actId="20577"/>
        <pc:sldMkLst>
          <pc:docMk/>
          <pc:sldMk cId="395462254" sldId="272"/>
        </pc:sldMkLst>
        <pc:spChg chg="mod">
          <ac:chgData name="Aaron Smith" userId="f01875a68a4dc16b" providerId="LiveId" clId="{943535E5-6438-481C-B8F6-25555F586886}" dt="2020-08-17T18:51:59.701" v="1142" actId="14100"/>
          <ac:spMkLst>
            <pc:docMk/>
            <pc:sldMk cId="395462254" sldId="272"/>
            <ac:spMk id="2" creationId="{0F73381E-8066-4F8E-AA03-6B44EC157C7B}"/>
          </ac:spMkLst>
        </pc:spChg>
        <pc:spChg chg="add del mod">
          <ac:chgData name="Aaron Smith" userId="f01875a68a4dc16b" providerId="LiveId" clId="{943535E5-6438-481C-B8F6-25555F586886}" dt="2020-08-17T18:51:13.904" v="1131" actId="478"/>
          <ac:spMkLst>
            <pc:docMk/>
            <pc:sldMk cId="395462254" sldId="272"/>
            <ac:spMk id="4" creationId="{3AA14615-7958-47F0-A3F6-69B2C27DB3D1}"/>
          </ac:spMkLst>
        </pc:spChg>
        <pc:spChg chg="mod">
          <ac:chgData name="Aaron Smith" userId="f01875a68a4dc16b" providerId="LiveId" clId="{943535E5-6438-481C-B8F6-25555F586886}" dt="2020-08-17T18:52:13.037" v="1144"/>
          <ac:spMkLst>
            <pc:docMk/>
            <pc:sldMk cId="395462254" sldId="272"/>
            <ac:spMk id="8" creationId="{3704A6FD-E628-4BF2-85BF-A9789497A9C8}"/>
          </ac:spMkLst>
        </pc:spChg>
        <pc:spChg chg="mod">
          <ac:chgData name="Aaron Smith" userId="f01875a68a4dc16b" providerId="LiveId" clId="{943535E5-6438-481C-B8F6-25555F586886}" dt="2020-08-17T18:53:26.892" v="1243" actId="14100"/>
          <ac:spMkLst>
            <pc:docMk/>
            <pc:sldMk cId="395462254" sldId="272"/>
            <ac:spMk id="9" creationId="{2CDEDDC3-C69C-4BEA-9366-31BB184273FC}"/>
          </ac:spMkLst>
        </pc:spChg>
        <pc:spChg chg="del">
          <ac:chgData name="Aaron Smith" userId="f01875a68a4dc16b" providerId="LiveId" clId="{943535E5-6438-481C-B8F6-25555F586886}" dt="2020-08-17T18:50:02.931" v="1128" actId="478"/>
          <ac:spMkLst>
            <pc:docMk/>
            <pc:sldMk cId="395462254" sldId="272"/>
            <ac:spMk id="10" creationId="{DBFFA492-D62F-4B63-BFDD-FCF6669B63DD}"/>
          </ac:spMkLst>
        </pc:spChg>
        <pc:spChg chg="mod">
          <ac:chgData name="Aaron Smith" userId="f01875a68a4dc16b" providerId="LiveId" clId="{943535E5-6438-481C-B8F6-25555F586886}" dt="2020-08-17T18:52:35.252" v="1160"/>
          <ac:spMkLst>
            <pc:docMk/>
            <pc:sldMk cId="395462254" sldId="272"/>
            <ac:spMk id="12" creationId="{29FCAB44-08E7-4707-B4FB-C0D5047AB222}"/>
          </ac:spMkLst>
        </pc:spChg>
        <pc:spChg chg="mod">
          <ac:chgData name="Aaron Smith" userId="f01875a68a4dc16b" providerId="LiveId" clId="{943535E5-6438-481C-B8F6-25555F586886}" dt="2020-08-17T18:53:22.972" v="1233" actId="20577"/>
          <ac:spMkLst>
            <pc:docMk/>
            <pc:sldMk cId="395462254" sldId="272"/>
            <ac:spMk id="13" creationId="{9EB821E3-F489-4425-BB2B-50601D2D8913}"/>
          </ac:spMkLst>
        </pc:spChg>
        <pc:spChg chg="mod">
          <ac:chgData name="Aaron Smith" userId="f01875a68a4dc16b" providerId="LiveId" clId="{943535E5-6438-481C-B8F6-25555F586886}" dt="2020-08-17T18:52:45.048" v="1173"/>
          <ac:spMkLst>
            <pc:docMk/>
            <pc:sldMk cId="395462254" sldId="272"/>
            <ac:spMk id="15" creationId="{D1CC7A8A-6C5A-4CBB-A1A9-EF9AE61B3AB6}"/>
          </ac:spMkLst>
        </pc:spChg>
        <pc:spChg chg="mod">
          <ac:chgData name="Aaron Smith" userId="f01875a68a4dc16b" providerId="LiveId" clId="{943535E5-6438-481C-B8F6-25555F586886}" dt="2020-08-17T18:53:21.065" v="1225" actId="20577"/>
          <ac:spMkLst>
            <pc:docMk/>
            <pc:sldMk cId="395462254" sldId="272"/>
            <ac:spMk id="16" creationId="{4B5F7758-847B-465B-9227-53FCF3CF6DA8}"/>
          </ac:spMkLst>
        </pc:spChg>
        <pc:spChg chg="mod">
          <ac:chgData name="Aaron Smith" userId="f01875a68a4dc16b" providerId="LiveId" clId="{943535E5-6438-481C-B8F6-25555F586886}" dt="2020-08-17T18:52:58.278" v="1180"/>
          <ac:spMkLst>
            <pc:docMk/>
            <pc:sldMk cId="395462254" sldId="272"/>
            <ac:spMk id="18" creationId="{D5505FC8-95C6-46B8-9D6D-CF8366340D02}"/>
          </ac:spMkLst>
        </pc:spChg>
        <pc:spChg chg="mod">
          <ac:chgData name="Aaron Smith" userId="f01875a68a4dc16b" providerId="LiveId" clId="{943535E5-6438-481C-B8F6-25555F586886}" dt="2020-08-17T19:02:08.508" v="1792" actId="20577"/>
          <ac:spMkLst>
            <pc:docMk/>
            <pc:sldMk cId="395462254" sldId="272"/>
            <ac:spMk id="19" creationId="{1158646E-403B-4AD4-90FD-66B9FF5242E8}"/>
          </ac:spMkLst>
        </pc:spChg>
        <pc:spChg chg="mod">
          <ac:chgData name="Aaron Smith" userId="f01875a68a4dc16b" providerId="LiveId" clId="{943535E5-6438-481C-B8F6-25555F586886}" dt="2020-08-17T18:54:16.386" v="1296" actId="121"/>
          <ac:spMkLst>
            <pc:docMk/>
            <pc:sldMk cId="395462254" sldId="272"/>
            <ac:spMk id="22" creationId="{8D74783F-05C6-4AE2-A673-8FDC7C78F694}"/>
          </ac:spMkLst>
        </pc:spChg>
        <pc:grpChg chg="add mod">
          <ac:chgData name="Aaron Smith" userId="f01875a68a4dc16b" providerId="LiveId" clId="{943535E5-6438-481C-B8F6-25555F586886}" dt="2020-08-17T18:52:23.931" v="1147" actId="14100"/>
          <ac:grpSpMkLst>
            <pc:docMk/>
            <pc:sldMk cId="395462254" sldId="272"/>
            <ac:grpSpMk id="7" creationId="{8E711DC9-73DC-45C0-84E4-7FDE1B2E5854}"/>
          </ac:grpSpMkLst>
        </pc:grpChg>
        <pc:grpChg chg="add mod">
          <ac:chgData name="Aaron Smith" userId="f01875a68a4dc16b" providerId="LiveId" clId="{943535E5-6438-481C-B8F6-25555F586886}" dt="2020-08-17T18:52:39.916" v="1162" actId="14100"/>
          <ac:grpSpMkLst>
            <pc:docMk/>
            <pc:sldMk cId="395462254" sldId="272"/>
            <ac:grpSpMk id="11" creationId="{6655AAFA-BA02-4D0B-A517-74C20651472E}"/>
          </ac:grpSpMkLst>
        </pc:grpChg>
        <pc:grpChg chg="add mod">
          <ac:chgData name="Aaron Smith" userId="f01875a68a4dc16b" providerId="LiveId" clId="{943535E5-6438-481C-B8F6-25555F586886}" dt="2020-08-17T18:52:51.280" v="1175" actId="14100"/>
          <ac:grpSpMkLst>
            <pc:docMk/>
            <pc:sldMk cId="395462254" sldId="272"/>
            <ac:grpSpMk id="14" creationId="{5CC52A75-AAE3-4634-B848-03C42D50CD7F}"/>
          </ac:grpSpMkLst>
        </pc:grpChg>
        <pc:grpChg chg="add mod">
          <ac:chgData name="Aaron Smith" userId="f01875a68a4dc16b" providerId="LiveId" clId="{943535E5-6438-481C-B8F6-25555F586886}" dt="2020-08-17T18:53:02.087" v="1181" actId="1076"/>
          <ac:grpSpMkLst>
            <pc:docMk/>
            <pc:sldMk cId="395462254" sldId="272"/>
            <ac:grpSpMk id="17" creationId="{F676BBEA-B66A-480F-9F3B-EBC3D3D8A89E}"/>
          </ac:grpSpMkLst>
        </pc:grpChg>
        <pc:grpChg chg="add mod">
          <ac:chgData name="Aaron Smith" userId="f01875a68a4dc16b" providerId="LiveId" clId="{943535E5-6438-481C-B8F6-25555F586886}" dt="2020-08-17T18:53:59.589" v="1249" actId="1036"/>
          <ac:grpSpMkLst>
            <pc:docMk/>
            <pc:sldMk cId="395462254" sldId="272"/>
            <ac:grpSpMk id="20" creationId="{B4AE7532-E2D2-443C-91D4-E26808569043}"/>
          </ac:grpSpMkLst>
        </pc:grpChg>
        <pc:picChg chg="add mod">
          <ac:chgData name="Aaron Smith" userId="f01875a68a4dc16b" providerId="LiveId" clId="{943535E5-6438-481C-B8F6-25555F586886}" dt="2020-08-17T18:52:01.993" v="1143" actId="14100"/>
          <ac:picMkLst>
            <pc:docMk/>
            <pc:sldMk cId="395462254" sldId="272"/>
            <ac:picMk id="3" creationId="{718B5C09-419A-40D4-BCBC-7707D946860F}"/>
          </ac:picMkLst>
        </pc:picChg>
        <pc:picChg chg="del">
          <ac:chgData name="Aaron Smith" userId="f01875a68a4dc16b" providerId="LiveId" clId="{943535E5-6438-481C-B8F6-25555F586886}" dt="2020-08-17T18:51:11.889" v="1130" actId="478"/>
          <ac:picMkLst>
            <pc:docMk/>
            <pc:sldMk cId="395462254" sldId="272"/>
            <ac:picMk id="1026" creationId="{F7364BCF-821C-48F5-A220-C11AC8532A22}"/>
          </ac:picMkLst>
        </pc:picChg>
        <pc:cxnChg chg="mod">
          <ac:chgData name="Aaron Smith" userId="f01875a68a4dc16b" providerId="LiveId" clId="{943535E5-6438-481C-B8F6-25555F586886}" dt="2020-08-17T18:54:19.837" v="1297" actId="14100"/>
          <ac:cxnSpMkLst>
            <pc:docMk/>
            <pc:sldMk cId="395462254" sldId="272"/>
            <ac:cxnSpMk id="21" creationId="{3A956E8F-D168-46BB-95EB-A898FAD5CF18}"/>
          </ac:cxnSpMkLst>
        </pc:cxnChg>
      </pc:sldChg>
      <pc:sldChg chg="del">
        <pc:chgData name="Aaron Smith" userId="f01875a68a4dc16b" providerId="LiveId" clId="{943535E5-6438-481C-B8F6-25555F586886}" dt="2020-08-17T18:59:30.078" v="1777" actId="47"/>
        <pc:sldMkLst>
          <pc:docMk/>
          <pc:sldMk cId="1051217431" sldId="273"/>
        </pc:sldMkLst>
      </pc:sldChg>
      <pc:sldChg chg="del">
        <pc:chgData name="Aaron Smith" userId="f01875a68a4dc16b" providerId="LiveId" clId="{943535E5-6438-481C-B8F6-25555F586886}" dt="2020-08-17T18:59:30.703" v="1778" actId="47"/>
        <pc:sldMkLst>
          <pc:docMk/>
          <pc:sldMk cId="3871992205" sldId="275"/>
        </pc:sldMkLst>
      </pc:sldChg>
      <pc:sldChg chg="del">
        <pc:chgData name="Aaron Smith" userId="f01875a68a4dc16b" providerId="LiveId" clId="{943535E5-6438-481C-B8F6-25555F586886}" dt="2020-08-17T18:59:31.332" v="1779" actId="47"/>
        <pc:sldMkLst>
          <pc:docMk/>
          <pc:sldMk cId="4000192191" sldId="276"/>
        </pc:sldMkLst>
      </pc:sldChg>
      <pc:sldChg chg="del">
        <pc:chgData name="Aaron Smith" userId="f01875a68a4dc16b" providerId="LiveId" clId="{943535E5-6438-481C-B8F6-25555F586886}" dt="2020-08-17T18:59:32.359" v="1780" actId="47"/>
        <pc:sldMkLst>
          <pc:docMk/>
          <pc:sldMk cId="568564362" sldId="277"/>
        </pc:sldMkLst>
      </pc:sldChg>
      <pc:sldChg chg="del">
        <pc:chgData name="Aaron Smith" userId="f01875a68a4dc16b" providerId="LiveId" clId="{943535E5-6438-481C-B8F6-25555F586886}" dt="2020-08-17T18:59:33.167" v="1781" actId="47"/>
        <pc:sldMkLst>
          <pc:docMk/>
          <pc:sldMk cId="240234297" sldId="278"/>
        </pc:sldMkLst>
      </pc:sldChg>
      <pc:sldChg chg="del">
        <pc:chgData name="Aaron Smith" userId="f01875a68a4dc16b" providerId="LiveId" clId="{943535E5-6438-481C-B8F6-25555F586886}" dt="2020-08-17T18:59:34.029" v="1782" actId="47"/>
        <pc:sldMkLst>
          <pc:docMk/>
          <pc:sldMk cId="2110266533" sldId="279"/>
        </pc:sldMkLst>
      </pc:sldChg>
      <pc:sldChg chg="del">
        <pc:chgData name="Aaron Smith" userId="f01875a68a4dc16b" providerId="LiveId" clId="{943535E5-6438-481C-B8F6-25555F586886}" dt="2020-08-17T18:59:45.174" v="1783" actId="47"/>
        <pc:sldMkLst>
          <pc:docMk/>
          <pc:sldMk cId="2870501621" sldId="281"/>
        </pc:sldMkLst>
      </pc:sldChg>
      <pc:sldChg chg="del">
        <pc:chgData name="Aaron Smith" userId="f01875a68a4dc16b" providerId="LiveId" clId="{943535E5-6438-481C-B8F6-25555F586886}" dt="2020-08-17T21:21:37.367" v="3603" actId="47"/>
        <pc:sldMkLst>
          <pc:docMk/>
          <pc:sldMk cId="1618146870" sldId="284"/>
        </pc:sldMkLst>
      </pc:sldChg>
      <pc:sldChg chg="modSp mod">
        <pc:chgData name="Aaron Smith" userId="f01875a68a4dc16b" providerId="LiveId" clId="{943535E5-6438-481C-B8F6-25555F586886}" dt="2020-08-17T20:07:20.516" v="2752" actId="20577"/>
        <pc:sldMkLst>
          <pc:docMk/>
          <pc:sldMk cId="1000304865" sldId="285"/>
        </pc:sldMkLst>
        <pc:spChg chg="mod">
          <ac:chgData name="Aaron Smith" userId="f01875a68a4dc16b" providerId="LiveId" clId="{943535E5-6438-481C-B8F6-25555F586886}" dt="2020-08-17T20:07:20.516" v="2752" actId="20577"/>
          <ac:spMkLst>
            <pc:docMk/>
            <pc:sldMk cId="1000304865" sldId="285"/>
            <ac:spMk id="2" creationId="{AE5492CB-7C0A-4A2A-BF0C-535EDA781DAB}"/>
          </ac:spMkLst>
        </pc:spChg>
        <pc:spChg chg="mod">
          <ac:chgData name="Aaron Smith" userId="f01875a68a4dc16b" providerId="LiveId" clId="{943535E5-6438-481C-B8F6-25555F586886}" dt="2020-08-17T20:06:12.946" v="2727"/>
          <ac:spMkLst>
            <pc:docMk/>
            <pc:sldMk cId="1000304865" sldId="285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4:57.620" v="2704"/>
          <ac:spMkLst>
            <pc:docMk/>
            <pc:sldMk cId="1000304865" sldId="285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5:15.867" v="2710"/>
          <ac:spMkLst>
            <pc:docMk/>
            <pc:sldMk cId="1000304865" sldId="285"/>
            <ac:spMk id="9" creationId="{5C4C147E-1A88-4F44-B05A-65ACBC87068A}"/>
          </ac:spMkLst>
        </pc:spChg>
      </pc:sldChg>
      <pc:sldChg chg="del">
        <pc:chgData name="Aaron Smith" userId="f01875a68a4dc16b" providerId="LiveId" clId="{943535E5-6438-481C-B8F6-25555F586886}" dt="2020-08-17T23:07:56.075" v="4026" actId="47"/>
        <pc:sldMkLst>
          <pc:docMk/>
          <pc:sldMk cId="3926940385" sldId="286"/>
        </pc:sldMkLst>
      </pc:sldChg>
      <pc:sldChg chg="modSp add del mod">
        <pc:chgData name="Aaron Smith" userId="f01875a68a4dc16b" providerId="LiveId" clId="{943535E5-6438-481C-B8F6-25555F586886}" dt="2020-08-17T21:24:49.814" v="3679" actId="20577"/>
        <pc:sldMkLst>
          <pc:docMk/>
          <pc:sldMk cId="193621632" sldId="287"/>
        </pc:sldMkLst>
        <pc:spChg chg="mod">
          <ac:chgData name="Aaron Smith" userId="f01875a68a4dc16b" providerId="LiveId" clId="{943535E5-6438-481C-B8F6-25555F586886}" dt="2020-08-17T21:24:49.814" v="3679" actId="20577"/>
          <ac:spMkLst>
            <pc:docMk/>
            <pc:sldMk cId="193621632" sldId="287"/>
            <ac:spMk id="2" creationId="{19C3BE30-2379-40C6-8AB9-56EA69084EF6}"/>
          </ac:spMkLst>
        </pc:spChg>
        <pc:spChg chg="mod">
          <ac:chgData name="Aaron Smith" userId="f01875a68a4dc16b" providerId="LiveId" clId="{943535E5-6438-481C-B8F6-25555F586886}" dt="2020-08-17T21:23:52.743" v="3619" actId="20577"/>
          <ac:spMkLst>
            <pc:docMk/>
            <pc:sldMk cId="193621632" sldId="287"/>
            <ac:spMk id="3" creationId="{67B6CE8B-8E03-4FC3-A12A-E03F1E8052D3}"/>
          </ac:spMkLst>
        </pc:spChg>
      </pc:sldChg>
      <pc:sldChg chg="delSp modSp mod delAnim">
        <pc:chgData name="Aaron Smith" userId="f01875a68a4dc16b" providerId="LiveId" clId="{943535E5-6438-481C-B8F6-25555F586886}" dt="2020-08-18T16:37:05.545" v="5639" actId="478"/>
        <pc:sldMkLst>
          <pc:docMk/>
          <pc:sldMk cId="3633096981" sldId="289"/>
        </pc:sldMkLst>
        <pc:spChg chg="mod">
          <ac:chgData name="Aaron Smith" userId="f01875a68a4dc16b" providerId="LiveId" clId="{943535E5-6438-481C-B8F6-25555F586886}" dt="2020-08-17T21:51:12.678" v="3682" actId="1076"/>
          <ac:spMkLst>
            <pc:docMk/>
            <pc:sldMk cId="3633096981" sldId="289"/>
            <ac:spMk id="4" creationId="{00397AC3-C583-46CF-ACBF-2698186E89B7}"/>
          </ac:spMkLst>
        </pc:spChg>
        <pc:spChg chg="del">
          <ac:chgData name="Aaron Smith" userId="f01875a68a4dc16b" providerId="LiveId" clId="{943535E5-6438-481C-B8F6-25555F586886}" dt="2020-08-18T16:37:05.545" v="5639" actId="478"/>
          <ac:spMkLst>
            <pc:docMk/>
            <pc:sldMk cId="3633096981" sldId="289"/>
            <ac:spMk id="6" creationId="{430EEEB2-4CB7-4AA8-AA7A-254D3FD37484}"/>
          </ac:spMkLst>
        </pc:spChg>
      </pc:sldChg>
      <pc:sldChg chg="del">
        <pc:chgData name="Aaron Smith" userId="f01875a68a4dc16b" providerId="LiveId" clId="{943535E5-6438-481C-B8F6-25555F586886}" dt="2020-08-17T23:07:54.363" v="4025" actId="47"/>
        <pc:sldMkLst>
          <pc:docMk/>
          <pc:sldMk cId="1591314553" sldId="290"/>
        </pc:sldMkLst>
      </pc:sldChg>
      <pc:sldChg chg="del">
        <pc:chgData name="Aaron Smith" userId="f01875a68a4dc16b" providerId="LiveId" clId="{943535E5-6438-481C-B8F6-25555F586886}" dt="2020-08-17T18:59:17.588" v="1776" actId="47"/>
        <pc:sldMkLst>
          <pc:docMk/>
          <pc:sldMk cId="1400031536" sldId="292"/>
        </pc:sldMkLst>
      </pc:sldChg>
      <pc:sldChg chg="addSp modSp mod modAnim">
        <pc:chgData name="Aaron Smith" userId="f01875a68a4dc16b" providerId="LiveId" clId="{943535E5-6438-481C-B8F6-25555F586886}" dt="2020-08-17T20:49:51.619" v="2982" actId="1035"/>
        <pc:sldMkLst>
          <pc:docMk/>
          <pc:sldMk cId="372901182" sldId="296"/>
        </pc:sldMkLst>
        <pc:spChg chg="mod">
          <ac:chgData name="Aaron Smith" userId="f01875a68a4dc16b" providerId="LiveId" clId="{943535E5-6438-481C-B8F6-25555F586886}" dt="2020-08-17T20:06:18.867" v="2730"/>
          <ac:spMkLst>
            <pc:docMk/>
            <pc:sldMk cId="372901182" sldId="296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5:03.813" v="2707"/>
          <ac:spMkLst>
            <pc:docMk/>
            <pc:sldMk cId="372901182" sldId="296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5:24.140" v="2715"/>
          <ac:spMkLst>
            <pc:docMk/>
            <pc:sldMk cId="372901182" sldId="296"/>
            <ac:spMk id="9" creationId="{5C4C147E-1A88-4F44-B05A-65ACBC87068A}"/>
          </ac:spMkLst>
        </pc:spChg>
        <pc:spChg chg="mod">
          <ac:chgData name="Aaron Smith" userId="f01875a68a4dc16b" providerId="LiveId" clId="{943535E5-6438-481C-B8F6-25555F586886}" dt="2020-08-17T20:49:34.093" v="2970" actId="20577"/>
          <ac:spMkLst>
            <pc:docMk/>
            <pc:sldMk cId="372901182" sldId="296"/>
            <ac:spMk id="16" creationId="{BF62F0B0-E848-4A6E-A478-0D389EA60604}"/>
          </ac:spMkLst>
        </pc:spChg>
        <pc:grpChg chg="add mod">
          <ac:chgData name="Aaron Smith" userId="f01875a68a4dc16b" providerId="LiveId" clId="{943535E5-6438-481C-B8F6-25555F586886}" dt="2020-08-17T20:49:51.619" v="2982" actId="1035"/>
          <ac:grpSpMkLst>
            <pc:docMk/>
            <pc:sldMk cId="372901182" sldId="296"/>
            <ac:grpSpMk id="15" creationId="{13142AC5-4B66-4CA4-BA55-0D82DD7723BE}"/>
          </ac:grpSpMkLst>
        </pc:grpChg>
        <pc:cxnChg chg="mod">
          <ac:chgData name="Aaron Smith" userId="f01875a68a4dc16b" providerId="LiveId" clId="{943535E5-6438-481C-B8F6-25555F586886}" dt="2020-08-17T20:49:47.443" v="2974" actId="14100"/>
          <ac:cxnSpMkLst>
            <pc:docMk/>
            <pc:sldMk cId="372901182" sldId="296"/>
            <ac:cxnSpMk id="17" creationId="{4538D373-FBB8-467E-8493-808D7FFD3E9B}"/>
          </ac:cxnSpMkLst>
        </pc:cxnChg>
      </pc:sldChg>
      <pc:sldChg chg="modSp mod modAnim">
        <pc:chgData name="Aaron Smith" userId="f01875a68a4dc16b" providerId="LiveId" clId="{943535E5-6438-481C-B8F6-25555F586886}" dt="2020-08-17T20:47:41.640" v="2851"/>
        <pc:sldMkLst>
          <pc:docMk/>
          <pc:sldMk cId="1992843167" sldId="299"/>
        </pc:sldMkLst>
        <pc:spChg chg="mod">
          <ac:chgData name="Aaron Smith" userId="f01875a68a4dc16b" providerId="LiveId" clId="{943535E5-6438-481C-B8F6-25555F586886}" dt="2020-08-17T20:07:33.908" v="2790" actId="20577"/>
          <ac:spMkLst>
            <pc:docMk/>
            <pc:sldMk cId="1992843167" sldId="299"/>
            <ac:spMk id="2" creationId="{AE5492CB-7C0A-4A2A-BF0C-535EDA781DAB}"/>
          </ac:spMkLst>
        </pc:spChg>
        <pc:spChg chg="mod">
          <ac:chgData name="Aaron Smith" userId="f01875a68a4dc16b" providerId="LiveId" clId="{943535E5-6438-481C-B8F6-25555F586886}" dt="2020-08-17T20:06:10.153" v="2726" actId="20577"/>
          <ac:spMkLst>
            <pc:docMk/>
            <pc:sldMk cId="1992843167" sldId="299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4:42.391" v="2681" actId="20577"/>
          <ac:spMkLst>
            <pc:docMk/>
            <pc:sldMk cId="1992843167" sldId="299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4:46.311" v="2703" actId="20577"/>
          <ac:spMkLst>
            <pc:docMk/>
            <pc:sldMk cId="1992843167" sldId="299"/>
            <ac:spMk id="9" creationId="{5C4C147E-1A88-4F44-B05A-65ACBC87068A}"/>
          </ac:spMkLst>
        </pc:spChg>
      </pc:sldChg>
      <pc:sldChg chg="modSp mod modAnim">
        <pc:chgData name="Aaron Smith" userId="f01875a68a4dc16b" providerId="LiveId" clId="{943535E5-6438-481C-B8F6-25555F586886}" dt="2020-08-18T00:10:23.532" v="4273" actId="20577"/>
        <pc:sldMkLst>
          <pc:docMk/>
          <pc:sldMk cId="278437477" sldId="300"/>
        </pc:sldMkLst>
        <pc:spChg chg="mod">
          <ac:chgData name="Aaron Smith" userId="f01875a68a4dc16b" providerId="LiveId" clId="{943535E5-6438-481C-B8F6-25555F586886}" dt="2020-08-18T00:10:23.532" v="4273" actId="20577"/>
          <ac:spMkLst>
            <pc:docMk/>
            <pc:sldMk cId="278437477" sldId="300"/>
            <ac:spMk id="4" creationId="{F99A1CEE-CB5E-431F-8DF9-AE42A7A7AF69}"/>
          </ac:spMkLst>
        </pc:spChg>
        <pc:spChg chg="mod">
          <ac:chgData name="Aaron Smith" userId="f01875a68a4dc16b" providerId="LiveId" clId="{943535E5-6438-481C-B8F6-25555F586886}" dt="2020-08-17T20:06:14.599" v="2728"/>
          <ac:spMkLst>
            <pc:docMk/>
            <pc:sldMk cId="278437477" sldId="300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4:59.296" v="2705"/>
          <ac:spMkLst>
            <pc:docMk/>
            <pc:sldMk cId="278437477" sldId="300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5:19.195" v="2713"/>
          <ac:spMkLst>
            <pc:docMk/>
            <pc:sldMk cId="278437477" sldId="300"/>
            <ac:spMk id="9" creationId="{5C4C147E-1A88-4F44-B05A-65ACBC87068A}"/>
          </ac:spMkLst>
        </pc:spChg>
        <pc:spChg chg="mod">
          <ac:chgData name="Aaron Smith" userId="f01875a68a4dc16b" providerId="LiveId" clId="{943535E5-6438-481C-B8F6-25555F586886}" dt="2020-08-17T20:08:40.094" v="2810" actId="6549"/>
          <ac:spMkLst>
            <pc:docMk/>
            <pc:sldMk cId="278437477" sldId="300"/>
            <ac:spMk id="26" creationId="{10253C14-58A5-4DB3-A3F4-039D5559614C}"/>
          </ac:spMkLst>
        </pc:spChg>
        <pc:spChg chg="mod">
          <ac:chgData name="Aaron Smith" userId="f01875a68a4dc16b" providerId="LiveId" clId="{943535E5-6438-481C-B8F6-25555F586886}" dt="2020-08-18T00:10:03.280" v="4267" actId="20577"/>
          <ac:spMkLst>
            <pc:docMk/>
            <pc:sldMk cId="278437477" sldId="300"/>
            <ac:spMk id="41" creationId="{2EDCD54F-60B6-4642-B316-55F38FAF3A11}"/>
          </ac:spMkLst>
        </pc:spChg>
        <pc:cxnChg chg="mod">
          <ac:chgData name="Aaron Smith" userId="f01875a68a4dc16b" providerId="LiveId" clId="{943535E5-6438-481C-B8F6-25555F586886}" dt="2020-08-17T20:09:10.670" v="2838" actId="14100"/>
          <ac:cxnSpMkLst>
            <pc:docMk/>
            <pc:sldMk cId="278437477" sldId="300"/>
            <ac:cxnSpMk id="42" creationId="{098ADEBF-82EC-42B5-91C0-51C99D5A7D0E}"/>
          </ac:cxnSpMkLst>
        </pc:cxnChg>
      </pc:sldChg>
      <pc:sldChg chg="modSp mod">
        <pc:chgData name="Aaron Smith" userId="f01875a68a4dc16b" providerId="LiveId" clId="{943535E5-6438-481C-B8F6-25555F586886}" dt="2020-08-17T20:50:09.611" v="2988" actId="14100"/>
        <pc:sldMkLst>
          <pc:docMk/>
          <pc:sldMk cId="3595977321" sldId="301"/>
        </pc:sldMkLst>
        <pc:spChg chg="mod">
          <ac:chgData name="Aaron Smith" userId="f01875a68a4dc16b" providerId="LiveId" clId="{943535E5-6438-481C-B8F6-25555F586886}" dt="2020-08-17T20:06:16.473" v="2729"/>
          <ac:spMkLst>
            <pc:docMk/>
            <pc:sldMk cId="3595977321" sldId="301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5:01.252" v="2706"/>
          <ac:spMkLst>
            <pc:docMk/>
            <pc:sldMk cId="3595977321" sldId="301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5:22.073" v="2714"/>
          <ac:spMkLst>
            <pc:docMk/>
            <pc:sldMk cId="3595977321" sldId="301"/>
            <ac:spMk id="9" creationId="{5C4C147E-1A88-4F44-B05A-65ACBC87068A}"/>
          </ac:spMkLst>
        </pc:spChg>
        <pc:spChg chg="mod">
          <ac:chgData name="Aaron Smith" userId="f01875a68a4dc16b" providerId="LiveId" clId="{943535E5-6438-481C-B8F6-25555F586886}" dt="2020-08-17T20:48:41.317" v="2893" actId="1076"/>
          <ac:spMkLst>
            <pc:docMk/>
            <pc:sldMk cId="3595977321" sldId="301"/>
            <ac:spMk id="24" creationId="{6BF887A5-B247-41A2-BC18-5B3CEE7DAEBA}"/>
          </ac:spMkLst>
        </pc:spChg>
        <pc:grpChg chg="mod">
          <ac:chgData name="Aaron Smith" userId="f01875a68a4dc16b" providerId="LiveId" clId="{943535E5-6438-481C-B8F6-25555F586886}" dt="2020-08-17T20:50:05.836" v="2987" actId="1036"/>
          <ac:grpSpMkLst>
            <pc:docMk/>
            <pc:sldMk cId="3595977321" sldId="301"/>
            <ac:grpSpMk id="23" creationId="{71C16EA1-ABC4-4BC5-9BDA-B4D7FCB46B4A}"/>
          </ac:grpSpMkLst>
        </pc:grpChg>
        <pc:cxnChg chg="mod">
          <ac:chgData name="Aaron Smith" userId="f01875a68a4dc16b" providerId="LiveId" clId="{943535E5-6438-481C-B8F6-25555F586886}" dt="2020-08-17T20:50:09.611" v="2988" actId="14100"/>
          <ac:cxnSpMkLst>
            <pc:docMk/>
            <pc:sldMk cId="3595977321" sldId="301"/>
            <ac:cxnSpMk id="27" creationId="{0901DDD7-33EF-41F4-85D2-EBE53EAA57DB}"/>
          </ac:cxnSpMkLst>
        </pc:cxnChg>
      </pc:sldChg>
      <pc:sldChg chg="addSp modSp mod modAnim">
        <pc:chgData name="Aaron Smith" userId="f01875a68a4dc16b" providerId="LiveId" clId="{943535E5-6438-481C-B8F6-25555F586886}" dt="2020-08-17T20:56:28.914" v="3001" actId="14100"/>
        <pc:sldMkLst>
          <pc:docMk/>
          <pc:sldMk cId="2758409406" sldId="302"/>
        </pc:sldMkLst>
        <pc:spChg chg="mod">
          <ac:chgData name="Aaron Smith" userId="f01875a68a4dc16b" providerId="LiveId" clId="{943535E5-6438-481C-B8F6-25555F586886}" dt="2020-08-17T20:06:21.258" v="2731"/>
          <ac:spMkLst>
            <pc:docMk/>
            <pc:sldMk cId="2758409406" sldId="302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5:08.328" v="2708"/>
          <ac:spMkLst>
            <pc:docMk/>
            <pc:sldMk cId="2758409406" sldId="302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5:26.263" v="2716"/>
          <ac:spMkLst>
            <pc:docMk/>
            <pc:sldMk cId="2758409406" sldId="302"/>
            <ac:spMk id="9" creationId="{5C4C147E-1A88-4F44-B05A-65ACBC87068A}"/>
          </ac:spMkLst>
        </pc:spChg>
        <pc:spChg chg="mod">
          <ac:chgData name="Aaron Smith" userId="f01875a68a4dc16b" providerId="LiveId" clId="{943535E5-6438-481C-B8F6-25555F586886}" dt="2020-08-17T20:56:25.429" v="3000" actId="1076"/>
          <ac:spMkLst>
            <pc:docMk/>
            <pc:sldMk cId="2758409406" sldId="302"/>
            <ac:spMk id="16" creationId="{67148E49-51A1-4F1A-8E2A-7D75CF11D89A}"/>
          </ac:spMkLst>
        </pc:spChg>
        <pc:grpChg chg="add mod">
          <ac:chgData name="Aaron Smith" userId="f01875a68a4dc16b" providerId="LiveId" clId="{943535E5-6438-481C-B8F6-25555F586886}" dt="2020-08-17T20:56:15.097" v="2991" actId="1076"/>
          <ac:grpSpMkLst>
            <pc:docMk/>
            <pc:sldMk cId="2758409406" sldId="302"/>
            <ac:grpSpMk id="15" creationId="{754A9508-55A5-4EED-B5A5-AA0F664F3482}"/>
          </ac:grpSpMkLst>
        </pc:grpChg>
        <pc:cxnChg chg="mod">
          <ac:chgData name="Aaron Smith" userId="f01875a68a4dc16b" providerId="LiveId" clId="{943535E5-6438-481C-B8F6-25555F586886}" dt="2020-08-17T20:56:28.914" v="3001" actId="14100"/>
          <ac:cxnSpMkLst>
            <pc:docMk/>
            <pc:sldMk cId="2758409406" sldId="302"/>
            <ac:cxnSpMk id="17" creationId="{ECB0DD06-713E-4B2C-9913-97C9293118C7}"/>
          </ac:cxnSpMkLst>
        </pc:cxnChg>
      </pc:sldChg>
      <pc:sldChg chg="modSp mod modAnim">
        <pc:chgData name="Aaron Smith" userId="f01875a68a4dc16b" providerId="LiveId" clId="{943535E5-6438-481C-B8F6-25555F586886}" dt="2020-08-17T20:57:42.746" v="3129"/>
        <pc:sldMkLst>
          <pc:docMk/>
          <pc:sldMk cId="747706438" sldId="303"/>
        </pc:sldMkLst>
        <pc:spChg chg="mod">
          <ac:chgData name="Aaron Smith" userId="f01875a68a4dc16b" providerId="LiveId" clId="{943535E5-6438-481C-B8F6-25555F586886}" dt="2020-08-17T20:06:23.371" v="2732"/>
          <ac:spMkLst>
            <pc:docMk/>
            <pc:sldMk cId="747706438" sldId="303"/>
            <ac:spMk id="5" creationId="{8C799254-D53B-4177-9C3D-71B83FF35F38}"/>
          </ac:spMkLst>
        </pc:spChg>
        <pc:spChg chg="mod">
          <ac:chgData name="Aaron Smith" userId="f01875a68a4dc16b" providerId="LiveId" clId="{943535E5-6438-481C-B8F6-25555F586886}" dt="2020-08-17T20:05:37.779" v="2718" actId="14100"/>
          <ac:spMkLst>
            <pc:docMk/>
            <pc:sldMk cId="747706438" sldId="303"/>
            <ac:spMk id="6" creationId="{B11B2A07-3227-4553-A943-B0AC4792D4C3}"/>
          </ac:spMkLst>
        </pc:spChg>
        <pc:spChg chg="mod">
          <ac:chgData name="Aaron Smith" userId="f01875a68a4dc16b" providerId="LiveId" clId="{943535E5-6438-481C-B8F6-25555F586886}" dt="2020-08-17T20:05:10.317" v="2709"/>
          <ac:spMkLst>
            <pc:docMk/>
            <pc:sldMk cId="747706438" sldId="303"/>
            <ac:spMk id="7" creationId="{48845A6B-EDAC-4F82-AD2D-9332288DFED8}"/>
          </ac:spMkLst>
        </pc:spChg>
        <pc:spChg chg="mod">
          <ac:chgData name="Aaron Smith" userId="f01875a68a4dc16b" providerId="LiveId" clId="{943535E5-6438-481C-B8F6-25555F586886}" dt="2020-08-17T20:05:30.251" v="2717"/>
          <ac:spMkLst>
            <pc:docMk/>
            <pc:sldMk cId="747706438" sldId="303"/>
            <ac:spMk id="9" creationId="{5C4C147E-1A88-4F44-B05A-65ACBC87068A}"/>
          </ac:spMkLst>
        </pc:spChg>
        <pc:spChg chg="mod">
          <ac:chgData name="Aaron Smith" userId="f01875a68a4dc16b" providerId="LiveId" clId="{943535E5-6438-481C-B8F6-25555F586886}" dt="2020-08-17T20:57:16.803" v="3127" actId="1036"/>
          <ac:spMkLst>
            <pc:docMk/>
            <pc:sldMk cId="747706438" sldId="303"/>
            <ac:spMk id="26" creationId="{A8F26E03-AC2C-4777-8234-9C43B9422375}"/>
          </ac:spMkLst>
        </pc:spChg>
        <pc:cxnChg chg="mod">
          <ac:chgData name="Aaron Smith" userId="f01875a68a4dc16b" providerId="LiveId" clId="{943535E5-6438-481C-B8F6-25555F586886}" dt="2020-08-17T20:57:22.162" v="3128" actId="14100"/>
          <ac:cxnSpMkLst>
            <pc:docMk/>
            <pc:sldMk cId="747706438" sldId="303"/>
            <ac:cxnSpMk id="27" creationId="{6DF3B869-6AE3-43C7-935E-1F8F1A6DE172}"/>
          </ac:cxnSpMkLst>
        </pc:cxnChg>
      </pc:sldChg>
      <pc:sldChg chg="del">
        <pc:chgData name="Aaron Smith" userId="f01875a68a4dc16b" providerId="LiveId" clId="{943535E5-6438-481C-B8F6-25555F586886}" dt="2020-08-17T21:21:40.878" v="3604" actId="47"/>
        <pc:sldMkLst>
          <pc:docMk/>
          <pc:sldMk cId="368247963" sldId="304"/>
        </pc:sldMkLst>
      </pc:sldChg>
      <pc:sldChg chg="ord">
        <pc:chgData name="Aaron Smith" userId="f01875a68a4dc16b" providerId="LiveId" clId="{943535E5-6438-481C-B8F6-25555F586886}" dt="2020-08-17T21:20:02.285" v="3391"/>
        <pc:sldMkLst>
          <pc:docMk/>
          <pc:sldMk cId="2766099732" sldId="305"/>
        </pc:sldMkLst>
      </pc:sldChg>
      <pc:sldChg chg="addSp delSp modSp new mod delAnim modAnim">
        <pc:chgData name="Aaron Smith" userId="f01875a68a4dc16b" providerId="LiveId" clId="{943535E5-6438-481C-B8F6-25555F586886}" dt="2020-08-18T00:05:23.646" v="4263" actId="14100"/>
        <pc:sldMkLst>
          <pc:docMk/>
          <pc:sldMk cId="3060004867" sldId="306"/>
        </pc:sldMkLst>
        <pc:spChg chg="mod">
          <ac:chgData name="Aaron Smith" userId="f01875a68a4dc16b" providerId="LiveId" clId="{943535E5-6438-481C-B8F6-25555F586886}" dt="2020-08-17T19:03:15.986" v="1861" actId="6549"/>
          <ac:spMkLst>
            <pc:docMk/>
            <pc:sldMk cId="3060004867" sldId="306"/>
            <ac:spMk id="2" creationId="{9B350D64-E88B-4B9F-8B0B-D2AB2D975770}"/>
          </ac:spMkLst>
        </pc:spChg>
        <pc:spChg chg="del">
          <ac:chgData name="Aaron Smith" userId="f01875a68a4dc16b" providerId="LiveId" clId="{943535E5-6438-481C-B8F6-25555F586886}" dt="2020-08-17T17:46:51.287" v="71" actId="478"/>
          <ac:spMkLst>
            <pc:docMk/>
            <pc:sldMk cId="3060004867" sldId="306"/>
            <ac:spMk id="3" creationId="{A9AC82B6-1D4C-4010-B3A0-56506AEF35AA}"/>
          </ac:spMkLst>
        </pc:spChg>
        <pc:spChg chg="add mod">
          <ac:chgData name="Aaron Smith" userId="f01875a68a4dc16b" providerId="LiveId" clId="{943535E5-6438-481C-B8F6-25555F586886}" dt="2020-08-17T17:56:39.290" v="422" actId="1037"/>
          <ac:spMkLst>
            <pc:docMk/>
            <pc:sldMk cId="3060004867" sldId="306"/>
            <ac:spMk id="4" creationId="{89C3CCE8-8E70-4BC8-ACA5-D6CE587E8809}"/>
          </ac:spMkLst>
        </pc:spChg>
        <pc:spChg chg="add del mod">
          <ac:chgData name="Aaron Smith" userId="f01875a68a4dc16b" providerId="LiveId" clId="{943535E5-6438-481C-B8F6-25555F586886}" dt="2020-08-17T17:47:09.868" v="82"/>
          <ac:spMkLst>
            <pc:docMk/>
            <pc:sldMk cId="3060004867" sldId="306"/>
            <ac:spMk id="5" creationId="{720BF732-6411-4928-81D1-6E4CD4378400}"/>
          </ac:spMkLst>
        </pc:spChg>
        <pc:spChg chg="add del mod">
          <ac:chgData name="Aaron Smith" userId="f01875a68a4dc16b" providerId="LiveId" clId="{943535E5-6438-481C-B8F6-25555F586886}" dt="2020-08-17T17:47:16.173" v="85" actId="478"/>
          <ac:spMkLst>
            <pc:docMk/>
            <pc:sldMk cId="3060004867" sldId="306"/>
            <ac:spMk id="6" creationId="{F0BE3A28-10DD-4239-A785-CB1AD16AC13A}"/>
          </ac:spMkLst>
        </pc:spChg>
        <pc:spChg chg="mod">
          <ac:chgData name="Aaron Smith" userId="f01875a68a4dc16b" providerId="LiveId" clId="{943535E5-6438-481C-B8F6-25555F586886}" dt="2020-08-17T17:47:59.891" v="91" actId="208"/>
          <ac:spMkLst>
            <pc:docMk/>
            <pc:sldMk cId="3060004867" sldId="306"/>
            <ac:spMk id="8" creationId="{69345657-F394-498B-9596-D990F00A07EA}"/>
          </ac:spMkLst>
        </pc:spChg>
        <pc:spChg chg="mod">
          <ac:chgData name="Aaron Smith" userId="f01875a68a4dc16b" providerId="LiveId" clId="{943535E5-6438-481C-B8F6-25555F586886}" dt="2020-08-17T17:47:59.891" v="91" actId="208"/>
          <ac:spMkLst>
            <pc:docMk/>
            <pc:sldMk cId="3060004867" sldId="306"/>
            <ac:spMk id="9" creationId="{3B0FAAE7-A5D6-459F-92CA-E93801F02114}"/>
          </ac:spMkLst>
        </pc:spChg>
        <pc:spChg chg="mod">
          <ac:chgData name="Aaron Smith" userId="f01875a68a4dc16b" providerId="LiveId" clId="{943535E5-6438-481C-B8F6-25555F586886}" dt="2020-08-17T18:24:17.032" v="839" actId="113"/>
          <ac:spMkLst>
            <pc:docMk/>
            <pc:sldMk cId="3060004867" sldId="306"/>
            <ac:spMk id="10" creationId="{666C0BF8-8A98-4619-94E3-E9291C0940F3}"/>
          </ac:spMkLst>
        </pc:spChg>
        <pc:spChg chg="mod">
          <ac:chgData name="Aaron Smith" userId="f01875a68a4dc16b" providerId="LiveId" clId="{943535E5-6438-481C-B8F6-25555F586886}" dt="2020-08-17T17:49:10.026" v="105"/>
          <ac:spMkLst>
            <pc:docMk/>
            <pc:sldMk cId="3060004867" sldId="306"/>
            <ac:spMk id="12" creationId="{C258B548-FA2E-416C-9B87-A7095F810A97}"/>
          </ac:spMkLst>
        </pc:spChg>
        <pc:spChg chg="del mod">
          <ac:chgData name="Aaron Smith" userId="f01875a68a4dc16b" providerId="LiveId" clId="{943535E5-6438-481C-B8F6-25555F586886}" dt="2020-08-17T17:49:13.882" v="107" actId="478"/>
          <ac:spMkLst>
            <pc:docMk/>
            <pc:sldMk cId="3060004867" sldId="306"/>
            <ac:spMk id="13" creationId="{EE61118E-AE17-4206-87A7-DEB71D484284}"/>
          </ac:spMkLst>
        </pc:spChg>
        <pc:spChg chg="mod">
          <ac:chgData name="Aaron Smith" userId="f01875a68a4dc16b" providerId="LiveId" clId="{943535E5-6438-481C-B8F6-25555F586886}" dt="2020-08-17T17:49:10.026" v="105"/>
          <ac:spMkLst>
            <pc:docMk/>
            <pc:sldMk cId="3060004867" sldId="306"/>
            <ac:spMk id="14" creationId="{30225CF2-1B7E-45DE-B9A3-2B3E21C2B258}"/>
          </ac:spMkLst>
        </pc:spChg>
        <pc:spChg chg="mod">
          <ac:chgData name="Aaron Smith" userId="f01875a68a4dc16b" providerId="LiveId" clId="{943535E5-6438-481C-B8F6-25555F586886}" dt="2020-08-17T17:49:22.738" v="109"/>
          <ac:spMkLst>
            <pc:docMk/>
            <pc:sldMk cId="3060004867" sldId="306"/>
            <ac:spMk id="16" creationId="{061E1E51-9B05-440E-BC57-A365628B154E}"/>
          </ac:spMkLst>
        </pc:spChg>
        <pc:spChg chg="mod">
          <ac:chgData name="Aaron Smith" userId="f01875a68a4dc16b" providerId="LiveId" clId="{943535E5-6438-481C-B8F6-25555F586886}" dt="2020-08-17T17:49:22.738" v="109"/>
          <ac:spMkLst>
            <pc:docMk/>
            <pc:sldMk cId="3060004867" sldId="306"/>
            <ac:spMk id="17" creationId="{FCC25D0F-0B7E-4DC1-9C29-11E9EE628D10}"/>
          </ac:spMkLst>
        </pc:spChg>
        <pc:spChg chg="mod">
          <ac:chgData name="Aaron Smith" userId="f01875a68a4dc16b" providerId="LiveId" clId="{943535E5-6438-481C-B8F6-25555F586886}" dt="2020-08-17T18:24:15.451" v="837" actId="113"/>
          <ac:spMkLst>
            <pc:docMk/>
            <pc:sldMk cId="3060004867" sldId="306"/>
            <ac:spMk id="18" creationId="{B8E6A771-30AC-45F4-B701-75CFD2C3793B}"/>
          </ac:spMkLst>
        </pc:spChg>
        <pc:spChg chg="add mod ord">
          <ac:chgData name="Aaron Smith" userId="f01875a68a4dc16b" providerId="LiveId" clId="{943535E5-6438-481C-B8F6-25555F586886}" dt="2020-08-17T17:53:45.367" v="195" actId="164"/>
          <ac:spMkLst>
            <pc:docMk/>
            <pc:sldMk cId="3060004867" sldId="306"/>
            <ac:spMk id="19" creationId="{B4C12D05-10D4-4F25-8890-16F2CBDC36F2}"/>
          </ac:spMkLst>
        </pc:spChg>
        <pc:spChg chg="add mod">
          <ac:chgData name="Aaron Smith" userId="f01875a68a4dc16b" providerId="LiveId" clId="{943535E5-6438-481C-B8F6-25555F586886}" dt="2020-08-17T18:24:55.490" v="868" actId="20577"/>
          <ac:spMkLst>
            <pc:docMk/>
            <pc:sldMk cId="3060004867" sldId="306"/>
            <ac:spMk id="21" creationId="{0FB87B14-A24E-4AC3-98B5-7BC07E79F216}"/>
          </ac:spMkLst>
        </pc:spChg>
        <pc:spChg chg="add mod">
          <ac:chgData name="Aaron Smith" userId="f01875a68a4dc16b" providerId="LiveId" clId="{943535E5-6438-481C-B8F6-25555F586886}" dt="2020-08-17T17:56:39.290" v="422" actId="1037"/>
          <ac:spMkLst>
            <pc:docMk/>
            <pc:sldMk cId="3060004867" sldId="306"/>
            <ac:spMk id="23" creationId="{6EE71D9D-9D02-4143-AC65-DA3AF55E35F4}"/>
          </ac:spMkLst>
        </pc:spChg>
        <pc:spChg chg="add mod">
          <ac:chgData name="Aaron Smith" userId="f01875a68a4dc16b" providerId="LiveId" clId="{943535E5-6438-481C-B8F6-25555F586886}" dt="2020-08-18T00:05:23.646" v="4263" actId="14100"/>
          <ac:spMkLst>
            <pc:docMk/>
            <pc:sldMk cId="3060004867" sldId="306"/>
            <ac:spMk id="24" creationId="{7936B127-A0F5-442C-BCAD-80C5F3410E00}"/>
          </ac:spMkLst>
        </pc:spChg>
        <pc:spChg chg="add mod">
          <ac:chgData name="Aaron Smith" userId="f01875a68a4dc16b" providerId="LiveId" clId="{943535E5-6438-481C-B8F6-25555F586886}" dt="2020-08-17T17:55:56.735" v="357" actId="164"/>
          <ac:spMkLst>
            <pc:docMk/>
            <pc:sldMk cId="3060004867" sldId="306"/>
            <ac:spMk id="26" creationId="{4F940C56-F8CC-46DF-9437-006FADA04A6F}"/>
          </ac:spMkLst>
        </pc:spChg>
        <pc:spChg chg="mod">
          <ac:chgData name="Aaron Smith" userId="f01875a68a4dc16b" providerId="LiveId" clId="{943535E5-6438-481C-B8F6-25555F586886}" dt="2020-08-17T18:02:13.412" v="702" actId="14100"/>
          <ac:spMkLst>
            <pc:docMk/>
            <pc:sldMk cId="3060004867" sldId="306"/>
            <ac:spMk id="30" creationId="{FDF181C6-D042-4831-A167-1F273AD2A5D6}"/>
          </ac:spMkLst>
        </pc:spChg>
        <pc:spChg chg="add mod">
          <ac:chgData name="Aaron Smith" userId="f01875a68a4dc16b" providerId="LiveId" clId="{943535E5-6438-481C-B8F6-25555F586886}" dt="2020-08-17T17:59:24.394" v="640" actId="1076"/>
          <ac:spMkLst>
            <pc:docMk/>
            <pc:sldMk cId="3060004867" sldId="306"/>
            <ac:spMk id="36" creationId="{755DF782-52F1-4F0D-B0C0-94071DCCF731}"/>
          </ac:spMkLst>
        </pc:spChg>
        <pc:spChg chg="add del">
          <ac:chgData name="Aaron Smith" userId="f01875a68a4dc16b" providerId="LiveId" clId="{943535E5-6438-481C-B8F6-25555F586886}" dt="2020-08-17T17:57:54.259" v="517" actId="22"/>
          <ac:spMkLst>
            <pc:docMk/>
            <pc:sldMk cId="3060004867" sldId="306"/>
            <ac:spMk id="38" creationId="{2D02C244-BA76-43A9-8B8A-33810A8D9678}"/>
          </ac:spMkLst>
        </pc:spChg>
        <pc:grpChg chg="add mod">
          <ac:chgData name="Aaron Smith" userId="f01875a68a4dc16b" providerId="LiveId" clId="{943535E5-6438-481C-B8F6-25555F586886}" dt="2020-08-17T17:56:39.290" v="422" actId="1037"/>
          <ac:grpSpMkLst>
            <pc:docMk/>
            <pc:sldMk cId="3060004867" sldId="306"/>
            <ac:grpSpMk id="7" creationId="{4CECF3E1-7DD8-4672-AB2B-04C40D0F5F3F}"/>
          </ac:grpSpMkLst>
        </pc:grpChg>
        <pc:grpChg chg="add del mod">
          <ac:chgData name="Aaron Smith" userId="f01875a68a4dc16b" providerId="LiveId" clId="{943535E5-6438-481C-B8F6-25555F586886}" dt="2020-08-17T17:49:14.548" v="108" actId="478"/>
          <ac:grpSpMkLst>
            <pc:docMk/>
            <pc:sldMk cId="3060004867" sldId="306"/>
            <ac:grpSpMk id="11" creationId="{99E4557D-0E2F-492E-8E48-64BCCB4CDA6D}"/>
          </ac:grpSpMkLst>
        </pc:grpChg>
        <pc:grpChg chg="add mod">
          <ac:chgData name="Aaron Smith" userId="f01875a68a4dc16b" providerId="LiveId" clId="{943535E5-6438-481C-B8F6-25555F586886}" dt="2020-08-17T17:56:39.290" v="422" actId="1037"/>
          <ac:grpSpMkLst>
            <pc:docMk/>
            <pc:sldMk cId="3060004867" sldId="306"/>
            <ac:grpSpMk id="15" creationId="{BAD5CE6E-8356-48F1-ADED-FE88DB1653DA}"/>
          </ac:grpSpMkLst>
        </pc:grpChg>
        <pc:grpChg chg="add mod ord">
          <ac:chgData name="Aaron Smith" userId="f01875a68a4dc16b" providerId="LiveId" clId="{943535E5-6438-481C-B8F6-25555F586886}" dt="2020-08-17T17:56:39.290" v="422" actId="1037"/>
          <ac:grpSpMkLst>
            <pc:docMk/>
            <pc:sldMk cId="3060004867" sldId="306"/>
            <ac:grpSpMk id="22" creationId="{A6240AF2-466A-4E12-8A5E-9840A9482019}"/>
          </ac:grpSpMkLst>
        </pc:grpChg>
        <pc:grpChg chg="add mod">
          <ac:chgData name="Aaron Smith" userId="f01875a68a4dc16b" providerId="LiveId" clId="{943535E5-6438-481C-B8F6-25555F586886}" dt="2020-08-17T17:56:39.290" v="422" actId="1037"/>
          <ac:grpSpMkLst>
            <pc:docMk/>
            <pc:sldMk cId="3060004867" sldId="306"/>
            <ac:grpSpMk id="27" creationId="{66CE5C9C-A2EF-4368-8F2D-9406C6F47B7E}"/>
          </ac:grpSpMkLst>
        </pc:grpChg>
        <pc:grpChg chg="add mod">
          <ac:chgData name="Aaron Smith" userId="f01875a68a4dc16b" providerId="LiveId" clId="{943535E5-6438-481C-B8F6-25555F586886}" dt="2020-08-17T17:57:20.054" v="477" actId="1076"/>
          <ac:grpSpMkLst>
            <pc:docMk/>
            <pc:sldMk cId="3060004867" sldId="306"/>
            <ac:grpSpMk id="28" creationId="{E8EFF3CE-F2F5-4B43-9063-5758E3AF6C6C}"/>
          </ac:grpSpMkLst>
        </pc:grpChg>
        <pc:cxnChg chg="mod">
          <ac:chgData name="Aaron Smith" userId="f01875a68a4dc16b" providerId="LiveId" clId="{943535E5-6438-481C-B8F6-25555F586886}" dt="2020-08-17T18:02:20.203" v="703" actId="14100"/>
          <ac:cxnSpMkLst>
            <pc:docMk/>
            <pc:sldMk cId="3060004867" sldId="306"/>
            <ac:cxnSpMk id="29" creationId="{BA54BE39-B64D-4535-9DD4-C094D4D0D2CC}"/>
          </ac:cxnSpMkLst>
        </pc:cxnChg>
      </pc:sldChg>
      <pc:sldChg chg="addSp delSp modSp add mod ord">
        <pc:chgData name="Aaron Smith" userId="f01875a68a4dc16b" providerId="LiveId" clId="{943535E5-6438-481C-B8F6-25555F586886}" dt="2020-08-17T18:58:51.781" v="1774" actId="20577"/>
        <pc:sldMkLst>
          <pc:docMk/>
          <pc:sldMk cId="3613003506" sldId="307"/>
        </pc:sldMkLst>
        <pc:spChg chg="mod">
          <ac:chgData name="Aaron Smith" userId="f01875a68a4dc16b" providerId="LiveId" clId="{943535E5-6438-481C-B8F6-25555F586886}" dt="2020-08-17T18:58:51.781" v="1774" actId="20577"/>
          <ac:spMkLst>
            <pc:docMk/>
            <pc:sldMk cId="3613003506" sldId="307"/>
            <ac:spMk id="2" creationId="{9B350D64-E88B-4B9F-8B0B-D2AB2D975770}"/>
          </ac:spMkLst>
        </pc:spChg>
        <pc:spChg chg="del mod">
          <ac:chgData name="Aaron Smith" userId="f01875a68a4dc16b" providerId="LiveId" clId="{943535E5-6438-481C-B8F6-25555F586886}" dt="2020-08-17T18:55:33.737" v="1316" actId="12084"/>
          <ac:spMkLst>
            <pc:docMk/>
            <pc:sldMk cId="3613003506" sldId="307"/>
            <ac:spMk id="3" creationId="{A9AC82B6-1D4C-4010-B3A0-56506AEF35AA}"/>
          </ac:spMkLst>
        </pc:spChg>
        <pc:spChg chg="add del mod">
          <ac:chgData name="Aaron Smith" userId="f01875a68a4dc16b" providerId="LiveId" clId="{943535E5-6438-481C-B8F6-25555F586886}" dt="2020-08-17T18:55:16.877" v="1315" actId="478"/>
          <ac:spMkLst>
            <pc:docMk/>
            <pc:sldMk cId="3613003506" sldId="307"/>
            <ac:spMk id="5" creationId="{0F607264-52F9-40DC-8A51-CAEA791380CD}"/>
          </ac:spMkLst>
        </pc:spChg>
        <pc:graphicFrameChg chg="add mod">
          <ac:chgData name="Aaron Smith" userId="f01875a68a4dc16b" providerId="LiveId" clId="{943535E5-6438-481C-B8F6-25555F586886}" dt="2020-08-17T18:58:16.405" v="1762" actId="20577"/>
          <ac:graphicFrameMkLst>
            <pc:docMk/>
            <pc:sldMk cId="3613003506" sldId="307"/>
            <ac:graphicFrameMk id="6" creationId="{8699806B-0455-44BB-BEC2-2248C9D5C55A}"/>
          </ac:graphicFrameMkLst>
        </pc:graphicFrameChg>
        <pc:picChg chg="add del mod">
          <ac:chgData name="Aaron Smith" userId="f01875a68a4dc16b" providerId="LiveId" clId="{943535E5-6438-481C-B8F6-25555F586886}" dt="2020-08-17T18:54:42.774" v="1298" actId="478"/>
          <ac:picMkLst>
            <pc:docMk/>
            <pc:sldMk cId="3613003506" sldId="307"/>
            <ac:picMk id="4" creationId="{B2D3226C-3BD6-4040-87FD-BE3EFDECE672}"/>
          </ac:picMkLst>
        </pc:picChg>
      </pc:sldChg>
      <pc:sldChg chg="addSp delSp modSp add mod ord">
        <pc:chgData name="Aaron Smith" userId="f01875a68a4dc16b" providerId="LiveId" clId="{943535E5-6438-481C-B8F6-25555F586886}" dt="2020-08-17T18:53:36.439" v="1245"/>
        <pc:sldMkLst>
          <pc:docMk/>
          <pc:sldMk cId="1965614431" sldId="308"/>
        </pc:sldMkLst>
        <pc:spChg chg="mod">
          <ac:chgData name="Aaron Smith" userId="f01875a68a4dc16b" providerId="LiveId" clId="{943535E5-6438-481C-B8F6-25555F586886}" dt="2020-08-17T18:49:10.590" v="1116" actId="20577"/>
          <ac:spMkLst>
            <pc:docMk/>
            <pc:sldMk cId="1965614431" sldId="308"/>
            <ac:spMk id="2" creationId="{9B350D64-E88B-4B9F-8B0B-D2AB2D975770}"/>
          </ac:spMkLst>
        </pc:spChg>
        <pc:spChg chg="del mod">
          <ac:chgData name="Aaron Smith" userId="f01875a68a4dc16b" providerId="LiveId" clId="{943535E5-6438-481C-B8F6-25555F586886}" dt="2020-08-17T18:47:00.360" v="1022" actId="478"/>
          <ac:spMkLst>
            <pc:docMk/>
            <pc:sldMk cId="1965614431" sldId="308"/>
            <ac:spMk id="3" creationId="{A9AC82B6-1D4C-4010-B3A0-56506AEF35AA}"/>
          </ac:spMkLst>
        </pc:spChg>
        <pc:spChg chg="add mod">
          <ac:chgData name="Aaron Smith" userId="f01875a68a4dc16b" providerId="LiveId" clId="{943535E5-6438-481C-B8F6-25555F586886}" dt="2020-08-17T18:48:17.886" v="1052" actId="164"/>
          <ac:spMkLst>
            <pc:docMk/>
            <pc:sldMk cId="1965614431" sldId="308"/>
            <ac:spMk id="5" creationId="{FE1D5F3B-CCAE-4BD2-B56E-AD65DEFB9E0D}"/>
          </ac:spMkLst>
        </pc:spChg>
        <pc:spChg chg="add del mod">
          <ac:chgData name="Aaron Smith" userId="f01875a68a4dc16b" providerId="LiveId" clId="{943535E5-6438-481C-B8F6-25555F586886}" dt="2020-08-17T18:44:50.222" v="969" actId="478"/>
          <ac:spMkLst>
            <pc:docMk/>
            <pc:sldMk cId="1965614431" sldId="308"/>
            <ac:spMk id="7" creationId="{D5714FC8-77F6-4161-BF9B-0CFE7FB44638}"/>
          </ac:spMkLst>
        </pc:spChg>
        <pc:spChg chg="add mod">
          <ac:chgData name="Aaron Smith" userId="f01875a68a4dc16b" providerId="LiveId" clId="{943535E5-6438-481C-B8F6-25555F586886}" dt="2020-08-17T18:48:21.057" v="1053" actId="164"/>
          <ac:spMkLst>
            <pc:docMk/>
            <pc:sldMk cId="1965614431" sldId="308"/>
            <ac:spMk id="9" creationId="{AB88B658-31EA-4681-A14A-E8C6D0274332}"/>
          </ac:spMkLst>
        </pc:spChg>
        <pc:spChg chg="add mod">
          <ac:chgData name="Aaron Smith" userId="f01875a68a4dc16b" providerId="LiveId" clId="{943535E5-6438-481C-B8F6-25555F586886}" dt="2020-08-17T18:44:24.314" v="947" actId="164"/>
          <ac:spMkLst>
            <pc:docMk/>
            <pc:sldMk cId="1965614431" sldId="308"/>
            <ac:spMk id="11" creationId="{A1E85BAB-B382-4287-B9DD-2BACB8DA6480}"/>
          </ac:spMkLst>
        </pc:spChg>
        <pc:spChg chg="add mod">
          <ac:chgData name="Aaron Smith" userId="f01875a68a4dc16b" providerId="LiveId" clId="{943535E5-6438-481C-B8F6-25555F586886}" dt="2020-08-17T18:45:32.581" v="1017" actId="403"/>
          <ac:spMkLst>
            <pc:docMk/>
            <pc:sldMk cId="1965614431" sldId="308"/>
            <ac:spMk id="13" creationId="{C9AB16DF-BCC5-4897-B1E2-B65AF3B303CB}"/>
          </ac:spMkLst>
        </pc:spChg>
        <pc:spChg chg="mod">
          <ac:chgData name="Aaron Smith" userId="f01875a68a4dc16b" providerId="LiveId" clId="{943535E5-6438-481C-B8F6-25555F586886}" dt="2020-08-17T18:44:28.521" v="949"/>
          <ac:spMkLst>
            <pc:docMk/>
            <pc:sldMk cId="1965614431" sldId="308"/>
            <ac:spMk id="16" creationId="{38CE516E-F3D2-4116-9D59-BE125B1F44E0}"/>
          </ac:spMkLst>
        </pc:spChg>
        <pc:spChg chg="mod">
          <ac:chgData name="Aaron Smith" userId="f01875a68a4dc16b" providerId="LiveId" clId="{943535E5-6438-481C-B8F6-25555F586886}" dt="2020-08-17T18:44:28.521" v="949"/>
          <ac:spMkLst>
            <pc:docMk/>
            <pc:sldMk cId="1965614431" sldId="308"/>
            <ac:spMk id="17" creationId="{2E8FC369-A214-4E73-8644-ADFB566A3161}"/>
          </ac:spMkLst>
        </pc:spChg>
        <pc:spChg chg="add mod">
          <ac:chgData name="Aaron Smith" userId="f01875a68a4dc16b" providerId="LiveId" clId="{943535E5-6438-481C-B8F6-25555F586886}" dt="2020-08-17T18:48:21.057" v="1053" actId="164"/>
          <ac:spMkLst>
            <pc:docMk/>
            <pc:sldMk cId="1965614431" sldId="308"/>
            <ac:spMk id="19" creationId="{5E3E1F4E-FEF3-4B55-860B-0DB49F36CC4A}"/>
          </ac:spMkLst>
        </pc:spChg>
        <pc:spChg chg="add mod">
          <ac:chgData name="Aaron Smith" userId="f01875a68a4dc16b" providerId="LiveId" clId="{943535E5-6438-481C-B8F6-25555F586886}" dt="2020-08-17T18:48:17.886" v="1052" actId="164"/>
          <ac:spMkLst>
            <pc:docMk/>
            <pc:sldMk cId="1965614431" sldId="308"/>
            <ac:spMk id="21" creationId="{1121024F-8E64-4AD7-A3FF-DC7C76DB2D18}"/>
          </ac:spMkLst>
        </pc:spChg>
        <pc:spChg chg="add del mod">
          <ac:chgData name="Aaron Smith" userId="f01875a68a4dc16b" providerId="LiveId" clId="{943535E5-6438-481C-B8F6-25555F586886}" dt="2020-08-17T18:47:03.480" v="1023" actId="478"/>
          <ac:spMkLst>
            <pc:docMk/>
            <pc:sldMk cId="1965614431" sldId="308"/>
            <ac:spMk id="23" creationId="{3630EC44-6DF2-4031-8BCF-FD7C0AF16674}"/>
          </ac:spMkLst>
        </pc:spChg>
        <pc:spChg chg="add mod">
          <ac:chgData name="Aaron Smith" userId="f01875a68a4dc16b" providerId="LiveId" clId="{943535E5-6438-481C-B8F6-25555F586886}" dt="2020-08-17T18:47:44.549" v="1051" actId="164"/>
          <ac:spMkLst>
            <pc:docMk/>
            <pc:sldMk cId="1965614431" sldId="308"/>
            <ac:spMk id="29" creationId="{F278F22F-A5A1-4273-BE9A-2A7CB77F1210}"/>
          </ac:spMkLst>
        </pc:spChg>
        <pc:grpChg chg="add mod">
          <ac:chgData name="Aaron Smith" userId="f01875a68a4dc16b" providerId="LiveId" clId="{943535E5-6438-481C-B8F6-25555F586886}" dt="2020-08-17T18:46:52.360" v="1021" actId="1037"/>
          <ac:grpSpMkLst>
            <pc:docMk/>
            <pc:sldMk cId="1965614431" sldId="308"/>
            <ac:grpSpMk id="14" creationId="{CFEE8911-D966-45D7-85EF-6735F3F6499A}"/>
          </ac:grpSpMkLst>
        </pc:grpChg>
        <pc:grpChg chg="add del mod">
          <ac:chgData name="Aaron Smith" userId="f01875a68a4dc16b" providerId="LiveId" clId="{943535E5-6438-481C-B8F6-25555F586886}" dt="2020-08-17T18:44:29.946" v="950"/>
          <ac:grpSpMkLst>
            <pc:docMk/>
            <pc:sldMk cId="1965614431" sldId="308"/>
            <ac:grpSpMk id="15" creationId="{65FCF860-6692-4F46-8FC7-634BE34DBF38}"/>
          </ac:grpSpMkLst>
        </pc:grpChg>
        <pc:grpChg chg="add mod">
          <ac:chgData name="Aaron Smith" userId="f01875a68a4dc16b" providerId="LiveId" clId="{943535E5-6438-481C-B8F6-25555F586886}" dt="2020-08-17T18:47:44.549" v="1051" actId="164"/>
          <ac:grpSpMkLst>
            <pc:docMk/>
            <pc:sldMk cId="1965614431" sldId="308"/>
            <ac:grpSpMk id="30" creationId="{02A003ED-B234-4615-868B-F31306398251}"/>
          </ac:grpSpMkLst>
        </pc:grpChg>
        <pc:grpChg chg="add mod">
          <ac:chgData name="Aaron Smith" userId="f01875a68a4dc16b" providerId="LiveId" clId="{943535E5-6438-481C-B8F6-25555F586886}" dt="2020-08-17T18:48:17.886" v="1052" actId="164"/>
          <ac:grpSpMkLst>
            <pc:docMk/>
            <pc:sldMk cId="1965614431" sldId="308"/>
            <ac:grpSpMk id="31" creationId="{23920482-9E87-4ED6-B255-866533EBE852}"/>
          </ac:grpSpMkLst>
        </pc:grpChg>
        <pc:grpChg chg="add mod">
          <ac:chgData name="Aaron Smith" userId="f01875a68a4dc16b" providerId="LiveId" clId="{943535E5-6438-481C-B8F6-25555F586886}" dt="2020-08-17T18:48:21.057" v="1053" actId="164"/>
          <ac:grpSpMkLst>
            <pc:docMk/>
            <pc:sldMk cId="1965614431" sldId="308"/>
            <ac:grpSpMk id="32" creationId="{AADBF323-A4A6-421C-B766-36987444DC92}"/>
          </ac:grpSpMkLst>
        </pc:grpChg>
        <pc:cxnChg chg="add mod">
          <ac:chgData name="Aaron Smith" userId="f01875a68a4dc16b" providerId="LiveId" clId="{943535E5-6438-481C-B8F6-25555F586886}" dt="2020-08-17T18:47:44.549" v="1051" actId="164"/>
          <ac:cxnSpMkLst>
            <pc:docMk/>
            <pc:sldMk cId="1965614431" sldId="308"/>
            <ac:cxnSpMk id="25" creationId="{52D87EF6-F61D-4FFA-B29A-BFDFFAA1127E}"/>
          </ac:cxnSpMkLst>
        </pc:cxnChg>
      </pc:sldChg>
      <pc:sldChg chg="modSp add mod">
        <pc:chgData name="Aaron Smith" userId="f01875a68a4dc16b" providerId="LiveId" clId="{943535E5-6438-481C-B8F6-25555F586886}" dt="2020-08-17T19:03:04.237" v="1858" actId="20577"/>
        <pc:sldMkLst>
          <pc:docMk/>
          <pc:sldMk cId="1629358445" sldId="309"/>
        </pc:sldMkLst>
        <pc:spChg chg="mod">
          <ac:chgData name="Aaron Smith" userId="f01875a68a4dc16b" providerId="LiveId" clId="{943535E5-6438-481C-B8F6-25555F586886}" dt="2020-08-17T19:02:35.482" v="1818" actId="20577"/>
          <ac:spMkLst>
            <pc:docMk/>
            <pc:sldMk cId="1629358445" sldId="309"/>
            <ac:spMk id="2" creationId="{F3908B75-D779-4201-A8A9-75E1A7B4B345}"/>
          </ac:spMkLst>
        </pc:spChg>
        <pc:spChg chg="mod">
          <ac:chgData name="Aaron Smith" userId="f01875a68a4dc16b" providerId="LiveId" clId="{943535E5-6438-481C-B8F6-25555F586886}" dt="2020-08-17T19:03:04.237" v="1858" actId="20577"/>
          <ac:spMkLst>
            <pc:docMk/>
            <pc:sldMk cId="1629358445" sldId="309"/>
            <ac:spMk id="3" creationId="{13AAEFCD-A6EE-4265-8DD2-F442F091F1C5}"/>
          </ac:spMkLst>
        </pc:spChg>
      </pc:sldChg>
      <pc:sldChg chg="addSp delSp modSp new mod modAnim">
        <pc:chgData name="Aaron Smith" userId="f01875a68a4dc16b" providerId="LiveId" clId="{943535E5-6438-481C-B8F6-25555F586886}" dt="2020-08-17T20:45:37.530" v="2850" actId="20577"/>
        <pc:sldMkLst>
          <pc:docMk/>
          <pc:sldMk cId="3079214500" sldId="310"/>
        </pc:sldMkLst>
        <pc:spChg chg="mod">
          <ac:chgData name="Aaron Smith" userId="f01875a68a4dc16b" providerId="LiveId" clId="{943535E5-6438-481C-B8F6-25555F586886}" dt="2020-08-17T20:45:37.530" v="2850" actId="20577"/>
          <ac:spMkLst>
            <pc:docMk/>
            <pc:sldMk cId="3079214500" sldId="310"/>
            <ac:spMk id="2" creationId="{EA08F4AB-900A-449D-817E-5717827121AD}"/>
          </ac:spMkLst>
        </pc:spChg>
        <pc:spChg chg="del">
          <ac:chgData name="Aaron Smith" userId="f01875a68a4dc16b" providerId="LiveId" clId="{943535E5-6438-481C-B8F6-25555F586886}" dt="2020-08-17T19:08:16.240" v="1873"/>
          <ac:spMkLst>
            <pc:docMk/>
            <pc:sldMk cId="3079214500" sldId="310"/>
            <ac:spMk id="3" creationId="{511E22B3-A2D5-414C-BC07-BF0A5090B8D0}"/>
          </ac:spMkLst>
        </pc:spChg>
        <pc:spChg chg="add del mod">
          <ac:chgData name="Aaron Smith" userId="f01875a68a4dc16b" providerId="LiveId" clId="{943535E5-6438-481C-B8F6-25555F586886}" dt="2020-08-17T19:10:08.144" v="1933" actId="478"/>
          <ac:spMkLst>
            <pc:docMk/>
            <pc:sldMk cId="3079214500" sldId="310"/>
            <ac:spMk id="4" creationId="{2F27DBF1-3173-41CF-9EF3-D9E415F050C7}"/>
          </ac:spMkLst>
        </pc:spChg>
        <pc:spChg chg="add del mod">
          <ac:chgData name="Aaron Smith" userId="f01875a68a4dc16b" providerId="LiveId" clId="{943535E5-6438-481C-B8F6-25555F586886}" dt="2020-08-17T19:10:08.144" v="1933" actId="478"/>
          <ac:spMkLst>
            <pc:docMk/>
            <pc:sldMk cId="3079214500" sldId="310"/>
            <ac:spMk id="5" creationId="{197C720B-9134-4042-8971-178F315D819F}"/>
          </ac:spMkLst>
        </pc:spChg>
        <pc:spChg chg="add del mod">
          <ac:chgData name="Aaron Smith" userId="f01875a68a4dc16b" providerId="LiveId" clId="{943535E5-6438-481C-B8F6-25555F586886}" dt="2020-08-17T19:10:08.144" v="1933" actId="478"/>
          <ac:spMkLst>
            <pc:docMk/>
            <pc:sldMk cId="3079214500" sldId="310"/>
            <ac:spMk id="7" creationId="{81D4692E-F9A5-4C35-8F8C-2DCEB9682CA9}"/>
          </ac:spMkLst>
        </pc:spChg>
        <pc:spChg chg="add mod topLvl">
          <ac:chgData name="Aaron Smith" userId="f01875a68a4dc16b" providerId="LiveId" clId="{943535E5-6438-481C-B8F6-25555F586886}" dt="2020-08-17T19:48:31.641" v="2644" actId="1038"/>
          <ac:spMkLst>
            <pc:docMk/>
            <pc:sldMk cId="3079214500" sldId="310"/>
            <ac:spMk id="9" creationId="{BE05812B-6478-4168-AB5C-B5B3A4885C78}"/>
          </ac:spMkLst>
        </pc:spChg>
        <pc:spChg chg="add mod topLvl">
          <ac:chgData name="Aaron Smith" userId="f01875a68a4dc16b" providerId="LiveId" clId="{943535E5-6438-481C-B8F6-25555F586886}" dt="2020-08-17T19:41:29.213" v="2520" actId="164"/>
          <ac:spMkLst>
            <pc:docMk/>
            <pc:sldMk cId="3079214500" sldId="310"/>
            <ac:spMk id="15" creationId="{8DF1875A-0102-43F9-AD46-93C6E40E5915}"/>
          </ac:spMkLst>
        </pc:spChg>
        <pc:spChg chg="add del mod">
          <ac:chgData name="Aaron Smith" userId="f01875a68a4dc16b" providerId="LiveId" clId="{943535E5-6438-481C-B8F6-25555F586886}" dt="2020-08-17T19:13:05.074" v="1992" actId="478"/>
          <ac:spMkLst>
            <pc:docMk/>
            <pc:sldMk cId="3079214500" sldId="310"/>
            <ac:spMk id="35" creationId="{22FF16D7-00B5-421B-8FAC-A995ACF463C6}"/>
          </ac:spMkLst>
        </pc:spChg>
        <pc:spChg chg="add del">
          <ac:chgData name="Aaron Smith" userId="f01875a68a4dc16b" providerId="LiveId" clId="{943535E5-6438-481C-B8F6-25555F586886}" dt="2020-08-17T19:13:28.390" v="1994" actId="478"/>
          <ac:spMkLst>
            <pc:docMk/>
            <pc:sldMk cId="3079214500" sldId="310"/>
            <ac:spMk id="36" creationId="{71573D27-C254-48E2-BAD4-1F483DD0F177}"/>
          </ac:spMkLst>
        </pc:spChg>
        <pc:spChg chg="add del">
          <ac:chgData name="Aaron Smith" userId="f01875a68a4dc16b" providerId="LiveId" clId="{943535E5-6438-481C-B8F6-25555F586886}" dt="2020-08-17T19:13:46.749" v="1996" actId="478"/>
          <ac:spMkLst>
            <pc:docMk/>
            <pc:sldMk cId="3079214500" sldId="310"/>
            <ac:spMk id="37" creationId="{30424727-5CFC-4CF3-9C48-22A9570E7DAF}"/>
          </ac:spMkLst>
        </pc:spChg>
        <pc:spChg chg="add del">
          <ac:chgData name="Aaron Smith" userId="f01875a68a4dc16b" providerId="LiveId" clId="{943535E5-6438-481C-B8F6-25555F586886}" dt="2020-08-17T19:14:02.209" v="1998" actId="478"/>
          <ac:spMkLst>
            <pc:docMk/>
            <pc:sldMk cId="3079214500" sldId="310"/>
            <ac:spMk id="38" creationId="{7F9E29F8-6F78-4B4B-9C8D-D52AB52AF64A}"/>
          </ac:spMkLst>
        </pc:spChg>
        <pc:spChg chg="add del">
          <ac:chgData name="Aaron Smith" userId="f01875a68a4dc16b" providerId="LiveId" clId="{943535E5-6438-481C-B8F6-25555F586886}" dt="2020-08-17T19:14:16.158" v="2000" actId="478"/>
          <ac:spMkLst>
            <pc:docMk/>
            <pc:sldMk cId="3079214500" sldId="310"/>
            <ac:spMk id="39" creationId="{09A81A34-ED54-4E40-A932-59E580720229}"/>
          </ac:spMkLst>
        </pc:spChg>
        <pc:spChg chg="add del">
          <ac:chgData name="Aaron Smith" userId="f01875a68a4dc16b" providerId="LiveId" clId="{943535E5-6438-481C-B8F6-25555F586886}" dt="2020-08-17T19:14:26.149" v="2002" actId="478"/>
          <ac:spMkLst>
            <pc:docMk/>
            <pc:sldMk cId="3079214500" sldId="310"/>
            <ac:spMk id="40" creationId="{F320E8DA-A3F1-44F5-A09C-5D1FCEA46EA4}"/>
          </ac:spMkLst>
        </pc:spChg>
        <pc:spChg chg="add del">
          <ac:chgData name="Aaron Smith" userId="f01875a68a4dc16b" providerId="LiveId" clId="{943535E5-6438-481C-B8F6-25555F586886}" dt="2020-08-17T19:14:33.990" v="2004" actId="478"/>
          <ac:spMkLst>
            <pc:docMk/>
            <pc:sldMk cId="3079214500" sldId="310"/>
            <ac:spMk id="41" creationId="{CE067F8E-2748-4FEB-AA36-AFDCB3496C4B}"/>
          </ac:spMkLst>
        </pc:spChg>
        <pc:spChg chg="add del">
          <ac:chgData name="Aaron Smith" userId="f01875a68a4dc16b" providerId="LiveId" clId="{943535E5-6438-481C-B8F6-25555F586886}" dt="2020-08-17T19:14:54.250" v="2006" actId="478"/>
          <ac:spMkLst>
            <pc:docMk/>
            <pc:sldMk cId="3079214500" sldId="310"/>
            <ac:spMk id="42" creationId="{ECC28976-F645-4317-BAF8-0324D2F6B7BF}"/>
          </ac:spMkLst>
        </pc:spChg>
        <pc:spChg chg="add mod">
          <ac:chgData name="Aaron Smith" userId="f01875a68a4dc16b" providerId="LiveId" clId="{943535E5-6438-481C-B8F6-25555F586886}" dt="2020-08-17T19:35:35.745" v="2462" actId="165"/>
          <ac:spMkLst>
            <pc:docMk/>
            <pc:sldMk cId="3079214500" sldId="310"/>
            <ac:spMk id="46" creationId="{4CC48704-45A1-481C-8037-F959E4D6028A}"/>
          </ac:spMkLst>
        </pc:spChg>
        <pc:spChg chg="add mod topLvl">
          <ac:chgData name="Aaron Smith" userId="f01875a68a4dc16b" providerId="LiveId" clId="{943535E5-6438-481C-B8F6-25555F586886}" dt="2020-08-17T19:44:16.184" v="2542" actId="164"/>
          <ac:spMkLst>
            <pc:docMk/>
            <pc:sldMk cId="3079214500" sldId="310"/>
            <ac:spMk id="51" creationId="{712A814D-0EC4-45E9-A8A2-5B0420FC9859}"/>
          </ac:spMkLst>
        </pc:spChg>
        <pc:spChg chg="mod">
          <ac:chgData name="Aaron Smith" userId="f01875a68a4dc16b" providerId="LiveId" clId="{943535E5-6438-481C-B8F6-25555F586886}" dt="2020-08-17T19:35:35.745" v="2462" actId="165"/>
          <ac:spMkLst>
            <pc:docMk/>
            <pc:sldMk cId="3079214500" sldId="310"/>
            <ac:spMk id="54" creationId="{7719DE38-5F71-431B-B85D-22B4E3582A7F}"/>
          </ac:spMkLst>
        </pc:spChg>
        <pc:spChg chg="mod">
          <ac:chgData name="Aaron Smith" userId="f01875a68a4dc16b" providerId="LiveId" clId="{943535E5-6438-481C-B8F6-25555F586886}" dt="2020-08-17T19:35:35.745" v="2462" actId="165"/>
          <ac:spMkLst>
            <pc:docMk/>
            <pc:sldMk cId="3079214500" sldId="310"/>
            <ac:spMk id="57" creationId="{FD159F10-7852-45C4-955F-516D57C4E633}"/>
          </ac:spMkLst>
        </pc:spChg>
        <pc:spChg chg="add mod topLvl">
          <ac:chgData name="Aaron Smith" userId="f01875a68a4dc16b" providerId="LiveId" clId="{943535E5-6438-481C-B8F6-25555F586886}" dt="2020-08-17T19:44:21.963" v="2543" actId="164"/>
          <ac:spMkLst>
            <pc:docMk/>
            <pc:sldMk cId="3079214500" sldId="310"/>
            <ac:spMk id="63" creationId="{306F34F8-97A1-4B0B-84E6-A2C5B95CFA76}"/>
          </ac:spMkLst>
        </pc:spChg>
        <pc:spChg chg="add mod topLvl">
          <ac:chgData name="Aaron Smith" userId="f01875a68a4dc16b" providerId="LiveId" clId="{943535E5-6438-481C-B8F6-25555F586886}" dt="2020-08-17T19:48:31.641" v="2644" actId="1038"/>
          <ac:spMkLst>
            <pc:docMk/>
            <pc:sldMk cId="3079214500" sldId="310"/>
            <ac:spMk id="65" creationId="{90AD5125-2E77-4494-BD90-740E7C5B7230}"/>
          </ac:spMkLst>
        </pc:spChg>
        <pc:spChg chg="add mod topLvl">
          <ac:chgData name="Aaron Smith" userId="f01875a68a4dc16b" providerId="LiveId" clId="{943535E5-6438-481C-B8F6-25555F586886}" dt="2020-08-17T19:44:21.963" v="2543" actId="164"/>
          <ac:spMkLst>
            <pc:docMk/>
            <pc:sldMk cId="3079214500" sldId="310"/>
            <ac:spMk id="66" creationId="{DE9C7407-8AC5-4C15-B82A-B621EB2C7DE5}"/>
          </ac:spMkLst>
        </pc:spChg>
        <pc:spChg chg="add del mod">
          <ac:chgData name="Aaron Smith" userId="f01875a68a4dc16b" providerId="LiveId" clId="{943535E5-6438-481C-B8F6-25555F586886}" dt="2020-08-17T19:21:09.328" v="2148" actId="478"/>
          <ac:spMkLst>
            <pc:docMk/>
            <pc:sldMk cId="3079214500" sldId="310"/>
            <ac:spMk id="68" creationId="{AC3C17FB-4C5F-4CDF-967C-F2523D1BAE40}"/>
          </ac:spMkLst>
        </pc:spChg>
        <pc:spChg chg="add del">
          <ac:chgData name="Aaron Smith" userId="f01875a68a4dc16b" providerId="LiveId" clId="{943535E5-6438-481C-B8F6-25555F586886}" dt="2020-08-17T19:22:52.053" v="2183" actId="22"/>
          <ac:spMkLst>
            <pc:docMk/>
            <pc:sldMk cId="3079214500" sldId="310"/>
            <ac:spMk id="70" creationId="{42B67718-4702-4EB5-BFB8-079CFC9EBE22}"/>
          </ac:spMkLst>
        </pc:spChg>
        <pc:spChg chg="mod">
          <ac:chgData name="Aaron Smith" userId="f01875a68a4dc16b" providerId="LiveId" clId="{943535E5-6438-481C-B8F6-25555F586886}" dt="2020-08-17T19:35:35.745" v="2462" actId="165"/>
          <ac:spMkLst>
            <pc:docMk/>
            <pc:sldMk cId="3079214500" sldId="310"/>
            <ac:spMk id="73" creationId="{CC0BD735-231D-4469-B02F-96D714C3AC83}"/>
          </ac:spMkLst>
        </pc:spChg>
        <pc:spChg chg="mod">
          <ac:chgData name="Aaron Smith" userId="f01875a68a4dc16b" providerId="LiveId" clId="{943535E5-6438-481C-B8F6-25555F586886}" dt="2020-08-17T19:35:35.745" v="2462" actId="165"/>
          <ac:spMkLst>
            <pc:docMk/>
            <pc:sldMk cId="3079214500" sldId="310"/>
            <ac:spMk id="78" creationId="{B5BADD9F-E8AC-4B97-8199-9CED808E8054}"/>
          </ac:spMkLst>
        </pc:spChg>
        <pc:spChg chg="add mod topLvl">
          <ac:chgData name="Aaron Smith" userId="f01875a68a4dc16b" providerId="LiveId" clId="{943535E5-6438-481C-B8F6-25555F586886}" dt="2020-08-17T19:43:37.676" v="2537" actId="164"/>
          <ac:spMkLst>
            <pc:docMk/>
            <pc:sldMk cId="3079214500" sldId="310"/>
            <ac:spMk id="81" creationId="{D269BE8D-93F9-4A41-BEF5-95843C970373}"/>
          </ac:spMkLst>
        </pc:spChg>
        <pc:spChg chg="add del mod">
          <ac:chgData name="Aaron Smith" userId="f01875a68a4dc16b" providerId="LiveId" clId="{943535E5-6438-481C-B8F6-25555F586886}" dt="2020-08-17T19:25:02.051" v="2214" actId="478"/>
          <ac:spMkLst>
            <pc:docMk/>
            <pc:sldMk cId="3079214500" sldId="310"/>
            <ac:spMk id="85" creationId="{8C5681B1-C209-4851-AF7F-62C5B20B8308}"/>
          </ac:spMkLst>
        </pc:spChg>
        <pc:spChg chg="mod">
          <ac:chgData name="Aaron Smith" userId="f01875a68a4dc16b" providerId="LiveId" clId="{943535E5-6438-481C-B8F6-25555F586886}" dt="2020-08-17T19:25:37.664" v="2217"/>
          <ac:spMkLst>
            <pc:docMk/>
            <pc:sldMk cId="3079214500" sldId="310"/>
            <ac:spMk id="89" creationId="{59B651CE-0774-4473-BC8D-B5B56A9B7B27}"/>
          </ac:spMkLst>
        </pc:spChg>
        <pc:spChg chg="mod">
          <ac:chgData name="Aaron Smith" userId="f01875a68a4dc16b" providerId="LiveId" clId="{943535E5-6438-481C-B8F6-25555F586886}" dt="2020-08-17T19:26:53.100" v="2305" actId="113"/>
          <ac:spMkLst>
            <pc:docMk/>
            <pc:sldMk cId="3079214500" sldId="310"/>
            <ac:spMk id="90" creationId="{DAA6AF86-850A-4942-BAC7-AB3C93E6A7EA}"/>
          </ac:spMkLst>
        </pc:spChg>
        <pc:spChg chg="mod">
          <ac:chgData name="Aaron Smith" userId="f01875a68a4dc16b" providerId="LiveId" clId="{943535E5-6438-481C-B8F6-25555F586886}" dt="2020-08-17T19:49:14.818" v="2657" actId="1076"/>
          <ac:spMkLst>
            <pc:docMk/>
            <pc:sldMk cId="3079214500" sldId="310"/>
            <ac:spMk id="93" creationId="{98B82C12-E0B6-4F8F-BADF-6C8FD910DC46}"/>
          </ac:spMkLst>
        </pc:spChg>
        <pc:spChg chg="mod">
          <ac:chgData name="Aaron Smith" userId="f01875a68a4dc16b" providerId="LiveId" clId="{943535E5-6438-481C-B8F6-25555F586886}" dt="2020-08-17T19:47:23.016" v="2579" actId="1076"/>
          <ac:spMkLst>
            <pc:docMk/>
            <pc:sldMk cId="3079214500" sldId="310"/>
            <ac:spMk id="98" creationId="{FE937F43-59EF-417E-BB50-2074638487AF}"/>
          </ac:spMkLst>
        </pc:spChg>
        <pc:spChg chg="add del mod">
          <ac:chgData name="Aaron Smith" userId="f01875a68a4dc16b" providerId="LiveId" clId="{943535E5-6438-481C-B8F6-25555F586886}" dt="2020-08-17T19:28:36.001" v="2380" actId="478"/>
          <ac:spMkLst>
            <pc:docMk/>
            <pc:sldMk cId="3079214500" sldId="310"/>
            <ac:spMk id="103" creationId="{A2CC2B7A-A393-4486-AE29-CC5C5F1F666A}"/>
          </ac:spMkLst>
        </pc:spChg>
        <pc:spChg chg="add del mod">
          <ac:chgData name="Aaron Smith" userId="f01875a68a4dc16b" providerId="LiveId" clId="{943535E5-6438-481C-B8F6-25555F586886}" dt="2020-08-17T19:28:34.424" v="2379" actId="21"/>
          <ac:spMkLst>
            <pc:docMk/>
            <pc:sldMk cId="3079214500" sldId="310"/>
            <ac:spMk id="104" creationId="{3487E2A7-EF7D-478C-9A49-80230EE257E9}"/>
          </ac:spMkLst>
        </pc:spChg>
        <pc:spChg chg="add mod">
          <ac:chgData name="Aaron Smith" userId="f01875a68a4dc16b" providerId="LiveId" clId="{943535E5-6438-481C-B8F6-25555F586886}" dt="2020-08-17T19:40:04.964" v="2507" actId="164"/>
          <ac:spMkLst>
            <pc:docMk/>
            <pc:sldMk cId="3079214500" sldId="310"/>
            <ac:spMk id="106" creationId="{479872DE-467C-489A-AE8C-FF474ACAF1A6}"/>
          </ac:spMkLst>
        </pc:spChg>
        <pc:spChg chg="add mod">
          <ac:chgData name="Aaron Smith" userId="f01875a68a4dc16b" providerId="LiveId" clId="{943535E5-6438-481C-B8F6-25555F586886}" dt="2020-08-17T19:40:04.964" v="2507" actId="164"/>
          <ac:spMkLst>
            <pc:docMk/>
            <pc:sldMk cId="3079214500" sldId="310"/>
            <ac:spMk id="108" creationId="{C51EF012-AB7B-4671-8B46-987A96FF8702}"/>
          </ac:spMkLst>
        </pc:spChg>
        <pc:spChg chg="add mod">
          <ac:chgData name="Aaron Smith" userId="f01875a68a4dc16b" providerId="LiveId" clId="{943535E5-6438-481C-B8F6-25555F586886}" dt="2020-08-17T19:40:04.964" v="2507" actId="164"/>
          <ac:spMkLst>
            <pc:docMk/>
            <pc:sldMk cId="3079214500" sldId="310"/>
            <ac:spMk id="110" creationId="{CD41D9D3-07C5-45B8-911A-8CCB3860599B}"/>
          </ac:spMkLst>
        </pc:spChg>
        <pc:spChg chg="mod">
          <ac:chgData name="Aaron Smith" userId="f01875a68a4dc16b" providerId="LiveId" clId="{943535E5-6438-481C-B8F6-25555F586886}" dt="2020-08-17T19:30:13.167" v="2428" actId="1076"/>
          <ac:spMkLst>
            <pc:docMk/>
            <pc:sldMk cId="3079214500" sldId="310"/>
            <ac:spMk id="115" creationId="{90743633-B5EC-4C02-ACF5-25F2ADEEF429}"/>
          </ac:spMkLst>
        </pc:spChg>
        <pc:spChg chg="mod">
          <ac:chgData name="Aaron Smith" userId="f01875a68a4dc16b" providerId="LiveId" clId="{943535E5-6438-481C-B8F6-25555F586886}" dt="2020-08-17T19:38:46.676" v="2491"/>
          <ac:spMkLst>
            <pc:docMk/>
            <pc:sldMk cId="3079214500" sldId="310"/>
            <ac:spMk id="153" creationId="{C75D4487-A869-49A1-96E2-6B26173C7F46}"/>
          </ac:spMkLst>
        </pc:spChg>
        <pc:spChg chg="mod">
          <ac:chgData name="Aaron Smith" userId="f01875a68a4dc16b" providerId="LiveId" clId="{943535E5-6438-481C-B8F6-25555F586886}" dt="2020-08-17T19:48:08.429" v="2603" actId="113"/>
          <ac:spMkLst>
            <pc:docMk/>
            <pc:sldMk cId="3079214500" sldId="310"/>
            <ac:spMk id="171" creationId="{527A2DA1-99E4-44D3-950A-0D82978E3675}"/>
          </ac:spMkLst>
        </pc:spChg>
        <pc:spChg chg="add del mod">
          <ac:chgData name="Aaron Smith" userId="f01875a68a4dc16b" providerId="LiveId" clId="{943535E5-6438-481C-B8F6-25555F586886}" dt="2020-08-17T19:36:49.738" v="2469" actId="478"/>
          <ac:spMkLst>
            <pc:docMk/>
            <pc:sldMk cId="3079214500" sldId="310"/>
            <ac:spMk id="1029" creationId="{1EF4CF67-FFA9-4369-9ECD-756A46D50850}"/>
          </ac:spMkLst>
        </pc:spChg>
        <pc:spChg chg="add del mod">
          <ac:chgData name="Aaron Smith" userId="f01875a68a4dc16b" providerId="LiveId" clId="{943535E5-6438-481C-B8F6-25555F586886}" dt="2020-08-17T19:37:05.376" v="2471" actId="478"/>
          <ac:spMkLst>
            <pc:docMk/>
            <pc:sldMk cId="3079214500" sldId="310"/>
            <ac:spMk id="1030" creationId="{6D47F48F-D4E4-46B6-8B83-A8110211E3BC}"/>
          </ac:spMkLst>
        </pc:spChg>
        <pc:spChg chg="add del mod">
          <ac:chgData name="Aaron Smith" userId="f01875a68a4dc16b" providerId="LiveId" clId="{943535E5-6438-481C-B8F6-25555F586886}" dt="2020-08-17T19:43:54.162" v="2541" actId="478"/>
          <ac:spMkLst>
            <pc:docMk/>
            <pc:sldMk cId="3079214500" sldId="310"/>
            <ac:spMk id="1040" creationId="{AA9B7AE2-2963-46DC-A537-9053175D7245}"/>
          </ac:spMkLst>
        </pc:spChg>
        <pc:grpChg chg="add mod topLvl">
          <ac:chgData name="Aaron Smith" userId="f01875a68a4dc16b" providerId="LiveId" clId="{943535E5-6438-481C-B8F6-25555F586886}" dt="2020-08-17T19:41:29.213" v="2520" actId="164"/>
          <ac:grpSpMkLst>
            <pc:docMk/>
            <pc:sldMk cId="3079214500" sldId="310"/>
            <ac:grpSpMk id="47" creationId="{3EC9AC1C-8453-468D-8F64-FB3DDEA926B3}"/>
          </ac:grpSpMkLst>
        </pc:grpChg>
        <pc:grpChg chg="add mod topLvl">
          <ac:chgData name="Aaron Smith" userId="f01875a68a4dc16b" providerId="LiveId" clId="{943535E5-6438-481C-B8F6-25555F586886}" dt="2020-08-17T19:44:16.184" v="2542" actId="164"/>
          <ac:grpSpMkLst>
            <pc:docMk/>
            <pc:sldMk cId="3079214500" sldId="310"/>
            <ac:grpSpMk id="52" creationId="{855ABF87-4441-4EAF-80B7-88532259FBED}"/>
          </ac:grpSpMkLst>
        </pc:grpChg>
        <pc:grpChg chg="add mod topLvl">
          <ac:chgData name="Aaron Smith" userId="f01875a68a4dc16b" providerId="LiveId" clId="{943535E5-6438-481C-B8F6-25555F586886}" dt="2020-08-17T19:44:21.963" v="2543" actId="164"/>
          <ac:grpSpMkLst>
            <pc:docMk/>
            <pc:sldMk cId="3079214500" sldId="310"/>
            <ac:grpSpMk id="55" creationId="{042132D0-7391-48E6-8051-5BE1B5EF1CF1}"/>
          </ac:grpSpMkLst>
        </pc:grpChg>
        <pc:grpChg chg="add mod topLvl">
          <ac:chgData name="Aaron Smith" userId="f01875a68a4dc16b" providerId="LiveId" clId="{943535E5-6438-481C-B8F6-25555F586886}" dt="2020-08-17T19:44:16.184" v="2542" actId="164"/>
          <ac:grpSpMkLst>
            <pc:docMk/>
            <pc:sldMk cId="3079214500" sldId="310"/>
            <ac:grpSpMk id="71" creationId="{E5B833F1-BCE9-40EC-BAA5-FF3FB6F39D37}"/>
          </ac:grpSpMkLst>
        </pc:grpChg>
        <pc:grpChg chg="add mod topLvl">
          <ac:chgData name="Aaron Smith" userId="f01875a68a4dc16b" providerId="LiveId" clId="{943535E5-6438-481C-B8F6-25555F586886}" dt="2020-08-17T19:41:29.213" v="2520" actId="164"/>
          <ac:grpSpMkLst>
            <pc:docMk/>
            <pc:sldMk cId="3079214500" sldId="310"/>
            <ac:grpSpMk id="76" creationId="{5798B985-83D6-4CE7-B1F4-C733901AFDFE}"/>
          </ac:grpSpMkLst>
        </pc:grpChg>
        <pc:grpChg chg="add del mod">
          <ac:chgData name="Aaron Smith" userId="f01875a68a4dc16b" providerId="LiveId" clId="{943535E5-6438-481C-B8F6-25555F586886}" dt="2020-08-17T19:35:35.745" v="2462" actId="165"/>
          <ac:grpSpMkLst>
            <pc:docMk/>
            <pc:sldMk cId="3079214500" sldId="310"/>
            <ac:grpSpMk id="86" creationId="{62A73E3F-90E1-4846-ABA4-221DD2AE3EFA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88" creationId="{8861D33F-4616-4AF3-9CA5-5F0DCDD30123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91" creationId="{7A784FF2-E085-444B-B9B0-90DA686F004D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96" creationId="{70AA43F3-3C88-43A1-B10A-36C8C56C9343}"/>
          </ac:grpSpMkLst>
        </pc:grpChg>
        <pc:grpChg chg="add mod">
          <ac:chgData name="Aaron Smith" userId="f01875a68a4dc16b" providerId="LiveId" clId="{943535E5-6438-481C-B8F6-25555F586886}" dt="2020-08-17T19:30:32.710" v="2432" actId="164"/>
          <ac:grpSpMkLst>
            <pc:docMk/>
            <pc:sldMk cId="3079214500" sldId="310"/>
            <ac:grpSpMk id="113" creationId="{C744551A-7F00-4898-B10C-C52206A35DBC}"/>
          </ac:grpSpMkLst>
        </pc:grpChg>
        <pc:grpChg chg="add mod">
          <ac:chgData name="Aaron Smith" userId="f01875a68a4dc16b" providerId="LiveId" clId="{943535E5-6438-481C-B8F6-25555F586886}" dt="2020-08-17T19:41:29.213" v="2520" actId="164"/>
          <ac:grpSpMkLst>
            <pc:docMk/>
            <pc:sldMk cId="3079214500" sldId="310"/>
            <ac:grpSpMk id="151" creationId="{094E3409-C047-4F6B-B279-10590B7DEB47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69" creationId="{4D6BE3BA-F6B6-4AE2-AD43-4CF271B98ADF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028" creationId="{7F33284F-6B93-45D1-8323-BF70C204A737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045" creationId="{54C8E716-F2C2-4B6D-97D7-5903A6BA3544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046" creationId="{B228C8E3-7EE2-4DB7-9C94-C4951FE8208B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051" creationId="{A7494203-15AD-4583-BDA5-7ACD11A361DC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052" creationId="{EA9FD98F-B112-4278-9A28-CC7DDF6A1661}"/>
          </ac:grpSpMkLst>
        </pc:grpChg>
        <pc:grpChg chg="add mod">
          <ac:chgData name="Aaron Smith" userId="f01875a68a4dc16b" providerId="LiveId" clId="{943535E5-6438-481C-B8F6-25555F586886}" dt="2020-08-17T19:48:31.641" v="2644" actId="1038"/>
          <ac:grpSpMkLst>
            <pc:docMk/>
            <pc:sldMk cId="3079214500" sldId="310"/>
            <ac:grpSpMk id="1053" creationId="{E94910C8-F527-4C32-BDE7-49E1582D0531}"/>
          </ac:grpSpMkLst>
        </pc:grpChg>
        <pc:picChg chg="add del mod">
          <ac:chgData name="Aaron Smith" userId="f01875a68a4dc16b" providerId="LiveId" clId="{943535E5-6438-481C-B8F6-25555F586886}" dt="2020-08-17T19:25:00.472" v="2213" actId="478"/>
          <ac:picMkLst>
            <pc:docMk/>
            <pc:sldMk cId="3079214500" sldId="310"/>
            <ac:picMk id="1026" creationId="{6818C8EB-961E-4991-BBD2-97534A4FC809}"/>
          </ac:picMkLst>
        </pc:picChg>
        <pc:cxnChg chg="add mod topLvl">
          <ac:chgData name="Aaron Smith" userId="f01875a68a4dc16b" providerId="LiveId" clId="{943535E5-6438-481C-B8F6-25555F586886}" dt="2020-08-17T19:48:31.641" v="2644" actId="1038"/>
          <ac:cxnSpMkLst>
            <pc:docMk/>
            <pc:sldMk cId="3079214500" sldId="310"/>
            <ac:cxnSpMk id="11" creationId="{7E77B356-934D-46F4-B578-313BBD7849D8}"/>
          </ac:cxnSpMkLst>
        </pc:cxnChg>
        <pc:cxnChg chg="add mod topLvl">
          <ac:chgData name="Aaron Smith" userId="f01875a68a4dc16b" providerId="LiveId" clId="{943535E5-6438-481C-B8F6-25555F586886}" dt="2020-08-17T19:48:31.641" v="2644" actId="1038"/>
          <ac:cxnSpMkLst>
            <pc:docMk/>
            <pc:sldMk cId="3079214500" sldId="310"/>
            <ac:cxnSpMk id="14" creationId="{2C43352A-096A-47DD-BA6D-9A89C6AAEC48}"/>
          </ac:cxnSpMkLst>
        </pc:cxnChg>
        <pc:cxnChg chg="add del mod">
          <ac:chgData name="Aaron Smith" userId="f01875a68a4dc16b" providerId="LiveId" clId="{943535E5-6438-481C-B8F6-25555F586886}" dt="2020-08-17T19:10:37.624" v="1944"/>
          <ac:cxnSpMkLst>
            <pc:docMk/>
            <pc:sldMk cId="3079214500" sldId="310"/>
            <ac:cxnSpMk id="16" creationId="{1FA9261B-A56A-4439-8E01-17D8E69ED672}"/>
          </ac:cxnSpMkLst>
        </pc:cxnChg>
        <pc:cxnChg chg="add mod topLvl">
          <ac:chgData name="Aaron Smith" userId="f01875a68a4dc16b" providerId="LiveId" clId="{943535E5-6438-481C-B8F6-25555F586886}" dt="2020-08-17T19:41:29.213" v="2520" actId="164"/>
          <ac:cxnSpMkLst>
            <pc:docMk/>
            <pc:sldMk cId="3079214500" sldId="310"/>
            <ac:cxnSpMk id="19" creationId="{28A84257-A7EF-4FA3-8AA4-AD3B6527AB20}"/>
          </ac:cxnSpMkLst>
        </pc:cxnChg>
        <pc:cxnChg chg="add mod topLvl">
          <ac:chgData name="Aaron Smith" userId="f01875a68a4dc16b" providerId="LiveId" clId="{943535E5-6438-481C-B8F6-25555F586886}" dt="2020-08-17T19:41:29.213" v="2520" actId="164"/>
          <ac:cxnSpMkLst>
            <pc:docMk/>
            <pc:sldMk cId="3079214500" sldId="310"/>
            <ac:cxnSpMk id="20" creationId="{A1BBFC9A-811C-4344-B8CE-342D468401CF}"/>
          </ac:cxnSpMkLst>
        </pc:cxnChg>
        <pc:cxnChg chg="add del mod">
          <ac:chgData name="Aaron Smith" userId="f01875a68a4dc16b" providerId="LiveId" clId="{943535E5-6438-481C-B8F6-25555F586886}" dt="2020-08-17T19:17:07.772" v="2069" actId="478"/>
          <ac:cxnSpMkLst>
            <pc:docMk/>
            <pc:sldMk cId="3079214500" sldId="310"/>
            <ac:cxnSpMk id="24" creationId="{EAEF036C-7730-4345-B663-77BED0160339}"/>
          </ac:cxnSpMkLst>
        </pc:cxnChg>
        <pc:cxnChg chg="add del mod">
          <ac:chgData name="Aaron Smith" userId="f01875a68a4dc16b" providerId="LiveId" clId="{943535E5-6438-481C-B8F6-25555F586886}" dt="2020-08-17T19:12:09.867" v="1981"/>
          <ac:cxnSpMkLst>
            <pc:docMk/>
            <pc:sldMk cId="3079214500" sldId="310"/>
            <ac:cxnSpMk id="30" creationId="{77D983CD-9013-4749-986A-99DD96DB9B86}"/>
          </ac:cxnSpMkLst>
        </pc:cxnChg>
        <pc:cxnChg chg="add del mod">
          <ac:chgData name="Aaron Smith" userId="f01875a68a4dc16b" providerId="LiveId" clId="{943535E5-6438-481C-B8F6-25555F586886}" dt="2020-08-17T19:12:38.132" v="1989" actId="478"/>
          <ac:cxnSpMkLst>
            <pc:docMk/>
            <pc:sldMk cId="3079214500" sldId="310"/>
            <ac:cxnSpMk id="31" creationId="{7F3409D4-6D86-4E17-9917-3E7D176794C0}"/>
          </ac:cxnSpMkLst>
        </pc:cxnChg>
        <pc:cxnChg chg="add mod">
          <ac:chgData name="Aaron Smith" userId="f01875a68a4dc16b" providerId="LiveId" clId="{943535E5-6438-481C-B8F6-25555F586886}" dt="2020-08-17T19:35:35.745" v="2462" actId="165"/>
          <ac:cxnSpMkLst>
            <pc:docMk/>
            <pc:sldMk cId="3079214500" sldId="310"/>
            <ac:cxnSpMk id="44" creationId="{A76CC81B-89D8-44A9-8ECC-EBAC42D2B18E}"/>
          </ac:cxnSpMkLst>
        </pc:cxnChg>
        <pc:cxnChg chg="mod">
          <ac:chgData name="Aaron Smith" userId="f01875a68a4dc16b" providerId="LiveId" clId="{943535E5-6438-481C-B8F6-25555F586886}" dt="2020-08-17T19:35:35.745" v="2462" actId="165"/>
          <ac:cxnSpMkLst>
            <pc:docMk/>
            <pc:sldMk cId="3079214500" sldId="310"/>
            <ac:cxnSpMk id="53" creationId="{FF3E88BC-36BE-4426-A58F-547DED9661ED}"/>
          </ac:cxnSpMkLst>
        </pc:cxnChg>
        <pc:cxnChg chg="mod">
          <ac:chgData name="Aaron Smith" userId="f01875a68a4dc16b" providerId="LiveId" clId="{943535E5-6438-481C-B8F6-25555F586886}" dt="2020-08-17T19:35:35.745" v="2462" actId="165"/>
          <ac:cxnSpMkLst>
            <pc:docMk/>
            <pc:sldMk cId="3079214500" sldId="310"/>
            <ac:cxnSpMk id="56" creationId="{611D5A9E-3917-47C1-86DB-D1F4A729B29E}"/>
          </ac:cxnSpMkLst>
        </pc:cxnChg>
        <pc:cxnChg chg="add mod topLvl">
          <ac:chgData name="Aaron Smith" userId="f01875a68a4dc16b" providerId="LiveId" clId="{943535E5-6438-481C-B8F6-25555F586886}" dt="2020-08-17T19:44:16.184" v="2542" actId="164"/>
          <ac:cxnSpMkLst>
            <pc:docMk/>
            <pc:sldMk cId="3079214500" sldId="310"/>
            <ac:cxnSpMk id="58" creationId="{9F77680A-2940-4AC8-844B-C0C25ACC9713}"/>
          </ac:cxnSpMkLst>
        </pc:cxnChg>
        <pc:cxnChg chg="add mod topLvl">
          <ac:chgData name="Aaron Smith" userId="f01875a68a4dc16b" providerId="LiveId" clId="{943535E5-6438-481C-B8F6-25555F586886}" dt="2020-08-17T19:44:21.963" v="2543" actId="164"/>
          <ac:cxnSpMkLst>
            <pc:docMk/>
            <pc:sldMk cId="3079214500" sldId="310"/>
            <ac:cxnSpMk id="59" creationId="{615BADC5-AECE-469E-A6DD-8E504F754E4A}"/>
          </ac:cxnSpMkLst>
        </pc:cxnChg>
        <pc:cxnChg chg="add mod topLvl">
          <ac:chgData name="Aaron Smith" userId="f01875a68a4dc16b" providerId="LiveId" clId="{943535E5-6438-481C-B8F6-25555F586886}" dt="2020-08-17T19:44:21.963" v="2543" actId="164"/>
          <ac:cxnSpMkLst>
            <pc:docMk/>
            <pc:sldMk cId="3079214500" sldId="310"/>
            <ac:cxnSpMk id="60" creationId="{ABAD9948-BDAE-45F2-9511-4CAC6188D835}"/>
          </ac:cxnSpMkLst>
        </pc:cxnChg>
        <pc:cxnChg chg="add mod topLvl">
          <ac:chgData name="Aaron Smith" userId="f01875a68a4dc16b" providerId="LiveId" clId="{943535E5-6438-481C-B8F6-25555F586886}" dt="2020-08-17T19:44:16.184" v="2542" actId="164"/>
          <ac:cxnSpMkLst>
            <pc:docMk/>
            <pc:sldMk cId="3079214500" sldId="310"/>
            <ac:cxnSpMk id="61" creationId="{219E50F5-430B-4F50-BCF8-A53622C5DB0F}"/>
          </ac:cxnSpMkLst>
        </pc:cxnChg>
        <pc:cxnChg chg="mod">
          <ac:chgData name="Aaron Smith" userId="f01875a68a4dc16b" providerId="LiveId" clId="{943535E5-6438-481C-B8F6-25555F586886}" dt="2020-08-17T19:35:35.745" v="2462" actId="165"/>
          <ac:cxnSpMkLst>
            <pc:docMk/>
            <pc:sldMk cId="3079214500" sldId="310"/>
            <ac:cxnSpMk id="72" creationId="{839A32F7-DE70-4669-9D38-49635C50494B}"/>
          </ac:cxnSpMkLst>
        </pc:cxnChg>
        <pc:cxnChg chg="mod">
          <ac:chgData name="Aaron Smith" userId="f01875a68a4dc16b" providerId="LiveId" clId="{943535E5-6438-481C-B8F6-25555F586886}" dt="2020-08-17T19:35:35.745" v="2462" actId="165"/>
          <ac:cxnSpMkLst>
            <pc:docMk/>
            <pc:sldMk cId="3079214500" sldId="310"/>
            <ac:cxnSpMk id="77" creationId="{BD4D3FFA-698F-4395-B131-96CB12F46F3D}"/>
          </ac:cxnSpMkLst>
        </pc:cxnChg>
        <pc:cxnChg chg="add mod topLvl">
          <ac:chgData name="Aaron Smith" userId="f01875a68a4dc16b" providerId="LiveId" clId="{943535E5-6438-481C-B8F6-25555F586886}" dt="2020-08-17T19:43:37.676" v="2537" actId="164"/>
          <ac:cxnSpMkLst>
            <pc:docMk/>
            <pc:sldMk cId="3079214500" sldId="310"/>
            <ac:cxnSpMk id="80" creationId="{5DD906D0-8402-4EA6-8346-64AF18131695}"/>
          </ac:cxnSpMkLst>
        </pc:cxnChg>
        <pc:cxnChg chg="mod">
          <ac:chgData name="Aaron Smith" userId="f01875a68a4dc16b" providerId="LiveId" clId="{943535E5-6438-481C-B8F6-25555F586886}" dt="2020-08-17T19:49:17.361" v="2658" actId="14100"/>
          <ac:cxnSpMkLst>
            <pc:docMk/>
            <pc:sldMk cId="3079214500" sldId="310"/>
            <ac:cxnSpMk id="92" creationId="{747F010F-5732-4A0E-83B7-A2B00D937F20}"/>
          </ac:cxnSpMkLst>
        </pc:cxnChg>
        <pc:cxnChg chg="mod">
          <ac:chgData name="Aaron Smith" userId="f01875a68a4dc16b" providerId="LiveId" clId="{943535E5-6438-481C-B8F6-25555F586886}" dt="2020-08-17T19:47:27.337" v="2580" actId="14100"/>
          <ac:cxnSpMkLst>
            <pc:docMk/>
            <pc:sldMk cId="3079214500" sldId="310"/>
            <ac:cxnSpMk id="97" creationId="{19AF0C3E-C5A6-4E2F-8A5F-1AA3A9F66D42}"/>
          </ac:cxnSpMkLst>
        </pc:cxnChg>
        <pc:cxnChg chg="mod">
          <ac:chgData name="Aaron Smith" userId="f01875a68a4dc16b" providerId="LiveId" clId="{943535E5-6438-481C-B8F6-25555F586886}" dt="2020-08-17T19:42:36.729" v="2533" actId="692"/>
          <ac:cxnSpMkLst>
            <pc:docMk/>
            <pc:sldMk cId="3079214500" sldId="310"/>
            <ac:cxnSpMk id="114" creationId="{120DF4C4-7530-40A8-B0A4-0D197D32D0DF}"/>
          </ac:cxnSpMkLst>
        </pc:cxnChg>
        <pc:cxnChg chg="add mod">
          <ac:chgData name="Aaron Smith" userId="f01875a68a4dc16b" providerId="LiveId" clId="{943535E5-6438-481C-B8F6-25555F586886}" dt="2020-08-17T19:42:36.729" v="2533" actId="692"/>
          <ac:cxnSpMkLst>
            <pc:docMk/>
            <pc:sldMk cId="3079214500" sldId="310"/>
            <ac:cxnSpMk id="118" creationId="{F2994851-301D-4E6F-87A4-FD16F418A719}"/>
          </ac:cxnSpMkLst>
        </pc:cxnChg>
        <pc:cxnChg chg="add mod">
          <ac:chgData name="Aaron Smith" userId="f01875a68a4dc16b" providerId="LiveId" clId="{943535E5-6438-481C-B8F6-25555F586886}" dt="2020-08-17T19:42:36.729" v="2533" actId="692"/>
          <ac:cxnSpMkLst>
            <pc:docMk/>
            <pc:sldMk cId="3079214500" sldId="310"/>
            <ac:cxnSpMk id="122" creationId="{3C495460-3FB2-4F19-A800-D2FA5E7C97D0}"/>
          </ac:cxnSpMkLst>
        </pc:cxnChg>
        <pc:cxnChg chg="add del mod">
          <ac:chgData name="Aaron Smith" userId="f01875a68a4dc16b" providerId="LiveId" clId="{943535E5-6438-481C-B8F6-25555F586886}" dt="2020-08-17T19:38:39.875" v="2488"/>
          <ac:cxnSpMkLst>
            <pc:docMk/>
            <pc:sldMk cId="3079214500" sldId="310"/>
            <ac:cxnSpMk id="149" creationId="{537A26E2-33BD-42C3-88E4-D2461074044B}"/>
          </ac:cxnSpMkLst>
        </pc:cxnChg>
        <pc:cxnChg chg="add mod">
          <ac:chgData name="Aaron Smith" userId="f01875a68a4dc16b" providerId="LiveId" clId="{943535E5-6438-481C-B8F6-25555F586886}" dt="2020-08-17T19:41:29.213" v="2520" actId="164"/>
          <ac:cxnSpMkLst>
            <pc:docMk/>
            <pc:sldMk cId="3079214500" sldId="310"/>
            <ac:cxnSpMk id="150" creationId="{64666608-0651-414E-928D-230EF92BFA20}"/>
          </ac:cxnSpMkLst>
        </pc:cxnChg>
        <pc:cxnChg chg="mod">
          <ac:chgData name="Aaron Smith" userId="f01875a68a4dc16b" providerId="LiveId" clId="{943535E5-6438-481C-B8F6-25555F586886}" dt="2020-08-17T19:38:46.676" v="2491"/>
          <ac:cxnSpMkLst>
            <pc:docMk/>
            <pc:sldMk cId="3079214500" sldId="310"/>
            <ac:cxnSpMk id="152" creationId="{45A14340-6E0E-4452-9CF3-7359C1E3FBFC}"/>
          </ac:cxnSpMkLst>
        </pc:cxnChg>
        <pc:cxnChg chg="mod">
          <ac:chgData name="Aaron Smith" userId="f01875a68a4dc16b" providerId="LiveId" clId="{943535E5-6438-481C-B8F6-25555F586886}" dt="2020-08-17T19:48:06.799" v="2597" actId="20577"/>
          <ac:cxnSpMkLst>
            <pc:docMk/>
            <pc:sldMk cId="3079214500" sldId="310"/>
            <ac:cxnSpMk id="170" creationId="{E15EF006-3D9C-46CF-A5F7-DB54B98525C0}"/>
          </ac:cxnSpMkLst>
        </pc:cxnChg>
      </pc:sldChg>
      <pc:sldChg chg="new del">
        <pc:chgData name="Aaron Smith" userId="f01875a68a4dc16b" providerId="LiveId" clId="{943535E5-6438-481C-B8F6-25555F586886}" dt="2020-08-17T19:08:01.288" v="1863" actId="680"/>
        <pc:sldMkLst>
          <pc:docMk/>
          <pc:sldMk cId="3686684673" sldId="310"/>
        </pc:sldMkLst>
      </pc:sldChg>
      <pc:sldChg chg="addSp delSp modSp add mod delAnim modAnim">
        <pc:chgData name="Aaron Smith" userId="f01875a68a4dc16b" providerId="LiveId" clId="{943535E5-6438-481C-B8F6-25555F586886}" dt="2020-08-18T00:13:06.546" v="4283" actId="1076"/>
        <pc:sldMkLst>
          <pc:docMk/>
          <pc:sldMk cId="1473540114" sldId="311"/>
        </pc:sldMkLst>
        <pc:spChg chg="mod">
          <ac:chgData name="Aaron Smith" userId="f01875a68a4dc16b" providerId="LiveId" clId="{943535E5-6438-481C-B8F6-25555F586886}" dt="2020-08-17T21:11:59.170" v="3203" actId="20577"/>
          <ac:spMkLst>
            <pc:docMk/>
            <pc:sldMk cId="1473540114" sldId="311"/>
            <ac:spMk id="2" creationId="{EA08F4AB-900A-449D-817E-5717827121AD}"/>
          </ac:spMkLst>
        </pc:spChg>
        <pc:spChg chg="add mod ord">
          <ac:chgData name="Aaron Smith" userId="f01875a68a4dc16b" providerId="LiveId" clId="{943535E5-6438-481C-B8F6-25555F586886}" dt="2020-08-17T21:16:53.583" v="3297" actId="20577"/>
          <ac:spMkLst>
            <pc:docMk/>
            <pc:sldMk cId="1473540114" sldId="311"/>
            <ac:spMk id="7" creationId="{34A35554-C3D2-4C0B-A34E-879C7A68F6DF}"/>
          </ac:spMkLst>
        </pc:spChg>
        <pc:spChg chg="del">
          <ac:chgData name="Aaron Smith" userId="f01875a68a4dc16b" providerId="LiveId" clId="{943535E5-6438-481C-B8F6-25555F586886}" dt="2020-08-17T21:12:07.139" v="3210" actId="478"/>
          <ac:spMkLst>
            <pc:docMk/>
            <pc:sldMk cId="1473540114" sldId="311"/>
            <ac:spMk id="9" creationId="{BE05812B-6478-4168-AB5C-B5B3A4885C78}"/>
          </ac:spMkLst>
        </pc:spChg>
        <pc:spChg chg="add mod ord">
          <ac:chgData name="Aaron Smith" userId="f01875a68a4dc16b" providerId="LiveId" clId="{943535E5-6438-481C-B8F6-25555F586886}" dt="2020-08-17T21:18:08.261" v="3330" actId="164"/>
          <ac:spMkLst>
            <pc:docMk/>
            <pc:sldMk cId="1473540114" sldId="311"/>
            <ac:spMk id="13" creationId="{0DED1D5E-E36E-495F-8766-40DB60A559F9}"/>
          </ac:spMkLst>
        </pc:spChg>
        <pc:spChg chg="del">
          <ac:chgData name="Aaron Smith" userId="f01875a68a4dc16b" providerId="LiveId" clId="{943535E5-6438-481C-B8F6-25555F586886}" dt="2020-08-17T21:12:09.880" v="3211" actId="478"/>
          <ac:spMkLst>
            <pc:docMk/>
            <pc:sldMk cId="1473540114" sldId="311"/>
            <ac:spMk id="15" creationId="{8DF1875A-0102-43F9-AD46-93C6E40E5915}"/>
          </ac:spMkLst>
        </pc:spChg>
        <pc:spChg chg="add mod">
          <ac:chgData name="Aaron Smith" userId="f01875a68a4dc16b" providerId="LiveId" clId="{943535E5-6438-481C-B8F6-25555F586886}" dt="2020-08-17T21:19:14.477" v="3386" actId="164"/>
          <ac:spMkLst>
            <pc:docMk/>
            <pc:sldMk cId="1473540114" sldId="311"/>
            <ac:spMk id="24" creationId="{339D0E7E-2DFE-45F7-B914-63878CDD4A10}"/>
          </ac:spMkLst>
        </pc:spChg>
        <pc:spChg chg="del">
          <ac:chgData name="Aaron Smith" userId="f01875a68a4dc16b" providerId="LiveId" clId="{943535E5-6438-481C-B8F6-25555F586886}" dt="2020-08-17T21:12:11.374" v="3212" actId="478"/>
          <ac:spMkLst>
            <pc:docMk/>
            <pc:sldMk cId="1473540114" sldId="311"/>
            <ac:spMk id="51" creationId="{712A814D-0EC4-45E9-A8A2-5B0420FC9859}"/>
          </ac:spMkLst>
        </pc:spChg>
        <pc:spChg chg="del">
          <ac:chgData name="Aaron Smith" userId="f01875a68a4dc16b" providerId="LiveId" clId="{943535E5-6438-481C-B8F6-25555F586886}" dt="2020-08-17T21:12:12.367" v="3213" actId="478"/>
          <ac:spMkLst>
            <pc:docMk/>
            <pc:sldMk cId="1473540114" sldId="311"/>
            <ac:spMk id="63" creationId="{306F34F8-97A1-4B0B-84E6-A2C5B95CFA76}"/>
          </ac:spMkLst>
        </pc:spChg>
        <pc:spChg chg="add del mod">
          <ac:chgData name="Aaron Smith" userId="f01875a68a4dc16b" providerId="LiveId" clId="{943535E5-6438-481C-B8F6-25555F586886}" dt="2020-08-17T21:15:39.815" v="3242" actId="164"/>
          <ac:spMkLst>
            <pc:docMk/>
            <pc:sldMk cId="1473540114" sldId="311"/>
            <ac:spMk id="65" creationId="{90AD5125-2E77-4494-BD90-740E7C5B7230}"/>
          </ac:spMkLst>
        </pc:spChg>
        <pc:spChg chg="del mod topLvl">
          <ac:chgData name="Aaron Smith" userId="f01875a68a4dc16b" providerId="LiveId" clId="{943535E5-6438-481C-B8F6-25555F586886}" dt="2020-08-17T21:17:51.073" v="3323" actId="21"/>
          <ac:spMkLst>
            <pc:docMk/>
            <pc:sldMk cId="1473540114" sldId="311"/>
            <ac:spMk id="79" creationId="{350657EE-D362-4CC8-8122-362F0730F56C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85" creationId="{A5975342-CEC7-4FDE-B8C1-93A50312020D}"/>
          </ac:spMkLst>
        </pc:spChg>
        <pc:spChg chg="del">
          <ac:chgData name="Aaron Smith" userId="f01875a68a4dc16b" providerId="LiveId" clId="{943535E5-6438-481C-B8F6-25555F586886}" dt="2020-08-17T21:12:26.381" v="3215" actId="478"/>
          <ac:spMkLst>
            <pc:docMk/>
            <pc:sldMk cId="1473540114" sldId="311"/>
            <ac:spMk id="106" creationId="{479872DE-467C-489A-AE8C-FF474ACAF1A6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07" creationId="{3A6358CC-E213-480B-9C08-B28E96C01872}"/>
          </ac:spMkLst>
        </pc:spChg>
        <pc:spChg chg="del topLvl">
          <ac:chgData name="Aaron Smith" userId="f01875a68a4dc16b" providerId="LiveId" clId="{943535E5-6438-481C-B8F6-25555F586886}" dt="2020-08-17T21:12:28.111" v="3216" actId="478"/>
          <ac:spMkLst>
            <pc:docMk/>
            <pc:sldMk cId="1473540114" sldId="311"/>
            <ac:spMk id="108" creationId="{C51EF012-AB7B-4671-8B46-987A96FF8702}"/>
          </ac:spMkLst>
        </pc:spChg>
        <pc:spChg chg="del topLvl">
          <ac:chgData name="Aaron Smith" userId="f01875a68a4dc16b" providerId="LiveId" clId="{943535E5-6438-481C-B8F6-25555F586886}" dt="2020-08-17T21:12:29.237" v="3217" actId="478"/>
          <ac:spMkLst>
            <pc:docMk/>
            <pc:sldMk cId="1473540114" sldId="311"/>
            <ac:spMk id="110" creationId="{CD41D9D3-07C5-45B8-911A-8CCB3860599B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11" creationId="{A559F3D7-76EE-4D07-919D-CB8C32DE44C5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16" creationId="{CAA96A05-5BE4-4A93-A4EB-49B2B2ADD9A5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19" creationId="{91714A34-C0E2-463B-985B-F12EE5283762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26" creationId="{BEC3BF2C-83E9-4402-A6A2-E3BC26C7846D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28" creationId="{32D25176-31D3-4EBA-89AD-C652B9B8E902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32" creationId="{7988D1EA-889C-4E21-8B85-14B4A428FC87}"/>
          </ac:spMkLst>
        </pc:spChg>
        <pc:spChg chg="mod">
          <ac:chgData name="Aaron Smith" userId="f01875a68a4dc16b" providerId="LiveId" clId="{943535E5-6438-481C-B8F6-25555F586886}" dt="2020-08-17T21:17:38.525" v="3315"/>
          <ac:spMkLst>
            <pc:docMk/>
            <pc:sldMk cId="1473540114" sldId="311"/>
            <ac:spMk id="134" creationId="{A3A0453B-CCD3-4801-8979-C377B02021F9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40" creationId="{FE2EEB8D-02B4-4F9D-8F7E-0ED68E87787D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44" creationId="{AACF811A-FC57-4A0A-9A3F-CDAF4AF22ED1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60" creationId="{7D986980-DDD5-4460-88F6-BF449CD0CC01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62" creationId="{2876E08F-7ECE-4F08-8EC7-9EADAB603782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64" creationId="{1152241D-A256-4968-BC59-D7752033DEFA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66" creationId="{8C83C575-8056-447C-A64D-AAC572D6ADAD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75" creationId="{D0FC385E-290D-4C85-AE49-E91860ED1448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77" creationId="{3845FB97-1F2A-4400-9EB0-5B6392F632C6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81" creationId="{FE955A80-172B-48D3-AE0D-CD38A78E2A76}"/>
          </ac:spMkLst>
        </pc:spChg>
        <pc:spChg chg="mod">
          <ac:chgData name="Aaron Smith" userId="f01875a68a4dc16b" providerId="LiveId" clId="{943535E5-6438-481C-B8F6-25555F586886}" dt="2020-08-18T00:12:56.505" v="4277"/>
          <ac:spMkLst>
            <pc:docMk/>
            <pc:sldMk cId="1473540114" sldId="311"/>
            <ac:spMk id="183" creationId="{EB305432-F6A4-4C65-8259-066E17544F46}"/>
          </ac:spMkLst>
        </pc:spChg>
        <pc:grpChg chg="add mod">
          <ac:chgData name="Aaron Smith" userId="f01875a68a4dc16b" providerId="LiveId" clId="{943535E5-6438-481C-B8F6-25555F586886}" dt="2020-08-17T21:16:42.882" v="3274" actId="164"/>
          <ac:grpSpMkLst>
            <pc:docMk/>
            <pc:sldMk cId="1473540114" sldId="311"/>
            <ac:grpSpMk id="6" creationId="{C558C8AB-272E-4B99-A2E6-3160F770A4FF}"/>
          </ac:grpSpMkLst>
        </pc:grpChg>
        <pc:grpChg chg="add mod">
          <ac:chgData name="Aaron Smith" userId="f01875a68a4dc16b" providerId="LiveId" clId="{943535E5-6438-481C-B8F6-25555F586886}" dt="2020-08-18T00:13:06.546" v="4283" actId="1076"/>
          <ac:grpSpMkLst>
            <pc:docMk/>
            <pc:sldMk cId="1473540114" sldId="311"/>
            <ac:grpSpMk id="8" creationId="{18BEE9A1-46C0-45E3-B66D-D08DAAD57BBE}"/>
          </ac:grpSpMkLst>
        </pc:grpChg>
        <pc:grpChg chg="add mod">
          <ac:chgData name="Aaron Smith" userId="f01875a68a4dc16b" providerId="LiveId" clId="{943535E5-6438-481C-B8F6-25555F586886}" dt="2020-08-17T21:19:14.477" v="3386" actId="164"/>
          <ac:grpSpMkLst>
            <pc:docMk/>
            <pc:sldMk cId="1473540114" sldId="311"/>
            <ac:grpSpMk id="16" creationId="{D3FFBB16-41C1-48B0-84CC-E4FC001F9E15}"/>
          </ac:grpSpMkLst>
        </pc:grpChg>
        <pc:grpChg chg="add mod">
          <ac:chgData name="Aaron Smith" userId="f01875a68a4dc16b" providerId="LiveId" clId="{943535E5-6438-481C-B8F6-25555F586886}" dt="2020-08-17T21:19:14.477" v="3386" actId="164"/>
          <ac:grpSpMkLst>
            <pc:docMk/>
            <pc:sldMk cId="1473540114" sldId="311"/>
            <ac:grpSpMk id="25" creationId="{94BD7844-CAD8-4D4C-880D-A64BC7FAC6CA}"/>
          </ac:grpSpMkLst>
        </pc:grpChg>
        <pc:grpChg chg="add del mod">
          <ac:chgData name="Aaron Smith" userId="f01875a68a4dc16b" providerId="LiveId" clId="{943535E5-6438-481C-B8F6-25555F586886}" dt="2020-08-17T21:17:51.073" v="3323" actId="21"/>
          <ac:grpSpMkLst>
            <pc:docMk/>
            <pc:sldMk cId="1473540114" sldId="311"/>
            <ac:grpSpMk id="75" creationId="{61D5467E-5DBF-457C-BD04-C31836680D29}"/>
          </ac:grpSpMkLst>
        </pc:grpChg>
        <pc:grpChg chg="del mod topLvl">
          <ac:chgData name="Aaron Smith" userId="f01875a68a4dc16b" providerId="LiveId" clId="{943535E5-6438-481C-B8F6-25555F586886}" dt="2020-08-17T21:17:53.514" v="3324" actId="478"/>
          <ac:grpSpMkLst>
            <pc:docMk/>
            <pc:sldMk cId="1473540114" sldId="311"/>
            <ac:grpSpMk id="82" creationId="{6FB3383B-6039-44F5-90D6-AF66BF111CEB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86" creationId="{6EE05CD8-742F-4E5E-B932-6B2C5DAFCE4B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87" creationId="{53436704-4487-4B74-A17D-98C5DBF2727B}"/>
          </ac:grpSpMkLst>
        </pc:grpChg>
        <pc:grpChg chg="del mod">
          <ac:chgData name="Aaron Smith" userId="f01875a68a4dc16b" providerId="LiveId" clId="{943535E5-6438-481C-B8F6-25555F586886}" dt="2020-08-17T21:12:01.154" v="3205" actId="478"/>
          <ac:grpSpMkLst>
            <pc:docMk/>
            <pc:sldMk cId="1473540114" sldId="311"/>
            <ac:grpSpMk id="88" creationId="{8861D33F-4616-4AF3-9CA5-5F0DCDD30123}"/>
          </ac:grpSpMkLst>
        </pc:grpChg>
        <pc:grpChg chg="del">
          <ac:chgData name="Aaron Smith" userId="f01875a68a4dc16b" providerId="LiveId" clId="{943535E5-6438-481C-B8F6-25555F586886}" dt="2020-08-17T21:12:04.420" v="3208" actId="478"/>
          <ac:grpSpMkLst>
            <pc:docMk/>
            <pc:sldMk cId="1473540114" sldId="311"/>
            <ac:grpSpMk id="91" creationId="{7A784FF2-E085-444B-B9B0-90DA686F004D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94" creationId="{84E277F2-A7E5-48C0-B3A2-A3671B654CE7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95" creationId="{348C3D7D-F3D6-426F-8CE6-148607113AEF}"/>
          </ac:grpSpMkLst>
        </pc:grpChg>
        <pc:grpChg chg="del">
          <ac:chgData name="Aaron Smith" userId="f01875a68a4dc16b" providerId="LiveId" clId="{943535E5-6438-481C-B8F6-25555F586886}" dt="2020-08-17T21:12:05.555" v="3209" actId="478"/>
          <ac:grpSpMkLst>
            <pc:docMk/>
            <pc:sldMk cId="1473540114" sldId="311"/>
            <ac:grpSpMk id="96" creationId="{70AA43F3-3C88-43A1-B10A-36C8C56C9343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101" creationId="{50453956-8DF4-45C4-93D4-9DC808DCCFEF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102" creationId="{0F34F523-D24F-4225-80E1-D46FCFD1F110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104" creationId="{90A7AE36-5335-4A64-9092-8EA2A012A36F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120" creationId="{7CB3B66D-7CEA-4962-A8B1-7C2159186EBE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124" creationId="{98AEA0C0-DC86-46BD-83F4-454B0FB1AD41}"/>
          </ac:grpSpMkLst>
        </pc:grpChg>
        <pc:grpChg chg="mod">
          <ac:chgData name="Aaron Smith" userId="f01875a68a4dc16b" providerId="LiveId" clId="{943535E5-6438-481C-B8F6-25555F586886}" dt="2020-08-17T21:17:38.525" v="3315"/>
          <ac:grpSpMkLst>
            <pc:docMk/>
            <pc:sldMk cId="1473540114" sldId="311"/>
            <ac:grpSpMk id="129" creationId="{AA0A90AA-8EFD-48A3-9431-DF21C5F748A5}"/>
          </ac:grpSpMkLst>
        </pc:grpChg>
        <pc:grpChg chg="add del mod">
          <ac:chgData name="Aaron Smith" userId="f01875a68a4dc16b" providerId="LiveId" clId="{943535E5-6438-481C-B8F6-25555F586886}" dt="2020-08-18T00:13:06.134" v="4282"/>
          <ac:grpSpMkLst>
            <pc:docMk/>
            <pc:sldMk cId="1473540114" sldId="311"/>
            <ac:grpSpMk id="139" creationId="{7D4A4765-ECC2-4F17-919A-2724B1D53BD9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41" creationId="{41347702-3D00-4410-B699-5AA4BF56D91B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45" creationId="{178CBDEC-7C7B-41A2-9B04-2F4BC73BB76B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46" creationId="{2736F2C3-3739-48A0-AC7E-CFF5BAE28862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47" creationId="{2422A407-4A4A-4C0B-9DBC-7D12FE4ADC1D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48" creationId="{5884B342-5041-417F-A8D1-C22ABB20C32C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55" creationId="{DE259858-0023-4725-AE5F-4FADBA1F4629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56" creationId="{D981C69E-09AC-4858-8AE9-C0D9AC5B472D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58" creationId="{5BCFD96E-ED6A-4606-A16B-B87BA69AAC86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67" creationId="{D799C7F2-12F1-46E7-B3F7-48ED4FA2738B}"/>
          </ac:grpSpMkLst>
        </pc:grpChg>
        <pc:grpChg chg="del">
          <ac:chgData name="Aaron Smith" userId="f01875a68a4dc16b" providerId="LiveId" clId="{943535E5-6438-481C-B8F6-25555F586886}" dt="2020-08-17T21:12:02.343" v="3206" actId="478"/>
          <ac:grpSpMkLst>
            <pc:docMk/>
            <pc:sldMk cId="1473540114" sldId="311"/>
            <ac:grpSpMk id="169" creationId="{4D6BE3BA-F6B6-4AE2-AD43-4CF271B98ADF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73" creationId="{B6445B85-58BD-4721-95F3-F6328E17C568}"/>
          </ac:grpSpMkLst>
        </pc:grpChg>
        <pc:grpChg chg="mod">
          <ac:chgData name="Aaron Smith" userId="f01875a68a4dc16b" providerId="LiveId" clId="{943535E5-6438-481C-B8F6-25555F586886}" dt="2020-08-18T00:12:56.505" v="4277"/>
          <ac:grpSpMkLst>
            <pc:docMk/>
            <pc:sldMk cId="1473540114" sldId="311"/>
            <ac:grpSpMk id="178" creationId="{9DD30B84-FE2D-4F80-B981-0FBE0111A678}"/>
          </ac:grpSpMkLst>
        </pc:grpChg>
        <pc:grpChg chg="del">
          <ac:chgData name="Aaron Smith" userId="f01875a68a4dc16b" providerId="LiveId" clId="{943535E5-6438-481C-B8F6-25555F586886}" dt="2020-08-17T21:12:03.323" v="3207" actId="478"/>
          <ac:grpSpMkLst>
            <pc:docMk/>
            <pc:sldMk cId="1473540114" sldId="311"/>
            <ac:grpSpMk id="1028" creationId="{7F33284F-6B93-45D1-8323-BF70C204A737}"/>
          </ac:grpSpMkLst>
        </pc:grpChg>
        <pc:grpChg chg="del">
          <ac:chgData name="Aaron Smith" userId="f01875a68a4dc16b" providerId="LiveId" clId="{943535E5-6438-481C-B8F6-25555F586886}" dt="2020-08-17T21:12:28.111" v="3216" actId="478"/>
          <ac:grpSpMkLst>
            <pc:docMk/>
            <pc:sldMk cId="1473540114" sldId="311"/>
            <ac:grpSpMk id="1045" creationId="{54C8E716-F2C2-4B6D-97D7-5903A6BA3544}"/>
          </ac:grpSpMkLst>
        </pc:grpChg>
        <pc:grpChg chg="add del mod">
          <ac:chgData name="Aaron Smith" userId="f01875a68a4dc16b" providerId="LiveId" clId="{943535E5-6438-481C-B8F6-25555F586886}" dt="2020-08-17T21:15:39.815" v="3242" actId="164"/>
          <ac:grpSpMkLst>
            <pc:docMk/>
            <pc:sldMk cId="1473540114" sldId="311"/>
            <ac:grpSpMk id="1046" creationId="{B228C8E3-7EE2-4DB7-9C94-C4951FE8208B}"/>
          </ac:grpSpMkLst>
        </pc:grpChg>
        <pc:grpChg chg="add del mod">
          <ac:chgData name="Aaron Smith" userId="f01875a68a4dc16b" providerId="LiveId" clId="{943535E5-6438-481C-B8F6-25555F586886}" dt="2020-08-17T21:15:39.815" v="3242" actId="164"/>
          <ac:grpSpMkLst>
            <pc:docMk/>
            <pc:sldMk cId="1473540114" sldId="311"/>
            <ac:grpSpMk id="1051" creationId="{A7494203-15AD-4583-BDA5-7ACD11A361DC}"/>
          </ac:grpSpMkLst>
        </pc:grpChg>
        <pc:grpChg chg="add del mod">
          <ac:chgData name="Aaron Smith" userId="f01875a68a4dc16b" providerId="LiveId" clId="{943535E5-6438-481C-B8F6-25555F586886}" dt="2020-08-17T21:15:39.815" v="3242" actId="164"/>
          <ac:grpSpMkLst>
            <pc:docMk/>
            <pc:sldMk cId="1473540114" sldId="311"/>
            <ac:grpSpMk id="1052" creationId="{EA9FD98F-B112-4278-9A28-CC7DDF6A1661}"/>
          </ac:grpSpMkLst>
        </pc:grpChg>
        <pc:grpChg chg="add del mod">
          <ac:chgData name="Aaron Smith" userId="f01875a68a4dc16b" providerId="LiveId" clId="{943535E5-6438-481C-B8F6-25555F586886}" dt="2020-08-17T21:15:39.815" v="3242" actId="164"/>
          <ac:grpSpMkLst>
            <pc:docMk/>
            <pc:sldMk cId="1473540114" sldId="311"/>
            <ac:grpSpMk id="1053" creationId="{E94910C8-F527-4C32-BDE7-49E1582D0531}"/>
          </ac:grpSpMkLst>
        </pc:grpChg>
        <pc:picChg chg="add del mod">
          <ac:chgData name="Aaron Smith" userId="f01875a68a4dc16b" providerId="LiveId" clId="{943535E5-6438-481C-B8F6-25555F586886}" dt="2020-08-17T21:12:49.883" v="3221"/>
          <ac:picMkLst>
            <pc:docMk/>
            <pc:sldMk cId="1473540114" sldId="311"/>
            <ac:picMk id="3" creationId="{4DF985A1-2F7A-43BB-821A-EA001D101630}"/>
          </ac:picMkLst>
        </pc:picChg>
        <pc:picChg chg="add del mod">
          <ac:chgData name="Aaron Smith" userId="f01875a68a4dc16b" providerId="LiveId" clId="{943535E5-6438-481C-B8F6-25555F586886}" dt="2020-08-17T21:15:34.095" v="3240" actId="478"/>
          <ac:picMkLst>
            <pc:docMk/>
            <pc:sldMk cId="1473540114" sldId="311"/>
            <ac:picMk id="5" creationId="{14BA03D6-4139-42DA-BC0F-F54744A2E0D7}"/>
          </ac:picMkLst>
        </pc:picChg>
        <pc:cxnChg chg="add del mod">
          <ac:chgData name="Aaron Smith" userId="f01875a68a4dc16b" providerId="LiveId" clId="{943535E5-6438-481C-B8F6-25555F586886}" dt="2020-08-17T21:15:39.815" v="3242" actId="164"/>
          <ac:cxnSpMkLst>
            <pc:docMk/>
            <pc:sldMk cId="1473540114" sldId="311"/>
            <ac:cxnSpMk id="11" creationId="{7E77B356-934D-46F4-B578-313BBD7849D8}"/>
          </ac:cxnSpMkLst>
        </pc:cxnChg>
        <pc:cxnChg chg="add del mod">
          <ac:chgData name="Aaron Smith" userId="f01875a68a4dc16b" providerId="LiveId" clId="{943535E5-6438-481C-B8F6-25555F586886}" dt="2020-08-17T21:15:39.815" v="3242" actId="164"/>
          <ac:cxnSpMkLst>
            <pc:docMk/>
            <pc:sldMk cId="1473540114" sldId="311"/>
            <ac:cxnSpMk id="14" creationId="{2C43352A-096A-47DD-BA6D-9A89C6AAEC48}"/>
          </ac:cxnSpMkLst>
        </pc:cxnChg>
        <pc:cxnChg chg="add mod ord">
          <ac:chgData name="Aaron Smith" userId="f01875a68a4dc16b" providerId="LiveId" clId="{943535E5-6438-481C-B8F6-25555F586886}" dt="2020-08-17T21:19:17.967" v="3387" actId="166"/>
          <ac:cxnSpMkLst>
            <pc:docMk/>
            <pc:sldMk cId="1473540114" sldId="311"/>
            <ac:cxnSpMk id="70" creationId="{A8417875-4660-4FE5-B6D5-6E1D42A17912}"/>
          </ac:cxnSpMkLst>
        </pc:cxnChg>
        <pc:cxnChg chg="add mod">
          <ac:chgData name="Aaron Smith" userId="f01875a68a4dc16b" providerId="LiveId" clId="{943535E5-6438-481C-B8F6-25555F586886}" dt="2020-08-17T21:18:08.261" v="3330" actId="164"/>
          <ac:cxnSpMkLst>
            <pc:docMk/>
            <pc:sldMk cId="1473540114" sldId="311"/>
            <ac:cxnSpMk id="74" creationId="{E919A64F-734D-4ECF-A410-44112B9EBE3E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83" creationId="{2194C50F-DE01-4FEB-8483-78B347D93599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84" creationId="{DA4E0821-4623-4EF2-B15F-E01C33C80795}"/>
          </ac:cxnSpMkLst>
        </pc:cxnChg>
        <pc:cxnChg chg="mod">
          <ac:chgData name="Aaron Smith" userId="f01875a68a4dc16b" providerId="LiveId" clId="{943535E5-6438-481C-B8F6-25555F586886}" dt="2020-08-17T21:12:04.420" v="3208" actId="478"/>
          <ac:cxnSpMkLst>
            <pc:docMk/>
            <pc:sldMk cId="1473540114" sldId="311"/>
            <ac:cxnSpMk id="92" creationId="{747F010F-5732-4A0E-83B7-A2B00D937F20}"/>
          </ac:cxnSpMkLst>
        </pc:cxnChg>
        <pc:cxnChg chg="mod">
          <ac:chgData name="Aaron Smith" userId="f01875a68a4dc16b" providerId="LiveId" clId="{943535E5-6438-481C-B8F6-25555F586886}" dt="2020-08-17T21:12:05.555" v="3209" actId="478"/>
          <ac:cxnSpMkLst>
            <pc:docMk/>
            <pc:sldMk cId="1473540114" sldId="311"/>
            <ac:cxnSpMk id="97" creationId="{19AF0C3E-C5A6-4E2F-8A5F-1AA3A9F66D42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99" creationId="{82A7BE8D-0602-4754-91CE-1F659805BAC6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00" creationId="{065B4D83-9B2D-4535-B136-872B276E43BB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03" creationId="{806E3A34-61F7-4320-9F3B-693F0A5130F9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05" creationId="{76165CA7-8931-4152-806E-2A3232999F69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09" creationId="{ADC36BDD-0750-4B1D-B93D-E28058D54038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12" creationId="{418F0A4B-EC3B-420F-925F-AC82765F7F5F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17" creationId="{0C128ED1-F161-49D0-BB61-D7846EA07D42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21" creationId="{55F4A47E-159F-46D3-99DB-B9D37CBB6472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23" creationId="{97E201FB-425E-46B0-9A3D-522CC0E35B74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25" creationId="{223A980E-B654-4057-8828-4AB8F08D1C2F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27" creationId="{FE97EB3E-31C2-4588-9151-5864A4222FAE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30" creationId="{7AA12CA5-D3AF-4528-AB84-EDEAA8E287FF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31" creationId="{324CE80B-8CBF-4D7E-B8E8-E637A50FC1AE}"/>
          </ac:cxnSpMkLst>
        </pc:cxnChg>
        <pc:cxnChg chg="mod">
          <ac:chgData name="Aaron Smith" userId="f01875a68a4dc16b" providerId="LiveId" clId="{943535E5-6438-481C-B8F6-25555F586886}" dt="2020-08-17T21:17:38.525" v="3315"/>
          <ac:cxnSpMkLst>
            <pc:docMk/>
            <pc:sldMk cId="1473540114" sldId="311"/>
            <ac:cxnSpMk id="133" creationId="{AD9C04BA-A58D-4E51-B46A-8E4913DEF74B}"/>
          </ac:cxnSpMkLst>
        </pc:cxnChg>
        <pc:cxnChg chg="add mod">
          <ac:chgData name="Aaron Smith" userId="f01875a68a4dc16b" providerId="LiveId" clId="{943535E5-6438-481C-B8F6-25555F586886}" dt="2020-08-17T21:19:14.477" v="3386" actId="164"/>
          <ac:cxnSpMkLst>
            <pc:docMk/>
            <pc:sldMk cId="1473540114" sldId="311"/>
            <ac:cxnSpMk id="136" creationId="{C948E9E4-1CD7-404F-8EA9-2FAC7A010913}"/>
          </ac:cxnSpMkLst>
        </pc:cxnChg>
        <pc:cxnChg chg="add mod">
          <ac:chgData name="Aaron Smith" userId="f01875a68a4dc16b" providerId="LiveId" clId="{943535E5-6438-481C-B8F6-25555F586886}" dt="2020-08-17T21:19:14.477" v="3386" actId="164"/>
          <ac:cxnSpMkLst>
            <pc:docMk/>
            <pc:sldMk cId="1473540114" sldId="311"/>
            <ac:cxnSpMk id="137" creationId="{744095FF-CB4C-424B-AD9C-9082FF76329A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42" creationId="{BA23D9A5-D36A-409A-83A1-FF7E99C33F63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43" creationId="{92BC20EB-633A-42D3-AF69-18343D3E8F58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49" creationId="{7BADE9B2-6D53-473E-AB4C-512BE2CFD02E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54" creationId="{98DFB13E-556B-4B1F-BF66-381A50046E74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57" creationId="{E305F1A7-56A1-4E3A-9E62-AC9CCB8EC089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59" creationId="{197A8602-FED4-48DA-BFF5-308A61D9EB6D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61" creationId="{3FFB5561-0A97-4F3D-8423-6A051E6FE767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63" creationId="{B352350B-1C0C-4A5D-9DB1-90FF38D78E30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65" creationId="{515972DB-F432-423E-B3CB-D21813AF9684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68" creationId="{CCB432D7-3AF2-4312-B2CF-8FAB50958CA4}"/>
          </ac:cxnSpMkLst>
        </pc:cxnChg>
        <pc:cxnChg chg="mod">
          <ac:chgData name="Aaron Smith" userId="f01875a68a4dc16b" providerId="LiveId" clId="{943535E5-6438-481C-B8F6-25555F586886}" dt="2020-08-17T21:12:02.343" v="3206" actId="478"/>
          <ac:cxnSpMkLst>
            <pc:docMk/>
            <pc:sldMk cId="1473540114" sldId="311"/>
            <ac:cxnSpMk id="170" creationId="{E15EF006-3D9C-46CF-A5F7-DB54B98525C0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72" creationId="{78A01B06-EE72-4136-A669-7368239AD752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74" creationId="{A1A95E34-3C3F-42FD-A796-01FFC9D3F040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76" creationId="{4E5C34D1-ADBE-407E-BBC1-D3E97E505204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79" creationId="{9DB28982-A10F-4A1C-AAE5-543E33AA8F91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80" creationId="{E81EBB0C-2D2D-4D5C-943B-86BE2934419D}"/>
          </ac:cxnSpMkLst>
        </pc:cxnChg>
        <pc:cxnChg chg="mod">
          <ac:chgData name="Aaron Smith" userId="f01875a68a4dc16b" providerId="LiveId" clId="{943535E5-6438-481C-B8F6-25555F586886}" dt="2020-08-18T00:12:56.505" v="4277"/>
          <ac:cxnSpMkLst>
            <pc:docMk/>
            <pc:sldMk cId="1473540114" sldId="311"/>
            <ac:cxnSpMk id="182" creationId="{244704E7-7217-4DFA-B3D3-FB60D8B68BEA}"/>
          </ac:cxnSpMkLst>
        </pc:cxnChg>
      </pc:sldChg>
      <pc:sldChg chg="delSp modSp add del mod">
        <pc:chgData name="Aaron Smith" userId="f01875a68a4dc16b" providerId="LiveId" clId="{943535E5-6438-481C-B8F6-25555F586886}" dt="2020-08-17T21:11:09.797" v="3182" actId="47"/>
        <pc:sldMkLst>
          <pc:docMk/>
          <pc:sldMk cId="1490335804" sldId="311"/>
        </pc:sldMkLst>
        <pc:spChg chg="mod">
          <ac:chgData name="Aaron Smith" userId="f01875a68a4dc16b" providerId="LiveId" clId="{943535E5-6438-481C-B8F6-25555F586886}" dt="2020-08-17T21:11:00.693" v="3180" actId="20577"/>
          <ac:spMkLst>
            <pc:docMk/>
            <pc:sldMk cId="1490335804" sldId="311"/>
            <ac:spMk id="2" creationId="{AE5492CB-7C0A-4A2A-BF0C-535EDA781DAB}"/>
          </ac:spMkLst>
        </pc:spChg>
        <pc:spChg chg="del">
          <ac:chgData name="Aaron Smith" userId="f01875a68a4dc16b" providerId="LiveId" clId="{943535E5-6438-481C-B8F6-25555F586886}" dt="2020-08-17T21:11:07.290" v="3181" actId="478"/>
          <ac:spMkLst>
            <pc:docMk/>
            <pc:sldMk cId="1490335804" sldId="311"/>
            <ac:spMk id="5" creationId="{8C799254-D53B-4177-9C3D-71B83FF35F38}"/>
          </ac:spMkLst>
        </pc:spChg>
      </pc:sldChg>
      <pc:sldChg chg="addSp modSp new mod modAnim">
        <pc:chgData name="Aaron Smith" userId="f01875a68a4dc16b" providerId="LiveId" clId="{943535E5-6438-481C-B8F6-25555F586886}" dt="2020-08-17T23:54:34.220" v="4221" actId="20577"/>
        <pc:sldMkLst>
          <pc:docMk/>
          <pc:sldMk cId="2490237205" sldId="312"/>
        </pc:sldMkLst>
        <pc:spChg chg="mod">
          <ac:chgData name="Aaron Smith" userId="f01875a68a4dc16b" providerId="LiveId" clId="{943535E5-6438-481C-B8F6-25555F586886}" dt="2020-08-17T22:16:41.395" v="3779" actId="20577"/>
          <ac:spMkLst>
            <pc:docMk/>
            <pc:sldMk cId="2490237205" sldId="312"/>
            <ac:spMk id="2" creationId="{266BB4F3-16DA-49B9-A2C0-299AFB97F5B2}"/>
          </ac:spMkLst>
        </pc:spChg>
        <pc:spChg chg="mod">
          <ac:chgData name="Aaron Smith" userId="f01875a68a4dc16b" providerId="LiveId" clId="{943535E5-6438-481C-B8F6-25555F586886}" dt="2020-08-17T23:54:34.220" v="4221" actId="20577"/>
          <ac:spMkLst>
            <pc:docMk/>
            <pc:sldMk cId="2490237205" sldId="312"/>
            <ac:spMk id="3" creationId="{48CF1D2C-F0B8-425F-A4FC-A149D7E9AD1B}"/>
          </ac:spMkLst>
        </pc:spChg>
        <pc:spChg chg="add mod">
          <ac:chgData name="Aaron Smith" userId="f01875a68a4dc16b" providerId="LiveId" clId="{943535E5-6438-481C-B8F6-25555F586886}" dt="2020-08-17T23:09:46.253" v="4207" actId="1076"/>
          <ac:spMkLst>
            <pc:docMk/>
            <pc:sldMk cId="2490237205" sldId="312"/>
            <ac:spMk id="4" creationId="{74C59FCC-B538-4FCE-8361-58D671F689E1}"/>
          </ac:spMkLst>
        </pc:spChg>
      </pc:sldChg>
      <pc:sldChg chg="modSp new del mod">
        <pc:chgData name="Aaron Smith" userId="f01875a68a4dc16b" providerId="LiveId" clId="{943535E5-6438-481C-B8F6-25555F586886}" dt="2020-08-17T23:06:39.694" v="4024" actId="47"/>
        <pc:sldMkLst>
          <pc:docMk/>
          <pc:sldMk cId="469977886" sldId="313"/>
        </pc:sldMkLst>
        <pc:spChg chg="mod">
          <ac:chgData name="Aaron Smith" userId="f01875a68a4dc16b" providerId="LiveId" clId="{943535E5-6438-481C-B8F6-25555F586886}" dt="2020-08-17T23:06:35.245" v="4002" actId="20577"/>
          <ac:spMkLst>
            <pc:docMk/>
            <pc:sldMk cId="469977886" sldId="313"/>
            <ac:spMk id="2" creationId="{B3899577-5AB6-416F-A150-581F1CF15A28}"/>
          </ac:spMkLst>
        </pc:spChg>
        <pc:spChg chg="mod">
          <ac:chgData name="Aaron Smith" userId="f01875a68a4dc16b" providerId="LiveId" clId="{943535E5-6438-481C-B8F6-25555F586886}" dt="2020-08-17T23:06:38.474" v="4023" actId="20577"/>
          <ac:spMkLst>
            <pc:docMk/>
            <pc:sldMk cId="469977886" sldId="313"/>
            <ac:spMk id="3" creationId="{7B231B75-E747-4C57-BDE7-29269D17B563}"/>
          </ac:spMkLst>
        </pc:spChg>
      </pc:sldChg>
      <pc:sldChg chg="new del">
        <pc:chgData name="Aaron Smith" userId="f01875a68a4dc16b" providerId="LiveId" clId="{943535E5-6438-481C-B8F6-25555F586886}" dt="2020-08-17T23:56:49.706" v="4223" actId="47"/>
        <pc:sldMkLst>
          <pc:docMk/>
          <pc:sldMk cId="1489030214" sldId="313"/>
        </pc:sldMkLst>
      </pc:sldChg>
      <pc:sldChg chg="modSp new mod">
        <pc:chgData name="Aaron Smith" userId="f01875a68a4dc16b" providerId="LiveId" clId="{943535E5-6438-481C-B8F6-25555F586886}" dt="2020-08-18T14:38:31.134" v="4561" actId="20577"/>
        <pc:sldMkLst>
          <pc:docMk/>
          <pc:sldMk cId="2832161258" sldId="313"/>
        </pc:sldMkLst>
        <pc:spChg chg="mod">
          <ac:chgData name="Aaron Smith" userId="f01875a68a4dc16b" providerId="LiveId" clId="{943535E5-6438-481C-B8F6-25555F586886}" dt="2020-08-18T00:02:31.613" v="4257" actId="20577"/>
          <ac:spMkLst>
            <pc:docMk/>
            <pc:sldMk cId="2832161258" sldId="313"/>
            <ac:spMk id="2" creationId="{C92B3218-161B-42D5-92B5-5D75E77FB5DB}"/>
          </ac:spMkLst>
        </pc:spChg>
        <pc:spChg chg="mod">
          <ac:chgData name="Aaron Smith" userId="f01875a68a4dc16b" providerId="LiveId" clId="{943535E5-6438-481C-B8F6-25555F586886}" dt="2020-08-18T14:38:31.134" v="4561" actId="20577"/>
          <ac:spMkLst>
            <pc:docMk/>
            <pc:sldMk cId="2832161258" sldId="313"/>
            <ac:spMk id="3" creationId="{D3326DFC-2DA3-454B-879D-A67A20DA1E73}"/>
          </ac:spMkLst>
        </pc:spChg>
      </pc:sldChg>
      <pc:sldChg chg="modSp new mod modAnim">
        <pc:chgData name="Aaron Smith" userId="f01875a68a4dc16b" providerId="LiveId" clId="{943535E5-6438-481C-B8F6-25555F586886}" dt="2020-08-18T14:55:36.355" v="5099" actId="20577"/>
        <pc:sldMkLst>
          <pc:docMk/>
          <pc:sldMk cId="104613052" sldId="314"/>
        </pc:sldMkLst>
        <pc:spChg chg="mod">
          <ac:chgData name="Aaron Smith" userId="f01875a68a4dc16b" providerId="LiveId" clId="{943535E5-6438-481C-B8F6-25555F586886}" dt="2020-08-18T14:55:33.941" v="5091" actId="20577"/>
          <ac:spMkLst>
            <pc:docMk/>
            <pc:sldMk cId="104613052" sldId="314"/>
            <ac:spMk id="2" creationId="{2544F5E5-7233-4562-A500-2F62CA8DCB93}"/>
          </ac:spMkLst>
        </pc:spChg>
        <pc:spChg chg="mod">
          <ac:chgData name="Aaron Smith" userId="f01875a68a4dc16b" providerId="LiveId" clId="{943535E5-6438-481C-B8F6-25555F586886}" dt="2020-08-18T14:55:36.355" v="5099" actId="20577"/>
          <ac:spMkLst>
            <pc:docMk/>
            <pc:sldMk cId="104613052" sldId="314"/>
            <ac:spMk id="3" creationId="{8629FDBB-7105-474B-8804-8474C34E137B}"/>
          </ac:spMkLst>
        </pc:spChg>
      </pc:sldChg>
      <pc:sldChg chg="new del">
        <pc:chgData name="Aaron Smith" userId="f01875a68a4dc16b" providerId="LiveId" clId="{943535E5-6438-481C-B8F6-25555F586886}" dt="2020-08-17T23:57:36.852" v="4243" actId="680"/>
        <pc:sldMkLst>
          <pc:docMk/>
          <pc:sldMk cId="1072528772" sldId="314"/>
        </pc:sldMkLst>
      </pc:sldChg>
      <pc:sldChg chg="new add del">
        <pc:chgData name="Aaron Smith" userId="f01875a68a4dc16b" providerId="LiveId" clId="{943535E5-6438-481C-B8F6-25555F586886}" dt="2020-08-18T04:38:23.524" v="4286" actId="47"/>
        <pc:sldMkLst>
          <pc:docMk/>
          <pc:sldMk cId="3097525093" sldId="314"/>
        </pc:sldMkLst>
      </pc:sldChg>
      <pc:sldChg chg="new del">
        <pc:chgData name="Aaron Smith" userId="f01875a68a4dc16b" providerId="LiveId" clId="{943535E5-6438-481C-B8F6-25555F586886}" dt="2020-08-18T14:49:58.454" v="5075" actId="47"/>
        <pc:sldMkLst>
          <pc:docMk/>
          <pc:sldMk cId="427026417" sldId="315"/>
        </pc:sldMkLst>
      </pc:sldChg>
      <pc:sldChg chg="addSp delSp modSp new mod modAnim">
        <pc:chgData name="Aaron Smith" userId="f01875a68a4dc16b" providerId="LiveId" clId="{943535E5-6438-481C-B8F6-25555F586886}" dt="2020-08-18T16:23:47.570" v="5595" actId="113"/>
        <pc:sldMkLst>
          <pc:docMk/>
          <pc:sldMk cId="1171003243" sldId="315"/>
        </pc:sldMkLst>
        <pc:spChg chg="mod">
          <ac:chgData name="Aaron Smith" userId="f01875a68a4dc16b" providerId="LiveId" clId="{943535E5-6438-481C-B8F6-25555F586886}" dt="2020-08-18T15:52:44.174" v="5226" actId="1076"/>
          <ac:spMkLst>
            <pc:docMk/>
            <pc:sldMk cId="1171003243" sldId="315"/>
            <ac:spMk id="2" creationId="{2DBC48E8-A61F-46E8-B482-31CB2CC5A4BF}"/>
          </ac:spMkLst>
        </pc:spChg>
        <pc:spChg chg="del">
          <ac:chgData name="Aaron Smith" userId="f01875a68a4dc16b" providerId="LiveId" clId="{943535E5-6438-481C-B8F6-25555F586886}" dt="2020-08-18T15:27:56.756" v="5165" actId="478"/>
          <ac:spMkLst>
            <pc:docMk/>
            <pc:sldMk cId="1171003243" sldId="315"/>
            <ac:spMk id="3" creationId="{9ED95701-4725-41E6-8E73-3684DEF0B384}"/>
          </ac:spMkLst>
        </pc:spChg>
        <pc:spChg chg="add mod">
          <ac:chgData name="Aaron Smith" userId="f01875a68a4dc16b" providerId="LiveId" clId="{943535E5-6438-481C-B8F6-25555F586886}" dt="2020-08-18T16:18:54.554" v="5363" actId="1037"/>
          <ac:spMkLst>
            <pc:docMk/>
            <pc:sldMk cId="1171003243" sldId="315"/>
            <ac:spMk id="4" creationId="{177D3136-FB4A-4642-A503-ABA1086002BB}"/>
          </ac:spMkLst>
        </pc:spChg>
        <pc:spChg chg="add del">
          <ac:chgData name="Aaron Smith" userId="f01875a68a4dc16b" providerId="LiveId" clId="{943535E5-6438-481C-B8F6-25555F586886}" dt="2020-08-18T15:28:23.644" v="5176" actId="22"/>
          <ac:spMkLst>
            <pc:docMk/>
            <pc:sldMk cId="1171003243" sldId="315"/>
            <ac:spMk id="6" creationId="{83C8C0A1-E839-4F47-BAC3-821FA9716F3C}"/>
          </ac:spMkLst>
        </pc:spChg>
        <pc:spChg chg="add mod">
          <ac:chgData name="Aaron Smith" userId="f01875a68a4dc16b" providerId="LiveId" clId="{943535E5-6438-481C-B8F6-25555F586886}" dt="2020-08-18T15:52:58.397" v="5230" actId="164"/>
          <ac:spMkLst>
            <pc:docMk/>
            <pc:sldMk cId="1171003243" sldId="315"/>
            <ac:spMk id="8" creationId="{A50FCB75-4AC2-4532-A251-7D270EC25946}"/>
          </ac:spMkLst>
        </pc:spChg>
        <pc:spChg chg="add mod">
          <ac:chgData name="Aaron Smith" userId="f01875a68a4dc16b" providerId="LiveId" clId="{943535E5-6438-481C-B8F6-25555F586886}" dt="2020-08-18T15:52:58.397" v="5230" actId="164"/>
          <ac:spMkLst>
            <pc:docMk/>
            <pc:sldMk cId="1171003243" sldId="315"/>
            <ac:spMk id="10" creationId="{5D342E36-539A-45FF-8E07-F68195323EBA}"/>
          </ac:spMkLst>
        </pc:spChg>
        <pc:spChg chg="add mod">
          <ac:chgData name="Aaron Smith" userId="f01875a68a4dc16b" providerId="LiveId" clId="{943535E5-6438-481C-B8F6-25555F586886}" dt="2020-08-18T15:52:58.397" v="5230" actId="164"/>
          <ac:spMkLst>
            <pc:docMk/>
            <pc:sldMk cId="1171003243" sldId="315"/>
            <ac:spMk id="12" creationId="{B7B56A50-7DFC-4D1D-9351-FD6C63FAF04C}"/>
          </ac:spMkLst>
        </pc:spChg>
        <pc:spChg chg="add mod">
          <ac:chgData name="Aaron Smith" userId="f01875a68a4dc16b" providerId="LiveId" clId="{943535E5-6438-481C-B8F6-25555F586886}" dt="2020-08-18T15:52:58.397" v="5230" actId="164"/>
          <ac:spMkLst>
            <pc:docMk/>
            <pc:sldMk cId="1171003243" sldId="315"/>
            <ac:spMk id="14" creationId="{57EA11B7-0241-4D17-A1C5-82A1E9CC778B}"/>
          </ac:spMkLst>
        </pc:spChg>
        <pc:spChg chg="add mod">
          <ac:chgData name="Aaron Smith" userId="f01875a68a4dc16b" providerId="LiveId" clId="{943535E5-6438-481C-B8F6-25555F586886}" dt="2020-08-18T15:53:07.134" v="5231" actId="164"/>
          <ac:spMkLst>
            <pc:docMk/>
            <pc:sldMk cId="1171003243" sldId="315"/>
            <ac:spMk id="15" creationId="{71975596-C00D-4BDE-BDCF-7F6143172BAD}"/>
          </ac:spMkLst>
        </pc:spChg>
        <pc:spChg chg="add mod">
          <ac:chgData name="Aaron Smith" userId="f01875a68a4dc16b" providerId="LiveId" clId="{943535E5-6438-481C-B8F6-25555F586886}" dt="2020-08-18T15:53:07.134" v="5231" actId="164"/>
          <ac:spMkLst>
            <pc:docMk/>
            <pc:sldMk cId="1171003243" sldId="315"/>
            <ac:spMk id="17" creationId="{04333971-DEE8-4E76-96CF-882094C6B1FB}"/>
          </ac:spMkLst>
        </pc:spChg>
        <pc:spChg chg="add mod">
          <ac:chgData name="Aaron Smith" userId="f01875a68a4dc16b" providerId="LiveId" clId="{943535E5-6438-481C-B8F6-25555F586886}" dt="2020-08-18T15:53:07.134" v="5231" actId="164"/>
          <ac:spMkLst>
            <pc:docMk/>
            <pc:sldMk cId="1171003243" sldId="315"/>
            <ac:spMk id="19" creationId="{43D0FAFF-A1AF-40F9-8BF2-D191B4E525A4}"/>
          </ac:spMkLst>
        </pc:spChg>
        <pc:spChg chg="add mod">
          <ac:chgData name="Aaron Smith" userId="f01875a68a4dc16b" providerId="LiveId" clId="{943535E5-6438-481C-B8F6-25555F586886}" dt="2020-08-18T15:53:07.134" v="5231" actId="164"/>
          <ac:spMkLst>
            <pc:docMk/>
            <pc:sldMk cId="1171003243" sldId="315"/>
            <ac:spMk id="21" creationId="{1BA6B0E5-A188-40AD-9F81-677D7275DD50}"/>
          </ac:spMkLst>
        </pc:spChg>
        <pc:spChg chg="add mod">
          <ac:chgData name="Aaron Smith" userId="f01875a68a4dc16b" providerId="LiveId" clId="{943535E5-6438-481C-B8F6-25555F586886}" dt="2020-08-18T16:00:48.731" v="5316" actId="114"/>
          <ac:spMkLst>
            <pc:docMk/>
            <pc:sldMk cId="1171003243" sldId="315"/>
            <ac:spMk id="32" creationId="{944626DB-A2C5-4CAE-8DC3-4ACFD0E476CE}"/>
          </ac:spMkLst>
        </pc:spChg>
        <pc:spChg chg="mod">
          <ac:chgData name="Aaron Smith" userId="f01875a68a4dc16b" providerId="LiveId" clId="{943535E5-6438-481C-B8F6-25555F586886}" dt="2020-08-18T16:00:45.977" v="5315" actId="114"/>
          <ac:spMkLst>
            <pc:docMk/>
            <pc:sldMk cId="1171003243" sldId="315"/>
            <ac:spMk id="36" creationId="{4C4B1343-C31E-4C13-B9C0-1FF404363283}"/>
          </ac:spMkLst>
        </pc:spChg>
        <pc:spChg chg="add del mod">
          <ac:chgData name="Aaron Smith" userId="f01875a68a4dc16b" providerId="LiveId" clId="{943535E5-6438-481C-B8F6-25555F586886}" dt="2020-08-18T16:20:49.308" v="5515" actId="478"/>
          <ac:spMkLst>
            <pc:docMk/>
            <pc:sldMk cId="1171003243" sldId="315"/>
            <ac:spMk id="41" creationId="{9DC7D8D7-49EC-44AC-878A-86C7D7CEE356}"/>
          </ac:spMkLst>
        </pc:spChg>
        <pc:spChg chg="add del mod">
          <ac:chgData name="Aaron Smith" userId="f01875a68a4dc16b" providerId="LiveId" clId="{943535E5-6438-481C-B8F6-25555F586886}" dt="2020-08-18T16:21:07.190" v="5527" actId="478"/>
          <ac:spMkLst>
            <pc:docMk/>
            <pc:sldMk cId="1171003243" sldId="315"/>
            <ac:spMk id="43" creationId="{2C8C1C2E-BCDE-4C82-B58B-4F85343958E1}"/>
          </ac:spMkLst>
        </pc:spChg>
        <pc:spChg chg="add mod">
          <ac:chgData name="Aaron Smith" userId="f01875a68a4dc16b" providerId="LiveId" clId="{943535E5-6438-481C-B8F6-25555F586886}" dt="2020-08-18T16:21:25.438" v="5536" actId="1076"/>
          <ac:spMkLst>
            <pc:docMk/>
            <pc:sldMk cId="1171003243" sldId="315"/>
            <ac:spMk id="45" creationId="{3E725F1A-763B-410B-BCA6-A88570D777DF}"/>
          </ac:spMkLst>
        </pc:spChg>
        <pc:spChg chg="add mod">
          <ac:chgData name="Aaron Smith" userId="f01875a68a4dc16b" providerId="LiveId" clId="{943535E5-6438-481C-B8F6-25555F586886}" dt="2020-08-18T16:23:47.570" v="5595" actId="113"/>
          <ac:spMkLst>
            <pc:docMk/>
            <pc:sldMk cId="1171003243" sldId="315"/>
            <ac:spMk id="47" creationId="{140FE373-7065-4568-B7BD-52E58A6190E6}"/>
          </ac:spMkLst>
        </pc:spChg>
        <pc:spChg chg="add mod">
          <ac:chgData name="Aaron Smith" userId="f01875a68a4dc16b" providerId="LiveId" clId="{943535E5-6438-481C-B8F6-25555F586886}" dt="2020-08-18T16:23:01.355" v="5590" actId="1035"/>
          <ac:spMkLst>
            <pc:docMk/>
            <pc:sldMk cId="1171003243" sldId="315"/>
            <ac:spMk id="48" creationId="{864DA97F-52EC-46FA-8616-B4BF67C0009A}"/>
          </ac:spMkLst>
        </pc:spChg>
        <pc:spChg chg="add del">
          <ac:chgData name="Aaron Smith" userId="f01875a68a4dc16b" providerId="LiveId" clId="{943535E5-6438-481C-B8F6-25555F586886}" dt="2020-08-18T16:22:50.918" v="5572" actId="22"/>
          <ac:spMkLst>
            <pc:docMk/>
            <pc:sldMk cId="1171003243" sldId="315"/>
            <ac:spMk id="50" creationId="{035A15D9-8F43-4CBE-9D11-72423C365A9E}"/>
          </ac:spMkLst>
        </pc:spChg>
        <pc:spChg chg="add del">
          <ac:chgData name="Aaron Smith" userId="f01875a68a4dc16b" providerId="LiveId" clId="{943535E5-6438-481C-B8F6-25555F586886}" dt="2020-08-18T16:22:50.918" v="5572" actId="22"/>
          <ac:spMkLst>
            <pc:docMk/>
            <pc:sldMk cId="1171003243" sldId="315"/>
            <ac:spMk id="52" creationId="{E81A69E7-A3DA-4B8F-A297-E23DA51EE919}"/>
          </ac:spMkLst>
        </pc:spChg>
        <pc:spChg chg="add del">
          <ac:chgData name="Aaron Smith" userId="f01875a68a4dc16b" providerId="LiveId" clId="{943535E5-6438-481C-B8F6-25555F586886}" dt="2020-08-18T16:22:50.918" v="5572" actId="22"/>
          <ac:spMkLst>
            <pc:docMk/>
            <pc:sldMk cId="1171003243" sldId="315"/>
            <ac:spMk id="54" creationId="{3E9269FE-916B-4931-85FB-3D6B6F040747}"/>
          </ac:spMkLst>
        </pc:spChg>
        <pc:spChg chg="add mod">
          <ac:chgData name="Aaron Smith" userId="f01875a68a4dc16b" providerId="LiveId" clId="{943535E5-6438-481C-B8F6-25555F586886}" dt="2020-08-18T16:22:58.537" v="5583" actId="20577"/>
          <ac:spMkLst>
            <pc:docMk/>
            <pc:sldMk cId="1171003243" sldId="315"/>
            <ac:spMk id="56" creationId="{C18DFFBB-234C-4952-A3CE-27839631EA2D}"/>
          </ac:spMkLst>
        </pc:spChg>
        <pc:grpChg chg="add mod">
          <ac:chgData name="Aaron Smith" userId="f01875a68a4dc16b" providerId="LiveId" clId="{943535E5-6438-481C-B8F6-25555F586886}" dt="2020-08-18T15:52:51.125" v="5229" actId="164"/>
          <ac:grpSpMkLst>
            <pc:docMk/>
            <pc:sldMk cId="1171003243" sldId="315"/>
            <ac:grpSpMk id="22" creationId="{A6C43D45-FC55-44A0-A7E3-2168360A0DFE}"/>
          </ac:grpSpMkLst>
        </pc:grpChg>
        <pc:grpChg chg="add mod">
          <ac:chgData name="Aaron Smith" userId="f01875a68a4dc16b" providerId="LiveId" clId="{943535E5-6438-481C-B8F6-25555F586886}" dt="2020-08-18T15:52:50.789" v="5228" actId="164"/>
          <ac:grpSpMkLst>
            <pc:docMk/>
            <pc:sldMk cId="1171003243" sldId="315"/>
            <ac:grpSpMk id="23" creationId="{A42CB6F2-9321-4D72-A1E8-3C97445A2810}"/>
          </ac:grpSpMkLst>
        </pc:grpChg>
        <pc:grpChg chg="add mod">
          <ac:chgData name="Aaron Smith" userId="f01875a68a4dc16b" providerId="LiveId" clId="{943535E5-6438-481C-B8F6-25555F586886}" dt="2020-08-18T16:18:54.554" v="5363" actId="1037"/>
          <ac:grpSpMkLst>
            <pc:docMk/>
            <pc:sldMk cId="1171003243" sldId="315"/>
            <ac:grpSpMk id="24" creationId="{C4834C95-B2F6-4D17-8DA8-910BF946D731}"/>
          </ac:grpSpMkLst>
        </pc:grpChg>
        <pc:grpChg chg="add mod">
          <ac:chgData name="Aaron Smith" userId="f01875a68a4dc16b" providerId="LiveId" clId="{943535E5-6438-481C-B8F6-25555F586886}" dt="2020-08-18T16:18:54.554" v="5363" actId="1037"/>
          <ac:grpSpMkLst>
            <pc:docMk/>
            <pc:sldMk cId="1171003243" sldId="315"/>
            <ac:grpSpMk id="25" creationId="{4039F77E-FDE6-45D0-AAC1-4D9A8CE46861}"/>
          </ac:grpSpMkLst>
        </pc:grpChg>
        <pc:grpChg chg="add mod">
          <ac:chgData name="Aaron Smith" userId="f01875a68a4dc16b" providerId="LiveId" clId="{943535E5-6438-481C-B8F6-25555F586886}" dt="2020-08-18T16:18:54.554" v="5363" actId="1037"/>
          <ac:grpSpMkLst>
            <pc:docMk/>
            <pc:sldMk cId="1171003243" sldId="315"/>
            <ac:grpSpMk id="33" creationId="{654BD919-D3DC-4311-80AE-0CA1B59F723D}"/>
          </ac:grpSpMkLst>
        </pc:grpChg>
        <pc:grpChg chg="add mod">
          <ac:chgData name="Aaron Smith" userId="f01875a68a4dc16b" providerId="LiveId" clId="{943535E5-6438-481C-B8F6-25555F586886}" dt="2020-08-18T16:18:54.554" v="5363" actId="1037"/>
          <ac:grpSpMkLst>
            <pc:docMk/>
            <pc:sldMk cId="1171003243" sldId="315"/>
            <ac:grpSpMk id="34" creationId="{D957E76D-FA09-47CA-9755-6FE92C761E1B}"/>
          </ac:grpSpMkLst>
        </pc:grpChg>
        <pc:cxnChg chg="add mod">
          <ac:chgData name="Aaron Smith" userId="f01875a68a4dc16b" providerId="LiveId" clId="{943535E5-6438-481C-B8F6-25555F586886}" dt="2020-08-18T16:00:03.963" v="5280" actId="164"/>
          <ac:cxnSpMkLst>
            <pc:docMk/>
            <pc:sldMk cId="1171003243" sldId="315"/>
            <ac:cxnSpMk id="27" creationId="{6AE3951F-B7EE-4FE9-BFFE-9A157A64E28E}"/>
          </ac:cxnSpMkLst>
        </pc:cxnChg>
        <pc:cxnChg chg="mod">
          <ac:chgData name="Aaron Smith" userId="f01875a68a4dc16b" providerId="LiveId" clId="{943535E5-6438-481C-B8F6-25555F586886}" dt="2020-08-18T16:00:28.176" v="5294" actId="14100"/>
          <ac:cxnSpMkLst>
            <pc:docMk/>
            <pc:sldMk cId="1171003243" sldId="315"/>
            <ac:cxnSpMk id="35" creationId="{74374876-8AB3-459F-84C0-8EB99CFD0E76}"/>
          </ac:cxnSpMkLst>
        </pc:cxnChg>
      </pc:sldChg>
      <pc:sldChg chg="new del">
        <pc:chgData name="Aaron Smith" userId="f01875a68a4dc16b" providerId="LiveId" clId="{943535E5-6438-481C-B8F6-25555F586886}" dt="2020-08-18T16:19:14.097" v="5365" actId="47"/>
        <pc:sldMkLst>
          <pc:docMk/>
          <pc:sldMk cId="765864761" sldId="316"/>
        </pc:sldMkLst>
      </pc:sldChg>
    </pc:docChg>
  </pc:docChgLst>
  <pc:docChgLst>
    <pc:chgData name="Aaron Smith" userId="f01875a68a4dc16b" providerId="LiveId" clId="{FE7EEC2F-D907-48D4-92CC-5F952AB6711E}"/>
    <pc:docChg chg="undo custSel modSld">
      <pc:chgData name="Aaron Smith" userId="f01875a68a4dc16b" providerId="LiveId" clId="{FE7EEC2F-D907-48D4-92CC-5F952AB6711E}" dt="2020-08-19T23:30:45.437" v="2423" actId="20577"/>
      <pc:docMkLst>
        <pc:docMk/>
      </pc:docMkLst>
      <pc:sldChg chg="modSp mod modAnim">
        <pc:chgData name="Aaron Smith" userId="f01875a68a4dc16b" providerId="LiveId" clId="{FE7EEC2F-D907-48D4-92CC-5F952AB6711E}" dt="2020-08-19T23:00:14.413" v="1139" actId="1076"/>
        <pc:sldMkLst>
          <pc:docMk/>
          <pc:sldMk cId="3044604468" sldId="260"/>
        </pc:sldMkLst>
        <pc:spChg chg="mod">
          <ac:chgData name="Aaron Smith" userId="f01875a68a4dc16b" providerId="LiveId" clId="{FE7EEC2F-D907-48D4-92CC-5F952AB6711E}" dt="2020-08-19T22:48:19.212" v="560" actId="20577"/>
          <ac:spMkLst>
            <pc:docMk/>
            <pc:sldMk cId="3044604468" sldId="260"/>
            <ac:spMk id="3" creationId="{0BC8AEC4-2A8F-42F1-B887-27A2730A15A7}"/>
          </ac:spMkLst>
        </pc:spChg>
        <pc:spChg chg="mod">
          <ac:chgData name="Aaron Smith" userId="f01875a68a4dc16b" providerId="LiveId" clId="{FE7EEC2F-D907-48D4-92CC-5F952AB6711E}" dt="2020-08-19T22:50:23.887" v="666" actId="2711"/>
          <ac:spMkLst>
            <pc:docMk/>
            <pc:sldMk cId="3044604468" sldId="260"/>
            <ac:spMk id="7" creationId="{306F7910-F050-4930-A838-B9CC1D3E888A}"/>
          </ac:spMkLst>
        </pc:spChg>
        <pc:grpChg chg="mod">
          <ac:chgData name="Aaron Smith" userId="f01875a68a4dc16b" providerId="LiveId" clId="{FE7EEC2F-D907-48D4-92CC-5F952AB6711E}" dt="2020-08-19T23:00:14.413" v="1139" actId="1076"/>
          <ac:grpSpMkLst>
            <pc:docMk/>
            <pc:sldMk cId="3044604468" sldId="260"/>
            <ac:grpSpMk id="5" creationId="{E8C47D43-D4B4-436E-91FB-9EBE10D65B01}"/>
          </ac:grpSpMkLst>
        </pc:grpChg>
        <pc:cxnChg chg="mod">
          <ac:chgData name="Aaron Smith" userId="f01875a68a4dc16b" providerId="LiveId" clId="{FE7EEC2F-D907-48D4-92CC-5F952AB6711E}" dt="2020-08-19T22:50:01.354" v="612" actId="20577"/>
          <ac:cxnSpMkLst>
            <pc:docMk/>
            <pc:sldMk cId="3044604468" sldId="260"/>
            <ac:cxnSpMk id="6" creationId="{843E8B8E-8513-46A3-BBB7-29A75D5CEE02}"/>
          </ac:cxnSpMkLst>
        </pc:cxnChg>
      </pc:sldChg>
      <pc:sldChg chg="modSp mod modNotesTx">
        <pc:chgData name="Aaron Smith" userId="f01875a68a4dc16b" providerId="LiveId" clId="{FE7EEC2F-D907-48D4-92CC-5F952AB6711E}" dt="2020-08-19T23:25:42.942" v="2416" actId="20577"/>
        <pc:sldMkLst>
          <pc:docMk/>
          <pc:sldMk cId="550220995" sldId="314"/>
        </pc:sldMkLst>
        <pc:spChg chg="mod">
          <ac:chgData name="Aaron Smith" userId="f01875a68a4dc16b" providerId="LiveId" clId="{FE7EEC2F-D907-48D4-92CC-5F952AB6711E}" dt="2020-08-19T23:21:44.646" v="1977" actId="20577"/>
          <ac:spMkLst>
            <pc:docMk/>
            <pc:sldMk cId="550220995" sldId="314"/>
            <ac:spMk id="11" creationId="{2EEEA52B-8FB2-4A58-9049-70C7932D4903}"/>
          </ac:spMkLst>
        </pc:spChg>
      </pc:sldChg>
      <pc:sldChg chg="addSp delSp modSp mod modAnim">
        <pc:chgData name="Aaron Smith" userId="f01875a68a4dc16b" providerId="LiveId" clId="{FE7EEC2F-D907-48D4-92CC-5F952AB6711E}" dt="2020-08-19T22:31:54.540" v="46"/>
        <pc:sldMkLst>
          <pc:docMk/>
          <pc:sldMk cId="3929017913" sldId="316"/>
        </pc:sldMkLst>
        <pc:spChg chg="add del">
          <ac:chgData name="Aaron Smith" userId="f01875a68a4dc16b" providerId="LiveId" clId="{FE7EEC2F-D907-48D4-92CC-5F952AB6711E}" dt="2020-08-19T22:30:37.420" v="1" actId="22"/>
          <ac:spMkLst>
            <pc:docMk/>
            <pc:sldMk cId="3929017913" sldId="316"/>
            <ac:spMk id="3" creationId="{4E7C42FE-4D98-49F2-A5D3-A229C3F5E7B5}"/>
          </ac:spMkLst>
        </pc:spChg>
        <pc:grpChg chg="add mod">
          <ac:chgData name="Aaron Smith" userId="f01875a68a4dc16b" providerId="LiveId" clId="{FE7EEC2F-D907-48D4-92CC-5F952AB6711E}" dt="2020-08-19T22:31:19.095" v="43" actId="164"/>
          <ac:grpSpMkLst>
            <pc:docMk/>
            <pc:sldMk cId="3929017913" sldId="316"/>
            <ac:grpSpMk id="4" creationId="{CAE191D1-4BE3-4D7A-94D7-4DD033F4BD62}"/>
          </ac:grpSpMkLst>
        </pc:grpChg>
        <pc:grpChg chg="mod">
          <ac:chgData name="Aaron Smith" userId="f01875a68a4dc16b" providerId="LiveId" clId="{FE7EEC2F-D907-48D4-92CC-5F952AB6711E}" dt="2020-08-19T22:31:19.095" v="43" actId="164"/>
          <ac:grpSpMkLst>
            <pc:docMk/>
            <pc:sldMk cId="3929017913" sldId="316"/>
            <ac:grpSpMk id="32" creationId="{A535CE32-F560-4EA1-B648-1307E636E028}"/>
          </ac:grpSpMkLst>
        </pc:grpChg>
        <pc:cxnChg chg="add mod">
          <ac:chgData name="Aaron Smith" userId="f01875a68a4dc16b" providerId="LiveId" clId="{FE7EEC2F-D907-48D4-92CC-5F952AB6711E}" dt="2020-08-19T22:31:19.095" v="43" actId="164"/>
          <ac:cxnSpMkLst>
            <pc:docMk/>
            <pc:sldMk cId="3929017913" sldId="316"/>
            <ac:cxnSpMk id="25" creationId="{72B8D9F8-C812-4492-B2AB-0ADA474715B9}"/>
          </ac:cxnSpMkLst>
        </pc:cxnChg>
        <pc:cxnChg chg="add mod">
          <ac:chgData name="Aaron Smith" userId="f01875a68a4dc16b" providerId="LiveId" clId="{FE7EEC2F-D907-48D4-92CC-5F952AB6711E}" dt="2020-08-19T22:31:19.095" v="43" actId="164"/>
          <ac:cxnSpMkLst>
            <pc:docMk/>
            <pc:sldMk cId="3929017913" sldId="316"/>
            <ac:cxnSpMk id="27" creationId="{EFFC1436-9D2D-4FB3-A089-DBA8A31025A5}"/>
          </ac:cxnSpMkLst>
        </pc:cxnChg>
      </pc:sldChg>
      <pc:sldChg chg="modSp mod">
        <pc:chgData name="Aaron Smith" userId="f01875a68a4dc16b" providerId="LiveId" clId="{FE7EEC2F-D907-48D4-92CC-5F952AB6711E}" dt="2020-08-19T22:36:22.034" v="90" actId="20577"/>
        <pc:sldMkLst>
          <pc:docMk/>
          <pc:sldMk cId="1874645777" sldId="317"/>
        </pc:sldMkLst>
        <pc:spChg chg="mod">
          <ac:chgData name="Aaron Smith" userId="f01875a68a4dc16b" providerId="LiveId" clId="{FE7EEC2F-D907-48D4-92CC-5F952AB6711E}" dt="2020-08-19T22:36:22.034" v="90" actId="20577"/>
          <ac:spMkLst>
            <pc:docMk/>
            <pc:sldMk cId="1874645777" sldId="317"/>
            <ac:spMk id="4" creationId="{58239370-4C3E-4BA1-AAD5-4D6F934E8423}"/>
          </ac:spMkLst>
        </pc:spChg>
      </pc:sldChg>
      <pc:sldChg chg="modSp mod">
        <pc:chgData name="Aaron Smith" userId="f01875a68a4dc16b" providerId="LiveId" clId="{FE7EEC2F-D907-48D4-92CC-5F952AB6711E}" dt="2020-08-19T22:36:23.055" v="92" actId="20577"/>
        <pc:sldMkLst>
          <pc:docMk/>
          <pc:sldMk cId="2930098191" sldId="319"/>
        </pc:sldMkLst>
        <pc:spChg chg="mod">
          <ac:chgData name="Aaron Smith" userId="f01875a68a4dc16b" providerId="LiveId" clId="{FE7EEC2F-D907-48D4-92CC-5F952AB6711E}" dt="2020-08-19T22:36:23.055" v="92" actId="20577"/>
          <ac:spMkLst>
            <pc:docMk/>
            <pc:sldMk cId="2930098191" sldId="319"/>
            <ac:spMk id="4" creationId="{58239370-4C3E-4BA1-AAD5-4D6F934E8423}"/>
          </ac:spMkLst>
        </pc:spChg>
      </pc:sldChg>
      <pc:sldChg chg="modSp mod">
        <pc:chgData name="Aaron Smith" userId="f01875a68a4dc16b" providerId="LiveId" clId="{FE7EEC2F-D907-48D4-92CC-5F952AB6711E}" dt="2020-08-19T22:36:24.115" v="94" actId="20577"/>
        <pc:sldMkLst>
          <pc:docMk/>
          <pc:sldMk cId="1237792981" sldId="320"/>
        </pc:sldMkLst>
        <pc:spChg chg="mod">
          <ac:chgData name="Aaron Smith" userId="f01875a68a4dc16b" providerId="LiveId" clId="{FE7EEC2F-D907-48D4-92CC-5F952AB6711E}" dt="2020-08-19T22:36:24.115" v="94" actId="20577"/>
          <ac:spMkLst>
            <pc:docMk/>
            <pc:sldMk cId="1237792981" sldId="320"/>
            <ac:spMk id="4" creationId="{58239370-4C3E-4BA1-AAD5-4D6F934E8423}"/>
          </ac:spMkLst>
        </pc:spChg>
      </pc:sldChg>
      <pc:sldChg chg="modSp mod">
        <pc:chgData name="Aaron Smith" userId="f01875a68a4dc16b" providerId="LiveId" clId="{FE7EEC2F-D907-48D4-92CC-5F952AB6711E}" dt="2020-08-19T22:36:32.204" v="103" actId="20577"/>
        <pc:sldMkLst>
          <pc:docMk/>
          <pc:sldMk cId="2835022944" sldId="321"/>
        </pc:sldMkLst>
        <pc:spChg chg="mod">
          <ac:chgData name="Aaron Smith" userId="f01875a68a4dc16b" providerId="LiveId" clId="{FE7EEC2F-D907-48D4-92CC-5F952AB6711E}" dt="2020-08-19T22:36:32.204" v="103" actId="20577"/>
          <ac:spMkLst>
            <pc:docMk/>
            <pc:sldMk cId="2835022944" sldId="321"/>
            <ac:spMk id="4" creationId="{58239370-4C3E-4BA1-AAD5-4D6F934E8423}"/>
          </ac:spMkLst>
        </pc:spChg>
      </pc:sldChg>
      <pc:sldChg chg="modSp mod">
        <pc:chgData name="Aaron Smith" userId="f01875a68a4dc16b" providerId="LiveId" clId="{FE7EEC2F-D907-48D4-92CC-5F952AB6711E}" dt="2020-08-19T22:36:25.289" v="96" actId="20577"/>
        <pc:sldMkLst>
          <pc:docMk/>
          <pc:sldMk cId="355650526" sldId="322"/>
        </pc:sldMkLst>
        <pc:spChg chg="mod">
          <ac:chgData name="Aaron Smith" userId="f01875a68a4dc16b" providerId="LiveId" clId="{FE7EEC2F-D907-48D4-92CC-5F952AB6711E}" dt="2020-08-19T22:36:25.289" v="96" actId="20577"/>
          <ac:spMkLst>
            <pc:docMk/>
            <pc:sldMk cId="355650526" sldId="322"/>
            <ac:spMk id="4" creationId="{58239370-4C3E-4BA1-AAD5-4D6F934E8423}"/>
          </ac:spMkLst>
        </pc:spChg>
      </pc:sldChg>
      <pc:sldChg chg="modSp">
        <pc:chgData name="Aaron Smith" userId="f01875a68a4dc16b" providerId="LiveId" clId="{FE7EEC2F-D907-48D4-92CC-5F952AB6711E}" dt="2020-08-19T22:43:21.943" v="540" actId="20577"/>
        <pc:sldMkLst>
          <pc:docMk/>
          <pc:sldMk cId="3817738677" sldId="323"/>
        </pc:sldMkLst>
        <pc:spChg chg="mod">
          <ac:chgData name="Aaron Smith" userId="f01875a68a4dc16b" providerId="LiveId" clId="{FE7EEC2F-D907-48D4-92CC-5F952AB6711E}" dt="2020-08-19T22:43:21.943" v="540" actId="20577"/>
          <ac:spMkLst>
            <pc:docMk/>
            <pc:sldMk cId="3817738677" sldId="323"/>
            <ac:spMk id="2" creationId="{94A82479-EF11-4379-A464-565E7BE3FE0F}"/>
          </ac:spMkLst>
        </pc:spChg>
      </pc:sldChg>
      <pc:sldChg chg="addSp delSp modSp mod modAnim">
        <pc:chgData name="Aaron Smith" userId="f01875a68a4dc16b" providerId="LiveId" clId="{FE7EEC2F-D907-48D4-92CC-5F952AB6711E}" dt="2020-08-19T23:29:39.571" v="2420" actId="14100"/>
        <pc:sldMkLst>
          <pc:docMk/>
          <pc:sldMk cId="3801497449" sldId="324"/>
        </pc:sldMkLst>
        <pc:spChg chg="add del mod">
          <ac:chgData name="Aaron Smith" userId="f01875a68a4dc16b" providerId="LiveId" clId="{FE7EEC2F-D907-48D4-92CC-5F952AB6711E}" dt="2020-08-19T23:13:31.793" v="1745"/>
          <ac:spMkLst>
            <pc:docMk/>
            <pc:sldMk cId="3801497449" sldId="324"/>
            <ac:spMk id="3" creationId="{AFF6FBA2-0504-4794-8270-7CD37D30AEA2}"/>
          </ac:spMkLst>
        </pc:spChg>
        <pc:spChg chg="mod">
          <ac:chgData name="Aaron Smith" userId="f01875a68a4dc16b" providerId="LiveId" clId="{FE7EEC2F-D907-48D4-92CC-5F952AB6711E}" dt="2020-08-19T23:29:39.571" v="2420" actId="14100"/>
          <ac:spMkLst>
            <pc:docMk/>
            <pc:sldMk cId="3801497449" sldId="324"/>
            <ac:spMk id="4" creationId="{D83A497E-C512-4A8D-86C4-C48487390094}"/>
          </ac:spMkLst>
        </pc:spChg>
      </pc:sldChg>
      <pc:sldChg chg="addSp modSp mod modAnim">
        <pc:chgData name="Aaron Smith" userId="f01875a68a4dc16b" providerId="LiveId" clId="{FE7EEC2F-D907-48D4-92CC-5F952AB6711E}" dt="2020-08-19T23:20:44.215" v="1973" actId="1076"/>
        <pc:sldMkLst>
          <pc:docMk/>
          <pc:sldMk cId="1092351621" sldId="326"/>
        </pc:sldMkLst>
        <pc:spChg chg="mod">
          <ac:chgData name="Aaron Smith" userId="f01875a68a4dc16b" providerId="LiveId" clId="{FE7EEC2F-D907-48D4-92CC-5F952AB6711E}" dt="2020-08-19T23:20:44.215" v="1973" actId="1076"/>
          <ac:spMkLst>
            <pc:docMk/>
            <pc:sldMk cId="1092351621" sldId="326"/>
            <ac:spMk id="2" creationId="{F3EFCDD4-7715-4593-8643-C807EC2ECA5A}"/>
          </ac:spMkLst>
        </pc:spChg>
        <pc:spChg chg="add mod">
          <ac:chgData name="Aaron Smith" userId="f01875a68a4dc16b" providerId="LiveId" clId="{FE7EEC2F-D907-48D4-92CC-5F952AB6711E}" dt="2020-08-19T23:19:25.015" v="1940" actId="1076"/>
          <ac:spMkLst>
            <pc:docMk/>
            <pc:sldMk cId="1092351621" sldId="326"/>
            <ac:spMk id="4" creationId="{95F8C4A8-774E-4C7A-8B38-92098A877C39}"/>
          </ac:spMkLst>
        </pc:spChg>
      </pc:sldChg>
      <pc:sldChg chg="addSp delSp modSp mod modAnim">
        <pc:chgData name="Aaron Smith" userId="f01875a68a4dc16b" providerId="LiveId" clId="{FE7EEC2F-D907-48D4-92CC-5F952AB6711E}" dt="2020-08-19T23:14:34.558" v="1759" actId="20577"/>
        <pc:sldMkLst>
          <pc:docMk/>
          <pc:sldMk cId="3437348428" sldId="327"/>
        </pc:sldMkLst>
        <pc:spChg chg="mod">
          <ac:chgData name="Aaron Smith" userId="f01875a68a4dc16b" providerId="LiveId" clId="{FE7EEC2F-D907-48D4-92CC-5F952AB6711E}" dt="2020-08-19T23:14:34.558" v="1759" actId="20577"/>
          <ac:spMkLst>
            <pc:docMk/>
            <pc:sldMk cId="3437348428" sldId="327"/>
            <ac:spMk id="2" creationId="{72C93456-DE7B-4827-B92B-9DF2A383038C}"/>
          </ac:spMkLst>
        </pc:spChg>
        <pc:spChg chg="del mod">
          <ac:chgData name="Aaron Smith" userId="f01875a68a4dc16b" providerId="LiveId" clId="{FE7EEC2F-D907-48D4-92CC-5F952AB6711E}" dt="2020-08-19T22:41:14.376" v="521" actId="478"/>
          <ac:spMkLst>
            <pc:docMk/>
            <pc:sldMk cId="3437348428" sldId="327"/>
            <ac:spMk id="3" creationId="{50C5C69D-B1E0-43F5-AE10-C35754E511E9}"/>
          </ac:spMkLst>
        </pc:spChg>
        <pc:spChg chg="add del mod">
          <ac:chgData name="Aaron Smith" userId="f01875a68a4dc16b" providerId="LiveId" clId="{FE7EEC2F-D907-48D4-92CC-5F952AB6711E}" dt="2020-08-19T22:41:15.429" v="522" actId="478"/>
          <ac:spMkLst>
            <pc:docMk/>
            <pc:sldMk cId="3437348428" sldId="327"/>
            <ac:spMk id="5" creationId="{5A2C699A-0DAB-4B52-A43B-639A8D34DE44}"/>
          </ac:spMkLst>
        </pc:spChg>
        <pc:spChg chg="add mod">
          <ac:chgData name="Aaron Smith" userId="f01875a68a4dc16b" providerId="LiveId" clId="{FE7EEC2F-D907-48D4-92CC-5F952AB6711E}" dt="2020-08-19T23:11:04.436" v="1731" actId="207"/>
          <ac:spMkLst>
            <pc:docMk/>
            <pc:sldMk cId="3437348428" sldId="327"/>
            <ac:spMk id="7" creationId="{69A29EF6-6507-4534-85D4-006914CBB50C}"/>
          </ac:spMkLst>
        </pc:spChg>
        <pc:spChg chg="add mod">
          <ac:chgData name="Aaron Smith" userId="f01875a68a4dc16b" providerId="LiveId" clId="{FE7EEC2F-D907-48D4-92CC-5F952AB6711E}" dt="2020-08-19T23:11:11.691" v="1732" actId="207"/>
          <ac:spMkLst>
            <pc:docMk/>
            <pc:sldMk cId="3437348428" sldId="327"/>
            <ac:spMk id="9" creationId="{3AF1518A-CEC0-40B5-A356-9C4A50187370}"/>
          </ac:spMkLst>
        </pc:spChg>
        <pc:spChg chg="mod">
          <ac:chgData name="Aaron Smith" userId="f01875a68a4dc16b" providerId="LiveId" clId="{FE7EEC2F-D907-48D4-92CC-5F952AB6711E}" dt="2020-08-19T23:05:11.810" v="1354" actId="20577"/>
          <ac:spMkLst>
            <pc:docMk/>
            <pc:sldMk cId="3437348428" sldId="327"/>
            <ac:spMk id="12" creationId="{0A591039-A0BE-433D-B452-8269C87C78BE}"/>
          </ac:spMkLst>
        </pc:spChg>
        <pc:spChg chg="mod">
          <ac:chgData name="Aaron Smith" userId="f01875a68a4dc16b" providerId="LiveId" clId="{FE7EEC2F-D907-48D4-92CC-5F952AB6711E}" dt="2020-08-19T23:05:33.290" v="1389" actId="20577"/>
          <ac:spMkLst>
            <pc:docMk/>
            <pc:sldMk cId="3437348428" sldId="327"/>
            <ac:spMk id="16" creationId="{D71B0263-CAF8-4763-BA44-DCABDD2105C8}"/>
          </ac:spMkLst>
        </pc:spChg>
        <pc:spChg chg="mod">
          <ac:chgData name="Aaron Smith" userId="f01875a68a4dc16b" providerId="LiveId" clId="{FE7EEC2F-D907-48D4-92CC-5F952AB6711E}" dt="2020-08-19T23:10:29.994" v="1729" actId="20577"/>
          <ac:spMkLst>
            <pc:docMk/>
            <pc:sldMk cId="3437348428" sldId="327"/>
            <ac:spMk id="24" creationId="{84BC9CE9-C3C4-48F9-BA6E-71F17831D20D}"/>
          </ac:spMkLst>
        </pc:spChg>
        <pc:spChg chg="mod">
          <ac:chgData name="Aaron Smith" userId="f01875a68a4dc16b" providerId="LiveId" clId="{FE7EEC2F-D907-48D4-92CC-5F952AB6711E}" dt="2020-08-19T23:02:44.899" v="1319" actId="5793"/>
          <ac:spMkLst>
            <pc:docMk/>
            <pc:sldMk cId="3437348428" sldId="327"/>
            <ac:spMk id="33" creationId="{28D6C6B7-D6E4-4F5F-AAD5-89BE2D80EAA2}"/>
          </ac:spMkLst>
        </pc:spChg>
        <pc:spChg chg="mod">
          <ac:chgData name="Aaron Smith" userId="f01875a68a4dc16b" providerId="LiveId" clId="{FE7EEC2F-D907-48D4-92CC-5F952AB6711E}" dt="2020-08-19T23:05:58.611" v="1431" actId="14100"/>
          <ac:spMkLst>
            <pc:docMk/>
            <pc:sldMk cId="3437348428" sldId="327"/>
            <ac:spMk id="39" creationId="{1A95F7D6-A051-4B51-90BF-6CCA6C728DE4}"/>
          </ac:spMkLst>
        </pc:spChg>
        <pc:spChg chg="add del mod">
          <ac:chgData name="Aaron Smith" userId="f01875a68a4dc16b" providerId="LiveId" clId="{FE7EEC2F-D907-48D4-92CC-5F952AB6711E}" dt="2020-08-19T23:09:56.973" v="1700" actId="20577"/>
          <ac:spMkLst>
            <pc:docMk/>
            <pc:sldMk cId="3437348428" sldId="327"/>
            <ac:spMk id="42" creationId="{DBC08FAD-7EAC-4FD6-9FDB-8364BDAB5DC4}"/>
          </ac:spMkLst>
        </pc:spChg>
        <pc:grpChg chg="add mod">
          <ac:chgData name="Aaron Smith" userId="f01875a68a4dc16b" providerId="LiveId" clId="{FE7EEC2F-D907-48D4-92CC-5F952AB6711E}" dt="2020-08-19T23:10:09.741" v="1720" actId="1037"/>
          <ac:grpSpMkLst>
            <pc:docMk/>
            <pc:sldMk cId="3437348428" sldId="327"/>
            <ac:grpSpMk id="10" creationId="{1560A4FC-0020-4113-AFED-9E91D3C47C7F}"/>
          </ac:grpSpMkLst>
        </pc:grpChg>
        <pc:grpChg chg="add mod">
          <ac:chgData name="Aaron Smith" userId="f01875a68a4dc16b" providerId="LiveId" clId="{FE7EEC2F-D907-48D4-92CC-5F952AB6711E}" dt="2020-08-19T23:01:11.967" v="1211" actId="1076"/>
          <ac:grpSpMkLst>
            <pc:docMk/>
            <pc:sldMk cId="3437348428" sldId="327"/>
            <ac:grpSpMk id="14" creationId="{B16F9F63-CAF2-4027-A43F-CAF2112C5F79}"/>
          </ac:grpSpMkLst>
        </pc:grpChg>
        <pc:grpChg chg="add mod">
          <ac:chgData name="Aaron Smith" userId="f01875a68a4dc16b" providerId="LiveId" clId="{FE7EEC2F-D907-48D4-92CC-5F952AB6711E}" dt="2020-08-19T23:01:57.885" v="1258" actId="1076"/>
          <ac:grpSpMkLst>
            <pc:docMk/>
            <pc:sldMk cId="3437348428" sldId="327"/>
            <ac:grpSpMk id="22" creationId="{67AD845A-87EC-4375-9A0C-4D9EE6819F32}"/>
          </ac:grpSpMkLst>
        </pc:grpChg>
        <pc:grpChg chg="add mod">
          <ac:chgData name="Aaron Smith" userId="f01875a68a4dc16b" providerId="LiveId" clId="{FE7EEC2F-D907-48D4-92CC-5F952AB6711E}" dt="2020-08-19T23:02:51.793" v="1321" actId="1076"/>
          <ac:grpSpMkLst>
            <pc:docMk/>
            <pc:sldMk cId="3437348428" sldId="327"/>
            <ac:grpSpMk id="31" creationId="{764CA2E8-C39C-41DA-975F-B97E18CE36CD}"/>
          </ac:grpSpMkLst>
        </pc:grpChg>
        <pc:grpChg chg="add mod">
          <ac:chgData name="Aaron Smith" userId="f01875a68a4dc16b" providerId="LiveId" clId="{FE7EEC2F-D907-48D4-92CC-5F952AB6711E}" dt="2020-08-19T23:06:00.317" v="1432" actId="1076"/>
          <ac:grpSpMkLst>
            <pc:docMk/>
            <pc:sldMk cId="3437348428" sldId="327"/>
            <ac:grpSpMk id="37" creationId="{09DB1188-01A4-41D9-8867-E8DE097DDAE2}"/>
          </ac:grpSpMkLst>
        </pc:grpChg>
        <pc:cxnChg chg="mod">
          <ac:chgData name="Aaron Smith" userId="f01875a68a4dc16b" providerId="LiveId" clId="{FE7EEC2F-D907-48D4-92CC-5F952AB6711E}" dt="2020-08-19T23:10:05.960" v="1701" actId="14100"/>
          <ac:cxnSpMkLst>
            <pc:docMk/>
            <pc:sldMk cId="3437348428" sldId="327"/>
            <ac:cxnSpMk id="11" creationId="{5019225D-3687-4F67-A19B-EEB9D5F77677}"/>
          </ac:cxnSpMkLst>
        </pc:cxnChg>
        <pc:cxnChg chg="mod">
          <ac:chgData name="Aaron Smith" userId="f01875a68a4dc16b" providerId="LiveId" clId="{FE7EEC2F-D907-48D4-92CC-5F952AB6711E}" dt="2020-08-19T23:05:30.224" v="1388" actId="14100"/>
          <ac:cxnSpMkLst>
            <pc:docMk/>
            <pc:sldMk cId="3437348428" sldId="327"/>
            <ac:cxnSpMk id="15" creationId="{46D4DD15-6AD2-4D81-BC88-52FB3A281B63}"/>
          </ac:cxnSpMkLst>
        </pc:cxnChg>
        <pc:cxnChg chg="mod">
          <ac:chgData name="Aaron Smith" userId="f01875a68a4dc16b" providerId="LiveId" clId="{FE7EEC2F-D907-48D4-92CC-5F952AB6711E}" dt="2020-08-19T23:02:00.817" v="1259" actId="14100"/>
          <ac:cxnSpMkLst>
            <pc:docMk/>
            <pc:sldMk cId="3437348428" sldId="327"/>
            <ac:cxnSpMk id="23" creationId="{63B07D4F-E611-4D6B-8DCE-D4A31C56CCC2}"/>
          </ac:cxnSpMkLst>
        </pc:cxnChg>
        <pc:cxnChg chg="mod">
          <ac:chgData name="Aaron Smith" userId="f01875a68a4dc16b" providerId="LiveId" clId="{FE7EEC2F-D907-48D4-92CC-5F952AB6711E}" dt="2020-08-19T23:10:41.032" v="1730" actId="14100"/>
          <ac:cxnSpMkLst>
            <pc:docMk/>
            <pc:sldMk cId="3437348428" sldId="327"/>
            <ac:cxnSpMk id="32" creationId="{B57EC3EB-96FF-4AA4-BC20-FA33DD1543B7}"/>
          </ac:cxnSpMkLst>
        </pc:cxnChg>
        <pc:cxnChg chg="mod">
          <ac:chgData name="Aaron Smith" userId="f01875a68a4dc16b" providerId="LiveId" clId="{FE7EEC2F-D907-48D4-92CC-5F952AB6711E}" dt="2020-08-19T23:06:02.598" v="1433" actId="14100"/>
          <ac:cxnSpMkLst>
            <pc:docMk/>
            <pc:sldMk cId="3437348428" sldId="327"/>
            <ac:cxnSpMk id="38" creationId="{270D1775-9BC2-419F-A4E4-894B19C8DC43}"/>
          </ac:cxnSpMkLst>
        </pc:cxnChg>
      </pc:sldChg>
      <pc:sldChg chg="modSp mod">
        <pc:chgData name="Aaron Smith" userId="f01875a68a4dc16b" providerId="LiveId" clId="{FE7EEC2F-D907-48D4-92CC-5F952AB6711E}" dt="2020-08-19T23:15:25.288" v="1795" actId="207"/>
        <pc:sldMkLst>
          <pc:docMk/>
          <pc:sldMk cId="3886692708" sldId="328"/>
        </pc:sldMkLst>
        <pc:spChg chg="mod">
          <ac:chgData name="Aaron Smith" userId="f01875a68a4dc16b" providerId="LiveId" clId="{FE7EEC2F-D907-48D4-92CC-5F952AB6711E}" dt="2020-08-19T23:15:25.288" v="1795" actId="207"/>
          <ac:spMkLst>
            <pc:docMk/>
            <pc:sldMk cId="3886692708" sldId="328"/>
            <ac:spMk id="2" creationId="{72C93456-DE7B-4827-B92B-9DF2A383038C}"/>
          </ac:spMkLst>
        </pc:spChg>
        <pc:spChg chg="mod">
          <ac:chgData name="Aaron Smith" userId="f01875a68a4dc16b" providerId="LiveId" clId="{FE7EEC2F-D907-48D4-92CC-5F952AB6711E}" dt="2020-08-19T22:44:08.829" v="541" actId="20577"/>
          <ac:spMkLst>
            <pc:docMk/>
            <pc:sldMk cId="3886692708" sldId="328"/>
            <ac:spMk id="3" creationId="{50C5C69D-B1E0-43F5-AE10-C35754E511E9}"/>
          </ac:spMkLst>
        </pc:spChg>
      </pc:sldChg>
      <pc:sldChg chg="modSp mod modAnim">
        <pc:chgData name="Aaron Smith" userId="f01875a68a4dc16b" providerId="LiveId" clId="{FE7EEC2F-D907-48D4-92CC-5F952AB6711E}" dt="2020-08-19T23:30:45.437" v="2423" actId="20577"/>
        <pc:sldMkLst>
          <pc:docMk/>
          <pc:sldMk cId="2961290490" sldId="330"/>
        </pc:sldMkLst>
        <pc:spChg chg="mod">
          <ac:chgData name="Aaron Smith" userId="f01875a68a4dc16b" providerId="LiveId" clId="{FE7EEC2F-D907-48D4-92CC-5F952AB6711E}" dt="2020-08-19T23:15:31.993" v="1796" actId="207"/>
          <ac:spMkLst>
            <pc:docMk/>
            <pc:sldMk cId="2961290490" sldId="330"/>
            <ac:spMk id="2" creationId="{72C93456-DE7B-4827-B92B-9DF2A383038C}"/>
          </ac:spMkLst>
        </pc:spChg>
        <pc:spChg chg="mod">
          <ac:chgData name="Aaron Smith" userId="f01875a68a4dc16b" providerId="LiveId" clId="{FE7EEC2F-D907-48D4-92CC-5F952AB6711E}" dt="2020-08-19T23:30:45.437" v="2423" actId="20577"/>
          <ac:spMkLst>
            <pc:docMk/>
            <pc:sldMk cId="2961290490" sldId="330"/>
            <ac:spMk id="3" creationId="{50C5C69D-B1E0-43F5-AE10-C35754E511E9}"/>
          </ac:spMkLst>
        </pc:spChg>
      </pc:sldChg>
      <pc:sldChg chg="modSp mod">
        <pc:chgData name="Aaron Smith" userId="f01875a68a4dc16b" providerId="LiveId" clId="{FE7EEC2F-D907-48D4-92CC-5F952AB6711E}" dt="2020-08-19T23:29:12.118" v="2419" actId="20577"/>
        <pc:sldMkLst>
          <pc:docMk/>
          <pc:sldMk cId="2720217723" sldId="334"/>
        </pc:sldMkLst>
        <pc:spChg chg="mod">
          <ac:chgData name="Aaron Smith" userId="f01875a68a4dc16b" providerId="LiveId" clId="{FE7EEC2F-D907-48D4-92CC-5F952AB6711E}" dt="2020-08-19T23:29:12.118" v="2419" actId="20577"/>
          <ac:spMkLst>
            <pc:docMk/>
            <pc:sldMk cId="2720217723" sldId="334"/>
            <ac:spMk id="3" creationId="{89FF8BD5-1877-4EBD-A735-B5D4A6C6872C}"/>
          </ac:spMkLst>
        </pc:spChg>
      </pc:sldChg>
      <pc:sldChg chg="modSp mod">
        <pc:chgData name="Aaron Smith" userId="f01875a68a4dc16b" providerId="LiveId" clId="{FE7EEC2F-D907-48D4-92CC-5F952AB6711E}" dt="2020-08-19T22:46:57.112" v="558" actId="403"/>
        <pc:sldMkLst>
          <pc:docMk/>
          <pc:sldMk cId="2120091558" sldId="335"/>
        </pc:sldMkLst>
        <pc:spChg chg="mod">
          <ac:chgData name="Aaron Smith" userId="f01875a68a4dc16b" providerId="LiveId" clId="{FE7EEC2F-D907-48D4-92CC-5F952AB6711E}" dt="2020-08-19T22:46:57.112" v="558" actId="403"/>
          <ac:spMkLst>
            <pc:docMk/>
            <pc:sldMk cId="2120091558" sldId="335"/>
            <ac:spMk id="3" creationId="{89FF8BD5-1877-4EBD-A735-B5D4A6C6872C}"/>
          </ac:spMkLst>
        </pc:spChg>
        <pc:spChg chg="mod">
          <ac:chgData name="Aaron Smith" userId="f01875a68a4dc16b" providerId="LiveId" clId="{FE7EEC2F-D907-48D4-92CC-5F952AB6711E}" dt="2020-08-19T22:46:26.733" v="556" actId="20577"/>
          <ac:spMkLst>
            <pc:docMk/>
            <pc:sldMk cId="2120091558" sldId="335"/>
            <ac:spMk id="5" creationId="{86DF6AB8-EED4-46CF-B712-3330B0AD9FD6}"/>
          </ac:spMkLst>
        </pc:spChg>
      </pc:sldChg>
    </pc:docChg>
  </pc:docChgLst>
  <pc:docChgLst>
    <pc:chgData name="Aaron Smith" userId="f01875a68a4dc16b" providerId="LiveId" clId="{BD754947-4226-4E6E-9275-2D501F6C854E}"/>
    <pc:docChg chg="undo redo custSel addSld delSld modSld sldOrd">
      <pc:chgData name="Aaron Smith" userId="f01875a68a4dc16b" providerId="LiveId" clId="{BD754947-4226-4E6E-9275-2D501F6C854E}" dt="2020-09-03T18:05:42.387" v="13819" actId="20577"/>
      <pc:docMkLst>
        <pc:docMk/>
      </pc:docMkLst>
      <pc:sldChg chg="modSp mod">
        <pc:chgData name="Aaron Smith" userId="f01875a68a4dc16b" providerId="LiveId" clId="{BD754947-4226-4E6E-9275-2D501F6C854E}" dt="2020-09-02T15:25:57.939" v="13" actId="20577"/>
        <pc:sldMkLst>
          <pc:docMk/>
          <pc:sldMk cId="2319032232" sldId="256"/>
        </pc:sldMkLst>
        <pc:spChg chg="mod">
          <ac:chgData name="Aaron Smith" userId="f01875a68a4dc16b" providerId="LiveId" clId="{BD754947-4226-4E6E-9275-2D501F6C854E}" dt="2020-09-02T15:25:51.715" v="11" actId="20577"/>
          <ac:spMkLst>
            <pc:docMk/>
            <pc:sldMk cId="2319032232" sldId="256"/>
            <ac:spMk id="2" creationId="{16345E89-9887-4F55-867A-2B41CED238C2}"/>
          </ac:spMkLst>
        </pc:spChg>
        <pc:spChg chg="mod">
          <ac:chgData name="Aaron Smith" userId="f01875a68a4dc16b" providerId="LiveId" clId="{BD754947-4226-4E6E-9275-2D501F6C854E}" dt="2020-09-02T15:25:57.939" v="13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3032394369" sldId="268"/>
        </pc:sldMkLst>
      </pc:sldChg>
      <pc:sldChg chg="modSp add mod">
        <pc:chgData name="Aaron Smith" userId="f01875a68a4dc16b" providerId="LiveId" clId="{BD754947-4226-4E6E-9275-2D501F6C854E}" dt="2020-09-02T20:15:05.965" v="6743" actId="20577"/>
        <pc:sldMkLst>
          <pc:docMk/>
          <pc:sldMk cId="3245335066" sldId="268"/>
        </pc:sldMkLst>
        <pc:spChg chg="mod">
          <ac:chgData name="Aaron Smith" userId="f01875a68a4dc16b" providerId="LiveId" clId="{BD754947-4226-4E6E-9275-2D501F6C854E}" dt="2020-09-02T20:15:05.965" v="6743" actId="20577"/>
          <ac:spMkLst>
            <pc:docMk/>
            <pc:sldMk cId="3245335066" sldId="268"/>
            <ac:spMk id="3" creationId="{56332777-A595-42DA-BABE-ED3CB628C497}"/>
          </ac:spMkLst>
        </pc:spChg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3210631" sldId="313"/>
        </pc:sldMkLst>
      </pc:sldChg>
      <pc:sldChg chg="modSp mod">
        <pc:chgData name="Aaron Smith" userId="f01875a68a4dc16b" providerId="LiveId" clId="{BD754947-4226-4E6E-9275-2D501F6C854E}" dt="2020-09-02T15:28:21.735" v="197" actId="20577"/>
        <pc:sldMkLst>
          <pc:docMk/>
          <pc:sldMk cId="3781413016" sldId="333"/>
        </pc:sldMkLst>
        <pc:spChg chg="mod">
          <ac:chgData name="Aaron Smith" userId="f01875a68a4dc16b" providerId="LiveId" clId="{BD754947-4226-4E6E-9275-2D501F6C854E}" dt="2020-09-02T15:28:21.735" v="197" actId="20577"/>
          <ac:spMkLst>
            <pc:docMk/>
            <pc:sldMk cId="3781413016" sldId="333"/>
            <ac:spMk id="3" creationId="{F45A1690-1E92-4057-BDF6-DDA90DF9107F}"/>
          </ac:spMkLst>
        </pc:spChg>
      </pc:sldChg>
      <pc:sldChg chg="modSp mod modAnim">
        <pc:chgData name="Aaron Smith" userId="f01875a68a4dc16b" providerId="LiveId" clId="{BD754947-4226-4E6E-9275-2D501F6C854E}" dt="2020-09-02T15:33:27.058" v="578" actId="1076"/>
        <pc:sldMkLst>
          <pc:docMk/>
          <pc:sldMk cId="939693565" sldId="375"/>
        </pc:sldMkLst>
        <pc:spChg chg="mod">
          <ac:chgData name="Aaron Smith" userId="f01875a68a4dc16b" providerId="LiveId" clId="{BD754947-4226-4E6E-9275-2D501F6C854E}" dt="2020-09-02T15:33:27.058" v="578" actId="1076"/>
          <ac:spMkLst>
            <pc:docMk/>
            <pc:sldMk cId="939693565" sldId="375"/>
            <ac:spMk id="17" creationId="{4677ECED-8157-4811-902B-A68651FAA028}"/>
          </ac:spMkLst>
        </pc:spChg>
      </pc:sldChg>
      <pc:sldChg chg="del">
        <pc:chgData name="Aaron Smith" userId="f01875a68a4dc16b" providerId="LiveId" clId="{BD754947-4226-4E6E-9275-2D501F6C854E}" dt="2020-09-02T15:28:32.677" v="198" actId="47"/>
        <pc:sldMkLst>
          <pc:docMk/>
          <pc:sldMk cId="2432670216" sldId="376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708156410" sldId="377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167335651" sldId="378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441804813" sldId="379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446456090" sldId="380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769305179" sldId="381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4217764471" sldId="382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3861549304" sldId="383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687247034" sldId="385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836121263" sldId="386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710141314" sldId="387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672374801" sldId="389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79860178" sldId="390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671051743" sldId="393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618698045" sldId="396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400043956" sldId="397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3992405944" sldId="398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166540725" sldId="399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590882398" sldId="400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3048940487" sldId="401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706206611" sldId="402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723560119" sldId="404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999884556" sldId="406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182825567" sldId="407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74937440" sldId="408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3001320374" sldId="410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790209445" sldId="411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665035142" sldId="412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002023843" sldId="413"/>
        </pc:sldMkLst>
      </pc:sldChg>
      <pc:sldChg chg="add">
        <pc:chgData name="Aaron Smith" userId="f01875a68a4dc16b" providerId="LiveId" clId="{BD754947-4226-4E6E-9275-2D501F6C854E}" dt="2020-09-02T15:30:06.623" v="200"/>
        <pc:sldMkLst>
          <pc:docMk/>
          <pc:sldMk cId="340502321" sldId="414"/>
        </pc:sldMkLst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3252774983" sldId="414"/>
        </pc:sldMkLst>
      </pc:sldChg>
      <pc:sldChg chg="addSp modSp add mod ord modAnim">
        <pc:chgData name="Aaron Smith" userId="f01875a68a4dc16b" providerId="LiveId" clId="{BD754947-4226-4E6E-9275-2D501F6C854E}" dt="2020-09-02T16:44:51.408" v="2174"/>
        <pc:sldMkLst>
          <pc:docMk/>
          <pc:sldMk cId="2909227155" sldId="415"/>
        </pc:sldMkLst>
        <pc:spChg chg="add mod">
          <ac:chgData name="Aaron Smith" userId="f01875a68a4dc16b" providerId="LiveId" clId="{BD754947-4226-4E6E-9275-2D501F6C854E}" dt="2020-09-02T15:58:48.477" v="1926" actId="164"/>
          <ac:spMkLst>
            <pc:docMk/>
            <pc:sldMk cId="2909227155" sldId="415"/>
            <ac:spMk id="3" creationId="{423A5B8E-E6C6-4F80-ABB7-9F89BEC3A455}"/>
          </ac:spMkLst>
        </pc:spChg>
        <pc:spChg chg="mod">
          <ac:chgData name="Aaron Smith" userId="f01875a68a4dc16b" providerId="LiveId" clId="{BD754947-4226-4E6E-9275-2D501F6C854E}" dt="2020-09-02T15:58:48.477" v="1926" actId="164"/>
          <ac:spMkLst>
            <pc:docMk/>
            <pc:sldMk cId="2909227155" sldId="415"/>
            <ac:spMk id="4" creationId="{BA2DDEED-CBF8-4AF7-BBB7-3F0B49F6D1EC}"/>
          </ac:spMkLst>
        </pc:spChg>
        <pc:spChg chg="mod">
          <ac:chgData name="Aaron Smith" userId="f01875a68a4dc16b" providerId="LiveId" clId="{BD754947-4226-4E6E-9275-2D501F6C854E}" dt="2020-09-02T16:36:48.395" v="2140" actId="1037"/>
          <ac:spMkLst>
            <pc:docMk/>
            <pc:sldMk cId="2909227155" sldId="415"/>
            <ac:spMk id="5" creationId="{55840E8D-E99A-494B-9B15-1B72C3957A69}"/>
          </ac:spMkLst>
        </pc:spChg>
        <pc:spChg chg="mod">
          <ac:chgData name="Aaron Smith" userId="f01875a68a4dc16b" providerId="LiveId" clId="{BD754947-4226-4E6E-9275-2D501F6C854E}" dt="2020-09-02T16:31:13.019" v="1955" actId="207"/>
          <ac:spMkLst>
            <pc:docMk/>
            <pc:sldMk cId="2909227155" sldId="415"/>
            <ac:spMk id="6" creationId="{6C9C6A20-A9E6-4289-B650-93DFB3D8202A}"/>
          </ac:spMkLst>
        </pc:spChg>
        <pc:spChg chg="mod">
          <ac:chgData name="Aaron Smith" userId="f01875a68a4dc16b" providerId="LiveId" clId="{BD754947-4226-4E6E-9275-2D501F6C854E}" dt="2020-09-02T16:36:48.395" v="2140" actId="1037"/>
          <ac:spMkLst>
            <pc:docMk/>
            <pc:sldMk cId="2909227155" sldId="415"/>
            <ac:spMk id="7" creationId="{36F30EB3-99C5-4F9B-8E14-ACA8EFFCB696}"/>
          </ac:spMkLst>
        </pc:spChg>
        <pc:spChg chg="add mod">
          <ac:chgData name="Aaron Smith" userId="f01875a68a4dc16b" providerId="LiveId" clId="{BD754947-4226-4E6E-9275-2D501F6C854E}" dt="2020-09-02T16:36:35.947" v="2124" actId="20577"/>
          <ac:spMkLst>
            <pc:docMk/>
            <pc:sldMk cId="2909227155" sldId="415"/>
            <ac:spMk id="9" creationId="{6CF72965-912A-428D-8455-B0F9D874F90C}"/>
          </ac:spMkLst>
        </pc:spChg>
        <pc:spChg chg="add mod">
          <ac:chgData name="Aaron Smith" userId="f01875a68a4dc16b" providerId="LiveId" clId="{BD754947-4226-4E6E-9275-2D501F6C854E}" dt="2020-09-02T16:00:02.957" v="1940" actId="208"/>
          <ac:spMkLst>
            <pc:docMk/>
            <pc:sldMk cId="2909227155" sldId="415"/>
            <ac:spMk id="11" creationId="{F57EF4F0-5DC9-49BC-9F75-9A846DF01841}"/>
          </ac:spMkLst>
        </pc:spChg>
        <pc:spChg chg="add mod">
          <ac:chgData name="Aaron Smith" userId="f01875a68a4dc16b" providerId="LiveId" clId="{BD754947-4226-4E6E-9275-2D501F6C854E}" dt="2020-09-02T16:34:34.096" v="2044" actId="1076"/>
          <ac:spMkLst>
            <pc:docMk/>
            <pc:sldMk cId="2909227155" sldId="415"/>
            <ac:spMk id="20" creationId="{5A2CE44B-4702-454D-9AA3-5F5E2ADAD1AA}"/>
          </ac:spMkLst>
        </pc:spChg>
        <pc:spChg chg="add mod">
          <ac:chgData name="Aaron Smith" userId="f01875a68a4dc16b" providerId="LiveId" clId="{BD754947-4226-4E6E-9275-2D501F6C854E}" dt="2020-09-02T16:34:34.096" v="2044" actId="1076"/>
          <ac:spMkLst>
            <pc:docMk/>
            <pc:sldMk cId="2909227155" sldId="415"/>
            <ac:spMk id="21" creationId="{50280813-9BD8-49D3-AECF-3D9565316068}"/>
          </ac:spMkLst>
        </pc:spChg>
        <pc:spChg chg="add mod">
          <ac:chgData name="Aaron Smith" userId="f01875a68a4dc16b" providerId="LiveId" clId="{BD754947-4226-4E6E-9275-2D501F6C854E}" dt="2020-09-02T16:34:34.096" v="2044" actId="1076"/>
          <ac:spMkLst>
            <pc:docMk/>
            <pc:sldMk cId="2909227155" sldId="415"/>
            <ac:spMk id="22" creationId="{8FF34BBB-D87C-480A-82AB-D24220055510}"/>
          </ac:spMkLst>
        </pc:spChg>
        <pc:spChg chg="mod">
          <ac:chgData name="Aaron Smith" userId="f01875a68a4dc16b" providerId="LiveId" clId="{BD754947-4226-4E6E-9275-2D501F6C854E}" dt="2020-09-02T16:35:07.963" v="2056" actId="1076"/>
          <ac:spMkLst>
            <pc:docMk/>
            <pc:sldMk cId="2909227155" sldId="415"/>
            <ac:spMk id="25" creationId="{89899713-A100-46E1-9F2E-42DA09CC7762}"/>
          </ac:spMkLst>
        </pc:spChg>
        <pc:spChg chg="mod">
          <ac:chgData name="Aaron Smith" userId="f01875a68a4dc16b" providerId="LiveId" clId="{BD754947-4226-4E6E-9275-2D501F6C854E}" dt="2020-09-02T16:35:47.835" v="2086" actId="1076"/>
          <ac:spMkLst>
            <pc:docMk/>
            <pc:sldMk cId="2909227155" sldId="415"/>
            <ac:spMk id="28" creationId="{4F5CAC67-4083-4F43-8A27-FBA80208902A}"/>
          </ac:spMkLst>
        </pc:spChg>
        <pc:grpChg chg="add mod">
          <ac:chgData name="Aaron Smith" userId="f01875a68a4dc16b" providerId="LiveId" clId="{BD754947-4226-4E6E-9275-2D501F6C854E}" dt="2020-09-02T15:58:48.477" v="1926" actId="164"/>
          <ac:grpSpMkLst>
            <pc:docMk/>
            <pc:sldMk cId="2909227155" sldId="415"/>
            <ac:grpSpMk id="19" creationId="{7E4D4E57-CC64-48A3-A49D-146D562C141C}"/>
          </ac:grpSpMkLst>
        </pc:grpChg>
        <pc:grpChg chg="add mod">
          <ac:chgData name="Aaron Smith" userId="f01875a68a4dc16b" providerId="LiveId" clId="{BD754947-4226-4E6E-9275-2D501F6C854E}" dt="2020-09-02T16:36:01.100" v="2119" actId="1035"/>
          <ac:grpSpMkLst>
            <pc:docMk/>
            <pc:sldMk cId="2909227155" sldId="415"/>
            <ac:grpSpMk id="23" creationId="{6B042DB1-E775-4137-BCC3-34865000B354}"/>
          </ac:grpSpMkLst>
        </pc:grpChg>
        <pc:grpChg chg="add mod">
          <ac:chgData name="Aaron Smith" userId="f01875a68a4dc16b" providerId="LiveId" clId="{BD754947-4226-4E6E-9275-2D501F6C854E}" dt="2020-09-02T16:36:01.100" v="2119" actId="1035"/>
          <ac:grpSpMkLst>
            <pc:docMk/>
            <pc:sldMk cId="2909227155" sldId="415"/>
            <ac:grpSpMk id="26" creationId="{EB6C37D6-15F6-4471-873B-578DDE1EEE1E}"/>
          </ac:grpSpMkLst>
        </pc:grpChg>
        <pc:cxnChg chg="add mod">
          <ac:chgData name="Aaron Smith" userId="f01875a68a4dc16b" providerId="LiveId" clId="{BD754947-4226-4E6E-9275-2D501F6C854E}" dt="2020-09-02T16:00:23.656" v="1942" actId="208"/>
          <ac:cxnSpMkLst>
            <pc:docMk/>
            <pc:sldMk cId="2909227155" sldId="415"/>
            <ac:cxnSpMk id="13" creationId="{37506E84-A2E9-4F04-91E9-A80A87810248}"/>
          </ac:cxnSpMkLst>
        </pc:cxnChg>
        <pc:cxnChg chg="add mod">
          <ac:chgData name="Aaron Smith" userId="f01875a68a4dc16b" providerId="LiveId" clId="{BD754947-4226-4E6E-9275-2D501F6C854E}" dt="2020-09-02T15:58:48.477" v="1926" actId="164"/>
          <ac:cxnSpMkLst>
            <pc:docMk/>
            <pc:sldMk cId="2909227155" sldId="415"/>
            <ac:cxnSpMk id="16" creationId="{FB77E663-E1B3-469E-AD44-FBE3A8F9E5DC}"/>
          </ac:cxnSpMkLst>
        </pc:cxnChg>
        <pc:cxnChg chg="mod">
          <ac:chgData name="Aaron Smith" userId="f01875a68a4dc16b" providerId="LiveId" clId="{BD754947-4226-4E6E-9275-2D501F6C854E}" dt="2020-09-02T16:35:19.598" v="2058" actId="208"/>
          <ac:cxnSpMkLst>
            <pc:docMk/>
            <pc:sldMk cId="2909227155" sldId="415"/>
            <ac:cxnSpMk id="24" creationId="{0B758E50-A7A6-416F-BF82-DC53A6BE3D8D}"/>
          </ac:cxnSpMkLst>
        </pc:cxnChg>
        <pc:cxnChg chg="mod">
          <ac:chgData name="Aaron Smith" userId="f01875a68a4dc16b" providerId="LiveId" clId="{BD754947-4226-4E6E-9275-2D501F6C854E}" dt="2020-09-02T16:35:39.595" v="2084" actId="208"/>
          <ac:cxnSpMkLst>
            <pc:docMk/>
            <pc:sldMk cId="2909227155" sldId="415"/>
            <ac:cxnSpMk id="27" creationId="{5667FEBC-E0E0-4CF8-8A97-43D00F1AFA06}"/>
          </ac:cxnSpMkLst>
        </pc:cxnChg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3010244505" sldId="415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2182722510" sldId="416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806645657" sldId="417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733356174" sldId="418"/>
        </pc:sldMkLst>
      </pc:sldChg>
      <pc:sldChg chg="del">
        <pc:chgData name="Aaron Smith" userId="f01875a68a4dc16b" providerId="LiveId" clId="{BD754947-4226-4E6E-9275-2D501F6C854E}" dt="2020-09-02T20:13:46.611" v="6523" actId="47"/>
        <pc:sldMkLst>
          <pc:docMk/>
          <pc:sldMk cId="1270875906" sldId="419"/>
        </pc:sldMkLst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513075422" sldId="420"/>
        </pc:sldMkLst>
      </pc:sldChg>
      <pc:sldChg chg="modSp add mod">
        <pc:chgData name="Aaron Smith" userId="f01875a68a4dc16b" providerId="LiveId" clId="{BD754947-4226-4E6E-9275-2D501F6C854E}" dt="2020-09-02T16:45:34.999" v="2175" actId="115"/>
        <pc:sldMkLst>
          <pc:docMk/>
          <pc:sldMk cId="1072848282" sldId="420"/>
        </pc:sldMkLst>
        <pc:spChg chg="mod">
          <ac:chgData name="Aaron Smith" userId="f01875a68a4dc16b" providerId="LiveId" clId="{BD754947-4226-4E6E-9275-2D501F6C854E}" dt="2020-09-02T16:45:34.999" v="2175" actId="115"/>
          <ac:spMkLst>
            <pc:docMk/>
            <pc:sldMk cId="1072848282" sldId="420"/>
            <ac:spMk id="3" creationId="{D3326DFC-2DA3-454B-879D-A67A20DA1E73}"/>
          </ac:spMkLst>
        </pc:spChg>
      </pc:sldChg>
      <pc:sldChg chg="add">
        <pc:chgData name="Aaron Smith" userId="f01875a68a4dc16b" providerId="LiveId" clId="{BD754947-4226-4E6E-9275-2D501F6C854E}" dt="2020-09-02T15:30:06.623" v="200"/>
        <pc:sldMkLst>
          <pc:docMk/>
          <pc:sldMk cId="1775850423" sldId="421"/>
        </pc:sldMkLst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2063538866" sldId="421"/>
        </pc:sldMkLst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572048947" sldId="422"/>
        </pc:sldMkLst>
      </pc:sldChg>
      <pc:sldChg chg="modSp add mod modShow">
        <pc:chgData name="Aaron Smith" userId="f01875a68a4dc16b" providerId="LiveId" clId="{BD754947-4226-4E6E-9275-2D501F6C854E}" dt="2020-09-02T23:11:49.252" v="6852" actId="20577"/>
        <pc:sldMkLst>
          <pc:docMk/>
          <pc:sldMk cId="3340151236" sldId="422"/>
        </pc:sldMkLst>
        <pc:spChg chg="mod">
          <ac:chgData name="Aaron Smith" userId="f01875a68a4dc16b" providerId="LiveId" clId="{BD754947-4226-4E6E-9275-2D501F6C854E}" dt="2020-09-02T23:11:49.252" v="6852" actId="20577"/>
          <ac:spMkLst>
            <pc:docMk/>
            <pc:sldMk cId="3340151236" sldId="422"/>
            <ac:spMk id="2" creationId="{C92B3218-161B-42D5-92B5-5D75E77FB5DB}"/>
          </ac:spMkLst>
        </pc:spChg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1561098887" sldId="423"/>
        </pc:sldMkLst>
      </pc:sldChg>
      <pc:sldChg chg="addSp delSp modSp add mod addAnim delAnim modAnim">
        <pc:chgData name="Aaron Smith" userId="f01875a68a4dc16b" providerId="LiveId" clId="{BD754947-4226-4E6E-9275-2D501F6C854E}" dt="2020-09-02T19:06:22.925" v="3859" actId="113"/>
        <pc:sldMkLst>
          <pc:docMk/>
          <pc:sldMk cId="3919141128" sldId="423"/>
        </pc:sldMkLst>
        <pc:spChg chg="add mod">
          <ac:chgData name="Aaron Smith" userId="f01875a68a4dc16b" providerId="LiveId" clId="{BD754947-4226-4E6E-9275-2D501F6C854E}" dt="2020-09-02T19:06:22.925" v="3859" actId="113"/>
          <ac:spMkLst>
            <pc:docMk/>
            <pc:sldMk cId="3919141128" sldId="423"/>
            <ac:spMk id="9" creationId="{F6C0F9A6-69E2-4997-ACC6-E9E4A829FC1E}"/>
          </ac:spMkLst>
        </pc:spChg>
        <pc:spChg chg="mod topLvl">
          <ac:chgData name="Aaron Smith" userId="f01875a68a4dc16b" providerId="LiveId" clId="{BD754947-4226-4E6E-9275-2D501F6C854E}" dt="2020-09-02T17:30:48.641" v="3555" actId="165"/>
          <ac:spMkLst>
            <pc:docMk/>
            <pc:sldMk cId="3919141128" sldId="423"/>
            <ac:spMk id="18" creationId="{8C38B8C6-CFA9-4D8C-B11E-7EFAC530A072}"/>
          </ac:spMkLst>
        </pc:spChg>
        <pc:spChg chg="del mod topLvl">
          <ac:chgData name="Aaron Smith" userId="f01875a68a4dc16b" providerId="LiveId" clId="{BD754947-4226-4E6E-9275-2D501F6C854E}" dt="2020-09-02T16:57:42.206" v="2187" actId="478"/>
          <ac:spMkLst>
            <pc:docMk/>
            <pc:sldMk cId="3919141128" sldId="423"/>
            <ac:spMk id="19" creationId="{80B016AB-64FB-499D-BA80-F7E0268B7D6A}"/>
          </ac:spMkLst>
        </pc:spChg>
        <pc:spChg chg="mod topLvl">
          <ac:chgData name="Aaron Smith" userId="f01875a68a4dc16b" providerId="LiveId" clId="{BD754947-4226-4E6E-9275-2D501F6C854E}" dt="2020-09-02T17:30:48.641" v="3555" actId="165"/>
          <ac:spMkLst>
            <pc:docMk/>
            <pc:sldMk cId="3919141128" sldId="423"/>
            <ac:spMk id="20" creationId="{2CEED55A-3484-4CA3-AFC6-0F247A29FBF3}"/>
          </ac:spMkLst>
        </pc:spChg>
        <pc:spChg chg="add del mod">
          <ac:chgData name="Aaron Smith" userId="f01875a68a4dc16b" providerId="LiveId" clId="{BD754947-4226-4E6E-9275-2D501F6C854E}" dt="2020-09-02T17:03:39.629" v="2662" actId="478"/>
          <ac:spMkLst>
            <pc:docMk/>
            <pc:sldMk cId="3919141128" sldId="423"/>
            <ac:spMk id="23" creationId="{ABB14C26-1283-4C55-A3D0-A4F48163EF4F}"/>
          </ac:spMkLst>
        </pc:spChg>
        <pc:spChg chg="mod">
          <ac:chgData name="Aaron Smith" userId="f01875a68a4dc16b" providerId="LiveId" clId="{BD754947-4226-4E6E-9275-2D501F6C854E}" dt="2020-09-02T17:23:48.382" v="3537" actId="20577"/>
          <ac:spMkLst>
            <pc:docMk/>
            <pc:sldMk cId="3919141128" sldId="423"/>
            <ac:spMk id="26" creationId="{49BF9B7C-17DB-48E1-A829-9B6640EC71DE}"/>
          </ac:spMkLst>
        </pc:spChg>
        <pc:grpChg chg="add del mod">
          <ac:chgData name="Aaron Smith" userId="f01875a68a4dc16b" providerId="LiveId" clId="{BD754947-4226-4E6E-9275-2D501F6C854E}" dt="2020-09-02T16:57:18.156" v="2178" actId="478"/>
          <ac:grpSpMkLst>
            <pc:docMk/>
            <pc:sldMk cId="3919141128" sldId="423"/>
            <ac:grpSpMk id="13" creationId="{42A847ED-928F-44D0-85D8-B51CE36E6EFC}"/>
          </ac:grpSpMkLst>
        </pc:grpChg>
        <pc:grpChg chg="del">
          <ac:chgData name="Aaron Smith" userId="f01875a68a4dc16b" providerId="LiveId" clId="{BD754947-4226-4E6E-9275-2D501F6C854E}" dt="2020-09-02T17:23:58.044" v="3539" actId="478"/>
          <ac:grpSpMkLst>
            <pc:docMk/>
            <pc:sldMk cId="3919141128" sldId="423"/>
            <ac:grpSpMk id="14" creationId="{561AA70B-0E68-499A-A3A6-5633B8274066}"/>
          </ac:grpSpMkLst>
        </pc:grpChg>
        <pc:grpChg chg="del mod topLvl">
          <ac:chgData name="Aaron Smith" userId="f01875a68a4dc16b" providerId="LiveId" clId="{BD754947-4226-4E6E-9275-2D501F6C854E}" dt="2020-09-02T16:57:40.159" v="2186" actId="478"/>
          <ac:grpSpMkLst>
            <pc:docMk/>
            <pc:sldMk cId="3919141128" sldId="423"/>
            <ac:grpSpMk id="15" creationId="{241FD35E-E11C-4432-8113-38807394CD4C}"/>
          </ac:grpSpMkLst>
        </pc:grpChg>
        <pc:grpChg chg="del">
          <ac:chgData name="Aaron Smith" userId="f01875a68a4dc16b" providerId="LiveId" clId="{BD754947-4226-4E6E-9275-2D501F6C854E}" dt="2020-09-02T17:30:48.641" v="3555" actId="165"/>
          <ac:grpSpMkLst>
            <pc:docMk/>
            <pc:sldMk cId="3919141128" sldId="423"/>
            <ac:grpSpMk id="21" creationId="{CEEA5254-BEC5-4540-A3E5-D3C5C6D6ACB2}"/>
          </ac:grpSpMkLst>
        </pc:grpChg>
        <pc:grpChg chg="add mod">
          <ac:chgData name="Aaron Smith" userId="f01875a68a4dc16b" providerId="LiveId" clId="{BD754947-4226-4E6E-9275-2D501F6C854E}" dt="2020-09-02T17:20:42.058" v="3415"/>
          <ac:grpSpMkLst>
            <pc:docMk/>
            <pc:sldMk cId="3919141128" sldId="423"/>
            <ac:grpSpMk id="25" creationId="{EE2B5257-7E70-4EB8-AA1C-0455B5FF305E}"/>
          </ac:grpSpMkLst>
        </pc:grpChg>
        <pc:grpChg chg="mod">
          <ac:chgData name="Aaron Smith" userId="f01875a68a4dc16b" providerId="LiveId" clId="{BD754947-4226-4E6E-9275-2D501F6C854E}" dt="2020-09-02T17:20:42.058" v="3415"/>
          <ac:grpSpMkLst>
            <pc:docMk/>
            <pc:sldMk cId="3919141128" sldId="423"/>
            <ac:grpSpMk id="27" creationId="{BBC75444-8975-41D4-A50F-B1F852114828}"/>
          </ac:grpSpMkLst>
        </pc:grpChg>
        <pc:cxnChg chg="mod">
          <ac:chgData name="Aaron Smith" userId="f01875a68a4dc16b" providerId="LiveId" clId="{BD754947-4226-4E6E-9275-2D501F6C854E}" dt="2020-09-02T17:23:58.044" v="3539" actId="478"/>
          <ac:cxnSpMkLst>
            <pc:docMk/>
            <pc:sldMk cId="3919141128" sldId="423"/>
            <ac:cxnSpMk id="7" creationId="{1E099A2B-55D0-4564-8F2C-FE9F6FC2E0D2}"/>
          </ac:cxnSpMkLst>
        </pc:cxnChg>
        <pc:cxnChg chg="mod">
          <ac:chgData name="Aaron Smith" userId="f01875a68a4dc16b" providerId="LiveId" clId="{BD754947-4226-4E6E-9275-2D501F6C854E}" dt="2020-09-02T17:23:58.044" v="3539" actId="478"/>
          <ac:cxnSpMkLst>
            <pc:docMk/>
            <pc:sldMk cId="3919141128" sldId="423"/>
            <ac:cxnSpMk id="12" creationId="{236B73DE-9F69-413E-9AE1-7787D58D9DE9}"/>
          </ac:cxnSpMkLst>
        </pc:cxnChg>
        <pc:cxnChg chg="del mod topLvl">
          <ac:chgData name="Aaron Smith" userId="f01875a68a4dc16b" providerId="LiveId" clId="{BD754947-4226-4E6E-9275-2D501F6C854E}" dt="2020-09-02T16:57:18.156" v="2178" actId="478"/>
          <ac:cxnSpMkLst>
            <pc:docMk/>
            <pc:sldMk cId="3919141128" sldId="423"/>
            <ac:cxnSpMk id="16" creationId="{2B1014C4-BFC6-4E45-B4FA-78E8A70CA7DD}"/>
          </ac:cxnSpMkLst>
        </pc:cxnChg>
        <pc:cxnChg chg="del mod topLvl">
          <ac:chgData name="Aaron Smith" userId="f01875a68a4dc16b" providerId="LiveId" clId="{BD754947-4226-4E6E-9275-2D501F6C854E}" dt="2020-09-02T16:57:40.159" v="2186" actId="478"/>
          <ac:cxnSpMkLst>
            <pc:docMk/>
            <pc:sldMk cId="3919141128" sldId="423"/>
            <ac:cxnSpMk id="17" creationId="{CCC67F1D-AF42-45D8-A956-895CCAC3084D}"/>
          </ac:cxnSpMkLst>
        </pc:cxnChg>
        <pc:cxnChg chg="mod">
          <ac:chgData name="Aaron Smith" userId="f01875a68a4dc16b" providerId="LiveId" clId="{BD754947-4226-4E6E-9275-2D501F6C854E}" dt="2020-09-02T17:23:47.058" v="3521" actId="20577"/>
          <ac:cxnSpMkLst>
            <pc:docMk/>
            <pc:sldMk cId="3919141128" sldId="423"/>
            <ac:cxnSpMk id="28" creationId="{1D58C93D-55B6-4361-B393-93A83E894338}"/>
          </ac:cxnSpMkLst>
        </pc:cxnChg>
        <pc:cxnChg chg="mod">
          <ac:chgData name="Aaron Smith" userId="f01875a68a4dc16b" providerId="LiveId" clId="{BD754947-4226-4E6E-9275-2D501F6C854E}" dt="2020-09-02T17:23:47.058" v="3521" actId="20577"/>
          <ac:cxnSpMkLst>
            <pc:docMk/>
            <pc:sldMk cId="3919141128" sldId="423"/>
            <ac:cxnSpMk id="29" creationId="{3C5EDB08-5091-481E-B51D-4CD85F5669BE}"/>
          </ac:cxnSpMkLst>
        </pc:cxnChg>
      </pc:sldChg>
      <pc:sldChg chg="addSp delSp modSp add mod delAnim modAnim">
        <pc:chgData name="Aaron Smith" userId="f01875a68a4dc16b" providerId="LiveId" clId="{BD754947-4226-4E6E-9275-2D501F6C854E}" dt="2020-09-02T19:26:12.282" v="4862" actId="20577"/>
        <pc:sldMkLst>
          <pc:docMk/>
          <pc:sldMk cId="1754775716" sldId="424"/>
        </pc:sldMkLst>
        <pc:spChg chg="mod">
          <ac:chgData name="Aaron Smith" userId="f01875a68a4dc16b" providerId="LiveId" clId="{BD754947-4226-4E6E-9275-2D501F6C854E}" dt="2020-09-02T19:26:12.282" v="4862" actId="20577"/>
          <ac:spMkLst>
            <pc:docMk/>
            <pc:sldMk cId="1754775716" sldId="424"/>
            <ac:spMk id="15" creationId="{FD021C6D-A23D-4C9C-965E-CC88DE082472}"/>
          </ac:spMkLst>
        </pc:spChg>
        <pc:spChg chg="mod topLvl">
          <ac:chgData name="Aaron Smith" userId="f01875a68a4dc16b" providerId="LiveId" clId="{BD754947-4226-4E6E-9275-2D501F6C854E}" dt="2020-09-02T19:04:43.933" v="3848" actId="165"/>
          <ac:spMkLst>
            <pc:docMk/>
            <pc:sldMk cId="1754775716" sldId="424"/>
            <ac:spMk id="18" creationId="{8C38B8C6-CFA9-4D8C-B11E-7EFAC530A072}"/>
          </ac:spMkLst>
        </pc:spChg>
        <pc:spChg chg="mod topLvl">
          <ac:chgData name="Aaron Smith" userId="f01875a68a4dc16b" providerId="LiveId" clId="{BD754947-4226-4E6E-9275-2D501F6C854E}" dt="2020-09-02T19:04:43.933" v="3848" actId="165"/>
          <ac:spMkLst>
            <pc:docMk/>
            <pc:sldMk cId="1754775716" sldId="424"/>
            <ac:spMk id="20" creationId="{2CEED55A-3484-4CA3-AFC6-0F247A29FBF3}"/>
          </ac:spMkLst>
        </pc:spChg>
        <pc:spChg chg="add del mod">
          <ac:chgData name="Aaron Smith" userId="f01875a68a4dc16b" providerId="LiveId" clId="{BD754947-4226-4E6E-9275-2D501F6C854E}" dt="2020-09-02T19:07:27.275" v="3866"/>
          <ac:spMkLst>
            <pc:docMk/>
            <pc:sldMk cId="1754775716" sldId="424"/>
            <ac:spMk id="22" creationId="{64FFC1AB-53F7-4E86-BB8A-F034FE9D90C8}"/>
          </ac:spMkLst>
        </pc:spChg>
        <pc:spChg chg="add del mod">
          <ac:chgData name="Aaron Smith" userId="f01875a68a4dc16b" providerId="LiveId" clId="{BD754947-4226-4E6E-9275-2D501F6C854E}" dt="2020-09-02T19:07:27.275" v="3866"/>
          <ac:spMkLst>
            <pc:docMk/>
            <pc:sldMk cId="1754775716" sldId="424"/>
            <ac:spMk id="23" creationId="{59254574-CF21-4F75-A3BE-6046BEE4E31B}"/>
          </ac:spMkLst>
        </pc:spChg>
        <pc:grpChg chg="add mod">
          <ac:chgData name="Aaron Smith" userId="f01875a68a4dc16b" providerId="LiveId" clId="{BD754947-4226-4E6E-9275-2D501F6C854E}" dt="2020-09-02T19:02:36.109" v="3802" actId="1076"/>
          <ac:grpSpMkLst>
            <pc:docMk/>
            <pc:sldMk cId="1754775716" sldId="424"/>
            <ac:grpSpMk id="13" creationId="{FAD8BFE1-8590-4AC8-BFE8-C1831CCB4E7F}"/>
          </ac:grpSpMkLst>
        </pc:grpChg>
        <pc:grpChg chg="del">
          <ac:chgData name="Aaron Smith" userId="f01875a68a4dc16b" providerId="LiveId" clId="{BD754947-4226-4E6E-9275-2D501F6C854E}" dt="2020-09-02T19:03:10.942" v="3833" actId="478"/>
          <ac:grpSpMkLst>
            <pc:docMk/>
            <pc:sldMk cId="1754775716" sldId="424"/>
            <ac:grpSpMk id="14" creationId="{561AA70B-0E68-499A-A3A6-5633B8274066}"/>
          </ac:grpSpMkLst>
        </pc:grpChg>
        <pc:grpChg chg="mod">
          <ac:chgData name="Aaron Smith" userId="f01875a68a4dc16b" providerId="LiveId" clId="{BD754947-4226-4E6E-9275-2D501F6C854E}" dt="2020-09-02T19:02:33.437" v="3801"/>
          <ac:grpSpMkLst>
            <pc:docMk/>
            <pc:sldMk cId="1754775716" sldId="424"/>
            <ac:grpSpMk id="16" creationId="{423D9C22-5224-4E7B-B66B-8A8E5CE7254F}"/>
          </ac:grpSpMkLst>
        </pc:grpChg>
        <pc:grpChg chg="del">
          <ac:chgData name="Aaron Smith" userId="f01875a68a4dc16b" providerId="LiveId" clId="{BD754947-4226-4E6E-9275-2D501F6C854E}" dt="2020-09-02T19:04:43.933" v="3848" actId="165"/>
          <ac:grpSpMkLst>
            <pc:docMk/>
            <pc:sldMk cId="1754775716" sldId="424"/>
            <ac:grpSpMk id="21" creationId="{CEEA5254-BEC5-4540-A3E5-D3C5C6D6ACB2}"/>
          </ac:grpSpMkLst>
        </pc:grpChg>
        <pc:cxnChg chg="mod">
          <ac:chgData name="Aaron Smith" userId="f01875a68a4dc16b" providerId="LiveId" clId="{BD754947-4226-4E6E-9275-2D501F6C854E}" dt="2020-09-02T19:03:10.942" v="3833" actId="478"/>
          <ac:cxnSpMkLst>
            <pc:docMk/>
            <pc:sldMk cId="1754775716" sldId="424"/>
            <ac:cxnSpMk id="7" creationId="{1E099A2B-55D0-4564-8F2C-FE9F6FC2E0D2}"/>
          </ac:cxnSpMkLst>
        </pc:cxnChg>
        <pc:cxnChg chg="mod">
          <ac:chgData name="Aaron Smith" userId="f01875a68a4dc16b" providerId="LiveId" clId="{BD754947-4226-4E6E-9275-2D501F6C854E}" dt="2020-09-02T19:03:10.942" v="3833" actId="478"/>
          <ac:cxnSpMkLst>
            <pc:docMk/>
            <pc:sldMk cId="1754775716" sldId="424"/>
            <ac:cxnSpMk id="12" creationId="{236B73DE-9F69-413E-9AE1-7787D58D9DE9}"/>
          </ac:cxnSpMkLst>
        </pc:cxnChg>
        <pc:cxnChg chg="mod">
          <ac:chgData name="Aaron Smith" userId="f01875a68a4dc16b" providerId="LiveId" clId="{BD754947-4226-4E6E-9275-2D501F6C854E}" dt="2020-09-02T19:03:47.189" v="3842" actId="14100"/>
          <ac:cxnSpMkLst>
            <pc:docMk/>
            <pc:sldMk cId="1754775716" sldId="424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03:29.957" v="3838" actId="14100"/>
          <ac:cxnSpMkLst>
            <pc:docMk/>
            <pc:sldMk cId="1754775716" sldId="424"/>
            <ac:cxnSpMk id="19" creationId="{5033CD1F-7732-420D-BDC0-38FEB454EEAB}"/>
          </ac:cxnSpMkLst>
        </pc:cxnChg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2010093807" sldId="424"/>
        </pc:sldMkLst>
      </pc:sldChg>
      <pc:sldChg chg="modSp add del mod">
        <pc:chgData name="Aaron Smith" userId="f01875a68a4dc16b" providerId="LiveId" clId="{BD754947-4226-4E6E-9275-2D501F6C854E}" dt="2020-09-02T19:46:23.576" v="5856" actId="47"/>
        <pc:sldMkLst>
          <pc:docMk/>
          <pc:sldMk cId="3260310721" sldId="425"/>
        </pc:sldMkLst>
        <pc:spChg chg="mod">
          <ac:chgData name="Aaron Smith" userId="f01875a68a4dc16b" providerId="LiveId" clId="{BD754947-4226-4E6E-9275-2D501F6C854E}" dt="2020-09-02T19:12:16.925" v="4104" actId="113"/>
          <ac:spMkLst>
            <pc:docMk/>
            <pc:sldMk cId="3260310721" sldId="425"/>
            <ac:spMk id="2" creationId="{0CBB92AC-CFDF-48A9-AD28-CE4801EF64A8}"/>
          </ac:spMkLst>
        </pc:spChg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3917504160" sldId="425"/>
        </pc:sldMkLst>
      </pc:sldChg>
      <pc:sldChg chg="add del">
        <pc:chgData name="Aaron Smith" userId="f01875a68a4dc16b" providerId="LiveId" clId="{BD754947-4226-4E6E-9275-2D501F6C854E}" dt="2020-09-02T17:19:47.781" v="3409" actId="47"/>
        <pc:sldMkLst>
          <pc:docMk/>
          <pc:sldMk cId="820535534" sldId="426"/>
        </pc:sldMkLst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3016930329" sldId="426"/>
        </pc:sldMkLst>
      </pc:sldChg>
      <pc:sldChg chg="del">
        <pc:chgData name="Aaron Smith" userId="f01875a68a4dc16b" providerId="LiveId" clId="{BD754947-4226-4E6E-9275-2D501F6C854E}" dt="2020-09-02T15:29:55.258" v="199" actId="2696"/>
        <pc:sldMkLst>
          <pc:docMk/>
          <pc:sldMk cId="260650527" sldId="427"/>
        </pc:sldMkLst>
      </pc:sldChg>
      <pc:sldChg chg="add del">
        <pc:chgData name="Aaron Smith" userId="f01875a68a4dc16b" providerId="LiveId" clId="{BD754947-4226-4E6E-9275-2D501F6C854E}" dt="2020-09-02T19:51:03.779" v="5982" actId="47"/>
        <pc:sldMkLst>
          <pc:docMk/>
          <pc:sldMk cId="3408852916" sldId="427"/>
        </pc:sldMkLst>
      </pc:sldChg>
      <pc:sldChg chg="addSp modSp new mod">
        <pc:chgData name="Aaron Smith" userId="f01875a68a4dc16b" providerId="LiveId" clId="{BD754947-4226-4E6E-9275-2D501F6C854E}" dt="2020-09-03T15:11:29.095" v="11822" actId="20577"/>
        <pc:sldMkLst>
          <pc:docMk/>
          <pc:sldMk cId="2139182102" sldId="428"/>
        </pc:sldMkLst>
        <pc:spChg chg="mod">
          <ac:chgData name="Aaron Smith" userId="f01875a68a4dc16b" providerId="LiveId" clId="{BD754947-4226-4E6E-9275-2D501F6C854E}" dt="2020-09-02T15:32:30.947" v="568" actId="20577"/>
          <ac:spMkLst>
            <pc:docMk/>
            <pc:sldMk cId="2139182102" sldId="428"/>
            <ac:spMk id="2" creationId="{208FF7F7-6304-4463-B87F-A9D9C65E1001}"/>
          </ac:spMkLst>
        </pc:spChg>
        <pc:spChg chg="mod">
          <ac:chgData name="Aaron Smith" userId="f01875a68a4dc16b" providerId="LiveId" clId="{BD754947-4226-4E6E-9275-2D501F6C854E}" dt="2020-09-03T15:10:56.760" v="11797" actId="27636"/>
          <ac:spMkLst>
            <pc:docMk/>
            <pc:sldMk cId="2139182102" sldId="428"/>
            <ac:spMk id="3" creationId="{BDA28F0B-18C3-4042-8809-CE42EEE9C12E}"/>
          </ac:spMkLst>
        </pc:spChg>
        <pc:spChg chg="add mod">
          <ac:chgData name="Aaron Smith" userId="f01875a68a4dc16b" providerId="LiveId" clId="{BD754947-4226-4E6E-9275-2D501F6C854E}" dt="2020-09-03T15:11:29.095" v="11822" actId="20577"/>
          <ac:spMkLst>
            <pc:docMk/>
            <pc:sldMk cId="2139182102" sldId="428"/>
            <ac:spMk id="4" creationId="{9C9A13C7-829F-4F6E-81CD-4FB679B83F1F}"/>
          </ac:spMkLst>
        </pc:spChg>
      </pc:sldChg>
      <pc:sldChg chg="addSp delSp modSp add del mod delAnim modAnim">
        <pc:chgData name="Aaron Smith" userId="f01875a68a4dc16b" providerId="LiveId" clId="{BD754947-4226-4E6E-9275-2D501F6C854E}" dt="2020-09-02T17:09:05.275" v="2787" actId="47"/>
        <pc:sldMkLst>
          <pc:docMk/>
          <pc:sldMk cId="119304268" sldId="429"/>
        </pc:sldMkLst>
        <pc:spChg chg="add mod">
          <ac:chgData name="Aaron Smith" userId="f01875a68a4dc16b" providerId="LiveId" clId="{BD754947-4226-4E6E-9275-2D501F6C854E}" dt="2020-09-02T17:07:57.793" v="2750" actId="14100"/>
          <ac:spMkLst>
            <pc:docMk/>
            <pc:sldMk cId="119304268" sldId="429"/>
            <ac:spMk id="3" creationId="{EB797FF1-A733-4185-9201-29BDA2397692}"/>
          </ac:spMkLst>
        </pc:spChg>
        <pc:spChg chg="add mod">
          <ac:chgData name="Aaron Smith" userId="f01875a68a4dc16b" providerId="LiveId" clId="{BD754947-4226-4E6E-9275-2D501F6C854E}" dt="2020-09-02T17:08:00.447" v="2751" actId="14100"/>
          <ac:spMkLst>
            <pc:docMk/>
            <pc:sldMk cId="119304268" sldId="429"/>
            <ac:spMk id="4" creationId="{F045E937-DDB3-4B11-979D-B6B1F1D8BFB0}"/>
          </ac:spMkLst>
        </pc:spChg>
        <pc:spChg chg="mod">
          <ac:chgData name="Aaron Smith" userId="f01875a68a4dc16b" providerId="LiveId" clId="{BD754947-4226-4E6E-9275-2D501F6C854E}" dt="2020-09-02T17:05:11.506" v="2667" actId="207"/>
          <ac:spMkLst>
            <pc:docMk/>
            <pc:sldMk cId="119304268" sldId="429"/>
            <ac:spMk id="5" creationId="{FD459E03-BB4B-480D-A30B-057945D90531}"/>
          </ac:spMkLst>
        </pc:spChg>
        <pc:spChg chg="del">
          <ac:chgData name="Aaron Smith" userId="f01875a68a4dc16b" providerId="LiveId" clId="{BD754947-4226-4E6E-9275-2D501F6C854E}" dt="2020-09-02T17:04:56.862" v="2664" actId="478"/>
          <ac:spMkLst>
            <pc:docMk/>
            <pc:sldMk cId="119304268" sldId="429"/>
            <ac:spMk id="9" creationId="{F6C0F9A6-69E2-4997-ACC6-E9E4A829FC1E}"/>
          </ac:spMkLst>
        </pc:spChg>
        <pc:spChg chg="mod">
          <ac:chgData name="Aaron Smith" userId="f01875a68a4dc16b" providerId="LiveId" clId="{BD754947-4226-4E6E-9275-2D501F6C854E}" dt="2020-09-02T17:08:37.218" v="2766" actId="20577"/>
          <ac:spMkLst>
            <pc:docMk/>
            <pc:sldMk cId="119304268" sldId="429"/>
            <ac:spMk id="23" creationId="{ABB14C26-1283-4C55-A3D0-A4F48163EF4F}"/>
          </ac:spMkLst>
        </pc:spChg>
        <pc:grpChg chg="del">
          <ac:chgData name="Aaron Smith" userId="f01875a68a4dc16b" providerId="LiveId" clId="{BD754947-4226-4E6E-9275-2D501F6C854E}" dt="2020-09-02T17:04:55.852" v="2663" actId="478"/>
          <ac:grpSpMkLst>
            <pc:docMk/>
            <pc:sldMk cId="119304268" sldId="429"/>
            <ac:grpSpMk id="14" creationId="{561AA70B-0E68-499A-A3A6-5633B8274066}"/>
          </ac:grpSpMkLst>
        </pc:grpChg>
        <pc:grpChg chg="add mod">
          <ac:chgData name="Aaron Smith" userId="f01875a68a4dc16b" providerId="LiveId" clId="{BD754947-4226-4E6E-9275-2D501F6C854E}" dt="2020-09-02T17:07:11.729" v="2745" actId="164"/>
          <ac:grpSpMkLst>
            <pc:docMk/>
            <pc:sldMk cId="119304268" sldId="429"/>
            <ac:grpSpMk id="25" creationId="{95264D5D-A117-42C1-BAB1-9E89FF67E85E}"/>
          </ac:grpSpMkLst>
        </pc:grpChg>
        <pc:grpChg chg="add mod">
          <ac:chgData name="Aaron Smith" userId="f01875a68a4dc16b" providerId="LiveId" clId="{BD754947-4226-4E6E-9275-2D501F6C854E}" dt="2020-09-02T17:07:11.729" v="2745" actId="164"/>
          <ac:grpSpMkLst>
            <pc:docMk/>
            <pc:sldMk cId="119304268" sldId="429"/>
            <ac:grpSpMk id="26" creationId="{ECD25359-28F8-490C-A3DF-C313B037455F}"/>
          </ac:grpSpMkLst>
        </pc:grpChg>
        <pc:cxnChg chg="mod">
          <ac:chgData name="Aaron Smith" userId="f01875a68a4dc16b" providerId="LiveId" clId="{BD754947-4226-4E6E-9275-2D501F6C854E}" dt="2020-09-02T17:04:55.852" v="2663" actId="478"/>
          <ac:cxnSpMkLst>
            <pc:docMk/>
            <pc:sldMk cId="119304268" sldId="429"/>
            <ac:cxnSpMk id="7" creationId="{1E099A2B-55D0-4564-8F2C-FE9F6FC2E0D2}"/>
          </ac:cxnSpMkLst>
        </pc:cxnChg>
        <pc:cxnChg chg="add mod">
          <ac:chgData name="Aaron Smith" userId="f01875a68a4dc16b" providerId="LiveId" clId="{BD754947-4226-4E6E-9275-2D501F6C854E}" dt="2020-09-02T17:07:08.124" v="2744" actId="164"/>
          <ac:cxnSpMkLst>
            <pc:docMk/>
            <pc:sldMk cId="119304268" sldId="429"/>
            <ac:cxnSpMk id="11" creationId="{7B9BAEC5-1FFC-4986-9D74-D3DDB1D7456E}"/>
          </ac:cxnSpMkLst>
        </pc:cxnChg>
        <pc:cxnChg chg="mod">
          <ac:chgData name="Aaron Smith" userId="f01875a68a4dc16b" providerId="LiveId" clId="{BD754947-4226-4E6E-9275-2D501F6C854E}" dt="2020-09-02T17:04:55.852" v="2663" actId="478"/>
          <ac:cxnSpMkLst>
            <pc:docMk/>
            <pc:sldMk cId="119304268" sldId="429"/>
            <ac:cxnSpMk id="12" creationId="{236B73DE-9F69-413E-9AE1-7787D58D9DE9}"/>
          </ac:cxnSpMkLst>
        </pc:cxnChg>
        <pc:cxnChg chg="add mod">
          <ac:chgData name="Aaron Smith" userId="f01875a68a4dc16b" providerId="LiveId" clId="{BD754947-4226-4E6E-9275-2D501F6C854E}" dt="2020-09-02T17:07:08.124" v="2744" actId="164"/>
          <ac:cxnSpMkLst>
            <pc:docMk/>
            <pc:sldMk cId="119304268" sldId="429"/>
            <ac:cxnSpMk id="22" creationId="{A5D6DE00-AA22-4791-A4ED-9B6ECDE033E4}"/>
          </ac:cxnSpMkLst>
        </pc:cxnChg>
      </pc:sldChg>
      <pc:sldChg chg="delSp modSp add del mod delAnim">
        <pc:chgData name="Aaron Smith" userId="f01875a68a4dc16b" providerId="LiveId" clId="{BD754947-4226-4E6E-9275-2D501F6C854E}" dt="2020-09-02T17:03:35.970" v="2660" actId="47"/>
        <pc:sldMkLst>
          <pc:docMk/>
          <pc:sldMk cId="1426329560" sldId="429"/>
        </pc:sldMkLst>
        <pc:spChg chg="mod">
          <ac:chgData name="Aaron Smith" userId="f01875a68a4dc16b" providerId="LiveId" clId="{BD754947-4226-4E6E-9275-2D501F6C854E}" dt="2020-09-02T17:03:04.833" v="2654" actId="14100"/>
          <ac:spMkLst>
            <pc:docMk/>
            <pc:sldMk cId="1426329560" sldId="429"/>
            <ac:spMk id="18" creationId="{8C38B8C6-CFA9-4D8C-B11E-7EFAC530A072}"/>
          </ac:spMkLst>
        </pc:spChg>
        <pc:grpChg chg="del">
          <ac:chgData name="Aaron Smith" userId="f01875a68a4dc16b" providerId="LiveId" clId="{BD754947-4226-4E6E-9275-2D501F6C854E}" dt="2020-09-02T17:02:56.191" v="2652" actId="478"/>
          <ac:grpSpMkLst>
            <pc:docMk/>
            <pc:sldMk cId="1426329560" sldId="429"/>
            <ac:grpSpMk id="14" creationId="{561AA70B-0E68-499A-A3A6-5633B8274066}"/>
          </ac:grpSpMkLst>
        </pc:grpChg>
        <pc:cxnChg chg="mod">
          <ac:chgData name="Aaron Smith" userId="f01875a68a4dc16b" providerId="LiveId" clId="{BD754947-4226-4E6E-9275-2D501F6C854E}" dt="2020-09-02T17:02:56.191" v="2652" actId="478"/>
          <ac:cxnSpMkLst>
            <pc:docMk/>
            <pc:sldMk cId="1426329560" sldId="429"/>
            <ac:cxnSpMk id="7" creationId="{1E099A2B-55D0-4564-8F2C-FE9F6FC2E0D2}"/>
          </ac:cxnSpMkLst>
        </pc:cxnChg>
        <pc:cxnChg chg="mod">
          <ac:chgData name="Aaron Smith" userId="f01875a68a4dc16b" providerId="LiveId" clId="{BD754947-4226-4E6E-9275-2D501F6C854E}" dt="2020-09-02T17:02:56.191" v="2652" actId="478"/>
          <ac:cxnSpMkLst>
            <pc:docMk/>
            <pc:sldMk cId="1426329560" sldId="429"/>
            <ac:cxnSpMk id="12" creationId="{236B73DE-9F69-413E-9AE1-7787D58D9DE9}"/>
          </ac:cxnSpMkLst>
        </pc:cxnChg>
      </pc:sldChg>
      <pc:sldChg chg="addSp modSp add mod modAnim">
        <pc:chgData name="Aaron Smith" userId="f01875a68a4dc16b" providerId="LiveId" clId="{BD754947-4226-4E6E-9275-2D501F6C854E}" dt="2020-09-02T19:09:01.525" v="4082" actId="115"/>
        <pc:sldMkLst>
          <pc:docMk/>
          <pc:sldMk cId="3208859326" sldId="430"/>
        </pc:sldMkLst>
        <pc:spChg chg="add mod">
          <ac:chgData name="Aaron Smith" userId="f01875a68a4dc16b" providerId="LiveId" clId="{BD754947-4226-4E6E-9275-2D501F6C854E}" dt="2020-09-02T19:01:27.211" v="3797" actId="1076"/>
          <ac:spMkLst>
            <pc:docMk/>
            <pc:sldMk cId="3208859326" sldId="430"/>
            <ac:spMk id="8" creationId="{084C4EC2-3FD4-45BF-8885-20450A954B67}"/>
          </ac:spMkLst>
        </pc:spChg>
        <pc:spChg chg="add mod">
          <ac:chgData name="Aaron Smith" userId="f01875a68a4dc16b" providerId="LiveId" clId="{BD754947-4226-4E6E-9275-2D501F6C854E}" dt="2020-09-02T19:09:01.525" v="4082" actId="115"/>
          <ac:spMkLst>
            <pc:docMk/>
            <pc:sldMk cId="3208859326" sldId="430"/>
            <ac:spMk id="19" creationId="{E73EE74C-9E38-4F96-A292-A085E1FAF825}"/>
          </ac:spMkLst>
        </pc:spChg>
        <pc:spChg chg="mod">
          <ac:chgData name="Aaron Smith" userId="f01875a68a4dc16b" providerId="LiveId" clId="{BD754947-4226-4E6E-9275-2D501F6C854E}" dt="2020-09-02T17:09:00.404" v="2786" actId="14100"/>
          <ac:spMkLst>
            <pc:docMk/>
            <pc:sldMk cId="3208859326" sldId="430"/>
            <ac:spMk id="23" creationId="{ABB14C26-1283-4C55-A3D0-A4F48163EF4F}"/>
          </ac:spMkLst>
        </pc:spChg>
        <pc:cxnChg chg="mod">
          <ac:chgData name="Aaron Smith" userId="f01875a68a4dc16b" providerId="LiveId" clId="{BD754947-4226-4E6E-9275-2D501F6C854E}" dt="2020-09-02T17:09:00.404" v="2786" actId="14100"/>
          <ac:cxnSpMkLst>
            <pc:docMk/>
            <pc:sldMk cId="3208859326" sldId="430"/>
            <ac:cxnSpMk id="11" creationId="{7B9BAEC5-1FFC-4986-9D74-D3DDB1D7456E}"/>
          </ac:cxnSpMkLst>
        </pc:cxnChg>
        <pc:cxnChg chg="mod">
          <ac:chgData name="Aaron Smith" userId="f01875a68a4dc16b" providerId="LiveId" clId="{BD754947-4226-4E6E-9275-2D501F6C854E}" dt="2020-09-02T17:09:00.404" v="2786" actId="14100"/>
          <ac:cxnSpMkLst>
            <pc:docMk/>
            <pc:sldMk cId="3208859326" sldId="430"/>
            <ac:cxnSpMk id="22" creationId="{A5D6DE00-AA22-4791-A4ED-9B6ECDE033E4}"/>
          </ac:cxnSpMkLst>
        </pc:cxnChg>
      </pc:sldChg>
      <pc:sldChg chg="modSp add mod modAnim">
        <pc:chgData name="Aaron Smith" userId="f01875a68a4dc16b" providerId="LiveId" clId="{BD754947-4226-4E6E-9275-2D501F6C854E}" dt="2020-09-02T17:25:12.343" v="3552"/>
        <pc:sldMkLst>
          <pc:docMk/>
          <pc:sldMk cId="3301529981" sldId="431"/>
        </pc:sldMkLst>
        <pc:spChg chg="mod">
          <ac:chgData name="Aaron Smith" userId="f01875a68a4dc16b" providerId="LiveId" clId="{BD754947-4226-4E6E-9275-2D501F6C854E}" dt="2020-09-02T17:10:55.469" v="3047" actId="14100"/>
          <ac:spMkLst>
            <pc:docMk/>
            <pc:sldMk cId="3301529981" sldId="431"/>
            <ac:spMk id="3" creationId="{EB797FF1-A733-4185-9201-29BDA2397692}"/>
          </ac:spMkLst>
        </pc:spChg>
        <pc:spChg chg="mod">
          <ac:chgData name="Aaron Smith" userId="f01875a68a4dc16b" providerId="LiveId" clId="{BD754947-4226-4E6E-9275-2D501F6C854E}" dt="2020-09-02T17:10:52.436" v="3046" actId="14100"/>
          <ac:spMkLst>
            <pc:docMk/>
            <pc:sldMk cId="3301529981" sldId="431"/>
            <ac:spMk id="4" creationId="{F045E937-DDB3-4B11-979D-B6B1F1D8BFB0}"/>
          </ac:spMkLst>
        </pc:spChg>
        <pc:spChg chg="mod">
          <ac:chgData name="Aaron Smith" userId="f01875a68a4dc16b" providerId="LiveId" clId="{BD754947-4226-4E6E-9275-2D501F6C854E}" dt="2020-09-02T17:10:28.341" v="3044" actId="20577"/>
          <ac:spMkLst>
            <pc:docMk/>
            <pc:sldMk cId="3301529981" sldId="431"/>
            <ac:spMk id="8" creationId="{084C4EC2-3FD4-45BF-8885-20450A954B67}"/>
          </ac:spMkLst>
        </pc:spChg>
        <pc:spChg chg="mod">
          <ac:chgData name="Aaron Smith" userId="f01875a68a4dc16b" providerId="LiveId" clId="{BD754947-4226-4E6E-9275-2D501F6C854E}" dt="2020-09-02T17:09:53.864" v="2901" actId="20577"/>
          <ac:spMkLst>
            <pc:docMk/>
            <pc:sldMk cId="3301529981" sldId="431"/>
            <ac:spMk id="23" creationId="{ABB14C26-1283-4C55-A3D0-A4F48163EF4F}"/>
          </ac:spMkLst>
        </pc:spChg>
        <pc:cxnChg chg="mod">
          <ac:chgData name="Aaron Smith" userId="f01875a68a4dc16b" providerId="LiveId" clId="{BD754947-4226-4E6E-9275-2D501F6C854E}" dt="2020-09-02T17:11:10.159" v="3050" actId="14100"/>
          <ac:cxnSpMkLst>
            <pc:docMk/>
            <pc:sldMk cId="3301529981" sldId="431"/>
            <ac:cxnSpMk id="11" creationId="{7B9BAEC5-1FFC-4986-9D74-D3DDB1D7456E}"/>
          </ac:cxnSpMkLst>
        </pc:cxnChg>
        <pc:cxnChg chg="mod">
          <ac:chgData name="Aaron Smith" userId="f01875a68a4dc16b" providerId="LiveId" clId="{BD754947-4226-4E6E-9275-2D501F6C854E}" dt="2020-09-02T17:11:14.984" v="3051" actId="14100"/>
          <ac:cxnSpMkLst>
            <pc:docMk/>
            <pc:sldMk cId="3301529981" sldId="431"/>
            <ac:cxnSpMk id="22" creationId="{A5D6DE00-AA22-4791-A4ED-9B6ECDE033E4}"/>
          </ac:cxnSpMkLst>
        </pc:cxnChg>
      </pc:sldChg>
      <pc:sldChg chg="addSp delSp modSp add mod delAnim modAnim">
        <pc:chgData name="Aaron Smith" userId="f01875a68a4dc16b" providerId="LiveId" clId="{BD754947-4226-4E6E-9275-2D501F6C854E}" dt="2020-09-02T17:33:20.069" v="3693" actId="6549"/>
        <pc:sldMkLst>
          <pc:docMk/>
          <pc:sldMk cId="2155712853" sldId="432"/>
        </pc:sldMkLst>
        <pc:spChg chg="mod">
          <ac:chgData name="Aaron Smith" userId="f01875a68a4dc16b" providerId="LiveId" clId="{BD754947-4226-4E6E-9275-2D501F6C854E}" dt="2020-09-02T17:18:32.178" v="3308" actId="1037"/>
          <ac:spMkLst>
            <pc:docMk/>
            <pc:sldMk cId="2155712853" sldId="432"/>
            <ac:spMk id="3" creationId="{EB797FF1-A733-4185-9201-29BDA2397692}"/>
          </ac:spMkLst>
        </pc:spChg>
        <pc:spChg chg="mod">
          <ac:chgData name="Aaron Smith" userId="f01875a68a4dc16b" providerId="LiveId" clId="{BD754947-4226-4E6E-9275-2D501F6C854E}" dt="2020-09-02T17:18:32.178" v="3308" actId="1037"/>
          <ac:spMkLst>
            <pc:docMk/>
            <pc:sldMk cId="2155712853" sldId="432"/>
            <ac:spMk id="4" creationId="{F045E937-DDB3-4B11-979D-B6B1F1D8BFB0}"/>
          </ac:spMkLst>
        </pc:spChg>
        <pc:spChg chg="del">
          <ac:chgData name="Aaron Smith" userId="f01875a68a4dc16b" providerId="LiveId" clId="{BD754947-4226-4E6E-9275-2D501F6C854E}" dt="2020-09-02T17:32:24.579" v="3561" actId="478"/>
          <ac:spMkLst>
            <pc:docMk/>
            <pc:sldMk cId="2155712853" sldId="432"/>
            <ac:spMk id="8" creationId="{084C4EC2-3FD4-45BF-8885-20450A954B67}"/>
          </ac:spMkLst>
        </pc:spChg>
        <pc:spChg chg="add mod">
          <ac:chgData name="Aaron Smith" userId="f01875a68a4dc16b" providerId="LiveId" clId="{BD754947-4226-4E6E-9275-2D501F6C854E}" dt="2020-09-02T17:33:20.069" v="3693" actId="6549"/>
          <ac:spMkLst>
            <pc:docMk/>
            <pc:sldMk cId="2155712853" sldId="432"/>
            <ac:spMk id="19" creationId="{3B7F9F5B-FFEF-47B9-8A38-280C8AB94F29}"/>
          </ac:spMkLst>
        </pc:spChg>
        <pc:spChg chg="mod">
          <ac:chgData name="Aaron Smith" userId="f01875a68a4dc16b" providerId="LiveId" clId="{BD754947-4226-4E6E-9275-2D501F6C854E}" dt="2020-09-02T17:19:37.813" v="3408" actId="20577"/>
          <ac:spMkLst>
            <pc:docMk/>
            <pc:sldMk cId="2155712853" sldId="432"/>
            <ac:spMk id="23" creationId="{ABB14C26-1283-4C55-A3D0-A4F48163EF4F}"/>
          </ac:spMkLst>
        </pc:spChg>
        <pc:cxnChg chg="mod">
          <ac:chgData name="Aaron Smith" userId="f01875a68a4dc16b" providerId="LiveId" clId="{BD754947-4226-4E6E-9275-2D501F6C854E}" dt="2020-09-02T17:19:37.457" v="3407" actId="20577"/>
          <ac:cxnSpMkLst>
            <pc:docMk/>
            <pc:sldMk cId="2155712853" sldId="432"/>
            <ac:cxnSpMk id="11" creationId="{7B9BAEC5-1FFC-4986-9D74-D3DDB1D7456E}"/>
          </ac:cxnSpMkLst>
        </pc:cxnChg>
        <pc:cxnChg chg="mod">
          <ac:chgData name="Aaron Smith" userId="f01875a68a4dc16b" providerId="LiveId" clId="{BD754947-4226-4E6E-9275-2D501F6C854E}" dt="2020-09-02T17:19:37.457" v="3407" actId="20577"/>
          <ac:cxnSpMkLst>
            <pc:docMk/>
            <pc:sldMk cId="2155712853" sldId="432"/>
            <ac:cxnSpMk id="22" creationId="{A5D6DE00-AA22-4791-A4ED-9B6ECDE033E4}"/>
          </ac:cxnSpMkLst>
        </pc:cxnChg>
      </pc:sldChg>
      <pc:sldChg chg="addSp modSp add mod modAnim">
        <pc:chgData name="Aaron Smith" userId="f01875a68a4dc16b" providerId="LiveId" clId="{BD754947-4226-4E6E-9275-2D501F6C854E}" dt="2020-09-02T19:25:24.513" v="4857"/>
        <pc:sldMkLst>
          <pc:docMk/>
          <pc:sldMk cId="1451717974" sldId="433"/>
        </pc:sldMkLst>
        <pc:spChg chg="mod">
          <ac:chgData name="Aaron Smith" userId="f01875a68a4dc16b" providerId="LiveId" clId="{BD754947-4226-4E6E-9275-2D501F6C854E}" dt="2020-09-02T19:06:11.099" v="3858" actId="207"/>
          <ac:spMkLst>
            <pc:docMk/>
            <pc:sldMk cId="1451717974" sldId="433"/>
            <ac:spMk id="5" creationId="{FD459E03-BB4B-480D-A30B-057945D90531}"/>
          </ac:spMkLst>
        </pc:spChg>
        <pc:spChg chg="add mod">
          <ac:chgData name="Aaron Smith" userId="f01875a68a4dc16b" providerId="LiveId" clId="{BD754947-4226-4E6E-9275-2D501F6C854E}" dt="2020-09-02T19:09:11.744" v="4086" actId="207"/>
          <ac:spMkLst>
            <pc:docMk/>
            <pc:sldMk cId="1451717974" sldId="433"/>
            <ac:spMk id="14" creationId="{0D68E982-58DF-4600-981D-56435E10EFC1}"/>
          </ac:spMkLst>
        </pc:spChg>
        <pc:spChg chg="mod">
          <ac:chgData name="Aaron Smith" userId="f01875a68a4dc16b" providerId="LiveId" clId="{BD754947-4226-4E6E-9275-2D501F6C854E}" dt="2020-09-02T19:10:10.646" v="4091" actId="115"/>
          <ac:spMkLst>
            <pc:docMk/>
            <pc:sldMk cId="1451717974" sldId="433"/>
            <ac:spMk id="15" creationId="{FD021C6D-A23D-4C9C-965E-CC88DE082472}"/>
          </ac:spMkLst>
        </pc:spChg>
        <pc:spChg chg="add mod">
          <ac:chgData name="Aaron Smith" userId="f01875a68a4dc16b" providerId="LiveId" clId="{BD754947-4226-4E6E-9275-2D501F6C854E}" dt="2020-09-02T19:09:11.744" v="4086" actId="207"/>
          <ac:spMkLst>
            <pc:docMk/>
            <pc:sldMk cId="1451717974" sldId="433"/>
            <ac:spMk id="21" creationId="{F14B21DE-EA5D-4D5B-8A65-BDE4EAEA8971}"/>
          </ac:spMkLst>
        </pc:spChg>
        <pc:spChg chg="add mod">
          <ac:chgData name="Aaron Smith" userId="f01875a68a4dc16b" providerId="LiveId" clId="{BD754947-4226-4E6E-9275-2D501F6C854E}" dt="2020-09-02T19:10:52.248" v="4097" actId="14100"/>
          <ac:spMkLst>
            <pc:docMk/>
            <pc:sldMk cId="1451717974" sldId="433"/>
            <ac:spMk id="22" creationId="{D93D4F23-0AC1-40CA-A8CE-591D2313B5E8}"/>
          </ac:spMkLst>
        </pc:spChg>
        <pc:spChg chg="add mod">
          <ac:chgData name="Aaron Smith" userId="f01875a68a4dc16b" providerId="LiveId" clId="{BD754947-4226-4E6E-9275-2D501F6C854E}" dt="2020-09-02T19:10:40.572" v="4095" actId="1035"/>
          <ac:spMkLst>
            <pc:docMk/>
            <pc:sldMk cId="1451717974" sldId="433"/>
            <ac:spMk id="23" creationId="{EFF38655-F1D0-41C3-8DB4-5737B002E5D7}"/>
          </ac:spMkLst>
        </pc:spChg>
        <pc:cxnChg chg="mod">
          <ac:chgData name="Aaron Smith" userId="f01875a68a4dc16b" providerId="LiveId" clId="{BD754947-4226-4E6E-9275-2D501F6C854E}" dt="2020-09-02T19:09:50.058" v="4087" actId="14100"/>
          <ac:cxnSpMkLst>
            <pc:docMk/>
            <pc:sldMk cId="1451717974" sldId="433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09:54.571" v="4088" actId="14100"/>
          <ac:cxnSpMkLst>
            <pc:docMk/>
            <pc:sldMk cId="1451717974" sldId="433"/>
            <ac:cxnSpMk id="19" creationId="{5033CD1F-7732-420D-BDC0-38FEB454EEAB}"/>
          </ac:cxnSpMkLst>
        </pc:cxnChg>
      </pc:sldChg>
      <pc:sldChg chg="add del">
        <pc:chgData name="Aaron Smith" userId="f01875a68a4dc16b" providerId="LiveId" clId="{BD754947-4226-4E6E-9275-2D501F6C854E}" dt="2020-09-02T17:20:38.008" v="3414"/>
        <pc:sldMkLst>
          <pc:docMk/>
          <pc:sldMk cId="1471847038" sldId="433"/>
        </pc:sldMkLst>
      </pc:sldChg>
      <pc:sldChg chg="modSp new del mod">
        <pc:chgData name="Aaron Smith" userId="f01875a68a4dc16b" providerId="LiveId" clId="{BD754947-4226-4E6E-9275-2D501F6C854E}" dt="2020-09-02T19:12:45.351" v="4147" actId="47"/>
        <pc:sldMkLst>
          <pc:docMk/>
          <pc:sldMk cId="3158872330" sldId="434"/>
        </pc:sldMkLst>
        <pc:spChg chg="mod">
          <ac:chgData name="Aaron Smith" userId="f01875a68a4dc16b" providerId="LiveId" clId="{BD754947-4226-4E6E-9275-2D501F6C854E}" dt="2020-09-02T19:12:35.207" v="4145" actId="20577"/>
          <ac:spMkLst>
            <pc:docMk/>
            <pc:sldMk cId="3158872330" sldId="434"/>
            <ac:spMk id="2" creationId="{43620F0D-F317-4FEE-BAC7-35A0CF808B4F}"/>
          </ac:spMkLst>
        </pc:spChg>
      </pc:sldChg>
      <pc:sldChg chg="addSp delSp modSp add mod delAnim">
        <pc:chgData name="Aaron Smith" userId="f01875a68a4dc16b" providerId="LiveId" clId="{BD754947-4226-4E6E-9275-2D501F6C854E}" dt="2020-09-02T19:18:51.226" v="4543" actId="1076"/>
        <pc:sldMkLst>
          <pc:docMk/>
          <pc:sldMk cId="2477765548" sldId="435"/>
        </pc:sldMkLst>
        <pc:spChg chg="mod">
          <ac:chgData name="Aaron Smith" userId="f01875a68a4dc16b" providerId="LiveId" clId="{BD754947-4226-4E6E-9275-2D501F6C854E}" dt="2020-09-02T19:16:48.636" v="4381" actId="20577"/>
          <ac:spMkLst>
            <pc:docMk/>
            <pc:sldMk cId="2477765548" sldId="435"/>
            <ac:spMk id="2" creationId="{0CBB92AC-CFDF-48A9-AD28-CE4801EF64A8}"/>
          </ac:spMkLst>
        </pc:spChg>
        <pc:spChg chg="del">
          <ac:chgData name="Aaron Smith" userId="f01875a68a4dc16b" providerId="LiveId" clId="{BD754947-4226-4E6E-9275-2D501F6C854E}" dt="2020-09-02T19:15:10.486" v="4305" actId="478"/>
          <ac:spMkLst>
            <pc:docMk/>
            <pc:sldMk cId="2477765548" sldId="435"/>
            <ac:spMk id="3" creationId="{EB797FF1-A733-4185-9201-29BDA2397692}"/>
          </ac:spMkLst>
        </pc:spChg>
        <pc:spChg chg="del">
          <ac:chgData name="Aaron Smith" userId="f01875a68a4dc16b" providerId="LiveId" clId="{BD754947-4226-4E6E-9275-2D501F6C854E}" dt="2020-09-02T19:15:09.164" v="4304" actId="478"/>
          <ac:spMkLst>
            <pc:docMk/>
            <pc:sldMk cId="2477765548" sldId="435"/>
            <ac:spMk id="4" creationId="{F045E937-DDB3-4B11-979D-B6B1F1D8BFB0}"/>
          </ac:spMkLst>
        </pc:spChg>
        <pc:spChg chg="mod">
          <ac:chgData name="Aaron Smith" userId="f01875a68a4dc16b" providerId="LiveId" clId="{BD754947-4226-4E6E-9275-2D501F6C854E}" dt="2020-09-02T19:16:56.129" v="4382" actId="1076"/>
          <ac:spMkLst>
            <pc:docMk/>
            <pc:sldMk cId="2477765548" sldId="435"/>
            <ac:spMk id="5" creationId="{FD459E03-BB4B-480D-A30B-057945D90531}"/>
          </ac:spMkLst>
        </pc:spChg>
        <pc:spChg chg="add mod">
          <ac:chgData name="Aaron Smith" userId="f01875a68a4dc16b" providerId="LiveId" clId="{BD754947-4226-4E6E-9275-2D501F6C854E}" dt="2020-09-02T19:18:51.226" v="4543" actId="1076"/>
          <ac:spMkLst>
            <pc:docMk/>
            <pc:sldMk cId="2477765548" sldId="435"/>
            <ac:spMk id="6" creationId="{1351AE22-6E8A-49ED-8767-DACE83F7C8F3}"/>
          </ac:spMkLst>
        </pc:spChg>
        <pc:spChg chg="add mod">
          <ac:chgData name="Aaron Smith" userId="f01875a68a4dc16b" providerId="LiveId" clId="{BD754947-4226-4E6E-9275-2D501F6C854E}" dt="2020-09-02T19:16:33.002" v="4361"/>
          <ac:spMkLst>
            <pc:docMk/>
            <pc:sldMk cId="2477765548" sldId="435"/>
            <ac:spMk id="15" creationId="{462A32DC-0A09-4C36-9440-75CA40547AC0}"/>
          </ac:spMkLst>
        </pc:spChg>
        <pc:spChg chg="add mod">
          <ac:chgData name="Aaron Smith" userId="f01875a68a4dc16b" providerId="LiveId" clId="{BD754947-4226-4E6E-9275-2D501F6C854E}" dt="2020-09-02T19:16:33.002" v="4361"/>
          <ac:spMkLst>
            <pc:docMk/>
            <pc:sldMk cId="2477765548" sldId="435"/>
            <ac:spMk id="17" creationId="{E2D9A11B-5DE3-4000-B77F-2153DEA93788}"/>
          </ac:spMkLst>
        </pc:spChg>
        <pc:spChg chg="del">
          <ac:chgData name="Aaron Smith" userId="f01875a68a4dc16b" providerId="LiveId" clId="{BD754947-4226-4E6E-9275-2D501F6C854E}" dt="2020-09-02T19:15:05.614" v="4302" actId="478"/>
          <ac:spMkLst>
            <pc:docMk/>
            <pc:sldMk cId="2477765548" sldId="435"/>
            <ac:spMk id="19" creationId="{3B7F9F5B-FFEF-47B9-8A38-280C8AB94F29}"/>
          </ac:spMkLst>
        </pc:spChg>
        <pc:grpChg chg="del">
          <ac:chgData name="Aaron Smith" userId="f01875a68a4dc16b" providerId="LiveId" clId="{BD754947-4226-4E6E-9275-2D501F6C854E}" dt="2020-09-02T19:15:06.395" v="4303" actId="478"/>
          <ac:grpSpMkLst>
            <pc:docMk/>
            <pc:sldMk cId="2477765548" sldId="435"/>
            <ac:grpSpMk id="21" creationId="{CEEA5254-BEC5-4540-A3E5-D3C5C6D6ACB2}"/>
          </ac:grpSpMkLst>
        </pc:grpChg>
        <pc:grpChg chg="del">
          <ac:chgData name="Aaron Smith" userId="f01875a68a4dc16b" providerId="LiveId" clId="{BD754947-4226-4E6E-9275-2D501F6C854E}" dt="2020-09-02T19:15:03.516" v="4301" actId="478"/>
          <ac:grpSpMkLst>
            <pc:docMk/>
            <pc:sldMk cId="2477765548" sldId="435"/>
            <ac:grpSpMk id="26" creationId="{ECD25359-28F8-490C-A3DF-C313B037455F}"/>
          </ac:grpSpMkLst>
        </pc:grpChg>
        <pc:picChg chg="add mod">
          <ac:chgData name="Aaron Smith" userId="f01875a68a4dc16b" providerId="LiveId" clId="{BD754947-4226-4E6E-9275-2D501F6C854E}" dt="2020-09-02T19:16:33.002" v="4361"/>
          <ac:picMkLst>
            <pc:docMk/>
            <pc:sldMk cId="2477765548" sldId="435"/>
            <ac:picMk id="16" creationId="{0115C7A3-DD0F-4685-A792-80E63F6B9209}"/>
          </ac:picMkLst>
        </pc:picChg>
        <pc:cxnChg chg="mod">
          <ac:chgData name="Aaron Smith" userId="f01875a68a4dc16b" providerId="LiveId" clId="{BD754947-4226-4E6E-9275-2D501F6C854E}" dt="2020-09-02T19:15:03.516" v="4301" actId="478"/>
          <ac:cxnSpMkLst>
            <pc:docMk/>
            <pc:sldMk cId="2477765548" sldId="435"/>
            <ac:cxnSpMk id="11" creationId="{7B9BAEC5-1FFC-4986-9D74-D3DDB1D7456E}"/>
          </ac:cxnSpMkLst>
        </pc:cxnChg>
        <pc:cxnChg chg="mod">
          <ac:chgData name="Aaron Smith" userId="f01875a68a4dc16b" providerId="LiveId" clId="{BD754947-4226-4E6E-9275-2D501F6C854E}" dt="2020-09-02T19:15:03.516" v="4301" actId="478"/>
          <ac:cxnSpMkLst>
            <pc:docMk/>
            <pc:sldMk cId="2477765548" sldId="435"/>
            <ac:cxnSpMk id="22" creationId="{A5D6DE00-AA22-4791-A4ED-9B6ECDE033E4}"/>
          </ac:cxnSpMkLst>
        </pc:cxnChg>
      </pc:sldChg>
      <pc:sldChg chg="add del">
        <pc:chgData name="Aaron Smith" userId="f01875a68a4dc16b" providerId="LiveId" clId="{BD754947-4226-4E6E-9275-2D501F6C854E}" dt="2020-09-02T19:19:15.098" v="4545" actId="47"/>
        <pc:sldMkLst>
          <pc:docMk/>
          <pc:sldMk cId="22471358" sldId="436"/>
        </pc:sldMkLst>
      </pc:sldChg>
      <pc:sldChg chg="addSp delSp modSp add mod modAnim">
        <pc:chgData name="Aaron Smith" userId="f01875a68a4dc16b" providerId="LiveId" clId="{BD754947-4226-4E6E-9275-2D501F6C854E}" dt="2020-09-02T19:29:15.687" v="5064" actId="20577"/>
        <pc:sldMkLst>
          <pc:docMk/>
          <pc:sldMk cId="4239111074" sldId="437"/>
        </pc:sldMkLst>
        <pc:spChg chg="mod">
          <ac:chgData name="Aaron Smith" userId="f01875a68a4dc16b" providerId="LiveId" clId="{BD754947-4226-4E6E-9275-2D501F6C854E}" dt="2020-09-02T19:19:23.496" v="4569" actId="20577"/>
          <ac:spMkLst>
            <pc:docMk/>
            <pc:sldMk cId="4239111074" sldId="437"/>
            <ac:spMk id="2" creationId="{0CBB92AC-CFDF-48A9-AD28-CE4801EF64A8}"/>
          </ac:spMkLst>
        </pc:spChg>
        <pc:spChg chg="add del mod">
          <ac:chgData name="Aaron Smith" userId="f01875a68a4dc16b" providerId="LiveId" clId="{BD754947-4226-4E6E-9275-2D501F6C854E}" dt="2020-09-02T19:19:27.001" v="4572" actId="478"/>
          <ac:spMkLst>
            <pc:docMk/>
            <pc:sldMk cId="4239111074" sldId="437"/>
            <ac:spMk id="4" creationId="{FACFE05C-AB0A-401D-847E-E2DC920668B8}"/>
          </ac:spMkLst>
        </pc:spChg>
        <pc:spChg chg="del">
          <ac:chgData name="Aaron Smith" userId="f01875a68a4dc16b" providerId="LiveId" clId="{BD754947-4226-4E6E-9275-2D501F6C854E}" dt="2020-09-02T19:19:30.048" v="4574" actId="478"/>
          <ac:spMkLst>
            <pc:docMk/>
            <pc:sldMk cId="4239111074" sldId="437"/>
            <ac:spMk id="6" creationId="{1351AE22-6E8A-49ED-8767-DACE83F7C8F3}"/>
          </ac:spMkLst>
        </pc:spChg>
        <pc:spChg chg="add mod">
          <ac:chgData name="Aaron Smith" userId="f01875a68a4dc16b" providerId="LiveId" clId="{BD754947-4226-4E6E-9275-2D501F6C854E}" dt="2020-09-02T19:20:23.281" v="4598" actId="14100"/>
          <ac:spMkLst>
            <pc:docMk/>
            <pc:sldMk cId="4239111074" sldId="437"/>
            <ac:spMk id="7" creationId="{98133322-690F-4BF6-BC75-5CF50F2B2222}"/>
          </ac:spMkLst>
        </pc:spChg>
        <pc:spChg chg="add mod">
          <ac:chgData name="Aaron Smith" userId="f01875a68a4dc16b" providerId="LiveId" clId="{BD754947-4226-4E6E-9275-2D501F6C854E}" dt="2020-09-02T19:22:00.541" v="4836" actId="14100"/>
          <ac:spMkLst>
            <pc:docMk/>
            <pc:sldMk cId="4239111074" sldId="437"/>
            <ac:spMk id="8" creationId="{2B5A6355-961A-411B-8ADA-97E0E8D49A3E}"/>
          </ac:spMkLst>
        </pc:spChg>
        <pc:spChg chg="del">
          <ac:chgData name="Aaron Smith" userId="f01875a68a4dc16b" providerId="LiveId" clId="{BD754947-4226-4E6E-9275-2D501F6C854E}" dt="2020-09-02T19:19:25.211" v="4570" actId="478"/>
          <ac:spMkLst>
            <pc:docMk/>
            <pc:sldMk cId="4239111074" sldId="437"/>
            <ac:spMk id="15" creationId="{462A32DC-0A09-4C36-9440-75CA40547AC0}"/>
          </ac:spMkLst>
        </pc:spChg>
        <pc:spChg chg="del">
          <ac:chgData name="Aaron Smith" userId="f01875a68a4dc16b" providerId="LiveId" clId="{BD754947-4226-4E6E-9275-2D501F6C854E}" dt="2020-09-02T19:19:28.238" v="4573" actId="478"/>
          <ac:spMkLst>
            <pc:docMk/>
            <pc:sldMk cId="4239111074" sldId="437"/>
            <ac:spMk id="17" creationId="{E2D9A11B-5DE3-4000-B77F-2153DEA93788}"/>
          </ac:spMkLst>
        </pc:spChg>
        <pc:spChg chg="mod">
          <ac:chgData name="Aaron Smith" userId="f01875a68a4dc16b" providerId="LiveId" clId="{BD754947-4226-4E6E-9275-2D501F6C854E}" dt="2020-09-02T19:29:15.687" v="5064" actId="20577"/>
          <ac:spMkLst>
            <pc:docMk/>
            <pc:sldMk cId="4239111074" sldId="437"/>
            <ac:spMk id="18" creationId="{85BF04D0-7942-4CE4-A9AA-2E4425242B39}"/>
          </ac:spMkLst>
        </pc:spChg>
        <pc:grpChg chg="add mod">
          <ac:chgData name="Aaron Smith" userId="f01875a68a4dc16b" providerId="LiveId" clId="{BD754947-4226-4E6E-9275-2D501F6C854E}" dt="2020-09-02T19:21:37.295" v="4830" actId="164"/>
          <ac:grpSpMkLst>
            <pc:docMk/>
            <pc:sldMk cId="4239111074" sldId="437"/>
            <ac:grpSpMk id="14" creationId="{9AC62343-CB08-4067-BFF0-F9A998D2987C}"/>
          </ac:grpSpMkLst>
        </pc:grpChg>
        <pc:grpChg chg="del mod">
          <ac:chgData name="Aaron Smith" userId="f01875a68a4dc16b" providerId="LiveId" clId="{BD754947-4226-4E6E-9275-2D501F6C854E}" dt="2020-09-02T19:21:52.045" v="4833" actId="478"/>
          <ac:grpSpMkLst>
            <pc:docMk/>
            <pc:sldMk cId="4239111074" sldId="437"/>
            <ac:grpSpMk id="19" creationId="{E20915D9-D111-46B0-8F33-8C757DF059F7}"/>
          </ac:grpSpMkLst>
        </pc:grpChg>
        <pc:grpChg chg="add mod">
          <ac:chgData name="Aaron Smith" userId="f01875a68a4dc16b" providerId="LiveId" clId="{BD754947-4226-4E6E-9275-2D501F6C854E}" dt="2020-09-02T19:21:37.295" v="4830" actId="164"/>
          <ac:grpSpMkLst>
            <pc:docMk/>
            <pc:sldMk cId="4239111074" sldId="437"/>
            <ac:grpSpMk id="26" creationId="{1935A1AD-909F-42B4-AF98-AF70AD24F8F7}"/>
          </ac:grpSpMkLst>
        </pc:grpChg>
        <pc:picChg chg="del">
          <ac:chgData name="Aaron Smith" userId="f01875a68a4dc16b" providerId="LiveId" clId="{BD754947-4226-4E6E-9275-2D501F6C854E}" dt="2020-09-02T19:19:25.730" v="4571" actId="478"/>
          <ac:picMkLst>
            <pc:docMk/>
            <pc:sldMk cId="4239111074" sldId="437"/>
            <ac:picMk id="16" creationId="{0115C7A3-DD0F-4685-A792-80E63F6B9209}"/>
          </ac:picMkLst>
        </pc:picChg>
        <pc:cxnChg chg="mod">
          <ac:chgData name="Aaron Smith" userId="f01875a68a4dc16b" providerId="LiveId" clId="{BD754947-4226-4E6E-9275-2D501F6C854E}" dt="2020-09-02T19:22:12.405" v="4845" actId="14100"/>
          <ac:cxnSpMkLst>
            <pc:docMk/>
            <pc:sldMk cId="4239111074" sldId="437"/>
            <ac:cxnSpMk id="20" creationId="{C0E1CD15-17B8-4901-A6FA-68408701E236}"/>
          </ac:cxnSpMkLst>
        </pc:cxnChg>
        <pc:cxnChg chg="del mod">
          <ac:chgData name="Aaron Smith" userId="f01875a68a4dc16b" providerId="LiveId" clId="{BD754947-4226-4E6E-9275-2D501F6C854E}" dt="2020-09-02T19:21:52.045" v="4833" actId="478"/>
          <ac:cxnSpMkLst>
            <pc:docMk/>
            <pc:sldMk cId="4239111074" sldId="437"/>
            <ac:cxnSpMk id="21" creationId="{10EE74F5-AA2A-4341-8F1F-0A70910A8882}"/>
          </ac:cxnSpMkLst>
        </pc:cxnChg>
        <pc:cxnChg chg="add mod">
          <ac:chgData name="Aaron Smith" userId="f01875a68a4dc16b" providerId="LiveId" clId="{BD754947-4226-4E6E-9275-2D501F6C854E}" dt="2020-09-02T19:22:12.405" v="4845" actId="14100"/>
          <ac:cxnSpMkLst>
            <pc:docMk/>
            <pc:sldMk cId="4239111074" sldId="437"/>
            <ac:cxnSpMk id="23" creationId="{86A9EB5B-B41A-4CAB-A632-2BCF8184F971}"/>
          </ac:cxnSpMkLst>
        </pc:cxnChg>
      </pc:sldChg>
      <pc:sldChg chg="delSp modSp add del mod delAnim">
        <pc:chgData name="Aaron Smith" userId="f01875a68a4dc16b" providerId="LiveId" clId="{BD754947-4226-4E6E-9275-2D501F6C854E}" dt="2020-09-02T19:26:42.871" v="4863" actId="47"/>
        <pc:sldMkLst>
          <pc:docMk/>
          <pc:sldMk cId="44345282" sldId="438"/>
        </pc:sldMkLst>
        <pc:spChg chg="del">
          <ac:chgData name="Aaron Smith" userId="f01875a68a4dc16b" providerId="LiveId" clId="{BD754947-4226-4E6E-9275-2D501F6C854E}" dt="2020-09-02T19:24:43.471" v="4850" actId="478"/>
          <ac:spMkLst>
            <pc:docMk/>
            <pc:sldMk cId="44345282" sldId="438"/>
            <ac:spMk id="14" creationId="{0D68E982-58DF-4600-981D-56435E10EFC1}"/>
          </ac:spMkLst>
        </pc:spChg>
        <pc:spChg chg="del">
          <ac:chgData name="Aaron Smith" userId="f01875a68a4dc16b" providerId="LiveId" clId="{BD754947-4226-4E6E-9275-2D501F6C854E}" dt="2020-09-02T19:24:40.004" v="4849" actId="478"/>
          <ac:spMkLst>
            <pc:docMk/>
            <pc:sldMk cId="44345282" sldId="438"/>
            <ac:spMk id="21" creationId="{F14B21DE-EA5D-4D5B-8A65-BDE4EAEA8971}"/>
          </ac:spMkLst>
        </pc:spChg>
        <pc:spChg chg="del">
          <ac:chgData name="Aaron Smith" userId="f01875a68a4dc16b" providerId="LiveId" clId="{BD754947-4226-4E6E-9275-2D501F6C854E}" dt="2020-09-02T19:24:46.309" v="4852" actId="478"/>
          <ac:spMkLst>
            <pc:docMk/>
            <pc:sldMk cId="44345282" sldId="438"/>
            <ac:spMk id="22" creationId="{D93D4F23-0AC1-40CA-A8CE-591D2313B5E8}"/>
          </ac:spMkLst>
        </pc:spChg>
        <pc:spChg chg="del">
          <ac:chgData name="Aaron Smith" userId="f01875a68a4dc16b" providerId="LiveId" clId="{BD754947-4226-4E6E-9275-2D501F6C854E}" dt="2020-09-02T19:24:44.835" v="4851" actId="478"/>
          <ac:spMkLst>
            <pc:docMk/>
            <pc:sldMk cId="44345282" sldId="438"/>
            <ac:spMk id="23" creationId="{EFF38655-F1D0-41C3-8DB4-5737B002E5D7}"/>
          </ac:spMkLst>
        </pc:spChg>
        <pc:grpChg chg="mod">
          <ac:chgData name="Aaron Smith" userId="f01875a68a4dc16b" providerId="LiveId" clId="{BD754947-4226-4E6E-9275-2D501F6C854E}" dt="2020-09-02T19:24:52.450" v="4853" actId="1076"/>
          <ac:grpSpMkLst>
            <pc:docMk/>
            <pc:sldMk cId="44345282" sldId="438"/>
            <ac:grpSpMk id="13" creationId="{FAD8BFE1-8590-4AC8-BFE8-C1831CCB4E7F}"/>
          </ac:grpSpMkLst>
        </pc:grpChg>
        <pc:cxnChg chg="mod">
          <ac:chgData name="Aaron Smith" userId="f01875a68a4dc16b" providerId="LiveId" clId="{BD754947-4226-4E6E-9275-2D501F6C854E}" dt="2020-09-02T19:24:56.684" v="4854" actId="14100"/>
          <ac:cxnSpMkLst>
            <pc:docMk/>
            <pc:sldMk cId="44345282" sldId="438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24:59.774" v="4855" actId="14100"/>
          <ac:cxnSpMkLst>
            <pc:docMk/>
            <pc:sldMk cId="44345282" sldId="438"/>
            <ac:cxnSpMk id="19" creationId="{5033CD1F-7732-420D-BDC0-38FEB454EEAB}"/>
          </ac:cxnSpMkLst>
        </pc:cxnChg>
      </pc:sldChg>
      <pc:sldChg chg="addSp delSp modSp add mod delAnim modAnim">
        <pc:chgData name="Aaron Smith" userId="f01875a68a4dc16b" providerId="LiveId" clId="{BD754947-4226-4E6E-9275-2D501F6C854E}" dt="2020-09-02T19:34:30.964" v="5258"/>
        <pc:sldMkLst>
          <pc:docMk/>
          <pc:sldMk cId="3492269618" sldId="438"/>
        </pc:sldMkLst>
        <pc:spChg chg="mod">
          <ac:chgData name="Aaron Smith" userId="f01875a68a4dc16b" providerId="LiveId" clId="{BD754947-4226-4E6E-9275-2D501F6C854E}" dt="2020-09-02T19:27:03.315" v="4876" actId="20577"/>
          <ac:spMkLst>
            <pc:docMk/>
            <pc:sldMk cId="3492269618" sldId="438"/>
            <ac:spMk id="2" creationId="{0CBB92AC-CFDF-48A9-AD28-CE4801EF64A8}"/>
          </ac:spMkLst>
        </pc:spChg>
        <pc:spChg chg="mod">
          <ac:chgData name="Aaron Smith" userId="f01875a68a4dc16b" providerId="LiveId" clId="{BD754947-4226-4E6E-9275-2D501F6C854E}" dt="2020-09-02T19:32:50.284" v="5113" actId="20577"/>
          <ac:spMkLst>
            <pc:docMk/>
            <pc:sldMk cId="3492269618" sldId="438"/>
            <ac:spMk id="5" creationId="{FD459E03-BB4B-480D-A30B-057945D90531}"/>
          </ac:spMkLst>
        </pc:spChg>
        <pc:spChg chg="del">
          <ac:chgData name="Aaron Smith" userId="f01875a68a4dc16b" providerId="LiveId" clId="{BD754947-4226-4E6E-9275-2D501F6C854E}" dt="2020-09-02T19:27:07.696" v="4878" actId="478"/>
          <ac:spMkLst>
            <pc:docMk/>
            <pc:sldMk cId="3492269618" sldId="438"/>
            <ac:spMk id="7" creationId="{98133322-690F-4BF6-BC75-5CF50F2B2222}"/>
          </ac:spMkLst>
        </pc:spChg>
        <pc:spChg chg="del">
          <ac:chgData name="Aaron Smith" userId="f01875a68a4dc16b" providerId="LiveId" clId="{BD754947-4226-4E6E-9275-2D501F6C854E}" dt="2020-09-02T19:27:08.333" v="4879" actId="478"/>
          <ac:spMkLst>
            <pc:docMk/>
            <pc:sldMk cId="3492269618" sldId="438"/>
            <ac:spMk id="8" creationId="{2B5A6355-961A-411B-8ADA-97E0E8D49A3E}"/>
          </ac:spMkLst>
        </pc:spChg>
        <pc:spChg chg="mod">
          <ac:chgData name="Aaron Smith" userId="f01875a68a4dc16b" providerId="LiveId" clId="{BD754947-4226-4E6E-9275-2D501F6C854E}" dt="2020-09-02T19:29:24.589" v="5076" actId="14100"/>
          <ac:spMkLst>
            <pc:docMk/>
            <pc:sldMk cId="3492269618" sldId="438"/>
            <ac:spMk id="12" creationId="{DC2AAF05-B7B9-4E9D-BCE7-64FF58328F47}"/>
          </ac:spMkLst>
        </pc:spChg>
        <pc:spChg chg="add mod">
          <ac:chgData name="Aaron Smith" userId="f01875a68a4dc16b" providerId="LiveId" clId="{BD754947-4226-4E6E-9275-2D501F6C854E}" dt="2020-09-02T19:33:32.294" v="5130" actId="1076"/>
          <ac:spMkLst>
            <pc:docMk/>
            <pc:sldMk cId="3492269618" sldId="438"/>
            <ac:spMk id="24" creationId="{A058E346-AC75-4E40-854E-90341810ECDE}"/>
          </ac:spMkLst>
        </pc:spChg>
        <pc:spChg chg="add del mod">
          <ac:chgData name="Aaron Smith" userId="f01875a68a4dc16b" providerId="LiveId" clId="{BD754947-4226-4E6E-9275-2D501F6C854E}" dt="2020-09-02T19:32:18.929" v="5090" actId="478"/>
          <ac:spMkLst>
            <pc:docMk/>
            <pc:sldMk cId="3492269618" sldId="438"/>
            <ac:spMk id="25" creationId="{3C47151F-1DDF-4BA0-98E3-5DC316A3873D}"/>
          </ac:spMkLst>
        </pc:spChg>
        <pc:spChg chg="add mod">
          <ac:chgData name="Aaron Smith" userId="f01875a68a4dc16b" providerId="LiveId" clId="{BD754947-4226-4E6E-9275-2D501F6C854E}" dt="2020-09-02T19:33:32.294" v="5130" actId="1076"/>
          <ac:spMkLst>
            <pc:docMk/>
            <pc:sldMk cId="3492269618" sldId="438"/>
            <ac:spMk id="29" creationId="{1CF92044-197D-4F3F-818B-87230B159A88}"/>
          </ac:spMkLst>
        </pc:spChg>
        <pc:spChg chg="mod">
          <ac:chgData name="Aaron Smith" userId="f01875a68a4dc16b" providerId="LiveId" clId="{BD754947-4226-4E6E-9275-2D501F6C854E}" dt="2020-09-02T19:33:57.037" v="5245" actId="20577"/>
          <ac:spMkLst>
            <pc:docMk/>
            <pc:sldMk cId="3492269618" sldId="438"/>
            <ac:spMk id="31" creationId="{355F3674-8E2A-438E-B6BD-3DB86D41AB32}"/>
          </ac:spMkLst>
        </pc:spChg>
        <pc:grpChg chg="add mod">
          <ac:chgData name="Aaron Smith" userId="f01875a68a4dc16b" providerId="LiveId" clId="{BD754947-4226-4E6E-9275-2D501F6C854E}" dt="2020-09-02T19:29:37.519" v="5081" actId="1076"/>
          <ac:grpSpMkLst>
            <pc:docMk/>
            <pc:sldMk cId="3492269618" sldId="438"/>
            <ac:grpSpMk id="11" creationId="{7B2338F4-C767-4665-BFC0-327F8386A180}"/>
          </ac:grpSpMkLst>
        </pc:grpChg>
        <pc:grpChg chg="mod">
          <ac:chgData name="Aaron Smith" userId="f01875a68a4dc16b" providerId="LiveId" clId="{BD754947-4226-4E6E-9275-2D501F6C854E}" dt="2020-09-02T19:28:53.488" v="4982"/>
          <ac:grpSpMkLst>
            <pc:docMk/>
            <pc:sldMk cId="3492269618" sldId="438"/>
            <ac:grpSpMk id="13" creationId="{472EB97E-4872-4CB1-947E-23A1CA0BAEDA}"/>
          </ac:grpSpMkLst>
        </pc:grpChg>
        <pc:grpChg chg="del">
          <ac:chgData name="Aaron Smith" userId="f01875a68a4dc16b" providerId="LiveId" clId="{BD754947-4226-4E6E-9275-2D501F6C854E}" dt="2020-09-02T19:27:06.301" v="4877" actId="478"/>
          <ac:grpSpMkLst>
            <pc:docMk/>
            <pc:sldMk cId="3492269618" sldId="438"/>
            <ac:grpSpMk id="26" creationId="{1935A1AD-909F-42B4-AF98-AF70AD24F8F7}"/>
          </ac:grpSpMkLst>
        </pc:grpChg>
        <pc:grpChg chg="add mod">
          <ac:chgData name="Aaron Smith" userId="f01875a68a4dc16b" providerId="LiveId" clId="{BD754947-4226-4E6E-9275-2D501F6C854E}" dt="2020-09-02T19:34:07.713" v="5252" actId="1037"/>
          <ac:grpSpMkLst>
            <pc:docMk/>
            <pc:sldMk cId="3492269618" sldId="438"/>
            <ac:grpSpMk id="30" creationId="{C71EC989-F3A6-40EA-B311-CCE0790C40C6}"/>
          </ac:grpSpMkLst>
        </pc:grpChg>
        <pc:grpChg chg="mod">
          <ac:chgData name="Aaron Smith" userId="f01875a68a4dc16b" providerId="LiveId" clId="{BD754947-4226-4E6E-9275-2D501F6C854E}" dt="2020-09-02T19:33:34.809" v="5131"/>
          <ac:grpSpMkLst>
            <pc:docMk/>
            <pc:sldMk cId="3492269618" sldId="438"/>
            <ac:grpSpMk id="32" creationId="{B3E8CBE7-FEFA-4C71-873E-0E18809E4737}"/>
          </ac:grpSpMkLst>
        </pc:grpChg>
        <pc:cxnChg chg="mod">
          <ac:chgData name="Aaron Smith" userId="f01875a68a4dc16b" providerId="LiveId" clId="{BD754947-4226-4E6E-9275-2D501F6C854E}" dt="2020-09-02T19:29:42.374" v="5083" actId="14100"/>
          <ac:cxnSpMkLst>
            <pc:docMk/>
            <pc:sldMk cId="3492269618" sldId="438"/>
            <ac:cxnSpMk id="15" creationId="{5C9E24B2-89E4-4C8A-854B-4450FBB78CBF}"/>
          </ac:cxnSpMkLst>
        </pc:cxnChg>
        <pc:cxnChg chg="mod">
          <ac:chgData name="Aaron Smith" userId="f01875a68a4dc16b" providerId="LiveId" clId="{BD754947-4226-4E6E-9275-2D501F6C854E}" dt="2020-09-02T19:29:40.083" v="5082" actId="14100"/>
          <ac:cxnSpMkLst>
            <pc:docMk/>
            <pc:sldMk cId="3492269618" sldId="438"/>
            <ac:cxnSpMk id="16" creationId="{2E26773A-FE8A-4EB9-AF99-8EABD5661621}"/>
          </ac:cxnSpMkLst>
        </pc:cxnChg>
        <pc:cxnChg chg="mod">
          <ac:chgData name="Aaron Smith" userId="f01875a68a4dc16b" providerId="LiveId" clId="{BD754947-4226-4E6E-9275-2D501F6C854E}" dt="2020-09-02T19:27:06.301" v="4877" actId="478"/>
          <ac:cxnSpMkLst>
            <pc:docMk/>
            <pc:sldMk cId="3492269618" sldId="438"/>
            <ac:cxnSpMk id="20" creationId="{C0E1CD15-17B8-4901-A6FA-68408701E236}"/>
          </ac:cxnSpMkLst>
        </pc:cxnChg>
        <pc:cxnChg chg="mod">
          <ac:chgData name="Aaron Smith" userId="f01875a68a4dc16b" providerId="LiveId" clId="{BD754947-4226-4E6E-9275-2D501F6C854E}" dt="2020-09-02T19:27:06.301" v="4877" actId="478"/>
          <ac:cxnSpMkLst>
            <pc:docMk/>
            <pc:sldMk cId="3492269618" sldId="438"/>
            <ac:cxnSpMk id="23" creationId="{86A9EB5B-B41A-4CAB-A632-2BCF8184F971}"/>
          </ac:cxnSpMkLst>
        </pc:cxnChg>
        <pc:cxnChg chg="mod">
          <ac:chgData name="Aaron Smith" userId="f01875a68a4dc16b" providerId="LiveId" clId="{BD754947-4226-4E6E-9275-2D501F6C854E}" dt="2020-09-02T19:34:00.410" v="5246" actId="14100"/>
          <ac:cxnSpMkLst>
            <pc:docMk/>
            <pc:sldMk cId="3492269618" sldId="438"/>
            <ac:cxnSpMk id="33" creationId="{F0930B78-F2E2-46DB-80B5-5CF259835DF9}"/>
          </ac:cxnSpMkLst>
        </pc:cxnChg>
        <pc:cxnChg chg="mod">
          <ac:chgData name="Aaron Smith" userId="f01875a68a4dc16b" providerId="LiveId" clId="{BD754947-4226-4E6E-9275-2D501F6C854E}" dt="2020-09-02T19:34:10.573" v="5253" actId="14100"/>
          <ac:cxnSpMkLst>
            <pc:docMk/>
            <pc:sldMk cId="3492269618" sldId="438"/>
            <ac:cxnSpMk id="34" creationId="{6935A1E7-AEFF-4639-88AA-8074D7325523}"/>
          </ac:cxnSpMkLst>
        </pc:cxnChg>
      </pc:sldChg>
      <pc:sldChg chg="add del">
        <pc:chgData name="Aaron Smith" userId="f01875a68a4dc16b" providerId="LiveId" clId="{BD754947-4226-4E6E-9275-2D501F6C854E}" dt="2020-09-02T19:34:57.949" v="5260" actId="47"/>
        <pc:sldMkLst>
          <pc:docMk/>
          <pc:sldMk cId="227334468" sldId="439"/>
        </pc:sldMkLst>
      </pc:sldChg>
      <pc:sldChg chg="addSp delSp modSp add mod delAnim modAnim">
        <pc:chgData name="Aaron Smith" userId="f01875a68a4dc16b" providerId="LiveId" clId="{BD754947-4226-4E6E-9275-2D501F6C854E}" dt="2020-09-02T19:36:57.302" v="5407"/>
        <pc:sldMkLst>
          <pc:docMk/>
          <pc:sldMk cId="4190662522" sldId="439"/>
        </pc:sldMkLst>
        <pc:spChg chg="mod">
          <ac:chgData name="Aaron Smith" userId="f01875a68a4dc16b" providerId="LiveId" clId="{BD754947-4226-4E6E-9275-2D501F6C854E}" dt="2020-09-02T19:35:12.098" v="5282" actId="2711"/>
          <ac:spMkLst>
            <pc:docMk/>
            <pc:sldMk cId="4190662522" sldId="439"/>
            <ac:spMk id="2" creationId="{0CBB92AC-CFDF-48A9-AD28-CE4801EF64A8}"/>
          </ac:spMkLst>
        </pc:spChg>
        <pc:spChg chg="mod">
          <ac:chgData name="Aaron Smith" userId="f01875a68a4dc16b" providerId="LiveId" clId="{BD754947-4226-4E6E-9275-2D501F6C854E}" dt="2020-09-02T19:35:32.773" v="5287" actId="207"/>
          <ac:spMkLst>
            <pc:docMk/>
            <pc:sldMk cId="4190662522" sldId="439"/>
            <ac:spMk id="5" creationId="{FD459E03-BB4B-480D-A30B-057945D90531}"/>
          </ac:spMkLst>
        </pc:spChg>
        <pc:spChg chg="add">
          <ac:chgData name="Aaron Smith" userId="f01875a68a4dc16b" providerId="LiveId" clId="{BD754947-4226-4E6E-9275-2D501F6C854E}" dt="2020-09-02T19:36:07.349" v="5340" actId="22"/>
          <ac:spMkLst>
            <pc:docMk/>
            <pc:sldMk cId="4190662522" sldId="439"/>
            <ac:spMk id="6" creationId="{0FE70DDF-1E19-4E87-BD26-810AD0D8E545}"/>
          </ac:spMkLst>
        </pc:spChg>
        <pc:spChg chg="add">
          <ac:chgData name="Aaron Smith" userId="f01875a68a4dc16b" providerId="LiveId" clId="{BD754947-4226-4E6E-9275-2D501F6C854E}" dt="2020-09-02T19:36:07.349" v="5340" actId="22"/>
          <ac:spMkLst>
            <pc:docMk/>
            <pc:sldMk cId="4190662522" sldId="439"/>
            <ac:spMk id="7" creationId="{69720710-9F2E-421E-BB1D-A5DE3464A4DB}"/>
          </ac:spMkLst>
        </pc:spChg>
        <pc:spChg chg="mod">
          <ac:chgData name="Aaron Smith" userId="f01875a68a4dc16b" providerId="LiveId" clId="{BD754947-4226-4E6E-9275-2D501F6C854E}" dt="2020-09-02T19:35:54.012" v="5337" actId="20577"/>
          <ac:spMkLst>
            <pc:docMk/>
            <pc:sldMk cId="4190662522" sldId="439"/>
            <ac:spMk id="15" creationId="{FD021C6D-A23D-4C9C-965E-CC88DE082472}"/>
          </ac:spMkLst>
        </pc:spChg>
        <pc:spChg chg="del">
          <ac:chgData name="Aaron Smith" userId="f01875a68a4dc16b" providerId="LiveId" clId="{BD754947-4226-4E6E-9275-2D501F6C854E}" dt="2020-09-02T19:35:22.378" v="5284" actId="478"/>
          <ac:spMkLst>
            <pc:docMk/>
            <pc:sldMk cId="4190662522" sldId="439"/>
            <ac:spMk id="18" creationId="{8C38B8C6-CFA9-4D8C-B11E-7EFAC530A072}"/>
          </ac:spMkLst>
        </pc:spChg>
        <pc:spChg chg="del">
          <ac:chgData name="Aaron Smith" userId="f01875a68a4dc16b" providerId="LiveId" clId="{BD754947-4226-4E6E-9275-2D501F6C854E}" dt="2020-09-02T19:35:23.941" v="5285" actId="478"/>
          <ac:spMkLst>
            <pc:docMk/>
            <pc:sldMk cId="4190662522" sldId="439"/>
            <ac:spMk id="20" creationId="{2CEED55A-3484-4CA3-AFC6-0F247A29FBF3}"/>
          </ac:spMkLst>
        </pc:spChg>
        <pc:spChg chg="mod">
          <ac:chgData name="Aaron Smith" userId="f01875a68a4dc16b" providerId="LiveId" clId="{BD754947-4226-4E6E-9275-2D501F6C854E}" dt="2020-09-02T19:36:44.165" v="5402" actId="20577"/>
          <ac:spMkLst>
            <pc:docMk/>
            <pc:sldMk cId="4190662522" sldId="439"/>
            <ac:spMk id="23" creationId="{23B3BD60-666B-4D7F-9776-3A98F72D6F08}"/>
          </ac:spMkLst>
        </pc:spChg>
        <pc:grpChg chg="mod">
          <ac:chgData name="Aaron Smith" userId="f01875a68a4dc16b" providerId="LiveId" clId="{BD754947-4226-4E6E-9275-2D501F6C854E}" dt="2020-09-02T19:36:22.132" v="5345" actId="1076"/>
          <ac:grpSpMkLst>
            <pc:docMk/>
            <pc:sldMk cId="4190662522" sldId="439"/>
            <ac:grpSpMk id="13" creationId="{FAD8BFE1-8590-4AC8-BFE8-C1831CCB4E7F}"/>
          </ac:grpSpMkLst>
        </pc:grpChg>
        <pc:grpChg chg="del">
          <ac:chgData name="Aaron Smith" userId="f01875a68a4dc16b" providerId="LiveId" clId="{BD754947-4226-4E6E-9275-2D501F6C854E}" dt="2020-09-02T19:36:10.922" v="5341" actId="478"/>
          <ac:grpSpMkLst>
            <pc:docMk/>
            <pc:sldMk cId="4190662522" sldId="439"/>
            <ac:grpSpMk id="16" creationId="{423D9C22-5224-4E7B-B66B-8A8E5CE7254F}"/>
          </ac:grpSpMkLst>
        </pc:grpChg>
        <pc:grpChg chg="add mod">
          <ac:chgData name="Aaron Smith" userId="f01875a68a4dc16b" providerId="LiveId" clId="{BD754947-4226-4E6E-9275-2D501F6C854E}" dt="2020-09-02T19:36:39.385" v="5400" actId="1076"/>
          <ac:grpSpMkLst>
            <pc:docMk/>
            <pc:sldMk cId="4190662522" sldId="439"/>
            <ac:grpSpMk id="22" creationId="{1069BAAC-39FC-4220-9536-4AE57D2F6457}"/>
          </ac:grpSpMkLst>
        </pc:grpChg>
        <pc:cxnChg chg="mod">
          <ac:chgData name="Aaron Smith" userId="f01875a68a4dc16b" providerId="LiveId" clId="{BD754947-4226-4E6E-9275-2D501F6C854E}" dt="2020-09-02T19:36:18.847" v="5344" actId="14100"/>
          <ac:cxnSpMkLst>
            <pc:docMk/>
            <pc:sldMk cId="4190662522" sldId="439"/>
            <ac:cxnSpMk id="17" creationId="{8DC98E47-BB5A-4614-B22C-557FE4E8F48B}"/>
          </ac:cxnSpMkLst>
        </pc:cxnChg>
        <pc:cxnChg chg="del mod">
          <ac:chgData name="Aaron Smith" userId="f01875a68a4dc16b" providerId="LiveId" clId="{BD754947-4226-4E6E-9275-2D501F6C854E}" dt="2020-09-02T19:36:10.922" v="5341" actId="478"/>
          <ac:cxnSpMkLst>
            <pc:docMk/>
            <pc:sldMk cId="4190662522" sldId="439"/>
            <ac:cxnSpMk id="19" creationId="{5033CD1F-7732-420D-BDC0-38FEB454EEAB}"/>
          </ac:cxnSpMkLst>
        </pc:cxnChg>
        <pc:cxnChg chg="mod">
          <ac:chgData name="Aaron Smith" userId="f01875a68a4dc16b" providerId="LiveId" clId="{BD754947-4226-4E6E-9275-2D501F6C854E}" dt="2020-09-02T19:36:42.267" v="5401" actId="14100"/>
          <ac:cxnSpMkLst>
            <pc:docMk/>
            <pc:sldMk cId="4190662522" sldId="439"/>
            <ac:cxnSpMk id="24" creationId="{EC5E1AEF-ADAE-4AB6-9436-A96D3ABF5DD0}"/>
          </ac:cxnSpMkLst>
        </pc:cxnChg>
      </pc:sldChg>
      <pc:sldChg chg="addSp delSp modSp add mod delAnim modAnim">
        <pc:chgData name="Aaron Smith" userId="f01875a68a4dc16b" providerId="LiveId" clId="{BD754947-4226-4E6E-9275-2D501F6C854E}" dt="2020-09-02T19:43:33.300" v="5682" actId="20577"/>
        <pc:sldMkLst>
          <pc:docMk/>
          <pc:sldMk cId="3020418038" sldId="440"/>
        </pc:sldMkLst>
        <pc:spChg chg="mod">
          <ac:chgData name="Aaron Smith" userId="f01875a68a4dc16b" providerId="LiveId" clId="{BD754947-4226-4E6E-9275-2D501F6C854E}" dt="2020-09-02T19:37:21.109" v="5415" actId="20577"/>
          <ac:spMkLst>
            <pc:docMk/>
            <pc:sldMk cId="3020418038" sldId="440"/>
            <ac:spMk id="5" creationId="{FD459E03-BB4B-480D-A30B-057945D90531}"/>
          </ac:spMkLst>
        </pc:spChg>
        <pc:spChg chg="add mod">
          <ac:chgData name="Aaron Smith" userId="f01875a68a4dc16b" providerId="LiveId" clId="{BD754947-4226-4E6E-9275-2D501F6C854E}" dt="2020-09-02T19:37:40.020" v="5418" actId="14100"/>
          <ac:spMkLst>
            <pc:docMk/>
            <pc:sldMk cId="3020418038" sldId="440"/>
            <ac:spMk id="12" creationId="{95868C61-61E1-4019-8DE8-4FC861E06D33}"/>
          </ac:spMkLst>
        </pc:spChg>
        <pc:spChg chg="mod">
          <ac:chgData name="Aaron Smith" userId="f01875a68a4dc16b" providerId="LiveId" clId="{BD754947-4226-4E6E-9275-2D501F6C854E}" dt="2020-09-02T19:43:33.300" v="5682" actId="20577"/>
          <ac:spMkLst>
            <pc:docMk/>
            <pc:sldMk cId="3020418038" sldId="440"/>
            <ac:spMk id="15" creationId="{FD021C6D-A23D-4C9C-965E-CC88DE082472}"/>
          </ac:spMkLst>
        </pc:spChg>
        <pc:grpChg chg="mod">
          <ac:chgData name="Aaron Smith" userId="f01875a68a4dc16b" providerId="LiveId" clId="{BD754947-4226-4E6E-9275-2D501F6C854E}" dt="2020-09-02T19:38:18.239" v="5492" actId="1076"/>
          <ac:grpSpMkLst>
            <pc:docMk/>
            <pc:sldMk cId="3020418038" sldId="440"/>
            <ac:grpSpMk id="13" creationId="{FAD8BFE1-8590-4AC8-BFE8-C1831CCB4E7F}"/>
          </ac:grpSpMkLst>
        </pc:grpChg>
        <pc:grpChg chg="del mod">
          <ac:chgData name="Aaron Smith" userId="f01875a68a4dc16b" providerId="LiveId" clId="{BD754947-4226-4E6E-9275-2D501F6C854E}" dt="2020-09-02T19:40:16.990" v="5585" actId="478"/>
          <ac:grpSpMkLst>
            <pc:docMk/>
            <pc:sldMk cId="3020418038" sldId="440"/>
            <ac:grpSpMk id="22" creationId="{1069BAAC-39FC-4220-9536-4AE57D2F6457}"/>
          </ac:grpSpMkLst>
        </pc:grpChg>
        <pc:cxnChg chg="add del mod">
          <ac:chgData name="Aaron Smith" userId="f01875a68a4dc16b" providerId="LiveId" clId="{BD754947-4226-4E6E-9275-2D501F6C854E}" dt="2020-09-02T19:40:15.459" v="5584" actId="478"/>
          <ac:cxnSpMkLst>
            <pc:docMk/>
            <pc:sldMk cId="3020418038" sldId="440"/>
            <ac:cxnSpMk id="16" creationId="{6487F303-EEFF-4204-BE7D-137347F0E8C5}"/>
          </ac:cxnSpMkLst>
        </pc:cxnChg>
        <pc:cxnChg chg="mod">
          <ac:chgData name="Aaron Smith" userId="f01875a68a4dc16b" providerId="LiveId" clId="{BD754947-4226-4E6E-9275-2D501F6C854E}" dt="2020-09-02T19:39:13.969" v="5557" actId="20577"/>
          <ac:cxnSpMkLst>
            <pc:docMk/>
            <pc:sldMk cId="3020418038" sldId="440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40:16.990" v="5585" actId="478"/>
          <ac:cxnSpMkLst>
            <pc:docMk/>
            <pc:sldMk cId="3020418038" sldId="440"/>
            <ac:cxnSpMk id="24" creationId="{EC5E1AEF-ADAE-4AB6-9436-A96D3ABF5DD0}"/>
          </ac:cxnSpMkLst>
        </pc:cxnChg>
      </pc:sldChg>
      <pc:sldChg chg="addSp delSp modSp add mod delAnim modAnim">
        <pc:chgData name="Aaron Smith" userId="f01875a68a4dc16b" providerId="LiveId" clId="{BD754947-4226-4E6E-9275-2D501F6C854E}" dt="2020-09-02T19:50:15.997" v="5981"/>
        <pc:sldMkLst>
          <pc:docMk/>
          <pc:sldMk cId="216611983" sldId="441"/>
        </pc:sldMkLst>
        <pc:spChg chg="add mod">
          <ac:chgData name="Aaron Smith" userId="f01875a68a4dc16b" providerId="LiveId" clId="{BD754947-4226-4E6E-9275-2D501F6C854E}" dt="2020-09-02T19:43:07.473" v="5673" actId="14100"/>
          <ac:spMkLst>
            <pc:docMk/>
            <pc:sldMk cId="216611983" sldId="441"/>
            <ac:spMk id="8" creationId="{0A7E75B3-4B77-4947-B9F2-84FB4EC6A99F}"/>
          </ac:spMkLst>
        </pc:spChg>
        <pc:spChg chg="add mod">
          <ac:chgData name="Aaron Smith" userId="f01875a68a4dc16b" providerId="LiveId" clId="{BD754947-4226-4E6E-9275-2D501F6C854E}" dt="2020-09-02T19:50:06.672" v="5980" actId="14100"/>
          <ac:spMkLst>
            <pc:docMk/>
            <pc:sldMk cId="216611983" sldId="441"/>
            <ac:spMk id="9" creationId="{3B25CD38-A877-48AD-8E18-5EEE31CFB86B}"/>
          </ac:spMkLst>
        </pc:spChg>
        <pc:spChg chg="add mod">
          <ac:chgData name="Aaron Smith" userId="f01875a68a4dc16b" providerId="LiveId" clId="{BD754947-4226-4E6E-9275-2D501F6C854E}" dt="2020-09-02T19:40:54.447" v="5602" actId="14100"/>
          <ac:spMkLst>
            <pc:docMk/>
            <pc:sldMk cId="216611983" sldId="441"/>
            <ac:spMk id="10" creationId="{69CC9859-1DE3-4D6A-BC73-8023048E5971}"/>
          </ac:spMkLst>
        </pc:spChg>
        <pc:spChg chg="add del mod">
          <ac:chgData name="Aaron Smith" userId="f01875a68a4dc16b" providerId="LiveId" clId="{BD754947-4226-4E6E-9275-2D501F6C854E}" dt="2020-09-02T19:40:46.883" v="5597"/>
          <ac:spMkLst>
            <pc:docMk/>
            <pc:sldMk cId="216611983" sldId="441"/>
            <ac:spMk id="11" creationId="{46EFE1AF-F704-4B78-B5B4-7792F1A5B508}"/>
          </ac:spMkLst>
        </pc:spChg>
        <pc:spChg chg="mod">
          <ac:chgData name="Aaron Smith" userId="f01875a68a4dc16b" providerId="LiveId" clId="{BD754947-4226-4E6E-9275-2D501F6C854E}" dt="2020-09-02T19:40:56.954" v="5603" actId="14100"/>
          <ac:spMkLst>
            <pc:docMk/>
            <pc:sldMk cId="216611983" sldId="441"/>
            <ac:spMk id="12" creationId="{95868C61-61E1-4019-8DE8-4FC861E06D33}"/>
          </ac:spMkLst>
        </pc:spChg>
        <pc:spChg chg="add del mod">
          <ac:chgData name="Aaron Smith" userId="f01875a68a4dc16b" providerId="LiveId" clId="{BD754947-4226-4E6E-9275-2D501F6C854E}" dt="2020-09-02T19:40:46.883" v="5597"/>
          <ac:spMkLst>
            <pc:docMk/>
            <pc:sldMk cId="216611983" sldId="441"/>
            <ac:spMk id="14" creationId="{9524CF37-D946-4AEB-8A47-D57E5FA1CD54}"/>
          </ac:spMkLst>
        </pc:spChg>
        <pc:spChg chg="del topLvl">
          <ac:chgData name="Aaron Smith" userId="f01875a68a4dc16b" providerId="LiveId" clId="{BD754947-4226-4E6E-9275-2D501F6C854E}" dt="2020-09-02T19:41:16.583" v="5609" actId="478"/>
          <ac:spMkLst>
            <pc:docMk/>
            <pc:sldMk cId="216611983" sldId="441"/>
            <ac:spMk id="15" creationId="{FD021C6D-A23D-4C9C-965E-CC88DE082472}"/>
          </ac:spMkLst>
        </pc:spChg>
        <pc:spChg chg="mod">
          <ac:chgData name="Aaron Smith" userId="f01875a68a4dc16b" providerId="LiveId" clId="{BD754947-4226-4E6E-9275-2D501F6C854E}" dt="2020-09-02T19:41:17.232" v="5610"/>
          <ac:spMkLst>
            <pc:docMk/>
            <pc:sldMk cId="216611983" sldId="441"/>
            <ac:spMk id="18" creationId="{5B525B27-CEC8-4A98-A812-92F6E278F2EE}"/>
          </ac:spMkLst>
        </pc:spChg>
        <pc:spChg chg="mod">
          <ac:chgData name="Aaron Smith" userId="f01875a68a4dc16b" providerId="LiveId" clId="{BD754947-4226-4E6E-9275-2D501F6C854E}" dt="2020-09-02T19:50:05.162" v="5978" actId="14100"/>
          <ac:spMkLst>
            <pc:docMk/>
            <pc:sldMk cId="216611983" sldId="441"/>
            <ac:spMk id="21" creationId="{342303B4-B6B1-4578-9914-E5700AC1E1F7}"/>
          </ac:spMkLst>
        </pc:spChg>
        <pc:grpChg chg="del mod">
          <ac:chgData name="Aaron Smith" userId="f01875a68a4dc16b" providerId="LiveId" clId="{BD754947-4226-4E6E-9275-2D501F6C854E}" dt="2020-09-02T19:41:10.752" v="5608" actId="478"/>
          <ac:grpSpMkLst>
            <pc:docMk/>
            <pc:sldMk cId="216611983" sldId="441"/>
            <ac:grpSpMk id="13" creationId="{FAD8BFE1-8590-4AC8-BFE8-C1831CCB4E7F}"/>
          </ac:grpSpMkLst>
        </pc:grpChg>
        <pc:grpChg chg="add del mod">
          <ac:chgData name="Aaron Smith" userId="f01875a68a4dc16b" providerId="LiveId" clId="{BD754947-4226-4E6E-9275-2D501F6C854E}" dt="2020-09-02T19:41:28.510" v="5611" actId="478"/>
          <ac:grpSpMkLst>
            <pc:docMk/>
            <pc:sldMk cId="216611983" sldId="441"/>
            <ac:grpSpMk id="16" creationId="{6A1E5579-3FC1-489D-9042-8B76A871809D}"/>
          </ac:grpSpMkLst>
        </pc:grpChg>
        <pc:grpChg chg="add mod">
          <ac:chgData name="Aaron Smith" userId="f01875a68a4dc16b" providerId="LiveId" clId="{BD754947-4226-4E6E-9275-2D501F6C854E}" dt="2020-09-02T19:49:03.723" v="5857"/>
          <ac:grpSpMkLst>
            <pc:docMk/>
            <pc:sldMk cId="216611983" sldId="441"/>
            <ac:grpSpMk id="20" creationId="{3A2F72DD-87C3-48FB-BD56-F8EB5BC89E4C}"/>
          </ac:grpSpMkLst>
        </pc:grpChg>
        <pc:cxnChg chg="del mod topLvl">
          <ac:chgData name="Aaron Smith" userId="f01875a68a4dc16b" providerId="LiveId" clId="{BD754947-4226-4E6E-9275-2D501F6C854E}" dt="2020-09-02T19:41:10.752" v="5608" actId="478"/>
          <ac:cxnSpMkLst>
            <pc:docMk/>
            <pc:sldMk cId="216611983" sldId="441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41:28.510" v="5611" actId="478"/>
          <ac:cxnSpMkLst>
            <pc:docMk/>
            <pc:sldMk cId="216611983" sldId="441"/>
            <ac:cxnSpMk id="19" creationId="{F8B8A6F5-AF95-4051-B487-82DFFEB20E7E}"/>
          </ac:cxnSpMkLst>
        </pc:cxnChg>
        <pc:cxnChg chg="mod">
          <ac:chgData name="Aaron Smith" userId="f01875a68a4dc16b" providerId="LiveId" clId="{BD754947-4226-4E6E-9275-2D501F6C854E}" dt="2020-09-02T19:50:05.162" v="5978" actId="14100"/>
          <ac:cxnSpMkLst>
            <pc:docMk/>
            <pc:sldMk cId="216611983" sldId="441"/>
            <ac:cxnSpMk id="22" creationId="{03D2D71B-9FC2-447D-8969-0A570E797D78}"/>
          </ac:cxnSpMkLst>
        </pc:cxnChg>
      </pc:sldChg>
      <pc:sldChg chg="addSp delSp modSp add mod delAnim modAnim">
        <pc:chgData name="Aaron Smith" userId="f01875a68a4dc16b" providerId="LiveId" clId="{BD754947-4226-4E6E-9275-2D501F6C854E}" dt="2020-09-03T18:05:42.387" v="13819" actId="20577"/>
        <pc:sldMkLst>
          <pc:docMk/>
          <pc:sldMk cId="1915944333" sldId="442"/>
        </pc:sldMkLst>
        <pc:spChg chg="mod">
          <ac:chgData name="Aaron Smith" userId="f01875a68a4dc16b" providerId="LiveId" clId="{BD754947-4226-4E6E-9275-2D501F6C854E}" dt="2020-09-03T18:05:42.387" v="13819" actId="20577"/>
          <ac:spMkLst>
            <pc:docMk/>
            <pc:sldMk cId="1915944333" sldId="442"/>
            <ac:spMk id="5" creationId="{FD459E03-BB4B-480D-A30B-057945D90531}"/>
          </ac:spMkLst>
        </pc:spChg>
        <pc:spChg chg="add del">
          <ac:chgData name="Aaron Smith" userId="f01875a68a4dc16b" providerId="LiveId" clId="{BD754947-4226-4E6E-9275-2D501F6C854E}" dt="2020-09-02T19:46:06.342" v="5855" actId="478"/>
          <ac:spMkLst>
            <pc:docMk/>
            <pc:sldMk cId="1915944333" sldId="442"/>
            <ac:spMk id="7" creationId="{69720710-9F2E-421E-BB1D-A5DE3464A4DB}"/>
          </ac:spMkLst>
        </pc:spChg>
        <pc:spChg chg="del">
          <ac:chgData name="Aaron Smith" userId="f01875a68a4dc16b" providerId="LiveId" clId="{BD754947-4226-4E6E-9275-2D501F6C854E}" dt="2020-09-02T19:44:16.548" v="5687" actId="478"/>
          <ac:spMkLst>
            <pc:docMk/>
            <pc:sldMk cId="1915944333" sldId="442"/>
            <ac:spMk id="12" creationId="{95868C61-61E1-4019-8DE8-4FC861E06D33}"/>
          </ac:spMkLst>
        </pc:spChg>
        <pc:spChg chg="mod">
          <ac:chgData name="Aaron Smith" userId="f01875a68a4dc16b" providerId="LiveId" clId="{BD754947-4226-4E6E-9275-2D501F6C854E}" dt="2020-09-02T19:45:19.926" v="5783" actId="20577"/>
          <ac:spMkLst>
            <pc:docMk/>
            <pc:sldMk cId="1915944333" sldId="442"/>
            <ac:spMk id="15" creationId="{FD021C6D-A23D-4C9C-965E-CC88DE082472}"/>
          </ac:spMkLst>
        </pc:spChg>
        <pc:spChg chg="mod">
          <ac:chgData name="Aaron Smith" userId="f01875a68a4dc16b" providerId="LiveId" clId="{BD754947-4226-4E6E-9275-2D501F6C854E}" dt="2020-09-02T19:45:55.459" v="5852" actId="20577"/>
          <ac:spMkLst>
            <pc:docMk/>
            <pc:sldMk cId="1915944333" sldId="442"/>
            <ac:spMk id="16" creationId="{FF0D4AA4-AADA-4A2E-9872-8E0251757276}"/>
          </ac:spMkLst>
        </pc:spChg>
        <pc:grpChg chg="mod">
          <ac:chgData name="Aaron Smith" userId="f01875a68a4dc16b" providerId="LiveId" clId="{BD754947-4226-4E6E-9275-2D501F6C854E}" dt="2020-09-02T19:45:08.507" v="5780" actId="1076"/>
          <ac:grpSpMkLst>
            <pc:docMk/>
            <pc:sldMk cId="1915944333" sldId="442"/>
            <ac:grpSpMk id="13" creationId="{FAD8BFE1-8590-4AC8-BFE8-C1831CCB4E7F}"/>
          </ac:grpSpMkLst>
        </pc:grpChg>
        <pc:grpChg chg="add mod">
          <ac:chgData name="Aaron Smith" userId="f01875a68a4dc16b" providerId="LiveId" clId="{BD754947-4226-4E6E-9275-2D501F6C854E}" dt="2020-09-02T19:45:30.190" v="5785" actId="1076"/>
          <ac:grpSpMkLst>
            <pc:docMk/>
            <pc:sldMk cId="1915944333" sldId="442"/>
            <ac:grpSpMk id="14" creationId="{925068EB-15E8-47E9-9529-BBE28E9480A3}"/>
          </ac:grpSpMkLst>
        </pc:grpChg>
        <pc:cxnChg chg="mod">
          <ac:chgData name="Aaron Smith" userId="f01875a68a4dc16b" providerId="LiveId" clId="{BD754947-4226-4E6E-9275-2D501F6C854E}" dt="2020-09-02T19:45:11.949" v="5781" actId="14100"/>
          <ac:cxnSpMkLst>
            <pc:docMk/>
            <pc:sldMk cId="1915944333" sldId="442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45:50.421" v="5846" actId="2711"/>
          <ac:cxnSpMkLst>
            <pc:docMk/>
            <pc:sldMk cId="1915944333" sldId="442"/>
            <ac:cxnSpMk id="18" creationId="{493BA843-138E-4F85-A9E0-AA8B6FAD2EEB}"/>
          </ac:cxnSpMkLst>
        </pc:cxnChg>
      </pc:sldChg>
      <pc:sldChg chg="addSp delSp modSp add del mod delAnim">
        <pc:chgData name="Aaron Smith" userId="f01875a68a4dc16b" providerId="LiveId" clId="{BD754947-4226-4E6E-9275-2D501F6C854E}" dt="2020-09-02T20:05:30.082" v="6023" actId="47"/>
        <pc:sldMkLst>
          <pc:docMk/>
          <pc:sldMk cId="484879128" sldId="443"/>
        </pc:sldMkLst>
        <pc:spChg chg="add del mod">
          <ac:chgData name="Aaron Smith" userId="f01875a68a4dc16b" providerId="LiveId" clId="{BD754947-4226-4E6E-9275-2D501F6C854E}" dt="2020-09-02T20:05:23.573" v="6022" actId="478"/>
          <ac:spMkLst>
            <pc:docMk/>
            <pc:sldMk cId="484879128" sldId="443"/>
            <ac:spMk id="3" creationId="{22308BD1-A19B-4B7D-ADAD-15E7A87CAE7A}"/>
          </ac:spMkLst>
        </pc:spChg>
        <pc:grpChg chg="del">
          <ac:chgData name="Aaron Smith" userId="f01875a68a4dc16b" providerId="LiveId" clId="{BD754947-4226-4E6E-9275-2D501F6C854E}" dt="2020-09-02T19:51:13.515" v="5985" actId="478"/>
          <ac:grpSpMkLst>
            <pc:docMk/>
            <pc:sldMk cId="484879128" sldId="443"/>
            <ac:grpSpMk id="13" creationId="{FAD8BFE1-8590-4AC8-BFE8-C1831CCB4E7F}"/>
          </ac:grpSpMkLst>
        </pc:grpChg>
        <pc:grpChg chg="del">
          <ac:chgData name="Aaron Smith" userId="f01875a68a4dc16b" providerId="LiveId" clId="{BD754947-4226-4E6E-9275-2D501F6C854E}" dt="2020-09-02T19:51:12.498" v="5984" actId="478"/>
          <ac:grpSpMkLst>
            <pc:docMk/>
            <pc:sldMk cId="484879128" sldId="443"/>
            <ac:grpSpMk id="14" creationId="{925068EB-15E8-47E9-9529-BBE28E9480A3}"/>
          </ac:grpSpMkLst>
        </pc:grpChg>
        <pc:cxnChg chg="mod">
          <ac:chgData name="Aaron Smith" userId="f01875a68a4dc16b" providerId="LiveId" clId="{BD754947-4226-4E6E-9275-2D501F6C854E}" dt="2020-09-02T19:51:13.515" v="5985" actId="478"/>
          <ac:cxnSpMkLst>
            <pc:docMk/>
            <pc:sldMk cId="484879128" sldId="443"/>
            <ac:cxnSpMk id="17" creationId="{8DC98E47-BB5A-4614-B22C-557FE4E8F48B}"/>
          </ac:cxnSpMkLst>
        </pc:cxnChg>
        <pc:cxnChg chg="mod">
          <ac:chgData name="Aaron Smith" userId="f01875a68a4dc16b" providerId="LiveId" clId="{BD754947-4226-4E6E-9275-2D501F6C854E}" dt="2020-09-02T19:51:12.498" v="5984" actId="478"/>
          <ac:cxnSpMkLst>
            <pc:docMk/>
            <pc:sldMk cId="484879128" sldId="443"/>
            <ac:cxnSpMk id="18" creationId="{493BA843-138E-4F85-A9E0-AA8B6FAD2EEB}"/>
          </ac:cxnSpMkLst>
        </pc:cxnChg>
      </pc:sldChg>
      <pc:sldChg chg="modSp new mod modAnim">
        <pc:chgData name="Aaron Smith" userId="f01875a68a4dc16b" providerId="LiveId" clId="{BD754947-4226-4E6E-9275-2D501F6C854E}" dt="2020-09-02T23:09:06.970" v="6761"/>
        <pc:sldMkLst>
          <pc:docMk/>
          <pc:sldMk cId="858679036" sldId="443"/>
        </pc:sldMkLst>
        <pc:spChg chg="mod">
          <ac:chgData name="Aaron Smith" userId="f01875a68a4dc16b" providerId="LiveId" clId="{BD754947-4226-4E6E-9275-2D501F6C854E}" dt="2020-09-02T20:05:38.176" v="6037" actId="20577"/>
          <ac:spMkLst>
            <pc:docMk/>
            <pc:sldMk cId="858679036" sldId="443"/>
            <ac:spMk id="2" creationId="{3909A611-B23A-4D36-A2A4-D14928E2D05B}"/>
          </ac:spMkLst>
        </pc:spChg>
        <pc:spChg chg="mod">
          <ac:chgData name="Aaron Smith" userId="f01875a68a4dc16b" providerId="LiveId" clId="{BD754947-4226-4E6E-9275-2D501F6C854E}" dt="2020-09-02T23:08:49.511" v="6757" actId="20577"/>
          <ac:spMkLst>
            <pc:docMk/>
            <pc:sldMk cId="858679036" sldId="443"/>
            <ac:spMk id="3" creationId="{96A848A7-2B77-44B8-8699-E74BED27A8B1}"/>
          </ac:spMkLst>
        </pc:spChg>
      </pc:sldChg>
      <pc:sldChg chg="modSp add mod ord">
        <pc:chgData name="Aaron Smith" userId="f01875a68a4dc16b" providerId="LiveId" clId="{BD754947-4226-4E6E-9275-2D501F6C854E}" dt="2020-09-02T23:09:58.436" v="6823"/>
        <pc:sldMkLst>
          <pc:docMk/>
          <pc:sldMk cId="3865498861" sldId="444"/>
        </pc:sldMkLst>
        <pc:spChg chg="mod">
          <ac:chgData name="Aaron Smith" userId="f01875a68a4dc16b" providerId="LiveId" clId="{BD754947-4226-4E6E-9275-2D501F6C854E}" dt="2020-09-02T23:09:49.570" v="6819" actId="20577"/>
          <ac:spMkLst>
            <pc:docMk/>
            <pc:sldMk cId="3865498861" sldId="444"/>
            <ac:spMk id="3" creationId="{D3326DFC-2DA3-454B-879D-A67A20DA1E73}"/>
          </ac:spMkLst>
        </pc:spChg>
      </pc:sldChg>
      <pc:sldChg chg="modSp add mod">
        <pc:chgData name="Aaron Smith" userId="f01875a68a4dc16b" providerId="LiveId" clId="{BD754947-4226-4E6E-9275-2D501F6C854E}" dt="2020-09-02T23:12:02.393" v="6865" actId="20577"/>
        <pc:sldMkLst>
          <pc:docMk/>
          <pc:sldMk cId="2777464240" sldId="445"/>
        </pc:sldMkLst>
        <pc:spChg chg="mod">
          <ac:chgData name="Aaron Smith" userId="f01875a68a4dc16b" providerId="LiveId" clId="{BD754947-4226-4E6E-9275-2D501F6C854E}" dt="2020-09-02T23:12:02.393" v="6865" actId="20577"/>
          <ac:spMkLst>
            <pc:docMk/>
            <pc:sldMk cId="2777464240" sldId="445"/>
            <ac:spMk id="2" creationId="{C92B3218-161B-42D5-92B5-5D75E77FB5DB}"/>
          </ac:spMkLst>
        </pc:spChg>
      </pc:sldChg>
      <pc:sldChg chg="modSp mod">
        <pc:chgData name="Aaron Smith" userId="f01875a68a4dc16b" providerId="LiveId" clId="{BD754947-4226-4E6E-9275-2D501F6C854E}" dt="2020-09-03T01:41:47.601" v="6902" actId="1076"/>
        <pc:sldMkLst>
          <pc:docMk/>
          <pc:sldMk cId="2740882608" sldId="448"/>
        </pc:sldMkLst>
        <pc:spChg chg="mod">
          <ac:chgData name="Aaron Smith" userId="f01875a68a4dc16b" providerId="LiveId" clId="{BD754947-4226-4E6E-9275-2D501F6C854E}" dt="2020-09-03T01:41:42.390" v="6900" actId="20577"/>
          <ac:spMkLst>
            <pc:docMk/>
            <pc:sldMk cId="2740882608" sldId="448"/>
            <ac:spMk id="7" creationId="{FBB10BF7-2623-482E-BBBA-9407C7A3CAFF}"/>
          </ac:spMkLst>
        </pc:spChg>
        <pc:spChg chg="mod">
          <ac:chgData name="Aaron Smith" userId="f01875a68a4dc16b" providerId="LiveId" clId="{BD754947-4226-4E6E-9275-2D501F6C854E}" dt="2020-09-03T01:41:47.601" v="6902" actId="1076"/>
          <ac:spMkLst>
            <pc:docMk/>
            <pc:sldMk cId="2740882608" sldId="448"/>
            <ac:spMk id="26" creationId="{200AFF8B-DA6B-4B7A-AFE4-34AA2602434A}"/>
          </ac:spMkLst>
        </pc:spChg>
      </pc:sldChg>
      <pc:sldChg chg="modSp mod">
        <pc:chgData name="Aaron Smith" userId="f01875a68a4dc16b" providerId="LiveId" clId="{BD754947-4226-4E6E-9275-2D501F6C854E}" dt="2020-09-03T01:41:59.992" v="6910" actId="20577"/>
        <pc:sldMkLst>
          <pc:docMk/>
          <pc:sldMk cId="866959960" sldId="449"/>
        </pc:sldMkLst>
        <pc:spChg chg="mod">
          <ac:chgData name="Aaron Smith" userId="f01875a68a4dc16b" providerId="LiveId" clId="{BD754947-4226-4E6E-9275-2D501F6C854E}" dt="2020-09-03T01:41:59.992" v="6910" actId="20577"/>
          <ac:spMkLst>
            <pc:docMk/>
            <pc:sldMk cId="866959960" sldId="449"/>
            <ac:spMk id="2" creationId="{396604C9-965B-4727-B54C-83D0FA2353A0}"/>
          </ac:spMkLst>
        </pc:spChg>
      </pc:sldChg>
      <pc:sldChg chg="modSp mod">
        <pc:chgData name="Aaron Smith" userId="f01875a68a4dc16b" providerId="LiveId" clId="{BD754947-4226-4E6E-9275-2D501F6C854E}" dt="2020-09-03T01:42:04.705" v="6911"/>
        <pc:sldMkLst>
          <pc:docMk/>
          <pc:sldMk cId="2660590629" sldId="452"/>
        </pc:sldMkLst>
        <pc:spChg chg="mod">
          <ac:chgData name="Aaron Smith" userId="f01875a68a4dc16b" providerId="LiveId" clId="{BD754947-4226-4E6E-9275-2D501F6C854E}" dt="2020-09-03T01:42:04.705" v="6911"/>
          <ac:spMkLst>
            <pc:docMk/>
            <pc:sldMk cId="2660590629" sldId="452"/>
            <ac:spMk id="2" creationId="{396604C9-965B-4727-B54C-83D0FA2353A0}"/>
          </ac:spMkLst>
        </pc:spChg>
      </pc:sldChg>
      <pc:sldChg chg="modSp mod">
        <pc:chgData name="Aaron Smith" userId="f01875a68a4dc16b" providerId="LiveId" clId="{BD754947-4226-4E6E-9275-2D501F6C854E}" dt="2020-09-03T01:42:06.640" v="6912"/>
        <pc:sldMkLst>
          <pc:docMk/>
          <pc:sldMk cId="3453331567" sldId="453"/>
        </pc:sldMkLst>
        <pc:spChg chg="mod">
          <ac:chgData name="Aaron Smith" userId="f01875a68a4dc16b" providerId="LiveId" clId="{BD754947-4226-4E6E-9275-2D501F6C854E}" dt="2020-09-03T01:42:06.640" v="6912"/>
          <ac:spMkLst>
            <pc:docMk/>
            <pc:sldMk cId="3453331567" sldId="453"/>
            <ac:spMk id="2" creationId="{396604C9-965B-4727-B54C-83D0FA2353A0}"/>
          </ac:spMkLst>
        </pc:spChg>
      </pc:sldChg>
      <pc:sldChg chg="addSp delSp modSp new mod modAnim">
        <pc:chgData name="Aaron Smith" userId="f01875a68a4dc16b" providerId="LiveId" clId="{BD754947-4226-4E6E-9275-2D501F6C854E}" dt="2020-09-03T01:59:44.501" v="7389" actId="14100"/>
        <pc:sldMkLst>
          <pc:docMk/>
          <pc:sldMk cId="1879357709" sldId="455"/>
        </pc:sldMkLst>
        <pc:spChg chg="mod">
          <ac:chgData name="Aaron Smith" userId="f01875a68a4dc16b" providerId="LiveId" clId="{BD754947-4226-4E6E-9275-2D501F6C854E}" dt="2020-09-03T01:47:37.176" v="7138" actId="2711"/>
          <ac:spMkLst>
            <pc:docMk/>
            <pc:sldMk cId="1879357709" sldId="455"/>
            <ac:spMk id="2" creationId="{AC10F411-7D26-43FB-9126-2EE571C4409B}"/>
          </ac:spMkLst>
        </pc:spChg>
        <pc:spChg chg="del">
          <ac:chgData name="Aaron Smith" userId="f01875a68a4dc16b" providerId="LiveId" clId="{BD754947-4226-4E6E-9275-2D501F6C854E}" dt="2020-09-03T01:44:32.131" v="6938" actId="12084"/>
          <ac:spMkLst>
            <pc:docMk/>
            <pc:sldMk cId="1879357709" sldId="455"/>
            <ac:spMk id="3" creationId="{9895A88F-BCD3-492B-8F07-535BD362F466}"/>
          </ac:spMkLst>
        </pc:spChg>
        <pc:spChg chg="add mod">
          <ac:chgData name="Aaron Smith" userId="f01875a68a4dc16b" providerId="LiveId" clId="{BD754947-4226-4E6E-9275-2D501F6C854E}" dt="2020-09-03T01:59:44.501" v="7389" actId="14100"/>
          <ac:spMkLst>
            <pc:docMk/>
            <pc:sldMk cId="1879357709" sldId="455"/>
            <ac:spMk id="6" creationId="{74236853-D0D7-4978-85D8-23952BA827BA}"/>
          </ac:spMkLst>
        </pc:spChg>
        <pc:graphicFrameChg chg="add del mod">
          <ac:chgData name="Aaron Smith" userId="f01875a68a4dc16b" providerId="LiveId" clId="{BD754947-4226-4E6E-9275-2D501F6C854E}" dt="2020-09-03T01:54:23.671" v="7295" actId="478"/>
          <ac:graphicFrameMkLst>
            <pc:docMk/>
            <pc:sldMk cId="1879357709" sldId="455"/>
            <ac:graphicFrameMk id="4" creationId="{DAD15748-F1E5-4533-9154-DFF89E2F243F}"/>
          </ac:graphicFrameMkLst>
        </pc:graphicFrameChg>
      </pc:sldChg>
      <pc:sldChg chg="new del">
        <pc:chgData name="Aaron Smith" userId="f01875a68a4dc16b" providerId="LiveId" clId="{BD754947-4226-4E6E-9275-2D501F6C854E}" dt="2020-09-03T01:44:16.527" v="6914" actId="47"/>
        <pc:sldMkLst>
          <pc:docMk/>
          <pc:sldMk cId="3795244077" sldId="455"/>
        </pc:sldMkLst>
      </pc:sldChg>
      <pc:sldChg chg="addSp delSp modSp new mod modAnim">
        <pc:chgData name="Aaron Smith" userId="f01875a68a4dc16b" providerId="LiveId" clId="{BD754947-4226-4E6E-9275-2D501F6C854E}" dt="2020-09-03T02:14:25.231" v="8142"/>
        <pc:sldMkLst>
          <pc:docMk/>
          <pc:sldMk cId="3468948236" sldId="456"/>
        </pc:sldMkLst>
        <pc:spChg chg="mod">
          <ac:chgData name="Aaron Smith" userId="f01875a68a4dc16b" providerId="LiveId" clId="{BD754947-4226-4E6E-9275-2D501F6C854E}" dt="2020-09-03T02:08:39.453" v="7956" actId="1076"/>
          <ac:spMkLst>
            <pc:docMk/>
            <pc:sldMk cId="3468948236" sldId="456"/>
            <ac:spMk id="2" creationId="{D4A751D7-A629-4C5E-B3EC-558018C3C998}"/>
          </ac:spMkLst>
        </pc:spChg>
        <pc:spChg chg="del">
          <ac:chgData name="Aaron Smith" userId="f01875a68a4dc16b" providerId="LiveId" clId="{BD754947-4226-4E6E-9275-2D501F6C854E}" dt="2020-09-03T02:01:06.468" v="7422" actId="1032"/>
          <ac:spMkLst>
            <pc:docMk/>
            <pc:sldMk cId="3468948236" sldId="456"/>
            <ac:spMk id="3" creationId="{BAF97183-F7FC-4412-B9AD-FF9F41905ED8}"/>
          </ac:spMkLst>
        </pc:spChg>
        <pc:spChg chg="add del mod">
          <ac:chgData name="Aaron Smith" userId="f01875a68a4dc16b" providerId="LiveId" clId="{BD754947-4226-4E6E-9275-2D501F6C854E}" dt="2020-09-03T02:01:58.441" v="7602" actId="478"/>
          <ac:spMkLst>
            <pc:docMk/>
            <pc:sldMk cId="3468948236" sldId="456"/>
            <ac:spMk id="6" creationId="{5E7394AA-F50A-478E-BB28-567C9AD1C735}"/>
          </ac:spMkLst>
        </pc:spChg>
        <pc:spChg chg="add mod">
          <ac:chgData name="Aaron Smith" userId="f01875a68a4dc16b" providerId="LiveId" clId="{BD754947-4226-4E6E-9275-2D501F6C854E}" dt="2020-09-03T02:08:37.174" v="7954" actId="165"/>
          <ac:spMkLst>
            <pc:docMk/>
            <pc:sldMk cId="3468948236" sldId="456"/>
            <ac:spMk id="7" creationId="{86BB07C4-7C7D-4A3E-9C67-8E9030847A78}"/>
          </ac:spMkLst>
        </pc:spChg>
        <pc:spChg chg="add mod">
          <ac:chgData name="Aaron Smith" userId="f01875a68a4dc16b" providerId="LiveId" clId="{BD754947-4226-4E6E-9275-2D501F6C854E}" dt="2020-09-03T02:08:37.174" v="7954" actId="165"/>
          <ac:spMkLst>
            <pc:docMk/>
            <pc:sldMk cId="3468948236" sldId="456"/>
            <ac:spMk id="8" creationId="{64545AFC-5303-43ED-A5B6-56D3E0D357EF}"/>
          </ac:spMkLst>
        </pc:spChg>
        <pc:spChg chg="add mod">
          <ac:chgData name="Aaron Smith" userId="f01875a68a4dc16b" providerId="LiveId" clId="{BD754947-4226-4E6E-9275-2D501F6C854E}" dt="2020-09-03T02:09:47.318" v="7967" actId="14100"/>
          <ac:spMkLst>
            <pc:docMk/>
            <pc:sldMk cId="3468948236" sldId="456"/>
            <ac:spMk id="10" creationId="{FD68B97B-097E-415A-92BD-57D5E9B4411A}"/>
          </ac:spMkLst>
        </pc:spChg>
        <pc:spChg chg="add mod">
          <ac:chgData name="Aaron Smith" userId="f01875a68a4dc16b" providerId="LiveId" clId="{BD754947-4226-4E6E-9275-2D501F6C854E}" dt="2020-09-03T02:07:03.605" v="7924" actId="1076"/>
          <ac:spMkLst>
            <pc:docMk/>
            <pc:sldMk cId="3468948236" sldId="456"/>
            <ac:spMk id="13" creationId="{D4053C36-2025-474A-B603-11004918734F}"/>
          </ac:spMkLst>
        </pc:spChg>
        <pc:spChg chg="add del mod">
          <ac:chgData name="Aaron Smith" userId="f01875a68a4dc16b" providerId="LiveId" clId="{BD754947-4226-4E6E-9275-2D501F6C854E}" dt="2020-09-03T02:05:04.016" v="7820" actId="21"/>
          <ac:spMkLst>
            <pc:docMk/>
            <pc:sldMk cId="3468948236" sldId="456"/>
            <ac:spMk id="14" creationId="{58664329-19A6-458F-9782-35144CFCFFC9}"/>
          </ac:spMkLst>
        </pc:spChg>
        <pc:spChg chg="add del mod">
          <ac:chgData name="Aaron Smith" userId="f01875a68a4dc16b" providerId="LiveId" clId="{BD754947-4226-4E6E-9275-2D501F6C854E}" dt="2020-09-03T02:05:16.276" v="7826" actId="21"/>
          <ac:spMkLst>
            <pc:docMk/>
            <pc:sldMk cId="3468948236" sldId="456"/>
            <ac:spMk id="16" creationId="{FEF52277-115F-4952-BCD3-2A70C2EE1774}"/>
          </ac:spMkLst>
        </pc:spChg>
        <pc:spChg chg="add mod topLvl">
          <ac:chgData name="Aaron Smith" userId="f01875a68a4dc16b" providerId="LiveId" clId="{BD754947-4226-4E6E-9275-2D501F6C854E}" dt="2020-09-03T02:08:37.174" v="7954" actId="165"/>
          <ac:spMkLst>
            <pc:docMk/>
            <pc:sldMk cId="3468948236" sldId="456"/>
            <ac:spMk id="18" creationId="{ED92F9ED-D4BD-4542-996E-806F7880C5B4}"/>
          </ac:spMkLst>
        </pc:spChg>
        <pc:spChg chg="add mod topLvl">
          <ac:chgData name="Aaron Smith" userId="f01875a68a4dc16b" providerId="LiveId" clId="{BD754947-4226-4E6E-9275-2D501F6C854E}" dt="2020-09-03T02:08:37.174" v="7954" actId="165"/>
          <ac:spMkLst>
            <pc:docMk/>
            <pc:sldMk cId="3468948236" sldId="456"/>
            <ac:spMk id="20" creationId="{A2BA6ECF-28FC-4C2A-8BB5-FC1E6986D8CB}"/>
          </ac:spMkLst>
        </pc:spChg>
        <pc:spChg chg="add mod topLvl">
          <ac:chgData name="Aaron Smith" userId="f01875a68a4dc16b" providerId="LiveId" clId="{BD754947-4226-4E6E-9275-2D501F6C854E}" dt="2020-09-03T02:08:37.174" v="7954" actId="165"/>
          <ac:spMkLst>
            <pc:docMk/>
            <pc:sldMk cId="3468948236" sldId="456"/>
            <ac:spMk id="22" creationId="{D1EB5F58-35F2-4E91-83D2-58F9C1DD10D3}"/>
          </ac:spMkLst>
        </pc:spChg>
        <pc:spChg chg="add mod topLvl">
          <ac:chgData name="Aaron Smith" userId="f01875a68a4dc16b" providerId="LiveId" clId="{BD754947-4226-4E6E-9275-2D501F6C854E}" dt="2020-09-03T02:08:37.174" v="7954" actId="165"/>
          <ac:spMkLst>
            <pc:docMk/>
            <pc:sldMk cId="3468948236" sldId="456"/>
            <ac:spMk id="24" creationId="{7DB9B111-9CC9-49BC-A3BD-7D910194338F}"/>
          </ac:spMkLst>
        </pc:spChg>
        <pc:spChg chg="add mod">
          <ac:chgData name="Aaron Smith" userId="f01875a68a4dc16b" providerId="LiveId" clId="{BD754947-4226-4E6E-9275-2D501F6C854E}" dt="2020-09-03T02:07:03.605" v="7924" actId="1076"/>
          <ac:spMkLst>
            <pc:docMk/>
            <pc:sldMk cId="3468948236" sldId="456"/>
            <ac:spMk id="27" creationId="{58CEA62E-F680-4CA7-A530-7E01E9FAE1B9}"/>
          </ac:spMkLst>
        </pc:spChg>
        <pc:spChg chg="add mod">
          <ac:chgData name="Aaron Smith" userId="f01875a68a4dc16b" providerId="LiveId" clId="{BD754947-4226-4E6E-9275-2D501F6C854E}" dt="2020-09-03T02:07:03.605" v="7924" actId="1076"/>
          <ac:spMkLst>
            <pc:docMk/>
            <pc:sldMk cId="3468948236" sldId="456"/>
            <ac:spMk id="29" creationId="{EEF55E97-06AD-4785-9593-4675FD49BE55}"/>
          </ac:spMkLst>
        </pc:spChg>
        <pc:spChg chg="add mod">
          <ac:chgData name="Aaron Smith" userId="f01875a68a4dc16b" providerId="LiveId" clId="{BD754947-4226-4E6E-9275-2D501F6C854E}" dt="2020-09-03T02:07:03.605" v="7924" actId="1076"/>
          <ac:spMkLst>
            <pc:docMk/>
            <pc:sldMk cId="3468948236" sldId="456"/>
            <ac:spMk id="31" creationId="{74E569DF-6C95-4350-A20E-4E6A380D37B8}"/>
          </ac:spMkLst>
        </pc:spChg>
        <pc:spChg chg="add mod">
          <ac:chgData name="Aaron Smith" userId="f01875a68a4dc16b" providerId="LiveId" clId="{BD754947-4226-4E6E-9275-2D501F6C854E}" dt="2020-09-03T02:07:03.605" v="7924" actId="1076"/>
          <ac:spMkLst>
            <pc:docMk/>
            <pc:sldMk cId="3468948236" sldId="456"/>
            <ac:spMk id="33" creationId="{5A08AE24-5083-46D7-9A41-719DDCEDC0B8}"/>
          </ac:spMkLst>
        </pc:spChg>
        <pc:spChg chg="add mod">
          <ac:chgData name="Aaron Smith" userId="f01875a68a4dc16b" providerId="LiveId" clId="{BD754947-4226-4E6E-9275-2D501F6C854E}" dt="2020-09-03T02:07:40.181" v="7934" actId="1076"/>
          <ac:spMkLst>
            <pc:docMk/>
            <pc:sldMk cId="3468948236" sldId="456"/>
            <ac:spMk id="34" creationId="{642340F2-B312-4C16-84C4-680DC44424D2}"/>
          </ac:spMkLst>
        </pc:spChg>
        <pc:spChg chg="add mod">
          <ac:chgData name="Aaron Smith" userId="f01875a68a4dc16b" providerId="LiveId" clId="{BD754947-4226-4E6E-9275-2D501F6C854E}" dt="2020-09-03T02:08:01.192" v="7948" actId="1035"/>
          <ac:spMkLst>
            <pc:docMk/>
            <pc:sldMk cId="3468948236" sldId="456"/>
            <ac:spMk id="35" creationId="{D9DA41DE-E770-463F-A299-5AE5B18FEC59}"/>
          </ac:spMkLst>
        </pc:spChg>
        <pc:spChg chg="add mod">
          <ac:chgData name="Aaron Smith" userId="f01875a68a4dc16b" providerId="LiveId" clId="{BD754947-4226-4E6E-9275-2D501F6C854E}" dt="2020-09-03T02:11:49.744" v="8140" actId="14100"/>
          <ac:spMkLst>
            <pc:docMk/>
            <pc:sldMk cId="3468948236" sldId="456"/>
            <ac:spMk id="36" creationId="{6B1DF3D0-CA3B-4F5D-BF08-4F83E5DC4FAB}"/>
          </ac:spMkLst>
        </pc:spChg>
        <pc:grpChg chg="add mod topLvl">
          <ac:chgData name="Aaron Smith" userId="f01875a68a4dc16b" providerId="LiveId" clId="{BD754947-4226-4E6E-9275-2D501F6C854E}" dt="2020-09-03T02:08:37.174" v="7954" actId="165"/>
          <ac:grpSpMkLst>
            <pc:docMk/>
            <pc:sldMk cId="3468948236" sldId="456"/>
            <ac:grpSpMk id="11" creationId="{1689C394-BC11-4FF1-8991-3DE6E9989E64}"/>
          </ac:grpSpMkLst>
        </pc:grpChg>
        <pc:grpChg chg="add del mod">
          <ac:chgData name="Aaron Smith" userId="f01875a68a4dc16b" providerId="LiveId" clId="{BD754947-4226-4E6E-9275-2D501F6C854E}" dt="2020-09-03T02:08:37.174" v="7954" actId="165"/>
          <ac:grpSpMkLst>
            <pc:docMk/>
            <pc:sldMk cId="3468948236" sldId="456"/>
            <ac:grpSpMk id="25" creationId="{2AC2916E-A9C3-4D8B-8512-B62075D70C65}"/>
          </ac:grpSpMkLst>
        </pc:grpChg>
        <pc:graphicFrameChg chg="add del mod modGraphic">
          <ac:chgData name="Aaron Smith" userId="f01875a68a4dc16b" providerId="LiveId" clId="{BD754947-4226-4E6E-9275-2D501F6C854E}" dt="2020-09-03T02:01:56.645" v="7601" actId="478"/>
          <ac:graphicFrameMkLst>
            <pc:docMk/>
            <pc:sldMk cId="3468948236" sldId="456"/>
            <ac:graphicFrameMk id="4" creationId="{F7830AC6-C175-4AE9-BD2C-6B2D96BAEC09}"/>
          </ac:graphicFrameMkLst>
        </pc:graphicFrameChg>
      </pc:sldChg>
      <pc:sldChg chg="modSp add mod">
        <pc:chgData name="Aaron Smith" userId="f01875a68a4dc16b" providerId="LiveId" clId="{BD754947-4226-4E6E-9275-2D501F6C854E}" dt="2020-09-03T02:28:36.607" v="8163" actId="20577"/>
        <pc:sldMkLst>
          <pc:docMk/>
          <pc:sldMk cId="2330647473" sldId="457"/>
        </pc:sldMkLst>
        <pc:spChg chg="mod">
          <ac:chgData name="Aaron Smith" userId="f01875a68a4dc16b" providerId="LiveId" clId="{BD754947-4226-4E6E-9275-2D501F6C854E}" dt="2020-09-03T02:28:36.607" v="8163" actId="20577"/>
          <ac:spMkLst>
            <pc:docMk/>
            <pc:sldMk cId="2330647473" sldId="457"/>
            <ac:spMk id="2" creationId="{C92B3218-161B-42D5-92B5-5D75E77FB5DB}"/>
          </ac:spMkLst>
        </pc:spChg>
      </pc:sldChg>
      <pc:sldChg chg="modSp new mod">
        <pc:chgData name="Aaron Smith" userId="f01875a68a4dc16b" providerId="LiveId" clId="{BD754947-4226-4E6E-9275-2D501F6C854E}" dt="2020-09-03T02:43:48.639" v="9083" actId="113"/>
        <pc:sldMkLst>
          <pc:docMk/>
          <pc:sldMk cId="880415571" sldId="458"/>
        </pc:sldMkLst>
        <pc:spChg chg="mod">
          <ac:chgData name="Aaron Smith" userId="f01875a68a4dc16b" providerId="LiveId" clId="{BD754947-4226-4E6E-9275-2D501F6C854E}" dt="2020-09-03T02:28:50.037" v="8173" actId="20577"/>
          <ac:spMkLst>
            <pc:docMk/>
            <pc:sldMk cId="880415571" sldId="458"/>
            <ac:spMk id="2" creationId="{498A87C1-9A8C-4325-B914-EEF2B4804573}"/>
          </ac:spMkLst>
        </pc:spChg>
        <pc:spChg chg="mod">
          <ac:chgData name="Aaron Smith" userId="f01875a68a4dc16b" providerId="LiveId" clId="{BD754947-4226-4E6E-9275-2D501F6C854E}" dt="2020-09-03T02:43:48.639" v="9083" actId="113"/>
          <ac:spMkLst>
            <pc:docMk/>
            <pc:sldMk cId="880415571" sldId="458"/>
            <ac:spMk id="3" creationId="{A5303A91-F6FD-4B0B-9C14-897BA0B67B8C}"/>
          </ac:spMkLst>
        </pc:spChg>
      </pc:sldChg>
      <pc:sldChg chg="addSp delSp modSp new mod">
        <pc:chgData name="Aaron Smith" userId="f01875a68a4dc16b" providerId="LiveId" clId="{BD754947-4226-4E6E-9275-2D501F6C854E}" dt="2020-09-03T03:07:10.101" v="10352" actId="113"/>
        <pc:sldMkLst>
          <pc:docMk/>
          <pc:sldMk cId="3248545816" sldId="459"/>
        </pc:sldMkLst>
        <pc:spChg chg="mod">
          <ac:chgData name="Aaron Smith" userId="f01875a68a4dc16b" providerId="LiveId" clId="{BD754947-4226-4E6E-9275-2D501F6C854E}" dt="2020-09-03T02:50:55.179" v="9581" actId="242"/>
          <ac:spMkLst>
            <pc:docMk/>
            <pc:sldMk cId="3248545816" sldId="459"/>
            <ac:spMk id="2" creationId="{CEC80098-C9F8-44E8-A494-86340ADE502B}"/>
          </ac:spMkLst>
        </pc:spChg>
        <pc:spChg chg="del">
          <ac:chgData name="Aaron Smith" userId="f01875a68a4dc16b" providerId="LiveId" clId="{BD754947-4226-4E6E-9275-2D501F6C854E}" dt="2020-09-03T02:44:08.618" v="9084" actId="478"/>
          <ac:spMkLst>
            <pc:docMk/>
            <pc:sldMk cId="3248545816" sldId="459"/>
            <ac:spMk id="3" creationId="{9723E886-29AA-4EE7-A14B-82C49626082B}"/>
          </ac:spMkLst>
        </pc:spChg>
        <pc:spChg chg="add mod">
          <ac:chgData name="Aaron Smith" userId="f01875a68a4dc16b" providerId="LiveId" clId="{BD754947-4226-4E6E-9275-2D501F6C854E}" dt="2020-09-03T03:07:10.101" v="10352" actId="113"/>
          <ac:spMkLst>
            <pc:docMk/>
            <pc:sldMk cId="3248545816" sldId="459"/>
            <ac:spMk id="5" creationId="{18518C5B-94D0-465E-9194-3B69767B0125}"/>
          </ac:spMkLst>
        </pc:spChg>
        <pc:spChg chg="add del">
          <ac:chgData name="Aaron Smith" userId="f01875a68a4dc16b" providerId="LiveId" clId="{BD754947-4226-4E6E-9275-2D501F6C854E}" dt="2020-09-03T02:44:57.614" v="9236" actId="22"/>
          <ac:spMkLst>
            <pc:docMk/>
            <pc:sldMk cId="3248545816" sldId="459"/>
            <ac:spMk id="7" creationId="{814B1F76-EFEB-442A-9C2D-2E258FABB50B}"/>
          </ac:spMkLst>
        </pc:spChg>
      </pc:sldChg>
      <pc:sldChg chg="addSp delSp modSp new mod modAnim">
        <pc:chgData name="Aaron Smith" userId="f01875a68a4dc16b" providerId="LiveId" clId="{BD754947-4226-4E6E-9275-2D501F6C854E}" dt="2020-09-03T02:41:38.054" v="9054" actId="14100"/>
        <pc:sldMkLst>
          <pc:docMk/>
          <pc:sldMk cId="2748920965" sldId="460"/>
        </pc:sldMkLst>
        <pc:spChg chg="mod">
          <ac:chgData name="Aaron Smith" userId="f01875a68a4dc16b" providerId="LiveId" clId="{BD754947-4226-4E6E-9275-2D501F6C854E}" dt="2020-09-03T02:36:29.771" v="8595" actId="2711"/>
          <ac:spMkLst>
            <pc:docMk/>
            <pc:sldMk cId="2748920965" sldId="460"/>
            <ac:spMk id="2" creationId="{AFDD4E3B-F770-4E35-99D2-6BA5166518E7}"/>
          </ac:spMkLst>
        </pc:spChg>
        <pc:spChg chg="del">
          <ac:chgData name="Aaron Smith" userId="f01875a68a4dc16b" providerId="LiveId" clId="{BD754947-4226-4E6E-9275-2D501F6C854E}" dt="2020-09-03T02:36:41.282" v="8597" actId="478"/>
          <ac:spMkLst>
            <pc:docMk/>
            <pc:sldMk cId="2748920965" sldId="460"/>
            <ac:spMk id="3" creationId="{68A92EF4-41EA-41BD-A2FF-4248453914A3}"/>
          </ac:spMkLst>
        </pc:spChg>
        <pc:spChg chg="add mod">
          <ac:chgData name="Aaron Smith" userId="f01875a68a4dc16b" providerId="LiveId" clId="{BD754947-4226-4E6E-9275-2D501F6C854E}" dt="2020-09-03T02:40:04.221" v="8857" actId="242"/>
          <ac:spMkLst>
            <pc:docMk/>
            <pc:sldMk cId="2748920965" sldId="460"/>
            <ac:spMk id="5" creationId="{375464BA-0C86-4723-8CB0-1F8C380A05AF}"/>
          </ac:spMkLst>
        </pc:spChg>
        <pc:spChg chg="add mod">
          <ac:chgData name="Aaron Smith" userId="f01875a68a4dc16b" providerId="LiveId" clId="{BD754947-4226-4E6E-9275-2D501F6C854E}" dt="2020-09-03T02:41:08.273" v="8996" actId="14100"/>
          <ac:spMkLst>
            <pc:docMk/>
            <pc:sldMk cId="2748920965" sldId="460"/>
            <ac:spMk id="6" creationId="{0343515A-A75B-4592-864B-A56D01450D38}"/>
          </ac:spMkLst>
        </pc:spChg>
        <pc:spChg chg="add mod">
          <ac:chgData name="Aaron Smith" userId="f01875a68a4dc16b" providerId="LiveId" clId="{BD754947-4226-4E6E-9275-2D501F6C854E}" dt="2020-09-03T02:41:38.054" v="9054" actId="14100"/>
          <ac:spMkLst>
            <pc:docMk/>
            <pc:sldMk cId="2748920965" sldId="460"/>
            <ac:spMk id="13" creationId="{56C91850-41A2-429F-BCAA-16D4EA15B570}"/>
          </ac:spMkLst>
        </pc:spChg>
        <pc:spChg chg="add del mod">
          <ac:chgData name="Aaron Smith" userId="f01875a68a4dc16b" providerId="LiveId" clId="{BD754947-4226-4E6E-9275-2D501F6C854E}" dt="2020-09-03T02:41:21.504" v="9001"/>
          <ac:spMkLst>
            <pc:docMk/>
            <pc:sldMk cId="2748920965" sldId="460"/>
            <ac:spMk id="15" creationId="{4D61F854-C2AB-4D8F-8469-C092DD293F66}"/>
          </ac:spMkLst>
        </pc:spChg>
        <pc:cxnChg chg="add mod">
          <ac:chgData name="Aaron Smith" userId="f01875a68a4dc16b" providerId="LiveId" clId="{BD754947-4226-4E6E-9275-2D501F6C854E}" dt="2020-09-03T02:41:12.229" v="8997" actId="14100"/>
          <ac:cxnSpMkLst>
            <pc:docMk/>
            <pc:sldMk cId="2748920965" sldId="460"/>
            <ac:cxnSpMk id="7" creationId="{778A1E5F-7133-451F-9CA4-E3530391F62D}"/>
          </ac:cxnSpMkLst>
        </pc:cxnChg>
        <pc:cxnChg chg="add del mod">
          <ac:chgData name="Aaron Smith" userId="f01875a68a4dc16b" providerId="LiveId" clId="{BD754947-4226-4E6E-9275-2D501F6C854E}" dt="2020-09-03T02:41:21.504" v="9001"/>
          <ac:cxnSpMkLst>
            <pc:docMk/>
            <pc:sldMk cId="2748920965" sldId="460"/>
            <ac:cxnSpMk id="14" creationId="{CA035FA5-3DA6-4F3B-B2EF-FA1E7008143D}"/>
          </ac:cxnSpMkLst>
        </pc:cxnChg>
        <pc:cxnChg chg="add mod">
          <ac:chgData name="Aaron Smith" userId="f01875a68a4dc16b" providerId="LiveId" clId="{BD754947-4226-4E6E-9275-2D501F6C854E}" dt="2020-09-03T02:41:38.054" v="9054" actId="14100"/>
          <ac:cxnSpMkLst>
            <pc:docMk/>
            <pc:sldMk cId="2748920965" sldId="460"/>
            <ac:cxnSpMk id="16" creationId="{9CC80A41-D0EF-4863-8286-FA7A68490AFB}"/>
          </ac:cxnSpMkLst>
        </pc:cxnChg>
      </pc:sldChg>
      <pc:sldChg chg="addSp delSp modSp add del mod">
        <pc:chgData name="Aaron Smith" userId="f01875a68a4dc16b" providerId="LiveId" clId="{BD754947-4226-4E6E-9275-2D501F6C854E}" dt="2020-09-03T02:51:34.556" v="9636" actId="47"/>
        <pc:sldMkLst>
          <pc:docMk/>
          <pc:sldMk cId="4123688132" sldId="461"/>
        </pc:sldMkLst>
        <pc:spChg chg="mod">
          <ac:chgData name="Aaron Smith" userId="f01875a68a4dc16b" providerId="LiveId" clId="{BD754947-4226-4E6E-9275-2D501F6C854E}" dt="2020-09-03T02:48:21.878" v="9403" actId="20577"/>
          <ac:spMkLst>
            <pc:docMk/>
            <pc:sldMk cId="4123688132" sldId="461"/>
            <ac:spMk id="2" creationId="{CEC80098-C9F8-44E8-A494-86340ADE502B}"/>
          </ac:spMkLst>
        </pc:spChg>
        <pc:spChg chg="mod">
          <ac:chgData name="Aaron Smith" userId="f01875a68a4dc16b" providerId="LiveId" clId="{BD754947-4226-4E6E-9275-2D501F6C854E}" dt="2020-09-03T02:49:50.400" v="9528" actId="20577"/>
          <ac:spMkLst>
            <pc:docMk/>
            <pc:sldMk cId="4123688132" sldId="461"/>
            <ac:spMk id="5" creationId="{18518C5B-94D0-465E-9194-3B69767B0125}"/>
          </ac:spMkLst>
        </pc:spChg>
        <pc:graphicFrameChg chg="add del mod">
          <ac:chgData name="Aaron Smith" userId="f01875a68a4dc16b" providerId="LiveId" clId="{BD754947-4226-4E6E-9275-2D501F6C854E}" dt="2020-09-03T02:49:17.216" v="9486"/>
          <ac:graphicFrameMkLst>
            <pc:docMk/>
            <pc:sldMk cId="4123688132" sldId="461"/>
            <ac:graphicFrameMk id="3" creationId="{76A05007-C227-4390-917C-022C3FB71F5C}"/>
          </ac:graphicFrameMkLst>
        </pc:graphicFrameChg>
      </pc:sldChg>
      <pc:sldChg chg="modSp add mod">
        <pc:chgData name="Aaron Smith" userId="f01875a68a4dc16b" providerId="LiveId" clId="{BD754947-4226-4E6E-9275-2D501F6C854E}" dt="2020-09-03T02:55:08.472" v="9889" actId="5793"/>
        <pc:sldMkLst>
          <pc:docMk/>
          <pc:sldMk cId="2910285714" sldId="462"/>
        </pc:sldMkLst>
        <pc:spChg chg="mod">
          <ac:chgData name="Aaron Smith" userId="f01875a68a4dc16b" providerId="LiveId" clId="{BD754947-4226-4E6E-9275-2D501F6C854E}" dt="2020-09-03T02:51:36.804" v="9637" actId="20577"/>
          <ac:spMkLst>
            <pc:docMk/>
            <pc:sldMk cId="2910285714" sldId="462"/>
            <ac:spMk id="2" creationId="{CEC80098-C9F8-44E8-A494-86340ADE502B}"/>
          </ac:spMkLst>
        </pc:spChg>
        <pc:spChg chg="mod">
          <ac:chgData name="Aaron Smith" userId="f01875a68a4dc16b" providerId="LiveId" clId="{BD754947-4226-4E6E-9275-2D501F6C854E}" dt="2020-09-03T02:55:08.472" v="9889" actId="5793"/>
          <ac:spMkLst>
            <pc:docMk/>
            <pc:sldMk cId="2910285714" sldId="462"/>
            <ac:spMk id="5" creationId="{18518C5B-94D0-465E-9194-3B69767B0125}"/>
          </ac:spMkLst>
        </pc:spChg>
      </pc:sldChg>
      <pc:sldChg chg="modSp add mod">
        <pc:chgData name="Aaron Smith" userId="f01875a68a4dc16b" providerId="LiveId" clId="{BD754947-4226-4E6E-9275-2D501F6C854E}" dt="2020-09-03T03:20:20.820" v="10591" actId="20577"/>
        <pc:sldMkLst>
          <pc:docMk/>
          <pc:sldMk cId="1743337182" sldId="463"/>
        </pc:sldMkLst>
        <pc:spChg chg="mod">
          <ac:chgData name="Aaron Smith" userId="f01875a68a4dc16b" providerId="LiveId" clId="{BD754947-4226-4E6E-9275-2D501F6C854E}" dt="2020-09-03T02:58:28.835" v="10112" actId="20577"/>
          <ac:spMkLst>
            <pc:docMk/>
            <pc:sldMk cId="1743337182" sldId="463"/>
            <ac:spMk id="2" creationId="{CEC80098-C9F8-44E8-A494-86340ADE502B}"/>
          </ac:spMkLst>
        </pc:spChg>
        <pc:spChg chg="mod">
          <ac:chgData name="Aaron Smith" userId="f01875a68a4dc16b" providerId="LiveId" clId="{BD754947-4226-4E6E-9275-2D501F6C854E}" dt="2020-09-03T03:20:20.820" v="10591" actId="20577"/>
          <ac:spMkLst>
            <pc:docMk/>
            <pc:sldMk cId="1743337182" sldId="463"/>
            <ac:spMk id="5" creationId="{18518C5B-94D0-465E-9194-3B69767B0125}"/>
          </ac:spMkLst>
        </pc:spChg>
      </pc:sldChg>
      <pc:sldChg chg="delSp modSp new del mod">
        <pc:chgData name="Aaron Smith" userId="f01875a68a4dc16b" providerId="LiveId" clId="{BD754947-4226-4E6E-9275-2D501F6C854E}" dt="2020-09-03T03:14:18.674" v="10586" actId="47"/>
        <pc:sldMkLst>
          <pc:docMk/>
          <pc:sldMk cId="2811995875" sldId="464"/>
        </pc:sldMkLst>
        <pc:spChg chg="mod">
          <ac:chgData name="Aaron Smith" userId="f01875a68a4dc16b" providerId="LiveId" clId="{BD754947-4226-4E6E-9275-2D501F6C854E}" dt="2020-09-03T03:03:24.283" v="10137" actId="2711"/>
          <ac:spMkLst>
            <pc:docMk/>
            <pc:sldMk cId="2811995875" sldId="464"/>
            <ac:spMk id="2" creationId="{0529659A-A32A-43F9-A032-6C7130F6542F}"/>
          </ac:spMkLst>
        </pc:spChg>
        <pc:spChg chg="del">
          <ac:chgData name="Aaron Smith" userId="f01875a68a4dc16b" providerId="LiveId" clId="{BD754947-4226-4E6E-9275-2D501F6C854E}" dt="2020-09-03T03:03:26.918" v="10138" actId="478"/>
          <ac:spMkLst>
            <pc:docMk/>
            <pc:sldMk cId="2811995875" sldId="464"/>
            <ac:spMk id="3" creationId="{87CF1D75-04B1-429F-9270-F8D678047013}"/>
          </ac:spMkLst>
        </pc:spChg>
      </pc:sldChg>
      <pc:sldChg chg="addSp delSp modSp add del mod">
        <pc:chgData name="Aaron Smith" userId="f01875a68a4dc16b" providerId="LiveId" clId="{BD754947-4226-4E6E-9275-2D501F6C854E}" dt="2020-09-03T03:09:35.475" v="10445" actId="47"/>
        <pc:sldMkLst>
          <pc:docMk/>
          <pc:sldMk cId="3055276129" sldId="465"/>
        </pc:sldMkLst>
        <pc:spChg chg="mod">
          <ac:chgData name="Aaron Smith" userId="f01875a68a4dc16b" providerId="LiveId" clId="{BD754947-4226-4E6E-9275-2D501F6C854E}" dt="2020-09-03T03:08:13.362" v="10420" actId="20577"/>
          <ac:spMkLst>
            <pc:docMk/>
            <pc:sldMk cId="3055276129" sldId="465"/>
            <ac:spMk id="2" creationId="{CEC80098-C9F8-44E8-A494-86340ADE502B}"/>
          </ac:spMkLst>
        </pc:spChg>
        <pc:spChg chg="mod">
          <ac:chgData name="Aaron Smith" userId="f01875a68a4dc16b" providerId="LiveId" clId="{BD754947-4226-4E6E-9275-2D501F6C854E}" dt="2020-09-03T03:08:30.342" v="10425" actId="20577"/>
          <ac:spMkLst>
            <pc:docMk/>
            <pc:sldMk cId="3055276129" sldId="465"/>
            <ac:spMk id="5" creationId="{18518C5B-94D0-465E-9194-3B69767B0125}"/>
          </ac:spMkLst>
        </pc:spChg>
        <pc:graphicFrameChg chg="add del mod modGraphic">
          <ac:chgData name="Aaron Smith" userId="f01875a68a4dc16b" providerId="LiveId" clId="{BD754947-4226-4E6E-9275-2D501F6C854E}" dt="2020-09-03T03:03:39.882" v="10160"/>
          <ac:graphicFrameMkLst>
            <pc:docMk/>
            <pc:sldMk cId="3055276129" sldId="465"/>
            <ac:graphicFrameMk id="3" creationId="{E4786453-F8F5-4885-BF8C-0EA23A43B8DF}"/>
          </ac:graphicFrameMkLst>
        </pc:graphicFrameChg>
        <pc:graphicFrameChg chg="add del mod">
          <ac:chgData name="Aaron Smith" userId="f01875a68a4dc16b" providerId="LiveId" clId="{BD754947-4226-4E6E-9275-2D501F6C854E}" dt="2020-09-03T03:05:17.631" v="10225"/>
          <ac:graphicFrameMkLst>
            <pc:docMk/>
            <pc:sldMk cId="3055276129" sldId="465"/>
            <ac:graphicFrameMk id="4" creationId="{6F2D860C-B645-4E3C-9BFF-8A02AACCAC7A}"/>
          </ac:graphicFrameMkLst>
        </pc:graphicFrameChg>
        <pc:graphicFrameChg chg="add del mod">
          <ac:chgData name="Aaron Smith" userId="f01875a68a4dc16b" providerId="LiveId" clId="{BD754947-4226-4E6E-9275-2D501F6C854E}" dt="2020-09-03T03:05:31.930" v="10234"/>
          <ac:graphicFrameMkLst>
            <pc:docMk/>
            <pc:sldMk cId="3055276129" sldId="465"/>
            <ac:graphicFrameMk id="6" creationId="{4D2DD8E4-9D20-4A70-A815-5C24F2EC03E4}"/>
          </ac:graphicFrameMkLst>
        </pc:graphicFrameChg>
      </pc:sldChg>
      <pc:sldChg chg="addSp delSp modSp add mod delAnim modAnim">
        <pc:chgData name="Aaron Smith" userId="f01875a68a4dc16b" providerId="LiveId" clId="{BD754947-4226-4E6E-9275-2D501F6C854E}" dt="2020-09-03T03:33:29.590" v="10886" actId="1035"/>
        <pc:sldMkLst>
          <pc:docMk/>
          <pc:sldMk cId="1490639034" sldId="466"/>
        </pc:sldMkLst>
        <pc:spChg chg="mod">
          <ac:chgData name="Aaron Smith" userId="f01875a68a4dc16b" providerId="LiveId" clId="{BD754947-4226-4E6E-9275-2D501F6C854E}" dt="2020-09-03T03:09:38.447" v="10454" actId="20577"/>
          <ac:spMkLst>
            <pc:docMk/>
            <pc:sldMk cId="1490639034" sldId="466"/>
            <ac:spMk id="2" creationId="{CEC80098-C9F8-44E8-A494-86340ADE502B}"/>
          </ac:spMkLst>
        </pc:spChg>
        <pc:spChg chg="mod">
          <ac:chgData name="Aaron Smith" userId="f01875a68a4dc16b" providerId="LiveId" clId="{BD754947-4226-4E6E-9275-2D501F6C854E}" dt="2020-09-03T03:14:11.674" v="10585" actId="20577"/>
          <ac:spMkLst>
            <pc:docMk/>
            <pc:sldMk cId="1490639034" sldId="466"/>
            <ac:spMk id="5" creationId="{18518C5B-94D0-465E-9194-3B69767B0125}"/>
          </ac:spMkLst>
        </pc:spChg>
        <pc:spChg chg="add del mod">
          <ac:chgData name="Aaron Smith" userId="f01875a68a4dc16b" providerId="LiveId" clId="{BD754947-4226-4E6E-9275-2D501F6C854E}" dt="2020-09-03T03:10:35.728" v="10481" actId="478"/>
          <ac:spMkLst>
            <pc:docMk/>
            <pc:sldMk cId="1490639034" sldId="466"/>
            <ac:spMk id="6" creationId="{0395906F-A819-4A16-ABF6-A3C0F9C841AE}"/>
          </ac:spMkLst>
        </pc:spChg>
        <pc:spChg chg="add mod">
          <ac:chgData name="Aaron Smith" userId="f01875a68a4dc16b" providerId="LiveId" clId="{BD754947-4226-4E6E-9275-2D501F6C854E}" dt="2020-09-03T03:33:29.590" v="10886" actId="1035"/>
          <ac:spMkLst>
            <pc:docMk/>
            <pc:sldMk cId="1490639034" sldId="466"/>
            <ac:spMk id="7" creationId="{3782C68F-810E-4F06-8162-8F050A14E03E}"/>
          </ac:spMkLst>
        </pc:spChg>
        <pc:spChg chg="add mod">
          <ac:chgData name="Aaron Smith" userId="f01875a68a4dc16b" providerId="LiveId" clId="{BD754947-4226-4E6E-9275-2D501F6C854E}" dt="2020-09-03T03:33:29.590" v="10886" actId="1035"/>
          <ac:spMkLst>
            <pc:docMk/>
            <pc:sldMk cId="1490639034" sldId="466"/>
            <ac:spMk id="8" creationId="{BDF62C97-B9D8-47DF-A401-36DE6C67EFA9}"/>
          </ac:spMkLst>
        </pc:spChg>
        <pc:spChg chg="add mod">
          <ac:chgData name="Aaron Smith" userId="f01875a68a4dc16b" providerId="LiveId" clId="{BD754947-4226-4E6E-9275-2D501F6C854E}" dt="2020-09-03T03:33:29.590" v="10886" actId="1035"/>
          <ac:spMkLst>
            <pc:docMk/>
            <pc:sldMk cId="1490639034" sldId="466"/>
            <ac:spMk id="9" creationId="{9931ADE4-BEA0-46F6-AE5B-1B533A15FF51}"/>
          </ac:spMkLst>
        </pc:spChg>
        <pc:graphicFrameChg chg="add del mod">
          <ac:chgData name="Aaron Smith" userId="f01875a68a4dc16b" providerId="LiveId" clId="{BD754947-4226-4E6E-9275-2D501F6C854E}" dt="2020-09-03T03:09:14.810" v="10433"/>
          <ac:graphicFrameMkLst>
            <pc:docMk/>
            <pc:sldMk cId="1490639034" sldId="466"/>
            <ac:graphicFrameMk id="3" creationId="{32194B50-C3C4-4BFB-9AE3-A2B0EDD58641}"/>
          </ac:graphicFrameMkLst>
        </pc:graphicFrameChg>
      </pc:sldChg>
      <pc:sldChg chg="addSp delSp modSp new mod modAnim">
        <pc:chgData name="Aaron Smith" userId="f01875a68a4dc16b" providerId="LiveId" clId="{BD754947-4226-4E6E-9275-2D501F6C854E}" dt="2020-09-03T15:17:57.175" v="12159" actId="20577"/>
        <pc:sldMkLst>
          <pc:docMk/>
          <pc:sldMk cId="2850016961" sldId="467"/>
        </pc:sldMkLst>
        <pc:spChg chg="mod">
          <ac:chgData name="Aaron Smith" userId="f01875a68a4dc16b" providerId="LiveId" clId="{BD754947-4226-4E6E-9275-2D501F6C854E}" dt="2020-09-03T15:17:26.566" v="12150" actId="20577"/>
          <ac:spMkLst>
            <pc:docMk/>
            <pc:sldMk cId="2850016961" sldId="467"/>
            <ac:spMk id="2" creationId="{D1468EE2-3AC5-435A-A42D-129CC4E9A38D}"/>
          </ac:spMkLst>
        </pc:spChg>
        <pc:spChg chg="del">
          <ac:chgData name="Aaron Smith" userId="f01875a68a4dc16b" providerId="LiveId" clId="{BD754947-4226-4E6E-9275-2D501F6C854E}" dt="2020-09-03T03:34:10.996" v="10930" actId="1032"/>
          <ac:spMkLst>
            <pc:docMk/>
            <pc:sldMk cId="2850016961" sldId="467"/>
            <ac:spMk id="3" creationId="{5AFC753A-3E8F-4E60-9233-E9927AE9E811}"/>
          </ac:spMkLst>
        </pc:spChg>
        <pc:spChg chg="add mod">
          <ac:chgData name="Aaron Smith" userId="f01875a68a4dc16b" providerId="LiveId" clId="{BD754947-4226-4E6E-9275-2D501F6C854E}" dt="2020-09-03T15:15:10.261" v="12100" actId="207"/>
          <ac:spMkLst>
            <pc:docMk/>
            <pc:sldMk cId="2850016961" sldId="467"/>
            <ac:spMk id="5" creationId="{FC3A1F4E-6F04-40A0-A2C4-73FBA367DADC}"/>
          </ac:spMkLst>
        </pc:spChg>
        <pc:spChg chg="add mod">
          <ac:chgData name="Aaron Smith" userId="f01875a68a4dc16b" providerId="LiveId" clId="{BD754947-4226-4E6E-9275-2D501F6C854E}" dt="2020-09-03T15:15:12.085" v="12101" actId="207"/>
          <ac:spMkLst>
            <pc:docMk/>
            <pc:sldMk cId="2850016961" sldId="467"/>
            <ac:spMk id="7" creationId="{DD43BFAA-7D54-4652-A71D-24F2EA3A2E7A}"/>
          </ac:spMkLst>
        </pc:spChg>
        <pc:spChg chg="add del mod">
          <ac:chgData name="Aaron Smith" userId="f01875a68a4dc16b" providerId="LiveId" clId="{BD754947-4226-4E6E-9275-2D501F6C854E}" dt="2020-09-03T15:15:34.899" v="12106" actId="478"/>
          <ac:spMkLst>
            <pc:docMk/>
            <pc:sldMk cId="2850016961" sldId="467"/>
            <ac:spMk id="9" creationId="{84F447EB-D3CE-4456-8D5E-00745F73113E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14" creationId="{4605C2FD-2709-4F32-9BB5-942FF34E5602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15" creationId="{A2028321-1C42-4738-BE8B-F380582DAD26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16" creationId="{C02FE291-2444-4151-A190-EA713D623F61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17" creationId="{427F98DD-696C-4E40-BF47-B127578E90DB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18" creationId="{0B24D534-234D-441D-91BF-D7E658E4EECE}"/>
          </ac:spMkLst>
        </pc:spChg>
        <pc:spChg chg="add mod">
          <ac:chgData name="Aaron Smith" userId="f01875a68a4dc16b" providerId="LiveId" clId="{BD754947-4226-4E6E-9275-2D501F6C854E}" dt="2020-09-03T15:17:57.175" v="12159" actId="20577"/>
          <ac:spMkLst>
            <pc:docMk/>
            <pc:sldMk cId="2850016961" sldId="467"/>
            <ac:spMk id="19" creationId="{3A900332-DF6C-4976-9619-EB16E79ACB06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20" creationId="{F106F43B-1EC1-4877-B0FC-5FF456D8099F}"/>
          </ac:spMkLst>
        </pc:spChg>
        <pc:spChg chg="add mod">
          <ac:chgData name="Aaron Smith" userId="f01875a68a4dc16b" providerId="LiveId" clId="{BD754947-4226-4E6E-9275-2D501F6C854E}" dt="2020-09-03T15:15:35.644" v="12107"/>
          <ac:spMkLst>
            <pc:docMk/>
            <pc:sldMk cId="2850016961" sldId="467"/>
            <ac:spMk id="21" creationId="{370A59E5-CBB1-4D01-9A53-7D3935990C15}"/>
          </ac:spMkLst>
        </pc:spChg>
        <pc:grpChg chg="add mod">
          <ac:chgData name="Aaron Smith" userId="f01875a68a4dc16b" providerId="LiveId" clId="{BD754947-4226-4E6E-9275-2D501F6C854E}" dt="2020-09-03T15:15:39.815" v="12108" actId="1076"/>
          <ac:grpSpMkLst>
            <pc:docMk/>
            <pc:sldMk cId="2850016961" sldId="467"/>
            <ac:grpSpMk id="10" creationId="{1A33675B-986B-4000-8D9A-D4705AB6CECE}"/>
          </ac:grpSpMkLst>
        </pc:grpChg>
        <pc:grpChg chg="add mod">
          <ac:chgData name="Aaron Smith" userId="f01875a68a4dc16b" providerId="LiveId" clId="{BD754947-4226-4E6E-9275-2D501F6C854E}" dt="2020-09-03T15:15:39.815" v="12108" actId="1076"/>
          <ac:grpSpMkLst>
            <pc:docMk/>
            <pc:sldMk cId="2850016961" sldId="467"/>
            <ac:grpSpMk id="11" creationId="{376CD69F-8DCA-4829-9998-1269EF2E4CE9}"/>
          </ac:grpSpMkLst>
        </pc:grpChg>
        <pc:grpChg chg="add mod">
          <ac:chgData name="Aaron Smith" userId="f01875a68a4dc16b" providerId="LiveId" clId="{BD754947-4226-4E6E-9275-2D501F6C854E}" dt="2020-09-03T15:15:39.815" v="12108" actId="1076"/>
          <ac:grpSpMkLst>
            <pc:docMk/>
            <pc:sldMk cId="2850016961" sldId="467"/>
            <ac:grpSpMk id="12" creationId="{D1515557-3B62-4526-8F99-EA8BE7C8902C}"/>
          </ac:grpSpMkLst>
        </pc:grpChg>
        <pc:grpChg chg="add mod">
          <ac:chgData name="Aaron Smith" userId="f01875a68a4dc16b" providerId="LiveId" clId="{BD754947-4226-4E6E-9275-2D501F6C854E}" dt="2020-09-03T15:15:39.815" v="12108" actId="1076"/>
          <ac:grpSpMkLst>
            <pc:docMk/>
            <pc:sldMk cId="2850016961" sldId="467"/>
            <ac:grpSpMk id="13" creationId="{6A8D8B46-6553-45FF-8BC7-C20781D8E462}"/>
          </ac:grpSpMkLst>
        </pc:grpChg>
        <pc:graphicFrameChg chg="add del modGraphic">
          <ac:chgData name="Aaron Smith" userId="f01875a68a4dc16b" providerId="LiveId" clId="{BD754947-4226-4E6E-9275-2D501F6C854E}" dt="2020-09-03T15:12:43.342" v="11830" actId="478"/>
          <ac:graphicFrameMkLst>
            <pc:docMk/>
            <pc:sldMk cId="2850016961" sldId="467"/>
            <ac:graphicFrameMk id="3" creationId="{6DE1EC51-61C4-4462-B037-9C8AACED080F}"/>
          </ac:graphicFrameMkLst>
        </pc:graphicFrameChg>
        <pc:graphicFrameChg chg="add del mod modGraphic">
          <ac:chgData name="Aaron Smith" userId="f01875a68a4dc16b" providerId="LiveId" clId="{BD754947-4226-4E6E-9275-2D501F6C854E}" dt="2020-09-03T15:15:33.251" v="12105" actId="478"/>
          <ac:graphicFrameMkLst>
            <pc:docMk/>
            <pc:sldMk cId="2850016961" sldId="467"/>
            <ac:graphicFrameMk id="4" creationId="{80BAAF4A-F19E-422C-811E-DE0137F45E95}"/>
          </ac:graphicFrameMkLst>
        </pc:graphicFrameChg>
      </pc:sldChg>
      <pc:sldChg chg="modSp add mod ord">
        <pc:chgData name="Aaron Smith" userId="f01875a68a4dc16b" providerId="LiveId" clId="{BD754947-4226-4E6E-9275-2D501F6C854E}" dt="2020-09-03T15:06:45.745" v="11286" actId="20577"/>
        <pc:sldMkLst>
          <pc:docMk/>
          <pc:sldMk cId="4200079735" sldId="468"/>
        </pc:sldMkLst>
        <pc:spChg chg="mod">
          <ac:chgData name="Aaron Smith" userId="f01875a68a4dc16b" providerId="LiveId" clId="{BD754947-4226-4E6E-9275-2D501F6C854E}" dt="2020-09-03T15:03:04.674" v="11190" actId="20577"/>
          <ac:spMkLst>
            <pc:docMk/>
            <pc:sldMk cId="4200079735" sldId="468"/>
            <ac:spMk id="2" creationId="{208FF7F7-6304-4463-B87F-A9D9C65E1001}"/>
          </ac:spMkLst>
        </pc:spChg>
        <pc:spChg chg="mod">
          <ac:chgData name="Aaron Smith" userId="f01875a68a4dc16b" providerId="LiveId" clId="{BD754947-4226-4E6E-9275-2D501F6C854E}" dt="2020-09-03T15:06:45.745" v="11286" actId="20577"/>
          <ac:spMkLst>
            <pc:docMk/>
            <pc:sldMk cId="4200079735" sldId="468"/>
            <ac:spMk id="3" creationId="{BDA28F0B-18C3-4042-8809-CE42EEE9C12E}"/>
          </ac:spMkLst>
        </pc:spChg>
      </pc:sldChg>
      <pc:sldChg chg="addSp delSp modSp new mod delAnim modAnim">
        <pc:chgData name="Aaron Smith" userId="f01875a68a4dc16b" providerId="LiveId" clId="{BD754947-4226-4E6E-9275-2D501F6C854E}" dt="2020-09-03T15:26:38.231" v="12549" actId="1076"/>
        <pc:sldMkLst>
          <pc:docMk/>
          <pc:sldMk cId="2833356268" sldId="469"/>
        </pc:sldMkLst>
        <pc:spChg chg="mod">
          <ac:chgData name="Aaron Smith" userId="f01875a68a4dc16b" providerId="LiveId" clId="{BD754947-4226-4E6E-9275-2D501F6C854E}" dt="2020-09-03T15:20:29.889" v="12326" actId="20577"/>
          <ac:spMkLst>
            <pc:docMk/>
            <pc:sldMk cId="2833356268" sldId="469"/>
            <ac:spMk id="2" creationId="{86C587A1-C6B6-4DC3-90DF-8F571B4DAD64}"/>
          </ac:spMkLst>
        </pc:spChg>
        <pc:spChg chg="del">
          <ac:chgData name="Aaron Smith" userId="f01875a68a4dc16b" providerId="LiveId" clId="{BD754947-4226-4E6E-9275-2D501F6C854E}" dt="2020-09-03T15:18:14.741" v="12160" actId="478"/>
          <ac:spMkLst>
            <pc:docMk/>
            <pc:sldMk cId="2833356268" sldId="469"/>
            <ac:spMk id="3" creationId="{6D9C74FE-51F7-4E34-BE74-78C48B593615}"/>
          </ac:spMkLst>
        </pc:spChg>
        <pc:spChg chg="add del mod">
          <ac:chgData name="Aaron Smith" userId="f01875a68a4dc16b" providerId="LiveId" clId="{BD754947-4226-4E6E-9275-2D501F6C854E}" dt="2020-09-03T15:21:13.675" v="12432" actId="478"/>
          <ac:spMkLst>
            <pc:docMk/>
            <pc:sldMk cId="2833356268" sldId="469"/>
            <ac:spMk id="4" creationId="{44E1DC6F-DFFA-4DCD-B5E2-6F198914003B}"/>
          </ac:spMkLst>
        </pc:spChg>
        <pc:spChg chg="add mod">
          <ac:chgData name="Aaron Smith" userId="f01875a68a4dc16b" providerId="LiveId" clId="{BD754947-4226-4E6E-9275-2D501F6C854E}" dt="2020-09-03T15:22:03.736" v="12449" actId="1076"/>
          <ac:spMkLst>
            <pc:docMk/>
            <pc:sldMk cId="2833356268" sldId="469"/>
            <ac:spMk id="5" creationId="{572CD8CF-E41C-496A-9D5E-C622EBB32E13}"/>
          </ac:spMkLst>
        </pc:spChg>
        <pc:spChg chg="add mod">
          <ac:chgData name="Aaron Smith" userId="f01875a68a4dc16b" providerId="LiveId" clId="{BD754947-4226-4E6E-9275-2D501F6C854E}" dt="2020-09-03T15:20:48.574" v="12379" actId="1076"/>
          <ac:spMkLst>
            <pc:docMk/>
            <pc:sldMk cId="2833356268" sldId="469"/>
            <ac:spMk id="6" creationId="{016A73E5-AFAD-490C-B0DE-4934F154CE9C}"/>
          </ac:spMkLst>
        </pc:spChg>
        <pc:spChg chg="add mod">
          <ac:chgData name="Aaron Smith" userId="f01875a68a4dc16b" providerId="LiveId" clId="{BD754947-4226-4E6E-9275-2D501F6C854E}" dt="2020-09-03T15:22:24.975" v="12453" actId="1076"/>
          <ac:spMkLst>
            <pc:docMk/>
            <pc:sldMk cId="2833356268" sldId="469"/>
            <ac:spMk id="8" creationId="{02B7AE5C-DD45-43D4-BA34-729D44D243A6}"/>
          </ac:spMkLst>
        </pc:spChg>
        <pc:spChg chg="add mod">
          <ac:chgData name="Aaron Smith" userId="f01875a68a4dc16b" providerId="LiveId" clId="{BD754947-4226-4E6E-9275-2D501F6C854E}" dt="2020-09-03T15:26:38.231" v="12549" actId="1076"/>
          <ac:spMkLst>
            <pc:docMk/>
            <pc:sldMk cId="2833356268" sldId="469"/>
            <ac:spMk id="9" creationId="{3A7A2C87-05AD-488B-81EC-5CAADF07879B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0" creationId="{4A8F3D62-9A52-4185-A8CB-B24F8CD983C4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1" creationId="{3A56B2E4-90F0-41F2-9C9D-5070AD00989E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2" creationId="{CEFB29C1-5A4C-4927-8CAE-69012E10D8F6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3" creationId="{2EA82C30-287E-4589-BF17-7F9753EAC35A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4" creationId="{45F80539-C74E-4E6C-BC5E-C659400D8CA9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5" creationId="{54398016-03E7-4279-9C04-BF774368181D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6" creationId="{524BFED7-E1B1-45D1-B7F7-D35B05E3AFA4}"/>
          </ac:spMkLst>
        </pc:spChg>
        <pc:spChg chg="add mod">
          <ac:chgData name="Aaron Smith" userId="f01875a68a4dc16b" providerId="LiveId" clId="{BD754947-4226-4E6E-9275-2D501F6C854E}" dt="2020-09-03T15:26:11.999" v="12543" actId="164"/>
          <ac:spMkLst>
            <pc:docMk/>
            <pc:sldMk cId="2833356268" sldId="469"/>
            <ac:spMk id="17" creationId="{4CC616E1-DF24-4D68-A906-67617F8C12B3}"/>
          </ac:spMkLst>
        </pc:spChg>
        <pc:grpChg chg="add mod">
          <ac:chgData name="Aaron Smith" userId="f01875a68a4dc16b" providerId="LiveId" clId="{BD754947-4226-4E6E-9275-2D501F6C854E}" dt="2020-09-03T15:26:23.175" v="12546" actId="1076"/>
          <ac:grpSpMkLst>
            <pc:docMk/>
            <pc:sldMk cId="2833356268" sldId="469"/>
            <ac:grpSpMk id="18" creationId="{811BBE0F-59D4-455D-9153-C79FD105A43D}"/>
          </ac:grpSpMkLst>
        </pc:grpChg>
        <pc:picChg chg="add mod">
          <ac:chgData name="Aaron Smith" userId="f01875a68a4dc16b" providerId="LiveId" clId="{BD754947-4226-4E6E-9275-2D501F6C854E}" dt="2020-09-03T15:20:30.567" v="12327"/>
          <ac:picMkLst>
            <pc:docMk/>
            <pc:sldMk cId="2833356268" sldId="469"/>
            <ac:picMk id="7" creationId="{DF972CD1-0F9D-4FD5-B6FC-73781B033E74}"/>
          </ac:picMkLst>
        </pc:picChg>
      </pc:sldChg>
      <pc:sldChg chg="addSp delSp modSp add mod modAnim">
        <pc:chgData name="Aaron Smith" userId="f01875a68a4dc16b" providerId="LiveId" clId="{BD754947-4226-4E6E-9275-2D501F6C854E}" dt="2020-09-03T15:27:09.628" v="12578" actId="14100"/>
        <pc:sldMkLst>
          <pc:docMk/>
          <pc:sldMk cId="3776296442" sldId="470"/>
        </pc:sldMkLst>
        <pc:spChg chg="mod">
          <ac:chgData name="Aaron Smith" userId="f01875a68a4dc16b" providerId="LiveId" clId="{BD754947-4226-4E6E-9275-2D501F6C854E}" dt="2020-09-03T15:22:44.535" v="12457" actId="20577"/>
          <ac:spMkLst>
            <pc:docMk/>
            <pc:sldMk cId="3776296442" sldId="470"/>
            <ac:spMk id="2" creationId="{86C587A1-C6B6-4DC3-90DF-8F571B4DAD64}"/>
          </ac:spMkLst>
        </pc:spChg>
        <pc:spChg chg="mod">
          <ac:chgData name="Aaron Smith" userId="f01875a68a4dc16b" providerId="LiveId" clId="{BD754947-4226-4E6E-9275-2D501F6C854E}" dt="2020-09-03T15:23:05.753" v="12489" actId="2711"/>
          <ac:spMkLst>
            <pc:docMk/>
            <pc:sldMk cId="3776296442" sldId="470"/>
            <ac:spMk id="5" creationId="{572CD8CF-E41C-496A-9D5E-C622EBB32E13}"/>
          </ac:spMkLst>
        </pc:spChg>
        <pc:spChg chg="mod">
          <ac:chgData name="Aaron Smith" userId="f01875a68a4dc16b" providerId="LiveId" clId="{BD754947-4226-4E6E-9275-2D501F6C854E}" dt="2020-09-03T15:26:34.785" v="12548" actId="1076"/>
          <ac:spMkLst>
            <pc:docMk/>
            <pc:sldMk cId="3776296442" sldId="470"/>
            <ac:spMk id="9" creationId="{3A7A2C87-05AD-488B-81EC-5CAADF07879B}"/>
          </ac:spMkLst>
        </pc:spChg>
        <pc:spChg chg="mod">
          <ac:chgData name="Aaron Smith" userId="f01875a68a4dc16b" providerId="LiveId" clId="{BD754947-4226-4E6E-9275-2D501F6C854E}" dt="2020-09-03T15:27:09.628" v="12578" actId="14100"/>
          <ac:spMkLst>
            <pc:docMk/>
            <pc:sldMk cId="3776296442" sldId="470"/>
            <ac:spMk id="11" creationId="{D7E70517-FC60-4BD3-8FBB-DE9B2B1B2626}"/>
          </ac:spMkLst>
        </pc:spChg>
        <pc:spChg chg="del mod">
          <ac:chgData name="Aaron Smith" userId="f01875a68a4dc16b" providerId="LiveId" clId="{BD754947-4226-4E6E-9275-2D501F6C854E}" dt="2020-09-03T15:26:54.125" v="12564" actId="478"/>
          <ac:spMkLst>
            <pc:docMk/>
            <pc:sldMk cId="3776296442" sldId="470"/>
            <ac:spMk id="12" creationId="{E4B1C8FE-4549-40F5-A5DD-4C1A531EE7C4}"/>
          </ac:spMkLst>
        </pc:spChg>
        <pc:spChg chg="del mod">
          <ac:chgData name="Aaron Smith" userId="f01875a68a4dc16b" providerId="LiveId" clId="{BD754947-4226-4E6E-9275-2D501F6C854E}" dt="2020-09-03T15:26:52.620" v="12563" actId="478"/>
          <ac:spMkLst>
            <pc:docMk/>
            <pc:sldMk cId="3776296442" sldId="470"/>
            <ac:spMk id="13" creationId="{5E334EEF-3C3A-4AD2-93AB-758EFADE630A}"/>
          </ac:spMkLst>
        </pc:spChg>
        <pc:spChg chg="del mod">
          <ac:chgData name="Aaron Smith" userId="f01875a68a4dc16b" providerId="LiveId" clId="{BD754947-4226-4E6E-9275-2D501F6C854E}" dt="2020-09-03T15:26:49.612" v="12560" actId="478"/>
          <ac:spMkLst>
            <pc:docMk/>
            <pc:sldMk cId="3776296442" sldId="470"/>
            <ac:spMk id="14" creationId="{FFEDFBFB-515F-41FB-9555-3760FC514C17}"/>
          </ac:spMkLst>
        </pc:spChg>
        <pc:spChg chg="del mod">
          <ac:chgData name="Aaron Smith" userId="f01875a68a4dc16b" providerId="LiveId" clId="{BD754947-4226-4E6E-9275-2D501F6C854E}" dt="2020-09-03T15:26:48.249" v="12559" actId="478"/>
          <ac:spMkLst>
            <pc:docMk/>
            <pc:sldMk cId="3776296442" sldId="470"/>
            <ac:spMk id="15" creationId="{5DEB3AAB-4EF5-47C4-B355-52A2D5BF8A54}"/>
          </ac:spMkLst>
        </pc:spChg>
        <pc:spChg chg="mod">
          <ac:chgData name="Aaron Smith" userId="f01875a68a4dc16b" providerId="LiveId" clId="{BD754947-4226-4E6E-9275-2D501F6C854E}" dt="2020-09-03T15:27:03.086" v="12577" actId="20577"/>
          <ac:spMkLst>
            <pc:docMk/>
            <pc:sldMk cId="3776296442" sldId="470"/>
            <ac:spMk id="16" creationId="{28B7B630-2389-43AD-AFD6-3008CC100578}"/>
          </ac:spMkLst>
        </pc:spChg>
        <pc:spChg chg="del mod">
          <ac:chgData name="Aaron Smith" userId="f01875a68a4dc16b" providerId="LiveId" clId="{BD754947-4226-4E6E-9275-2D501F6C854E}" dt="2020-09-03T15:26:51.619" v="12562" actId="478"/>
          <ac:spMkLst>
            <pc:docMk/>
            <pc:sldMk cId="3776296442" sldId="470"/>
            <ac:spMk id="17" creationId="{669F16AB-0668-4439-87A1-4144051C66B8}"/>
          </ac:spMkLst>
        </pc:spChg>
        <pc:spChg chg="del mod">
          <ac:chgData name="Aaron Smith" userId="f01875a68a4dc16b" providerId="LiveId" clId="{BD754947-4226-4E6E-9275-2D501F6C854E}" dt="2020-09-03T15:26:50.538" v="12561" actId="478"/>
          <ac:spMkLst>
            <pc:docMk/>
            <pc:sldMk cId="3776296442" sldId="470"/>
            <ac:spMk id="18" creationId="{2E85AA35-72D2-48CE-8742-3BB4A46604E2}"/>
          </ac:spMkLst>
        </pc:spChg>
        <pc:grpChg chg="add mod">
          <ac:chgData name="Aaron Smith" userId="f01875a68a4dc16b" providerId="LiveId" clId="{BD754947-4226-4E6E-9275-2D501F6C854E}" dt="2020-09-03T15:26:44.128" v="12550"/>
          <ac:grpSpMkLst>
            <pc:docMk/>
            <pc:sldMk cId="3776296442" sldId="470"/>
            <ac:grpSpMk id="10" creationId="{03559D80-501E-400A-9E74-086907C1DA44}"/>
          </ac:grpSpMkLst>
        </pc:grpChg>
      </pc:sldChg>
      <pc:sldChg chg="addSp delSp modSp add mod delAnim modAnim">
        <pc:chgData name="Aaron Smith" userId="f01875a68a4dc16b" providerId="LiveId" clId="{BD754947-4226-4E6E-9275-2D501F6C854E}" dt="2020-09-03T15:32:15.666" v="12940" actId="5793"/>
        <pc:sldMkLst>
          <pc:docMk/>
          <pc:sldMk cId="889071854" sldId="471"/>
        </pc:sldMkLst>
        <pc:spChg chg="mod">
          <ac:chgData name="Aaron Smith" userId="f01875a68a4dc16b" providerId="LiveId" clId="{BD754947-4226-4E6E-9275-2D501F6C854E}" dt="2020-09-03T15:29:19.141" v="12610" actId="20577"/>
          <ac:spMkLst>
            <pc:docMk/>
            <pc:sldMk cId="889071854" sldId="471"/>
            <ac:spMk id="2" creationId="{D1468EE2-3AC5-435A-A42D-129CC4E9A38D}"/>
          </ac:spMkLst>
        </pc:spChg>
        <pc:spChg chg="mod">
          <ac:chgData name="Aaron Smith" userId="f01875a68a4dc16b" providerId="LiveId" clId="{BD754947-4226-4E6E-9275-2D501F6C854E}" dt="2020-09-03T15:32:15.666" v="12940" actId="5793"/>
          <ac:spMkLst>
            <pc:docMk/>
            <pc:sldMk cId="889071854" sldId="471"/>
            <ac:spMk id="5" creationId="{FC3A1F4E-6F04-40A0-A2C4-73FBA367DADC}"/>
          </ac:spMkLst>
        </pc:spChg>
        <pc:spChg chg="del">
          <ac:chgData name="Aaron Smith" userId="f01875a68a4dc16b" providerId="LiveId" clId="{BD754947-4226-4E6E-9275-2D501F6C854E}" dt="2020-09-03T15:29:25.951" v="12615" actId="478"/>
          <ac:spMkLst>
            <pc:docMk/>
            <pc:sldMk cId="889071854" sldId="471"/>
            <ac:spMk id="7" creationId="{DD43BFAA-7D54-4652-A71D-24F2EA3A2E7A}"/>
          </ac:spMkLst>
        </pc:spChg>
        <pc:spChg chg="add mod">
          <ac:chgData name="Aaron Smith" userId="f01875a68a4dc16b" providerId="LiveId" clId="{BD754947-4226-4E6E-9275-2D501F6C854E}" dt="2020-09-03T15:32:05.445" v="12926" actId="2711"/>
          <ac:spMkLst>
            <pc:docMk/>
            <pc:sldMk cId="889071854" sldId="471"/>
            <ac:spMk id="22" creationId="{F5F20552-6C8F-43A1-BC84-7E0314ACB4ED}"/>
          </ac:spMkLst>
        </pc:spChg>
        <pc:grpChg chg="del">
          <ac:chgData name="Aaron Smith" userId="f01875a68a4dc16b" providerId="LiveId" clId="{BD754947-4226-4E6E-9275-2D501F6C854E}" dt="2020-09-03T15:29:20.966" v="12611" actId="478"/>
          <ac:grpSpMkLst>
            <pc:docMk/>
            <pc:sldMk cId="889071854" sldId="471"/>
            <ac:grpSpMk id="10" creationId="{1A33675B-986B-4000-8D9A-D4705AB6CECE}"/>
          </ac:grpSpMkLst>
        </pc:grpChg>
        <pc:grpChg chg="del">
          <ac:chgData name="Aaron Smith" userId="f01875a68a4dc16b" providerId="LiveId" clId="{BD754947-4226-4E6E-9275-2D501F6C854E}" dt="2020-09-03T15:29:22.967" v="12613" actId="478"/>
          <ac:grpSpMkLst>
            <pc:docMk/>
            <pc:sldMk cId="889071854" sldId="471"/>
            <ac:grpSpMk id="11" creationId="{376CD69F-8DCA-4829-9998-1269EF2E4CE9}"/>
          </ac:grpSpMkLst>
        </pc:grpChg>
        <pc:grpChg chg="del">
          <ac:chgData name="Aaron Smith" userId="f01875a68a4dc16b" providerId="LiveId" clId="{BD754947-4226-4E6E-9275-2D501F6C854E}" dt="2020-09-03T15:29:21.721" v="12612" actId="478"/>
          <ac:grpSpMkLst>
            <pc:docMk/>
            <pc:sldMk cId="889071854" sldId="471"/>
            <ac:grpSpMk id="12" creationId="{D1515557-3B62-4526-8F99-EA8BE7C8902C}"/>
          </ac:grpSpMkLst>
        </pc:grpChg>
        <pc:grpChg chg="del">
          <ac:chgData name="Aaron Smith" userId="f01875a68a4dc16b" providerId="LiveId" clId="{BD754947-4226-4E6E-9275-2D501F6C854E}" dt="2020-09-03T15:29:24.094" v="12614" actId="478"/>
          <ac:grpSpMkLst>
            <pc:docMk/>
            <pc:sldMk cId="889071854" sldId="471"/>
            <ac:grpSpMk id="13" creationId="{6A8D8B46-6553-45FF-8BC7-C20781D8E462}"/>
          </ac:grpSpMkLst>
        </pc:grpChg>
      </pc:sldChg>
      <pc:sldChg chg="addSp delSp modSp new mod modAnim">
        <pc:chgData name="Aaron Smith" userId="f01875a68a4dc16b" providerId="LiveId" clId="{BD754947-4226-4E6E-9275-2D501F6C854E}" dt="2020-09-03T15:41:28.884" v="13728" actId="2711"/>
        <pc:sldMkLst>
          <pc:docMk/>
          <pc:sldMk cId="3612259618" sldId="472"/>
        </pc:sldMkLst>
        <pc:spChg chg="mod">
          <ac:chgData name="Aaron Smith" userId="f01875a68a4dc16b" providerId="LiveId" clId="{BD754947-4226-4E6E-9275-2D501F6C854E}" dt="2020-09-03T15:33:44.090" v="12974" actId="113"/>
          <ac:spMkLst>
            <pc:docMk/>
            <pc:sldMk cId="3612259618" sldId="472"/>
            <ac:spMk id="2" creationId="{7B5F08F2-2410-4FAE-8E5C-AA4CC0C02478}"/>
          </ac:spMkLst>
        </pc:spChg>
        <pc:spChg chg="del">
          <ac:chgData name="Aaron Smith" userId="f01875a68a4dc16b" providerId="LiveId" clId="{BD754947-4226-4E6E-9275-2D501F6C854E}" dt="2020-09-03T15:33:50.740" v="12975" actId="1032"/>
          <ac:spMkLst>
            <pc:docMk/>
            <pc:sldMk cId="3612259618" sldId="472"/>
            <ac:spMk id="3" creationId="{E3012EFD-E581-41A8-AAC1-26D238A06BDF}"/>
          </ac:spMkLst>
        </pc:spChg>
        <pc:spChg chg="add del mod">
          <ac:chgData name="Aaron Smith" userId="f01875a68a4dc16b" providerId="LiveId" clId="{BD754947-4226-4E6E-9275-2D501F6C854E}" dt="2020-09-03T15:37:06.669" v="13280" actId="478"/>
          <ac:spMkLst>
            <pc:docMk/>
            <pc:sldMk cId="3612259618" sldId="472"/>
            <ac:spMk id="6" creationId="{1FA073ED-D319-405B-80E0-DEE483335B28}"/>
          </ac:spMkLst>
        </pc:spChg>
        <pc:spChg chg="add del">
          <ac:chgData name="Aaron Smith" userId="f01875a68a4dc16b" providerId="LiveId" clId="{BD754947-4226-4E6E-9275-2D501F6C854E}" dt="2020-09-03T15:34:51.114" v="13023" actId="22"/>
          <ac:spMkLst>
            <pc:docMk/>
            <pc:sldMk cId="3612259618" sldId="472"/>
            <ac:spMk id="8" creationId="{44CD38D9-99ED-4488-8F3A-7A3E6678A767}"/>
          </ac:spMkLst>
        </pc:spChg>
        <pc:spChg chg="add mod">
          <ac:chgData name="Aaron Smith" userId="f01875a68a4dc16b" providerId="LiveId" clId="{BD754947-4226-4E6E-9275-2D501F6C854E}" dt="2020-09-03T15:37:21.404" v="13347" actId="1037"/>
          <ac:spMkLst>
            <pc:docMk/>
            <pc:sldMk cId="3612259618" sldId="472"/>
            <ac:spMk id="9" creationId="{5E320138-4D62-4297-ABA3-A05BDCAA3EB5}"/>
          </ac:spMkLst>
        </pc:spChg>
        <pc:spChg chg="add mod">
          <ac:chgData name="Aaron Smith" userId="f01875a68a4dc16b" providerId="LiveId" clId="{BD754947-4226-4E6E-9275-2D501F6C854E}" dt="2020-09-03T15:37:21.404" v="13347" actId="1037"/>
          <ac:spMkLst>
            <pc:docMk/>
            <pc:sldMk cId="3612259618" sldId="472"/>
            <ac:spMk id="10" creationId="{25914BC3-3466-4A49-98D3-2DD0FB6D5F3C}"/>
          </ac:spMkLst>
        </pc:spChg>
        <pc:spChg chg="mod">
          <ac:chgData name="Aaron Smith" userId="f01875a68a4dc16b" providerId="LiveId" clId="{BD754947-4226-4E6E-9275-2D501F6C854E}" dt="2020-09-03T15:41:28.884" v="13728" actId="2711"/>
          <ac:spMkLst>
            <pc:docMk/>
            <pc:sldMk cId="3612259618" sldId="472"/>
            <ac:spMk id="12" creationId="{55C6AE06-0473-4D03-BA5D-B14F44547030}"/>
          </ac:spMkLst>
        </pc:spChg>
        <pc:spChg chg="mod">
          <ac:chgData name="Aaron Smith" userId="f01875a68a4dc16b" providerId="LiveId" clId="{BD754947-4226-4E6E-9275-2D501F6C854E}" dt="2020-09-03T15:35:06.387" v="13024"/>
          <ac:spMkLst>
            <pc:docMk/>
            <pc:sldMk cId="3612259618" sldId="472"/>
            <ac:spMk id="13" creationId="{988BAB54-0238-4088-8A0A-7F27E91057A1}"/>
          </ac:spMkLst>
        </pc:spChg>
        <pc:spChg chg="mod">
          <ac:chgData name="Aaron Smith" userId="f01875a68a4dc16b" providerId="LiveId" clId="{BD754947-4226-4E6E-9275-2D501F6C854E}" dt="2020-09-03T15:35:06.387" v="13024"/>
          <ac:spMkLst>
            <pc:docMk/>
            <pc:sldMk cId="3612259618" sldId="472"/>
            <ac:spMk id="14" creationId="{0B3E3B83-7934-4155-BCC0-6BB037060302}"/>
          </ac:spMkLst>
        </pc:spChg>
        <pc:spChg chg="mod">
          <ac:chgData name="Aaron Smith" userId="f01875a68a4dc16b" providerId="LiveId" clId="{BD754947-4226-4E6E-9275-2D501F6C854E}" dt="2020-09-03T15:41:22.683" v="13727" actId="2711"/>
          <ac:spMkLst>
            <pc:docMk/>
            <pc:sldMk cId="3612259618" sldId="472"/>
            <ac:spMk id="15" creationId="{AD06A517-301C-4876-B73D-E8962356B8E2}"/>
          </ac:spMkLst>
        </pc:spChg>
        <pc:spChg chg="mod">
          <ac:chgData name="Aaron Smith" userId="f01875a68a4dc16b" providerId="LiveId" clId="{BD754947-4226-4E6E-9275-2D501F6C854E}" dt="2020-09-03T15:41:22.683" v="13727" actId="2711"/>
          <ac:spMkLst>
            <pc:docMk/>
            <pc:sldMk cId="3612259618" sldId="472"/>
            <ac:spMk id="16" creationId="{C58E3E1D-C604-466B-A2AD-C6447FF95079}"/>
          </ac:spMkLst>
        </pc:spChg>
        <pc:spChg chg="mod">
          <ac:chgData name="Aaron Smith" userId="f01875a68a4dc16b" providerId="LiveId" clId="{BD754947-4226-4E6E-9275-2D501F6C854E}" dt="2020-09-03T15:41:16.886" v="13726" actId="2711"/>
          <ac:spMkLst>
            <pc:docMk/>
            <pc:sldMk cId="3612259618" sldId="472"/>
            <ac:spMk id="18" creationId="{E2E31526-EC5C-4242-B911-7A9F33106081}"/>
          </ac:spMkLst>
        </pc:spChg>
        <pc:spChg chg="mod">
          <ac:chgData name="Aaron Smith" userId="f01875a68a4dc16b" providerId="LiveId" clId="{BD754947-4226-4E6E-9275-2D501F6C854E}" dt="2020-09-03T15:41:16.886" v="13726" actId="2711"/>
          <ac:spMkLst>
            <pc:docMk/>
            <pc:sldMk cId="3612259618" sldId="472"/>
            <ac:spMk id="19" creationId="{030D225E-62C8-41CD-8153-A95B1A6EB972}"/>
          </ac:spMkLst>
        </pc:spChg>
        <pc:spChg chg="mod">
          <ac:chgData name="Aaron Smith" userId="f01875a68a4dc16b" providerId="LiveId" clId="{BD754947-4226-4E6E-9275-2D501F6C854E}" dt="2020-09-03T15:41:16.886" v="13726" actId="2711"/>
          <ac:spMkLst>
            <pc:docMk/>
            <pc:sldMk cId="3612259618" sldId="472"/>
            <ac:spMk id="20" creationId="{73F9DA5B-2489-44F7-83F0-D9A7797E5DA7}"/>
          </ac:spMkLst>
        </pc:spChg>
        <pc:spChg chg="add del mod">
          <ac:chgData name="Aaron Smith" userId="f01875a68a4dc16b" providerId="LiveId" clId="{BD754947-4226-4E6E-9275-2D501F6C854E}" dt="2020-09-03T15:37:08.044" v="13281" actId="478"/>
          <ac:spMkLst>
            <pc:docMk/>
            <pc:sldMk cId="3612259618" sldId="472"/>
            <ac:spMk id="24" creationId="{06B530BB-EE7F-4CE4-A5DE-6DEA54F86CBF}"/>
          </ac:spMkLst>
        </pc:spChg>
        <pc:spChg chg="add mod">
          <ac:chgData name="Aaron Smith" userId="f01875a68a4dc16b" providerId="LiveId" clId="{BD754947-4226-4E6E-9275-2D501F6C854E}" dt="2020-09-03T15:39:40.672" v="13557" actId="207"/>
          <ac:spMkLst>
            <pc:docMk/>
            <pc:sldMk cId="3612259618" sldId="472"/>
            <ac:spMk id="25" creationId="{0878296E-AC69-4572-B989-6C92751A35D1}"/>
          </ac:spMkLst>
        </pc:spChg>
        <pc:spChg chg="add mod">
          <ac:chgData name="Aaron Smith" userId="f01875a68a4dc16b" providerId="LiveId" clId="{BD754947-4226-4E6E-9275-2D501F6C854E}" dt="2020-09-03T15:39:17.400" v="13552" actId="1076"/>
          <ac:spMkLst>
            <pc:docMk/>
            <pc:sldMk cId="3612259618" sldId="472"/>
            <ac:spMk id="26" creationId="{0BB50347-4B82-4FCB-B3B8-8093F4894C6E}"/>
          </ac:spMkLst>
        </pc:spChg>
        <pc:spChg chg="add mod">
          <ac:chgData name="Aaron Smith" userId="f01875a68a4dc16b" providerId="LiveId" clId="{BD754947-4226-4E6E-9275-2D501F6C854E}" dt="2020-09-03T15:39:24.268" v="13554" actId="1076"/>
          <ac:spMkLst>
            <pc:docMk/>
            <pc:sldMk cId="3612259618" sldId="472"/>
            <ac:spMk id="27" creationId="{CE434C91-EAE5-4356-827B-47B7879FDD31}"/>
          </ac:spMkLst>
        </pc:spChg>
        <pc:spChg chg="add mod">
          <ac:chgData name="Aaron Smith" userId="f01875a68a4dc16b" providerId="LiveId" clId="{BD754947-4226-4E6E-9275-2D501F6C854E}" dt="2020-09-03T15:40:49.518" v="13723" actId="207"/>
          <ac:spMkLst>
            <pc:docMk/>
            <pc:sldMk cId="3612259618" sldId="472"/>
            <ac:spMk id="28" creationId="{180BF542-880A-4331-943B-E4CA27C7EA6E}"/>
          </ac:spMkLst>
        </pc:spChg>
        <pc:grpChg chg="add mod">
          <ac:chgData name="Aaron Smith" userId="f01875a68a4dc16b" providerId="LiveId" clId="{BD754947-4226-4E6E-9275-2D501F6C854E}" dt="2020-09-03T15:37:21.404" v="13347" actId="1037"/>
          <ac:grpSpMkLst>
            <pc:docMk/>
            <pc:sldMk cId="3612259618" sldId="472"/>
            <ac:grpSpMk id="11" creationId="{3F1A9572-051D-4E9F-ABB5-4D6A34682BA4}"/>
          </ac:grpSpMkLst>
        </pc:grpChg>
        <pc:grpChg chg="add mod">
          <ac:chgData name="Aaron Smith" userId="f01875a68a4dc16b" providerId="LiveId" clId="{BD754947-4226-4E6E-9275-2D501F6C854E}" dt="2020-09-03T15:37:21.404" v="13347" actId="1037"/>
          <ac:grpSpMkLst>
            <pc:docMk/>
            <pc:sldMk cId="3612259618" sldId="472"/>
            <ac:grpSpMk id="17" creationId="{912657DB-CB25-4EF4-8EA1-22CBE317C384}"/>
          </ac:grpSpMkLst>
        </pc:grpChg>
        <pc:graphicFrameChg chg="add del mod modGraphic">
          <ac:chgData name="Aaron Smith" userId="f01875a68a4dc16b" providerId="LiveId" clId="{BD754947-4226-4E6E-9275-2D501F6C854E}" dt="2020-09-03T15:33:59.523" v="12992" actId="478"/>
          <ac:graphicFrameMkLst>
            <pc:docMk/>
            <pc:sldMk cId="3612259618" sldId="472"/>
            <ac:graphicFrameMk id="4" creationId="{7BB2C361-9F87-4841-B278-D297A136AC4F}"/>
          </ac:graphicFrameMkLst>
        </pc:graphicFrameChg>
        <pc:cxnChg chg="mod">
          <ac:chgData name="Aaron Smith" userId="f01875a68a4dc16b" providerId="LiveId" clId="{BD754947-4226-4E6E-9275-2D501F6C854E}" dt="2020-09-03T15:35:06.387" v="13024"/>
          <ac:cxnSpMkLst>
            <pc:docMk/>
            <pc:sldMk cId="3612259618" sldId="472"/>
            <ac:cxnSpMk id="21" creationId="{0E1DC4B2-8807-4B6E-9127-6BF9F35C283E}"/>
          </ac:cxnSpMkLst>
        </pc:cxnChg>
        <pc:cxnChg chg="mod">
          <ac:chgData name="Aaron Smith" userId="f01875a68a4dc16b" providerId="LiveId" clId="{BD754947-4226-4E6E-9275-2D501F6C854E}" dt="2020-09-03T15:35:06.387" v="13024"/>
          <ac:cxnSpMkLst>
            <pc:docMk/>
            <pc:sldMk cId="3612259618" sldId="472"/>
            <ac:cxnSpMk id="22" creationId="{7A7922D1-AA12-4B81-8BA9-E7F9762D63A3}"/>
          </ac:cxnSpMkLst>
        </pc:cxnChg>
      </pc:sldChg>
    </pc:docChg>
  </pc:docChgLst>
  <pc:docChgLst>
    <pc:chgData name="Aaron Smith" userId="f01875a68a4dc16b" providerId="LiveId" clId="{893AAA9B-3016-4247-B26C-9E76EEAC5518}"/>
    <pc:docChg chg="undo redo custSel addSld modSld">
      <pc:chgData name="Aaron Smith" userId="f01875a68a4dc16b" providerId="LiveId" clId="{893AAA9B-3016-4247-B26C-9E76EEAC5518}" dt="2020-08-31T20:05:49.472" v="966" actId="20577"/>
      <pc:docMkLst>
        <pc:docMk/>
      </pc:docMkLst>
      <pc:sldChg chg="modSp mod">
        <pc:chgData name="Aaron Smith" userId="f01875a68a4dc16b" providerId="LiveId" clId="{893AAA9B-3016-4247-B26C-9E76EEAC5518}" dt="2020-08-31T19:42:09.528" v="10" actId="20577"/>
        <pc:sldMkLst>
          <pc:docMk/>
          <pc:sldMk cId="13210631" sldId="313"/>
        </pc:sldMkLst>
        <pc:spChg chg="mod">
          <ac:chgData name="Aaron Smith" userId="f01875a68a4dc16b" providerId="LiveId" clId="{893AAA9B-3016-4247-B26C-9E76EEAC5518}" dt="2020-08-31T19:42:09.528" v="10" actId="20577"/>
          <ac:spMkLst>
            <pc:docMk/>
            <pc:sldMk cId="13210631" sldId="313"/>
            <ac:spMk id="2" creationId="{C92B3218-161B-42D5-92B5-5D75E77FB5DB}"/>
          </ac:spMkLst>
        </pc:spChg>
      </pc:sldChg>
      <pc:sldChg chg="addSp delSp modSp add mod addAnim delAnim modAnim">
        <pc:chgData name="Aaron Smith" userId="f01875a68a4dc16b" providerId="LiveId" clId="{893AAA9B-3016-4247-B26C-9E76EEAC5518}" dt="2020-08-31T20:03:17.258" v="913" actId="20577"/>
        <pc:sldMkLst>
          <pc:docMk/>
          <pc:sldMk cId="1708156410" sldId="377"/>
        </pc:sldMkLst>
        <pc:spChg chg="mod">
          <ac:chgData name="Aaron Smith" userId="f01875a68a4dc16b" providerId="LiveId" clId="{893AAA9B-3016-4247-B26C-9E76EEAC5518}" dt="2020-08-31T19:53:12.064" v="386" actId="113"/>
          <ac:spMkLst>
            <pc:docMk/>
            <pc:sldMk cId="1708156410" sldId="377"/>
            <ac:spMk id="2" creationId="{0CBB92AC-CFDF-48A9-AD28-CE4801EF64A8}"/>
          </ac:spMkLst>
        </pc:spChg>
        <pc:spChg chg="add del">
          <ac:chgData name="Aaron Smith" userId="f01875a68a4dc16b" providerId="LiveId" clId="{893AAA9B-3016-4247-B26C-9E76EEAC5518}" dt="2020-08-31T19:52:56.325" v="346" actId="478"/>
          <ac:spMkLst>
            <pc:docMk/>
            <pc:sldMk cId="1708156410" sldId="377"/>
            <ac:spMk id="5" creationId="{FD459E03-BB4B-480D-A30B-057945D90531}"/>
          </ac:spMkLst>
        </pc:spChg>
        <pc:spChg chg="mod">
          <ac:chgData name="Aaron Smith" userId="f01875a68a4dc16b" providerId="LiveId" clId="{893AAA9B-3016-4247-B26C-9E76EEAC5518}" dt="2020-08-31T20:01:18.210" v="738" actId="14100"/>
          <ac:spMkLst>
            <pc:docMk/>
            <pc:sldMk cId="1708156410" sldId="377"/>
            <ac:spMk id="12" creationId="{149B1A3C-AF5D-42DD-B5D9-8B3E71DDC9FB}"/>
          </ac:spMkLst>
        </pc:spChg>
        <pc:spChg chg="mod">
          <ac:chgData name="Aaron Smith" userId="f01875a68a4dc16b" providerId="LiveId" clId="{893AAA9B-3016-4247-B26C-9E76EEAC5518}" dt="2020-08-31T20:02:36.358" v="820" actId="14100"/>
          <ac:spMkLst>
            <pc:docMk/>
            <pc:sldMk cId="1708156410" sldId="377"/>
            <ac:spMk id="18" creationId="{E58195D0-E6B5-4151-80A0-98591F418A71}"/>
          </ac:spMkLst>
        </pc:spChg>
        <pc:spChg chg="add mod">
          <ac:chgData name="Aaron Smith" userId="f01875a68a4dc16b" providerId="LiveId" clId="{893AAA9B-3016-4247-B26C-9E76EEAC5518}" dt="2020-08-31T20:03:17.258" v="913" actId="20577"/>
          <ac:spMkLst>
            <pc:docMk/>
            <pc:sldMk cId="1708156410" sldId="377"/>
            <ac:spMk id="21" creationId="{BF406FD8-21F8-4288-A270-6B15F9D14B86}"/>
          </ac:spMkLst>
        </pc:spChg>
        <pc:grpChg chg="add mod">
          <ac:chgData name="Aaron Smith" userId="f01875a68a4dc16b" providerId="LiveId" clId="{893AAA9B-3016-4247-B26C-9E76EEAC5518}" dt="2020-08-31T20:01:45.329" v="750" actId="1036"/>
          <ac:grpSpMkLst>
            <pc:docMk/>
            <pc:sldMk cId="1708156410" sldId="377"/>
            <ac:grpSpMk id="8" creationId="{A7BEDFE6-F5D0-45B4-8EF6-86B5C8EA48C6}"/>
          </ac:grpSpMkLst>
        </pc:grpChg>
        <pc:grpChg chg="del">
          <ac:chgData name="Aaron Smith" userId="f01875a68a4dc16b" providerId="LiveId" clId="{893AAA9B-3016-4247-B26C-9E76EEAC5518}" dt="2020-08-31T19:52:46.293" v="339" actId="478"/>
          <ac:grpSpMkLst>
            <pc:docMk/>
            <pc:sldMk cId="1708156410" sldId="377"/>
            <ac:grpSpMk id="11" creationId="{921D882A-1443-4929-9BC8-7C1052963B16}"/>
          </ac:grpSpMkLst>
        </pc:grpChg>
        <pc:grpChg chg="add mod">
          <ac:chgData name="Aaron Smith" userId="f01875a68a4dc16b" providerId="LiveId" clId="{893AAA9B-3016-4247-B26C-9E76EEAC5518}" dt="2020-08-31T20:01:58.343" v="752" actId="1076"/>
          <ac:grpSpMkLst>
            <pc:docMk/>
            <pc:sldMk cId="1708156410" sldId="377"/>
            <ac:grpSpMk id="16" creationId="{2A45743D-EE7C-4AF0-B411-D629770C7706}"/>
          </ac:grpSpMkLst>
        </pc:grpChg>
        <pc:cxnChg chg="mod">
          <ac:chgData name="Aaron Smith" userId="f01875a68a4dc16b" providerId="LiveId" clId="{893AAA9B-3016-4247-B26C-9E76EEAC5518}" dt="2020-08-31T20:01:37.961" v="745" actId="14100"/>
          <ac:cxnSpMkLst>
            <pc:docMk/>
            <pc:sldMk cId="1708156410" sldId="377"/>
            <ac:cxnSpMk id="9" creationId="{DF0EB64C-A5A1-4567-8B03-446AA8E115D3}"/>
          </ac:cxnSpMkLst>
        </pc:cxnChg>
        <pc:cxnChg chg="mod">
          <ac:chgData name="Aaron Smith" userId="f01875a68a4dc16b" providerId="LiveId" clId="{893AAA9B-3016-4247-B26C-9E76EEAC5518}" dt="2020-08-31T20:02:36.358" v="820" actId="14100"/>
          <ac:cxnSpMkLst>
            <pc:docMk/>
            <pc:sldMk cId="1708156410" sldId="377"/>
            <ac:cxnSpMk id="17" creationId="{19269B7E-959A-4134-B916-FC7338DE1E6F}"/>
          </ac:cxnSpMkLst>
        </pc:cxnChg>
      </pc:sldChg>
      <pc:sldChg chg="delSp modSp add mod delAnim">
        <pc:chgData name="Aaron Smith" userId="f01875a68a4dc16b" providerId="LiveId" clId="{893AAA9B-3016-4247-B26C-9E76EEAC5518}" dt="2020-08-31T19:50:58.477" v="337" actId="404"/>
        <pc:sldMkLst>
          <pc:docMk/>
          <pc:sldMk cId="1167335651" sldId="378"/>
        </pc:sldMkLst>
        <pc:spChg chg="mod">
          <ac:chgData name="Aaron Smith" userId="f01875a68a4dc16b" providerId="LiveId" clId="{893AAA9B-3016-4247-B26C-9E76EEAC5518}" dt="2020-08-31T19:50:58.477" v="337" actId="404"/>
          <ac:spMkLst>
            <pc:docMk/>
            <pc:sldMk cId="1167335651" sldId="378"/>
            <ac:spMk id="4" creationId="{BAA152F3-9D5D-4B2E-9DA1-334877B45286}"/>
          </ac:spMkLst>
        </pc:spChg>
        <pc:spChg chg="mod">
          <ac:chgData name="Aaron Smith" userId="f01875a68a4dc16b" providerId="LiveId" clId="{893AAA9B-3016-4247-B26C-9E76EEAC5518}" dt="2020-08-31T19:50:46.243" v="325" actId="404"/>
          <ac:spMkLst>
            <pc:docMk/>
            <pc:sldMk cId="1167335651" sldId="378"/>
            <ac:spMk id="5" creationId="{C27F91E0-D835-4632-98D8-EEA1B0FC8E45}"/>
          </ac:spMkLst>
        </pc:spChg>
        <pc:spChg chg="mod">
          <ac:chgData name="Aaron Smith" userId="f01875a68a4dc16b" providerId="LiveId" clId="{893AAA9B-3016-4247-B26C-9E76EEAC5518}" dt="2020-08-31T19:50:31.529" v="313" actId="948"/>
          <ac:spMkLst>
            <pc:docMk/>
            <pc:sldMk cId="1167335651" sldId="378"/>
            <ac:spMk id="6" creationId="{5736466D-033A-43CF-B15A-ED055359A3C5}"/>
          </ac:spMkLst>
        </pc:spChg>
        <pc:spChg chg="mod">
          <ac:chgData name="Aaron Smith" userId="f01875a68a4dc16b" providerId="LiveId" clId="{893AAA9B-3016-4247-B26C-9E76EEAC5518}" dt="2020-08-31T19:49:20.307" v="302" actId="2711"/>
          <ac:spMkLst>
            <pc:docMk/>
            <pc:sldMk cId="1167335651" sldId="378"/>
            <ac:spMk id="14" creationId="{4BF37561-E6B7-4542-A29D-ED6512715A67}"/>
          </ac:spMkLst>
        </pc:spChg>
        <pc:spChg chg="mod">
          <ac:chgData name="Aaron Smith" userId="f01875a68a4dc16b" providerId="LiveId" clId="{893AAA9B-3016-4247-B26C-9E76EEAC5518}" dt="2020-08-31T19:49:07.825" v="300" actId="115"/>
          <ac:spMkLst>
            <pc:docMk/>
            <pc:sldMk cId="1167335651" sldId="378"/>
            <ac:spMk id="20" creationId="{AFF2C795-10C0-4984-A2E0-14600A20C2E0}"/>
          </ac:spMkLst>
        </pc:spChg>
        <pc:spChg chg="del">
          <ac:chgData name="Aaron Smith" userId="f01875a68a4dc16b" providerId="LiveId" clId="{893AAA9B-3016-4247-B26C-9E76EEAC5518}" dt="2020-08-31T19:42:38.498" v="13" actId="478"/>
          <ac:spMkLst>
            <pc:docMk/>
            <pc:sldMk cId="1167335651" sldId="378"/>
            <ac:spMk id="51" creationId="{B730F9A0-E91E-400B-8575-DC0C60F83FB1}"/>
          </ac:spMkLst>
        </pc:spChg>
        <pc:cxnChg chg="mod">
          <ac:chgData name="Aaron Smith" userId="f01875a68a4dc16b" providerId="LiveId" clId="{893AAA9B-3016-4247-B26C-9E76EEAC5518}" dt="2020-08-31T19:49:20.307" v="302" actId="2711"/>
          <ac:cxnSpMkLst>
            <pc:docMk/>
            <pc:sldMk cId="1167335651" sldId="378"/>
            <ac:cxnSpMk id="13" creationId="{5DFDC2C6-4B3E-496C-9F14-55BB03DE990E}"/>
          </ac:cxnSpMkLst>
        </pc:cxnChg>
      </pc:sldChg>
      <pc:sldChg chg="addSp delSp modSp add mod delAnim modAnim">
        <pc:chgData name="Aaron Smith" userId="f01875a68a4dc16b" providerId="LiveId" clId="{893AAA9B-3016-4247-B26C-9E76EEAC5518}" dt="2020-08-31T20:05:49.472" v="966" actId="20577"/>
        <pc:sldMkLst>
          <pc:docMk/>
          <pc:sldMk cId="1441804813" sldId="379"/>
        </pc:sldMkLst>
        <pc:spChg chg="mod">
          <ac:chgData name="Aaron Smith" userId="f01875a68a4dc16b" providerId="LiveId" clId="{893AAA9B-3016-4247-B26C-9E76EEAC5518}" dt="2020-08-31T20:04:58.236" v="956" actId="2711"/>
          <ac:spMkLst>
            <pc:docMk/>
            <pc:sldMk cId="1441804813" sldId="379"/>
            <ac:spMk id="2" creationId="{0CBB92AC-CFDF-48A9-AD28-CE4801EF64A8}"/>
          </ac:spMkLst>
        </pc:spChg>
        <pc:spChg chg="mod">
          <ac:chgData name="Aaron Smith" userId="f01875a68a4dc16b" providerId="LiveId" clId="{893AAA9B-3016-4247-B26C-9E76EEAC5518}" dt="2020-08-31T20:05:49.472" v="966" actId="20577"/>
          <ac:spMkLst>
            <pc:docMk/>
            <pc:sldMk cId="1441804813" sldId="379"/>
            <ac:spMk id="5" creationId="{FD459E03-BB4B-480D-A30B-057945D90531}"/>
          </ac:spMkLst>
        </pc:spChg>
        <pc:spChg chg="mod">
          <ac:chgData name="Aaron Smith" userId="f01875a68a4dc16b" providerId="LiveId" clId="{893AAA9B-3016-4247-B26C-9E76EEAC5518}" dt="2020-08-31T19:57:43.423" v="567" actId="2711"/>
          <ac:spMkLst>
            <pc:docMk/>
            <pc:sldMk cId="1441804813" sldId="379"/>
            <ac:spMk id="12" creationId="{3654AE4C-8DBC-4EFD-B794-E8CE1B7DF08F}"/>
          </ac:spMkLst>
        </pc:spChg>
        <pc:grpChg chg="add del mod">
          <ac:chgData name="Aaron Smith" userId="f01875a68a4dc16b" providerId="LiveId" clId="{893AAA9B-3016-4247-B26C-9E76EEAC5518}" dt="2020-08-31T20:04:35.256" v="915" actId="478"/>
          <ac:grpSpMkLst>
            <pc:docMk/>
            <pc:sldMk cId="1441804813" sldId="379"/>
            <ac:grpSpMk id="8" creationId="{E739ABDE-7916-4613-9196-3DF0B92407E8}"/>
          </ac:grpSpMkLst>
        </pc:grpChg>
        <pc:grpChg chg="del">
          <ac:chgData name="Aaron Smith" userId="f01875a68a4dc16b" providerId="LiveId" clId="{893AAA9B-3016-4247-B26C-9E76EEAC5518}" dt="2020-08-31T19:54:30.001" v="414" actId="478"/>
          <ac:grpSpMkLst>
            <pc:docMk/>
            <pc:sldMk cId="1441804813" sldId="379"/>
            <ac:grpSpMk id="11" creationId="{921D882A-1443-4929-9BC8-7C1052963B16}"/>
          </ac:grpSpMkLst>
        </pc:grpChg>
        <pc:cxnChg chg="mod">
          <ac:chgData name="Aaron Smith" userId="f01875a68a4dc16b" providerId="LiveId" clId="{893AAA9B-3016-4247-B26C-9E76EEAC5518}" dt="2020-08-31T19:57:28.612" v="565"/>
          <ac:cxnSpMkLst>
            <pc:docMk/>
            <pc:sldMk cId="1441804813" sldId="379"/>
            <ac:cxnSpMk id="9" creationId="{8A6D842D-275D-4EF6-8CAD-B0CD174247AA}"/>
          </ac:cxnSpMkLst>
        </pc:cxnChg>
      </pc:sldChg>
      <pc:sldChg chg="add">
        <pc:chgData name="Aaron Smith" userId="f01875a68a4dc16b" providerId="LiveId" clId="{893AAA9B-3016-4247-B26C-9E76EEAC5518}" dt="2020-08-31T19:53:58.408" v="388"/>
        <pc:sldMkLst>
          <pc:docMk/>
          <pc:sldMk cId="2446456090" sldId="380"/>
        </pc:sldMkLst>
      </pc:sldChg>
      <pc:sldChg chg="modSp add modAnim">
        <pc:chgData name="Aaron Smith" userId="f01875a68a4dc16b" providerId="LiveId" clId="{893AAA9B-3016-4247-B26C-9E76EEAC5518}" dt="2020-08-31T20:05:43.527" v="961" actId="20577"/>
        <pc:sldMkLst>
          <pc:docMk/>
          <pc:sldMk cId="2769305179" sldId="381"/>
        </pc:sldMkLst>
        <pc:spChg chg="mod">
          <ac:chgData name="Aaron Smith" userId="f01875a68a4dc16b" providerId="LiveId" clId="{893AAA9B-3016-4247-B26C-9E76EEAC5518}" dt="2020-08-31T20:05:43.527" v="961" actId="20577"/>
          <ac:spMkLst>
            <pc:docMk/>
            <pc:sldMk cId="2769305179" sldId="381"/>
            <ac:spMk id="5" creationId="{FD459E03-BB4B-480D-A30B-057945D90531}"/>
          </ac:spMkLst>
        </pc:spChg>
      </pc:sldChg>
    </pc:docChg>
  </pc:docChgLst>
  <pc:docChgLst>
    <pc:chgData name="Aaron Smith" userId="f01875a68a4dc16b" providerId="LiveId" clId="{AFDE1695-8153-486E-824A-9FBFCC046B22}"/>
    <pc:docChg chg="undo redo custSel addSld delSld modSld sldOrd">
      <pc:chgData name="Aaron Smith" userId="f01875a68a4dc16b" providerId="LiveId" clId="{AFDE1695-8153-486E-824A-9FBFCC046B22}" dt="2020-08-13T17:03:51.446" v="4757" actId="1076"/>
      <pc:docMkLst>
        <pc:docMk/>
      </pc:docMkLst>
      <pc:sldChg chg="modSp mod">
        <pc:chgData name="Aaron Smith" userId="f01875a68a4dc16b" providerId="LiveId" clId="{AFDE1695-8153-486E-824A-9FBFCC046B22}" dt="2020-08-11T15:40:15.567" v="289" actId="20577"/>
        <pc:sldMkLst>
          <pc:docMk/>
          <pc:sldMk cId="2319032232" sldId="256"/>
        </pc:sldMkLst>
        <pc:spChg chg="mod">
          <ac:chgData name="Aaron Smith" userId="f01875a68a4dc16b" providerId="LiveId" clId="{AFDE1695-8153-486E-824A-9FBFCC046B22}" dt="2020-08-11T15:40:15.567" v="289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modSp del mod">
        <pc:chgData name="Aaron Smith" userId="f01875a68a4dc16b" providerId="LiveId" clId="{AFDE1695-8153-486E-824A-9FBFCC046B22}" dt="2020-08-13T01:30:38.591" v="2941" actId="47"/>
        <pc:sldMkLst>
          <pc:docMk/>
          <pc:sldMk cId="4271328917" sldId="257"/>
        </pc:sldMkLst>
        <pc:spChg chg="mod">
          <ac:chgData name="Aaron Smith" userId="f01875a68a4dc16b" providerId="LiveId" clId="{AFDE1695-8153-486E-824A-9FBFCC046B22}" dt="2020-08-11T15:37:44.788" v="132" actId="20577"/>
          <ac:spMkLst>
            <pc:docMk/>
            <pc:sldMk cId="4271328917" sldId="257"/>
            <ac:spMk id="2" creationId="{B6C9844E-C5AA-4FE1-A3E7-900BD37D7635}"/>
          </ac:spMkLst>
        </pc:spChg>
        <pc:spChg chg="mod">
          <ac:chgData name="Aaron Smith" userId="f01875a68a4dc16b" providerId="LiveId" clId="{AFDE1695-8153-486E-824A-9FBFCC046B22}" dt="2020-08-13T01:25:38.178" v="2540" actId="20577"/>
          <ac:spMkLst>
            <pc:docMk/>
            <pc:sldMk cId="4271328917" sldId="257"/>
            <ac:spMk id="3" creationId="{30A7E912-C75C-433B-8A1F-13725E69E256}"/>
          </ac:spMkLst>
        </pc:spChg>
      </pc:sldChg>
      <pc:sldChg chg="modSp new mod">
        <pc:chgData name="Aaron Smith" userId="f01875a68a4dc16b" providerId="LiveId" clId="{AFDE1695-8153-486E-824A-9FBFCC046B22}" dt="2020-08-11T15:37:21.860" v="110" actId="20577"/>
        <pc:sldMkLst>
          <pc:docMk/>
          <pc:sldMk cId="3790492247" sldId="259"/>
        </pc:sldMkLst>
        <pc:spChg chg="mod">
          <ac:chgData name="Aaron Smith" userId="f01875a68a4dc16b" providerId="LiveId" clId="{AFDE1695-8153-486E-824A-9FBFCC046B22}" dt="2020-08-11T15:37:21.860" v="110" actId="20577"/>
          <ac:spMkLst>
            <pc:docMk/>
            <pc:sldMk cId="3790492247" sldId="259"/>
            <ac:spMk id="2" creationId="{8D077EE0-BDA9-43B8-8923-487CE85A6478}"/>
          </ac:spMkLst>
        </pc:spChg>
      </pc:sldChg>
      <pc:sldChg chg="addSp delSp modSp new mod modAnim">
        <pc:chgData name="Aaron Smith" userId="f01875a68a4dc16b" providerId="LiveId" clId="{AFDE1695-8153-486E-824A-9FBFCC046B22}" dt="2020-08-13T01:30:17.094" v="2940"/>
        <pc:sldMkLst>
          <pc:docMk/>
          <pc:sldMk cId="2309015287" sldId="260"/>
        </pc:sldMkLst>
        <pc:spChg chg="mod">
          <ac:chgData name="Aaron Smith" userId="f01875a68a4dc16b" providerId="LiveId" clId="{AFDE1695-8153-486E-824A-9FBFCC046B22}" dt="2020-08-11T15:37:51.510" v="159" actId="20577"/>
          <ac:spMkLst>
            <pc:docMk/>
            <pc:sldMk cId="2309015287" sldId="260"/>
            <ac:spMk id="2" creationId="{F9A443CD-2BEE-44D2-A46C-92776CB8F386}"/>
          </ac:spMkLst>
        </pc:spChg>
        <pc:spChg chg="del mod">
          <ac:chgData name="Aaron Smith" userId="f01875a68a4dc16b" providerId="LiveId" clId="{AFDE1695-8153-486E-824A-9FBFCC046B22}" dt="2020-08-13T00:12:57.449" v="2460" actId="478"/>
          <ac:spMkLst>
            <pc:docMk/>
            <pc:sldMk cId="2309015287" sldId="260"/>
            <ac:spMk id="3" creationId="{9E5F4E12-9D7A-4145-8023-6E704DEE9C5F}"/>
          </ac:spMkLst>
        </pc:spChg>
        <pc:spChg chg="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5" creationId="{8E5F680A-C763-41BD-B7EF-F30834C3678F}"/>
          </ac:spMkLst>
        </pc:spChg>
        <pc:spChg chg="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6" creationId="{05A151B5-DA0F-4BE4-85C7-A8FAB79C8B5A}"/>
          </ac:spMkLst>
        </pc:spChg>
        <pc:spChg chg="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7" creationId="{CE1FE7E8-5A6C-43B1-BEAD-867963512501}"/>
          </ac:spMkLst>
        </pc:spChg>
        <pc:spChg chg="add 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8" creationId="{3D64DBF9-6A92-45B7-96ED-6602163263B6}"/>
          </ac:spMkLst>
        </pc:spChg>
        <pc:spChg chg="add 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9" creationId="{2710C8C9-D439-411F-9672-D6BE90CA7D93}"/>
          </ac:spMkLst>
        </pc:spChg>
        <pc:spChg chg="add 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10" creationId="{42F046A8-5437-468E-83B1-3A0FE6549961}"/>
          </ac:spMkLst>
        </pc:spChg>
        <pc:spChg chg="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12" creationId="{776DDC18-94EB-4794-B6BA-E3969FC7DE1B}"/>
          </ac:spMkLst>
        </pc:spChg>
        <pc:spChg chg="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13" creationId="{D7C59CA4-F12F-4DDA-976C-D726845DD930}"/>
          </ac:spMkLst>
        </pc:spChg>
        <pc:spChg chg="mod">
          <ac:chgData name="Aaron Smith" userId="f01875a68a4dc16b" providerId="LiveId" clId="{AFDE1695-8153-486E-824A-9FBFCC046B22}" dt="2020-08-13T00:12:55.525" v="2459"/>
          <ac:spMkLst>
            <pc:docMk/>
            <pc:sldMk cId="2309015287" sldId="260"/>
            <ac:spMk id="14" creationId="{B22DF587-96DE-4491-BAA4-E630580569FA}"/>
          </ac:spMkLst>
        </pc:spChg>
        <pc:spChg chg="add">
          <ac:chgData name="Aaron Smith" userId="f01875a68a4dc16b" providerId="LiveId" clId="{AFDE1695-8153-486E-824A-9FBFCC046B22}" dt="2020-08-13T00:13:09.085" v="2461" actId="22"/>
          <ac:spMkLst>
            <pc:docMk/>
            <pc:sldMk cId="2309015287" sldId="260"/>
            <ac:spMk id="16" creationId="{0D102567-0D68-4217-B44C-9597100D7EDE}"/>
          </ac:spMkLst>
        </pc:spChg>
        <pc:spChg chg="add">
          <ac:chgData name="Aaron Smith" userId="f01875a68a4dc16b" providerId="LiveId" clId="{AFDE1695-8153-486E-824A-9FBFCC046B22}" dt="2020-08-13T00:13:09.085" v="2461" actId="22"/>
          <ac:spMkLst>
            <pc:docMk/>
            <pc:sldMk cId="2309015287" sldId="260"/>
            <ac:spMk id="18" creationId="{F43737CD-DB4B-49EC-BC85-C7A7CE5039F3}"/>
          </ac:spMkLst>
        </pc:spChg>
        <pc:spChg chg="add">
          <ac:chgData name="Aaron Smith" userId="f01875a68a4dc16b" providerId="LiveId" clId="{AFDE1695-8153-486E-824A-9FBFCC046B22}" dt="2020-08-13T00:13:09.085" v="2461" actId="22"/>
          <ac:spMkLst>
            <pc:docMk/>
            <pc:sldMk cId="2309015287" sldId="260"/>
            <ac:spMk id="20" creationId="{4ECCDBB9-921C-41F4-ABFE-00EAA958FA98}"/>
          </ac:spMkLst>
        </pc:spChg>
        <pc:spChg chg="add">
          <ac:chgData name="Aaron Smith" userId="f01875a68a4dc16b" providerId="LiveId" clId="{AFDE1695-8153-486E-824A-9FBFCC046B22}" dt="2020-08-13T00:13:09.085" v="2461" actId="22"/>
          <ac:spMkLst>
            <pc:docMk/>
            <pc:sldMk cId="2309015287" sldId="260"/>
            <ac:spMk id="22" creationId="{D5509FAA-A1A8-4498-A604-F2925255677D}"/>
          </ac:spMkLst>
        </pc:spChg>
        <pc:spChg chg="add mod">
          <ac:chgData name="Aaron Smith" userId="f01875a68a4dc16b" providerId="LiveId" clId="{AFDE1695-8153-486E-824A-9FBFCC046B22}" dt="2020-08-13T00:13:38.036" v="2490" actId="2085"/>
          <ac:spMkLst>
            <pc:docMk/>
            <pc:sldMk cId="2309015287" sldId="260"/>
            <ac:spMk id="23" creationId="{48A66736-2CC7-49BC-ACB0-67A6CF04390A}"/>
          </ac:spMkLst>
        </pc:spChg>
        <pc:spChg chg="add del mod">
          <ac:chgData name="Aaron Smith" userId="f01875a68a4dc16b" providerId="LiveId" clId="{AFDE1695-8153-486E-824A-9FBFCC046B22}" dt="2020-08-13T01:30:08.115" v="2937" actId="478"/>
          <ac:spMkLst>
            <pc:docMk/>
            <pc:sldMk cId="2309015287" sldId="260"/>
            <ac:spMk id="24" creationId="{6B228C72-C644-4DAD-B843-16355BB7B631}"/>
          </ac:spMkLst>
        </pc:spChg>
        <pc:spChg chg="add del mod">
          <ac:chgData name="Aaron Smith" userId="f01875a68a4dc16b" providerId="LiveId" clId="{AFDE1695-8153-486E-824A-9FBFCC046B22}" dt="2020-08-13T01:30:10.945" v="2939" actId="478"/>
          <ac:spMkLst>
            <pc:docMk/>
            <pc:sldMk cId="2309015287" sldId="260"/>
            <ac:spMk id="26" creationId="{E8351F62-AFBD-41BE-AE0A-C15171FB11DD}"/>
          </ac:spMkLst>
        </pc:spChg>
        <pc:spChg chg="add del mod">
          <ac:chgData name="Aaron Smith" userId="f01875a68a4dc16b" providerId="LiveId" clId="{AFDE1695-8153-486E-824A-9FBFCC046B22}" dt="2020-08-13T01:30:09.696" v="2938" actId="478"/>
          <ac:spMkLst>
            <pc:docMk/>
            <pc:sldMk cId="2309015287" sldId="260"/>
            <ac:spMk id="28" creationId="{04ACC5BD-2E9C-4416-A4E4-13E0FAE7F600}"/>
          </ac:spMkLst>
        </pc:spChg>
        <pc:grpChg chg="add mod">
          <ac:chgData name="Aaron Smith" userId="f01875a68a4dc16b" providerId="LiveId" clId="{AFDE1695-8153-486E-824A-9FBFCC046B22}" dt="2020-08-13T00:12:55.525" v="2459"/>
          <ac:grpSpMkLst>
            <pc:docMk/>
            <pc:sldMk cId="2309015287" sldId="260"/>
            <ac:grpSpMk id="4" creationId="{3386F8AF-5E82-482D-A6CC-8E007A12FB08}"/>
          </ac:grpSpMkLst>
        </pc:grpChg>
        <pc:grpChg chg="add mod">
          <ac:chgData name="Aaron Smith" userId="f01875a68a4dc16b" providerId="LiveId" clId="{AFDE1695-8153-486E-824A-9FBFCC046B22}" dt="2020-08-13T00:12:55.525" v="2459"/>
          <ac:grpSpMkLst>
            <pc:docMk/>
            <pc:sldMk cId="2309015287" sldId="260"/>
            <ac:grpSpMk id="11" creationId="{C9E40B17-AAD1-46ED-A5AC-07D9E8B83F4D}"/>
          </ac:grpSpMkLst>
        </pc:grpChg>
      </pc:sldChg>
      <pc:sldChg chg="addSp delSp modSp new mod modAnim">
        <pc:chgData name="Aaron Smith" userId="f01875a68a4dc16b" providerId="LiveId" clId="{AFDE1695-8153-486E-824A-9FBFCC046B22}" dt="2020-08-13T01:35:31.190" v="3191" actId="207"/>
        <pc:sldMkLst>
          <pc:docMk/>
          <pc:sldMk cId="392032561" sldId="261"/>
        </pc:sldMkLst>
        <pc:spChg chg="mod">
          <ac:chgData name="Aaron Smith" userId="f01875a68a4dc16b" providerId="LiveId" clId="{AFDE1695-8153-486E-824A-9FBFCC046B22}" dt="2020-08-13T01:34:43.883" v="3037" actId="20577"/>
          <ac:spMkLst>
            <pc:docMk/>
            <pc:sldMk cId="392032561" sldId="261"/>
            <ac:spMk id="2" creationId="{8CFA0B78-1244-481D-A872-643B8D124F6B}"/>
          </ac:spMkLst>
        </pc:spChg>
        <pc:spChg chg="del mod">
          <ac:chgData name="Aaron Smith" userId="f01875a68a4dc16b" providerId="LiveId" clId="{AFDE1695-8153-486E-824A-9FBFCC046B22}" dt="2020-08-13T01:32:43.992" v="3001" actId="478"/>
          <ac:spMkLst>
            <pc:docMk/>
            <pc:sldMk cId="392032561" sldId="261"/>
            <ac:spMk id="3" creationId="{81A21682-B722-4CD3-B4D2-43C240779A42}"/>
          </ac:spMkLst>
        </pc:spChg>
        <pc:spChg chg="add del mod">
          <ac:chgData name="Aaron Smith" userId="f01875a68a4dc16b" providerId="LiveId" clId="{AFDE1695-8153-486E-824A-9FBFCC046B22}" dt="2020-08-13T01:32:45.715" v="3002" actId="478"/>
          <ac:spMkLst>
            <pc:docMk/>
            <pc:sldMk cId="392032561" sldId="261"/>
            <ac:spMk id="6" creationId="{F8D91274-F5A8-4AD9-9172-7932B5D689AF}"/>
          </ac:spMkLst>
        </pc:spChg>
        <pc:spChg chg="add mod">
          <ac:chgData name="Aaron Smith" userId="f01875a68a4dc16b" providerId="LiveId" clId="{AFDE1695-8153-486E-824A-9FBFCC046B22}" dt="2020-08-13T01:35:31.190" v="3191" actId="207"/>
          <ac:spMkLst>
            <pc:docMk/>
            <pc:sldMk cId="392032561" sldId="261"/>
            <ac:spMk id="7" creationId="{55B9DACF-6560-426A-AC22-28EE26494E83}"/>
          </ac:spMkLst>
        </pc:spChg>
        <pc:graphicFrameChg chg="add mod modGraphic">
          <ac:chgData name="Aaron Smith" userId="f01875a68a4dc16b" providerId="LiveId" clId="{AFDE1695-8153-486E-824A-9FBFCC046B22}" dt="2020-08-13T01:34:28.694" v="3024" actId="14100"/>
          <ac:graphicFrameMkLst>
            <pc:docMk/>
            <pc:sldMk cId="392032561" sldId="261"/>
            <ac:graphicFrameMk id="4" creationId="{784935AF-35F5-4133-9AF6-503316145474}"/>
          </ac:graphicFrameMkLst>
        </pc:graphicFrameChg>
      </pc:sldChg>
      <pc:sldChg chg="modSp new del mod">
        <pc:chgData name="Aaron Smith" userId="f01875a68a4dc16b" providerId="LiveId" clId="{AFDE1695-8153-486E-824A-9FBFCC046B22}" dt="2020-08-13T01:30:40.922" v="2942" actId="47"/>
        <pc:sldMkLst>
          <pc:docMk/>
          <pc:sldMk cId="1200083009" sldId="262"/>
        </pc:sldMkLst>
        <pc:spChg chg="mod">
          <ac:chgData name="Aaron Smith" userId="f01875a68a4dc16b" providerId="LiveId" clId="{AFDE1695-8153-486E-824A-9FBFCC046B22}" dt="2020-08-11T15:38:38.453" v="221" actId="20577"/>
          <ac:spMkLst>
            <pc:docMk/>
            <pc:sldMk cId="1200083009" sldId="262"/>
            <ac:spMk id="2" creationId="{DAF5001A-8091-4AA2-8C74-2C0D8B5CFD73}"/>
          </ac:spMkLst>
        </pc:spChg>
      </pc:sldChg>
      <pc:sldChg chg="addSp delSp modSp new del mod">
        <pc:chgData name="Aaron Smith" userId="f01875a68a4dc16b" providerId="LiveId" clId="{AFDE1695-8153-486E-824A-9FBFCC046B22}" dt="2020-08-13T01:57:07.219" v="4509" actId="47"/>
        <pc:sldMkLst>
          <pc:docMk/>
          <pc:sldMk cId="759469260" sldId="263"/>
        </pc:sldMkLst>
        <pc:spChg chg="del mod">
          <ac:chgData name="Aaron Smith" userId="f01875a68a4dc16b" providerId="LiveId" clId="{AFDE1695-8153-486E-824A-9FBFCC046B22}" dt="2020-08-13T01:57:06.085" v="4508" actId="478"/>
          <ac:spMkLst>
            <pc:docMk/>
            <pc:sldMk cId="759469260" sldId="263"/>
            <ac:spMk id="2" creationId="{777AA6BA-4FA9-4E77-9813-9242FED554A1}"/>
          </ac:spMkLst>
        </pc:spChg>
        <pc:spChg chg="del">
          <ac:chgData name="Aaron Smith" userId="f01875a68a4dc16b" providerId="LiveId" clId="{AFDE1695-8153-486E-824A-9FBFCC046B22}" dt="2020-08-13T01:56:58.887" v="4505" actId="478"/>
          <ac:spMkLst>
            <pc:docMk/>
            <pc:sldMk cId="759469260" sldId="263"/>
            <ac:spMk id="3" creationId="{4E31B417-E023-4D63-B211-B91D2265FB82}"/>
          </ac:spMkLst>
        </pc:spChg>
        <pc:spChg chg="add mod">
          <ac:chgData name="Aaron Smith" userId="f01875a68a4dc16b" providerId="LiveId" clId="{AFDE1695-8153-486E-824A-9FBFCC046B22}" dt="2020-08-13T01:57:06.085" v="4508" actId="478"/>
          <ac:spMkLst>
            <pc:docMk/>
            <pc:sldMk cId="759469260" sldId="263"/>
            <ac:spMk id="5" creationId="{76EEEA5A-4225-464F-8F84-2C97DB29E7A8}"/>
          </ac:spMkLst>
        </pc:spChg>
      </pc:sldChg>
      <pc:sldChg chg="addSp delSp modSp new mod">
        <pc:chgData name="Aaron Smith" userId="f01875a68a4dc16b" providerId="LiveId" clId="{AFDE1695-8153-486E-824A-9FBFCC046B22}" dt="2020-08-11T15:42:36.373" v="405" actId="20577"/>
        <pc:sldMkLst>
          <pc:docMk/>
          <pc:sldMk cId="3245800720" sldId="264"/>
        </pc:sldMkLst>
        <pc:spChg chg="mod">
          <ac:chgData name="Aaron Smith" userId="f01875a68a4dc16b" providerId="LiveId" clId="{AFDE1695-8153-486E-824A-9FBFCC046B22}" dt="2020-08-11T15:42:36.373" v="405" actId="20577"/>
          <ac:spMkLst>
            <pc:docMk/>
            <pc:sldMk cId="3245800720" sldId="264"/>
            <ac:spMk id="2" creationId="{3E6E67CA-B33D-48A7-9E59-17B314D6CA72}"/>
          </ac:spMkLst>
        </pc:spChg>
        <pc:spChg chg="del mod">
          <ac:chgData name="Aaron Smith" userId="f01875a68a4dc16b" providerId="LiveId" clId="{AFDE1695-8153-486E-824A-9FBFCC046B22}" dt="2020-08-11T15:42:17.800" v="398"/>
          <ac:spMkLst>
            <pc:docMk/>
            <pc:sldMk cId="3245800720" sldId="264"/>
            <ac:spMk id="3" creationId="{BD32A75B-A1E9-4FB0-8368-7CE531955268}"/>
          </ac:spMkLst>
        </pc:spChg>
        <pc:picChg chg="add mod">
          <ac:chgData name="Aaron Smith" userId="f01875a68a4dc16b" providerId="LiveId" clId="{AFDE1695-8153-486E-824A-9FBFCC046B22}" dt="2020-08-11T15:42:17.800" v="398"/>
          <ac:picMkLst>
            <pc:docMk/>
            <pc:sldMk cId="3245800720" sldId="264"/>
            <ac:picMk id="1026" creationId="{F150D803-ADD6-4C4F-BA84-B24F8B70CFEB}"/>
          </ac:picMkLst>
        </pc:picChg>
      </pc:sldChg>
      <pc:sldChg chg="modSp new mod">
        <pc:chgData name="Aaron Smith" userId="f01875a68a4dc16b" providerId="LiveId" clId="{AFDE1695-8153-486E-824A-9FBFCC046B22}" dt="2020-08-11T15:46:39.252" v="688" actId="27636"/>
        <pc:sldMkLst>
          <pc:docMk/>
          <pc:sldMk cId="3852856084" sldId="265"/>
        </pc:sldMkLst>
        <pc:spChg chg="mod">
          <ac:chgData name="Aaron Smith" userId="f01875a68a4dc16b" providerId="LiveId" clId="{AFDE1695-8153-486E-824A-9FBFCC046B22}" dt="2020-08-11T15:41:10.189" v="321" actId="20577"/>
          <ac:spMkLst>
            <pc:docMk/>
            <pc:sldMk cId="3852856084" sldId="265"/>
            <ac:spMk id="2" creationId="{BB2C7C6B-1B2B-49CE-BC23-CD12E5F2C4F3}"/>
          </ac:spMkLst>
        </pc:spChg>
        <pc:spChg chg="mod">
          <ac:chgData name="Aaron Smith" userId="f01875a68a4dc16b" providerId="LiveId" clId="{AFDE1695-8153-486E-824A-9FBFCC046B22}" dt="2020-08-11T15:46:39.252" v="688" actId="27636"/>
          <ac:spMkLst>
            <pc:docMk/>
            <pc:sldMk cId="3852856084" sldId="265"/>
            <ac:spMk id="3" creationId="{32E06E87-D407-4678-90EC-77675EC51829}"/>
          </ac:spMkLst>
        </pc:spChg>
      </pc:sldChg>
      <pc:sldChg chg="modSp new mod">
        <pc:chgData name="Aaron Smith" userId="f01875a68a4dc16b" providerId="LiveId" clId="{AFDE1695-8153-486E-824A-9FBFCC046B22}" dt="2020-08-11T15:45:56.868" v="662" actId="27636"/>
        <pc:sldMkLst>
          <pc:docMk/>
          <pc:sldMk cId="1260205344" sldId="266"/>
        </pc:sldMkLst>
        <pc:spChg chg="mod">
          <ac:chgData name="Aaron Smith" userId="f01875a68a4dc16b" providerId="LiveId" clId="{AFDE1695-8153-486E-824A-9FBFCC046B22}" dt="2020-08-11T15:43:46.909" v="468" actId="20577"/>
          <ac:spMkLst>
            <pc:docMk/>
            <pc:sldMk cId="1260205344" sldId="266"/>
            <ac:spMk id="2" creationId="{304BC3C6-E91D-4A0F-8BBA-CCFE7A5FDE1D}"/>
          </ac:spMkLst>
        </pc:spChg>
        <pc:spChg chg="mod">
          <ac:chgData name="Aaron Smith" userId="f01875a68a4dc16b" providerId="LiveId" clId="{AFDE1695-8153-486E-824A-9FBFCC046B22}" dt="2020-08-11T15:45:56.868" v="662" actId="27636"/>
          <ac:spMkLst>
            <pc:docMk/>
            <pc:sldMk cId="1260205344" sldId="266"/>
            <ac:spMk id="3" creationId="{660A027A-EA06-4BCD-BF89-9840BB5333F7}"/>
          </ac:spMkLst>
        </pc:spChg>
      </pc:sldChg>
      <pc:sldChg chg="modSp new mod">
        <pc:chgData name="Aaron Smith" userId="f01875a68a4dc16b" providerId="LiveId" clId="{AFDE1695-8153-486E-824A-9FBFCC046B22}" dt="2020-08-11T15:46:53.567" v="704" actId="20577"/>
        <pc:sldMkLst>
          <pc:docMk/>
          <pc:sldMk cId="553456452" sldId="267"/>
        </pc:sldMkLst>
        <pc:spChg chg="mod">
          <ac:chgData name="Aaron Smith" userId="f01875a68a4dc16b" providerId="LiveId" clId="{AFDE1695-8153-486E-824A-9FBFCC046B22}" dt="2020-08-11T15:46:53.567" v="704" actId="20577"/>
          <ac:spMkLst>
            <pc:docMk/>
            <pc:sldMk cId="553456452" sldId="267"/>
            <ac:spMk id="2" creationId="{167C8933-648D-4389-8761-38D6BE8A81CF}"/>
          </ac:spMkLst>
        </pc:spChg>
      </pc:sldChg>
      <pc:sldChg chg="modSp new mod">
        <pc:chgData name="Aaron Smith" userId="f01875a68a4dc16b" providerId="LiveId" clId="{AFDE1695-8153-486E-824A-9FBFCC046B22}" dt="2020-08-12T21:57:46.276" v="1143" actId="20577"/>
        <pc:sldMkLst>
          <pc:docMk/>
          <pc:sldMk cId="1740221110" sldId="268"/>
        </pc:sldMkLst>
        <pc:spChg chg="mod">
          <ac:chgData name="Aaron Smith" userId="f01875a68a4dc16b" providerId="LiveId" clId="{AFDE1695-8153-486E-824A-9FBFCC046B22}" dt="2020-08-11T15:47:11.394" v="713" actId="20577"/>
          <ac:spMkLst>
            <pc:docMk/>
            <pc:sldMk cId="1740221110" sldId="268"/>
            <ac:spMk id="2" creationId="{C3AD473C-6075-4E4C-A560-48289699B1FB}"/>
          </ac:spMkLst>
        </pc:spChg>
        <pc:spChg chg="mod">
          <ac:chgData name="Aaron Smith" userId="f01875a68a4dc16b" providerId="LiveId" clId="{AFDE1695-8153-486E-824A-9FBFCC046B22}" dt="2020-08-12T21:57:46.276" v="1143" actId="20577"/>
          <ac:spMkLst>
            <pc:docMk/>
            <pc:sldMk cId="1740221110" sldId="268"/>
            <ac:spMk id="3" creationId="{56332777-A595-42DA-BABE-ED3CB628C497}"/>
          </ac:spMkLst>
        </pc:spChg>
      </pc:sldChg>
      <pc:sldChg chg="addSp delSp modSp new mod modAnim">
        <pc:chgData name="Aaron Smith" userId="f01875a68a4dc16b" providerId="LiveId" clId="{AFDE1695-8153-486E-824A-9FBFCC046B22}" dt="2020-08-13T01:36:14.930" v="3208" actId="20577"/>
        <pc:sldMkLst>
          <pc:docMk/>
          <pc:sldMk cId="2415237126" sldId="269"/>
        </pc:sldMkLst>
        <pc:spChg chg="mod">
          <ac:chgData name="Aaron Smith" userId="f01875a68a4dc16b" providerId="LiveId" clId="{AFDE1695-8153-486E-824A-9FBFCC046B22}" dt="2020-08-12T23:40:03.584" v="1866" actId="14100"/>
          <ac:spMkLst>
            <pc:docMk/>
            <pc:sldMk cId="2415237126" sldId="269"/>
            <ac:spMk id="2" creationId="{F3894ED5-EB1A-4334-8FC5-D85A07617483}"/>
          </ac:spMkLst>
        </pc:spChg>
        <pc:spChg chg="del">
          <ac:chgData name="Aaron Smith" userId="f01875a68a4dc16b" providerId="LiveId" clId="{AFDE1695-8153-486E-824A-9FBFCC046B22}" dt="2020-08-12T23:19:21.781" v="1180" actId="478"/>
          <ac:spMkLst>
            <pc:docMk/>
            <pc:sldMk cId="2415237126" sldId="269"/>
            <ac:spMk id="3" creationId="{E75B2995-948F-4586-A5CD-147EE8F30B46}"/>
          </ac:spMkLst>
        </pc:spChg>
        <pc:spChg chg="add del mod">
          <ac:chgData name="Aaron Smith" userId="f01875a68a4dc16b" providerId="LiveId" clId="{AFDE1695-8153-486E-824A-9FBFCC046B22}" dt="2020-08-12T23:23:17.482" v="1348" actId="164"/>
          <ac:spMkLst>
            <pc:docMk/>
            <pc:sldMk cId="2415237126" sldId="269"/>
            <ac:spMk id="4" creationId="{E832B11C-B08D-40AD-B469-C77C34EF641E}"/>
          </ac:spMkLst>
        </pc:spChg>
        <pc:spChg chg="add del mod">
          <ac:chgData name="Aaron Smith" userId="f01875a68a4dc16b" providerId="LiveId" clId="{AFDE1695-8153-486E-824A-9FBFCC046B22}" dt="2020-08-12T23:21:34.392" v="1256" actId="22"/>
          <ac:spMkLst>
            <pc:docMk/>
            <pc:sldMk cId="2415237126" sldId="269"/>
            <ac:spMk id="6" creationId="{E86D8396-699E-4D77-BA22-B92FBF3F3117}"/>
          </ac:spMkLst>
        </pc:spChg>
        <pc:spChg chg="add del mod">
          <ac:chgData name="Aaron Smith" userId="f01875a68a4dc16b" providerId="LiveId" clId="{AFDE1695-8153-486E-824A-9FBFCC046B22}" dt="2020-08-12T23:21:44.717" v="1267" actId="478"/>
          <ac:spMkLst>
            <pc:docMk/>
            <pc:sldMk cId="2415237126" sldId="269"/>
            <ac:spMk id="8" creationId="{E05A57C4-118E-4864-A975-5CB10774A9C7}"/>
          </ac:spMkLst>
        </pc:spChg>
        <pc:spChg chg="add mod">
          <ac:chgData name="Aaron Smith" userId="f01875a68a4dc16b" providerId="LiveId" clId="{AFDE1695-8153-486E-824A-9FBFCC046B22}" dt="2020-08-12T23:30:56.256" v="1593" actId="164"/>
          <ac:spMkLst>
            <pc:docMk/>
            <pc:sldMk cId="2415237126" sldId="269"/>
            <ac:spMk id="9" creationId="{558FAC7F-C3DA-4731-A93B-89209F435DAD}"/>
          </ac:spMkLst>
        </pc:spChg>
        <pc:spChg chg="add mod ord">
          <ac:chgData name="Aaron Smith" userId="f01875a68a4dc16b" providerId="LiveId" clId="{AFDE1695-8153-486E-824A-9FBFCC046B22}" dt="2020-08-12T23:23:17.482" v="1348" actId="164"/>
          <ac:spMkLst>
            <pc:docMk/>
            <pc:sldMk cId="2415237126" sldId="269"/>
            <ac:spMk id="11" creationId="{0DE7C0F1-D60C-451F-9B80-AFCDBC81D45D}"/>
          </ac:spMkLst>
        </pc:spChg>
        <pc:spChg chg="add mod ord">
          <ac:chgData name="Aaron Smith" userId="f01875a68a4dc16b" providerId="LiveId" clId="{AFDE1695-8153-486E-824A-9FBFCC046B22}" dt="2020-08-12T23:23:17.482" v="1348" actId="164"/>
          <ac:spMkLst>
            <pc:docMk/>
            <pc:sldMk cId="2415237126" sldId="269"/>
            <ac:spMk id="13" creationId="{44056894-FC1F-4E80-AB67-12C611BDCB96}"/>
          </ac:spMkLst>
        </pc:spChg>
        <pc:spChg chg="add del mod">
          <ac:chgData name="Aaron Smith" userId="f01875a68a4dc16b" providerId="LiveId" clId="{AFDE1695-8153-486E-824A-9FBFCC046B22}" dt="2020-08-12T23:29:43.624" v="1542" actId="478"/>
          <ac:spMkLst>
            <pc:docMk/>
            <pc:sldMk cId="2415237126" sldId="269"/>
            <ac:spMk id="15" creationId="{FCBCA57C-2B8B-4C5C-871E-3128761035C7}"/>
          </ac:spMkLst>
        </pc:spChg>
        <pc:spChg chg="add del mod">
          <ac:chgData name="Aaron Smith" userId="f01875a68a4dc16b" providerId="LiveId" clId="{AFDE1695-8153-486E-824A-9FBFCC046B22}" dt="2020-08-12T23:29:44.222" v="1543" actId="478"/>
          <ac:spMkLst>
            <pc:docMk/>
            <pc:sldMk cId="2415237126" sldId="269"/>
            <ac:spMk id="17" creationId="{9CCFFC5B-D798-4622-B008-33C15985133A}"/>
          </ac:spMkLst>
        </pc:spChg>
        <pc:spChg chg="mod">
          <ac:chgData name="Aaron Smith" userId="f01875a68a4dc16b" providerId="LiveId" clId="{AFDE1695-8153-486E-824A-9FBFCC046B22}" dt="2020-08-12T23:23:59.122" v="1361"/>
          <ac:spMkLst>
            <pc:docMk/>
            <pc:sldMk cId="2415237126" sldId="269"/>
            <ac:spMk id="19" creationId="{F5FF0BEB-F988-4E16-ABDA-228962CC722A}"/>
          </ac:spMkLst>
        </pc:spChg>
        <pc:spChg chg="mod">
          <ac:chgData name="Aaron Smith" userId="f01875a68a4dc16b" providerId="LiveId" clId="{AFDE1695-8153-486E-824A-9FBFCC046B22}" dt="2020-08-12T23:23:59.122" v="1361"/>
          <ac:spMkLst>
            <pc:docMk/>
            <pc:sldMk cId="2415237126" sldId="269"/>
            <ac:spMk id="20" creationId="{49BBBA22-8B89-41F5-95E9-99F65F878655}"/>
          </ac:spMkLst>
        </pc:spChg>
        <pc:spChg chg="mod">
          <ac:chgData name="Aaron Smith" userId="f01875a68a4dc16b" providerId="LiveId" clId="{AFDE1695-8153-486E-824A-9FBFCC046B22}" dt="2020-08-12T23:24:06.660" v="1372" actId="6549"/>
          <ac:spMkLst>
            <pc:docMk/>
            <pc:sldMk cId="2415237126" sldId="269"/>
            <ac:spMk id="21" creationId="{AF19543D-B614-4A95-B820-620940F48E9A}"/>
          </ac:spMkLst>
        </pc:spChg>
        <pc:spChg chg="add mod">
          <ac:chgData name="Aaron Smith" userId="f01875a68a4dc16b" providerId="LiveId" clId="{AFDE1695-8153-486E-824A-9FBFCC046B22}" dt="2020-08-13T00:05:10.187" v="2431" actId="1076"/>
          <ac:spMkLst>
            <pc:docMk/>
            <pc:sldMk cId="2415237126" sldId="269"/>
            <ac:spMk id="23" creationId="{24466CE7-9494-4C5C-AD36-DECF3B74246B}"/>
          </ac:spMkLst>
        </pc:spChg>
        <pc:spChg chg="add mod">
          <ac:chgData name="Aaron Smith" userId="f01875a68a4dc16b" providerId="LiveId" clId="{AFDE1695-8153-486E-824A-9FBFCC046B22}" dt="2020-08-12T23:30:56.256" v="1593" actId="164"/>
          <ac:spMkLst>
            <pc:docMk/>
            <pc:sldMk cId="2415237126" sldId="269"/>
            <ac:spMk id="24" creationId="{04AA2450-B9F4-4FF1-837F-6BD3905FAF58}"/>
          </ac:spMkLst>
        </pc:spChg>
        <pc:spChg chg="add mod">
          <ac:chgData name="Aaron Smith" userId="f01875a68a4dc16b" providerId="LiveId" clId="{AFDE1695-8153-486E-824A-9FBFCC046B22}" dt="2020-08-12T23:44:27.792" v="1989" actId="1076"/>
          <ac:spMkLst>
            <pc:docMk/>
            <pc:sldMk cId="2415237126" sldId="269"/>
            <ac:spMk id="26" creationId="{ED7DAA93-6B71-480C-91D2-74D818FF630F}"/>
          </ac:spMkLst>
        </pc:spChg>
        <pc:spChg chg="add mod">
          <ac:chgData name="Aaron Smith" userId="f01875a68a4dc16b" providerId="LiveId" clId="{AFDE1695-8153-486E-824A-9FBFCC046B22}" dt="2020-08-12T23:30:56.256" v="1593" actId="164"/>
          <ac:spMkLst>
            <pc:docMk/>
            <pc:sldMk cId="2415237126" sldId="269"/>
            <ac:spMk id="28" creationId="{F0D5F38D-7004-409C-A1BA-B4359D2E9876}"/>
          </ac:spMkLst>
        </pc:spChg>
        <pc:spChg chg="add mod">
          <ac:chgData name="Aaron Smith" userId="f01875a68a4dc16b" providerId="LiveId" clId="{AFDE1695-8153-486E-824A-9FBFCC046B22}" dt="2020-08-12T23:30:56.256" v="1593" actId="164"/>
          <ac:spMkLst>
            <pc:docMk/>
            <pc:sldMk cId="2415237126" sldId="269"/>
            <ac:spMk id="30" creationId="{893B2561-3FE3-4670-92A6-04B3E8FBBD6F}"/>
          </ac:spMkLst>
        </pc:spChg>
        <pc:spChg chg="add mod">
          <ac:chgData name="Aaron Smith" userId="f01875a68a4dc16b" providerId="LiveId" clId="{AFDE1695-8153-486E-824A-9FBFCC046B22}" dt="2020-08-12T23:30:56.256" v="1593" actId="164"/>
          <ac:spMkLst>
            <pc:docMk/>
            <pc:sldMk cId="2415237126" sldId="269"/>
            <ac:spMk id="32" creationId="{6EFF0148-BEEF-4306-A829-F78A37C102B7}"/>
          </ac:spMkLst>
        </pc:spChg>
        <pc:spChg chg="add mod">
          <ac:chgData name="Aaron Smith" userId="f01875a68a4dc16b" providerId="LiveId" clId="{AFDE1695-8153-486E-824A-9FBFCC046B22}" dt="2020-08-13T01:36:13.931" v="3207" actId="20577"/>
          <ac:spMkLst>
            <pc:docMk/>
            <pc:sldMk cId="2415237126" sldId="269"/>
            <ac:spMk id="34" creationId="{BD2EE5CA-10B6-4F3D-B1EC-5BB230993225}"/>
          </ac:spMkLst>
        </pc:spChg>
        <pc:spChg chg="add mod">
          <ac:chgData name="Aaron Smith" userId="f01875a68a4dc16b" providerId="LiveId" clId="{AFDE1695-8153-486E-824A-9FBFCC046B22}" dt="2020-08-13T01:36:14.930" v="3208" actId="20577"/>
          <ac:spMkLst>
            <pc:docMk/>
            <pc:sldMk cId="2415237126" sldId="269"/>
            <ac:spMk id="36" creationId="{E829955F-2640-4565-A692-1A965B721982}"/>
          </ac:spMkLst>
        </pc:spChg>
        <pc:spChg chg="add del mod">
          <ac:chgData name="Aaron Smith" userId="f01875a68a4dc16b" providerId="LiveId" clId="{AFDE1695-8153-486E-824A-9FBFCC046B22}" dt="2020-08-12T23:43:16.712" v="1938" actId="478"/>
          <ac:spMkLst>
            <pc:docMk/>
            <pc:sldMk cId="2415237126" sldId="269"/>
            <ac:spMk id="38" creationId="{4D942320-F3D2-4807-8821-25C6328B93BC}"/>
          </ac:spMkLst>
        </pc:spChg>
        <pc:spChg chg="add del mod">
          <ac:chgData name="Aaron Smith" userId="f01875a68a4dc16b" providerId="LiveId" clId="{AFDE1695-8153-486E-824A-9FBFCC046B22}" dt="2020-08-12T23:42:02.076" v="1900" actId="478"/>
          <ac:spMkLst>
            <pc:docMk/>
            <pc:sldMk cId="2415237126" sldId="269"/>
            <ac:spMk id="49" creationId="{80AAF86C-53DD-4A23-87DA-18B003CB0227}"/>
          </ac:spMkLst>
        </pc:spChg>
        <pc:spChg chg="add mod">
          <ac:chgData name="Aaron Smith" userId="f01875a68a4dc16b" providerId="LiveId" clId="{AFDE1695-8153-486E-824A-9FBFCC046B22}" dt="2020-08-12T23:51:17.950" v="2168" actId="1076"/>
          <ac:spMkLst>
            <pc:docMk/>
            <pc:sldMk cId="2415237126" sldId="269"/>
            <ac:spMk id="52" creationId="{41D02526-DF4A-435D-84D3-F9B753BC2386}"/>
          </ac:spMkLst>
        </pc:spChg>
        <pc:spChg chg="mod">
          <ac:chgData name="Aaron Smith" userId="f01875a68a4dc16b" providerId="LiveId" clId="{AFDE1695-8153-486E-824A-9FBFCC046B22}" dt="2020-08-12T23:52:18.234" v="2209" actId="1076"/>
          <ac:spMkLst>
            <pc:docMk/>
            <pc:sldMk cId="2415237126" sldId="269"/>
            <ac:spMk id="60" creationId="{85FEA229-C053-48F5-9CCF-F8439B646E96}"/>
          </ac:spMkLst>
        </pc:spChg>
        <pc:spChg chg="add mod">
          <ac:chgData name="Aaron Smith" userId="f01875a68a4dc16b" providerId="LiveId" clId="{AFDE1695-8153-486E-824A-9FBFCC046B22}" dt="2020-08-13T00:05:12.284" v="2432" actId="1076"/>
          <ac:spMkLst>
            <pc:docMk/>
            <pc:sldMk cId="2415237126" sldId="269"/>
            <ac:spMk id="63" creationId="{BB90F084-7123-4932-BA50-AD804D24B7D4}"/>
          </ac:spMkLst>
        </pc:spChg>
        <pc:grpChg chg="add del mod">
          <ac:chgData name="Aaron Smith" userId="f01875a68a4dc16b" providerId="LiveId" clId="{AFDE1695-8153-486E-824A-9FBFCC046B22}" dt="2020-08-12T23:29:44.636" v="1544" actId="478"/>
          <ac:grpSpMkLst>
            <pc:docMk/>
            <pc:sldMk cId="2415237126" sldId="269"/>
            <ac:grpSpMk id="14" creationId="{D0EFA9B5-BC8F-4938-9DEE-B3DB567AB65C}"/>
          </ac:grpSpMkLst>
        </pc:grpChg>
        <pc:grpChg chg="add del mod">
          <ac:chgData name="Aaron Smith" userId="f01875a68a4dc16b" providerId="LiveId" clId="{AFDE1695-8153-486E-824A-9FBFCC046B22}" dt="2020-08-12T23:29:43.173" v="1541" actId="478"/>
          <ac:grpSpMkLst>
            <pc:docMk/>
            <pc:sldMk cId="2415237126" sldId="269"/>
            <ac:grpSpMk id="18" creationId="{92C786FF-5195-48B1-A140-EE61876695CB}"/>
          </ac:grpSpMkLst>
        </pc:grpChg>
        <pc:grpChg chg="add mod">
          <ac:chgData name="Aaron Smith" userId="f01875a68a4dc16b" providerId="LiveId" clId="{AFDE1695-8153-486E-824A-9FBFCC046B22}" dt="2020-08-12T23:36:09.129" v="1820" actId="1076"/>
          <ac:grpSpMkLst>
            <pc:docMk/>
            <pc:sldMk cId="2415237126" sldId="269"/>
            <ac:grpSpMk id="33" creationId="{B73B6E6B-7EC1-4076-B9E3-0A3C75F4E58D}"/>
          </ac:grpSpMkLst>
        </pc:grpChg>
        <pc:grpChg chg="add mod">
          <ac:chgData name="Aaron Smith" userId="f01875a68a4dc16b" providerId="LiveId" clId="{AFDE1695-8153-486E-824A-9FBFCC046B22}" dt="2020-08-12T23:49:36.577" v="1992" actId="1076"/>
          <ac:grpSpMkLst>
            <pc:docMk/>
            <pc:sldMk cId="2415237126" sldId="269"/>
            <ac:grpSpMk id="55" creationId="{64E26653-8D21-4BE3-976A-A8D8293CF46E}"/>
          </ac:grpSpMkLst>
        </pc:grpChg>
        <pc:grpChg chg="add mod">
          <ac:chgData name="Aaron Smith" userId="f01875a68a4dc16b" providerId="LiveId" clId="{AFDE1695-8153-486E-824A-9FBFCC046B22}" dt="2020-08-12T23:51:52.585" v="2174" actId="1076"/>
          <ac:grpSpMkLst>
            <pc:docMk/>
            <pc:sldMk cId="2415237126" sldId="269"/>
            <ac:grpSpMk id="58" creationId="{3CA0C0E1-B470-4679-AD6A-85FCA13B69D2}"/>
          </ac:grpSpMkLst>
        </pc:grpChg>
        <pc:cxnChg chg="add del mod">
          <ac:chgData name="Aaron Smith" userId="f01875a68a4dc16b" providerId="LiveId" clId="{AFDE1695-8153-486E-824A-9FBFCC046B22}" dt="2020-08-12T23:42:30.933" v="1902" actId="478"/>
          <ac:cxnSpMkLst>
            <pc:docMk/>
            <pc:sldMk cId="2415237126" sldId="269"/>
            <ac:cxnSpMk id="40" creationId="{BD682365-A3B0-43B9-BDEE-B709DBCB3F64}"/>
          </ac:cxnSpMkLst>
        </pc:cxnChg>
        <pc:cxnChg chg="add del mod">
          <ac:chgData name="Aaron Smith" userId="f01875a68a4dc16b" providerId="LiveId" clId="{AFDE1695-8153-486E-824A-9FBFCC046B22}" dt="2020-08-12T23:42:29.274" v="1901" actId="478"/>
          <ac:cxnSpMkLst>
            <pc:docMk/>
            <pc:sldMk cId="2415237126" sldId="269"/>
            <ac:cxnSpMk id="44" creationId="{D16B83BE-A348-4418-A009-0981DE8B10D5}"/>
          </ac:cxnSpMkLst>
        </pc:cxnChg>
        <pc:cxnChg chg="add del">
          <ac:chgData name="Aaron Smith" userId="f01875a68a4dc16b" providerId="LiveId" clId="{AFDE1695-8153-486E-824A-9FBFCC046B22}" dt="2020-08-12T23:40:38.980" v="1888" actId="11529"/>
          <ac:cxnSpMkLst>
            <pc:docMk/>
            <pc:sldMk cId="2415237126" sldId="269"/>
            <ac:cxnSpMk id="48" creationId="{88FDBD49-F0FB-4A1F-B2E2-D2045D38E035}"/>
          </ac:cxnSpMkLst>
        </pc:cxnChg>
        <pc:cxnChg chg="add mod">
          <ac:chgData name="Aaron Smith" userId="f01875a68a4dc16b" providerId="LiveId" clId="{AFDE1695-8153-486E-824A-9FBFCC046B22}" dt="2020-08-12T23:49:34.923" v="1991" actId="14100"/>
          <ac:cxnSpMkLst>
            <pc:docMk/>
            <pc:sldMk cId="2415237126" sldId="269"/>
            <ac:cxnSpMk id="51" creationId="{BBEDB272-3688-4776-B074-ACEFCC8E3893}"/>
          </ac:cxnSpMkLst>
        </pc:cxnChg>
        <pc:cxnChg chg="add del mod">
          <ac:chgData name="Aaron Smith" userId="f01875a68a4dc16b" providerId="LiveId" clId="{AFDE1695-8153-486E-824A-9FBFCC046B22}" dt="2020-08-12T23:51:46.672" v="2172"/>
          <ac:cxnSpMkLst>
            <pc:docMk/>
            <pc:sldMk cId="2415237126" sldId="269"/>
            <ac:cxnSpMk id="57" creationId="{AE982C9A-60F5-48BD-8012-9147902F0DC5}"/>
          </ac:cxnSpMkLst>
        </pc:cxnChg>
        <pc:cxnChg chg="mod">
          <ac:chgData name="Aaron Smith" userId="f01875a68a4dc16b" providerId="LiveId" clId="{AFDE1695-8153-486E-824A-9FBFCC046B22}" dt="2020-08-12T23:52:08.039" v="2206" actId="14100"/>
          <ac:cxnSpMkLst>
            <pc:docMk/>
            <pc:sldMk cId="2415237126" sldId="269"/>
            <ac:cxnSpMk id="59" creationId="{5A793ADE-CC54-445D-BD1A-9D6BBBC789CF}"/>
          </ac:cxnSpMkLst>
        </pc:cxnChg>
      </pc:sldChg>
      <pc:sldChg chg="new del">
        <pc:chgData name="Aaron Smith" userId="f01875a68a4dc16b" providerId="LiveId" clId="{AFDE1695-8153-486E-824A-9FBFCC046B22}" dt="2020-08-12T22:02:20.414" v="1145" actId="47"/>
        <pc:sldMkLst>
          <pc:docMk/>
          <pc:sldMk cId="4247865595" sldId="269"/>
        </pc:sldMkLst>
      </pc:sldChg>
      <pc:sldChg chg="new del">
        <pc:chgData name="Aaron Smith" userId="f01875a68a4dc16b" providerId="LiveId" clId="{AFDE1695-8153-486E-824A-9FBFCC046B22}" dt="2020-08-12T23:28:35.023" v="1504" actId="680"/>
        <pc:sldMkLst>
          <pc:docMk/>
          <pc:sldMk cId="3175118894" sldId="270"/>
        </pc:sldMkLst>
      </pc:sldChg>
      <pc:sldChg chg="addSp delSp modSp add mod">
        <pc:chgData name="Aaron Smith" userId="f01875a68a4dc16b" providerId="LiveId" clId="{AFDE1695-8153-486E-824A-9FBFCC046B22}" dt="2020-08-13T00:12:52.540" v="2458"/>
        <pc:sldMkLst>
          <pc:docMk/>
          <pc:sldMk cId="3416118929" sldId="270"/>
        </pc:sldMkLst>
        <pc:spChg chg="add mod">
          <ac:chgData name="Aaron Smith" userId="f01875a68a4dc16b" providerId="LiveId" clId="{AFDE1695-8153-486E-824A-9FBFCC046B22}" dt="2020-08-13T00:09:18.388" v="2442" actId="1076"/>
          <ac:spMkLst>
            <pc:docMk/>
            <pc:sldMk cId="3416118929" sldId="270"/>
            <ac:spMk id="3" creationId="{D85E058D-09F4-4208-A114-BE5A7B133A37}"/>
          </ac:spMkLst>
        </pc:spChg>
        <pc:spChg chg="add mod">
          <ac:chgData name="Aaron Smith" userId="f01875a68a4dc16b" providerId="LiveId" clId="{AFDE1695-8153-486E-824A-9FBFCC046B22}" dt="2020-08-13T00:09:31.242" v="2450" actId="1076"/>
          <ac:spMkLst>
            <pc:docMk/>
            <pc:sldMk cId="3416118929" sldId="270"/>
            <ac:spMk id="5" creationId="{0FE8AE8E-787B-4FFC-A0A2-1E2506018DDA}"/>
          </ac:spMkLst>
        </pc:spChg>
        <pc:spChg chg="add mod">
          <ac:chgData name="Aaron Smith" userId="f01875a68a4dc16b" providerId="LiveId" clId="{AFDE1695-8153-486E-824A-9FBFCC046B22}" dt="2020-08-13T00:09:18.388" v="2442" actId="1076"/>
          <ac:spMkLst>
            <pc:docMk/>
            <pc:sldMk cId="3416118929" sldId="270"/>
            <ac:spMk id="6" creationId="{0E40A616-3658-4B5E-860B-07C5C948D3EA}"/>
          </ac:spMkLst>
        </pc:spChg>
        <pc:spChg chg="add mod">
          <ac:chgData name="Aaron Smith" userId="f01875a68a4dc16b" providerId="LiveId" clId="{AFDE1695-8153-486E-824A-9FBFCC046B22}" dt="2020-08-13T00:09:18.388" v="2442" actId="1076"/>
          <ac:spMkLst>
            <pc:docMk/>
            <pc:sldMk cId="3416118929" sldId="270"/>
            <ac:spMk id="7" creationId="{34C20490-BAA0-4ED9-A1BC-385DC2EF9E73}"/>
          </ac:spMkLst>
        </pc:spChg>
        <pc:spChg chg="mod">
          <ac:chgData name="Aaron Smith" userId="f01875a68a4dc16b" providerId="LiveId" clId="{AFDE1695-8153-486E-824A-9FBFCC046B22}" dt="2020-08-12T23:56:58.654" v="2327" actId="20577"/>
          <ac:spMkLst>
            <pc:docMk/>
            <pc:sldMk cId="3416118929" sldId="270"/>
            <ac:spMk id="9" creationId="{558FAC7F-C3DA-4731-A93B-89209F435DAD}"/>
          </ac:spMkLst>
        </pc:spChg>
        <pc:spChg chg="mod">
          <ac:chgData name="Aaron Smith" userId="f01875a68a4dc16b" providerId="LiveId" clId="{AFDE1695-8153-486E-824A-9FBFCC046B22}" dt="2020-08-12T23:56:23.502" v="2300" actId="1076"/>
          <ac:spMkLst>
            <pc:docMk/>
            <pc:sldMk cId="3416118929" sldId="270"/>
            <ac:spMk id="15" creationId="{FCBCA57C-2B8B-4C5C-871E-3128761035C7}"/>
          </ac:spMkLst>
        </pc:spChg>
        <pc:spChg chg="mod">
          <ac:chgData name="Aaron Smith" userId="f01875a68a4dc16b" providerId="LiveId" clId="{AFDE1695-8153-486E-824A-9FBFCC046B22}" dt="2020-08-13T00:12:48.641" v="2456" actId="1076"/>
          <ac:spMkLst>
            <pc:docMk/>
            <pc:sldMk cId="3416118929" sldId="270"/>
            <ac:spMk id="17" creationId="{9CCFFC5B-D798-4622-B008-33C15985133A}"/>
          </ac:spMkLst>
        </pc:spChg>
        <pc:spChg chg="del">
          <ac:chgData name="Aaron Smith" userId="f01875a68a4dc16b" providerId="LiveId" clId="{AFDE1695-8153-486E-824A-9FBFCC046B22}" dt="2020-08-12T23:56:31.697" v="2302" actId="478"/>
          <ac:spMkLst>
            <pc:docMk/>
            <pc:sldMk cId="3416118929" sldId="270"/>
            <ac:spMk id="23" creationId="{24466CE7-9494-4C5C-AD36-DECF3B74246B}"/>
          </ac:spMkLst>
        </pc:spChg>
        <pc:spChg chg="del">
          <ac:chgData name="Aaron Smith" userId="f01875a68a4dc16b" providerId="LiveId" clId="{AFDE1695-8153-486E-824A-9FBFCC046B22}" dt="2020-08-12T23:56:29.363" v="2301" actId="478"/>
          <ac:spMkLst>
            <pc:docMk/>
            <pc:sldMk cId="3416118929" sldId="270"/>
            <ac:spMk id="24" creationId="{04AA2450-B9F4-4FF1-837F-6BD3905FAF58}"/>
          </ac:spMkLst>
        </pc:spChg>
        <pc:spChg chg="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27" creationId="{CBF67699-FCAA-4EC9-83B8-9BD1C46C07A4}"/>
          </ac:spMkLst>
        </pc:spChg>
        <pc:spChg chg="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28" creationId="{73A4E012-C53C-46EC-9760-E463D1D722BE}"/>
          </ac:spMkLst>
        </pc:spChg>
        <pc:spChg chg="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29" creationId="{F477CEB4-AB36-464C-ABDB-5F321E33DB64}"/>
          </ac:spMkLst>
        </pc:spChg>
        <pc:spChg chg="add 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30" creationId="{D8520BF4-9DD7-4F81-A772-9D1620BDB337}"/>
          </ac:spMkLst>
        </pc:spChg>
        <pc:spChg chg="add 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31" creationId="{156F6710-3EAA-4205-A56A-5068B1F3FD55}"/>
          </ac:spMkLst>
        </pc:spChg>
        <pc:spChg chg="add 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32" creationId="{76E1FC4B-6F84-4A63-A658-13F45DF43247}"/>
          </ac:spMkLst>
        </pc:spChg>
        <pc:spChg chg="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34" creationId="{9DA3E44A-6E2A-43EC-B13F-40AD1C1F2BC5}"/>
          </ac:spMkLst>
        </pc:spChg>
        <pc:spChg chg="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35" creationId="{C3E152C7-20D4-47B5-8776-9F67F81B8E91}"/>
          </ac:spMkLst>
        </pc:spChg>
        <pc:spChg chg="mod">
          <ac:chgData name="Aaron Smith" userId="f01875a68a4dc16b" providerId="LiveId" clId="{AFDE1695-8153-486E-824A-9FBFCC046B22}" dt="2020-08-13T00:12:46.497" v="2454" actId="571"/>
          <ac:spMkLst>
            <pc:docMk/>
            <pc:sldMk cId="3416118929" sldId="270"/>
            <ac:spMk id="36" creationId="{1E939E63-CFD2-4BB0-8F08-E063DA503D0A}"/>
          </ac:spMkLst>
        </pc:spChg>
        <pc:spChg chg="mod">
          <ac:chgData name="Aaron Smith" userId="f01875a68a4dc16b" providerId="LiveId" clId="{AFDE1695-8153-486E-824A-9FBFCC046B22}" dt="2020-08-13T00:12:51.909" v="2457"/>
          <ac:spMkLst>
            <pc:docMk/>
            <pc:sldMk cId="3416118929" sldId="270"/>
            <ac:spMk id="38" creationId="{AC334374-B910-4D69-89A7-7118894538E4}"/>
          </ac:spMkLst>
        </pc:spChg>
        <pc:spChg chg="mod">
          <ac:chgData name="Aaron Smith" userId="f01875a68a4dc16b" providerId="LiveId" clId="{AFDE1695-8153-486E-824A-9FBFCC046B22}" dt="2020-08-13T00:12:51.909" v="2457"/>
          <ac:spMkLst>
            <pc:docMk/>
            <pc:sldMk cId="3416118929" sldId="270"/>
            <ac:spMk id="39" creationId="{8FA1AFFD-43AF-41F3-BBA4-DBBFCDEBDA34}"/>
          </ac:spMkLst>
        </pc:spChg>
        <pc:spChg chg="mod">
          <ac:chgData name="Aaron Smith" userId="f01875a68a4dc16b" providerId="LiveId" clId="{AFDE1695-8153-486E-824A-9FBFCC046B22}" dt="2020-08-13T00:12:51.909" v="2457"/>
          <ac:spMkLst>
            <pc:docMk/>
            <pc:sldMk cId="3416118929" sldId="270"/>
            <ac:spMk id="40" creationId="{F07ECA2C-7C21-42EA-B5FF-EE9C172FFEB2}"/>
          </ac:spMkLst>
        </pc:spChg>
        <pc:spChg chg="add del mod">
          <ac:chgData name="Aaron Smith" userId="f01875a68a4dc16b" providerId="LiveId" clId="{AFDE1695-8153-486E-824A-9FBFCC046B22}" dt="2020-08-13T00:12:52.540" v="2458"/>
          <ac:spMkLst>
            <pc:docMk/>
            <pc:sldMk cId="3416118929" sldId="270"/>
            <ac:spMk id="41" creationId="{010D2E1C-8E9C-4234-9258-364130BD8A6E}"/>
          </ac:spMkLst>
        </pc:spChg>
        <pc:spChg chg="add del mod">
          <ac:chgData name="Aaron Smith" userId="f01875a68a4dc16b" providerId="LiveId" clId="{AFDE1695-8153-486E-824A-9FBFCC046B22}" dt="2020-08-13T00:12:52.540" v="2458"/>
          <ac:spMkLst>
            <pc:docMk/>
            <pc:sldMk cId="3416118929" sldId="270"/>
            <ac:spMk id="42" creationId="{215D4545-DB66-45C6-9008-D55684E084CE}"/>
          </ac:spMkLst>
        </pc:spChg>
        <pc:spChg chg="add del mod">
          <ac:chgData name="Aaron Smith" userId="f01875a68a4dc16b" providerId="LiveId" clId="{AFDE1695-8153-486E-824A-9FBFCC046B22}" dt="2020-08-13T00:12:52.540" v="2458"/>
          <ac:spMkLst>
            <pc:docMk/>
            <pc:sldMk cId="3416118929" sldId="270"/>
            <ac:spMk id="43" creationId="{E596C982-8727-401C-8198-58F3FA441297}"/>
          </ac:spMkLst>
        </pc:spChg>
        <pc:spChg chg="mod">
          <ac:chgData name="Aaron Smith" userId="f01875a68a4dc16b" providerId="LiveId" clId="{AFDE1695-8153-486E-824A-9FBFCC046B22}" dt="2020-08-13T00:12:51.909" v="2457"/>
          <ac:spMkLst>
            <pc:docMk/>
            <pc:sldMk cId="3416118929" sldId="270"/>
            <ac:spMk id="45" creationId="{880D2004-A0AA-4E54-9F0B-543807A8AA81}"/>
          </ac:spMkLst>
        </pc:spChg>
        <pc:spChg chg="mod">
          <ac:chgData name="Aaron Smith" userId="f01875a68a4dc16b" providerId="LiveId" clId="{AFDE1695-8153-486E-824A-9FBFCC046B22}" dt="2020-08-13T00:12:51.909" v="2457"/>
          <ac:spMkLst>
            <pc:docMk/>
            <pc:sldMk cId="3416118929" sldId="270"/>
            <ac:spMk id="46" creationId="{E09F93F4-DBE7-4FAE-8235-E85831156F33}"/>
          </ac:spMkLst>
        </pc:spChg>
        <pc:spChg chg="mod">
          <ac:chgData name="Aaron Smith" userId="f01875a68a4dc16b" providerId="LiveId" clId="{AFDE1695-8153-486E-824A-9FBFCC046B22}" dt="2020-08-13T00:12:51.909" v="2457"/>
          <ac:spMkLst>
            <pc:docMk/>
            <pc:sldMk cId="3416118929" sldId="270"/>
            <ac:spMk id="47" creationId="{98BE9E95-AD0C-458B-A610-D7D6BD5DE84F}"/>
          </ac:spMkLst>
        </pc:spChg>
        <pc:grpChg chg="mod">
          <ac:chgData name="Aaron Smith" userId="f01875a68a4dc16b" providerId="LiveId" clId="{AFDE1695-8153-486E-824A-9FBFCC046B22}" dt="2020-08-12T23:55:29.047" v="2251" actId="1076"/>
          <ac:grpSpMkLst>
            <pc:docMk/>
            <pc:sldMk cId="3416118929" sldId="270"/>
            <ac:grpSpMk id="14" creationId="{D0EFA9B5-BC8F-4938-9DEE-B3DB567AB65C}"/>
          </ac:grpSpMkLst>
        </pc:grpChg>
        <pc:grpChg chg="mod">
          <ac:chgData name="Aaron Smith" userId="f01875a68a4dc16b" providerId="LiveId" clId="{AFDE1695-8153-486E-824A-9FBFCC046B22}" dt="2020-08-13T00:09:28.585" v="2448" actId="1076"/>
          <ac:grpSpMkLst>
            <pc:docMk/>
            <pc:sldMk cId="3416118929" sldId="270"/>
            <ac:grpSpMk id="18" creationId="{92C786FF-5195-48B1-A140-EE61876695CB}"/>
          </ac:grpSpMkLst>
        </pc:grpChg>
        <pc:grpChg chg="add mod">
          <ac:chgData name="Aaron Smith" userId="f01875a68a4dc16b" providerId="LiveId" clId="{AFDE1695-8153-486E-824A-9FBFCC046B22}" dt="2020-08-13T00:12:46.497" v="2454" actId="571"/>
          <ac:grpSpMkLst>
            <pc:docMk/>
            <pc:sldMk cId="3416118929" sldId="270"/>
            <ac:grpSpMk id="26" creationId="{9C1C354D-FD01-412D-B5F0-9B682DDF4234}"/>
          </ac:grpSpMkLst>
        </pc:grpChg>
        <pc:grpChg chg="add mod">
          <ac:chgData name="Aaron Smith" userId="f01875a68a4dc16b" providerId="LiveId" clId="{AFDE1695-8153-486E-824A-9FBFCC046B22}" dt="2020-08-13T00:12:46.497" v="2454" actId="571"/>
          <ac:grpSpMkLst>
            <pc:docMk/>
            <pc:sldMk cId="3416118929" sldId="270"/>
            <ac:grpSpMk id="33" creationId="{A800C5FD-92AE-464A-80E3-80A3E0096AC0}"/>
          </ac:grpSpMkLst>
        </pc:grpChg>
        <pc:grpChg chg="add del mod">
          <ac:chgData name="Aaron Smith" userId="f01875a68a4dc16b" providerId="LiveId" clId="{AFDE1695-8153-486E-824A-9FBFCC046B22}" dt="2020-08-13T00:12:52.540" v="2458"/>
          <ac:grpSpMkLst>
            <pc:docMk/>
            <pc:sldMk cId="3416118929" sldId="270"/>
            <ac:grpSpMk id="37" creationId="{15E3335B-35BE-4004-B73F-F62966C6C4ED}"/>
          </ac:grpSpMkLst>
        </pc:grpChg>
        <pc:grpChg chg="add del mod">
          <ac:chgData name="Aaron Smith" userId="f01875a68a4dc16b" providerId="LiveId" clId="{AFDE1695-8153-486E-824A-9FBFCC046B22}" dt="2020-08-13T00:12:52.540" v="2458"/>
          <ac:grpSpMkLst>
            <pc:docMk/>
            <pc:sldMk cId="3416118929" sldId="270"/>
            <ac:grpSpMk id="44" creationId="{6D5F509A-0C33-437C-88D7-C1C08203FCF7}"/>
          </ac:grpSpMkLst>
        </pc:grpChg>
      </pc:sldChg>
      <pc:sldChg chg="delSp modSp add mod modAnim">
        <pc:chgData name="Aaron Smith" userId="f01875a68a4dc16b" providerId="LiveId" clId="{AFDE1695-8153-486E-824A-9FBFCC046B22}" dt="2020-08-13T01:35:52.216" v="3206" actId="20577"/>
        <pc:sldMkLst>
          <pc:docMk/>
          <pc:sldMk cId="482961323" sldId="271"/>
        </pc:sldMkLst>
        <pc:spChg chg="del">
          <ac:chgData name="Aaron Smith" userId="f01875a68a4dc16b" providerId="LiveId" clId="{AFDE1695-8153-486E-824A-9FBFCC046B22}" dt="2020-08-13T01:28:52.809" v="2868" actId="478"/>
          <ac:spMkLst>
            <pc:docMk/>
            <pc:sldMk cId="482961323" sldId="271"/>
            <ac:spMk id="16" creationId="{0D102567-0D68-4217-B44C-9597100D7EDE}"/>
          </ac:spMkLst>
        </pc:spChg>
        <pc:spChg chg="del">
          <ac:chgData name="Aaron Smith" userId="f01875a68a4dc16b" providerId="LiveId" clId="{AFDE1695-8153-486E-824A-9FBFCC046B22}" dt="2020-08-13T01:28:53.686" v="2869" actId="478"/>
          <ac:spMkLst>
            <pc:docMk/>
            <pc:sldMk cId="482961323" sldId="271"/>
            <ac:spMk id="18" creationId="{F43737CD-DB4B-49EC-BC85-C7A7CE5039F3}"/>
          </ac:spMkLst>
        </pc:spChg>
        <pc:spChg chg="del">
          <ac:chgData name="Aaron Smith" userId="f01875a68a4dc16b" providerId="LiveId" clId="{AFDE1695-8153-486E-824A-9FBFCC046B22}" dt="2020-08-13T01:28:52.809" v="2868" actId="478"/>
          <ac:spMkLst>
            <pc:docMk/>
            <pc:sldMk cId="482961323" sldId="271"/>
            <ac:spMk id="20" creationId="{4ECCDBB9-921C-41F4-ABFE-00EAA958FA98}"/>
          </ac:spMkLst>
        </pc:spChg>
        <pc:spChg chg="del">
          <ac:chgData name="Aaron Smith" userId="f01875a68a4dc16b" providerId="LiveId" clId="{AFDE1695-8153-486E-824A-9FBFCC046B22}" dt="2020-08-13T01:28:52.809" v="2868" actId="478"/>
          <ac:spMkLst>
            <pc:docMk/>
            <pc:sldMk cId="482961323" sldId="271"/>
            <ac:spMk id="22" creationId="{D5509FAA-A1A8-4498-A604-F2925255677D}"/>
          </ac:spMkLst>
        </pc:spChg>
        <pc:spChg chg="del">
          <ac:chgData name="Aaron Smith" userId="f01875a68a4dc16b" providerId="LiveId" clId="{AFDE1695-8153-486E-824A-9FBFCC046B22}" dt="2020-08-13T01:28:51.454" v="2867" actId="478"/>
          <ac:spMkLst>
            <pc:docMk/>
            <pc:sldMk cId="482961323" sldId="271"/>
            <ac:spMk id="23" creationId="{48A66736-2CC7-49BC-ACB0-67A6CF04390A}"/>
          </ac:spMkLst>
        </pc:spChg>
        <pc:spChg chg="mod">
          <ac:chgData name="Aaron Smith" userId="f01875a68a4dc16b" providerId="LiveId" clId="{AFDE1695-8153-486E-824A-9FBFCC046B22}" dt="2020-08-13T01:28:59.643" v="2874" actId="27636"/>
          <ac:spMkLst>
            <pc:docMk/>
            <pc:sldMk cId="482961323" sldId="271"/>
            <ac:spMk id="24" creationId="{6B228C72-C644-4DAD-B843-16355BB7B631}"/>
          </ac:spMkLst>
        </pc:spChg>
        <pc:spChg chg="mod">
          <ac:chgData name="Aaron Smith" userId="f01875a68a4dc16b" providerId="LiveId" clId="{AFDE1695-8153-486E-824A-9FBFCC046B22}" dt="2020-08-13T01:35:52.216" v="3206" actId="20577"/>
          <ac:spMkLst>
            <pc:docMk/>
            <pc:sldMk cId="482961323" sldId="271"/>
            <ac:spMk id="26" creationId="{E8351F62-AFBD-41BE-AE0A-C15171FB11DD}"/>
          </ac:spMkLst>
        </pc:spChg>
      </pc:sldChg>
      <pc:sldChg chg="addSp delSp modSp new mod">
        <pc:chgData name="Aaron Smith" userId="f01875a68a4dc16b" providerId="LiveId" clId="{AFDE1695-8153-486E-824A-9FBFCC046B22}" dt="2020-08-13T01:45:00.106" v="3614" actId="20577"/>
        <pc:sldMkLst>
          <pc:docMk/>
          <pc:sldMk cId="395462254" sldId="272"/>
        </pc:sldMkLst>
        <pc:spChg chg="mod">
          <ac:chgData name="Aaron Smith" userId="f01875a68a4dc16b" providerId="LiveId" clId="{AFDE1695-8153-486E-824A-9FBFCC046B22}" dt="2020-08-13T01:37:14.116" v="3243" actId="20577"/>
          <ac:spMkLst>
            <pc:docMk/>
            <pc:sldMk cId="395462254" sldId="272"/>
            <ac:spMk id="2" creationId="{0F73381E-8066-4F8E-AA03-6B44EC157C7B}"/>
          </ac:spMkLst>
        </pc:spChg>
        <pc:spChg chg="del">
          <ac:chgData name="Aaron Smith" userId="f01875a68a4dc16b" providerId="LiveId" clId="{AFDE1695-8153-486E-824A-9FBFCC046B22}" dt="2020-08-13T01:38:22.093" v="3244"/>
          <ac:spMkLst>
            <pc:docMk/>
            <pc:sldMk cId="395462254" sldId="272"/>
            <ac:spMk id="3" creationId="{80CED7E6-2D48-4F05-B182-093855186257}"/>
          </ac:spMkLst>
        </pc:spChg>
        <pc:spChg chg="add del mod">
          <ac:chgData name="Aaron Smith" userId="f01875a68a4dc16b" providerId="LiveId" clId="{AFDE1695-8153-486E-824A-9FBFCC046B22}" dt="2020-08-13T01:39:42.251" v="3284" actId="478"/>
          <ac:spMkLst>
            <pc:docMk/>
            <pc:sldMk cId="395462254" sldId="272"/>
            <ac:spMk id="4" creationId="{425546EA-B539-464A-9E8F-F8022CFD97AE}"/>
          </ac:spMkLst>
        </pc:spChg>
        <pc:spChg chg="add del mod">
          <ac:chgData name="Aaron Smith" userId="f01875a68a4dc16b" providerId="LiveId" clId="{AFDE1695-8153-486E-824A-9FBFCC046B22}" dt="2020-08-13T01:39:44.202" v="3285" actId="478"/>
          <ac:spMkLst>
            <pc:docMk/>
            <pc:sldMk cId="395462254" sldId="272"/>
            <ac:spMk id="5" creationId="{6EB1BA9F-11F5-4F64-816C-AB5A8B25E348}"/>
          </ac:spMkLst>
        </pc:spChg>
        <pc:spChg chg="add del mod">
          <ac:chgData name="Aaron Smith" userId="f01875a68a4dc16b" providerId="LiveId" clId="{AFDE1695-8153-486E-824A-9FBFCC046B22}" dt="2020-08-13T01:43:47.770" v="3525" actId="478"/>
          <ac:spMkLst>
            <pc:docMk/>
            <pc:sldMk cId="395462254" sldId="272"/>
            <ac:spMk id="7" creationId="{5F2CAB84-7E09-4FDC-81B2-1DF02F2FF817}"/>
          </ac:spMkLst>
        </pc:spChg>
        <pc:spChg chg="add mod">
          <ac:chgData name="Aaron Smith" userId="f01875a68a4dc16b" providerId="LiveId" clId="{AFDE1695-8153-486E-824A-9FBFCC046B22}" dt="2020-08-13T01:45:00.106" v="3614" actId="20577"/>
          <ac:spMkLst>
            <pc:docMk/>
            <pc:sldMk cId="395462254" sldId="272"/>
            <ac:spMk id="10" creationId="{DBFFA492-D62F-4B63-BFDD-FCF6669B63DD}"/>
          </ac:spMkLst>
        </pc:spChg>
        <pc:picChg chg="add mod">
          <ac:chgData name="Aaron Smith" userId="f01875a68a4dc16b" providerId="LiveId" clId="{AFDE1695-8153-486E-824A-9FBFCC046B22}" dt="2020-08-13T01:38:47.830" v="3252" actId="1076"/>
          <ac:picMkLst>
            <pc:docMk/>
            <pc:sldMk cId="395462254" sldId="272"/>
            <ac:picMk id="1026" creationId="{F7364BCF-821C-48F5-A220-C11AC8532A22}"/>
          </ac:picMkLst>
        </pc:picChg>
      </pc:sldChg>
      <pc:sldChg chg="addSp delSp modSp add mod ord modAnim">
        <pc:chgData name="Aaron Smith" userId="f01875a68a4dc16b" providerId="LiveId" clId="{AFDE1695-8153-486E-824A-9FBFCC046B22}" dt="2020-08-13T01:41:33.578" v="3381" actId="207"/>
        <pc:sldMkLst>
          <pc:docMk/>
          <pc:sldMk cId="1051217431" sldId="273"/>
        </pc:sldMkLst>
        <pc:spChg chg="del">
          <ac:chgData name="Aaron Smith" userId="f01875a68a4dc16b" providerId="LiveId" clId="{AFDE1695-8153-486E-824A-9FBFCC046B22}" dt="2020-08-13T01:39:59.149" v="3292" actId="478"/>
          <ac:spMkLst>
            <pc:docMk/>
            <pc:sldMk cId="1051217431" sldId="273"/>
            <ac:spMk id="4" creationId="{425546EA-B539-464A-9E8F-F8022CFD97AE}"/>
          </ac:spMkLst>
        </pc:spChg>
        <pc:spChg chg="mod">
          <ac:chgData name="Aaron Smith" userId="f01875a68a4dc16b" providerId="LiveId" clId="{AFDE1695-8153-486E-824A-9FBFCC046B22}" dt="2020-08-13T01:40:38.645" v="3301" actId="14100"/>
          <ac:spMkLst>
            <pc:docMk/>
            <pc:sldMk cId="1051217431" sldId="273"/>
            <ac:spMk id="5" creationId="{6EB1BA9F-11F5-4F64-816C-AB5A8B25E348}"/>
          </ac:spMkLst>
        </pc:spChg>
        <pc:spChg chg="mod">
          <ac:chgData name="Aaron Smith" userId="f01875a68a4dc16b" providerId="LiveId" clId="{AFDE1695-8153-486E-824A-9FBFCC046B22}" dt="2020-08-13T01:41:33.578" v="3381" actId="207"/>
          <ac:spMkLst>
            <pc:docMk/>
            <pc:sldMk cId="1051217431" sldId="273"/>
            <ac:spMk id="8" creationId="{3070DE9C-006B-4967-87D7-9D2099080925}"/>
          </ac:spMkLst>
        </pc:spChg>
        <pc:grpChg chg="add mod">
          <ac:chgData name="Aaron Smith" userId="f01875a68a4dc16b" providerId="LiveId" clId="{AFDE1695-8153-486E-824A-9FBFCC046B22}" dt="2020-08-13T01:40:55.446" v="3303" actId="1076"/>
          <ac:grpSpMkLst>
            <pc:docMk/>
            <pc:sldMk cId="1051217431" sldId="273"/>
            <ac:grpSpMk id="6" creationId="{C357F295-017A-427F-AA65-62C9264056CA}"/>
          </ac:grpSpMkLst>
        </pc:grpChg>
        <pc:cxnChg chg="mod">
          <ac:chgData name="Aaron Smith" userId="f01875a68a4dc16b" providerId="LiveId" clId="{AFDE1695-8153-486E-824A-9FBFCC046B22}" dt="2020-08-13T01:41:28.700" v="3380" actId="208"/>
          <ac:cxnSpMkLst>
            <pc:docMk/>
            <pc:sldMk cId="1051217431" sldId="273"/>
            <ac:cxnSpMk id="7" creationId="{C7943FC3-7920-447C-925D-A09A66543361}"/>
          </ac:cxnSpMkLst>
        </pc:cxnChg>
      </pc:sldChg>
      <pc:sldChg chg="add del">
        <pc:chgData name="Aaron Smith" userId="f01875a68a4dc16b" providerId="LiveId" clId="{AFDE1695-8153-486E-824A-9FBFCC046B22}" dt="2020-08-13T01:39:51.798" v="3287" actId="47"/>
        <pc:sldMkLst>
          <pc:docMk/>
          <pc:sldMk cId="2872363836" sldId="274"/>
        </pc:sldMkLst>
      </pc:sldChg>
      <pc:sldChg chg="addSp delSp modSp add del mod ord modAnim">
        <pc:chgData name="Aaron Smith" userId="f01875a68a4dc16b" providerId="LiveId" clId="{AFDE1695-8153-486E-824A-9FBFCC046B22}" dt="2020-08-13T01:47:18.041" v="3921" actId="47"/>
        <pc:sldMkLst>
          <pc:docMk/>
          <pc:sldMk cId="3964086653" sldId="274"/>
        </pc:sldMkLst>
        <pc:spChg chg="del">
          <ac:chgData name="Aaron Smith" userId="f01875a68a4dc16b" providerId="LiveId" clId="{AFDE1695-8153-486E-824A-9FBFCC046B22}" dt="2020-08-13T01:39:54.604" v="3289" actId="478"/>
          <ac:spMkLst>
            <pc:docMk/>
            <pc:sldMk cId="3964086653" sldId="274"/>
            <ac:spMk id="5" creationId="{6EB1BA9F-11F5-4F64-816C-AB5A8B25E348}"/>
          </ac:spMkLst>
        </pc:spChg>
        <pc:spChg chg="mod">
          <ac:chgData name="Aaron Smith" userId="f01875a68a4dc16b" providerId="LiveId" clId="{AFDE1695-8153-486E-824A-9FBFCC046B22}" dt="2020-08-13T01:43:02.964" v="3521" actId="14100"/>
          <ac:spMkLst>
            <pc:docMk/>
            <pc:sldMk cId="3964086653" sldId="274"/>
            <ac:spMk id="8" creationId="{9109C5AA-BEDA-4EF0-A527-FC92CAF083DF}"/>
          </ac:spMkLst>
        </pc:spChg>
        <pc:grpChg chg="add mod">
          <ac:chgData name="Aaron Smith" userId="f01875a68a4dc16b" providerId="LiveId" clId="{AFDE1695-8153-486E-824A-9FBFCC046B22}" dt="2020-08-13T01:42:34.247" v="3455" actId="1076"/>
          <ac:grpSpMkLst>
            <pc:docMk/>
            <pc:sldMk cId="3964086653" sldId="274"/>
            <ac:grpSpMk id="6" creationId="{F2CAB042-BFE3-45C0-8C89-9F2B823C8B2E}"/>
          </ac:grpSpMkLst>
        </pc:grpChg>
        <pc:cxnChg chg="mod">
          <ac:chgData name="Aaron Smith" userId="f01875a68a4dc16b" providerId="LiveId" clId="{AFDE1695-8153-486E-824A-9FBFCC046B22}" dt="2020-08-13T01:42:38.024" v="3457" actId="14100"/>
          <ac:cxnSpMkLst>
            <pc:docMk/>
            <pc:sldMk cId="3964086653" sldId="274"/>
            <ac:cxnSpMk id="7" creationId="{7A638638-299C-4396-A8DD-DA4ADB0613DA}"/>
          </ac:cxnSpMkLst>
        </pc:cxnChg>
      </pc:sldChg>
      <pc:sldChg chg="add del">
        <pc:chgData name="Aaron Smith" userId="f01875a68a4dc16b" providerId="LiveId" clId="{AFDE1695-8153-486E-824A-9FBFCC046B22}" dt="2020-08-13T01:40:10.400" v="3297"/>
        <pc:sldMkLst>
          <pc:docMk/>
          <pc:sldMk cId="125714644" sldId="275"/>
        </pc:sldMkLst>
      </pc:sldChg>
      <pc:sldChg chg="addSp modSp add mod modAnim">
        <pc:chgData name="Aaron Smith" userId="f01875a68a4dc16b" providerId="LiveId" clId="{AFDE1695-8153-486E-824A-9FBFCC046B22}" dt="2020-08-13T01:48:32.427" v="4011" actId="1076"/>
        <pc:sldMkLst>
          <pc:docMk/>
          <pc:sldMk cId="3871992205" sldId="275"/>
        </pc:sldMkLst>
        <pc:spChg chg="mod">
          <ac:chgData name="Aaron Smith" userId="f01875a68a4dc16b" providerId="LiveId" clId="{AFDE1695-8153-486E-824A-9FBFCC046B22}" dt="2020-08-13T01:46:33.698" v="3778" actId="1036"/>
          <ac:spMkLst>
            <pc:docMk/>
            <pc:sldMk cId="3871992205" sldId="275"/>
            <ac:spMk id="5" creationId="{6EB1BA9F-11F5-4F64-816C-AB5A8B25E348}"/>
          </ac:spMkLst>
        </pc:spChg>
        <pc:spChg chg="mod">
          <ac:chgData name="Aaron Smith" userId="f01875a68a4dc16b" providerId="LiveId" clId="{AFDE1695-8153-486E-824A-9FBFCC046B22}" dt="2020-08-13T01:48:32.427" v="4011" actId="1076"/>
          <ac:spMkLst>
            <pc:docMk/>
            <pc:sldMk cId="3871992205" sldId="275"/>
            <ac:spMk id="8" creationId="{CECFF81B-8654-45D5-9ACD-541721A9C938}"/>
          </ac:spMkLst>
        </pc:spChg>
        <pc:grpChg chg="add mod">
          <ac:chgData name="Aaron Smith" userId="f01875a68a4dc16b" providerId="LiveId" clId="{AFDE1695-8153-486E-824A-9FBFCC046B22}" dt="2020-08-13T01:41:46.818" v="3383" actId="1076"/>
          <ac:grpSpMkLst>
            <pc:docMk/>
            <pc:sldMk cId="3871992205" sldId="275"/>
            <ac:grpSpMk id="6" creationId="{CAB7EA15-96F3-40D2-8978-5F3F28F2D9C0}"/>
          </ac:grpSpMkLst>
        </pc:grpChg>
        <pc:cxnChg chg="mod">
          <ac:chgData name="Aaron Smith" userId="f01875a68a4dc16b" providerId="LiveId" clId="{AFDE1695-8153-486E-824A-9FBFCC046B22}" dt="2020-08-13T01:47:53.355" v="3944" actId="1076"/>
          <ac:cxnSpMkLst>
            <pc:docMk/>
            <pc:sldMk cId="3871992205" sldId="275"/>
            <ac:cxnSpMk id="7" creationId="{3D5BD739-5DBE-495A-B7CE-7B2CDED47316}"/>
          </ac:cxnSpMkLst>
        </pc:cxnChg>
      </pc:sldChg>
      <pc:sldChg chg="modSp add mod">
        <pc:chgData name="Aaron Smith" userId="f01875a68a4dc16b" providerId="LiveId" clId="{AFDE1695-8153-486E-824A-9FBFCC046B22}" dt="2020-08-13T01:49:18.825" v="4053" actId="1035"/>
        <pc:sldMkLst>
          <pc:docMk/>
          <pc:sldMk cId="4000192191" sldId="276"/>
        </pc:sldMkLst>
        <pc:spChg chg="mod">
          <ac:chgData name="Aaron Smith" userId="f01875a68a4dc16b" providerId="LiveId" clId="{AFDE1695-8153-486E-824A-9FBFCC046B22}" dt="2020-08-13T01:49:18.825" v="4053" actId="1035"/>
          <ac:spMkLst>
            <pc:docMk/>
            <pc:sldMk cId="4000192191" sldId="276"/>
            <ac:spMk id="5" creationId="{6EB1BA9F-11F5-4F64-816C-AB5A8B25E348}"/>
          </ac:spMkLst>
        </pc:spChg>
        <pc:spChg chg="mod">
          <ac:chgData name="Aaron Smith" userId="f01875a68a4dc16b" providerId="LiveId" clId="{AFDE1695-8153-486E-824A-9FBFCC046B22}" dt="2020-08-13T01:49:08.386" v="4047" actId="14100"/>
          <ac:spMkLst>
            <pc:docMk/>
            <pc:sldMk cId="4000192191" sldId="276"/>
            <ac:spMk id="8" creationId="{CECFF81B-8654-45D5-9ACD-541721A9C938}"/>
          </ac:spMkLst>
        </pc:spChg>
        <pc:cxnChg chg="mod">
          <ac:chgData name="Aaron Smith" userId="f01875a68a4dc16b" providerId="LiveId" clId="{AFDE1695-8153-486E-824A-9FBFCC046B22}" dt="2020-08-13T01:49:12.061" v="4051" actId="1035"/>
          <ac:cxnSpMkLst>
            <pc:docMk/>
            <pc:sldMk cId="4000192191" sldId="276"/>
            <ac:cxnSpMk id="7" creationId="{3D5BD739-5DBE-495A-B7CE-7B2CDED47316}"/>
          </ac:cxnSpMkLst>
        </pc:cxnChg>
      </pc:sldChg>
      <pc:sldChg chg="modSp add mod">
        <pc:chgData name="Aaron Smith" userId="f01875a68a4dc16b" providerId="LiveId" clId="{AFDE1695-8153-486E-824A-9FBFCC046B22}" dt="2020-08-13T01:50:52.721" v="4159" actId="20577"/>
        <pc:sldMkLst>
          <pc:docMk/>
          <pc:sldMk cId="568564362" sldId="277"/>
        </pc:sldMkLst>
        <pc:spChg chg="mod">
          <ac:chgData name="Aaron Smith" userId="f01875a68a4dc16b" providerId="LiveId" clId="{AFDE1695-8153-486E-824A-9FBFCC046B22}" dt="2020-08-13T01:50:23.196" v="4078" actId="14100"/>
          <ac:spMkLst>
            <pc:docMk/>
            <pc:sldMk cId="568564362" sldId="277"/>
            <ac:spMk id="5" creationId="{6EB1BA9F-11F5-4F64-816C-AB5A8B25E348}"/>
          </ac:spMkLst>
        </pc:spChg>
        <pc:spChg chg="mod">
          <ac:chgData name="Aaron Smith" userId="f01875a68a4dc16b" providerId="LiveId" clId="{AFDE1695-8153-486E-824A-9FBFCC046B22}" dt="2020-08-13T01:50:52.721" v="4159" actId="20577"/>
          <ac:spMkLst>
            <pc:docMk/>
            <pc:sldMk cId="568564362" sldId="277"/>
            <ac:spMk id="8" creationId="{CECFF81B-8654-45D5-9ACD-541721A9C938}"/>
          </ac:spMkLst>
        </pc:spChg>
        <pc:grpChg chg="mod">
          <ac:chgData name="Aaron Smith" userId="f01875a68a4dc16b" providerId="LiveId" clId="{AFDE1695-8153-486E-824A-9FBFCC046B22}" dt="2020-08-13T01:50:30.630" v="4082" actId="1076"/>
          <ac:grpSpMkLst>
            <pc:docMk/>
            <pc:sldMk cId="568564362" sldId="277"/>
            <ac:grpSpMk id="6" creationId="{CAB7EA15-96F3-40D2-8978-5F3F28F2D9C0}"/>
          </ac:grpSpMkLst>
        </pc:grpChg>
        <pc:picChg chg="mod">
          <ac:chgData name="Aaron Smith" userId="f01875a68a4dc16b" providerId="LiveId" clId="{AFDE1695-8153-486E-824A-9FBFCC046B22}" dt="2020-08-13T01:50:27.509" v="4081" actId="1076"/>
          <ac:picMkLst>
            <pc:docMk/>
            <pc:sldMk cId="568564362" sldId="277"/>
            <ac:picMk id="1026" creationId="{F7364BCF-821C-48F5-A220-C11AC8532A22}"/>
          </ac:picMkLst>
        </pc:picChg>
        <pc:cxnChg chg="mod">
          <ac:chgData name="Aaron Smith" userId="f01875a68a4dc16b" providerId="LiveId" clId="{AFDE1695-8153-486E-824A-9FBFCC046B22}" dt="2020-08-13T01:50:33.314" v="4084" actId="14100"/>
          <ac:cxnSpMkLst>
            <pc:docMk/>
            <pc:sldMk cId="568564362" sldId="277"/>
            <ac:cxnSpMk id="7" creationId="{3D5BD739-5DBE-495A-B7CE-7B2CDED47316}"/>
          </ac:cxnSpMkLst>
        </pc:cxnChg>
      </pc:sldChg>
      <pc:sldChg chg="modSp add mod">
        <pc:chgData name="Aaron Smith" userId="f01875a68a4dc16b" providerId="LiveId" clId="{AFDE1695-8153-486E-824A-9FBFCC046B22}" dt="2020-08-13T01:51:45.812" v="4238" actId="1076"/>
        <pc:sldMkLst>
          <pc:docMk/>
          <pc:sldMk cId="240234297" sldId="278"/>
        </pc:sldMkLst>
        <pc:spChg chg="mod">
          <ac:chgData name="Aaron Smith" userId="f01875a68a4dc16b" providerId="LiveId" clId="{AFDE1695-8153-486E-824A-9FBFCC046B22}" dt="2020-08-13T01:51:11.143" v="4187" actId="14100"/>
          <ac:spMkLst>
            <pc:docMk/>
            <pc:sldMk cId="240234297" sldId="278"/>
            <ac:spMk id="5" creationId="{6EB1BA9F-11F5-4F64-816C-AB5A8B25E348}"/>
          </ac:spMkLst>
        </pc:spChg>
        <pc:spChg chg="mod">
          <ac:chgData name="Aaron Smith" userId="f01875a68a4dc16b" providerId="LiveId" clId="{AFDE1695-8153-486E-824A-9FBFCC046B22}" dt="2020-08-13T01:51:45.812" v="4238" actId="1076"/>
          <ac:spMkLst>
            <pc:docMk/>
            <pc:sldMk cId="240234297" sldId="278"/>
            <ac:spMk id="8" creationId="{CECFF81B-8654-45D5-9ACD-541721A9C938}"/>
          </ac:spMkLst>
        </pc:spChg>
        <pc:grpChg chg="mod">
          <ac:chgData name="Aaron Smith" userId="f01875a68a4dc16b" providerId="LiveId" clId="{AFDE1695-8153-486E-824A-9FBFCC046B22}" dt="2020-08-13T01:51:14.056" v="4188" actId="1076"/>
          <ac:grpSpMkLst>
            <pc:docMk/>
            <pc:sldMk cId="240234297" sldId="278"/>
            <ac:grpSpMk id="6" creationId="{CAB7EA15-96F3-40D2-8978-5F3F28F2D9C0}"/>
          </ac:grpSpMkLst>
        </pc:grpChg>
        <pc:cxnChg chg="mod">
          <ac:chgData name="Aaron Smith" userId="f01875a68a4dc16b" providerId="LiveId" clId="{AFDE1695-8153-486E-824A-9FBFCC046B22}" dt="2020-08-13T01:51:17.675" v="4190" actId="14100"/>
          <ac:cxnSpMkLst>
            <pc:docMk/>
            <pc:sldMk cId="240234297" sldId="278"/>
            <ac:cxnSpMk id="7" creationId="{3D5BD739-5DBE-495A-B7CE-7B2CDED47316}"/>
          </ac:cxnSpMkLst>
        </pc:cxnChg>
      </pc:sldChg>
      <pc:sldChg chg="addSp delSp modSp add mod delAnim">
        <pc:chgData name="Aaron Smith" userId="f01875a68a4dc16b" providerId="LiveId" clId="{AFDE1695-8153-486E-824A-9FBFCC046B22}" dt="2020-08-13T01:56:18.187" v="4503" actId="313"/>
        <pc:sldMkLst>
          <pc:docMk/>
          <pc:sldMk cId="2110266533" sldId="279"/>
        </pc:sldMkLst>
        <pc:spChg chg="add del mod">
          <ac:chgData name="Aaron Smith" userId="f01875a68a4dc16b" providerId="LiveId" clId="{AFDE1695-8153-486E-824A-9FBFCC046B22}" dt="2020-08-13T01:54:26.930" v="4377" actId="478"/>
          <ac:spMkLst>
            <pc:docMk/>
            <pc:sldMk cId="2110266533" sldId="279"/>
            <ac:spMk id="3" creationId="{5B5D3DB9-212B-41EC-947B-351F9F32E8B7}"/>
          </ac:spMkLst>
        </pc:spChg>
        <pc:spChg chg="add mod">
          <ac:chgData name="Aaron Smith" userId="f01875a68a4dc16b" providerId="LiveId" clId="{AFDE1695-8153-486E-824A-9FBFCC046B22}" dt="2020-08-13T01:56:10.296" v="4499" actId="20577"/>
          <ac:spMkLst>
            <pc:docMk/>
            <pc:sldMk cId="2110266533" sldId="279"/>
            <ac:spMk id="4" creationId="{97AB020B-9952-44A5-9284-74652BEFE408}"/>
          </ac:spMkLst>
        </pc:spChg>
        <pc:spChg chg="del">
          <ac:chgData name="Aaron Smith" userId="f01875a68a4dc16b" providerId="LiveId" clId="{AFDE1695-8153-486E-824A-9FBFCC046B22}" dt="2020-08-13T01:52:43.147" v="4240" actId="478"/>
          <ac:spMkLst>
            <pc:docMk/>
            <pc:sldMk cId="2110266533" sldId="279"/>
            <ac:spMk id="5" creationId="{6EB1BA9F-11F5-4F64-816C-AB5A8B25E348}"/>
          </ac:spMkLst>
        </pc:spChg>
        <pc:spChg chg="mod topLvl">
          <ac:chgData name="Aaron Smith" userId="f01875a68a4dc16b" providerId="LiveId" clId="{AFDE1695-8153-486E-824A-9FBFCC046B22}" dt="2020-08-13T01:56:18.187" v="4503" actId="313"/>
          <ac:spMkLst>
            <pc:docMk/>
            <pc:sldMk cId="2110266533" sldId="279"/>
            <ac:spMk id="8" creationId="{CECFF81B-8654-45D5-9ACD-541721A9C938}"/>
          </ac:spMkLst>
        </pc:spChg>
        <pc:spChg chg="add del">
          <ac:chgData name="Aaron Smith" userId="f01875a68a4dc16b" providerId="LiveId" clId="{AFDE1695-8153-486E-824A-9FBFCC046B22}" dt="2020-08-13T01:54:44.071" v="4390" actId="22"/>
          <ac:spMkLst>
            <pc:docMk/>
            <pc:sldMk cId="2110266533" sldId="279"/>
            <ac:spMk id="11" creationId="{23AFA721-2690-4E97-BCD6-2DE7DEB26C94}"/>
          </ac:spMkLst>
        </pc:spChg>
        <pc:grpChg chg="del">
          <ac:chgData name="Aaron Smith" userId="f01875a68a4dc16b" providerId="LiveId" clId="{AFDE1695-8153-486E-824A-9FBFCC046B22}" dt="2020-08-13T01:52:44.348" v="4241" actId="478"/>
          <ac:grpSpMkLst>
            <pc:docMk/>
            <pc:sldMk cId="2110266533" sldId="279"/>
            <ac:grpSpMk id="6" creationId="{CAB7EA15-96F3-40D2-8978-5F3F28F2D9C0}"/>
          </ac:grpSpMkLst>
        </pc:grpChg>
        <pc:cxnChg chg="del topLvl">
          <ac:chgData name="Aaron Smith" userId="f01875a68a4dc16b" providerId="LiveId" clId="{AFDE1695-8153-486E-824A-9FBFCC046B22}" dt="2020-08-13T01:52:44.348" v="4241" actId="478"/>
          <ac:cxnSpMkLst>
            <pc:docMk/>
            <pc:sldMk cId="2110266533" sldId="279"/>
            <ac:cxnSpMk id="7" creationId="{3D5BD739-5DBE-495A-B7CE-7B2CDED47316}"/>
          </ac:cxnSpMkLst>
        </pc:cxnChg>
      </pc:sldChg>
      <pc:sldChg chg="add">
        <pc:chgData name="Aaron Smith" userId="f01875a68a4dc16b" providerId="LiveId" clId="{AFDE1695-8153-486E-824A-9FBFCC046B22}" dt="2020-08-13T01:56:56.676" v="4504"/>
        <pc:sldMkLst>
          <pc:docMk/>
          <pc:sldMk cId="2505487346" sldId="280"/>
        </pc:sldMkLst>
      </pc:sldChg>
      <pc:sldChg chg="modSp new mod">
        <pc:chgData name="Aaron Smith" userId="f01875a68a4dc16b" providerId="LiveId" clId="{AFDE1695-8153-486E-824A-9FBFCC046B22}" dt="2020-08-13T01:57:59.040" v="4749" actId="20577"/>
        <pc:sldMkLst>
          <pc:docMk/>
          <pc:sldMk cId="2870501621" sldId="281"/>
        </pc:sldMkLst>
        <pc:spChg chg="mod">
          <ac:chgData name="Aaron Smith" userId="f01875a68a4dc16b" providerId="LiveId" clId="{AFDE1695-8153-486E-824A-9FBFCC046B22}" dt="2020-08-13T01:57:32.724" v="4593" actId="20577"/>
          <ac:spMkLst>
            <pc:docMk/>
            <pc:sldMk cId="2870501621" sldId="281"/>
            <ac:spMk id="2" creationId="{19C3BE30-2379-40C6-8AB9-56EA69084EF6}"/>
          </ac:spMkLst>
        </pc:spChg>
        <pc:spChg chg="mod">
          <ac:chgData name="Aaron Smith" userId="f01875a68a4dc16b" providerId="LiveId" clId="{AFDE1695-8153-486E-824A-9FBFCC046B22}" dt="2020-08-13T01:57:59.040" v="4749" actId="20577"/>
          <ac:spMkLst>
            <pc:docMk/>
            <pc:sldMk cId="2870501621" sldId="281"/>
            <ac:spMk id="3" creationId="{67B6CE8B-8E03-4FC3-A12A-E03F1E8052D3}"/>
          </ac:spMkLst>
        </pc:spChg>
      </pc:sldChg>
      <pc:sldChg chg="add">
        <pc:chgData name="Aaron Smith" userId="f01875a68a4dc16b" providerId="LiveId" clId="{AFDE1695-8153-486E-824A-9FBFCC046B22}" dt="2020-08-13T01:59:28.272" v="4750"/>
        <pc:sldMkLst>
          <pc:docMk/>
          <pc:sldMk cId="1132510159" sldId="282"/>
        </pc:sldMkLst>
      </pc:sldChg>
      <pc:sldChg chg="addSp modSp mod">
        <pc:chgData name="Aaron Smith" userId="f01875a68a4dc16b" providerId="LiveId" clId="{AFDE1695-8153-486E-824A-9FBFCC046B22}" dt="2020-08-13T17:03:51.446" v="4757" actId="1076"/>
        <pc:sldMkLst>
          <pc:docMk/>
          <pc:sldMk cId="368247963" sldId="304"/>
        </pc:sldMkLst>
        <pc:spChg chg="add mod">
          <ac:chgData name="Aaron Smith" userId="f01875a68a4dc16b" providerId="LiveId" clId="{AFDE1695-8153-486E-824A-9FBFCC046B22}" dt="2020-08-13T17:03:51.446" v="4757" actId="1076"/>
          <ac:spMkLst>
            <pc:docMk/>
            <pc:sldMk cId="368247963" sldId="304"/>
            <ac:spMk id="8" creationId="{42C3CEB9-3DB3-4856-AE4F-40DF8F97A189}"/>
          </ac:spMkLst>
        </pc:spChg>
      </pc:sldChg>
    </pc:docChg>
  </pc:docChgLst>
  <pc:docChgLst>
    <pc:chgData name="Aaron Smith" userId="f01875a68a4dc16b" providerId="LiveId" clId="{F293FAA9-495D-4EB9-9F4A-0EC55392B35A}"/>
    <pc:docChg chg="undo redo custSel addSld delSld modSld sldOrd">
      <pc:chgData name="Aaron Smith" userId="f01875a68a4dc16b" providerId="LiveId" clId="{F293FAA9-495D-4EB9-9F4A-0EC55392B35A}" dt="2020-08-20T17:04:53.413" v="13575" actId="22"/>
      <pc:docMkLst>
        <pc:docMk/>
      </pc:docMkLst>
      <pc:sldChg chg="modSp mod">
        <pc:chgData name="Aaron Smith" userId="f01875a68a4dc16b" providerId="LiveId" clId="{F293FAA9-495D-4EB9-9F4A-0EC55392B35A}" dt="2020-08-20T16:33:52.020" v="13529" actId="20577"/>
        <pc:sldMkLst>
          <pc:docMk/>
          <pc:sldMk cId="2319032232" sldId="256"/>
        </pc:sldMkLst>
        <pc:spChg chg="mod">
          <ac:chgData name="Aaron Smith" userId="f01875a68a4dc16b" providerId="LiveId" clId="{F293FAA9-495D-4EB9-9F4A-0EC55392B35A}" dt="2020-08-19T18:51:22.196" v="7514" actId="20577"/>
          <ac:spMkLst>
            <pc:docMk/>
            <pc:sldMk cId="2319032232" sldId="256"/>
            <ac:spMk id="2" creationId="{16345E89-9887-4F55-867A-2B41CED238C2}"/>
          </ac:spMkLst>
        </pc:spChg>
        <pc:spChg chg="mod">
          <ac:chgData name="Aaron Smith" userId="f01875a68a4dc16b" providerId="LiveId" clId="{F293FAA9-495D-4EB9-9F4A-0EC55392B35A}" dt="2020-08-20T16:33:52.020" v="13529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del">
        <pc:chgData name="Aaron Smith" userId="f01875a68a4dc16b" providerId="LiveId" clId="{F293FAA9-495D-4EB9-9F4A-0EC55392B35A}" dt="2020-08-19T14:57:28.339" v="56" actId="2696"/>
        <pc:sldMkLst>
          <pc:docMk/>
          <pc:sldMk cId="1062034108" sldId="260"/>
        </pc:sldMkLst>
      </pc:sldChg>
      <pc:sldChg chg="addSp delSp modSp add mod modAnim">
        <pc:chgData name="Aaron Smith" userId="f01875a68a4dc16b" providerId="LiveId" clId="{F293FAA9-495D-4EB9-9F4A-0EC55392B35A}" dt="2020-08-19T22:10:41.603" v="13330" actId="113"/>
        <pc:sldMkLst>
          <pc:docMk/>
          <pc:sldMk cId="3044604468" sldId="260"/>
        </pc:sldMkLst>
        <pc:spChg chg="add mod">
          <ac:chgData name="Aaron Smith" userId="f01875a68a4dc16b" providerId="LiveId" clId="{F293FAA9-495D-4EB9-9F4A-0EC55392B35A}" dt="2020-08-19T18:58:42.071" v="7975" actId="20577"/>
          <ac:spMkLst>
            <pc:docMk/>
            <pc:sldMk cId="3044604468" sldId="260"/>
            <ac:spMk id="2" creationId="{DBB10767-0EE7-4089-9CC3-5FF6D71B7835}"/>
          </ac:spMkLst>
        </pc:spChg>
        <pc:spChg chg="mod">
          <ac:chgData name="Aaron Smith" userId="f01875a68a4dc16b" providerId="LiveId" clId="{F293FAA9-495D-4EB9-9F4A-0EC55392B35A}" dt="2020-08-19T20:57:22.046" v="10863" actId="6549"/>
          <ac:spMkLst>
            <pc:docMk/>
            <pc:sldMk cId="3044604468" sldId="260"/>
            <ac:spMk id="3" creationId="{0BC8AEC4-2A8F-42F1-B887-27A2730A15A7}"/>
          </ac:spMkLst>
        </pc:spChg>
        <pc:spChg chg="mod">
          <ac:chgData name="Aaron Smith" userId="f01875a68a4dc16b" providerId="LiveId" clId="{F293FAA9-495D-4EB9-9F4A-0EC55392B35A}" dt="2020-08-19T19:46:07.823" v="8810" actId="1036"/>
          <ac:spMkLst>
            <pc:docMk/>
            <pc:sldMk cId="3044604468" sldId="260"/>
            <ac:spMk id="4" creationId="{F97A4289-3752-4A30-8272-6DE9EF848326}"/>
          </ac:spMkLst>
        </pc:spChg>
        <pc:spChg chg="mod">
          <ac:chgData name="Aaron Smith" userId="f01875a68a4dc16b" providerId="LiveId" clId="{F293FAA9-495D-4EB9-9F4A-0EC55392B35A}" dt="2020-08-19T20:57:37.833" v="10864" actId="14100"/>
          <ac:spMkLst>
            <pc:docMk/>
            <pc:sldMk cId="3044604468" sldId="260"/>
            <ac:spMk id="7" creationId="{306F7910-F050-4930-A838-B9CC1D3E888A}"/>
          </ac:spMkLst>
        </pc:spChg>
        <pc:spChg chg="del mod">
          <ac:chgData name="Aaron Smith" userId="f01875a68a4dc16b" providerId="LiveId" clId="{F293FAA9-495D-4EB9-9F4A-0EC55392B35A}" dt="2020-08-19T18:41:34.880" v="6939"/>
          <ac:spMkLst>
            <pc:docMk/>
            <pc:sldMk cId="3044604468" sldId="260"/>
            <ac:spMk id="8" creationId="{C5992169-E4E8-492D-B24D-8FDB4B87F877}"/>
          </ac:spMkLst>
        </pc:spChg>
        <pc:spChg chg="add mod">
          <ac:chgData name="Aaron Smith" userId="f01875a68a4dc16b" providerId="LiveId" clId="{F293FAA9-495D-4EB9-9F4A-0EC55392B35A}" dt="2020-08-19T16:09:18.859" v="2789" actId="1035"/>
          <ac:spMkLst>
            <pc:docMk/>
            <pc:sldMk cId="3044604468" sldId="260"/>
            <ac:spMk id="10" creationId="{6D5949B3-166C-4986-A9E0-63F25A27D1B5}"/>
          </ac:spMkLst>
        </pc:spChg>
        <pc:spChg chg="add mod">
          <ac:chgData name="Aaron Smith" userId="f01875a68a4dc16b" providerId="LiveId" clId="{F293FAA9-495D-4EB9-9F4A-0EC55392B35A}" dt="2020-08-19T22:10:41.603" v="13330" actId="113"/>
          <ac:spMkLst>
            <pc:docMk/>
            <pc:sldMk cId="3044604468" sldId="260"/>
            <ac:spMk id="13" creationId="{271DCF5C-CBCB-4343-B2AC-846E465D4DA0}"/>
          </ac:spMkLst>
        </pc:spChg>
        <pc:grpChg chg="mod">
          <ac:chgData name="Aaron Smith" userId="f01875a68a4dc16b" providerId="LiveId" clId="{F293FAA9-495D-4EB9-9F4A-0EC55392B35A}" dt="2020-08-19T19:46:10.419" v="8815" actId="1036"/>
          <ac:grpSpMkLst>
            <pc:docMk/>
            <pc:sldMk cId="3044604468" sldId="260"/>
            <ac:grpSpMk id="5" creationId="{E8C47D43-D4B4-436E-91FB-9EBE10D65B01}"/>
          </ac:grpSpMkLst>
        </pc:grpChg>
        <pc:grpChg chg="add mod">
          <ac:chgData name="Aaron Smith" userId="f01875a68a4dc16b" providerId="LiveId" clId="{F293FAA9-495D-4EB9-9F4A-0EC55392B35A}" dt="2020-08-19T16:01:00.674" v="2706" actId="164"/>
          <ac:grpSpMkLst>
            <pc:docMk/>
            <pc:sldMk cId="3044604468" sldId="260"/>
            <ac:grpSpMk id="11" creationId="{F8813C41-9FEC-4192-A42F-4BCB19AF4BB2}"/>
          </ac:grpSpMkLst>
        </pc:grpChg>
        <pc:cxnChg chg="mod">
          <ac:chgData name="Aaron Smith" userId="f01875a68a4dc16b" providerId="LiveId" clId="{F293FAA9-495D-4EB9-9F4A-0EC55392B35A}" dt="2020-08-19T20:57:37.833" v="10864" actId="14100"/>
          <ac:cxnSpMkLst>
            <pc:docMk/>
            <pc:sldMk cId="3044604468" sldId="260"/>
            <ac:cxnSpMk id="6" creationId="{843E8B8E-8513-46A3-BBB7-29A75D5CEE02}"/>
          </ac:cxnSpMkLst>
        </pc:cxnChg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92032561" sldId="261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852856084" sldId="265"/>
        </pc:sldMkLst>
      </pc:sldChg>
      <pc:sldChg chg="del">
        <pc:chgData name="Aaron Smith" userId="f01875a68a4dc16b" providerId="LiveId" clId="{F293FAA9-495D-4EB9-9F4A-0EC55392B35A}" dt="2020-08-19T14:57:28.339" v="56" actId="2696"/>
        <pc:sldMkLst>
          <pc:docMk/>
          <pc:sldMk cId="1740221110" sldId="268"/>
        </pc:sldMkLst>
      </pc:sldChg>
      <pc:sldChg chg="modSp add mod">
        <pc:chgData name="Aaron Smith" userId="f01875a68a4dc16b" providerId="LiveId" clId="{F293FAA9-495D-4EB9-9F4A-0EC55392B35A}" dt="2020-08-19T22:08:51.677" v="13305" actId="113"/>
        <pc:sldMkLst>
          <pc:docMk/>
          <pc:sldMk cId="3032394369" sldId="268"/>
        </pc:sldMkLst>
        <pc:spChg chg="mod">
          <ac:chgData name="Aaron Smith" userId="f01875a68a4dc16b" providerId="LiveId" clId="{F293FAA9-495D-4EB9-9F4A-0EC55392B35A}" dt="2020-08-19T22:08:51.677" v="13305" actId="113"/>
          <ac:spMkLst>
            <pc:docMk/>
            <pc:sldMk cId="3032394369" sldId="268"/>
            <ac:spMk id="3" creationId="{56332777-A595-42DA-BABE-ED3CB628C497}"/>
          </ac:spMkLst>
        </pc:spChg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95462254" sldId="272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1000304865" sldId="285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193621632" sldId="287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471571018" sldId="288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633096981" sldId="289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23509096" sldId="291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2717952446" sldId="293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72901182" sldId="296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1992843167" sldId="299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278437477" sldId="300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595977321" sldId="301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2758409406" sldId="302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747706438" sldId="303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2766099732" sldId="305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060004867" sldId="306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613003506" sldId="307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1965614431" sldId="308"/>
        </pc:sldMkLst>
      </pc:sldChg>
      <pc:sldChg chg="modSp del mod">
        <pc:chgData name="Aaron Smith" userId="f01875a68a4dc16b" providerId="LiveId" clId="{F293FAA9-495D-4EB9-9F4A-0EC55392B35A}" dt="2020-08-19T14:57:54.909" v="80" actId="2696"/>
        <pc:sldMkLst>
          <pc:docMk/>
          <pc:sldMk cId="1629358445" sldId="309"/>
        </pc:sldMkLst>
        <pc:spChg chg="mod">
          <ac:chgData name="Aaron Smith" userId="f01875a68a4dc16b" providerId="LiveId" clId="{F293FAA9-495D-4EB9-9F4A-0EC55392B35A}" dt="2020-08-19T14:57:21.131" v="55" actId="20577"/>
          <ac:spMkLst>
            <pc:docMk/>
            <pc:sldMk cId="1629358445" sldId="309"/>
            <ac:spMk id="2" creationId="{F3908B75-D779-4201-A8A9-75E1A7B4B345}"/>
          </ac:spMkLst>
        </pc:spChg>
      </pc:sldChg>
      <pc:sldChg chg="addSp delSp modSp add mod">
        <pc:chgData name="Aaron Smith" userId="f01875a68a4dc16b" providerId="LiveId" clId="{F293FAA9-495D-4EB9-9F4A-0EC55392B35A}" dt="2020-08-19T18:47:23.576" v="7442" actId="20577"/>
        <pc:sldMkLst>
          <pc:docMk/>
          <pc:sldMk cId="1932078114" sldId="309"/>
        </pc:sldMkLst>
        <pc:spChg chg="mod">
          <ac:chgData name="Aaron Smith" userId="f01875a68a4dc16b" providerId="LiveId" clId="{F293FAA9-495D-4EB9-9F4A-0EC55392B35A}" dt="2020-08-19T14:58:03.851" v="105" actId="20577"/>
          <ac:spMkLst>
            <pc:docMk/>
            <pc:sldMk cId="1932078114" sldId="309"/>
            <ac:spMk id="2" creationId="{F3908B75-D779-4201-A8A9-75E1A7B4B345}"/>
          </ac:spMkLst>
        </pc:spChg>
        <pc:spChg chg="mod">
          <ac:chgData name="Aaron Smith" userId="f01875a68a4dc16b" providerId="LiveId" clId="{F293FAA9-495D-4EB9-9F4A-0EC55392B35A}" dt="2020-08-19T18:47:23.576" v="7442" actId="20577"/>
          <ac:spMkLst>
            <pc:docMk/>
            <pc:sldMk cId="1932078114" sldId="309"/>
            <ac:spMk id="3" creationId="{13AAEFCD-A6EE-4265-8DD2-F442F091F1C5}"/>
          </ac:spMkLst>
        </pc:spChg>
        <pc:spChg chg="add del mod">
          <ac:chgData name="Aaron Smith" userId="f01875a68a4dc16b" providerId="LiveId" clId="{F293FAA9-495D-4EB9-9F4A-0EC55392B35A}" dt="2020-08-19T18:46:24.198" v="7305" actId="478"/>
          <ac:spMkLst>
            <pc:docMk/>
            <pc:sldMk cId="1932078114" sldId="309"/>
            <ac:spMk id="5" creationId="{EA23352B-2647-4FD2-9580-2E35F9F90092}"/>
          </ac:spMkLst>
        </pc:spChg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3079214500" sldId="310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1473540114" sldId="311"/>
        </pc:sldMkLst>
      </pc:sldChg>
      <pc:sldChg chg="del">
        <pc:chgData name="Aaron Smith" userId="f01875a68a4dc16b" providerId="LiveId" clId="{F293FAA9-495D-4EB9-9F4A-0EC55392B35A}" dt="2020-08-19T16:49:14.642" v="4466" actId="47"/>
        <pc:sldMkLst>
          <pc:docMk/>
          <pc:sldMk cId="2490237205" sldId="312"/>
        </pc:sldMkLst>
      </pc:sldChg>
      <pc:sldChg chg="modSp add mod">
        <pc:chgData name="Aaron Smith" userId="f01875a68a4dc16b" providerId="LiveId" clId="{F293FAA9-495D-4EB9-9F4A-0EC55392B35A}" dt="2020-08-19T18:58:07.789" v="7962" actId="113"/>
        <pc:sldMkLst>
          <pc:docMk/>
          <pc:sldMk cId="13210631" sldId="313"/>
        </pc:sldMkLst>
        <pc:spChg chg="mod">
          <ac:chgData name="Aaron Smith" userId="f01875a68a4dc16b" providerId="LiveId" clId="{F293FAA9-495D-4EB9-9F4A-0EC55392B35A}" dt="2020-08-19T18:58:07.789" v="7962" actId="113"/>
          <ac:spMkLst>
            <pc:docMk/>
            <pc:sldMk cId="13210631" sldId="313"/>
            <ac:spMk id="3" creationId="{D3326DFC-2DA3-454B-879D-A67A20DA1E73}"/>
          </ac:spMkLst>
        </pc:spChg>
      </pc:sldChg>
      <pc:sldChg chg="del">
        <pc:chgData name="Aaron Smith" userId="f01875a68a4dc16b" providerId="LiveId" clId="{F293FAA9-495D-4EB9-9F4A-0EC55392B35A}" dt="2020-08-19T14:57:28.339" v="56" actId="2696"/>
        <pc:sldMkLst>
          <pc:docMk/>
          <pc:sldMk cId="2832161258" sldId="313"/>
        </pc:sldMkLst>
      </pc:sldChg>
      <pc:sldChg chg="del">
        <pc:chgData name="Aaron Smith" userId="f01875a68a4dc16b" providerId="LiveId" clId="{F293FAA9-495D-4EB9-9F4A-0EC55392B35A}" dt="2020-08-19T14:57:28.339" v="56" actId="2696"/>
        <pc:sldMkLst>
          <pc:docMk/>
          <pc:sldMk cId="104613052" sldId="314"/>
        </pc:sldMkLst>
      </pc:sldChg>
      <pc:sldChg chg="addSp delSp modSp add del mod addAnim delAnim modAnim">
        <pc:chgData name="Aaron Smith" userId="f01875a68a4dc16b" providerId="LiveId" clId="{F293FAA9-495D-4EB9-9F4A-0EC55392B35A}" dt="2020-08-19T19:26:59.632" v="8644" actId="20577"/>
        <pc:sldMkLst>
          <pc:docMk/>
          <pc:sldMk cId="550220995" sldId="314"/>
        </pc:sldMkLst>
        <pc:spChg chg="del mod">
          <ac:chgData name="Aaron Smith" userId="f01875a68a4dc16b" providerId="LiveId" clId="{F293FAA9-495D-4EB9-9F4A-0EC55392B35A}" dt="2020-08-19T17:26:18.283" v="6409" actId="478"/>
          <ac:spMkLst>
            <pc:docMk/>
            <pc:sldMk cId="550220995" sldId="314"/>
            <ac:spMk id="2" creationId="{2544F5E5-7233-4562-A500-2F62CA8DCB93}"/>
          </ac:spMkLst>
        </pc:spChg>
        <pc:spChg chg="mod">
          <ac:chgData name="Aaron Smith" userId="f01875a68a4dc16b" providerId="LiveId" clId="{F293FAA9-495D-4EB9-9F4A-0EC55392B35A}" dt="2020-08-19T19:26:59.632" v="8644" actId="20577"/>
          <ac:spMkLst>
            <pc:docMk/>
            <pc:sldMk cId="550220995" sldId="314"/>
            <ac:spMk id="3" creationId="{8629FDBB-7105-474B-8804-8474C34E137B}"/>
          </ac:spMkLst>
        </pc:spChg>
        <pc:spChg chg="add mod">
          <ac:chgData name="Aaron Smith" userId="f01875a68a4dc16b" providerId="LiveId" clId="{F293FAA9-495D-4EB9-9F4A-0EC55392B35A}" dt="2020-08-19T17:26:26.615" v="6466" actId="20577"/>
          <ac:spMkLst>
            <pc:docMk/>
            <pc:sldMk cId="550220995" sldId="314"/>
            <ac:spMk id="5" creationId="{301017E0-732E-4D95-94DD-20110B54238E}"/>
          </ac:spMkLst>
        </pc:spChg>
        <pc:spChg chg="add del mod">
          <ac:chgData name="Aaron Smith" userId="f01875a68a4dc16b" providerId="LiveId" clId="{F293FAA9-495D-4EB9-9F4A-0EC55392B35A}" dt="2020-08-19T17:26:19.576" v="6411"/>
          <ac:spMkLst>
            <pc:docMk/>
            <pc:sldMk cId="550220995" sldId="314"/>
            <ac:spMk id="6" creationId="{FED3D125-D292-4F5B-85F7-2E9190514E1D}"/>
          </ac:spMkLst>
        </pc:spChg>
        <pc:spChg chg="add del mod">
          <ac:chgData name="Aaron Smith" userId="f01875a68a4dc16b" providerId="LiveId" clId="{F293FAA9-495D-4EB9-9F4A-0EC55392B35A}" dt="2020-08-19T19:08:06.188" v="7989" actId="22"/>
          <ac:spMkLst>
            <pc:docMk/>
            <pc:sldMk cId="550220995" sldId="314"/>
            <ac:spMk id="8" creationId="{B837A772-CA45-4FE7-9D6F-82C2804E5557}"/>
          </ac:spMkLst>
        </pc:spChg>
        <pc:spChg chg="add mod">
          <ac:chgData name="Aaron Smith" userId="f01875a68a4dc16b" providerId="LiveId" clId="{F293FAA9-495D-4EB9-9F4A-0EC55392B35A}" dt="2020-08-19T19:26:10.394" v="8629" actId="20577"/>
          <ac:spMkLst>
            <pc:docMk/>
            <pc:sldMk cId="550220995" sldId="314"/>
            <ac:spMk id="9" creationId="{6354901F-1E79-4F1A-934B-DC396C78AE79}"/>
          </ac:spMkLst>
        </pc:spChg>
        <pc:spChg chg="mod topLvl">
          <ac:chgData name="Aaron Smith" userId="f01875a68a4dc16b" providerId="LiveId" clId="{F293FAA9-495D-4EB9-9F4A-0EC55392B35A}" dt="2020-08-19T19:19:24.997" v="8540" actId="20577"/>
          <ac:spMkLst>
            <pc:docMk/>
            <pc:sldMk cId="550220995" sldId="314"/>
            <ac:spMk id="11" creationId="{2EEEA52B-8FB2-4A58-9049-70C7932D4903}"/>
          </ac:spMkLst>
        </pc:spChg>
        <pc:spChg chg="del mod topLvl">
          <ac:chgData name="Aaron Smith" userId="f01875a68a4dc16b" providerId="LiveId" clId="{F293FAA9-495D-4EB9-9F4A-0EC55392B35A}" dt="2020-08-19T19:12:00.913" v="8252" actId="478"/>
          <ac:spMkLst>
            <pc:docMk/>
            <pc:sldMk cId="550220995" sldId="314"/>
            <ac:spMk id="12" creationId="{EF505118-EE50-41E9-9B53-51895A7A4E3F}"/>
          </ac:spMkLst>
        </pc:spChg>
        <pc:grpChg chg="add del mod">
          <ac:chgData name="Aaron Smith" userId="f01875a68a4dc16b" providerId="LiveId" clId="{F293FAA9-495D-4EB9-9F4A-0EC55392B35A}" dt="2020-08-19T19:12:00.913" v="8252" actId="478"/>
          <ac:grpSpMkLst>
            <pc:docMk/>
            <pc:sldMk cId="550220995" sldId="314"/>
            <ac:grpSpMk id="10" creationId="{53ACDB0F-DAD9-42CE-BC90-06FA55E5273F}"/>
          </ac:grpSpMkLst>
        </pc:grpChg>
      </pc:sldChg>
      <pc:sldChg chg="add del">
        <pc:chgData name="Aaron Smith" userId="f01875a68a4dc16b" providerId="LiveId" clId="{F293FAA9-495D-4EB9-9F4A-0EC55392B35A}" dt="2020-08-19T14:57:51.096" v="78"/>
        <pc:sldMkLst>
          <pc:docMk/>
          <pc:sldMk cId="3149063645" sldId="314"/>
        </pc:sldMkLst>
      </pc:sldChg>
      <pc:sldChg chg="del">
        <pc:chgData name="Aaron Smith" userId="f01875a68a4dc16b" providerId="LiveId" clId="{F293FAA9-495D-4EB9-9F4A-0EC55392B35A}" dt="2020-08-19T14:57:28.339" v="56" actId="2696"/>
        <pc:sldMkLst>
          <pc:docMk/>
          <pc:sldMk cId="1171003243" sldId="315"/>
        </pc:sldMkLst>
      </pc:sldChg>
      <pc:sldChg chg="addSp delSp modSp add mod delAnim modAnim">
        <pc:chgData name="Aaron Smith" userId="f01875a68a4dc16b" providerId="LiveId" clId="{F293FAA9-495D-4EB9-9F4A-0EC55392B35A}" dt="2020-08-19T20:26:49.181" v="10059" actId="20577"/>
        <pc:sldMkLst>
          <pc:docMk/>
          <pc:sldMk cId="1661462239" sldId="315"/>
        </pc:sldMkLst>
        <pc:spChg chg="mod">
          <ac:chgData name="Aaron Smith" userId="f01875a68a4dc16b" providerId="LiveId" clId="{F293FAA9-495D-4EB9-9F4A-0EC55392B35A}" dt="2020-08-19T20:26:49.181" v="10059" actId="20577"/>
          <ac:spMkLst>
            <pc:docMk/>
            <pc:sldMk cId="1661462239" sldId="315"/>
            <ac:spMk id="2" creationId="{2DBC48E8-A61F-46E8-B482-31CB2CC5A4BF}"/>
          </ac:spMkLst>
        </pc:spChg>
        <pc:spChg chg="add mod">
          <ac:chgData name="Aaron Smith" userId="f01875a68a4dc16b" providerId="LiveId" clId="{F293FAA9-495D-4EB9-9F4A-0EC55392B35A}" dt="2020-08-19T19:31:40.257" v="8650" actId="114"/>
          <ac:spMkLst>
            <pc:docMk/>
            <pc:sldMk cId="1661462239" sldId="315"/>
            <ac:spMk id="3" creationId="{3F9A16CB-8A3A-4E75-8D67-6CCC21818251}"/>
          </ac:spMkLst>
        </pc:spChg>
        <pc:spChg chg="add del mod">
          <ac:chgData name="Aaron Smith" userId="f01875a68a4dc16b" providerId="LiveId" clId="{F293FAA9-495D-4EB9-9F4A-0EC55392B35A}" dt="2020-08-19T16:35:01.827" v="3710" actId="478"/>
          <ac:spMkLst>
            <pc:docMk/>
            <pc:sldMk cId="1661462239" sldId="315"/>
            <ac:spMk id="26" creationId="{940D9E2E-18C9-40D1-A3D4-AE89D214D396}"/>
          </ac:spMkLst>
        </pc:spChg>
        <pc:spChg chg="del mod">
          <ac:chgData name="Aaron Smith" userId="f01875a68a4dc16b" providerId="LiveId" clId="{F293FAA9-495D-4EB9-9F4A-0EC55392B35A}" dt="2020-08-19T16:42:24.798" v="4164" actId="478"/>
          <ac:spMkLst>
            <pc:docMk/>
            <pc:sldMk cId="1661462239" sldId="315"/>
            <ac:spMk id="45" creationId="{3E725F1A-763B-410B-BCA6-A88570D777DF}"/>
          </ac:spMkLst>
        </pc:spChg>
        <pc:spChg chg="del mod">
          <ac:chgData name="Aaron Smith" userId="f01875a68a4dc16b" providerId="LiveId" clId="{F293FAA9-495D-4EB9-9F4A-0EC55392B35A}" dt="2020-08-19T16:42:58.345" v="4231" actId="478"/>
          <ac:spMkLst>
            <pc:docMk/>
            <pc:sldMk cId="1661462239" sldId="315"/>
            <ac:spMk id="47" creationId="{140FE373-7065-4568-B7BD-52E58A6190E6}"/>
          </ac:spMkLst>
        </pc:spChg>
        <pc:spChg chg="del mod">
          <ac:chgData name="Aaron Smith" userId="f01875a68a4dc16b" providerId="LiveId" clId="{F293FAA9-495D-4EB9-9F4A-0EC55392B35A}" dt="2020-08-19T19:14:27.449" v="8334" actId="478"/>
          <ac:spMkLst>
            <pc:docMk/>
            <pc:sldMk cId="1661462239" sldId="315"/>
            <ac:spMk id="48" creationId="{864DA97F-52EC-46FA-8616-B4BF67C0009A}"/>
          </ac:spMkLst>
        </pc:spChg>
        <pc:spChg chg="del mod">
          <ac:chgData name="Aaron Smith" userId="f01875a68a4dc16b" providerId="LiveId" clId="{F293FAA9-495D-4EB9-9F4A-0EC55392B35A}" dt="2020-08-19T19:14:29.148" v="8335" actId="478"/>
          <ac:spMkLst>
            <pc:docMk/>
            <pc:sldMk cId="1661462239" sldId="315"/>
            <ac:spMk id="56" creationId="{C18DFFBB-234C-4952-A3CE-27839631EA2D}"/>
          </ac:spMkLst>
        </pc:spChg>
      </pc:sldChg>
      <pc:sldChg chg="new del">
        <pc:chgData name="Aaron Smith" userId="f01875a68a4dc16b" providerId="LiveId" clId="{F293FAA9-495D-4EB9-9F4A-0EC55392B35A}" dt="2020-08-19T14:58:38.361" v="121" actId="47"/>
        <pc:sldMkLst>
          <pc:docMk/>
          <pc:sldMk cId="1226846957" sldId="316"/>
        </pc:sldMkLst>
      </pc:sldChg>
      <pc:sldChg chg="addSp delSp modSp new mod ord modAnim">
        <pc:chgData name="Aaron Smith" userId="f01875a68a4dc16b" providerId="LiveId" clId="{F293FAA9-495D-4EB9-9F4A-0EC55392B35A}" dt="2020-08-19T19:25:00.762" v="8580"/>
        <pc:sldMkLst>
          <pc:docMk/>
          <pc:sldMk cId="3929017913" sldId="316"/>
        </pc:sldMkLst>
        <pc:spChg chg="mod">
          <ac:chgData name="Aaron Smith" userId="f01875a68a4dc16b" providerId="LiveId" clId="{F293FAA9-495D-4EB9-9F4A-0EC55392B35A}" dt="2020-08-19T14:59:24.040" v="244" actId="20577"/>
          <ac:spMkLst>
            <pc:docMk/>
            <pc:sldMk cId="3929017913" sldId="316"/>
            <ac:spMk id="2" creationId="{C5CBDB5E-CBEB-427C-BB50-B90721BDE879}"/>
          </ac:spMkLst>
        </pc:spChg>
        <pc:spChg chg="del mod">
          <ac:chgData name="Aaron Smith" userId="f01875a68a4dc16b" providerId="LiveId" clId="{F293FAA9-495D-4EB9-9F4A-0EC55392B35A}" dt="2020-08-19T14:59:28.123" v="245" actId="478"/>
          <ac:spMkLst>
            <pc:docMk/>
            <pc:sldMk cId="3929017913" sldId="316"/>
            <ac:spMk id="3" creationId="{81782E7B-3990-48B5-BFF3-51E9E5B4C041}"/>
          </ac:spMkLst>
        </pc:spChg>
        <pc:spChg chg="add del mod">
          <ac:chgData name="Aaron Smith" userId="f01875a68a4dc16b" providerId="LiveId" clId="{F293FAA9-495D-4EB9-9F4A-0EC55392B35A}" dt="2020-08-19T14:59:29.576" v="246" actId="478"/>
          <ac:spMkLst>
            <pc:docMk/>
            <pc:sldMk cId="3929017913" sldId="316"/>
            <ac:spMk id="5" creationId="{B8D18F40-7530-4051-AF9A-BDA678AD8F14}"/>
          </ac:spMkLst>
        </pc:spChg>
        <pc:spChg chg="mod">
          <ac:chgData name="Aaron Smith" userId="f01875a68a4dc16b" providerId="LiveId" clId="{F293FAA9-495D-4EB9-9F4A-0EC55392B35A}" dt="2020-08-19T14:59:41.260" v="247"/>
          <ac:spMkLst>
            <pc:docMk/>
            <pc:sldMk cId="3929017913" sldId="316"/>
            <ac:spMk id="7" creationId="{8D6D349C-D481-4AB9-8EF1-EBD88BB792D6}"/>
          </ac:spMkLst>
        </pc:spChg>
        <pc:spChg chg="mod">
          <ac:chgData name="Aaron Smith" userId="f01875a68a4dc16b" providerId="LiveId" clId="{F293FAA9-495D-4EB9-9F4A-0EC55392B35A}" dt="2020-08-19T14:59:41.260" v="247"/>
          <ac:spMkLst>
            <pc:docMk/>
            <pc:sldMk cId="3929017913" sldId="316"/>
            <ac:spMk id="8" creationId="{4BF07909-E161-40FB-91F9-2E382372D707}"/>
          </ac:spMkLst>
        </pc:spChg>
        <pc:spChg chg="mod">
          <ac:chgData name="Aaron Smith" userId="f01875a68a4dc16b" providerId="LiveId" clId="{F293FAA9-495D-4EB9-9F4A-0EC55392B35A}" dt="2020-08-19T14:59:54.084" v="289" actId="20577"/>
          <ac:spMkLst>
            <pc:docMk/>
            <pc:sldMk cId="3929017913" sldId="316"/>
            <ac:spMk id="9" creationId="{7ADBB4AD-2F63-4CBB-9610-171A317D99B2}"/>
          </ac:spMkLst>
        </pc:spChg>
        <pc:spChg chg="add del">
          <ac:chgData name="Aaron Smith" userId="f01875a68a4dc16b" providerId="LiveId" clId="{F293FAA9-495D-4EB9-9F4A-0EC55392B35A}" dt="2020-08-19T15:01:28.799" v="355" actId="22"/>
          <ac:spMkLst>
            <pc:docMk/>
            <pc:sldMk cId="3929017913" sldId="316"/>
            <ac:spMk id="11" creationId="{43186D02-BE46-4EE3-9A48-B5DFC0B89E8D}"/>
          </ac:spMkLst>
        </pc:spChg>
        <pc:spChg chg="mod">
          <ac:chgData name="Aaron Smith" userId="f01875a68a4dc16b" providerId="LiveId" clId="{F293FAA9-495D-4EB9-9F4A-0EC55392B35A}" dt="2020-08-19T15:01:24.990" v="345" actId="14100"/>
          <ac:spMkLst>
            <pc:docMk/>
            <pc:sldMk cId="3929017913" sldId="316"/>
            <ac:spMk id="13" creationId="{B54FA8FE-0AA4-4D49-AB48-FF52D51B309B}"/>
          </ac:spMkLst>
        </pc:spChg>
        <pc:spChg chg="mod">
          <ac:chgData name="Aaron Smith" userId="f01875a68a4dc16b" providerId="LiveId" clId="{F293FAA9-495D-4EB9-9F4A-0EC55392B35A}" dt="2020-08-19T15:01:26.128" v="349" actId="20577"/>
          <ac:spMkLst>
            <pc:docMk/>
            <pc:sldMk cId="3929017913" sldId="316"/>
            <ac:spMk id="14" creationId="{6DA50669-1116-4B6E-8093-4C409E94F84C}"/>
          </ac:spMkLst>
        </pc:spChg>
        <pc:spChg chg="mod">
          <ac:chgData name="Aaron Smith" userId="f01875a68a4dc16b" providerId="LiveId" clId="{F293FAA9-495D-4EB9-9F4A-0EC55392B35A}" dt="2020-08-19T18:47:56.112" v="7444" actId="14100"/>
          <ac:spMkLst>
            <pc:docMk/>
            <pc:sldMk cId="3929017913" sldId="316"/>
            <ac:spMk id="16" creationId="{198ABF8F-7F56-462B-AE21-E8BF2AA9D83C}"/>
          </ac:spMkLst>
        </pc:spChg>
        <pc:spChg chg="mod">
          <ac:chgData name="Aaron Smith" userId="f01875a68a4dc16b" providerId="LiveId" clId="{F293FAA9-495D-4EB9-9F4A-0EC55392B35A}" dt="2020-08-19T18:47:56.112" v="7444" actId="14100"/>
          <ac:spMkLst>
            <pc:docMk/>
            <pc:sldMk cId="3929017913" sldId="316"/>
            <ac:spMk id="17" creationId="{38838C5F-645E-4ABD-B2E9-75AB0A34D912}"/>
          </ac:spMkLst>
        </pc:spChg>
        <pc:spChg chg="mod">
          <ac:chgData name="Aaron Smith" userId="f01875a68a4dc16b" providerId="LiveId" clId="{F293FAA9-495D-4EB9-9F4A-0EC55392B35A}" dt="2020-08-19T18:47:56.112" v="7444" actId="14100"/>
          <ac:spMkLst>
            <pc:docMk/>
            <pc:sldMk cId="3929017913" sldId="316"/>
            <ac:spMk id="18" creationId="{76B08D3D-3268-451E-8396-957EBC4E8F28}"/>
          </ac:spMkLst>
        </pc:spChg>
        <pc:spChg chg="mod">
          <ac:chgData name="Aaron Smith" userId="f01875a68a4dc16b" providerId="LiveId" clId="{F293FAA9-495D-4EB9-9F4A-0EC55392B35A}" dt="2020-08-19T15:01:51.122" v="358"/>
          <ac:spMkLst>
            <pc:docMk/>
            <pc:sldMk cId="3929017913" sldId="316"/>
            <ac:spMk id="20" creationId="{3A0A0311-A44E-413B-A627-9148969C8FA1}"/>
          </ac:spMkLst>
        </pc:spChg>
        <pc:spChg chg="mod">
          <ac:chgData name="Aaron Smith" userId="f01875a68a4dc16b" providerId="LiveId" clId="{F293FAA9-495D-4EB9-9F4A-0EC55392B35A}" dt="2020-08-19T15:13:54.590" v="844" actId="403"/>
          <ac:spMkLst>
            <pc:docMk/>
            <pc:sldMk cId="3929017913" sldId="316"/>
            <ac:spMk id="21" creationId="{58B46A1E-BBC1-4166-964B-5C21F09A4108}"/>
          </ac:spMkLst>
        </pc:spChg>
        <pc:spChg chg="add mod">
          <ac:chgData name="Aaron Smith" userId="f01875a68a4dc16b" providerId="LiveId" clId="{F293FAA9-495D-4EB9-9F4A-0EC55392B35A}" dt="2020-08-19T15:18:13.297" v="954" actId="20577"/>
          <ac:spMkLst>
            <pc:docMk/>
            <pc:sldMk cId="3929017913" sldId="316"/>
            <ac:spMk id="23" creationId="{AD5F8F40-BA79-44E3-84C3-BB2AFF76C5BB}"/>
          </ac:spMkLst>
        </pc:spChg>
        <pc:spChg chg="add mod">
          <ac:chgData name="Aaron Smith" userId="f01875a68a4dc16b" providerId="LiveId" clId="{F293FAA9-495D-4EB9-9F4A-0EC55392B35A}" dt="2020-08-19T15:12:04.115" v="818" actId="1035"/>
          <ac:spMkLst>
            <pc:docMk/>
            <pc:sldMk cId="3929017913" sldId="316"/>
            <ac:spMk id="24" creationId="{DF1EA758-C890-454F-866C-B6DBADD73F0C}"/>
          </ac:spMkLst>
        </pc:spChg>
        <pc:spChg chg="add mod">
          <ac:chgData name="Aaron Smith" userId="f01875a68a4dc16b" providerId="LiveId" clId="{F293FAA9-495D-4EB9-9F4A-0EC55392B35A}" dt="2020-08-19T15:12:04.115" v="818" actId="1035"/>
          <ac:spMkLst>
            <pc:docMk/>
            <pc:sldMk cId="3929017913" sldId="316"/>
            <ac:spMk id="26" creationId="{44DF69A6-FFE5-4DEA-BDC9-0B4363AE4A4C}"/>
          </ac:spMkLst>
        </pc:spChg>
        <pc:spChg chg="add mod">
          <ac:chgData name="Aaron Smith" userId="f01875a68a4dc16b" providerId="LiveId" clId="{F293FAA9-495D-4EB9-9F4A-0EC55392B35A}" dt="2020-08-19T15:10:31.529" v="723" actId="20577"/>
          <ac:spMkLst>
            <pc:docMk/>
            <pc:sldMk cId="3929017913" sldId="316"/>
            <ac:spMk id="30" creationId="{92898382-B76C-454C-87E7-DA715507678E}"/>
          </ac:spMkLst>
        </pc:spChg>
        <pc:spChg chg="add del mod">
          <ac:chgData name="Aaron Smith" userId="f01875a68a4dc16b" providerId="LiveId" clId="{F293FAA9-495D-4EB9-9F4A-0EC55392B35A}" dt="2020-08-19T15:10:52.809" v="733" actId="767"/>
          <ac:spMkLst>
            <pc:docMk/>
            <pc:sldMk cId="3929017913" sldId="316"/>
            <ac:spMk id="33" creationId="{D0B705A2-1316-4995-A828-60747633E22C}"/>
          </ac:spMkLst>
        </pc:spChg>
        <pc:spChg chg="add mod">
          <ac:chgData name="Aaron Smith" userId="f01875a68a4dc16b" providerId="LiveId" clId="{F293FAA9-495D-4EB9-9F4A-0EC55392B35A}" dt="2020-08-19T15:13:10.954" v="839" actId="164"/>
          <ac:spMkLst>
            <pc:docMk/>
            <pc:sldMk cId="3929017913" sldId="316"/>
            <ac:spMk id="34" creationId="{598762F6-8A47-48F1-9AE3-8D7AB66E4ED7}"/>
          </ac:spMkLst>
        </pc:spChg>
        <pc:spChg chg="add mod">
          <ac:chgData name="Aaron Smith" userId="f01875a68a4dc16b" providerId="LiveId" clId="{F293FAA9-495D-4EB9-9F4A-0EC55392B35A}" dt="2020-08-19T15:13:10.954" v="839" actId="164"/>
          <ac:spMkLst>
            <pc:docMk/>
            <pc:sldMk cId="3929017913" sldId="316"/>
            <ac:spMk id="36" creationId="{9FEBB0CB-8171-41D9-9E1D-5233743AF19D}"/>
          </ac:spMkLst>
        </pc:spChg>
        <pc:spChg chg="add mod">
          <ac:chgData name="Aaron Smith" userId="f01875a68a4dc16b" providerId="LiveId" clId="{F293FAA9-495D-4EB9-9F4A-0EC55392B35A}" dt="2020-08-19T15:13:10.954" v="839" actId="164"/>
          <ac:spMkLst>
            <pc:docMk/>
            <pc:sldMk cId="3929017913" sldId="316"/>
            <ac:spMk id="37" creationId="{2D8DC3A0-85A4-4CF9-81D1-6727A0C5452A}"/>
          </ac:spMkLst>
        </pc:spChg>
        <pc:spChg chg="add mod">
          <ac:chgData name="Aaron Smith" userId="f01875a68a4dc16b" providerId="LiveId" clId="{F293FAA9-495D-4EB9-9F4A-0EC55392B35A}" dt="2020-08-19T15:13:10.954" v="839" actId="164"/>
          <ac:spMkLst>
            <pc:docMk/>
            <pc:sldMk cId="3929017913" sldId="316"/>
            <ac:spMk id="39" creationId="{F5CA09C1-CA1C-4748-BBDD-A9FDEFAED6B9}"/>
          </ac:spMkLst>
        </pc:spChg>
        <pc:grpChg chg="add del mod">
          <ac:chgData name="Aaron Smith" userId="f01875a68a4dc16b" providerId="LiveId" clId="{F293FAA9-495D-4EB9-9F4A-0EC55392B35A}" dt="2020-08-19T15:01:30.658" v="356" actId="478"/>
          <ac:grpSpMkLst>
            <pc:docMk/>
            <pc:sldMk cId="3929017913" sldId="316"/>
            <ac:grpSpMk id="6" creationId="{85F0C467-8543-43E3-BE63-7EE6DC7B734C}"/>
          </ac:grpSpMkLst>
        </pc:grpChg>
        <pc:grpChg chg="add del mod">
          <ac:chgData name="Aaron Smith" userId="f01875a68a4dc16b" providerId="LiveId" clId="{F293FAA9-495D-4EB9-9F4A-0EC55392B35A}" dt="2020-08-19T15:01:27.827" v="353"/>
          <ac:grpSpMkLst>
            <pc:docMk/>
            <pc:sldMk cId="3929017913" sldId="316"/>
            <ac:grpSpMk id="12" creationId="{B0B73D1C-7FA1-4F2F-A84C-3019C5FC881F}"/>
          </ac:grpSpMkLst>
        </pc:grpChg>
        <pc:grpChg chg="add mod">
          <ac:chgData name="Aaron Smith" userId="f01875a68a4dc16b" providerId="LiveId" clId="{F293FAA9-495D-4EB9-9F4A-0EC55392B35A}" dt="2020-08-19T18:47:48.639" v="7443"/>
          <ac:grpSpMkLst>
            <pc:docMk/>
            <pc:sldMk cId="3929017913" sldId="316"/>
            <ac:grpSpMk id="15" creationId="{2C24396C-1A22-4CAA-B809-710EE067B735}"/>
          </ac:grpSpMkLst>
        </pc:grpChg>
        <pc:grpChg chg="add mod ord">
          <ac:chgData name="Aaron Smith" userId="f01875a68a4dc16b" providerId="LiveId" clId="{F293FAA9-495D-4EB9-9F4A-0EC55392B35A}" dt="2020-08-19T15:12:12.315" v="820" actId="14100"/>
          <ac:grpSpMkLst>
            <pc:docMk/>
            <pc:sldMk cId="3929017913" sldId="316"/>
            <ac:grpSpMk id="19" creationId="{F3382894-2378-4EFC-88E2-332AA9CD3F24}"/>
          </ac:grpSpMkLst>
        </pc:grpChg>
        <pc:grpChg chg="add mod">
          <ac:chgData name="Aaron Smith" userId="f01875a68a4dc16b" providerId="LiveId" clId="{F293FAA9-495D-4EB9-9F4A-0EC55392B35A}" dt="2020-08-19T15:12:26.088" v="827" actId="688"/>
          <ac:grpSpMkLst>
            <pc:docMk/>
            <pc:sldMk cId="3929017913" sldId="316"/>
            <ac:grpSpMk id="32" creationId="{A535CE32-F560-4EA1-B648-1307E636E028}"/>
          </ac:grpSpMkLst>
        </pc:grpChg>
        <pc:grpChg chg="add mod">
          <ac:chgData name="Aaron Smith" userId="f01875a68a4dc16b" providerId="LiveId" clId="{F293FAA9-495D-4EB9-9F4A-0EC55392B35A}" dt="2020-08-19T15:13:10.954" v="839" actId="164"/>
          <ac:grpSpMkLst>
            <pc:docMk/>
            <pc:sldMk cId="3929017913" sldId="316"/>
            <ac:grpSpMk id="40" creationId="{B1C096B3-32D2-436B-AE78-8533F4C764E3}"/>
          </ac:grpSpMkLst>
        </pc:grpChg>
        <pc:cxnChg chg="add mod">
          <ac:chgData name="Aaron Smith" userId="f01875a68a4dc16b" providerId="LiveId" clId="{F293FAA9-495D-4EB9-9F4A-0EC55392B35A}" dt="2020-08-19T15:06:50.120" v="678" actId="164"/>
          <ac:cxnSpMkLst>
            <pc:docMk/>
            <pc:sldMk cId="3929017913" sldId="316"/>
            <ac:cxnSpMk id="28" creationId="{588C4798-7D83-4E38-B9CC-DD7153DEE27E}"/>
          </ac:cxnSpMkLst>
        </pc:cxnChg>
      </pc:sldChg>
      <pc:sldChg chg="addSp delSp modSp new mod modAnim">
        <pc:chgData name="Aaron Smith" userId="f01875a68a4dc16b" providerId="LiveId" clId="{F293FAA9-495D-4EB9-9F4A-0EC55392B35A}" dt="2020-08-19T19:54:54.721" v="8974" actId="113"/>
        <pc:sldMkLst>
          <pc:docMk/>
          <pc:sldMk cId="1874645777" sldId="317"/>
        </pc:sldMkLst>
        <pc:spChg chg="mod">
          <ac:chgData name="Aaron Smith" userId="f01875a68a4dc16b" providerId="LiveId" clId="{F293FAA9-495D-4EB9-9F4A-0EC55392B35A}" dt="2020-08-19T15:23:47.257" v="996" actId="20577"/>
          <ac:spMkLst>
            <pc:docMk/>
            <pc:sldMk cId="1874645777" sldId="317"/>
            <ac:spMk id="2" creationId="{B6621D55-39A9-4DE3-936B-DCB7096E0E13}"/>
          </ac:spMkLst>
        </pc:spChg>
        <pc:spChg chg="del">
          <ac:chgData name="Aaron Smith" userId="f01875a68a4dc16b" providerId="LiveId" clId="{F293FAA9-495D-4EB9-9F4A-0EC55392B35A}" dt="2020-08-19T15:23:55.639" v="997" actId="478"/>
          <ac:spMkLst>
            <pc:docMk/>
            <pc:sldMk cId="1874645777" sldId="317"/>
            <ac:spMk id="3" creationId="{AC9EF871-AFB6-4432-8C53-91F95BC49F21}"/>
          </ac:spMkLst>
        </pc:spChg>
        <pc:spChg chg="add mod">
          <ac:chgData name="Aaron Smith" userId="f01875a68a4dc16b" providerId="LiveId" clId="{F293FAA9-495D-4EB9-9F4A-0EC55392B35A}" dt="2020-08-19T19:54:54.721" v="8974" actId="113"/>
          <ac:spMkLst>
            <pc:docMk/>
            <pc:sldMk cId="1874645777" sldId="317"/>
            <ac:spMk id="4" creationId="{58239370-4C3E-4BA1-AAD5-4D6F934E8423}"/>
          </ac:spMkLst>
        </pc:spChg>
        <pc:spChg chg="add mod ord">
          <ac:chgData name="Aaron Smith" userId="f01875a68a4dc16b" providerId="LiveId" clId="{F293FAA9-495D-4EB9-9F4A-0EC55392B35A}" dt="2020-08-19T15:31:50.868" v="1646" actId="20577"/>
          <ac:spMkLst>
            <pc:docMk/>
            <pc:sldMk cId="1874645777" sldId="317"/>
            <ac:spMk id="5" creationId="{C22F6DD6-E3EF-4380-9837-9D43E46C739A}"/>
          </ac:spMkLst>
        </pc:spChg>
      </pc:sldChg>
      <pc:sldChg chg="add del">
        <pc:chgData name="Aaron Smith" userId="f01875a68a4dc16b" providerId="LiveId" clId="{F293FAA9-495D-4EB9-9F4A-0EC55392B35A}" dt="2020-08-19T15:57:14.403" v="2529" actId="47"/>
        <pc:sldMkLst>
          <pc:docMk/>
          <pc:sldMk cId="424785244" sldId="318"/>
        </pc:sldMkLst>
      </pc:sldChg>
      <pc:sldChg chg="modSp add mod modAnim">
        <pc:chgData name="Aaron Smith" userId="f01875a68a4dc16b" providerId="LiveId" clId="{F293FAA9-495D-4EB9-9F4A-0EC55392B35A}" dt="2020-08-19T19:54:50.429" v="8971" actId="113"/>
        <pc:sldMkLst>
          <pc:docMk/>
          <pc:sldMk cId="2930098191" sldId="319"/>
        </pc:sldMkLst>
        <pc:spChg chg="mod">
          <ac:chgData name="Aaron Smith" userId="f01875a68a4dc16b" providerId="LiveId" clId="{F293FAA9-495D-4EB9-9F4A-0EC55392B35A}" dt="2020-08-19T19:54:50.429" v="8971" actId="113"/>
          <ac:spMkLst>
            <pc:docMk/>
            <pc:sldMk cId="2930098191" sldId="319"/>
            <ac:spMk id="4" creationId="{58239370-4C3E-4BA1-AAD5-4D6F934E8423}"/>
          </ac:spMkLst>
        </pc:spChg>
        <pc:spChg chg="mod">
          <ac:chgData name="Aaron Smith" userId="f01875a68a4dc16b" providerId="LiveId" clId="{F293FAA9-495D-4EB9-9F4A-0EC55392B35A}" dt="2020-08-19T15:35:10.459" v="1793" actId="207"/>
          <ac:spMkLst>
            <pc:docMk/>
            <pc:sldMk cId="2930098191" sldId="319"/>
            <ac:spMk id="5" creationId="{C22F6DD6-E3EF-4380-9837-9D43E46C739A}"/>
          </ac:spMkLst>
        </pc:spChg>
      </pc:sldChg>
      <pc:sldChg chg="addSp modSp add mod modAnim">
        <pc:chgData name="Aaron Smith" userId="f01875a68a4dc16b" providerId="LiveId" clId="{F293FAA9-495D-4EB9-9F4A-0EC55392B35A}" dt="2020-08-19T19:54:46.784" v="8968" actId="113"/>
        <pc:sldMkLst>
          <pc:docMk/>
          <pc:sldMk cId="1237792981" sldId="320"/>
        </pc:sldMkLst>
        <pc:spChg chg="add mod ord">
          <ac:chgData name="Aaron Smith" userId="f01875a68a4dc16b" providerId="LiveId" clId="{F293FAA9-495D-4EB9-9F4A-0EC55392B35A}" dt="2020-08-19T15:34:13.637" v="1781" actId="207"/>
          <ac:spMkLst>
            <pc:docMk/>
            <pc:sldMk cId="1237792981" sldId="320"/>
            <ac:spMk id="3" creationId="{34D7B14B-D362-48F0-8115-0E305874F844}"/>
          </ac:spMkLst>
        </pc:spChg>
        <pc:spChg chg="mod">
          <ac:chgData name="Aaron Smith" userId="f01875a68a4dc16b" providerId="LiveId" clId="{F293FAA9-495D-4EB9-9F4A-0EC55392B35A}" dt="2020-08-19T19:54:46.784" v="8968" actId="113"/>
          <ac:spMkLst>
            <pc:docMk/>
            <pc:sldMk cId="1237792981" sldId="320"/>
            <ac:spMk id="4" creationId="{58239370-4C3E-4BA1-AAD5-4D6F934E8423}"/>
          </ac:spMkLst>
        </pc:spChg>
        <pc:spChg chg="mod">
          <ac:chgData name="Aaron Smith" userId="f01875a68a4dc16b" providerId="LiveId" clId="{F293FAA9-495D-4EB9-9F4A-0EC55392B35A}" dt="2020-08-19T15:32:15.294" v="1665" actId="14100"/>
          <ac:spMkLst>
            <pc:docMk/>
            <pc:sldMk cId="1237792981" sldId="320"/>
            <ac:spMk id="5" creationId="{C22F6DD6-E3EF-4380-9837-9D43E46C739A}"/>
          </ac:spMkLst>
        </pc:spChg>
        <pc:spChg chg="add mod ord">
          <ac:chgData name="Aaron Smith" userId="f01875a68a4dc16b" providerId="LiveId" clId="{F293FAA9-495D-4EB9-9F4A-0EC55392B35A}" dt="2020-08-19T15:34:29.923" v="1784" actId="207"/>
          <ac:spMkLst>
            <pc:docMk/>
            <pc:sldMk cId="1237792981" sldId="320"/>
            <ac:spMk id="8" creationId="{99242D66-CC97-4DD4-A87A-19C48C8FE6C3}"/>
          </ac:spMkLst>
        </pc:spChg>
        <pc:spChg chg="add mod ord">
          <ac:chgData name="Aaron Smith" userId="f01875a68a4dc16b" providerId="LiveId" clId="{F293FAA9-495D-4EB9-9F4A-0EC55392B35A}" dt="2020-08-19T15:34:42.117" v="1787" actId="207"/>
          <ac:spMkLst>
            <pc:docMk/>
            <pc:sldMk cId="1237792981" sldId="320"/>
            <ac:spMk id="10" creationId="{C784A9E8-9986-4EB5-8021-9326D01462DB}"/>
          </ac:spMkLst>
        </pc:spChg>
        <pc:spChg chg="add mod ord">
          <ac:chgData name="Aaron Smith" userId="f01875a68a4dc16b" providerId="LiveId" clId="{F293FAA9-495D-4EB9-9F4A-0EC55392B35A}" dt="2020-08-19T15:34:52.950" v="1790" actId="208"/>
          <ac:spMkLst>
            <pc:docMk/>
            <pc:sldMk cId="1237792981" sldId="320"/>
            <ac:spMk id="12" creationId="{DD1521EE-AB44-441B-9FA6-5B156E0417FD}"/>
          </ac:spMkLst>
        </pc:spChg>
      </pc:sldChg>
      <pc:sldChg chg="addSp delSp modSp add mod delAnim modAnim">
        <pc:chgData name="Aaron Smith" userId="f01875a68a4dc16b" providerId="LiveId" clId="{F293FAA9-495D-4EB9-9F4A-0EC55392B35A}" dt="2020-08-19T19:55:14.612" v="8976" actId="113"/>
        <pc:sldMkLst>
          <pc:docMk/>
          <pc:sldMk cId="2835022944" sldId="321"/>
        </pc:sldMkLst>
        <pc:spChg chg="mod">
          <ac:chgData name="Aaron Smith" userId="f01875a68a4dc16b" providerId="LiveId" clId="{F293FAA9-495D-4EB9-9F4A-0EC55392B35A}" dt="2020-08-19T19:55:14.612" v="8976" actId="113"/>
          <ac:spMkLst>
            <pc:docMk/>
            <pc:sldMk cId="2835022944" sldId="321"/>
            <ac:spMk id="2" creationId="{B6621D55-39A9-4DE3-936B-DCB7096E0E13}"/>
          </ac:spMkLst>
        </pc:spChg>
        <pc:spChg chg="del">
          <ac:chgData name="Aaron Smith" userId="f01875a68a4dc16b" providerId="LiveId" clId="{F293FAA9-495D-4EB9-9F4A-0EC55392B35A}" dt="2020-08-19T15:44:55.001" v="2059" actId="478"/>
          <ac:spMkLst>
            <pc:docMk/>
            <pc:sldMk cId="2835022944" sldId="321"/>
            <ac:spMk id="3" creationId="{34D7B14B-D362-48F0-8115-0E305874F844}"/>
          </ac:spMkLst>
        </pc:spChg>
        <pc:spChg chg="mod">
          <ac:chgData name="Aaron Smith" userId="f01875a68a4dc16b" providerId="LiveId" clId="{F293FAA9-495D-4EB9-9F4A-0EC55392B35A}" dt="2020-08-19T19:54:42.331" v="8966" actId="113"/>
          <ac:spMkLst>
            <pc:docMk/>
            <pc:sldMk cId="2835022944" sldId="321"/>
            <ac:spMk id="4" creationId="{58239370-4C3E-4BA1-AAD5-4D6F934E8423}"/>
          </ac:spMkLst>
        </pc:spChg>
        <pc:spChg chg="del">
          <ac:chgData name="Aaron Smith" userId="f01875a68a4dc16b" providerId="LiveId" clId="{F293FAA9-495D-4EB9-9F4A-0EC55392B35A}" dt="2020-08-19T15:44:56.530" v="2060" actId="478"/>
          <ac:spMkLst>
            <pc:docMk/>
            <pc:sldMk cId="2835022944" sldId="321"/>
            <ac:spMk id="5" creationId="{C22F6DD6-E3EF-4380-9837-9D43E46C739A}"/>
          </ac:spMkLst>
        </pc:spChg>
        <pc:spChg chg="del">
          <ac:chgData name="Aaron Smith" userId="f01875a68a4dc16b" providerId="LiveId" clId="{F293FAA9-495D-4EB9-9F4A-0EC55392B35A}" dt="2020-08-19T15:43:17.228" v="1896" actId="478"/>
          <ac:spMkLst>
            <pc:docMk/>
            <pc:sldMk cId="2835022944" sldId="321"/>
            <ac:spMk id="8" creationId="{99242D66-CC97-4DD4-A87A-19C48C8FE6C3}"/>
          </ac:spMkLst>
        </pc:spChg>
        <pc:spChg chg="add del mod">
          <ac:chgData name="Aaron Smith" userId="f01875a68a4dc16b" providerId="LiveId" clId="{F293FAA9-495D-4EB9-9F4A-0EC55392B35A}" dt="2020-08-19T15:54:54.077" v="2494" actId="478"/>
          <ac:spMkLst>
            <pc:docMk/>
            <pc:sldMk cId="2835022944" sldId="321"/>
            <ac:spMk id="9" creationId="{570C2FDB-CEC9-40F1-9A31-30D9F999C3BC}"/>
          </ac:spMkLst>
        </pc:spChg>
        <pc:spChg chg="add mod">
          <ac:chgData name="Aaron Smith" userId="f01875a68a4dc16b" providerId="LiveId" clId="{F293FAA9-495D-4EB9-9F4A-0EC55392B35A}" dt="2020-08-19T15:55:51.227" v="2509" actId="207"/>
          <ac:spMkLst>
            <pc:docMk/>
            <pc:sldMk cId="2835022944" sldId="321"/>
            <ac:spMk id="14" creationId="{6CA2D667-894D-40E8-9837-B56EC8679280}"/>
          </ac:spMkLst>
        </pc:spChg>
        <pc:spChg chg="del mod">
          <ac:chgData name="Aaron Smith" userId="f01875a68a4dc16b" providerId="LiveId" clId="{F293FAA9-495D-4EB9-9F4A-0EC55392B35A}" dt="2020-08-19T15:54:47.979" v="2491" actId="478"/>
          <ac:spMkLst>
            <pc:docMk/>
            <pc:sldMk cId="2835022944" sldId="321"/>
            <ac:spMk id="36" creationId="{0D73D026-77E7-45E9-B723-062A4EB038B6}"/>
          </ac:spMkLst>
        </pc:spChg>
        <pc:spChg chg="mod">
          <ac:chgData name="Aaron Smith" userId="f01875a68a4dc16b" providerId="LiveId" clId="{F293FAA9-495D-4EB9-9F4A-0EC55392B35A}" dt="2020-08-19T16:06:27.234" v="2751" actId="20577"/>
          <ac:spMkLst>
            <pc:docMk/>
            <pc:sldMk cId="2835022944" sldId="321"/>
            <ac:spMk id="37" creationId="{6AB1BD9C-4434-4E85-95A4-8736D68AA8B7}"/>
          </ac:spMkLst>
        </pc:spChg>
        <pc:grpChg chg="add del mod">
          <ac:chgData name="Aaron Smith" userId="f01875a68a4dc16b" providerId="LiveId" clId="{F293FAA9-495D-4EB9-9F4A-0EC55392B35A}" dt="2020-08-19T15:54:54.077" v="2494" actId="478"/>
          <ac:grpSpMkLst>
            <pc:docMk/>
            <pc:sldMk cId="2835022944" sldId="321"/>
            <ac:grpSpMk id="11" creationId="{3F17F38D-4D3E-4AB3-8DDF-07A406A944C2}"/>
          </ac:grpSpMkLst>
        </pc:grpChg>
        <pc:grpChg chg="add mod topLvl">
          <ac:chgData name="Aaron Smith" userId="f01875a68a4dc16b" providerId="LiveId" clId="{F293FAA9-495D-4EB9-9F4A-0EC55392B35A}" dt="2020-08-19T15:55:01.035" v="2496" actId="1076"/>
          <ac:grpSpMkLst>
            <pc:docMk/>
            <pc:sldMk cId="2835022944" sldId="321"/>
            <ac:grpSpMk id="17" creationId="{2A27C439-D5B0-42A3-BA2F-5BD6334AF769}"/>
          </ac:grpSpMkLst>
        </pc:grpChg>
        <pc:grpChg chg="add del mod">
          <ac:chgData name="Aaron Smith" userId="f01875a68a4dc16b" providerId="LiveId" clId="{F293FAA9-495D-4EB9-9F4A-0EC55392B35A}" dt="2020-08-19T15:54:52.657" v="2493" actId="478"/>
          <ac:grpSpMkLst>
            <pc:docMk/>
            <pc:sldMk cId="2835022944" sldId="321"/>
            <ac:grpSpMk id="31" creationId="{DF63FB3E-2325-4751-9790-D7492D223080}"/>
          </ac:grpSpMkLst>
        </pc:grpChg>
        <pc:grpChg chg="add mod">
          <ac:chgData name="Aaron Smith" userId="f01875a68a4dc16b" providerId="LiveId" clId="{F293FAA9-495D-4EB9-9F4A-0EC55392B35A}" dt="2020-08-19T15:56:17.960" v="2526" actId="1076"/>
          <ac:grpSpMkLst>
            <pc:docMk/>
            <pc:sldMk cId="2835022944" sldId="321"/>
            <ac:grpSpMk id="32" creationId="{B9EC94CE-4BC3-47B5-9133-B5F9C26173DC}"/>
          </ac:grpSpMkLst>
        </pc:grpChg>
        <pc:grpChg chg="del mod">
          <ac:chgData name="Aaron Smith" userId="f01875a68a4dc16b" providerId="LiveId" clId="{F293FAA9-495D-4EB9-9F4A-0EC55392B35A}" dt="2020-08-19T15:54:47.979" v="2491" actId="478"/>
          <ac:grpSpMkLst>
            <pc:docMk/>
            <pc:sldMk cId="2835022944" sldId="321"/>
            <ac:grpSpMk id="33" creationId="{30AA0832-1D7C-484A-BFF3-A91F4C35E195}"/>
          </ac:grpSpMkLst>
        </pc:grpChg>
        <pc:grpChg chg="del mod">
          <ac:chgData name="Aaron Smith" userId="f01875a68a4dc16b" providerId="LiveId" clId="{F293FAA9-495D-4EB9-9F4A-0EC55392B35A}" dt="2020-08-19T15:54:50.178" v="2492" actId="478"/>
          <ac:grpSpMkLst>
            <pc:docMk/>
            <pc:sldMk cId="2835022944" sldId="321"/>
            <ac:grpSpMk id="35" creationId="{863D490D-4133-4784-A8A2-A9E398721E39}"/>
          </ac:grpSpMkLst>
        </pc:grpChg>
        <pc:cxnChg chg="add mod">
          <ac:chgData name="Aaron Smith" userId="f01875a68a4dc16b" providerId="LiveId" clId="{F293FAA9-495D-4EB9-9F4A-0EC55392B35A}" dt="2020-08-19T15:55:35.535" v="2506" actId="208"/>
          <ac:cxnSpMkLst>
            <pc:docMk/>
            <pc:sldMk cId="2835022944" sldId="321"/>
            <ac:cxnSpMk id="7" creationId="{9DEEBD86-D661-45C5-94A4-886F4CDAE590}"/>
          </ac:cxnSpMkLst>
        </pc:cxnChg>
        <pc:cxnChg chg="add del mod topLvl">
          <ac:chgData name="Aaron Smith" userId="f01875a68a4dc16b" providerId="LiveId" clId="{F293FAA9-495D-4EB9-9F4A-0EC55392B35A}" dt="2020-08-19T15:54:52.657" v="2493" actId="478"/>
          <ac:cxnSpMkLst>
            <pc:docMk/>
            <pc:sldMk cId="2835022944" sldId="321"/>
            <ac:cxnSpMk id="19" creationId="{DB9B35BE-98AD-47D1-9B56-699C9F6A13B3}"/>
          </ac:cxnSpMkLst>
        </pc:cxnChg>
        <pc:cxnChg chg="mod">
          <ac:chgData name="Aaron Smith" userId="f01875a68a4dc16b" providerId="LiveId" clId="{F293FAA9-495D-4EB9-9F4A-0EC55392B35A}" dt="2020-08-19T15:56:14.891" v="2525" actId="14100"/>
          <ac:cxnSpMkLst>
            <pc:docMk/>
            <pc:sldMk cId="2835022944" sldId="321"/>
            <ac:cxnSpMk id="34" creationId="{FD9496C8-0D26-4812-B1B9-75B7D1DD5B20}"/>
          </ac:cxnSpMkLst>
        </pc:cxnChg>
        <pc:cxnChg chg="del mod">
          <ac:chgData name="Aaron Smith" userId="f01875a68a4dc16b" providerId="LiveId" clId="{F293FAA9-495D-4EB9-9F4A-0EC55392B35A}" dt="2020-08-19T15:54:50.178" v="2492" actId="478"/>
          <ac:cxnSpMkLst>
            <pc:docMk/>
            <pc:sldMk cId="2835022944" sldId="321"/>
            <ac:cxnSpMk id="38" creationId="{BD5800CD-213B-433E-B45F-DB9A44978B28}"/>
          </ac:cxnSpMkLst>
        </pc:cxnChg>
      </pc:sldChg>
      <pc:sldChg chg="addSp delSp modSp add mod ord delAnim modAnim">
        <pc:chgData name="Aaron Smith" userId="f01875a68a4dc16b" providerId="LiveId" clId="{F293FAA9-495D-4EB9-9F4A-0EC55392B35A}" dt="2020-08-19T19:55:13.060" v="8975" actId="113"/>
        <pc:sldMkLst>
          <pc:docMk/>
          <pc:sldMk cId="355650526" sldId="322"/>
        </pc:sldMkLst>
        <pc:spChg chg="mod">
          <ac:chgData name="Aaron Smith" userId="f01875a68a4dc16b" providerId="LiveId" clId="{F293FAA9-495D-4EB9-9F4A-0EC55392B35A}" dt="2020-08-19T19:55:13.060" v="8975" actId="113"/>
          <ac:spMkLst>
            <pc:docMk/>
            <pc:sldMk cId="355650526" sldId="322"/>
            <ac:spMk id="2" creationId="{B6621D55-39A9-4DE3-936B-DCB7096E0E13}"/>
          </ac:spMkLst>
        </pc:spChg>
        <pc:spChg chg="mod">
          <ac:chgData name="Aaron Smith" userId="f01875a68a4dc16b" providerId="LiveId" clId="{F293FAA9-495D-4EB9-9F4A-0EC55392B35A}" dt="2020-08-19T19:54:44.833" v="8967" actId="113"/>
          <ac:spMkLst>
            <pc:docMk/>
            <pc:sldMk cId="355650526" sldId="322"/>
            <ac:spMk id="4" creationId="{58239370-4C3E-4BA1-AAD5-4D6F934E8423}"/>
          </ac:spMkLst>
        </pc:spChg>
        <pc:spChg chg="del">
          <ac:chgData name="Aaron Smith" userId="f01875a68a4dc16b" providerId="LiveId" clId="{F293FAA9-495D-4EB9-9F4A-0EC55392B35A}" dt="2020-08-19T15:51:59.317" v="2212" actId="478"/>
          <ac:spMkLst>
            <pc:docMk/>
            <pc:sldMk cId="355650526" sldId="322"/>
            <ac:spMk id="8" creationId="{99242D66-CC97-4DD4-A87A-19C48C8FE6C3}"/>
          </ac:spMkLst>
        </pc:spChg>
        <pc:spChg chg="del">
          <ac:chgData name="Aaron Smith" userId="f01875a68a4dc16b" providerId="LiveId" clId="{F293FAA9-495D-4EB9-9F4A-0EC55392B35A}" dt="2020-08-19T15:52:00.130" v="2213" actId="478"/>
          <ac:spMkLst>
            <pc:docMk/>
            <pc:sldMk cId="355650526" sldId="322"/>
            <ac:spMk id="10" creationId="{C784A9E8-9986-4EB5-8021-9326D01462DB}"/>
          </ac:spMkLst>
        </pc:spChg>
        <pc:spChg chg="del">
          <ac:chgData name="Aaron Smith" userId="f01875a68a4dc16b" providerId="LiveId" clId="{F293FAA9-495D-4EB9-9F4A-0EC55392B35A}" dt="2020-08-19T15:52:00.970" v="2214" actId="478"/>
          <ac:spMkLst>
            <pc:docMk/>
            <pc:sldMk cId="355650526" sldId="322"/>
            <ac:spMk id="12" creationId="{DD1521EE-AB44-441B-9FA6-5B156E0417FD}"/>
          </ac:spMkLst>
        </pc:spChg>
        <pc:spChg chg="del mod">
          <ac:chgData name="Aaron Smith" userId="f01875a68a4dc16b" providerId="LiveId" clId="{F293FAA9-495D-4EB9-9F4A-0EC55392B35A}" dt="2020-08-19T15:52:22.271" v="2223" actId="478"/>
          <ac:spMkLst>
            <pc:docMk/>
            <pc:sldMk cId="355650526" sldId="322"/>
            <ac:spMk id="15" creationId="{C57F2A30-4CE9-4A68-B444-69E02465B48D}"/>
          </ac:spMkLst>
        </pc:spChg>
        <pc:spChg chg="mod">
          <ac:chgData name="Aaron Smith" userId="f01875a68a4dc16b" providerId="LiveId" clId="{F293FAA9-495D-4EB9-9F4A-0EC55392B35A}" dt="2020-08-19T19:54:07.575" v="8955" actId="20577"/>
          <ac:spMkLst>
            <pc:docMk/>
            <pc:sldMk cId="355650526" sldId="322"/>
            <ac:spMk id="16" creationId="{68BF2B0A-79C2-49B2-82BF-9F183B84A806}"/>
          </ac:spMkLst>
        </pc:spChg>
        <pc:spChg chg="mod">
          <ac:chgData name="Aaron Smith" userId="f01875a68a4dc16b" providerId="LiveId" clId="{F293FAA9-495D-4EB9-9F4A-0EC55392B35A}" dt="2020-08-19T19:54:17.042" v="8963" actId="14100"/>
          <ac:spMkLst>
            <pc:docMk/>
            <pc:sldMk cId="355650526" sldId="322"/>
            <ac:spMk id="19" creationId="{E89BC2E1-3AA5-4CE1-BEA1-CF8218A7B27B}"/>
          </ac:spMkLst>
        </pc:spChg>
        <pc:grpChg chg="add mod">
          <ac:chgData name="Aaron Smith" userId="f01875a68a4dc16b" providerId="LiveId" clId="{F293FAA9-495D-4EB9-9F4A-0EC55392B35A}" dt="2020-08-19T15:52:45.405" v="2300" actId="14100"/>
          <ac:grpSpMkLst>
            <pc:docMk/>
            <pc:sldMk cId="355650526" sldId="322"/>
            <ac:grpSpMk id="9" creationId="{D17EBA06-D12E-47C6-88A8-2802588FE211}"/>
          </ac:grpSpMkLst>
        </pc:grpChg>
        <pc:grpChg chg="del mod">
          <ac:chgData name="Aaron Smith" userId="f01875a68a4dc16b" providerId="LiveId" clId="{F293FAA9-495D-4EB9-9F4A-0EC55392B35A}" dt="2020-08-19T15:52:22.271" v="2223" actId="478"/>
          <ac:grpSpMkLst>
            <pc:docMk/>
            <pc:sldMk cId="355650526" sldId="322"/>
            <ac:grpSpMk id="11" creationId="{FD873B63-A9A6-4956-BCAC-61D5CD859AAD}"/>
          </ac:grpSpMkLst>
        </pc:grpChg>
        <pc:grpChg chg="add del mod">
          <ac:chgData name="Aaron Smith" userId="f01875a68a4dc16b" providerId="LiveId" clId="{F293FAA9-495D-4EB9-9F4A-0EC55392B35A}" dt="2020-08-19T15:52:22.271" v="2223" actId="478"/>
          <ac:grpSpMkLst>
            <pc:docMk/>
            <pc:sldMk cId="355650526" sldId="322"/>
            <ac:grpSpMk id="14" creationId="{CAD58DC5-6E2F-487E-895D-A45761524624}"/>
          </ac:grpSpMkLst>
        </pc:grpChg>
        <pc:grpChg chg="add mod">
          <ac:chgData name="Aaron Smith" userId="f01875a68a4dc16b" providerId="LiveId" clId="{F293FAA9-495D-4EB9-9F4A-0EC55392B35A}" dt="2020-08-19T19:54:21.834" v="8965" actId="1037"/>
          <ac:grpSpMkLst>
            <pc:docMk/>
            <pc:sldMk cId="355650526" sldId="322"/>
            <ac:grpSpMk id="18" creationId="{A09114A9-F457-48A7-976A-6A1F7536C050}"/>
          </ac:grpSpMkLst>
        </pc:grpChg>
        <pc:cxnChg chg="mod">
          <ac:chgData name="Aaron Smith" userId="f01875a68a4dc16b" providerId="LiveId" clId="{F293FAA9-495D-4EB9-9F4A-0EC55392B35A}" dt="2020-08-19T15:53:53.911" v="2482" actId="208"/>
          <ac:cxnSpMkLst>
            <pc:docMk/>
            <pc:sldMk cId="355650526" sldId="322"/>
            <ac:cxnSpMk id="13" creationId="{3B11F744-C977-41D3-B60D-A24843BD14F8}"/>
          </ac:cxnSpMkLst>
        </pc:cxnChg>
        <pc:cxnChg chg="add del mod">
          <ac:chgData name="Aaron Smith" userId="f01875a68a4dc16b" providerId="LiveId" clId="{F293FAA9-495D-4EB9-9F4A-0EC55392B35A}" dt="2020-08-19T15:52:22.271" v="2223" actId="478"/>
          <ac:cxnSpMkLst>
            <pc:docMk/>
            <pc:sldMk cId="355650526" sldId="322"/>
            <ac:cxnSpMk id="17" creationId="{9FFF7718-081B-4A5F-921B-6E350A3D7841}"/>
          </ac:cxnSpMkLst>
        </pc:cxnChg>
        <pc:cxnChg chg="mod">
          <ac:chgData name="Aaron Smith" userId="f01875a68a4dc16b" providerId="LiveId" clId="{F293FAA9-495D-4EB9-9F4A-0EC55392B35A}" dt="2020-08-19T19:54:17.042" v="8963" actId="14100"/>
          <ac:cxnSpMkLst>
            <pc:docMk/>
            <pc:sldMk cId="355650526" sldId="322"/>
            <ac:cxnSpMk id="20" creationId="{32788C62-4325-4E90-A324-B756A03026E7}"/>
          </ac:cxnSpMkLst>
        </pc:cxnChg>
      </pc:sldChg>
      <pc:sldChg chg="add del">
        <pc:chgData name="Aaron Smith" userId="f01875a68a4dc16b" providerId="LiveId" clId="{F293FAA9-495D-4EB9-9F4A-0EC55392B35A}" dt="2020-08-19T15:51:42.931" v="2173" actId="47"/>
        <pc:sldMkLst>
          <pc:docMk/>
          <pc:sldMk cId="365763124" sldId="322"/>
        </pc:sldMkLst>
      </pc:sldChg>
      <pc:sldChg chg="addSp modSp add mod ord modAnim">
        <pc:chgData name="Aaron Smith" userId="f01875a68a4dc16b" providerId="LiveId" clId="{F293FAA9-495D-4EB9-9F4A-0EC55392B35A}" dt="2020-08-19T20:27:19.061" v="10064" actId="6549"/>
        <pc:sldMkLst>
          <pc:docMk/>
          <pc:sldMk cId="3817738677" sldId="323"/>
        </pc:sldMkLst>
        <pc:spChg chg="mod">
          <ac:chgData name="Aaron Smith" userId="f01875a68a4dc16b" providerId="LiveId" clId="{F293FAA9-495D-4EB9-9F4A-0EC55392B35A}" dt="2020-08-19T20:27:19.061" v="10064" actId="6549"/>
          <ac:spMkLst>
            <pc:docMk/>
            <pc:sldMk cId="3817738677" sldId="323"/>
            <ac:spMk id="2" creationId="{94A82479-EF11-4379-A464-565E7BE3FE0F}"/>
          </ac:spMkLst>
        </pc:spChg>
        <pc:spChg chg="add mod">
          <ac:chgData name="Aaron Smith" userId="f01875a68a4dc16b" providerId="LiveId" clId="{F293FAA9-495D-4EB9-9F4A-0EC55392B35A}" dt="2020-08-19T19:48:32.678" v="8857" actId="20577"/>
          <ac:spMkLst>
            <pc:docMk/>
            <pc:sldMk cId="3817738677" sldId="323"/>
            <ac:spMk id="3" creationId="{F011C4B6-BD15-4A56-91A0-0B50BA623CAE}"/>
          </ac:spMkLst>
        </pc:spChg>
      </pc:sldChg>
      <pc:sldChg chg="addSp delSp modSp new mod modAnim">
        <pc:chgData name="Aaron Smith" userId="f01875a68a4dc16b" providerId="LiveId" clId="{F293FAA9-495D-4EB9-9F4A-0EC55392B35A}" dt="2020-08-19T22:06:18.188" v="13181" actId="14100"/>
        <pc:sldMkLst>
          <pc:docMk/>
          <pc:sldMk cId="3801497449" sldId="324"/>
        </pc:sldMkLst>
        <pc:spChg chg="del">
          <ac:chgData name="Aaron Smith" userId="f01875a68a4dc16b" providerId="LiveId" clId="{F293FAA9-495D-4EB9-9F4A-0EC55392B35A}" dt="2020-08-19T16:53:30.589" v="4468" actId="478"/>
          <ac:spMkLst>
            <pc:docMk/>
            <pc:sldMk cId="3801497449" sldId="324"/>
            <ac:spMk id="2" creationId="{06F8B855-8A96-47C9-A93C-82F6298A9418}"/>
          </ac:spMkLst>
        </pc:spChg>
        <pc:spChg chg="del">
          <ac:chgData name="Aaron Smith" userId="f01875a68a4dc16b" providerId="LiveId" clId="{F293FAA9-495D-4EB9-9F4A-0EC55392B35A}" dt="2020-08-19T16:53:31.421" v="4469" actId="478"/>
          <ac:spMkLst>
            <pc:docMk/>
            <pc:sldMk cId="3801497449" sldId="324"/>
            <ac:spMk id="3" creationId="{37472547-3AF6-4E8C-BB2B-8CFA8309A94F}"/>
          </ac:spMkLst>
        </pc:spChg>
        <pc:spChg chg="add mod">
          <ac:chgData name="Aaron Smith" userId="f01875a68a4dc16b" providerId="LiveId" clId="{F293FAA9-495D-4EB9-9F4A-0EC55392B35A}" dt="2020-08-19T22:06:18.188" v="13181" actId="14100"/>
          <ac:spMkLst>
            <pc:docMk/>
            <pc:sldMk cId="3801497449" sldId="324"/>
            <ac:spMk id="4" creationId="{D83A497E-C512-4A8D-86C4-C48487390094}"/>
          </ac:spMkLst>
        </pc:spChg>
      </pc:sldChg>
      <pc:sldChg chg="addSp delSp modSp new mod modAnim">
        <pc:chgData name="Aaron Smith" userId="f01875a68a4dc16b" providerId="LiveId" clId="{F293FAA9-495D-4EB9-9F4A-0EC55392B35A}" dt="2020-08-19T20:25:51.467" v="10058" actId="20577"/>
        <pc:sldMkLst>
          <pc:docMk/>
          <pc:sldMk cId="3900831352" sldId="325"/>
        </pc:sldMkLst>
        <pc:spChg chg="mod">
          <ac:chgData name="Aaron Smith" userId="f01875a68a4dc16b" providerId="LiveId" clId="{F293FAA9-495D-4EB9-9F4A-0EC55392B35A}" dt="2020-08-19T18:58:23.671" v="7963" actId="20577"/>
          <ac:spMkLst>
            <pc:docMk/>
            <pc:sldMk cId="3900831352" sldId="325"/>
            <ac:spMk id="2" creationId="{9E71ED46-9B3E-4060-AE37-3EAA20221559}"/>
          </ac:spMkLst>
        </pc:spChg>
        <pc:spChg chg="add del mod">
          <ac:chgData name="Aaron Smith" userId="f01875a68a4dc16b" providerId="LiveId" clId="{F293FAA9-495D-4EB9-9F4A-0EC55392B35A}" dt="2020-08-19T20:25:51.467" v="10058" actId="20577"/>
          <ac:spMkLst>
            <pc:docMk/>
            <pc:sldMk cId="3900831352" sldId="325"/>
            <ac:spMk id="3" creationId="{8F08A341-229D-48D1-8648-B2E3CBEACE63}"/>
          </ac:spMkLst>
        </pc:spChg>
        <pc:spChg chg="mod">
          <ac:chgData name="Aaron Smith" userId="f01875a68a4dc16b" providerId="LiveId" clId="{F293FAA9-495D-4EB9-9F4A-0EC55392B35A}" dt="2020-08-19T17:19:47.631" v="6130" actId="20577"/>
          <ac:spMkLst>
            <pc:docMk/>
            <pc:sldMk cId="3900831352" sldId="325"/>
            <ac:spMk id="6" creationId="{262959DF-2D12-497C-A757-43481AC67499}"/>
          </ac:spMkLst>
        </pc:spChg>
        <pc:spChg chg="mod">
          <ac:chgData name="Aaron Smith" userId="f01875a68a4dc16b" providerId="LiveId" clId="{F293FAA9-495D-4EB9-9F4A-0EC55392B35A}" dt="2020-08-19T17:19:44.399" v="6120" actId="1076"/>
          <ac:spMkLst>
            <pc:docMk/>
            <pc:sldMk cId="3900831352" sldId="325"/>
            <ac:spMk id="7" creationId="{8F86CC2B-C5A0-4243-87FD-E149DACC0A31}"/>
          </ac:spMkLst>
        </pc:spChg>
        <pc:spChg chg="add del mod topLvl">
          <ac:chgData name="Aaron Smith" userId="f01875a68a4dc16b" providerId="LiveId" clId="{F293FAA9-495D-4EB9-9F4A-0EC55392B35A}" dt="2020-08-19T17:19:48.779" v="6132" actId="21"/>
          <ac:spMkLst>
            <pc:docMk/>
            <pc:sldMk cId="3900831352" sldId="325"/>
            <ac:spMk id="9" creationId="{F36E4626-3F1C-4F0C-9514-23EE7B2EAD4B}"/>
          </ac:spMkLst>
        </pc:spChg>
        <pc:spChg chg="add del mod topLvl">
          <ac:chgData name="Aaron Smith" userId="f01875a68a4dc16b" providerId="LiveId" clId="{F293FAA9-495D-4EB9-9F4A-0EC55392B35A}" dt="2020-08-19T17:19:48.208" v="6131" actId="478"/>
          <ac:spMkLst>
            <pc:docMk/>
            <pc:sldMk cId="3900831352" sldId="325"/>
            <ac:spMk id="10" creationId="{82F84A96-A304-47A7-A3EB-F551E5CFE5A3}"/>
          </ac:spMkLst>
        </pc:spChg>
        <pc:grpChg chg="add mod">
          <ac:chgData name="Aaron Smith" userId="f01875a68a4dc16b" providerId="LiveId" clId="{F293FAA9-495D-4EB9-9F4A-0EC55392B35A}" dt="2020-08-19T17:18:43.265" v="6026" actId="1076"/>
          <ac:grpSpMkLst>
            <pc:docMk/>
            <pc:sldMk cId="3900831352" sldId="325"/>
            <ac:grpSpMk id="5" creationId="{CBBB86E5-9599-4CB4-B9D1-0AE3FC5205C1}"/>
          </ac:grpSpMkLst>
        </pc:grpChg>
        <pc:grpChg chg="add del mod">
          <ac:chgData name="Aaron Smith" userId="f01875a68a4dc16b" providerId="LiveId" clId="{F293FAA9-495D-4EB9-9F4A-0EC55392B35A}" dt="2020-08-19T17:19:48.208" v="6131" actId="478"/>
          <ac:grpSpMkLst>
            <pc:docMk/>
            <pc:sldMk cId="3900831352" sldId="325"/>
            <ac:grpSpMk id="8" creationId="{4197103D-A681-49F5-A457-2ED27BA5125E}"/>
          </ac:grpSpMkLst>
        </pc:grpChg>
        <pc:graphicFrameChg chg="add del mod">
          <ac:chgData name="Aaron Smith" userId="f01875a68a4dc16b" providerId="LiveId" clId="{F293FAA9-495D-4EB9-9F4A-0EC55392B35A}" dt="2020-08-19T17:15:03.761" v="5745" actId="12084"/>
          <ac:graphicFrameMkLst>
            <pc:docMk/>
            <pc:sldMk cId="3900831352" sldId="325"/>
            <ac:graphicFrameMk id="4" creationId="{D43128C6-D9BA-49E1-8FE6-7549CA4DD315}"/>
          </ac:graphicFrameMkLst>
        </pc:graphicFrameChg>
      </pc:sldChg>
      <pc:sldChg chg="addSp modSp new mod ord modNotesTx">
        <pc:chgData name="Aaron Smith" userId="f01875a68a4dc16b" providerId="LiveId" clId="{F293FAA9-495D-4EB9-9F4A-0EC55392B35A}" dt="2020-08-19T19:55:35.748" v="8988" actId="20577"/>
        <pc:sldMkLst>
          <pc:docMk/>
          <pc:sldMk cId="1092351621" sldId="326"/>
        </pc:sldMkLst>
        <pc:spChg chg="add mod">
          <ac:chgData name="Aaron Smith" userId="f01875a68a4dc16b" providerId="LiveId" clId="{F293FAA9-495D-4EB9-9F4A-0EC55392B35A}" dt="2020-08-19T19:55:35.748" v="8988" actId="20577"/>
          <ac:spMkLst>
            <pc:docMk/>
            <pc:sldMk cId="1092351621" sldId="326"/>
            <ac:spMk id="2" creationId="{F3EFCDD4-7715-4593-8643-C807EC2ECA5A}"/>
          </ac:spMkLst>
        </pc:spChg>
      </pc:sldChg>
      <pc:sldChg chg="new del">
        <pc:chgData name="Aaron Smith" userId="f01875a68a4dc16b" providerId="LiveId" clId="{F293FAA9-495D-4EB9-9F4A-0EC55392B35A}" dt="2020-08-19T18:43:32.563" v="6977" actId="680"/>
        <pc:sldMkLst>
          <pc:docMk/>
          <pc:sldMk cId="3675456971" sldId="326"/>
        </pc:sldMkLst>
      </pc:sldChg>
      <pc:sldChg chg="add del modAnim">
        <pc:chgData name="Aaron Smith" userId="f01875a68a4dc16b" providerId="LiveId" clId="{F293FAA9-495D-4EB9-9F4A-0EC55392B35A}" dt="2020-08-19T19:22:29.853" v="8574" actId="47"/>
        <pc:sldMkLst>
          <pc:docMk/>
          <pc:sldMk cId="2228267971" sldId="327"/>
        </pc:sldMkLst>
      </pc:sldChg>
      <pc:sldChg chg="modSp new mod">
        <pc:chgData name="Aaron Smith" userId="f01875a68a4dc16b" providerId="LiveId" clId="{F293FAA9-495D-4EB9-9F4A-0EC55392B35A}" dt="2020-08-19T20:46:54.964" v="10335" actId="20577"/>
        <pc:sldMkLst>
          <pc:docMk/>
          <pc:sldMk cId="3437348428" sldId="327"/>
        </pc:sldMkLst>
        <pc:spChg chg="mod">
          <ac:chgData name="Aaron Smith" userId="f01875a68a4dc16b" providerId="LiveId" clId="{F293FAA9-495D-4EB9-9F4A-0EC55392B35A}" dt="2020-08-19T19:50:06.754" v="8900" actId="20577"/>
          <ac:spMkLst>
            <pc:docMk/>
            <pc:sldMk cId="3437348428" sldId="327"/>
            <ac:spMk id="2" creationId="{72C93456-DE7B-4827-B92B-9DF2A383038C}"/>
          </ac:spMkLst>
        </pc:spChg>
        <pc:spChg chg="mod">
          <ac:chgData name="Aaron Smith" userId="f01875a68a4dc16b" providerId="LiveId" clId="{F293FAA9-495D-4EB9-9F4A-0EC55392B35A}" dt="2020-08-19T20:46:54.964" v="10335" actId="20577"/>
          <ac:spMkLst>
            <pc:docMk/>
            <pc:sldMk cId="3437348428" sldId="327"/>
            <ac:spMk id="3" creationId="{50C5C69D-B1E0-43F5-AE10-C35754E511E9}"/>
          </ac:spMkLst>
        </pc:spChg>
      </pc:sldChg>
      <pc:sldChg chg="add del">
        <pc:chgData name="Aaron Smith" userId="f01875a68a4dc16b" providerId="LiveId" clId="{F293FAA9-495D-4EB9-9F4A-0EC55392B35A}" dt="2020-08-19T19:18:09.267" v="8515"/>
        <pc:sldMkLst>
          <pc:docMk/>
          <pc:sldMk cId="3569890056" sldId="328"/>
        </pc:sldMkLst>
      </pc:sldChg>
      <pc:sldChg chg="addSp modSp add mod modAnim">
        <pc:chgData name="Aaron Smith" userId="f01875a68a4dc16b" providerId="LiveId" clId="{F293FAA9-495D-4EB9-9F4A-0EC55392B35A}" dt="2020-08-19T22:11:37.402" v="13331" actId="114"/>
        <pc:sldMkLst>
          <pc:docMk/>
          <pc:sldMk cId="3886692708" sldId="328"/>
        </pc:sldMkLst>
        <pc:spChg chg="mod">
          <ac:chgData name="Aaron Smith" userId="f01875a68a4dc16b" providerId="LiveId" clId="{F293FAA9-495D-4EB9-9F4A-0EC55392B35A}" dt="2020-08-19T19:51:00.907" v="8922" actId="20577"/>
          <ac:spMkLst>
            <pc:docMk/>
            <pc:sldMk cId="3886692708" sldId="328"/>
            <ac:spMk id="2" creationId="{72C93456-DE7B-4827-B92B-9DF2A383038C}"/>
          </ac:spMkLst>
        </pc:spChg>
        <pc:spChg chg="mod">
          <ac:chgData name="Aaron Smith" userId="f01875a68a4dc16b" providerId="LiveId" clId="{F293FAA9-495D-4EB9-9F4A-0EC55392B35A}" dt="2020-08-19T22:11:37.402" v="13331" actId="114"/>
          <ac:spMkLst>
            <pc:docMk/>
            <pc:sldMk cId="3886692708" sldId="328"/>
            <ac:spMk id="3" creationId="{50C5C69D-B1E0-43F5-AE10-C35754E511E9}"/>
          </ac:spMkLst>
        </pc:spChg>
        <pc:spChg chg="add mod">
          <ac:chgData name="Aaron Smith" userId="f01875a68a4dc16b" providerId="LiveId" clId="{F293FAA9-495D-4EB9-9F4A-0EC55392B35A}" dt="2020-08-19T22:00:08.984" v="12859" actId="207"/>
          <ac:spMkLst>
            <pc:docMk/>
            <pc:sldMk cId="3886692708" sldId="328"/>
            <ac:spMk id="5" creationId="{687454EB-4EA0-4EE5-8A1F-C377B8A5A22E}"/>
          </ac:spMkLst>
        </pc:spChg>
        <pc:spChg chg="mod">
          <ac:chgData name="Aaron Smith" userId="f01875a68a4dc16b" providerId="LiveId" clId="{F293FAA9-495D-4EB9-9F4A-0EC55392B35A}" dt="2020-08-19T20:09:40.408" v="9887" actId="20577"/>
          <ac:spMkLst>
            <pc:docMk/>
            <pc:sldMk cId="3886692708" sldId="328"/>
            <ac:spMk id="8" creationId="{B618340F-87D8-4932-B476-19A00921A91A}"/>
          </ac:spMkLst>
        </pc:spChg>
        <pc:spChg chg="mod">
          <ac:chgData name="Aaron Smith" userId="f01875a68a4dc16b" providerId="LiveId" clId="{F293FAA9-495D-4EB9-9F4A-0EC55392B35A}" dt="2020-08-19T20:10:12.446" v="9941" actId="1076"/>
          <ac:spMkLst>
            <pc:docMk/>
            <pc:sldMk cId="3886692708" sldId="328"/>
            <ac:spMk id="13" creationId="{0C45C3CC-0107-449D-8267-667EB3028983}"/>
          </ac:spMkLst>
        </pc:spChg>
        <pc:spChg chg="mod">
          <ac:chgData name="Aaron Smith" userId="f01875a68a4dc16b" providerId="LiveId" clId="{F293FAA9-495D-4EB9-9F4A-0EC55392B35A}" dt="2020-08-19T20:10:37.927" v="9995" actId="20577"/>
          <ac:spMkLst>
            <pc:docMk/>
            <pc:sldMk cId="3886692708" sldId="328"/>
            <ac:spMk id="18" creationId="{E81022DE-1854-4619-9B05-3E413A980A09}"/>
          </ac:spMkLst>
        </pc:spChg>
        <pc:grpChg chg="add mod">
          <ac:chgData name="Aaron Smith" userId="f01875a68a4dc16b" providerId="LiveId" clId="{F293FAA9-495D-4EB9-9F4A-0EC55392B35A}" dt="2020-08-19T20:09:38.561" v="9885" actId="1076"/>
          <ac:grpSpMkLst>
            <pc:docMk/>
            <pc:sldMk cId="3886692708" sldId="328"/>
            <ac:grpSpMk id="6" creationId="{F2547D32-B560-48FD-B14A-37C7B2AC85A6}"/>
          </ac:grpSpMkLst>
        </pc:grpChg>
        <pc:grpChg chg="add mod">
          <ac:chgData name="Aaron Smith" userId="f01875a68a4dc16b" providerId="LiveId" clId="{F293FAA9-495D-4EB9-9F4A-0EC55392B35A}" dt="2020-08-19T20:09:59.761" v="9935" actId="1076"/>
          <ac:grpSpMkLst>
            <pc:docMk/>
            <pc:sldMk cId="3886692708" sldId="328"/>
            <ac:grpSpMk id="11" creationId="{0121B010-4B12-4C10-8722-AC1579C78B3D}"/>
          </ac:grpSpMkLst>
        </pc:grpChg>
        <pc:grpChg chg="add mod">
          <ac:chgData name="Aaron Smith" userId="f01875a68a4dc16b" providerId="LiveId" clId="{F293FAA9-495D-4EB9-9F4A-0EC55392B35A}" dt="2020-08-19T20:10:43.154" v="9996" actId="1076"/>
          <ac:grpSpMkLst>
            <pc:docMk/>
            <pc:sldMk cId="3886692708" sldId="328"/>
            <ac:grpSpMk id="16" creationId="{34282D7F-6B0A-4F00-90FC-38985560BAA9}"/>
          </ac:grpSpMkLst>
        </pc:grpChg>
        <pc:cxnChg chg="mod">
          <ac:chgData name="Aaron Smith" userId="f01875a68a4dc16b" providerId="LiveId" clId="{F293FAA9-495D-4EB9-9F4A-0EC55392B35A}" dt="2020-08-19T20:09:34.051" v="9877" actId="14100"/>
          <ac:cxnSpMkLst>
            <pc:docMk/>
            <pc:sldMk cId="3886692708" sldId="328"/>
            <ac:cxnSpMk id="7" creationId="{C72FCD1A-162A-4A29-87B4-A3E38C246853}"/>
          </ac:cxnSpMkLst>
        </pc:cxnChg>
        <pc:cxnChg chg="mod">
          <ac:chgData name="Aaron Smith" userId="f01875a68a4dc16b" providerId="LiveId" clId="{F293FAA9-495D-4EB9-9F4A-0EC55392B35A}" dt="2020-08-19T20:10:15.053" v="9942" actId="14100"/>
          <ac:cxnSpMkLst>
            <pc:docMk/>
            <pc:sldMk cId="3886692708" sldId="328"/>
            <ac:cxnSpMk id="12" creationId="{B8CD7B6F-74AB-4293-B64E-48F6B3023082}"/>
          </ac:cxnSpMkLst>
        </pc:cxnChg>
        <pc:cxnChg chg="mod">
          <ac:chgData name="Aaron Smith" userId="f01875a68a4dc16b" providerId="LiveId" clId="{F293FAA9-495D-4EB9-9F4A-0EC55392B35A}" dt="2020-08-19T20:10:45.578" v="9997" actId="14100"/>
          <ac:cxnSpMkLst>
            <pc:docMk/>
            <pc:sldMk cId="3886692708" sldId="328"/>
            <ac:cxnSpMk id="17" creationId="{B11F1350-C90D-4806-B267-F39FF03FC484}"/>
          </ac:cxnSpMkLst>
        </pc:cxnChg>
      </pc:sldChg>
      <pc:sldChg chg="modSp add mod ord modAnim">
        <pc:chgData name="Aaron Smith" userId="f01875a68a4dc16b" providerId="LiveId" clId="{F293FAA9-495D-4EB9-9F4A-0EC55392B35A}" dt="2020-08-19T22:12:25.250" v="13335" actId="20577"/>
        <pc:sldMkLst>
          <pc:docMk/>
          <pc:sldMk cId="618332942" sldId="329"/>
        </pc:sldMkLst>
        <pc:spChg chg="mod">
          <ac:chgData name="Aaron Smith" userId="f01875a68a4dc16b" providerId="LiveId" clId="{F293FAA9-495D-4EB9-9F4A-0EC55392B35A}" dt="2020-08-19T20:21:55.392" v="10020" actId="20577"/>
          <ac:spMkLst>
            <pc:docMk/>
            <pc:sldMk cId="618332942" sldId="329"/>
            <ac:spMk id="2" creationId="{72C93456-DE7B-4827-B92B-9DF2A383038C}"/>
          </ac:spMkLst>
        </pc:spChg>
        <pc:spChg chg="mod">
          <ac:chgData name="Aaron Smith" userId="f01875a68a4dc16b" providerId="LiveId" clId="{F293FAA9-495D-4EB9-9F4A-0EC55392B35A}" dt="2020-08-19T22:12:25.250" v="13335" actId="20577"/>
          <ac:spMkLst>
            <pc:docMk/>
            <pc:sldMk cId="618332942" sldId="329"/>
            <ac:spMk id="3" creationId="{50C5C69D-B1E0-43F5-AE10-C35754E511E9}"/>
          </ac:spMkLst>
        </pc:spChg>
      </pc:sldChg>
      <pc:sldChg chg="addSp modSp add mod modAnim">
        <pc:chgData name="Aaron Smith" userId="f01875a68a4dc16b" providerId="LiveId" clId="{F293FAA9-495D-4EB9-9F4A-0EC55392B35A}" dt="2020-08-19T22:05:07.652" v="13173" actId="20577"/>
        <pc:sldMkLst>
          <pc:docMk/>
          <pc:sldMk cId="2961290490" sldId="330"/>
        </pc:sldMkLst>
        <pc:spChg chg="mod">
          <ac:chgData name="Aaron Smith" userId="f01875a68a4dc16b" providerId="LiveId" clId="{F293FAA9-495D-4EB9-9F4A-0EC55392B35A}" dt="2020-08-19T22:05:07.652" v="13173" actId="20577"/>
          <ac:spMkLst>
            <pc:docMk/>
            <pc:sldMk cId="2961290490" sldId="330"/>
            <ac:spMk id="3" creationId="{50C5C69D-B1E0-43F5-AE10-C35754E511E9}"/>
          </ac:spMkLst>
        </pc:spChg>
        <pc:spChg chg="add mod">
          <ac:chgData name="Aaron Smith" userId="f01875a68a4dc16b" providerId="LiveId" clId="{F293FAA9-495D-4EB9-9F4A-0EC55392B35A}" dt="2020-08-19T22:04:28.702" v="13140" actId="1076"/>
          <ac:spMkLst>
            <pc:docMk/>
            <pc:sldMk cId="2961290490" sldId="330"/>
            <ac:spMk id="4" creationId="{4146308F-3214-4849-ADDD-59EFD0271D3B}"/>
          </ac:spMkLst>
        </pc:spChg>
        <pc:spChg chg="add mod">
          <ac:chgData name="Aaron Smith" userId="f01875a68a4dc16b" providerId="LiveId" clId="{F293FAA9-495D-4EB9-9F4A-0EC55392B35A}" dt="2020-08-19T22:04:45.716" v="13149" actId="20577"/>
          <ac:spMkLst>
            <pc:docMk/>
            <pc:sldMk cId="2961290490" sldId="330"/>
            <ac:spMk id="5" creationId="{8E152AF8-816D-4C9A-8F14-382A7D2FAD5C}"/>
          </ac:spMkLst>
        </pc:spChg>
      </pc:sldChg>
      <pc:sldChg chg="addSp modSp new mod ord">
        <pc:chgData name="Aaron Smith" userId="f01875a68a4dc16b" providerId="LiveId" clId="{F293FAA9-495D-4EB9-9F4A-0EC55392B35A}" dt="2020-08-20T17:04:47.935" v="13574" actId="1076"/>
        <pc:sldMkLst>
          <pc:docMk/>
          <pc:sldMk cId="1870123275" sldId="331"/>
        </pc:sldMkLst>
        <pc:spChg chg="mod">
          <ac:chgData name="Aaron Smith" userId="f01875a68a4dc16b" providerId="LiveId" clId="{F293FAA9-495D-4EB9-9F4A-0EC55392B35A}" dt="2020-08-19T20:44:04.814" v="10227" actId="122"/>
          <ac:spMkLst>
            <pc:docMk/>
            <pc:sldMk cId="1870123275" sldId="331"/>
            <ac:spMk id="2" creationId="{E9705CB4-6785-49AD-890E-3005AB599E8F}"/>
          </ac:spMkLst>
        </pc:spChg>
        <pc:spChg chg="mod">
          <ac:chgData name="Aaron Smith" userId="f01875a68a4dc16b" providerId="LiveId" clId="{F293FAA9-495D-4EB9-9F4A-0EC55392B35A}" dt="2020-08-19T20:48:17.426" v="10379" actId="20577"/>
          <ac:spMkLst>
            <pc:docMk/>
            <pc:sldMk cId="1870123275" sldId="331"/>
            <ac:spMk id="3" creationId="{C7879D13-CCA7-4CCE-9708-93B38C484635}"/>
          </ac:spMkLst>
        </pc:spChg>
        <pc:spChg chg="add mod">
          <ac:chgData name="Aaron Smith" userId="f01875a68a4dc16b" providerId="LiveId" clId="{F293FAA9-495D-4EB9-9F4A-0EC55392B35A}" dt="2020-08-20T17:04:47.935" v="13574" actId="1076"/>
          <ac:spMkLst>
            <pc:docMk/>
            <pc:sldMk cId="1870123275" sldId="331"/>
            <ac:spMk id="5" creationId="{898C9E82-30B3-4C5D-8538-79BB2083E8A2}"/>
          </ac:spMkLst>
        </pc:spChg>
      </pc:sldChg>
      <pc:sldChg chg="addSp modSp add mod">
        <pc:chgData name="Aaron Smith" userId="f01875a68a4dc16b" providerId="LiveId" clId="{F293FAA9-495D-4EB9-9F4A-0EC55392B35A}" dt="2020-08-20T17:04:53.413" v="13575" actId="22"/>
        <pc:sldMkLst>
          <pc:docMk/>
          <pc:sldMk cId="2691601953" sldId="332"/>
        </pc:sldMkLst>
        <pc:spChg chg="mod">
          <ac:chgData name="Aaron Smith" userId="f01875a68a4dc16b" providerId="LiveId" clId="{F293FAA9-495D-4EB9-9F4A-0EC55392B35A}" dt="2020-08-19T20:44:49.714" v="10236" actId="122"/>
          <ac:spMkLst>
            <pc:docMk/>
            <pc:sldMk cId="2691601953" sldId="332"/>
            <ac:spMk id="2" creationId="{E9705CB4-6785-49AD-890E-3005AB599E8F}"/>
          </ac:spMkLst>
        </pc:spChg>
        <pc:spChg chg="mod">
          <ac:chgData name="Aaron Smith" userId="f01875a68a4dc16b" providerId="LiveId" clId="{F293FAA9-495D-4EB9-9F4A-0EC55392B35A}" dt="2020-08-19T20:58:03.951" v="10873" actId="20577"/>
          <ac:spMkLst>
            <pc:docMk/>
            <pc:sldMk cId="2691601953" sldId="332"/>
            <ac:spMk id="3" creationId="{C7879D13-CCA7-4CCE-9708-93B38C484635}"/>
          </ac:spMkLst>
        </pc:spChg>
        <pc:spChg chg="add">
          <ac:chgData name="Aaron Smith" userId="f01875a68a4dc16b" providerId="LiveId" clId="{F293FAA9-495D-4EB9-9F4A-0EC55392B35A}" dt="2020-08-20T17:04:53.413" v="13575" actId="22"/>
          <ac:spMkLst>
            <pc:docMk/>
            <pc:sldMk cId="2691601953" sldId="332"/>
            <ac:spMk id="5" creationId="{42696A11-B629-4862-B10F-815773E13E2A}"/>
          </ac:spMkLst>
        </pc:spChg>
      </pc:sldChg>
      <pc:sldChg chg="add del">
        <pc:chgData name="Aaron Smith" userId="f01875a68a4dc16b" providerId="LiveId" clId="{F293FAA9-495D-4EB9-9F4A-0EC55392B35A}" dt="2020-08-19T20:45:53.299" v="10255"/>
        <pc:sldMkLst>
          <pc:docMk/>
          <pc:sldMk cId="3093753211" sldId="333"/>
        </pc:sldMkLst>
      </pc:sldChg>
      <pc:sldChg chg="modSp new mod">
        <pc:chgData name="Aaron Smith" userId="f01875a68a4dc16b" providerId="LiveId" clId="{F293FAA9-495D-4EB9-9F4A-0EC55392B35A}" dt="2020-08-19T20:56:15.158" v="10856" actId="20577"/>
        <pc:sldMkLst>
          <pc:docMk/>
          <pc:sldMk cId="3781413016" sldId="333"/>
        </pc:sldMkLst>
        <pc:spChg chg="mod">
          <ac:chgData name="Aaron Smith" userId="f01875a68a4dc16b" providerId="LiveId" clId="{F293FAA9-495D-4EB9-9F4A-0EC55392B35A}" dt="2020-08-19T20:51:57.194" v="10402" actId="20577"/>
          <ac:spMkLst>
            <pc:docMk/>
            <pc:sldMk cId="3781413016" sldId="333"/>
            <ac:spMk id="2" creationId="{096A4AF1-E3C7-4562-828E-D18533D3EF79}"/>
          </ac:spMkLst>
        </pc:spChg>
        <pc:spChg chg="mod">
          <ac:chgData name="Aaron Smith" userId="f01875a68a4dc16b" providerId="LiveId" clId="{F293FAA9-495D-4EB9-9F4A-0EC55392B35A}" dt="2020-08-19T20:56:15.158" v="10856" actId="20577"/>
          <ac:spMkLst>
            <pc:docMk/>
            <pc:sldMk cId="3781413016" sldId="333"/>
            <ac:spMk id="3" creationId="{F45A1690-1E92-4057-BDF6-DDA90DF9107F}"/>
          </ac:spMkLst>
        </pc:spChg>
      </pc:sldChg>
      <pc:sldChg chg="addSp modSp new mod ord">
        <pc:chgData name="Aaron Smith" userId="f01875a68a4dc16b" providerId="LiveId" clId="{F293FAA9-495D-4EB9-9F4A-0EC55392B35A}" dt="2020-08-20T14:15:21.495" v="13518" actId="1076"/>
        <pc:sldMkLst>
          <pc:docMk/>
          <pc:sldMk cId="2720217723" sldId="334"/>
        </pc:sldMkLst>
        <pc:spChg chg="mod">
          <ac:chgData name="Aaron Smith" userId="f01875a68a4dc16b" providerId="LiveId" clId="{F293FAA9-495D-4EB9-9F4A-0EC55392B35A}" dt="2020-08-19T22:06:27.141" v="13189" actId="20577"/>
          <ac:spMkLst>
            <pc:docMk/>
            <pc:sldMk cId="2720217723" sldId="334"/>
            <ac:spMk id="2" creationId="{BE19586C-C301-4975-AFA3-E3714B66BCD1}"/>
          </ac:spMkLst>
        </pc:spChg>
        <pc:spChg chg="mod">
          <ac:chgData name="Aaron Smith" userId="f01875a68a4dc16b" providerId="LiveId" clId="{F293FAA9-495D-4EB9-9F4A-0EC55392B35A}" dt="2020-08-20T14:08:43.073" v="13468" actId="20577"/>
          <ac:spMkLst>
            <pc:docMk/>
            <pc:sldMk cId="2720217723" sldId="334"/>
            <ac:spMk id="3" creationId="{89FF8BD5-1877-4EBD-A735-B5D4A6C6872C}"/>
          </ac:spMkLst>
        </pc:spChg>
        <pc:spChg chg="add mod">
          <ac:chgData name="Aaron Smith" userId="f01875a68a4dc16b" providerId="LiveId" clId="{F293FAA9-495D-4EB9-9F4A-0EC55392B35A}" dt="2020-08-20T14:09:25.187" v="13481" actId="20577"/>
          <ac:spMkLst>
            <pc:docMk/>
            <pc:sldMk cId="2720217723" sldId="334"/>
            <ac:spMk id="5" creationId="{86DF6AB8-EED4-46CF-B712-3330B0AD9FD6}"/>
          </ac:spMkLst>
        </pc:spChg>
        <pc:spChg chg="add">
          <ac:chgData name="Aaron Smith" userId="f01875a68a4dc16b" providerId="LiveId" clId="{F293FAA9-495D-4EB9-9F4A-0EC55392B35A}" dt="2020-08-20T14:15:16.088" v="13517" actId="22"/>
          <ac:spMkLst>
            <pc:docMk/>
            <pc:sldMk cId="2720217723" sldId="334"/>
            <ac:spMk id="8" creationId="{320947FB-43FB-4DAD-8418-DE901E297F9C}"/>
          </ac:spMkLst>
        </pc:spChg>
        <pc:picChg chg="add mod">
          <ac:chgData name="Aaron Smith" userId="f01875a68a4dc16b" providerId="LiveId" clId="{F293FAA9-495D-4EB9-9F4A-0EC55392B35A}" dt="2020-08-20T14:15:21.495" v="13518" actId="1076"/>
          <ac:picMkLst>
            <pc:docMk/>
            <pc:sldMk cId="2720217723" sldId="334"/>
            <ac:picMk id="4" creationId="{F0FCBCFD-94D3-4132-AB15-3CF9A6460018}"/>
          </ac:picMkLst>
        </pc:picChg>
      </pc:sldChg>
      <pc:sldChg chg="addSp delSp modSp add mod">
        <pc:chgData name="Aaron Smith" userId="f01875a68a4dc16b" providerId="LiveId" clId="{F293FAA9-495D-4EB9-9F4A-0EC55392B35A}" dt="2020-08-20T14:15:06.929" v="13516" actId="1076"/>
        <pc:sldMkLst>
          <pc:docMk/>
          <pc:sldMk cId="2120091558" sldId="335"/>
        </pc:sldMkLst>
        <pc:spChg chg="mod">
          <ac:chgData name="Aaron Smith" userId="f01875a68a4dc16b" providerId="LiveId" clId="{F293FAA9-495D-4EB9-9F4A-0EC55392B35A}" dt="2020-08-19T22:06:35.428" v="13193" actId="20577"/>
          <ac:spMkLst>
            <pc:docMk/>
            <pc:sldMk cId="2120091558" sldId="335"/>
            <ac:spMk id="2" creationId="{BE19586C-C301-4975-AFA3-E3714B66BCD1}"/>
          </ac:spMkLst>
        </pc:spChg>
        <pc:spChg chg="mod">
          <ac:chgData name="Aaron Smith" userId="f01875a68a4dc16b" providerId="LiveId" clId="{F293FAA9-495D-4EB9-9F4A-0EC55392B35A}" dt="2020-08-19T22:07:30.240" v="13209" actId="113"/>
          <ac:spMkLst>
            <pc:docMk/>
            <pc:sldMk cId="2120091558" sldId="335"/>
            <ac:spMk id="3" creationId="{89FF8BD5-1877-4EBD-A735-B5D4A6C6872C}"/>
          </ac:spMkLst>
        </pc:spChg>
        <pc:spChg chg="mod">
          <ac:chgData name="Aaron Smith" userId="f01875a68a4dc16b" providerId="LiveId" clId="{F293FAA9-495D-4EB9-9F4A-0EC55392B35A}" dt="2020-08-19T21:56:18.849" v="12378" actId="20577"/>
          <ac:spMkLst>
            <pc:docMk/>
            <pc:sldMk cId="2120091558" sldId="335"/>
            <ac:spMk id="5" creationId="{86DF6AB8-EED4-46CF-B712-3330B0AD9FD6}"/>
          </ac:spMkLst>
        </pc:spChg>
        <pc:spChg chg="add del">
          <ac:chgData name="Aaron Smith" userId="f01875a68a4dc16b" providerId="LiveId" clId="{F293FAA9-495D-4EB9-9F4A-0EC55392B35A}" dt="2020-08-20T14:14:29.653" v="13485" actId="22"/>
          <ac:spMkLst>
            <pc:docMk/>
            <pc:sldMk cId="2120091558" sldId="335"/>
            <ac:spMk id="8" creationId="{A7D28CF2-3AD5-477A-A6FA-F43CE67E8C48}"/>
          </ac:spMkLst>
        </pc:spChg>
        <pc:spChg chg="add mod">
          <ac:chgData name="Aaron Smith" userId="f01875a68a4dc16b" providerId="LiveId" clId="{F293FAA9-495D-4EB9-9F4A-0EC55392B35A}" dt="2020-08-20T14:15:03.940" v="13515" actId="1076"/>
          <ac:spMkLst>
            <pc:docMk/>
            <pc:sldMk cId="2120091558" sldId="335"/>
            <ac:spMk id="10" creationId="{6CD22B03-BE9D-44A3-BB33-39C6D06787A9}"/>
          </ac:spMkLst>
        </pc:spChg>
        <pc:picChg chg="add mod">
          <ac:chgData name="Aaron Smith" userId="f01875a68a4dc16b" providerId="LiveId" clId="{F293FAA9-495D-4EB9-9F4A-0EC55392B35A}" dt="2020-08-20T14:15:06.929" v="13516" actId="1076"/>
          <ac:picMkLst>
            <pc:docMk/>
            <pc:sldMk cId="2120091558" sldId="335"/>
            <ac:picMk id="6" creationId="{4A4EC07B-EC91-49A2-AA99-BCB8F59D19FD}"/>
          </ac:picMkLst>
        </pc:picChg>
      </pc:sldChg>
    </pc:docChg>
  </pc:docChgLst>
  <pc:docChgLst>
    <pc:chgData name="Aaron Smith" userId="f01875a68a4dc16b" providerId="LiveId" clId="{3F0E3B7C-C6FB-4EDA-959C-B6D8E3A8F57D}"/>
    <pc:docChg chg="modSld">
      <pc:chgData name="Aaron Smith" userId="f01875a68a4dc16b" providerId="LiveId" clId="{3F0E3B7C-C6FB-4EDA-959C-B6D8E3A8F57D}" dt="2021-09-14T19:06:42.190" v="259"/>
      <pc:docMkLst>
        <pc:docMk/>
      </pc:docMkLst>
      <pc:sldChg chg="modSp mod">
        <pc:chgData name="Aaron Smith" userId="f01875a68a4dc16b" providerId="LiveId" clId="{3F0E3B7C-C6FB-4EDA-959C-B6D8E3A8F57D}" dt="2021-09-14T19:03:38.893" v="17" actId="20577"/>
        <pc:sldMkLst>
          <pc:docMk/>
          <pc:sldMk cId="2319032232" sldId="256"/>
        </pc:sldMkLst>
        <pc:spChg chg="mod">
          <ac:chgData name="Aaron Smith" userId="f01875a68a4dc16b" providerId="LiveId" clId="{3F0E3B7C-C6FB-4EDA-959C-B6D8E3A8F57D}" dt="2021-09-14T19:03:38.893" v="17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modSp mod modAnim">
        <pc:chgData name="Aaron Smith" userId="f01875a68a4dc16b" providerId="LiveId" clId="{3F0E3B7C-C6FB-4EDA-959C-B6D8E3A8F57D}" dt="2021-09-14T19:06:42.190" v="259"/>
        <pc:sldMkLst>
          <pc:docMk/>
          <pc:sldMk cId="3781413016" sldId="333"/>
        </pc:sldMkLst>
        <pc:spChg chg="mod">
          <ac:chgData name="Aaron Smith" userId="f01875a68a4dc16b" providerId="LiveId" clId="{3F0E3B7C-C6FB-4EDA-959C-B6D8E3A8F57D}" dt="2021-09-14T19:06:42.190" v="259"/>
          <ac:spMkLst>
            <pc:docMk/>
            <pc:sldMk cId="3781413016" sldId="333"/>
            <ac:spMk id="3" creationId="{F45A1690-1E92-4057-BDF6-DDA90DF9107F}"/>
          </ac:spMkLst>
        </pc:spChg>
      </pc:sldChg>
    </pc:docChg>
  </pc:docChgLst>
  <pc:docChgLst>
    <pc:chgData name="Aaron Smith" userId="f01875a68a4dc16b" providerId="LiveId" clId="{13A1D007-CAFB-45C5-ADE9-6AEED6B5064C}"/>
    <pc:docChg chg="undo redo custSel addSld delSld modSld">
      <pc:chgData name="Aaron Smith" userId="f01875a68a4dc16b" providerId="LiveId" clId="{13A1D007-CAFB-45C5-ADE9-6AEED6B5064C}" dt="2020-09-03T01:12:05.446" v="4242" actId="20577"/>
      <pc:docMkLst>
        <pc:docMk/>
      </pc:docMkLst>
      <pc:sldChg chg="modSp mod">
        <pc:chgData name="Aaron Smith" userId="f01875a68a4dc16b" providerId="LiveId" clId="{13A1D007-CAFB-45C5-ADE9-6AEED6B5064C}" dt="2020-09-02T23:26:15.711" v="23" actId="20577"/>
        <pc:sldMkLst>
          <pc:docMk/>
          <pc:sldMk cId="1775850423" sldId="421"/>
        </pc:sldMkLst>
        <pc:spChg chg="mod">
          <ac:chgData name="Aaron Smith" userId="f01875a68a4dc16b" providerId="LiveId" clId="{13A1D007-CAFB-45C5-ADE9-6AEED6B5064C}" dt="2020-09-02T23:26:15.711" v="23" actId="20577"/>
          <ac:spMkLst>
            <pc:docMk/>
            <pc:sldMk cId="1775850423" sldId="421"/>
            <ac:spMk id="3" creationId="{D3326DFC-2DA3-454B-879D-A67A20DA1E73}"/>
          </ac:spMkLst>
        </pc:spChg>
      </pc:sldChg>
      <pc:sldChg chg="modSp mod">
        <pc:chgData name="Aaron Smith" userId="f01875a68a4dc16b" providerId="LiveId" clId="{13A1D007-CAFB-45C5-ADE9-6AEED6B5064C}" dt="2020-09-02T23:25:01.449" v="1" actId="33524"/>
        <pc:sldMkLst>
          <pc:docMk/>
          <pc:sldMk cId="2139182102" sldId="428"/>
        </pc:sldMkLst>
        <pc:spChg chg="mod">
          <ac:chgData name="Aaron Smith" userId="f01875a68a4dc16b" providerId="LiveId" clId="{13A1D007-CAFB-45C5-ADE9-6AEED6B5064C}" dt="2020-09-02T23:25:01.449" v="1" actId="33524"/>
          <ac:spMkLst>
            <pc:docMk/>
            <pc:sldMk cId="2139182102" sldId="428"/>
            <ac:spMk id="3" creationId="{BDA28F0B-18C3-4042-8809-CE42EEE9C12E}"/>
          </ac:spMkLst>
        </pc:spChg>
      </pc:sldChg>
      <pc:sldChg chg="modSp">
        <pc:chgData name="Aaron Smith" userId="f01875a68a4dc16b" providerId="LiveId" clId="{13A1D007-CAFB-45C5-ADE9-6AEED6B5064C}" dt="2020-09-03T01:10:02.698" v="4210" actId="33524"/>
        <pc:sldMkLst>
          <pc:docMk/>
          <pc:sldMk cId="2155712853" sldId="432"/>
        </pc:sldMkLst>
        <pc:spChg chg="mod">
          <ac:chgData name="Aaron Smith" userId="f01875a68a4dc16b" providerId="LiveId" clId="{13A1D007-CAFB-45C5-ADE9-6AEED6B5064C}" dt="2020-09-03T01:10:02.698" v="4210" actId="33524"/>
          <ac:spMkLst>
            <pc:docMk/>
            <pc:sldMk cId="2155712853" sldId="432"/>
            <ac:spMk id="19" creationId="{3B7F9F5B-FFEF-47B9-8A38-280C8AB94F29}"/>
          </ac:spMkLst>
        </pc:spChg>
      </pc:sldChg>
      <pc:sldChg chg="modSp mod">
        <pc:chgData name="Aaron Smith" userId="f01875a68a4dc16b" providerId="LiveId" clId="{13A1D007-CAFB-45C5-ADE9-6AEED6B5064C}" dt="2020-09-03T01:11:44.440" v="4213" actId="2711"/>
        <pc:sldMkLst>
          <pc:docMk/>
          <pc:sldMk cId="1451717974" sldId="433"/>
        </pc:sldMkLst>
        <pc:spChg chg="mod">
          <ac:chgData name="Aaron Smith" userId="f01875a68a4dc16b" providerId="LiveId" clId="{13A1D007-CAFB-45C5-ADE9-6AEED6B5064C}" dt="2020-09-03T01:11:44.440" v="4213" actId="2711"/>
          <ac:spMkLst>
            <pc:docMk/>
            <pc:sldMk cId="1451717974" sldId="433"/>
            <ac:spMk id="2" creationId="{0CBB92AC-CFDF-48A9-AD28-CE4801EF64A8}"/>
          </ac:spMkLst>
        </pc:spChg>
      </pc:sldChg>
      <pc:sldChg chg="modSp mod">
        <pc:chgData name="Aaron Smith" userId="f01875a68a4dc16b" providerId="LiveId" clId="{13A1D007-CAFB-45C5-ADE9-6AEED6B5064C}" dt="2020-09-02T23:46:04.602" v="1112" actId="113"/>
        <pc:sldMkLst>
          <pc:docMk/>
          <pc:sldMk cId="2477765548" sldId="435"/>
        </pc:sldMkLst>
        <pc:spChg chg="mod">
          <ac:chgData name="Aaron Smith" userId="f01875a68a4dc16b" providerId="LiveId" clId="{13A1D007-CAFB-45C5-ADE9-6AEED6B5064C}" dt="2020-09-02T23:46:04.602" v="1112" actId="113"/>
          <ac:spMkLst>
            <pc:docMk/>
            <pc:sldMk cId="2477765548" sldId="435"/>
            <ac:spMk id="5" creationId="{FD459E03-BB4B-480D-A30B-057945D90531}"/>
          </ac:spMkLst>
        </pc:spChg>
        <pc:spChg chg="mod">
          <ac:chgData name="Aaron Smith" userId="f01875a68a4dc16b" providerId="LiveId" clId="{13A1D007-CAFB-45C5-ADE9-6AEED6B5064C}" dt="2020-09-02T23:45:59.460" v="1110" actId="20577"/>
          <ac:spMkLst>
            <pc:docMk/>
            <pc:sldMk cId="2477765548" sldId="435"/>
            <ac:spMk id="6" creationId="{1351AE22-6E8A-49ED-8767-DACE83F7C8F3}"/>
          </ac:spMkLst>
        </pc:spChg>
      </pc:sldChg>
      <pc:sldChg chg="modSp mod">
        <pc:chgData name="Aaron Smith" userId="f01875a68a4dc16b" providerId="LiveId" clId="{13A1D007-CAFB-45C5-ADE9-6AEED6B5064C}" dt="2020-09-03T01:12:05.446" v="4242" actId="20577"/>
        <pc:sldMkLst>
          <pc:docMk/>
          <pc:sldMk cId="3492269618" sldId="438"/>
        </pc:sldMkLst>
        <pc:spChg chg="mod">
          <ac:chgData name="Aaron Smith" userId="f01875a68a4dc16b" providerId="LiveId" clId="{13A1D007-CAFB-45C5-ADE9-6AEED6B5064C}" dt="2020-09-03T01:12:05.446" v="4242" actId="20577"/>
          <ac:spMkLst>
            <pc:docMk/>
            <pc:sldMk cId="3492269618" sldId="438"/>
            <ac:spMk id="31" creationId="{355F3674-8E2A-438E-B6BD-3DB86D41AB32}"/>
          </ac:spMkLst>
        </pc:spChg>
        <pc:cxnChg chg="mod">
          <ac:chgData name="Aaron Smith" userId="f01875a68a4dc16b" providerId="LiveId" clId="{13A1D007-CAFB-45C5-ADE9-6AEED6B5064C}" dt="2020-09-03T01:11:58.636" v="4214" actId="20577"/>
          <ac:cxnSpMkLst>
            <pc:docMk/>
            <pc:sldMk cId="3492269618" sldId="438"/>
            <ac:cxnSpMk id="33" creationId="{F0930B78-F2E2-46DB-80B5-5CF259835DF9}"/>
          </ac:cxnSpMkLst>
        </pc:cxnChg>
        <pc:cxnChg chg="mod">
          <ac:chgData name="Aaron Smith" userId="f01875a68a4dc16b" providerId="LiveId" clId="{13A1D007-CAFB-45C5-ADE9-6AEED6B5064C}" dt="2020-09-03T01:11:58.636" v="4214" actId="20577"/>
          <ac:cxnSpMkLst>
            <pc:docMk/>
            <pc:sldMk cId="3492269618" sldId="438"/>
            <ac:cxnSpMk id="34" creationId="{6935A1E7-AEFF-4639-88AA-8074D7325523}"/>
          </ac:cxnSpMkLst>
        </pc:cxnChg>
      </pc:sldChg>
      <pc:sldChg chg="addSp modSp mod modAnim">
        <pc:chgData name="Aaron Smith" userId="f01875a68a4dc16b" providerId="LiveId" clId="{13A1D007-CAFB-45C5-ADE9-6AEED6B5064C}" dt="2020-09-02T23:30:20.742" v="206"/>
        <pc:sldMkLst>
          <pc:docMk/>
          <pc:sldMk cId="4190662522" sldId="439"/>
        </pc:sldMkLst>
        <pc:spChg chg="add mod">
          <ac:chgData name="Aaron Smith" userId="f01875a68a4dc16b" providerId="LiveId" clId="{13A1D007-CAFB-45C5-ADE9-6AEED6B5064C}" dt="2020-09-02T23:30:17.999" v="205" actId="688"/>
          <ac:spMkLst>
            <pc:docMk/>
            <pc:sldMk cId="4190662522" sldId="439"/>
            <ac:spMk id="8" creationId="{25BDB72E-4747-4213-AC2C-176C1FEF5007}"/>
          </ac:spMkLst>
        </pc:spChg>
        <pc:spChg chg="mod">
          <ac:chgData name="Aaron Smith" userId="f01875a68a4dc16b" providerId="LiveId" clId="{13A1D007-CAFB-45C5-ADE9-6AEED6B5064C}" dt="2020-09-02T23:29:14.359" v="71" actId="20577"/>
          <ac:spMkLst>
            <pc:docMk/>
            <pc:sldMk cId="4190662522" sldId="439"/>
            <ac:spMk id="15" creationId="{FD021C6D-A23D-4C9C-965E-CC88DE082472}"/>
          </ac:spMkLst>
        </pc:spChg>
        <pc:spChg chg="mod">
          <ac:chgData name="Aaron Smith" userId="f01875a68a4dc16b" providerId="LiveId" clId="{13A1D007-CAFB-45C5-ADE9-6AEED6B5064C}" dt="2020-09-02T23:29:35.482" v="75" actId="20577"/>
          <ac:spMkLst>
            <pc:docMk/>
            <pc:sldMk cId="4190662522" sldId="439"/>
            <ac:spMk id="23" creationId="{23B3BD60-666B-4D7F-9776-3A98F72D6F08}"/>
          </ac:spMkLst>
        </pc:spChg>
        <pc:grpChg chg="mod">
          <ac:chgData name="Aaron Smith" userId="f01875a68a4dc16b" providerId="LiveId" clId="{13A1D007-CAFB-45C5-ADE9-6AEED6B5064C}" dt="2020-09-02T23:28:21.213" v="52" actId="1076"/>
          <ac:grpSpMkLst>
            <pc:docMk/>
            <pc:sldMk cId="4190662522" sldId="439"/>
            <ac:grpSpMk id="13" creationId="{FAD8BFE1-8590-4AC8-BFE8-C1831CCB4E7F}"/>
          </ac:grpSpMkLst>
        </pc:grpChg>
        <pc:cxnChg chg="mod">
          <ac:chgData name="Aaron Smith" userId="f01875a68a4dc16b" providerId="LiveId" clId="{13A1D007-CAFB-45C5-ADE9-6AEED6B5064C}" dt="2020-09-02T23:29:14.359" v="71" actId="20577"/>
          <ac:cxnSpMkLst>
            <pc:docMk/>
            <pc:sldMk cId="4190662522" sldId="439"/>
            <ac:cxnSpMk id="17" creationId="{8DC98E47-BB5A-4614-B22C-557FE4E8F48B}"/>
          </ac:cxnSpMkLst>
        </pc:cxnChg>
        <pc:cxnChg chg="mod">
          <ac:chgData name="Aaron Smith" userId="f01875a68a4dc16b" providerId="LiveId" clId="{13A1D007-CAFB-45C5-ADE9-6AEED6B5064C}" dt="2020-09-02T23:28:34.707" v="55" actId="14100"/>
          <ac:cxnSpMkLst>
            <pc:docMk/>
            <pc:sldMk cId="4190662522" sldId="439"/>
            <ac:cxnSpMk id="24" creationId="{EC5E1AEF-ADAE-4AB6-9436-A96D3ABF5DD0}"/>
          </ac:cxnSpMkLst>
        </pc:cxnChg>
      </pc:sldChg>
      <pc:sldChg chg="modSp mod">
        <pc:chgData name="Aaron Smith" userId="f01875a68a4dc16b" providerId="LiveId" clId="{13A1D007-CAFB-45C5-ADE9-6AEED6B5064C}" dt="2020-09-02T23:51:31.134" v="1302" actId="20577"/>
        <pc:sldMkLst>
          <pc:docMk/>
          <pc:sldMk cId="3865498861" sldId="444"/>
        </pc:sldMkLst>
        <pc:spChg chg="mod">
          <ac:chgData name="Aaron Smith" userId="f01875a68a4dc16b" providerId="LiveId" clId="{13A1D007-CAFB-45C5-ADE9-6AEED6B5064C}" dt="2020-09-02T23:51:31.134" v="1302" actId="20577"/>
          <ac:spMkLst>
            <pc:docMk/>
            <pc:sldMk cId="3865498861" sldId="444"/>
            <ac:spMk id="3" creationId="{D3326DFC-2DA3-454B-879D-A67A20DA1E73}"/>
          </ac:spMkLst>
        </pc:spChg>
      </pc:sldChg>
      <pc:sldChg chg="new del">
        <pc:chgData name="Aaron Smith" userId="f01875a68a4dc16b" providerId="LiveId" clId="{13A1D007-CAFB-45C5-ADE9-6AEED6B5064C}" dt="2020-09-02T23:30:54.931" v="208" actId="47"/>
        <pc:sldMkLst>
          <pc:docMk/>
          <pc:sldMk cId="537408255" sldId="446"/>
        </pc:sldMkLst>
      </pc:sldChg>
      <pc:sldChg chg="addSp delSp modSp new mod modAnim">
        <pc:chgData name="Aaron Smith" userId="f01875a68a4dc16b" providerId="LiveId" clId="{13A1D007-CAFB-45C5-ADE9-6AEED6B5064C}" dt="2020-09-03T00:03:06.216" v="1965" actId="20577"/>
        <pc:sldMkLst>
          <pc:docMk/>
          <pc:sldMk cId="2644971836" sldId="446"/>
        </pc:sldMkLst>
        <pc:spChg chg="mod">
          <ac:chgData name="Aaron Smith" userId="f01875a68a4dc16b" providerId="LiveId" clId="{13A1D007-CAFB-45C5-ADE9-6AEED6B5064C}" dt="2020-09-02T23:31:19.540" v="265" actId="20577"/>
          <ac:spMkLst>
            <pc:docMk/>
            <pc:sldMk cId="2644971836" sldId="446"/>
            <ac:spMk id="2" creationId="{396604C9-965B-4727-B54C-83D0FA2353A0}"/>
          </ac:spMkLst>
        </pc:spChg>
        <pc:spChg chg="del">
          <ac:chgData name="Aaron Smith" userId="f01875a68a4dc16b" providerId="LiveId" clId="{13A1D007-CAFB-45C5-ADE9-6AEED6B5064C}" dt="2020-09-02T23:31:22.353" v="266" actId="478"/>
          <ac:spMkLst>
            <pc:docMk/>
            <pc:sldMk cId="2644971836" sldId="446"/>
            <ac:spMk id="3" creationId="{FC664D1D-F5DD-428E-8F1E-9CE1209C68F9}"/>
          </ac:spMkLst>
        </pc:spChg>
        <pc:spChg chg="add mod">
          <ac:chgData name="Aaron Smith" userId="f01875a68a4dc16b" providerId="LiveId" clId="{13A1D007-CAFB-45C5-ADE9-6AEED6B5064C}" dt="2020-09-03T00:03:06.216" v="1965" actId="20577"/>
          <ac:spMkLst>
            <pc:docMk/>
            <pc:sldMk cId="2644971836" sldId="446"/>
            <ac:spMk id="4" creationId="{EFA221E2-4BE7-44EC-96F4-3FB9A25C422F}"/>
          </ac:spMkLst>
        </pc:spChg>
        <pc:spChg chg="add mod ord">
          <ac:chgData name="Aaron Smith" userId="f01875a68a4dc16b" providerId="LiveId" clId="{13A1D007-CAFB-45C5-ADE9-6AEED6B5064C}" dt="2020-09-02T23:38:42.246" v="791"/>
          <ac:spMkLst>
            <pc:docMk/>
            <pc:sldMk cId="2644971836" sldId="446"/>
            <ac:spMk id="6" creationId="{1645A855-D381-4514-8C2D-35B225DD4C9D}"/>
          </ac:spMkLst>
        </pc:spChg>
        <pc:spChg chg="add del mod">
          <ac:chgData name="Aaron Smith" userId="f01875a68a4dc16b" providerId="LiveId" clId="{13A1D007-CAFB-45C5-ADE9-6AEED6B5064C}" dt="2020-09-02T23:33:32.070" v="424" actId="478"/>
          <ac:spMkLst>
            <pc:docMk/>
            <pc:sldMk cId="2644971836" sldId="446"/>
            <ac:spMk id="8" creationId="{79F557BB-4F37-4C10-9916-08CAEBF2B81F}"/>
          </ac:spMkLst>
        </pc:spChg>
        <pc:spChg chg="add mod ord">
          <ac:chgData name="Aaron Smith" userId="f01875a68a4dc16b" providerId="LiveId" clId="{13A1D007-CAFB-45C5-ADE9-6AEED6B5064C}" dt="2020-09-02T23:38:29.697" v="783" actId="20577"/>
          <ac:spMkLst>
            <pc:docMk/>
            <pc:sldMk cId="2644971836" sldId="446"/>
            <ac:spMk id="10" creationId="{200AB953-DE26-4825-9185-CB77ABB3AFE2}"/>
          </ac:spMkLst>
        </pc:spChg>
        <pc:spChg chg="add mod">
          <ac:chgData name="Aaron Smith" userId="f01875a68a4dc16b" providerId="LiveId" clId="{13A1D007-CAFB-45C5-ADE9-6AEED6B5064C}" dt="2020-09-02T23:41:21.596" v="858" actId="164"/>
          <ac:spMkLst>
            <pc:docMk/>
            <pc:sldMk cId="2644971836" sldId="446"/>
            <ac:spMk id="16" creationId="{E655AABB-BF26-45FB-B7C5-0C0415340C15}"/>
          </ac:spMkLst>
        </pc:spChg>
        <pc:spChg chg="add mod">
          <ac:chgData name="Aaron Smith" userId="f01875a68a4dc16b" providerId="LiveId" clId="{13A1D007-CAFB-45C5-ADE9-6AEED6B5064C}" dt="2020-09-02T23:41:43.081" v="860" actId="1035"/>
          <ac:spMkLst>
            <pc:docMk/>
            <pc:sldMk cId="2644971836" sldId="446"/>
            <ac:spMk id="18" creationId="{88ED19AA-ABA8-424A-9E1F-7A22CE61F0DD}"/>
          </ac:spMkLst>
        </pc:spChg>
        <pc:spChg chg="add mod">
          <ac:chgData name="Aaron Smith" userId="f01875a68a4dc16b" providerId="LiveId" clId="{13A1D007-CAFB-45C5-ADE9-6AEED6B5064C}" dt="2020-09-02T23:42:43.888" v="956" actId="1076"/>
          <ac:spMkLst>
            <pc:docMk/>
            <pc:sldMk cId="2644971836" sldId="446"/>
            <ac:spMk id="26" creationId="{200AFF8B-DA6B-4B7A-AFE4-34AA2602434A}"/>
          </ac:spMkLst>
        </pc:spChg>
        <pc:grpChg chg="add mod">
          <ac:chgData name="Aaron Smith" userId="f01875a68a4dc16b" providerId="LiveId" clId="{13A1D007-CAFB-45C5-ADE9-6AEED6B5064C}" dt="2020-09-02T23:41:21.596" v="858" actId="164"/>
          <ac:grpSpMkLst>
            <pc:docMk/>
            <pc:sldMk cId="2644971836" sldId="446"/>
            <ac:grpSpMk id="24" creationId="{9AC56590-F696-4C3E-8771-300B61948444}"/>
          </ac:grpSpMkLst>
        </pc:grpChg>
        <pc:cxnChg chg="add mod">
          <ac:chgData name="Aaron Smith" userId="f01875a68a4dc16b" providerId="LiveId" clId="{13A1D007-CAFB-45C5-ADE9-6AEED6B5064C}" dt="2020-09-02T23:37:35.526" v="757" actId="692"/>
          <ac:cxnSpMkLst>
            <pc:docMk/>
            <pc:sldMk cId="2644971836" sldId="446"/>
            <ac:cxnSpMk id="12" creationId="{AD0534C6-05FE-493A-B123-FF79B13CBB48}"/>
          </ac:cxnSpMkLst>
        </pc:cxnChg>
        <pc:cxnChg chg="add mod">
          <ac:chgData name="Aaron Smith" userId="f01875a68a4dc16b" providerId="LiveId" clId="{13A1D007-CAFB-45C5-ADE9-6AEED6B5064C}" dt="2020-09-02T23:37:53.120" v="762" actId="196"/>
          <ac:cxnSpMkLst>
            <pc:docMk/>
            <pc:sldMk cId="2644971836" sldId="446"/>
            <ac:cxnSpMk id="15" creationId="{6B4E5048-EB13-4313-9E61-C734B76F4DFD}"/>
          </ac:cxnSpMkLst>
        </pc:cxnChg>
        <pc:cxnChg chg="add mod">
          <ac:chgData name="Aaron Smith" userId="f01875a68a4dc16b" providerId="LiveId" clId="{13A1D007-CAFB-45C5-ADE9-6AEED6B5064C}" dt="2020-09-02T23:41:43.081" v="860" actId="1035"/>
          <ac:cxnSpMkLst>
            <pc:docMk/>
            <pc:sldMk cId="2644971836" sldId="446"/>
            <ac:cxnSpMk id="19" creationId="{D5E77779-4B52-4AE8-BA4D-A14F9CBABA2A}"/>
          </ac:cxnSpMkLst>
        </pc:cxnChg>
      </pc:sldChg>
      <pc:sldChg chg="addSp modSp add mod modAnim">
        <pc:chgData name="Aaron Smith" userId="f01875a68a4dc16b" providerId="LiveId" clId="{13A1D007-CAFB-45C5-ADE9-6AEED6B5064C}" dt="2020-09-02T23:49:12.050" v="1288" actId="1076"/>
        <pc:sldMkLst>
          <pc:docMk/>
          <pc:sldMk cId="3114807153" sldId="447"/>
        </pc:sldMkLst>
        <pc:spChg chg="mod">
          <ac:chgData name="Aaron Smith" userId="f01875a68a4dc16b" providerId="LiveId" clId="{13A1D007-CAFB-45C5-ADE9-6AEED6B5064C}" dt="2020-09-02T23:43:40.202" v="960" actId="20577"/>
          <ac:spMkLst>
            <pc:docMk/>
            <pc:sldMk cId="3114807153" sldId="447"/>
            <ac:spMk id="2" creationId="{0CBB92AC-CFDF-48A9-AD28-CE4801EF64A8}"/>
          </ac:spMkLst>
        </pc:spChg>
        <pc:spChg chg="mod">
          <ac:chgData name="Aaron Smith" userId="f01875a68a4dc16b" providerId="LiveId" clId="{13A1D007-CAFB-45C5-ADE9-6AEED6B5064C}" dt="2020-09-02T23:49:12.050" v="1288" actId="1076"/>
          <ac:spMkLst>
            <pc:docMk/>
            <pc:sldMk cId="3114807153" sldId="447"/>
            <ac:spMk id="5" creationId="{FD459E03-BB4B-480D-A30B-057945D90531}"/>
          </ac:spMkLst>
        </pc:spChg>
        <pc:spChg chg="mod">
          <ac:chgData name="Aaron Smith" userId="f01875a68a4dc16b" providerId="LiveId" clId="{13A1D007-CAFB-45C5-ADE9-6AEED6B5064C}" dt="2020-09-02T23:45:46.214" v="1092" actId="20577"/>
          <ac:spMkLst>
            <pc:docMk/>
            <pc:sldMk cId="3114807153" sldId="447"/>
            <ac:spMk id="6" creationId="{1351AE22-6E8A-49ED-8767-DACE83F7C8F3}"/>
          </ac:spMkLst>
        </pc:spChg>
        <pc:spChg chg="add mod">
          <ac:chgData name="Aaron Smith" userId="f01875a68a4dc16b" providerId="LiveId" clId="{13A1D007-CAFB-45C5-ADE9-6AEED6B5064C}" dt="2020-09-02T23:48:44.721" v="1278" actId="1076"/>
          <ac:spMkLst>
            <pc:docMk/>
            <pc:sldMk cId="3114807153" sldId="447"/>
            <ac:spMk id="8" creationId="{CD087FD3-87F3-44A8-9FC5-99321EE1CC05}"/>
          </ac:spMkLst>
        </pc:spChg>
        <pc:spChg chg="mod">
          <ac:chgData name="Aaron Smith" userId="f01875a68a4dc16b" providerId="LiveId" clId="{13A1D007-CAFB-45C5-ADE9-6AEED6B5064C}" dt="2020-09-02T23:44:02.651" v="1054" actId="20577"/>
          <ac:spMkLst>
            <pc:docMk/>
            <pc:sldMk cId="3114807153" sldId="447"/>
            <ac:spMk id="15" creationId="{462A32DC-0A09-4C36-9440-75CA40547AC0}"/>
          </ac:spMkLst>
        </pc:spChg>
      </pc:sldChg>
      <pc:sldChg chg="addSp delSp modSp add mod modAnim">
        <pc:chgData name="Aaron Smith" userId="f01875a68a4dc16b" providerId="LiveId" clId="{13A1D007-CAFB-45C5-ADE9-6AEED6B5064C}" dt="2020-09-03T00:03:13.042" v="1973" actId="20577"/>
        <pc:sldMkLst>
          <pc:docMk/>
          <pc:sldMk cId="2740882608" sldId="448"/>
        </pc:sldMkLst>
        <pc:spChg chg="del mod">
          <ac:chgData name="Aaron Smith" userId="f01875a68a4dc16b" providerId="LiveId" clId="{13A1D007-CAFB-45C5-ADE9-6AEED6B5064C}" dt="2020-09-02T23:57:58.032" v="1659" actId="478"/>
          <ac:spMkLst>
            <pc:docMk/>
            <pc:sldMk cId="2740882608" sldId="448"/>
            <ac:spMk id="2" creationId="{396604C9-965B-4727-B54C-83D0FA2353A0}"/>
          </ac:spMkLst>
        </pc:spChg>
        <pc:spChg chg="add del mod">
          <ac:chgData name="Aaron Smith" userId="f01875a68a4dc16b" providerId="LiveId" clId="{13A1D007-CAFB-45C5-ADE9-6AEED6B5064C}" dt="2020-09-02T23:54:37.524" v="1438" actId="478"/>
          <ac:spMkLst>
            <pc:docMk/>
            <pc:sldMk cId="2740882608" sldId="448"/>
            <ac:spMk id="3" creationId="{CF4ED287-9408-4444-9BD4-7F723B5A23AC}"/>
          </ac:spMkLst>
        </pc:spChg>
        <pc:spChg chg="mod">
          <ac:chgData name="Aaron Smith" userId="f01875a68a4dc16b" providerId="LiveId" clId="{13A1D007-CAFB-45C5-ADE9-6AEED6B5064C}" dt="2020-09-03T00:03:13.042" v="1973" actId="20577"/>
          <ac:spMkLst>
            <pc:docMk/>
            <pc:sldMk cId="2740882608" sldId="448"/>
            <ac:spMk id="4" creationId="{EFA221E2-4BE7-44EC-96F4-3FB9A25C422F}"/>
          </ac:spMkLst>
        </pc:spChg>
        <pc:spChg chg="add del mod">
          <ac:chgData name="Aaron Smith" userId="f01875a68a4dc16b" providerId="LiveId" clId="{13A1D007-CAFB-45C5-ADE9-6AEED6B5064C}" dt="2020-09-02T23:58:06.566" v="1661" actId="478"/>
          <ac:spMkLst>
            <pc:docMk/>
            <pc:sldMk cId="2740882608" sldId="448"/>
            <ac:spMk id="7" creationId="{FBB10BF7-2623-482E-BBBA-9407C7A3CAFF}"/>
          </ac:spMkLst>
        </pc:spChg>
        <pc:spChg chg="add mod">
          <ac:chgData name="Aaron Smith" userId="f01875a68a4dc16b" providerId="LiveId" clId="{13A1D007-CAFB-45C5-ADE9-6AEED6B5064C}" dt="2020-09-02T23:59:24.508" v="1687" actId="1076"/>
          <ac:spMkLst>
            <pc:docMk/>
            <pc:sldMk cId="2740882608" sldId="448"/>
            <ac:spMk id="8" creationId="{4D1EDEDC-5982-4C7A-BC71-13CDAA0941B4}"/>
          </ac:spMkLst>
        </pc:spChg>
        <pc:spChg chg="add del mod">
          <ac:chgData name="Aaron Smith" userId="f01875a68a4dc16b" providerId="LiveId" clId="{13A1D007-CAFB-45C5-ADE9-6AEED6B5064C}" dt="2020-09-02T23:56:50.227" v="1587"/>
          <ac:spMkLst>
            <pc:docMk/>
            <pc:sldMk cId="2740882608" sldId="448"/>
            <ac:spMk id="17" creationId="{79BBD717-C5BE-4E39-BBBD-B911BB8D965F}"/>
          </ac:spMkLst>
        </pc:spChg>
        <pc:spChg chg="mod">
          <ac:chgData name="Aaron Smith" userId="f01875a68a4dc16b" providerId="LiveId" clId="{13A1D007-CAFB-45C5-ADE9-6AEED6B5064C}" dt="2020-09-02T23:56:09.762" v="1582" actId="20577"/>
          <ac:spMkLst>
            <pc:docMk/>
            <pc:sldMk cId="2740882608" sldId="448"/>
            <ac:spMk id="26" creationId="{200AFF8B-DA6B-4B7A-AFE4-34AA2602434A}"/>
          </ac:spMkLst>
        </pc:spChg>
      </pc:sldChg>
      <pc:sldChg chg="addSp delSp modSp add mod addAnim delAnim modAnim">
        <pc:chgData name="Aaron Smith" userId="f01875a68a4dc16b" providerId="LiveId" clId="{13A1D007-CAFB-45C5-ADE9-6AEED6B5064C}" dt="2020-09-03T01:07:58.450" v="4208" actId="20577"/>
        <pc:sldMkLst>
          <pc:docMk/>
          <pc:sldMk cId="866959960" sldId="449"/>
        </pc:sldMkLst>
        <pc:spChg chg="mod">
          <ac:chgData name="Aaron Smith" userId="f01875a68a4dc16b" providerId="LiveId" clId="{13A1D007-CAFB-45C5-ADE9-6AEED6B5064C}" dt="2020-09-03T01:07:58.450" v="4208" actId="20577"/>
          <ac:spMkLst>
            <pc:docMk/>
            <pc:sldMk cId="866959960" sldId="449"/>
            <ac:spMk id="2" creationId="{396604C9-965B-4727-B54C-83D0FA2353A0}"/>
          </ac:spMkLst>
        </pc:spChg>
        <pc:spChg chg="del">
          <ac:chgData name="Aaron Smith" userId="f01875a68a4dc16b" providerId="LiveId" clId="{13A1D007-CAFB-45C5-ADE9-6AEED6B5064C}" dt="2020-09-03T00:08:44.189" v="2251" actId="478"/>
          <ac:spMkLst>
            <pc:docMk/>
            <pc:sldMk cId="866959960" sldId="449"/>
            <ac:spMk id="3" creationId="{CF4ED287-9408-4444-9BD4-7F723B5A23AC}"/>
          </ac:spMkLst>
        </pc:spChg>
        <pc:spChg chg="mod">
          <ac:chgData name="Aaron Smith" userId="f01875a68a4dc16b" providerId="LiveId" clId="{13A1D007-CAFB-45C5-ADE9-6AEED6B5064C}" dt="2020-09-03T00:20:25.707" v="2770" actId="6549"/>
          <ac:spMkLst>
            <pc:docMk/>
            <pc:sldMk cId="866959960" sldId="449"/>
            <ac:spMk id="4" creationId="{EFA221E2-4BE7-44EC-96F4-3FB9A25C422F}"/>
          </ac:spMkLst>
        </pc:spChg>
        <pc:spChg chg="add mod">
          <ac:chgData name="Aaron Smith" userId="f01875a68a4dc16b" providerId="LiveId" clId="{13A1D007-CAFB-45C5-ADE9-6AEED6B5064C}" dt="2020-09-03T00:10:08.819" v="2414" actId="1035"/>
          <ac:spMkLst>
            <pc:docMk/>
            <pc:sldMk cId="866959960" sldId="449"/>
            <ac:spMk id="5" creationId="{F722E41B-0457-43FC-9027-A71E90D4915D}"/>
          </ac:spMkLst>
        </pc:spChg>
        <pc:spChg chg="del">
          <ac:chgData name="Aaron Smith" userId="f01875a68a4dc16b" providerId="LiveId" clId="{13A1D007-CAFB-45C5-ADE9-6AEED6B5064C}" dt="2020-09-03T00:08:44.189" v="2251" actId="478"/>
          <ac:spMkLst>
            <pc:docMk/>
            <pc:sldMk cId="866959960" sldId="449"/>
            <ac:spMk id="6" creationId="{1645A855-D381-4514-8C2D-35B225DD4C9D}"/>
          </ac:spMkLst>
        </pc:spChg>
        <pc:spChg chg="del">
          <ac:chgData name="Aaron Smith" userId="f01875a68a4dc16b" providerId="LiveId" clId="{13A1D007-CAFB-45C5-ADE9-6AEED6B5064C}" dt="2020-09-03T00:08:44.189" v="2251" actId="478"/>
          <ac:spMkLst>
            <pc:docMk/>
            <pc:sldMk cId="866959960" sldId="449"/>
            <ac:spMk id="10" creationId="{200AB953-DE26-4825-9185-CB77ABB3AFE2}"/>
          </ac:spMkLst>
        </pc:spChg>
        <pc:spChg chg="add del mod">
          <ac:chgData name="Aaron Smith" userId="f01875a68a4dc16b" providerId="LiveId" clId="{13A1D007-CAFB-45C5-ADE9-6AEED6B5064C}" dt="2020-09-03T00:02:19.025" v="1863"/>
          <ac:spMkLst>
            <pc:docMk/>
            <pc:sldMk cId="866959960" sldId="449"/>
            <ac:spMk id="14" creationId="{03F82122-951B-411E-B1B9-577F463A56B8}"/>
          </ac:spMkLst>
        </pc:spChg>
        <pc:spChg chg="add del mod">
          <ac:chgData name="Aaron Smith" userId="f01875a68a4dc16b" providerId="LiveId" clId="{13A1D007-CAFB-45C5-ADE9-6AEED6B5064C}" dt="2020-09-03T00:09:44.951" v="2402" actId="478"/>
          <ac:spMkLst>
            <pc:docMk/>
            <pc:sldMk cId="866959960" sldId="449"/>
            <ac:spMk id="17" creationId="{493B1B63-64F5-4A53-A343-293B8E02D9A6}"/>
          </ac:spMkLst>
        </pc:spChg>
        <pc:spChg chg="add del mod">
          <ac:chgData name="Aaron Smith" userId="f01875a68a4dc16b" providerId="LiveId" clId="{13A1D007-CAFB-45C5-ADE9-6AEED6B5064C}" dt="2020-09-03T00:09:10.693" v="2299" actId="478"/>
          <ac:spMkLst>
            <pc:docMk/>
            <pc:sldMk cId="866959960" sldId="449"/>
            <ac:spMk id="20" creationId="{A15E6E0E-0445-45F3-B942-102BF7DD4E2C}"/>
          </ac:spMkLst>
        </pc:spChg>
        <pc:spChg chg="add del mod">
          <ac:chgData name="Aaron Smith" userId="f01875a68a4dc16b" providerId="LiveId" clId="{13A1D007-CAFB-45C5-ADE9-6AEED6B5064C}" dt="2020-09-03T00:10:49.788" v="2425"/>
          <ac:spMkLst>
            <pc:docMk/>
            <pc:sldMk cId="866959960" sldId="449"/>
            <ac:spMk id="22" creationId="{9B6F9B24-9C06-4F08-9EF9-6ACE8CEE62FD}"/>
          </ac:spMkLst>
        </pc:spChg>
        <pc:spChg chg="add del mod">
          <ac:chgData name="Aaron Smith" userId="f01875a68a4dc16b" providerId="LiveId" clId="{13A1D007-CAFB-45C5-ADE9-6AEED6B5064C}" dt="2020-09-03T00:12:27.341" v="2598" actId="478"/>
          <ac:spMkLst>
            <pc:docMk/>
            <pc:sldMk cId="866959960" sldId="449"/>
            <ac:spMk id="23" creationId="{8CC9FA9F-BC2A-430F-9DF9-C73A8DA0EC88}"/>
          </ac:spMkLst>
        </pc:spChg>
        <pc:spChg chg="add del">
          <ac:chgData name="Aaron Smith" userId="f01875a68a4dc16b" providerId="LiveId" clId="{13A1D007-CAFB-45C5-ADE9-6AEED6B5064C}" dt="2020-09-03T00:11:02.625" v="2430" actId="22"/>
          <ac:spMkLst>
            <pc:docMk/>
            <pc:sldMk cId="866959960" sldId="449"/>
            <ac:spMk id="25" creationId="{B7F790DB-12BE-48C9-88F9-5436D870B943}"/>
          </ac:spMkLst>
        </pc:spChg>
        <pc:spChg chg="mod">
          <ac:chgData name="Aaron Smith" userId="f01875a68a4dc16b" providerId="LiveId" clId="{13A1D007-CAFB-45C5-ADE9-6AEED6B5064C}" dt="2020-09-03T00:10:59.397" v="2428" actId="21"/>
          <ac:spMkLst>
            <pc:docMk/>
            <pc:sldMk cId="866959960" sldId="449"/>
            <ac:spMk id="26" creationId="{200AFF8B-DA6B-4B7A-AFE4-34AA2602434A}"/>
          </ac:spMkLst>
        </pc:spChg>
        <pc:spChg chg="add mod">
          <ac:chgData name="Aaron Smith" userId="f01875a68a4dc16b" providerId="LiveId" clId="{13A1D007-CAFB-45C5-ADE9-6AEED6B5064C}" dt="2020-09-03T00:13:08.061" v="2616" actId="1076"/>
          <ac:spMkLst>
            <pc:docMk/>
            <pc:sldMk cId="866959960" sldId="449"/>
            <ac:spMk id="27" creationId="{473D91DA-1003-49E4-837E-2A2068068B1F}"/>
          </ac:spMkLst>
        </pc:spChg>
        <pc:spChg chg="add mod">
          <ac:chgData name="Aaron Smith" userId="f01875a68a4dc16b" providerId="LiveId" clId="{13A1D007-CAFB-45C5-ADE9-6AEED6B5064C}" dt="2020-09-03T00:12:30.508" v="2599" actId="1076"/>
          <ac:spMkLst>
            <pc:docMk/>
            <pc:sldMk cId="866959960" sldId="449"/>
            <ac:spMk id="28" creationId="{6668E0A0-FAE2-48D5-9DDB-698DC68E54C8}"/>
          </ac:spMkLst>
        </pc:spChg>
        <pc:grpChg chg="del">
          <ac:chgData name="Aaron Smith" userId="f01875a68a4dc16b" providerId="LiveId" clId="{13A1D007-CAFB-45C5-ADE9-6AEED6B5064C}" dt="2020-09-03T00:08:44.189" v="2251" actId="478"/>
          <ac:grpSpMkLst>
            <pc:docMk/>
            <pc:sldMk cId="866959960" sldId="449"/>
            <ac:grpSpMk id="24" creationId="{9AC56590-F696-4C3E-8771-300B61948444}"/>
          </ac:grpSpMkLst>
        </pc:grpChg>
        <pc:cxnChg chg="del">
          <ac:chgData name="Aaron Smith" userId="f01875a68a4dc16b" providerId="LiveId" clId="{13A1D007-CAFB-45C5-ADE9-6AEED6B5064C}" dt="2020-09-03T00:08:44.189" v="2251" actId="478"/>
          <ac:cxnSpMkLst>
            <pc:docMk/>
            <pc:sldMk cId="866959960" sldId="449"/>
            <ac:cxnSpMk id="12" creationId="{AD0534C6-05FE-493A-B123-FF79B13CBB48}"/>
          </ac:cxnSpMkLst>
        </pc:cxnChg>
        <pc:cxnChg chg="del">
          <ac:chgData name="Aaron Smith" userId="f01875a68a4dc16b" providerId="LiveId" clId="{13A1D007-CAFB-45C5-ADE9-6AEED6B5064C}" dt="2020-09-03T00:08:44.189" v="2251" actId="478"/>
          <ac:cxnSpMkLst>
            <pc:docMk/>
            <pc:sldMk cId="866959960" sldId="449"/>
            <ac:cxnSpMk id="15" creationId="{6B4E5048-EB13-4313-9E61-C734B76F4DFD}"/>
          </ac:cxnSpMkLst>
        </pc:cxnChg>
        <pc:cxnChg chg="mod">
          <ac:chgData name="Aaron Smith" userId="f01875a68a4dc16b" providerId="LiveId" clId="{13A1D007-CAFB-45C5-ADE9-6AEED6B5064C}" dt="2020-09-03T00:08:44.189" v="2251" actId="478"/>
          <ac:cxnSpMkLst>
            <pc:docMk/>
            <pc:sldMk cId="866959960" sldId="449"/>
            <ac:cxnSpMk id="19" creationId="{D5E77779-4B52-4AE8-BA4D-A14F9CBABA2A}"/>
          </ac:cxnSpMkLst>
        </pc:cxnChg>
        <pc:cxnChg chg="add mod">
          <ac:chgData name="Aaron Smith" userId="f01875a68a4dc16b" providerId="LiveId" clId="{13A1D007-CAFB-45C5-ADE9-6AEED6B5064C}" dt="2020-09-03T00:17:22.814" v="2643" actId="208"/>
          <ac:cxnSpMkLst>
            <pc:docMk/>
            <pc:sldMk cId="866959960" sldId="449"/>
            <ac:cxnSpMk id="29" creationId="{B50FEF6C-D3BE-40C3-AB7B-2E5711C060F4}"/>
          </ac:cxnSpMkLst>
        </pc:cxnChg>
      </pc:sldChg>
      <pc:sldChg chg="addSp delSp modSp add del mod delAnim modAnim">
        <pc:chgData name="Aaron Smith" userId="f01875a68a4dc16b" providerId="LiveId" clId="{13A1D007-CAFB-45C5-ADE9-6AEED6B5064C}" dt="2020-09-03T00:59:43.269" v="3755" actId="47"/>
        <pc:sldMkLst>
          <pc:docMk/>
          <pc:sldMk cId="3804908722" sldId="450"/>
        </pc:sldMkLst>
        <pc:spChg chg="del">
          <ac:chgData name="Aaron Smith" userId="f01875a68a4dc16b" providerId="LiveId" clId="{13A1D007-CAFB-45C5-ADE9-6AEED6B5064C}" dt="2020-09-03T00:05:14.837" v="2111" actId="478"/>
          <ac:spMkLst>
            <pc:docMk/>
            <pc:sldMk cId="3804908722" sldId="450"/>
            <ac:spMk id="17" creationId="{493B1B63-64F5-4A53-A343-293B8E02D9A6}"/>
          </ac:spMkLst>
        </pc:spChg>
        <pc:spChg chg="del mod">
          <ac:chgData name="Aaron Smith" userId="f01875a68a4dc16b" providerId="LiveId" clId="{13A1D007-CAFB-45C5-ADE9-6AEED6B5064C}" dt="2020-09-03T00:05:13.948" v="2110" actId="478"/>
          <ac:spMkLst>
            <pc:docMk/>
            <pc:sldMk cId="3804908722" sldId="450"/>
            <ac:spMk id="20" creationId="{A15E6E0E-0445-45F3-B942-102BF7DD4E2C}"/>
          </ac:spMkLst>
        </pc:spChg>
        <pc:spChg chg="add mod">
          <ac:chgData name="Aaron Smith" userId="f01875a68a4dc16b" providerId="LiveId" clId="{13A1D007-CAFB-45C5-ADE9-6AEED6B5064C}" dt="2020-09-03T00:06:46.435" v="2219" actId="1076"/>
          <ac:spMkLst>
            <pc:docMk/>
            <pc:sldMk cId="3804908722" sldId="450"/>
            <ac:spMk id="21" creationId="{7DFB66E7-0063-48C4-92CA-8B21FD53F5D0}"/>
          </ac:spMkLst>
        </pc:spChg>
        <pc:spChg chg="mod">
          <ac:chgData name="Aaron Smith" userId="f01875a68a4dc16b" providerId="LiveId" clId="{13A1D007-CAFB-45C5-ADE9-6AEED6B5064C}" dt="2020-09-03T00:06:42.641" v="2218" actId="1076"/>
          <ac:spMkLst>
            <pc:docMk/>
            <pc:sldMk cId="3804908722" sldId="450"/>
            <ac:spMk id="26" creationId="{200AFF8B-DA6B-4B7A-AFE4-34AA2602434A}"/>
          </ac:spMkLst>
        </pc:spChg>
      </pc:sldChg>
      <pc:sldChg chg="add del">
        <pc:chgData name="Aaron Smith" userId="f01875a68a4dc16b" providerId="LiveId" clId="{13A1D007-CAFB-45C5-ADE9-6AEED6B5064C}" dt="2020-09-03T00:59:40.776" v="3754" actId="47"/>
        <pc:sldMkLst>
          <pc:docMk/>
          <pc:sldMk cId="899074061" sldId="451"/>
        </pc:sldMkLst>
      </pc:sldChg>
      <pc:sldChg chg="modSp add del mod modAnim">
        <pc:chgData name="Aaron Smith" userId="f01875a68a4dc16b" providerId="LiveId" clId="{13A1D007-CAFB-45C5-ADE9-6AEED6B5064C}" dt="2020-09-03T00:20:16.016" v="2769" actId="47"/>
        <pc:sldMkLst>
          <pc:docMk/>
          <pc:sldMk cId="39147211" sldId="452"/>
        </pc:sldMkLst>
        <pc:spChg chg="mod">
          <ac:chgData name="Aaron Smith" userId="f01875a68a4dc16b" providerId="LiveId" clId="{13A1D007-CAFB-45C5-ADE9-6AEED6B5064C}" dt="2020-09-03T00:18:42.419" v="2664" actId="2711"/>
          <ac:spMkLst>
            <pc:docMk/>
            <pc:sldMk cId="39147211" sldId="452"/>
            <ac:spMk id="2" creationId="{396604C9-965B-4727-B54C-83D0FA2353A0}"/>
          </ac:spMkLst>
        </pc:spChg>
        <pc:spChg chg="mod">
          <ac:chgData name="Aaron Smith" userId="f01875a68a4dc16b" providerId="LiveId" clId="{13A1D007-CAFB-45C5-ADE9-6AEED6B5064C}" dt="2020-09-03T00:18:54.318" v="2674" actId="20577"/>
          <ac:spMkLst>
            <pc:docMk/>
            <pc:sldMk cId="39147211" sldId="452"/>
            <ac:spMk id="4" creationId="{EFA221E2-4BE7-44EC-96F4-3FB9A25C422F}"/>
          </ac:spMkLst>
        </pc:spChg>
      </pc:sldChg>
      <pc:sldChg chg="addSp delSp modSp add mod delAnim modAnim">
        <pc:chgData name="Aaron Smith" userId="f01875a68a4dc16b" providerId="LiveId" clId="{13A1D007-CAFB-45C5-ADE9-6AEED6B5064C}" dt="2020-09-03T00:57:24.274" v="3701"/>
        <pc:sldMkLst>
          <pc:docMk/>
          <pc:sldMk cId="2660590629" sldId="452"/>
        </pc:sldMkLst>
        <pc:spChg chg="mod">
          <ac:chgData name="Aaron Smith" userId="f01875a68a4dc16b" providerId="LiveId" clId="{13A1D007-CAFB-45C5-ADE9-6AEED6B5064C}" dt="2020-09-03T00:22:35.635" v="2913" actId="113"/>
          <ac:spMkLst>
            <pc:docMk/>
            <pc:sldMk cId="2660590629" sldId="452"/>
            <ac:spMk id="2" creationId="{396604C9-965B-4727-B54C-83D0FA2353A0}"/>
          </ac:spMkLst>
        </pc:spChg>
        <pc:spChg chg="mod">
          <ac:chgData name="Aaron Smith" userId="f01875a68a4dc16b" providerId="LiveId" clId="{13A1D007-CAFB-45C5-ADE9-6AEED6B5064C}" dt="2020-09-03T00:20:51.664" v="2795" actId="20577"/>
          <ac:spMkLst>
            <pc:docMk/>
            <pc:sldMk cId="2660590629" sldId="452"/>
            <ac:spMk id="4" creationId="{EFA221E2-4BE7-44EC-96F4-3FB9A25C422F}"/>
          </ac:spMkLst>
        </pc:spChg>
        <pc:spChg chg="add del mod">
          <ac:chgData name="Aaron Smith" userId="f01875a68a4dc16b" providerId="LiveId" clId="{13A1D007-CAFB-45C5-ADE9-6AEED6B5064C}" dt="2020-09-03T00:23:15.685" v="2918"/>
          <ac:spMkLst>
            <pc:docMk/>
            <pc:sldMk cId="2660590629" sldId="452"/>
            <ac:spMk id="10" creationId="{AC07CD65-D810-49B6-8ECB-C93A272F3253}"/>
          </ac:spMkLst>
        </pc:spChg>
        <pc:spChg chg="add del mod">
          <ac:chgData name="Aaron Smith" userId="f01875a68a4dc16b" providerId="LiveId" clId="{13A1D007-CAFB-45C5-ADE9-6AEED6B5064C}" dt="2020-09-03T00:23:15.328" v="2917"/>
          <ac:spMkLst>
            <pc:docMk/>
            <pc:sldMk cId="2660590629" sldId="452"/>
            <ac:spMk id="11" creationId="{4F98319B-30F2-401E-A8E7-357A0DDC69BB}"/>
          </ac:spMkLst>
        </pc:spChg>
        <pc:spChg chg="add mod">
          <ac:chgData name="Aaron Smith" userId="f01875a68a4dc16b" providerId="LiveId" clId="{13A1D007-CAFB-45C5-ADE9-6AEED6B5064C}" dt="2020-09-03T00:25:00.931" v="2997" actId="6549"/>
          <ac:spMkLst>
            <pc:docMk/>
            <pc:sldMk cId="2660590629" sldId="452"/>
            <ac:spMk id="12" creationId="{1B8F2388-24D3-40E4-93FB-D99C60510038}"/>
          </ac:spMkLst>
        </pc:spChg>
        <pc:spChg chg="add del mod">
          <ac:chgData name="Aaron Smith" userId="f01875a68a4dc16b" providerId="LiveId" clId="{13A1D007-CAFB-45C5-ADE9-6AEED6B5064C}" dt="2020-09-03T00:26:14.186" v="3095" actId="478"/>
          <ac:spMkLst>
            <pc:docMk/>
            <pc:sldMk cId="2660590629" sldId="452"/>
            <ac:spMk id="13" creationId="{12201FFB-A4D3-49C0-A77A-B4BE46961C76}"/>
          </ac:spMkLst>
        </pc:spChg>
        <pc:spChg chg="mod">
          <ac:chgData name="Aaron Smith" userId="f01875a68a4dc16b" providerId="LiveId" clId="{13A1D007-CAFB-45C5-ADE9-6AEED6B5064C}" dt="2020-09-03T00:21:16.418" v="2865" actId="14100"/>
          <ac:spMkLst>
            <pc:docMk/>
            <pc:sldMk cId="2660590629" sldId="452"/>
            <ac:spMk id="26" creationId="{200AFF8B-DA6B-4B7A-AFE4-34AA2602434A}"/>
          </ac:spMkLst>
        </pc:spChg>
        <pc:spChg chg="mod">
          <ac:chgData name="Aaron Smith" userId="f01875a68a4dc16b" providerId="LiveId" clId="{13A1D007-CAFB-45C5-ADE9-6AEED6B5064C}" dt="2020-09-03T00:24:36.111" v="2975" actId="6549"/>
          <ac:spMkLst>
            <pc:docMk/>
            <pc:sldMk cId="2660590629" sldId="452"/>
            <ac:spMk id="27" creationId="{473D91DA-1003-49E4-837E-2A2068068B1F}"/>
          </ac:spMkLst>
        </pc:spChg>
        <pc:spChg chg="del">
          <ac:chgData name="Aaron Smith" userId="f01875a68a4dc16b" providerId="LiveId" clId="{13A1D007-CAFB-45C5-ADE9-6AEED6B5064C}" dt="2020-09-03T00:22:58.643" v="2914" actId="478"/>
          <ac:spMkLst>
            <pc:docMk/>
            <pc:sldMk cId="2660590629" sldId="452"/>
            <ac:spMk id="28" creationId="{6668E0A0-FAE2-48D5-9DDB-698DC68E54C8}"/>
          </ac:spMkLst>
        </pc:spChg>
        <pc:cxnChg chg="mod">
          <ac:chgData name="Aaron Smith" userId="f01875a68a4dc16b" providerId="LiveId" clId="{13A1D007-CAFB-45C5-ADE9-6AEED6B5064C}" dt="2020-09-03T00:21:16.418" v="2865" actId="14100"/>
          <ac:cxnSpMkLst>
            <pc:docMk/>
            <pc:sldMk cId="2660590629" sldId="452"/>
            <ac:cxnSpMk id="29" creationId="{B50FEF6C-D3BE-40C3-AB7B-2E5711C060F4}"/>
          </ac:cxnSpMkLst>
        </pc:cxnChg>
      </pc:sldChg>
      <pc:sldChg chg="add del">
        <pc:chgData name="Aaron Smith" userId="f01875a68a4dc16b" providerId="LiveId" clId="{13A1D007-CAFB-45C5-ADE9-6AEED6B5064C}" dt="2020-09-03T00:25:22.440" v="2999" actId="47"/>
        <pc:sldMkLst>
          <pc:docMk/>
          <pc:sldMk cId="2550932526" sldId="453"/>
        </pc:sldMkLst>
      </pc:sldChg>
      <pc:sldChg chg="modSp add del mod modAnim">
        <pc:chgData name="Aaron Smith" userId="f01875a68a4dc16b" providerId="LiveId" clId="{13A1D007-CAFB-45C5-ADE9-6AEED6B5064C}" dt="2020-09-03T00:20:11.929" v="2767"/>
        <pc:sldMkLst>
          <pc:docMk/>
          <pc:sldMk cId="2646421019" sldId="453"/>
        </pc:sldMkLst>
        <pc:spChg chg="mod">
          <ac:chgData name="Aaron Smith" userId="f01875a68a4dc16b" providerId="LiveId" clId="{13A1D007-CAFB-45C5-ADE9-6AEED6B5064C}" dt="2020-09-03T00:20:11.852" v="2765" actId="20577"/>
          <ac:spMkLst>
            <pc:docMk/>
            <pc:sldMk cId="2646421019" sldId="453"/>
            <ac:spMk id="2" creationId="{396604C9-965B-4727-B54C-83D0FA2353A0}"/>
          </ac:spMkLst>
        </pc:spChg>
        <pc:spChg chg="mod">
          <ac:chgData name="Aaron Smith" userId="f01875a68a4dc16b" providerId="LiveId" clId="{13A1D007-CAFB-45C5-ADE9-6AEED6B5064C}" dt="2020-09-03T00:19:36.267" v="2722" actId="20577"/>
          <ac:spMkLst>
            <pc:docMk/>
            <pc:sldMk cId="2646421019" sldId="453"/>
            <ac:spMk id="4" creationId="{EFA221E2-4BE7-44EC-96F4-3FB9A25C422F}"/>
          </ac:spMkLst>
        </pc:spChg>
        <pc:spChg chg="mod">
          <ac:chgData name="Aaron Smith" userId="f01875a68a4dc16b" providerId="LiveId" clId="{13A1D007-CAFB-45C5-ADE9-6AEED6B5064C}" dt="2020-09-03T00:20:11.584" v="2759" actId="14100"/>
          <ac:spMkLst>
            <pc:docMk/>
            <pc:sldMk cId="2646421019" sldId="453"/>
            <ac:spMk id="5" creationId="{F722E41B-0457-43FC-9027-A71E90D4915D}"/>
          </ac:spMkLst>
        </pc:spChg>
        <pc:spChg chg="mod">
          <ac:chgData name="Aaron Smith" userId="f01875a68a4dc16b" providerId="LiveId" clId="{13A1D007-CAFB-45C5-ADE9-6AEED6B5064C}" dt="2020-09-03T00:20:11.036" v="2755" actId="20577"/>
          <ac:spMkLst>
            <pc:docMk/>
            <pc:sldMk cId="2646421019" sldId="453"/>
            <ac:spMk id="26" creationId="{200AFF8B-DA6B-4B7A-AFE4-34AA2602434A}"/>
          </ac:spMkLst>
        </pc:spChg>
        <pc:cxnChg chg="mod">
          <ac:chgData name="Aaron Smith" userId="f01875a68a4dc16b" providerId="LiveId" clId="{13A1D007-CAFB-45C5-ADE9-6AEED6B5064C}" dt="2020-09-03T00:20:11.584" v="2759" actId="14100"/>
          <ac:cxnSpMkLst>
            <pc:docMk/>
            <pc:sldMk cId="2646421019" sldId="453"/>
            <ac:cxnSpMk id="29" creationId="{B50FEF6C-D3BE-40C3-AB7B-2E5711C060F4}"/>
          </ac:cxnSpMkLst>
        </pc:cxnChg>
      </pc:sldChg>
      <pc:sldChg chg="addSp delSp modSp add mod delAnim modAnim">
        <pc:chgData name="Aaron Smith" userId="f01875a68a4dc16b" providerId="LiveId" clId="{13A1D007-CAFB-45C5-ADE9-6AEED6B5064C}" dt="2020-09-03T01:01:30.408" v="3758" actId="115"/>
        <pc:sldMkLst>
          <pc:docMk/>
          <pc:sldMk cId="3453331567" sldId="453"/>
        </pc:sldMkLst>
        <pc:spChg chg="add mod">
          <ac:chgData name="Aaron Smith" userId="f01875a68a4dc16b" providerId="LiveId" clId="{13A1D007-CAFB-45C5-ADE9-6AEED6B5064C}" dt="2020-09-03T00:59:27.496" v="3753" actId="20577"/>
          <ac:spMkLst>
            <pc:docMk/>
            <pc:sldMk cId="3453331567" sldId="453"/>
            <ac:spMk id="10" creationId="{1E043E07-CD00-49F7-8F25-5CEA66EB44B4}"/>
          </ac:spMkLst>
        </pc:spChg>
        <pc:spChg chg="add mod">
          <ac:chgData name="Aaron Smith" userId="f01875a68a4dc16b" providerId="LiveId" clId="{13A1D007-CAFB-45C5-ADE9-6AEED6B5064C}" dt="2020-09-03T00:34:32.331" v="3695" actId="14100"/>
          <ac:spMkLst>
            <pc:docMk/>
            <pc:sldMk cId="3453331567" sldId="453"/>
            <ac:spMk id="11" creationId="{8E2384C8-1564-4B04-A571-2011D9A5AAB0}"/>
          </ac:spMkLst>
        </pc:spChg>
        <pc:spChg chg="del">
          <ac:chgData name="Aaron Smith" userId="f01875a68a4dc16b" providerId="LiveId" clId="{13A1D007-CAFB-45C5-ADE9-6AEED6B5064C}" dt="2020-09-03T00:26:21.898" v="3098" actId="478"/>
          <ac:spMkLst>
            <pc:docMk/>
            <pc:sldMk cId="3453331567" sldId="453"/>
            <ac:spMk id="12" creationId="{1B8F2388-24D3-40E4-93FB-D99C60510038}"/>
          </ac:spMkLst>
        </pc:spChg>
        <pc:spChg chg="mod">
          <ac:chgData name="Aaron Smith" userId="f01875a68a4dc16b" providerId="LiveId" clId="{13A1D007-CAFB-45C5-ADE9-6AEED6B5064C}" dt="2020-09-03T01:01:30.408" v="3758" actId="115"/>
          <ac:spMkLst>
            <pc:docMk/>
            <pc:sldMk cId="3453331567" sldId="453"/>
            <ac:spMk id="13" creationId="{12201FFB-A4D3-49C0-A77A-B4BE46961C76}"/>
          </ac:spMkLst>
        </pc:spChg>
        <pc:spChg chg="del">
          <ac:chgData name="Aaron Smith" userId="f01875a68a4dc16b" providerId="LiveId" clId="{13A1D007-CAFB-45C5-ADE9-6AEED6B5064C}" dt="2020-09-03T00:26:21.009" v="3097" actId="478"/>
          <ac:spMkLst>
            <pc:docMk/>
            <pc:sldMk cId="3453331567" sldId="453"/>
            <ac:spMk id="26" creationId="{200AFF8B-DA6B-4B7A-AFE4-34AA2602434A}"/>
          </ac:spMkLst>
        </pc:spChg>
        <pc:spChg chg="del">
          <ac:chgData name="Aaron Smith" userId="f01875a68a4dc16b" providerId="LiveId" clId="{13A1D007-CAFB-45C5-ADE9-6AEED6B5064C}" dt="2020-09-03T00:26:19.865" v="3096" actId="478"/>
          <ac:spMkLst>
            <pc:docMk/>
            <pc:sldMk cId="3453331567" sldId="453"/>
            <ac:spMk id="27" creationId="{473D91DA-1003-49E4-837E-2A2068068B1F}"/>
          </ac:spMkLst>
        </pc:spChg>
        <pc:cxnChg chg="del mod">
          <ac:chgData name="Aaron Smith" userId="f01875a68a4dc16b" providerId="LiveId" clId="{13A1D007-CAFB-45C5-ADE9-6AEED6B5064C}" dt="2020-09-03T00:26:25.270" v="3100" actId="478"/>
          <ac:cxnSpMkLst>
            <pc:docMk/>
            <pc:sldMk cId="3453331567" sldId="453"/>
            <ac:cxnSpMk id="29" creationId="{B50FEF6C-D3BE-40C3-AB7B-2E5711C060F4}"/>
          </ac:cxnSpMkLst>
        </pc:cxnChg>
      </pc:sldChg>
      <pc:sldChg chg="delSp modSp add mod delAnim">
        <pc:chgData name="Aaron Smith" userId="f01875a68a4dc16b" providerId="LiveId" clId="{13A1D007-CAFB-45C5-ADE9-6AEED6B5064C}" dt="2020-09-03T01:06:11.626" v="4206" actId="14100"/>
        <pc:sldMkLst>
          <pc:docMk/>
          <pc:sldMk cId="3852226075" sldId="454"/>
        </pc:sldMkLst>
        <pc:spChg chg="mod">
          <ac:chgData name="Aaron Smith" userId="f01875a68a4dc16b" providerId="LiveId" clId="{13A1D007-CAFB-45C5-ADE9-6AEED6B5064C}" dt="2020-09-03T01:03:05.623" v="3789" actId="2711"/>
          <ac:spMkLst>
            <pc:docMk/>
            <pc:sldMk cId="3852226075" sldId="454"/>
            <ac:spMk id="2" creationId="{396604C9-965B-4727-B54C-83D0FA2353A0}"/>
          </ac:spMkLst>
        </pc:spChg>
        <pc:spChg chg="mod">
          <ac:chgData name="Aaron Smith" userId="f01875a68a4dc16b" providerId="LiveId" clId="{13A1D007-CAFB-45C5-ADE9-6AEED6B5064C}" dt="2020-09-03T01:06:11.626" v="4206" actId="14100"/>
          <ac:spMkLst>
            <pc:docMk/>
            <pc:sldMk cId="3852226075" sldId="454"/>
            <ac:spMk id="10" creationId="{1E043E07-CD00-49F7-8F25-5CEA66EB44B4}"/>
          </ac:spMkLst>
        </pc:spChg>
        <pc:spChg chg="del">
          <ac:chgData name="Aaron Smith" userId="f01875a68a4dc16b" providerId="LiveId" clId="{13A1D007-CAFB-45C5-ADE9-6AEED6B5064C}" dt="2020-09-03T01:04:26.690" v="4087" actId="478"/>
          <ac:spMkLst>
            <pc:docMk/>
            <pc:sldMk cId="3852226075" sldId="454"/>
            <ac:spMk id="11" creationId="{8E2384C8-1564-4B04-A571-2011D9A5AAB0}"/>
          </ac:spMkLst>
        </pc:spChg>
        <pc:spChg chg="mod">
          <ac:chgData name="Aaron Smith" userId="f01875a68a4dc16b" providerId="LiveId" clId="{13A1D007-CAFB-45C5-ADE9-6AEED6B5064C}" dt="2020-09-03T01:05:42.130" v="4143" actId="20577"/>
          <ac:spMkLst>
            <pc:docMk/>
            <pc:sldMk cId="3852226075" sldId="454"/>
            <ac:spMk id="13" creationId="{12201FFB-A4D3-49C0-A77A-B4BE46961C76}"/>
          </ac:spMkLst>
        </pc:spChg>
      </pc:sldChg>
    </pc:docChg>
  </pc:docChgLst>
  <pc:docChgLst>
    <pc:chgData name="Aaron" userId="f01875a68a4dc16b" providerId="LiveId" clId="{0961D679-1F62-4E89-9E3C-B0C566057135}"/>
    <pc:docChg chg="undo custSel addSld delSld modSld sldOrd">
      <pc:chgData name="Aaron" userId="f01875a68a4dc16b" providerId="LiveId" clId="{0961D679-1F62-4E89-9E3C-B0C566057135}" dt="2021-02-17T15:07:24.411" v="897" actId="242"/>
      <pc:docMkLst>
        <pc:docMk/>
      </pc:docMkLst>
      <pc:sldChg chg="modSp mod">
        <pc:chgData name="Aaron" userId="f01875a68a4dc16b" providerId="LiveId" clId="{0961D679-1F62-4E89-9E3C-B0C566057135}" dt="2021-02-14T16:09:02.222" v="29" actId="20577"/>
        <pc:sldMkLst>
          <pc:docMk/>
          <pc:sldMk cId="2319032232" sldId="256"/>
        </pc:sldMkLst>
        <pc:spChg chg="mod">
          <ac:chgData name="Aaron" userId="f01875a68a4dc16b" providerId="LiveId" clId="{0961D679-1F62-4E89-9E3C-B0C566057135}" dt="2021-02-14T16:09:02.222" v="29" actId="20577"/>
          <ac:spMkLst>
            <pc:docMk/>
            <pc:sldMk cId="2319032232" sldId="256"/>
            <ac:spMk id="3" creationId="{B4860954-0FAD-48EA-9D6F-5444D75767AE}"/>
          </ac:spMkLst>
        </pc:spChg>
      </pc:sldChg>
      <pc:sldChg chg="modSp mod">
        <pc:chgData name="Aaron" userId="f01875a68a4dc16b" providerId="LiveId" clId="{0961D679-1F62-4E89-9E3C-B0C566057135}" dt="2021-02-14T16:11:34.148" v="220" actId="20577"/>
        <pc:sldMkLst>
          <pc:docMk/>
          <pc:sldMk cId="3781413016" sldId="333"/>
        </pc:sldMkLst>
        <pc:spChg chg="mod">
          <ac:chgData name="Aaron" userId="f01875a68a4dc16b" providerId="LiveId" clId="{0961D679-1F62-4E89-9E3C-B0C566057135}" dt="2021-02-14T16:11:34.148" v="220" actId="20577"/>
          <ac:spMkLst>
            <pc:docMk/>
            <pc:sldMk cId="3781413016" sldId="333"/>
            <ac:spMk id="3" creationId="{F45A1690-1E92-4057-BDF6-DDA90DF9107F}"/>
          </ac:spMkLst>
        </pc:spChg>
      </pc:sldChg>
      <pc:sldChg chg="add">
        <pc:chgData name="Aaron" userId="f01875a68a4dc16b" providerId="LiveId" clId="{0961D679-1F62-4E89-9E3C-B0C566057135}" dt="2021-02-14T16:05:57.276" v="0"/>
        <pc:sldMkLst>
          <pc:docMk/>
          <pc:sldMk cId="2432622265" sldId="355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4151562376" sldId="373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96249859" sldId="374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939693565" sldId="375"/>
        </pc:sldMkLst>
      </pc:sldChg>
      <pc:sldChg chg="add del">
        <pc:chgData name="Aaron" userId="f01875a68a4dc16b" providerId="LiveId" clId="{0961D679-1F62-4E89-9E3C-B0C566057135}" dt="2021-02-14T16:11:59.982" v="221"/>
        <pc:sldMkLst>
          <pc:docMk/>
          <pc:sldMk cId="389523696" sldId="409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40502321" sldId="414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2909227155" sldId="415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1072848282" sldId="420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1775850423" sldId="421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919141128" sldId="423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1754775716" sldId="424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2139182102" sldId="428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208859326" sldId="430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301529981" sldId="431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2155712853" sldId="432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1451717974" sldId="433"/>
        </pc:sldMkLst>
      </pc:sldChg>
      <pc:sldChg chg="add setBg">
        <pc:chgData name="Aaron" userId="f01875a68a4dc16b" providerId="LiveId" clId="{0961D679-1F62-4E89-9E3C-B0C566057135}" dt="2021-02-14T16:07:24.556" v="8"/>
        <pc:sldMkLst>
          <pc:docMk/>
          <pc:sldMk cId="2556376422" sldId="434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2477765548" sldId="435"/>
        </pc:sldMkLst>
      </pc:sldChg>
      <pc:sldChg chg="add setBg">
        <pc:chgData name="Aaron" userId="f01875a68a4dc16b" providerId="LiveId" clId="{0961D679-1F62-4E89-9E3C-B0C566057135}" dt="2021-02-14T16:07:30.993" v="10"/>
        <pc:sldMkLst>
          <pc:docMk/>
          <pc:sldMk cId="505532673" sldId="436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4239111074" sldId="437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492269618" sldId="438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4190662522" sldId="439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3020418038" sldId="440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216611983" sldId="441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1915944333" sldId="442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858679036" sldId="443"/>
        </pc:sldMkLst>
      </pc:sldChg>
      <pc:sldChg chg="modSp add mod">
        <pc:chgData name="Aaron" userId="f01875a68a4dc16b" providerId="LiveId" clId="{0961D679-1F62-4E89-9E3C-B0C566057135}" dt="2021-02-14T16:14:46.607" v="252" actId="2711"/>
        <pc:sldMkLst>
          <pc:docMk/>
          <pc:sldMk cId="3767522421" sldId="444"/>
        </pc:sldMkLst>
        <pc:spChg chg="mod">
          <ac:chgData name="Aaron" userId="f01875a68a4dc16b" providerId="LiveId" clId="{0961D679-1F62-4E89-9E3C-B0C566057135}" dt="2021-02-14T16:14:46.607" v="252" actId="2711"/>
          <ac:spMkLst>
            <pc:docMk/>
            <pc:sldMk cId="3767522421" sldId="444"/>
            <ac:spMk id="2" creationId="{C92B3218-161B-42D5-92B5-5D75E77FB5DB}"/>
          </ac:spMkLst>
        </pc:spChg>
        <pc:spChg chg="mod">
          <ac:chgData name="Aaron" userId="f01875a68a4dc16b" providerId="LiveId" clId="{0961D679-1F62-4E89-9E3C-B0C566057135}" dt="2021-02-14T16:14:36.579" v="247" actId="20577"/>
          <ac:spMkLst>
            <pc:docMk/>
            <pc:sldMk cId="3767522421" sldId="444"/>
            <ac:spMk id="3" creationId="{D3326DFC-2DA3-454B-879D-A67A20DA1E73}"/>
          </ac:spMkLst>
        </pc:spChg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3865498861" sldId="444"/>
        </pc:sldMkLst>
      </pc:sldChg>
      <pc:sldChg chg="add del">
        <pc:chgData name="Aaron" userId="f01875a68a4dc16b" providerId="LiveId" clId="{0961D679-1F62-4E89-9E3C-B0C566057135}" dt="2021-02-14T16:15:29.291" v="270" actId="47"/>
        <pc:sldMkLst>
          <pc:docMk/>
          <pc:sldMk cId="2777464240" sldId="445"/>
        </pc:sldMkLst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2644971836" sldId="446"/>
        </pc:sldMkLst>
      </pc:sldChg>
      <pc:sldChg chg="modSp add mod">
        <pc:chgData name="Aaron" userId="f01875a68a4dc16b" providerId="LiveId" clId="{0961D679-1F62-4E89-9E3C-B0C566057135}" dt="2021-02-14T16:14:55.133" v="256" actId="20577"/>
        <pc:sldMkLst>
          <pc:docMk/>
          <pc:sldMk cId="4285867434" sldId="446"/>
        </pc:sldMkLst>
        <pc:spChg chg="mod">
          <ac:chgData name="Aaron" userId="f01875a68a4dc16b" providerId="LiveId" clId="{0961D679-1F62-4E89-9E3C-B0C566057135}" dt="2021-02-14T16:14:55.133" v="256" actId="20577"/>
          <ac:spMkLst>
            <pc:docMk/>
            <pc:sldMk cId="4285867434" sldId="446"/>
            <ac:spMk id="2" creationId="{396604C9-965B-4727-B54C-83D0FA2353A0}"/>
          </ac:spMkLst>
        </pc:spChg>
      </pc:sldChg>
      <pc:sldChg chg="add">
        <pc:chgData name="Aaron" userId="f01875a68a4dc16b" providerId="LiveId" clId="{0961D679-1F62-4E89-9E3C-B0C566057135}" dt="2021-02-14T16:14:25.737" v="223"/>
        <pc:sldMkLst>
          <pc:docMk/>
          <pc:sldMk cId="150981515" sldId="447"/>
        </pc:sldMkLst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3114807153" sldId="447"/>
        </pc:sldMkLst>
      </pc:sldChg>
      <pc:sldChg chg="modSp add mod">
        <pc:chgData name="Aaron" userId="f01875a68a4dc16b" providerId="LiveId" clId="{0961D679-1F62-4E89-9E3C-B0C566057135}" dt="2021-02-14T16:15:02.983" v="257" actId="207"/>
        <pc:sldMkLst>
          <pc:docMk/>
          <pc:sldMk cId="342560159" sldId="448"/>
        </pc:sldMkLst>
        <pc:spChg chg="mod">
          <ac:chgData name="Aaron" userId="f01875a68a4dc16b" providerId="LiveId" clId="{0961D679-1F62-4E89-9E3C-B0C566057135}" dt="2021-02-14T16:15:02.983" v="257" actId="207"/>
          <ac:spMkLst>
            <pc:docMk/>
            <pc:sldMk cId="342560159" sldId="448"/>
            <ac:spMk id="7" creationId="{FBB10BF7-2623-482E-BBBA-9407C7A3CAFF}"/>
          </ac:spMkLst>
        </pc:spChg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2740882608" sldId="448"/>
        </pc:sldMkLst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866959960" sldId="449"/>
        </pc:sldMkLst>
      </pc:sldChg>
      <pc:sldChg chg="modSp add mod">
        <pc:chgData name="Aaron" userId="f01875a68a4dc16b" providerId="LiveId" clId="{0961D679-1F62-4E89-9E3C-B0C566057135}" dt="2021-02-14T16:15:08.093" v="260" actId="207"/>
        <pc:sldMkLst>
          <pc:docMk/>
          <pc:sldMk cId="1200883832" sldId="449"/>
        </pc:sldMkLst>
        <pc:spChg chg="mod">
          <ac:chgData name="Aaron" userId="f01875a68a4dc16b" providerId="LiveId" clId="{0961D679-1F62-4E89-9E3C-B0C566057135}" dt="2021-02-14T16:15:08.093" v="260" actId="207"/>
          <ac:spMkLst>
            <pc:docMk/>
            <pc:sldMk cId="1200883832" sldId="449"/>
            <ac:spMk id="2" creationId="{396604C9-965B-4727-B54C-83D0FA2353A0}"/>
          </ac:spMkLst>
        </pc:spChg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153034074" sldId="450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268130728" sldId="451"/>
        </pc:sldMkLst>
      </pc:sldChg>
      <pc:sldChg chg="modSp add mod">
        <pc:chgData name="Aaron" userId="f01875a68a4dc16b" providerId="LiveId" clId="{0961D679-1F62-4E89-9E3C-B0C566057135}" dt="2021-02-14T16:15:16.777" v="265" actId="207"/>
        <pc:sldMkLst>
          <pc:docMk/>
          <pc:sldMk cId="1847959308" sldId="452"/>
        </pc:sldMkLst>
        <pc:spChg chg="mod">
          <ac:chgData name="Aaron" userId="f01875a68a4dc16b" providerId="LiveId" clId="{0961D679-1F62-4E89-9E3C-B0C566057135}" dt="2021-02-14T16:15:16.777" v="265" actId="207"/>
          <ac:spMkLst>
            <pc:docMk/>
            <pc:sldMk cId="1847959308" sldId="452"/>
            <ac:spMk id="2" creationId="{396604C9-965B-4727-B54C-83D0FA2353A0}"/>
          </ac:spMkLst>
        </pc:spChg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2660590629" sldId="452"/>
        </pc:sldMkLst>
      </pc:sldChg>
      <pc:sldChg chg="modSp add mod">
        <pc:chgData name="Aaron" userId="f01875a68a4dc16b" providerId="LiveId" clId="{0961D679-1F62-4E89-9E3C-B0C566057135}" dt="2021-02-14T16:15:23.071" v="268" actId="207"/>
        <pc:sldMkLst>
          <pc:docMk/>
          <pc:sldMk cId="3043716245" sldId="453"/>
        </pc:sldMkLst>
        <pc:spChg chg="mod">
          <ac:chgData name="Aaron" userId="f01875a68a4dc16b" providerId="LiveId" clId="{0961D679-1F62-4E89-9E3C-B0C566057135}" dt="2021-02-14T16:15:23.071" v="268" actId="207"/>
          <ac:spMkLst>
            <pc:docMk/>
            <pc:sldMk cId="3043716245" sldId="453"/>
            <ac:spMk id="2" creationId="{396604C9-965B-4727-B54C-83D0FA2353A0}"/>
          </ac:spMkLst>
        </pc:spChg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3453331567" sldId="453"/>
        </pc:sldMkLst>
      </pc:sldChg>
      <pc:sldChg chg="add">
        <pc:chgData name="Aaron" userId="f01875a68a4dc16b" providerId="LiveId" clId="{0961D679-1F62-4E89-9E3C-B0C566057135}" dt="2021-02-14T16:14:25.737" v="223"/>
        <pc:sldMkLst>
          <pc:docMk/>
          <pc:sldMk cId="905718715" sldId="454"/>
        </pc:sldMkLst>
      </pc:sldChg>
      <pc:sldChg chg="del">
        <pc:chgData name="Aaron" userId="f01875a68a4dc16b" providerId="LiveId" clId="{0961D679-1F62-4E89-9E3C-B0C566057135}" dt="2021-02-14T16:14:21.304" v="222" actId="2696"/>
        <pc:sldMkLst>
          <pc:docMk/>
          <pc:sldMk cId="3852226075" sldId="454"/>
        </pc:sldMkLst>
      </pc:sldChg>
      <pc:sldChg chg="add del">
        <pc:chgData name="Aaron" userId="f01875a68a4dc16b" providerId="LiveId" clId="{0961D679-1F62-4E89-9E3C-B0C566057135}" dt="2021-02-16T18:04:32.764" v="354" actId="47"/>
        <pc:sldMkLst>
          <pc:docMk/>
          <pc:sldMk cId="2860013644" sldId="461"/>
        </pc:sldMkLst>
      </pc:sldChg>
      <pc:sldChg chg="del">
        <pc:chgData name="Aaron" userId="f01875a68a4dc16b" providerId="LiveId" clId="{0961D679-1F62-4E89-9E3C-B0C566057135}" dt="2021-02-14T16:08:12.020" v="14" actId="47"/>
        <pc:sldMkLst>
          <pc:docMk/>
          <pc:sldMk cId="4200079735" sldId="468"/>
        </pc:sldMkLst>
      </pc:sldChg>
      <pc:sldChg chg="add">
        <pc:chgData name="Aaron" userId="f01875a68a4dc16b" providerId="LiveId" clId="{0961D679-1F62-4E89-9E3C-B0C566057135}" dt="2021-02-14T16:05:57.276" v="0"/>
        <pc:sldMkLst>
          <pc:docMk/>
          <pc:sldMk cId="3418373722" sldId="474"/>
        </pc:sldMkLst>
      </pc:sldChg>
      <pc:sldChg chg="addSp delSp modSp add mod setBg">
        <pc:chgData name="Aaron" userId="f01875a68a4dc16b" providerId="LiveId" clId="{0961D679-1F62-4E89-9E3C-B0C566057135}" dt="2021-02-14T16:07:10.227" v="4" actId="478"/>
        <pc:sldMkLst>
          <pc:docMk/>
          <pc:sldMk cId="3414619684" sldId="475"/>
        </pc:sldMkLst>
        <pc:spChg chg="add del mod">
          <ac:chgData name="Aaron" userId="f01875a68a4dc16b" providerId="LiveId" clId="{0961D679-1F62-4E89-9E3C-B0C566057135}" dt="2021-02-14T16:07:10.227" v="4" actId="478"/>
          <ac:spMkLst>
            <pc:docMk/>
            <pc:sldMk cId="3414619684" sldId="475"/>
            <ac:spMk id="9" creationId="{405C71B0-EDF5-4C47-84FD-BEF6EAD1EA2D}"/>
          </ac:spMkLst>
        </pc:spChg>
      </pc:sldChg>
      <pc:sldChg chg="add setBg">
        <pc:chgData name="Aaron" userId="f01875a68a4dc16b" providerId="LiveId" clId="{0961D679-1F62-4E89-9E3C-B0C566057135}" dt="2021-02-14T16:07:15.420" v="5"/>
        <pc:sldMkLst>
          <pc:docMk/>
          <pc:sldMk cId="579348516" sldId="476"/>
        </pc:sldMkLst>
      </pc:sldChg>
      <pc:sldChg chg="add setBg">
        <pc:chgData name="Aaron" userId="f01875a68a4dc16b" providerId="LiveId" clId="{0961D679-1F62-4E89-9E3C-B0C566057135}" dt="2021-02-14T16:07:18.366" v="6"/>
        <pc:sldMkLst>
          <pc:docMk/>
          <pc:sldMk cId="3696373416" sldId="477"/>
        </pc:sldMkLst>
      </pc:sldChg>
      <pc:sldChg chg="add setBg">
        <pc:chgData name="Aaron" userId="f01875a68a4dc16b" providerId="LiveId" clId="{0961D679-1F62-4E89-9E3C-B0C566057135}" dt="2021-02-14T16:07:21.475" v="7"/>
        <pc:sldMkLst>
          <pc:docMk/>
          <pc:sldMk cId="694336540" sldId="478"/>
        </pc:sldMkLst>
      </pc:sldChg>
      <pc:sldChg chg="add setBg">
        <pc:chgData name="Aaron" userId="f01875a68a4dc16b" providerId="LiveId" clId="{0961D679-1F62-4E89-9E3C-B0C566057135}" dt="2021-02-14T16:07:27.877" v="9"/>
        <pc:sldMkLst>
          <pc:docMk/>
          <pc:sldMk cId="2986904548" sldId="479"/>
        </pc:sldMkLst>
      </pc:sldChg>
      <pc:sldChg chg="add setBg">
        <pc:chgData name="Aaron" userId="f01875a68a4dc16b" providerId="LiveId" clId="{0961D679-1F62-4E89-9E3C-B0C566057135}" dt="2021-02-14T16:07:33.915" v="11"/>
        <pc:sldMkLst>
          <pc:docMk/>
          <pc:sldMk cId="1169469823" sldId="480"/>
        </pc:sldMkLst>
      </pc:sldChg>
      <pc:sldChg chg="add setBg">
        <pc:chgData name="Aaron" userId="f01875a68a4dc16b" providerId="LiveId" clId="{0961D679-1F62-4E89-9E3C-B0C566057135}" dt="2021-02-14T16:07:38.071" v="12"/>
        <pc:sldMkLst>
          <pc:docMk/>
          <pc:sldMk cId="4159890161" sldId="481"/>
        </pc:sldMkLst>
      </pc:sldChg>
      <pc:sldChg chg="add setBg">
        <pc:chgData name="Aaron" userId="f01875a68a4dc16b" providerId="LiveId" clId="{0961D679-1F62-4E89-9E3C-B0C566057135}" dt="2021-02-14T16:07:41.192" v="13"/>
        <pc:sldMkLst>
          <pc:docMk/>
          <pc:sldMk cId="3517312906" sldId="482"/>
        </pc:sldMkLst>
      </pc:sldChg>
      <pc:sldChg chg="add">
        <pc:chgData name="Aaron" userId="f01875a68a4dc16b" providerId="LiveId" clId="{0961D679-1F62-4E89-9E3C-B0C566057135}" dt="2021-02-14T16:05:57.276" v="0"/>
        <pc:sldMkLst>
          <pc:docMk/>
          <pc:sldMk cId="2624442153" sldId="483"/>
        </pc:sldMkLst>
      </pc:sldChg>
      <pc:sldChg chg="modSp add mod">
        <pc:chgData name="Aaron" userId="f01875a68a4dc16b" providerId="LiveId" clId="{0961D679-1F62-4E89-9E3C-B0C566057135}" dt="2021-02-16T18:04:02.660" v="349" actId="20577"/>
        <pc:sldMkLst>
          <pc:docMk/>
          <pc:sldMk cId="2398484452" sldId="484"/>
        </pc:sldMkLst>
        <pc:spChg chg="mod">
          <ac:chgData name="Aaron" userId="f01875a68a4dc16b" providerId="LiveId" clId="{0961D679-1F62-4E89-9E3C-B0C566057135}" dt="2021-02-16T18:04:02.660" v="349" actId="20577"/>
          <ac:spMkLst>
            <pc:docMk/>
            <pc:sldMk cId="2398484452" sldId="484"/>
            <ac:spMk id="6" creationId="{6C9C6A20-A9E6-4289-B650-93DFB3D8202A}"/>
          </ac:spMkLst>
        </pc:spChg>
        <pc:spChg chg="mod">
          <ac:chgData name="Aaron" userId="f01875a68a4dc16b" providerId="LiveId" clId="{0961D679-1F62-4E89-9E3C-B0C566057135}" dt="2021-02-16T18:03:49.674" v="336" actId="14100"/>
          <ac:spMkLst>
            <pc:docMk/>
            <pc:sldMk cId="2398484452" sldId="484"/>
            <ac:spMk id="25" creationId="{89899713-A100-46E1-9F2E-42DA09CC7762}"/>
          </ac:spMkLst>
        </pc:spChg>
        <pc:spChg chg="mod">
          <ac:chgData name="Aaron" userId="f01875a68a4dc16b" providerId="LiveId" clId="{0961D679-1F62-4E89-9E3C-B0C566057135}" dt="2021-02-16T18:03:56.012" v="344" actId="14100"/>
          <ac:spMkLst>
            <pc:docMk/>
            <pc:sldMk cId="2398484452" sldId="484"/>
            <ac:spMk id="28" creationId="{4F5CAC67-4083-4F43-8A27-FBA80208902A}"/>
          </ac:spMkLst>
        </pc:spChg>
        <pc:cxnChg chg="mod">
          <ac:chgData name="Aaron" userId="f01875a68a4dc16b" providerId="LiveId" clId="{0961D679-1F62-4E89-9E3C-B0C566057135}" dt="2021-02-16T18:03:40.610" v="324" actId="14100"/>
          <ac:cxnSpMkLst>
            <pc:docMk/>
            <pc:sldMk cId="2398484452" sldId="484"/>
            <ac:cxnSpMk id="30" creationId="{B5369AEA-35CE-4B70-97F3-C5264F58518D}"/>
          </ac:cxnSpMkLst>
        </pc:cxnChg>
      </pc:sldChg>
      <pc:sldChg chg="modSp add mod">
        <pc:chgData name="Aaron" userId="f01875a68a4dc16b" providerId="LiveId" clId="{0961D679-1F62-4E89-9E3C-B0C566057135}" dt="2021-02-17T14:55:37.965" v="382" actId="1076"/>
        <pc:sldMkLst>
          <pc:docMk/>
          <pc:sldMk cId="3848543006" sldId="485"/>
        </pc:sldMkLst>
        <pc:spChg chg="mod">
          <ac:chgData name="Aaron" userId="f01875a68a4dc16b" providerId="LiveId" clId="{0961D679-1F62-4E89-9E3C-B0C566057135}" dt="2021-02-17T14:55:29.474" v="362" actId="242"/>
          <ac:spMkLst>
            <pc:docMk/>
            <pc:sldMk cId="3848543006" sldId="485"/>
            <ac:spMk id="2" creationId="{3AD755D6-DC34-492A-B29A-43D6E241A0E9}"/>
          </ac:spMkLst>
        </pc:spChg>
        <pc:spChg chg="mod">
          <ac:chgData name="Aaron" userId="f01875a68a4dc16b" providerId="LiveId" clId="{0961D679-1F62-4E89-9E3C-B0C566057135}" dt="2021-02-17T14:55:37.965" v="382" actId="1076"/>
          <ac:spMkLst>
            <pc:docMk/>
            <pc:sldMk cId="3848543006" sldId="485"/>
            <ac:spMk id="3" creationId="{00FF32A9-0962-40D1-A227-15AE09E5185D}"/>
          </ac:spMkLst>
        </pc:spChg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193668228" sldId="486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2063538866" sldId="487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369902729" sldId="488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799853620" sldId="489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2090060025" sldId="490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3398555235" sldId="491"/>
        </pc:sldMkLst>
      </pc:sldChg>
      <pc:sldChg chg="modSp add mod modShow">
        <pc:chgData name="Aaron" userId="f01875a68a4dc16b" providerId="LiveId" clId="{0961D679-1F62-4E89-9E3C-B0C566057135}" dt="2021-02-17T14:56:11.421" v="383" actId="20577"/>
        <pc:sldMkLst>
          <pc:docMk/>
          <pc:sldMk cId="4037064870" sldId="492"/>
        </pc:sldMkLst>
        <pc:spChg chg="mod">
          <ac:chgData name="Aaron" userId="f01875a68a4dc16b" providerId="LiveId" clId="{0961D679-1F62-4E89-9E3C-B0C566057135}" dt="2021-02-17T14:56:11.421" v="383" actId="20577"/>
          <ac:spMkLst>
            <pc:docMk/>
            <pc:sldMk cId="4037064870" sldId="492"/>
            <ac:spMk id="2" creationId="{0CBB92AC-CFDF-48A9-AD28-CE4801EF64A8}"/>
          </ac:spMkLst>
        </pc:spChg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682776635" sldId="493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2661026831" sldId="494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304241325" sldId="495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4144605130" sldId="496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3880898916" sldId="497"/>
        </pc:sldMkLst>
      </pc:sldChg>
      <pc:sldChg chg="modSp add mod modShow">
        <pc:chgData name="Aaron" userId="f01875a68a4dc16b" providerId="LiveId" clId="{0961D679-1F62-4E89-9E3C-B0C566057135}" dt="2021-02-17T14:56:35.771" v="415" actId="6549"/>
        <pc:sldMkLst>
          <pc:docMk/>
          <pc:sldMk cId="3065006403" sldId="498"/>
        </pc:sldMkLst>
        <pc:spChg chg="mod">
          <ac:chgData name="Aaron" userId="f01875a68a4dc16b" providerId="LiveId" clId="{0961D679-1F62-4E89-9E3C-B0C566057135}" dt="2021-02-17T14:56:35.771" v="415" actId="6549"/>
          <ac:spMkLst>
            <pc:docMk/>
            <pc:sldMk cId="3065006403" sldId="498"/>
            <ac:spMk id="3" creationId="{96A848A7-2B77-44B8-8699-E74BED27A8B1}"/>
          </ac:spMkLst>
        </pc:spChg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38396940" sldId="499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407533419" sldId="500"/>
        </pc:sldMkLst>
      </pc:sldChg>
      <pc:sldChg chg="add mod modShow">
        <pc:chgData name="Aaron" userId="f01875a68a4dc16b" providerId="LiveId" clId="{0961D679-1F62-4E89-9E3C-B0C566057135}" dt="2021-02-14T16:06:31.915" v="1" actId="729"/>
        <pc:sldMkLst>
          <pc:docMk/>
          <pc:sldMk cId="1039659251" sldId="501"/>
        </pc:sldMkLst>
      </pc:sldChg>
      <pc:sldChg chg="addSp delSp modSp add mod modAnim">
        <pc:chgData name="Aaron" userId="f01875a68a4dc16b" providerId="LiveId" clId="{0961D679-1F62-4E89-9E3C-B0C566057135}" dt="2021-02-16T18:04:31.294" v="353"/>
        <pc:sldMkLst>
          <pc:docMk/>
          <pc:sldMk cId="2870714951" sldId="502"/>
        </pc:sldMkLst>
        <pc:spChg chg="add mod">
          <ac:chgData name="Aaron" userId="f01875a68a4dc16b" providerId="LiveId" clId="{0961D679-1F62-4E89-9E3C-B0C566057135}" dt="2021-02-16T18:04:31.294" v="353"/>
          <ac:spMkLst>
            <pc:docMk/>
            <pc:sldMk cId="2870714951" sldId="502"/>
            <ac:spMk id="31" creationId="{5330DE22-A20B-4A90-BF03-2BE9CBF7CDDA}"/>
          </ac:spMkLst>
        </pc:spChg>
        <pc:spChg chg="add mod">
          <ac:chgData name="Aaron" userId="f01875a68a4dc16b" providerId="LiveId" clId="{0961D679-1F62-4E89-9E3C-B0C566057135}" dt="2021-02-16T18:04:31.294" v="353"/>
          <ac:spMkLst>
            <pc:docMk/>
            <pc:sldMk cId="2870714951" sldId="502"/>
            <ac:spMk id="32" creationId="{E0DCBB51-1496-4921-AE15-EC0084E7F453}"/>
          </ac:spMkLst>
        </pc:spChg>
        <pc:grpChg chg="del">
          <ac:chgData name="Aaron" userId="f01875a68a4dc16b" providerId="LiveId" clId="{0961D679-1F62-4E89-9E3C-B0C566057135}" dt="2021-02-16T18:04:30.622" v="352" actId="478"/>
          <ac:grpSpMkLst>
            <pc:docMk/>
            <pc:sldMk cId="2870714951" sldId="502"/>
            <ac:grpSpMk id="15" creationId="{F8CF736D-D69B-43C8-9E68-3112E173A882}"/>
          </ac:grpSpMkLst>
        </pc:grpChg>
        <pc:cxnChg chg="mod">
          <ac:chgData name="Aaron" userId="f01875a68a4dc16b" providerId="LiveId" clId="{0961D679-1F62-4E89-9E3C-B0C566057135}" dt="2021-02-16T18:04:30.622" v="352" actId="478"/>
          <ac:cxnSpMkLst>
            <pc:docMk/>
            <pc:sldMk cId="2870714951" sldId="502"/>
            <ac:cxnSpMk id="30" creationId="{B5369AEA-35CE-4B70-97F3-C5264F58518D}"/>
          </ac:cxnSpMkLst>
        </pc:cxnChg>
      </pc:sldChg>
      <pc:sldChg chg="modSp add mod ord">
        <pc:chgData name="Aaron" userId="f01875a68a4dc16b" providerId="LiveId" clId="{0961D679-1F62-4E89-9E3C-B0C566057135}" dt="2021-02-17T15:07:24.411" v="897" actId="242"/>
        <pc:sldMkLst>
          <pc:docMk/>
          <pc:sldMk cId="541247441" sldId="503"/>
        </pc:sldMkLst>
        <pc:spChg chg="mod">
          <ac:chgData name="Aaron" userId="f01875a68a4dc16b" providerId="LiveId" clId="{0961D679-1F62-4E89-9E3C-B0C566057135}" dt="2021-02-17T15:07:24.411" v="897" actId="242"/>
          <ac:spMkLst>
            <pc:docMk/>
            <pc:sldMk cId="541247441" sldId="503"/>
            <ac:spMk id="2" creationId="{A89E414A-A288-4840-9E21-9547D1B482DD}"/>
          </ac:spMkLst>
        </pc:spChg>
      </pc:sldChg>
      <pc:sldChg chg="addSp delSp modSp new del mod delAnim modAnim">
        <pc:chgData name="Aaron" userId="f01875a68a4dc16b" providerId="LiveId" clId="{0961D679-1F62-4E89-9E3C-B0C566057135}" dt="2021-02-17T15:02:08.539" v="701" actId="2696"/>
        <pc:sldMkLst>
          <pc:docMk/>
          <pc:sldMk cId="2342090664" sldId="503"/>
        </pc:sldMkLst>
        <pc:spChg chg="mod">
          <ac:chgData name="Aaron" userId="f01875a68a4dc16b" providerId="LiveId" clId="{0961D679-1F62-4E89-9E3C-B0C566057135}" dt="2021-02-17T15:00:29.508" v="600" actId="20577"/>
          <ac:spMkLst>
            <pc:docMk/>
            <pc:sldMk cId="2342090664" sldId="503"/>
            <ac:spMk id="2" creationId="{A89E414A-A288-4840-9E21-9547D1B482DD}"/>
          </ac:spMkLst>
        </pc:spChg>
        <pc:spChg chg="del">
          <ac:chgData name="Aaron" userId="f01875a68a4dc16b" providerId="LiveId" clId="{0961D679-1F62-4E89-9E3C-B0C566057135}" dt="2021-02-17T14:59:03.938" v="512" actId="478"/>
          <ac:spMkLst>
            <pc:docMk/>
            <pc:sldMk cId="2342090664" sldId="503"/>
            <ac:spMk id="3" creationId="{62A61EA4-EF46-41E1-BCBB-F6AE3F769F18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6" creationId="{A856C6DB-2D61-4E56-A22D-A139775C57E3}"/>
          </ac:spMkLst>
        </pc:spChg>
        <pc:spChg chg="mod">
          <ac:chgData name="Aaron" userId="f01875a68a4dc16b" providerId="LiveId" clId="{0961D679-1F62-4E89-9E3C-B0C566057135}" dt="2021-02-17T14:57:56.171" v="420" actId="14100"/>
          <ac:spMkLst>
            <pc:docMk/>
            <pc:sldMk cId="2342090664" sldId="503"/>
            <ac:spMk id="7" creationId="{DDF2B728-7527-4E23-9CEC-00D2CB0E8C24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8" creationId="{DAB6CB81-7E1B-4B2A-8D1A-588EBA28F6B5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9" creationId="{EE66DB3C-51A4-4054-B0C1-F60B75542B85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10" creationId="{938C485A-7785-458E-90F4-1C1D74C1BD0E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11" creationId="{23A76598-3DA5-4A10-BDA0-1A91AE288898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12" creationId="{60A12B0D-2337-4D00-B9BD-B3FBC2B34270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13" creationId="{E341F84A-43ED-4FC6-A72F-FBE917F9C687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14" creationId="{688136D6-C359-4B74-9069-64BD04ED7702}"/>
          </ac:spMkLst>
        </pc:spChg>
        <pc:spChg chg="del mod">
          <ac:chgData name="Aaron" userId="f01875a68a4dc16b" providerId="LiveId" clId="{0961D679-1F62-4E89-9E3C-B0C566057135}" dt="2021-02-17T14:58:02.382" v="422" actId="478"/>
          <ac:spMkLst>
            <pc:docMk/>
            <pc:sldMk cId="2342090664" sldId="503"/>
            <ac:spMk id="18" creationId="{40F4F0E7-52A5-4D61-A6AB-9A3D78C52B5B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19" creationId="{37E1CDFD-C4B2-41E7-856C-BF32DAE77472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23" creationId="{D31D8EBC-13CE-4BBD-998E-8731D9B65A03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24" creationId="{19927950-6845-4B8D-80DF-DFB86EFF29E4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25" creationId="{819EEC16-DC37-4052-8E6B-3DC1E5E46F00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26" creationId="{6DB7B120-F7A9-4BDD-B281-CB51AF29104F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28" creationId="{C251D4E5-0F14-4CEF-A730-9437461F23D6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30" creationId="{36EC0933-6589-4E64-A7EE-4F8B71F66A00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31" creationId="{6ACBB405-12BF-4A71-8A03-3E185C705E08}"/>
          </ac:spMkLst>
        </pc:spChg>
        <pc:spChg chg="mod">
          <ac:chgData name="Aaron" userId="f01875a68a4dc16b" providerId="LiveId" clId="{0961D679-1F62-4E89-9E3C-B0C566057135}" dt="2021-02-17T14:57:43.017" v="417"/>
          <ac:spMkLst>
            <pc:docMk/>
            <pc:sldMk cId="2342090664" sldId="503"/>
            <ac:spMk id="38" creationId="{8B0A00AE-D0DC-421A-89B1-7A669B30CDAD}"/>
          </ac:spMkLst>
        </pc:spChg>
        <pc:spChg chg="mod">
          <ac:chgData name="Aaron" userId="f01875a68a4dc16b" providerId="LiveId" clId="{0961D679-1F62-4E89-9E3C-B0C566057135}" dt="2021-02-17T15:00:01.378" v="572" actId="14100"/>
          <ac:spMkLst>
            <pc:docMk/>
            <pc:sldMk cId="2342090664" sldId="503"/>
            <ac:spMk id="41" creationId="{1FF20719-BB42-4461-A6F8-AA1E85E458C9}"/>
          </ac:spMkLst>
        </pc:spChg>
        <pc:spChg chg="mod">
          <ac:chgData name="Aaron" userId="f01875a68a4dc16b" providerId="LiveId" clId="{0961D679-1F62-4E89-9E3C-B0C566057135}" dt="2021-02-17T15:00:10.679" v="573" actId="14100"/>
          <ac:spMkLst>
            <pc:docMk/>
            <pc:sldMk cId="2342090664" sldId="503"/>
            <ac:spMk id="42" creationId="{4BEE92C9-5532-4769-A95F-0CF0A2E85189}"/>
          </ac:spMkLst>
        </pc:spChg>
        <pc:spChg chg="mod">
          <ac:chgData name="Aaron" userId="f01875a68a4dc16b" providerId="LiveId" clId="{0961D679-1F62-4E89-9E3C-B0C566057135}" dt="2021-02-17T14:58:47.434" v="502" actId="14100"/>
          <ac:spMkLst>
            <pc:docMk/>
            <pc:sldMk cId="2342090664" sldId="503"/>
            <ac:spMk id="43" creationId="{8FD2B536-5F03-41BD-80DB-4C1EE3DACE28}"/>
          </ac:spMkLst>
        </pc:spChg>
        <pc:spChg chg="mod">
          <ac:chgData name="Aaron" userId="f01875a68a4dc16b" providerId="LiveId" clId="{0961D679-1F62-4E89-9E3C-B0C566057135}" dt="2021-02-17T14:58:37.868" v="501" actId="1036"/>
          <ac:spMkLst>
            <pc:docMk/>
            <pc:sldMk cId="2342090664" sldId="503"/>
            <ac:spMk id="44" creationId="{D82B0D34-DAD7-4866-95B1-6411079FA17C}"/>
          </ac:spMkLst>
        </pc:spChg>
        <pc:spChg chg="mod">
          <ac:chgData name="Aaron" userId="f01875a68a4dc16b" providerId="LiveId" clId="{0961D679-1F62-4E89-9E3C-B0C566057135}" dt="2021-02-17T14:58:37.868" v="501" actId="1036"/>
          <ac:spMkLst>
            <pc:docMk/>
            <pc:sldMk cId="2342090664" sldId="503"/>
            <ac:spMk id="45" creationId="{889CDFF5-0C60-416C-A3F3-FDC2AFED449E}"/>
          </ac:spMkLst>
        </pc:spChg>
        <pc:spChg chg="mod">
          <ac:chgData name="Aaron" userId="f01875a68a4dc16b" providerId="LiveId" clId="{0961D679-1F62-4E89-9E3C-B0C566057135}" dt="2021-02-17T14:59:31.497" v="531" actId="14100"/>
          <ac:spMkLst>
            <pc:docMk/>
            <pc:sldMk cId="2342090664" sldId="503"/>
            <ac:spMk id="46" creationId="{A5F50642-945A-43BC-A981-FF3FB3563AFA}"/>
          </ac:spMkLst>
        </pc:spChg>
        <pc:spChg chg="mod">
          <ac:chgData name="Aaron" userId="f01875a68a4dc16b" providerId="LiveId" clId="{0961D679-1F62-4E89-9E3C-B0C566057135}" dt="2021-02-17T14:59:26.286" v="529" actId="1035"/>
          <ac:spMkLst>
            <pc:docMk/>
            <pc:sldMk cId="2342090664" sldId="503"/>
            <ac:spMk id="47" creationId="{604E6F56-CA04-4066-8FF7-C04E38AEF09A}"/>
          </ac:spMkLst>
        </pc:spChg>
        <pc:spChg chg="mod">
          <ac:chgData name="Aaron" userId="f01875a68a4dc16b" providerId="LiveId" clId="{0961D679-1F62-4E89-9E3C-B0C566057135}" dt="2021-02-17T14:59:26.286" v="529" actId="1035"/>
          <ac:spMkLst>
            <pc:docMk/>
            <pc:sldMk cId="2342090664" sldId="503"/>
            <ac:spMk id="48" creationId="{6DDB8E1A-BAC0-46FB-BF2D-6DB4FA5C4A69}"/>
          </ac:spMkLst>
        </pc:spChg>
        <pc:spChg chg="mod">
          <ac:chgData name="Aaron" userId="f01875a68a4dc16b" providerId="LiveId" clId="{0961D679-1F62-4E89-9E3C-B0C566057135}" dt="2021-02-17T14:59:41.578" v="567" actId="1036"/>
          <ac:spMkLst>
            <pc:docMk/>
            <pc:sldMk cId="2342090664" sldId="503"/>
            <ac:spMk id="49" creationId="{08D33D40-746D-4F97-BE3D-D9758383F8DB}"/>
          </ac:spMkLst>
        </pc:spChg>
        <pc:spChg chg="mod">
          <ac:chgData name="Aaron" userId="f01875a68a4dc16b" providerId="LiveId" clId="{0961D679-1F62-4E89-9E3C-B0C566057135}" dt="2021-02-17T14:59:41.578" v="567" actId="1036"/>
          <ac:spMkLst>
            <pc:docMk/>
            <pc:sldMk cId="2342090664" sldId="503"/>
            <ac:spMk id="51" creationId="{70AA6E93-6BCA-4953-AFD8-80D3038CC2E5}"/>
          </ac:spMkLst>
        </pc:spChg>
        <pc:spChg chg="add mod">
          <ac:chgData name="Aaron" userId="f01875a68a4dc16b" providerId="LiveId" clId="{0961D679-1F62-4E89-9E3C-B0C566057135}" dt="2021-02-17T15:00:13.928" v="574" actId="164"/>
          <ac:spMkLst>
            <pc:docMk/>
            <pc:sldMk cId="2342090664" sldId="503"/>
            <ac:spMk id="54" creationId="{E5DC2813-9AC4-43D0-A86B-451793920539}"/>
          </ac:spMkLst>
        </pc:spChg>
        <pc:spChg chg="add mod">
          <ac:chgData name="Aaron" userId="f01875a68a4dc16b" providerId="LiveId" clId="{0961D679-1F62-4E89-9E3C-B0C566057135}" dt="2021-02-17T15:00:13.928" v="574" actId="164"/>
          <ac:spMkLst>
            <pc:docMk/>
            <pc:sldMk cId="2342090664" sldId="503"/>
            <ac:spMk id="55" creationId="{A4E474F9-24F8-49E5-A939-69C064F2FBC6}"/>
          </ac:spMkLst>
        </pc:spChg>
        <pc:spChg chg="add mod">
          <ac:chgData name="Aaron" userId="f01875a68a4dc16b" providerId="LiveId" clId="{0961D679-1F62-4E89-9E3C-B0C566057135}" dt="2021-02-17T15:00:13.928" v="574" actId="164"/>
          <ac:spMkLst>
            <pc:docMk/>
            <pc:sldMk cId="2342090664" sldId="503"/>
            <ac:spMk id="56" creationId="{D5EF51E3-E17A-4C50-9C3D-89204AD20B31}"/>
          </ac:spMkLst>
        </pc:spChg>
        <pc:spChg chg="add mod">
          <ac:chgData name="Aaron" userId="f01875a68a4dc16b" providerId="LiveId" clId="{0961D679-1F62-4E89-9E3C-B0C566057135}" dt="2021-02-17T15:01:33.862" v="698" actId="1076"/>
          <ac:spMkLst>
            <pc:docMk/>
            <pc:sldMk cId="2342090664" sldId="503"/>
            <ac:spMk id="58" creationId="{35551408-C645-488E-987D-A3646D365CD4}"/>
          </ac:spMkLst>
        </pc:spChg>
        <pc:spChg chg="add mod">
          <ac:chgData name="Aaron" userId="f01875a68a4dc16b" providerId="LiveId" clId="{0961D679-1F62-4E89-9E3C-B0C566057135}" dt="2021-02-17T15:01:40.220" v="699" actId="1076"/>
          <ac:spMkLst>
            <pc:docMk/>
            <pc:sldMk cId="2342090664" sldId="503"/>
            <ac:spMk id="59" creationId="{94201F50-DE7A-4706-8A8D-3FA05B8187FA}"/>
          </ac:spMkLst>
        </pc:spChg>
        <pc:grpChg chg="add mod">
          <ac:chgData name="Aaron" userId="f01875a68a4dc16b" providerId="LiveId" clId="{0961D679-1F62-4E89-9E3C-B0C566057135}" dt="2021-02-17T15:01:28.512" v="697" actId="1076"/>
          <ac:grpSpMkLst>
            <pc:docMk/>
            <pc:sldMk cId="2342090664" sldId="503"/>
            <ac:grpSpMk id="4" creationId="{15271FAE-88E9-40CC-8928-4B3EE2850798}"/>
          </ac:grpSpMkLst>
        </pc:grpChg>
        <pc:grpChg chg="mod">
          <ac:chgData name="Aaron" userId="f01875a68a4dc16b" providerId="LiveId" clId="{0961D679-1F62-4E89-9E3C-B0C566057135}" dt="2021-02-17T14:57:43.017" v="417"/>
          <ac:grpSpMkLst>
            <pc:docMk/>
            <pc:sldMk cId="2342090664" sldId="503"/>
            <ac:grpSpMk id="5" creationId="{16956810-ABC5-4EF8-AC93-7CCFECB966FF}"/>
          </ac:grpSpMkLst>
        </pc:grpChg>
        <pc:grpChg chg="mod">
          <ac:chgData name="Aaron" userId="f01875a68a4dc16b" providerId="LiveId" clId="{0961D679-1F62-4E89-9E3C-B0C566057135}" dt="2021-02-17T14:57:43.017" v="417"/>
          <ac:grpSpMkLst>
            <pc:docMk/>
            <pc:sldMk cId="2342090664" sldId="503"/>
            <ac:grpSpMk id="15" creationId="{5D58CFC6-85B0-4476-9DCC-E450CE673B5A}"/>
          </ac:grpSpMkLst>
        </pc:grpChg>
        <pc:grpChg chg="del mod">
          <ac:chgData name="Aaron" userId="f01875a68a4dc16b" providerId="LiveId" clId="{0961D679-1F62-4E89-9E3C-B0C566057135}" dt="2021-02-17T14:58:02.382" v="422" actId="478"/>
          <ac:grpSpMkLst>
            <pc:docMk/>
            <pc:sldMk cId="2342090664" sldId="503"/>
            <ac:grpSpMk id="16" creationId="{9BCF9A73-55C8-4B67-9A77-12F8B0220FC8}"/>
          </ac:grpSpMkLst>
        </pc:grpChg>
        <pc:grpChg chg="add del mod">
          <ac:chgData name="Aaron" userId="f01875a68a4dc16b" providerId="LiveId" clId="{0961D679-1F62-4E89-9E3C-B0C566057135}" dt="2021-02-17T14:57:49.834" v="419" actId="478"/>
          <ac:grpSpMkLst>
            <pc:docMk/>
            <pc:sldMk cId="2342090664" sldId="503"/>
            <ac:grpSpMk id="22" creationId="{2A458975-F7E6-470E-AFED-9B7FA8DBC415}"/>
          </ac:grpSpMkLst>
        </pc:grpChg>
        <pc:grpChg chg="mod">
          <ac:chgData name="Aaron" userId="f01875a68a4dc16b" providerId="LiveId" clId="{0961D679-1F62-4E89-9E3C-B0C566057135}" dt="2021-02-17T14:57:43.017" v="417"/>
          <ac:grpSpMkLst>
            <pc:docMk/>
            <pc:sldMk cId="2342090664" sldId="503"/>
            <ac:grpSpMk id="27" creationId="{7A39FC83-BBBA-46F3-93AC-E1BC7BAA1182}"/>
          </ac:grpSpMkLst>
        </pc:grpChg>
        <pc:grpChg chg="add del mod">
          <ac:chgData name="Aaron" userId="f01875a68a4dc16b" providerId="LiveId" clId="{0961D679-1F62-4E89-9E3C-B0C566057135}" dt="2021-02-17T15:00:15.108" v="575" actId="478"/>
          <ac:grpSpMkLst>
            <pc:docMk/>
            <pc:sldMk cId="2342090664" sldId="503"/>
            <ac:grpSpMk id="36" creationId="{E360DA75-FB1A-459B-8C0E-A3EAD3BFEFD5}"/>
          </ac:grpSpMkLst>
        </pc:grpChg>
        <pc:grpChg chg="add mod">
          <ac:chgData name="Aaron" userId="f01875a68a4dc16b" providerId="LiveId" clId="{0961D679-1F62-4E89-9E3C-B0C566057135}" dt="2021-02-17T15:00:13.928" v="574" actId="164"/>
          <ac:grpSpMkLst>
            <pc:docMk/>
            <pc:sldMk cId="2342090664" sldId="503"/>
            <ac:grpSpMk id="39" creationId="{4607168A-5BEA-4C16-9249-8A21D73D7515}"/>
          </ac:grpSpMkLst>
        </pc:grpChg>
        <pc:grpChg chg="mod">
          <ac:chgData name="Aaron" userId="f01875a68a4dc16b" providerId="LiveId" clId="{0961D679-1F62-4E89-9E3C-B0C566057135}" dt="2021-02-17T14:58:05.714" v="424"/>
          <ac:grpSpMkLst>
            <pc:docMk/>
            <pc:sldMk cId="2342090664" sldId="503"/>
            <ac:grpSpMk id="40" creationId="{8A1E682B-6369-484B-81F0-776B312D7C5C}"/>
          </ac:grpSpMkLst>
        </pc:grpChg>
        <pc:grpChg chg="mod">
          <ac:chgData name="Aaron" userId="f01875a68a4dc16b" providerId="LiveId" clId="{0961D679-1F62-4E89-9E3C-B0C566057135}" dt="2021-02-17T14:58:05.714" v="424"/>
          <ac:grpSpMkLst>
            <pc:docMk/>
            <pc:sldMk cId="2342090664" sldId="503"/>
            <ac:grpSpMk id="50" creationId="{FBAE823A-ADF7-46E6-958C-5AE6D6C5FB19}"/>
          </ac:grpSpMkLst>
        </pc:grpChg>
        <pc:grpChg chg="add mod">
          <ac:chgData name="Aaron" userId="f01875a68a4dc16b" providerId="LiveId" clId="{0961D679-1F62-4E89-9E3C-B0C566057135}" dt="2021-02-17T15:01:41.754" v="700" actId="1076"/>
          <ac:grpSpMkLst>
            <pc:docMk/>
            <pc:sldMk cId="2342090664" sldId="503"/>
            <ac:grpSpMk id="57" creationId="{1A25DE62-D96F-437D-AB0E-90E3503CFD45}"/>
          </ac:grpSpMkLst>
        </pc:grpChg>
        <pc:cxnChg chg="del mod">
          <ac:chgData name="Aaron" userId="f01875a68a4dc16b" providerId="LiveId" clId="{0961D679-1F62-4E89-9E3C-B0C566057135}" dt="2021-02-17T14:58:03.697" v="423" actId="478"/>
          <ac:cxnSpMkLst>
            <pc:docMk/>
            <pc:sldMk cId="2342090664" sldId="503"/>
            <ac:cxnSpMk id="17" creationId="{428C0ABB-28CB-4750-A00C-6C6DF339CECE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20" creationId="{8A887AEA-4977-412E-B521-2D149AF9D459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21" creationId="{3B339B39-C913-447C-AC4F-63524C2E2E17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29" creationId="{98CC5E23-E8AD-40F4-AF22-54685F82E443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32" creationId="{6FF4EC66-7CED-48DF-92E6-EEF995F5EC4D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33" creationId="{AFC3449B-5EF2-475E-B8A3-9794E28F197F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34" creationId="{E6E6D970-4D6C-42CB-94C4-9D1CFBD62827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35" creationId="{A0937D34-CC7C-489C-A3F5-5D57678E3333}"/>
          </ac:cxnSpMkLst>
        </pc:cxnChg>
        <pc:cxnChg chg="mod">
          <ac:chgData name="Aaron" userId="f01875a68a4dc16b" providerId="LiveId" clId="{0961D679-1F62-4E89-9E3C-B0C566057135}" dt="2021-02-17T14:57:43.017" v="417"/>
          <ac:cxnSpMkLst>
            <pc:docMk/>
            <pc:sldMk cId="2342090664" sldId="503"/>
            <ac:cxnSpMk id="37" creationId="{D4480F33-4A01-4BC8-A99C-62AE31F9A88E}"/>
          </ac:cxnSpMkLst>
        </pc:cxnChg>
        <pc:cxnChg chg="mod">
          <ac:chgData name="Aaron" userId="f01875a68a4dc16b" providerId="LiveId" clId="{0961D679-1F62-4E89-9E3C-B0C566057135}" dt="2021-02-17T14:59:41.578" v="567" actId="1036"/>
          <ac:cxnSpMkLst>
            <pc:docMk/>
            <pc:sldMk cId="2342090664" sldId="503"/>
            <ac:cxnSpMk id="52" creationId="{B10219A8-3D28-4ECF-8B70-1D416E3A2FB9}"/>
          </ac:cxnSpMkLst>
        </pc:cxnChg>
        <pc:cxnChg chg="mod">
          <ac:chgData name="Aaron" userId="f01875a68a4dc16b" providerId="LiveId" clId="{0961D679-1F62-4E89-9E3C-B0C566057135}" dt="2021-02-17T14:59:41.578" v="567" actId="1036"/>
          <ac:cxnSpMkLst>
            <pc:docMk/>
            <pc:sldMk cId="2342090664" sldId="503"/>
            <ac:cxnSpMk id="53" creationId="{CD74DA92-8615-40FB-BD52-30526A6F06E2}"/>
          </ac:cxnSpMkLst>
        </pc:cxnChg>
      </pc:sldChg>
      <pc:sldChg chg="addSp delSp modSp new del mod">
        <pc:chgData name="Aaron" userId="f01875a68a4dc16b" providerId="LiveId" clId="{0961D679-1F62-4E89-9E3C-B0C566057135}" dt="2021-02-17T15:07:07.396" v="896" actId="47"/>
        <pc:sldMkLst>
          <pc:docMk/>
          <pc:sldMk cId="572696259" sldId="504"/>
        </pc:sldMkLst>
        <pc:spChg chg="mod">
          <ac:chgData name="Aaron" userId="f01875a68a4dc16b" providerId="LiveId" clId="{0961D679-1F62-4E89-9E3C-B0C566057135}" dt="2021-02-17T15:03:17.044" v="746" actId="20577"/>
          <ac:spMkLst>
            <pc:docMk/>
            <pc:sldMk cId="572696259" sldId="504"/>
            <ac:spMk id="2" creationId="{D7AFA401-2935-45AB-990C-907031B56C1F}"/>
          </ac:spMkLst>
        </pc:spChg>
        <pc:spChg chg="del">
          <ac:chgData name="Aaron" userId="f01875a68a4dc16b" providerId="LiveId" clId="{0961D679-1F62-4E89-9E3C-B0C566057135}" dt="2021-02-17T15:03:18.595" v="747" actId="478"/>
          <ac:spMkLst>
            <pc:docMk/>
            <pc:sldMk cId="572696259" sldId="504"/>
            <ac:spMk id="3" creationId="{A5D447CA-603D-4099-98AA-A6130F8D419C}"/>
          </ac:spMkLst>
        </pc:spChg>
        <pc:spChg chg="add mod topLvl">
          <ac:chgData name="Aaron" userId="f01875a68a4dc16b" providerId="LiveId" clId="{0961D679-1F62-4E89-9E3C-B0C566057135}" dt="2021-02-17T15:07:02.564" v="895" actId="1076"/>
          <ac:spMkLst>
            <pc:docMk/>
            <pc:sldMk cId="572696259" sldId="504"/>
            <ac:spMk id="4" creationId="{7458CF4C-268C-4863-B389-30F613100737}"/>
          </ac:spMkLst>
        </pc:spChg>
        <pc:spChg chg="add mod topLvl">
          <ac:chgData name="Aaron" userId="f01875a68a4dc16b" providerId="LiveId" clId="{0961D679-1F62-4E89-9E3C-B0C566057135}" dt="2021-02-17T15:06:55.055" v="894" actId="1076"/>
          <ac:spMkLst>
            <pc:docMk/>
            <pc:sldMk cId="572696259" sldId="504"/>
            <ac:spMk id="5" creationId="{DDFFB3E2-5F3A-4455-A10D-7616CFB5CAC6}"/>
          </ac:spMkLst>
        </pc:spChg>
        <pc:spChg chg="mod">
          <ac:chgData name="Aaron" userId="f01875a68a4dc16b" providerId="LiveId" clId="{0961D679-1F62-4E89-9E3C-B0C566057135}" dt="2021-02-17T15:04:48.501" v="821"/>
          <ac:spMkLst>
            <pc:docMk/>
            <pc:sldMk cId="572696259" sldId="504"/>
            <ac:spMk id="8" creationId="{800F16C8-B699-4BC6-87FA-600C7A83830F}"/>
          </ac:spMkLst>
        </pc:spChg>
        <pc:spChg chg="mod">
          <ac:chgData name="Aaron" userId="f01875a68a4dc16b" providerId="LiveId" clId="{0961D679-1F62-4E89-9E3C-B0C566057135}" dt="2021-02-17T15:05:03.513" v="826" actId="14100"/>
          <ac:spMkLst>
            <pc:docMk/>
            <pc:sldMk cId="572696259" sldId="504"/>
            <ac:spMk id="9" creationId="{9AD52669-31F1-45AE-8CB1-0006853A117D}"/>
          </ac:spMkLst>
        </pc:spChg>
        <pc:spChg chg="add mod">
          <ac:chgData name="Aaron" userId="f01875a68a4dc16b" providerId="LiveId" clId="{0961D679-1F62-4E89-9E3C-B0C566057135}" dt="2021-02-17T15:06:27.687" v="878" actId="1076"/>
          <ac:spMkLst>
            <pc:docMk/>
            <pc:sldMk cId="572696259" sldId="504"/>
            <ac:spMk id="10" creationId="{009DA364-56D2-466F-81F8-85523E83FBD6}"/>
          </ac:spMkLst>
        </pc:spChg>
        <pc:grpChg chg="add del mod">
          <ac:chgData name="Aaron" userId="f01875a68a4dc16b" providerId="LiveId" clId="{0961D679-1F62-4E89-9E3C-B0C566057135}" dt="2021-02-17T15:06:33.729" v="880" actId="165"/>
          <ac:grpSpMkLst>
            <pc:docMk/>
            <pc:sldMk cId="572696259" sldId="504"/>
            <ac:grpSpMk id="6" creationId="{5535835D-8201-4E1D-9406-3220FFE6DB5A}"/>
          </ac:grpSpMkLst>
        </pc:grpChg>
        <pc:grpChg chg="add del mod">
          <ac:chgData name="Aaron" userId="f01875a68a4dc16b" providerId="LiveId" clId="{0961D679-1F62-4E89-9E3C-B0C566057135}" dt="2021-02-17T15:05:24.710" v="828" actId="478"/>
          <ac:grpSpMkLst>
            <pc:docMk/>
            <pc:sldMk cId="572696259" sldId="504"/>
            <ac:grpSpMk id="7" creationId="{A95C57AA-9693-4A29-ACD1-81C5A43CE072}"/>
          </ac:grpSpMkLst>
        </pc:grpChg>
      </pc:sldChg>
    </pc:docChg>
  </pc:docChgLst>
  <pc:docChgLst>
    <pc:chgData name="Aaron Smith" userId="f01875a68a4dc16b" providerId="LiveId" clId="{C7111131-08F3-49D7-BBE0-1AC605EFAAF2}"/>
    <pc:docChg chg="undo redo custSel addSld delSld modSld sldOrd">
      <pc:chgData name="Aaron Smith" userId="f01875a68a4dc16b" providerId="LiveId" clId="{C7111131-08F3-49D7-BBE0-1AC605EFAAF2}" dt="2020-08-13T15:41:20.053" v="12045" actId="20577"/>
      <pc:docMkLst>
        <pc:docMk/>
      </pc:docMkLst>
      <pc:sldChg chg="modSp mod">
        <pc:chgData name="Aaron Smith" userId="f01875a68a4dc16b" providerId="LiveId" clId="{C7111131-08F3-49D7-BBE0-1AC605EFAAF2}" dt="2020-08-13T15:26:47.680" v="11727" actId="20577"/>
        <pc:sldMkLst>
          <pc:docMk/>
          <pc:sldMk cId="2319032232" sldId="256"/>
        </pc:sldMkLst>
        <pc:spChg chg="mod">
          <ac:chgData name="Aaron Smith" userId="f01875a68a4dc16b" providerId="LiveId" clId="{C7111131-08F3-49D7-BBE0-1AC605EFAAF2}" dt="2020-08-13T15:26:47.680" v="11727" actId="20577"/>
          <ac:spMkLst>
            <pc:docMk/>
            <pc:sldMk cId="2319032232" sldId="256"/>
            <ac:spMk id="2" creationId="{16345E89-9887-4F55-867A-2B41CED238C2}"/>
          </ac:spMkLst>
        </pc:spChg>
      </pc:sldChg>
      <pc:sldChg chg="modSp mod">
        <pc:chgData name="Aaron Smith" userId="f01875a68a4dc16b" providerId="LiveId" clId="{C7111131-08F3-49D7-BBE0-1AC605EFAAF2}" dt="2020-08-13T03:22:58.395" v="4582" actId="20577"/>
        <pc:sldMkLst>
          <pc:docMk/>
          <pc:sldMk cId="2213130460" sldId="258"/>
        </pc:sldMkLst>
        <pc:spChg chg="mod">
          <ac:chgData name="Aaron Smith" userId="f01875a68a4dc16b" providerId="LiveId" clId="{C7111131-08F3-49D7-BBE0-1AC605EFAAF2}" dt="2020-08-13T03:11:10.819" v="3744" actId="20577"/>
          <ac:spMkLst>
            <pc:docMk/>
            <pc:sldMk cId="2213130460" sldId="258"/>
            <ac:spMk id="2" creationId="{78183EE3-3864-4571-80BA-287D49FE9AA6}"/>
          </ac:spMkLst>
        </pc:spChg>
        <pc:spChg chg="mod">
          <ac:chgData name="Aaron Smith" userId="f01875a68a4dc16b" providerId="LiveId" clId="{C7111131-08F3-49D7-BBE0-1AC605EFAAF2}" dt="2020-08-13T03:22:58.395" v="4582" actId="20577"/>
          <ac:spMkLst>
            <pc:docMk/>
            <pc:sldMk cId="2213130460" sldId="258"/>
            <ac:spMk id="3" creationId="{29E6ED8F-315A-4A18-AAF3-CCC3EF5686C8}"/>
          </ac:spMkLst>
        </pc:spChg>
      </pc:sldChg>
      <pc:sldChg chg="addSp modSp mod ord">
        <pc:chgData name="Aaron Smith" userId="f01875a68a4dc16b" providerId="LiveId" clId="{C7111131-08F3-49D7-BBE0-1AC605EFAAF2}" dt="2020-08-13T15:36:02.647" v="11920" actId="6549"/>
        <pc:sldMkLst>
          <pc:docMk/>
          <pc:sldMk cId="3790492247" sldId="259"/>
        </pc:sldMkLst>
        <pc:spChg chg="mod">
          <ac:chgData name="Aaron Smith" userId="f01875a68a4dc16b" providerId="LiveId" clId="{C7111131-08F3-49D7-BBE0-1AC605EFAAF2}" dt="2020-08-13T03:32:41.464" v="5048" actId="20577"/>
          <ac:spMkLst>
            <pc:docMk/>
            <pc:sldMk cId="3790492247" sldId="259"/>
            <ac:spMk id="2" creationId="{8D077EE0-BDA9-43B8-8923-487CE85A6478}"/>
          </ac:spMkLst>
        </pc:spChg>
        <pc:spChg chg="mod">
          <ac:chgData name="Aaron Smith" userId="f01875a68a4dc16b" providerId="LiveId" clId="{C7111131-08F3-49D7-BBE0-1AC605EFAAF2}" dt="2020-08-13T15:36:02.647" v="11920" actId="6549"/>
          <ac:spMkLst>
            <pc:docMk/>
            <pc:sldMk cId="3790492247" sldId="259"/>
            <ac:spMk id="3" creationId="{0AEF7AE5-8D65-4A36-ABB9-7117F0B030EE}"/>
          </ac:spMkLst>
        </pc:spChg>
        <pc:picChg chg="add mod">
          <ac:chgData name="Aaron Smith" userId="f01875a68a4dc16b" providerId="LiveId" clId="{C7111131-08F3-49D7-BBE0-1AC605EFAAF2}" dt="2020-08-13T03:35:08.411" v="5141" actId="1076"/>
          <ac:picMkLst>
            <pc:docMk/>
            <pc:sldMk cId="3790492247" sldId="259"/>
            <ac:picMk id="3074" creationId="{99AED99D-25F8-4DE0-9930-71AE76DAA598}"/>
          </ac:picMkLst>
        </pc:picChg>
      </pc:sldChg>
      <pc:sldChg chg="addSp delSp modSp mod delAnim modAnim">
        <pc:chgData name="Aaron Smith" userId="f01875a68a4dc16b" providerId="LiveId" clId="{C7111131-08F3-49D7-BBE0-1AC605EFAAF2}" dt="2020-08-13T03:35:49.282" v="5142" actId="207"/>
        <pc:sldMkLst>
          <pc:docMk/>
          <pc:sldMk cId="2309015287" sldId="260"/>
        </pc:sldMkLst>
        <pc:spChg chg="mod">
          <ac:chgData name="Aaron Smith" userId="f01875a68a4dc16b" providerId="LiveId" clId="{C7111131-08F3-49D7-BBE0-1AC605EFAAF2}" dt="2020-08-13T02:15:33.850" v="33" actId="20577"/>
          <ac:spMkLst>
            <pc:docMk/>
            <pc:sldMk cId="2309015287" sldId="260"/>
            <ac:spMk id="2" creationId="{F9A443CD-2BEE-44D2-A46C-92776CB8F386}"/>
          </ac:spMkLst>
        </pc:spChg>
        <pc:spChg chg="add mod ord">
          <ac:chgData name="Aaron Smith" userId="f01875a68a4dc16b" providerId="LiveId" clId="{C7111131-08F3-49D7-BBE0-1AC605EFAAF2}" dt="2020-08-13T03:35:49.282" v="5142" actId="207"/>
          <ac:spMkLst>
            <pc:docMk/>
            <pc:sldMk cId="2309015287" sldId="260"/>
            <ac:spMk id="3" creationId="{A38B59F7-937E-40D8-8A07-6B9485AACE00}"/>
          </ac:spMkLst>
        </pc:spChg>
        <pc:spChg chg="add mod ord">
          <ac:chgData name="Aaron Smith" userId="f01875a68a4dc16b" providerId="LiveId" clId="{C7111131-08F3-49D7-BBE0-1AC605EFAAF2}" dt="2020-08-13T02:22:12.171" v="346" actId="1076"/>
          <ac:spMkLst>
            <pc:docMk/>
            <pc:sldMk cId="2309015287" sldId="260"/>
            <ac:spMk id="15" creationId="{BD563D33-AB16-4D72-8CBB-083F436A4E25}"/>
          </ac:spMkLst>
        </pc:spChg>
        <pc:spChg chg="add del mod">
          <ac:chgData name="Aaron Smith" userId="f01875a68a4dc16b" providerId="LiveId" clId="{C7111131-08F3-49D7-BBE0-1AC605EFAAF2}" dt="2020-08-13T02:15:26.023" v="1"/>
          <ac:spMkLst>
            <pc:docMk/>
            <pc:sldMk cId="2309015287" sldId="260"/>
            <ac:spMk id="19" creationId="{07DBF826-F1BE-4B19-8D6B-D01E9CC55D32}"/>
          </ac:spMkLst>
        </pc:spChg>
        <pc:spChg chg="add del mod">
          <ac:chgData name="Aaron Smith" userId="f01875a68a4dc16b" providerId="LiveId" clId="{C7111131-08F3-49D7-BBE0-1AC605EFAAF2}" dt="2020-08-13T02:15:28.084" v="3"/>
          <ac:spMkLst>
            <pc:docMk/>
            <pc:sldMk cId="2309015287" sldId="260"/>
            <ac:spMk id="21" creationId="{181E04B5-4A79-42BA-85A1-CB009054132C}"/>
          </ac:spMkLst>
        </pc:spChg>
        <pc:spChg chg="del">
          <ac:chgData name="Aaron Smith" userId="f01875a68a4dc16b" providerId="LiveId" clId="{C7111131-08F3-49D7-BBE0-1AC605EFAAF2}" dt="2020-08-13T02:19:41.345" v="209" actId="478"/>
          <ac:spMkLst>
            <pc:docMk/>
            <pc:sldMk cId="2309015287" sldId="260"/>
            <ac:spMk id="23" creationId="{48A66736-2CC7-49BC-ACB0-67A6CF04390A}"/>
          </ac:spMkLst>
        </pc:spChg>
        <pc:spChg chg="add mod">
          <ac:chgData name="Aaron Smith" userId="f01875a68a4dc16b" providerId="LiveId" clId="{C7111131-08F3-49D7-BBE0-1AC605EFAAF2}" dt="2020-08-13T02:21:55.040" v="341" actId="20577"/>
          <ac:spMkLst>
            <pc:docMk/>
            <pc:sldMk cId="2309015287" sldId="260"/>
            <ac:spMk id="24" creationId="{27220FB4-E77C-4B1F-83A9-54AA5CB0CE17}"/>
          </ac:spMkLst>
        </pc:spChg>
        <pc:spChg chg="add del mod">
          <ac:chgData name="Aaron Smith" userId="f01875a68a4dc16b" providerId="LiveId" clId="{C7111131-08F3-49D7-BBE0-1AC605EFAAF2}" dt="2020-08-13T02:17:37.556" v="145" actId="478"/>
          <ac:spMkLst>
            <pc:docMk/>
            <pc:sldMk cId="2309015287" sldId="260"/>
            <ac:spMk id="25" creationId="{5D35AE0F-1704-4144-8930-96F60004EE57}"/>
          </ac:spMkLst>
        </pc:spChg>
        <pc:spChg chg="add mod">
          <ac:chgData name="Aaron Smith" userId="f01875a68a4dc16b" providerId="LiveId" clId="{C7111131-08F3-49D7-BBE0-1AC605EFAAF2}" dt="2020-08-13T02:22:20.801" v="349" actId="1076"/>
          <ac:spMkLst>
            <pc:docMk/>
            <pc:sldMk cId="2309015287" sldId="260"/>
            <ac:spMk id="27" creationId="{0FBFD57B-775E-4B5C-9D42-3869DE0F9927}"/>
          </ac:spMkLst>
        </pc:spChg>
      </pc:sldChg>
      <pc:sldChg chg="modSp">
        <pc:chgData name="Aaron Smith" userId="f01875a68a4dc16b" providerId="LiveId" clId="{C7111131-08F3-49D7-BBE0-1AC605EFAAF2}" dt="2020-08-13T02:23:07.457" v="358" actId="20577"/>
        <pc:sldMkLst>
          <pc:docMk/>
          <pc:sldMk cId="392032561" sldId="261"/>
        </pc:sldMkLst>
        <pc:spChg chg="mod">
          <ac:chgData name="Aaron Smith" userId="f01875a68a4dc16b" providerId="LiveId" clId="{C7111131-08F3-49D7-BBE0-1AC605EFAAF2}" dt="2020-08-13T02:23:07.457" v="358" actId="20577"/>
          <ac:spMkLst>
            <pc:docMk/>
            <pc:sldMk cId="392032561" sldId="261"/>
            <ac:spMk id="7" creationId="{55B9DACF-6560-426A-AC22-28EE26494E83}"/>
          </ac:spMkLst>
        </pc:spChg>
      </pc:sldChg>
      <pc:sldChg chg="del ord">
        <pc:chgData name="Aaron Smith" userId="f01875a68a4dc16b" providerId="LiveId" clId="{C7111131-08F3-49D7-BBE0-1AC605EFAAF2}" dt="2020-08-13T04:00:49.919" v="6105" actId="47"/>
        <pc:sldMkLst>
          <pc:docMk/>
          <pc:sldMk cId="3245800720" sldId="264"/>
        </pc:sldMkLst>
      </pc:sldChg>
      <pc:sldChg chg="addSp delSp modSp mod">
        <pc:chgData name="Aaron Smith" userId="f01875a68a4dc16b" providerId="LiveId" clId="{C7111131-08F3-49D7-BBE0-1AC605EFAAF2}" dt="2020-08-13T15:02:53.711" v="10365" actId="20577"/>
        <pc:sldMkLst>
          <pc:docMk/>
          <pc:sldMk cId="3852856084" sldId="265"/>
        </pc:sldMkLst>
        <pc:spChg chg="mod">
          <ac:chgData name="Aaron Smith" userId="f01875a68a4dc16b" providerId="LiveId" clId="{C7111131-08F3-49D7-BBE0-1AC605EFAAF2}" dt="2020-08-13T14:51:59.005" v="7963" actId="20577"/>
          <ac:spMkLst>
            <pc:docMk/>
            <pc:sldMk cId="3852856084" sldId="265"/>
            <ac:spMk id="2" creationId="{BB2C7C6B-1B2B-49CE-BC23-CD12E5F2C4F3}"/>
          </ac:spMkLst>
        </pc:spChg>
        <pc:spChg chg="del mod">
          <ac:chgData name="Aaron Smith" userId="f01875a68a4dc16b" providerId="LiveId" clId="{C7111131-08F3-49D7-BBE0-1AC605EFAAF2}" dt="2020-08-13T14:51:04.436" v="7869" actId="3680"/>
          <ac:spMkLst>
            <pc:docMk/>
            <pc:sldMk cId="3852856084" sldId="265"/>
            <ac:spMk id="3" creationId="{32E06E87-D407-4678-90EC-77675EC51829}"/>
          </ac:spMkLst>
        </pc:spChg>
        <pc:graphicFrameChg chg="add mod ord modGraphic">
          <ac:chgData name="Aaron Smith" userId="f01875a68a4dc16b" providerId="LiveId" clId="{C7111131-08F3-49D7-BBE0-1AC605EFAAF2}" dt="2020-08-13T15:02:53.711" v="10365" actId="20577"/>
          <ac:graphicFrameMkLst>
            <pc:docMk/>
            <pc:sldMk cId="3852856084" sldId="265"/>
            <ac:graphicFrameMk id="4" creationId="{430DCEC7-7798-4FDC-8DA2-1A55E3F08D11}"/>
          </ac:graphicFrameMkLst>
        </pc:graphicFrameChg>
      </pc:sldChg>
      <pc:sldChg chg="modSp del mod">
        <pc:chgData name="Aaron Smith" userId="f01875a68a4dc16b" providerId="LiveId" clId="{C7111131-08F3-49D7-BBE0-1AC605EFAAF2}" dt="2020-08-13T15:03:21.854" v="10366" actId="47"/>
        <pc:sldMkLst>
          <pc:docMk/>
          <pc:sldMk cId="1260205344" sldId="266"/>
        </pc:sldMkLst>
        <pc:spChg chg="mod">
          <ac:chgData name="Aaron Smith" userId="f01875a68a4dc16b" providerId="LiveId" clId="{C7111131-08F3-49D7-BBE0-1AC605EFAAF2}" dt="2020-08-13T02:34:32.457" v="721" actId="20577"/>
          <ac:spMkLst>
            <pc:docMk/>
            <pc:sldMk cId="1260205344" sldId="266"/>
            <ac:spMk id="2" creationId="{304BC3C6-E91D-4A0F-8BBA-CCFE7A5FDE1D}"/>
          </ac:spMkLst>
        </pc:spChg>
      </pc:sldChg>
      <pc:sldChg chg="del">
        <pc:chgData name="Aaron Smith" userId="f01875a68a4dc16b" providerId="LiveId" clId="{C7111131-08F3-49D7-BBE0-1AC605EFAAF2}" dt="2020-08-13T04:01:31.526" v="6106" actId="47"/>
        <pc:sldMkLst>
          <pc:docMk/>
          <pc:sldMk cId="553456452" sldId="267"/>
        </pc:sldMkLst>
      </pc:sldChg>
      <pc:sldChg chg="addSp delSp modSp mod modAnim">
        <pc:chgData name="Aaron Smith" userId="f01875a68a4dc16b" providerId="LiveId" clId="{C7111131-08F3-49D7-BBE0-1AC605EFAAF2}" dt="2020-08-13T15:34:52.968" v="11908"/>
        <pc:sldMkLst>
          <pc:docMk/>
          <pc:sldMk cId="2415237126" sldId="269"/>
        </pc:sldMkLst>
        <pc:spChg chg="add mod">
          <ac:chgData name="Aaron Smith" userId="f01875a68a4dc16b" providerId="LiveId" clId="{C7111131-08F3-49D7-BBE0-1AC605EFAAF2}" dt="2020-08-13T15:32:59.334" v="11892" actId="164"/>
          <ac:spMkLst>
            <pc:docMk/>
            <pc:sldMk cId="2415237126" sldId="269"/>
            <ac:spMk id="3" creationId="{4833268A-89D6-4347-B688-CE67A5DADB6D}"/>
          </ac:spMkLst>
        </pc:spChg>
        <pc:spChg chg="add mod">
          <ac:chgData name="Aaron Smith" userId="f01875a68a4dc16b" providerId="LiveId" clId="{C7111131-08F3-49D7-BBE0-1AC605EFAAF2}" dt="2020-08-13T15:32:59.334" v="11892" actId="164"/>
          <ac:spMkLst>
            <pc:docMk/>
            <pc:sldMk cId="2415237126" sldId="269"/>
            <ac:spMk id="4" creationId="{E764D69C-CC96-4F8D-8D86-1C4224F27AEC}"/>
          </ac:spMkLst>
        </pc:spChg>
        <pc:spChg chg="add mod">
          <ac:chgData name="Aaron Smith" userId="f01875a68a4dc16b" providerId="LiveId" clId="{C7111131-08F3-49D7-BBE0-1AC605EFAAF2}" dt="2020-08-13T15:32:59.334" v="11892" actId="164"/>
          <ac:spMkLst>
            <pc:docMk/>
            <pc:sldMk cId="2415237126" sldId="269"/>
            <ac:spMk id="5" creationId="{2521BD55-7932-43DD-ADDB-D84848DEF518}"/>
          </ac:spMkLst>
        </pc:spChg>
        <pc:spChg chg="add mod">
          <ac:chgData name="Aaron Smith" userId="f01875a68a4dc16b" providerId="LiveId" clId="{C7111131-08F3-49D7-BBE0-1AC605EFAAF2}" dt="2020-08-13T15:32:59.334" v="11892" actId="164"/>
          <ac:spMkLst>
            <pc:docMk/>
            <pc:sldMk cId="2415237126" sldId="269"/>
            <ac:spMk id="6" creationId="{ECF200F0-E65B-4951-B07A-F5848D8011D7}"/>
          </ac:spMkLst>
        </pc:spChg>
        <pc:spChg chg="mod">
          <ac:chgData name="Aaron Smith" userId="f01875a68a4dc16b" providerId="LiveId" clId="{C7111131-08F3-49D7-BBE0-1AC605EFAAF2}" dt="2020-08-13T15:32:34.901" v="11891" actId="14100"/>
          <ac:spMkLst>
            <pc:docMk/>
            <pc:sldMk cId="2415237126" sldId="269"/>
            <ac:spMk id="9" creationId="{558FAC7F-C3DA-4731-A93B-89209F435DAD}"/>
          </ac:spMkLst>
        </pc:spChg>
        <pc:spChg chg="mod">
          <ac:chgData name="Aaron Smith" userId="f01875a68a4dc16b" providerId="LiveId" clId="{C7111131-08F3-49D7-BBE0-1AC605EFAAF2}" dt="2020-08-13T15:28:05.288" v="11728"/>
          <ac:spMkLst>
            <pc:docMk/>
            <pc:sldMk cId="2415237126" sldId="269"/>
            <ac:spMk id="21" creationId="{A0DD3B76-5BAF-497B-A6FC-512D41E2DDAF}"/>
          </ac:spMkLst>
        </pc:spChg>
        <pc:spChg chg="mod">
          <ac:chgData name="Aaron Smith" userId="f01875a68a4dc16b" providerId="LiveId" clId="{C7111131-08F3-49D7-BBE0-1AC605EFAAF2}" dt="2020-08-13T15:28:05.288" v="11728"/>
          <ac:spMkLst>
            <pc:docMk/>
            <pc:sldMk cId="2415237126" sldId="269"/>
            <ac:spMk id="22" creationId="{5208AFF6-9DBE-47EE-BC7F-07D97C152BEA}"/>
          </ac:spMkLst>
        </pc:spChg>
        <pc:spChg chg="mod">
          <ac:chgData name="Aaron Smith" userId="f01875a68a4dc16b" providerId="LiveId" clId="{C7111131-08F3-49D7-BBE0-1AC605EFAAF2}" dt="2020-08-13T15:32:21.914" v="11889" actId="14100"/>
          <ac:spMkLst>
            <pc:docMk/>
            <pc:sldMk cId="2415237126" sldId="269"/>
            <ac:spMk id="24" creationId="{04AA2450-B9F4-4FF1-837F-6BD3905FAF58}"/>
          </ac:spMkLst>
        </pc:spChg>
        <pc:spChg chg="mod">
          <ac:chgData name="Aaron Smith" userId="f01875a68a4dc16b" providerId="LiveId" clId="{C7111131-08F3-49D7-BBE0-1AC605EFAAF2}" dt="2020-08-13T15:28:05.288" v="11728"/>
          <ac:spMkLst>
            <pc:docMk/>
            <pc:sldMk cId="2415237126" sldId="269"/>
            <ac:spMk id="25" creationId="{8ACB1143-D571-4E9C-B492-D49C49A8763E}"/>
          </ac:spMkLst>
        </pc:spChg>
        <pc:spChg chg="mod">
          <ac:chgData name="Aaron Smith" userId="f01875a68a4dc16b" providerId="LiveId" clId="{C7111131-08F3-49D7-BBE0-1AC605EFAAF2}" dt="2020-08-13T15:32:59.334" v="11892" actId="164"/>
          <ac:spMkLst>
            <pc:docMk/>
            <pc:sldMk cId="2415237126" sldId="269"/>
            <ac:spMk id="26" creationId="{ED7DAA93-6B71-480C-91D2-74D818FF630F}"/>
          </ac:spMkLst>
        </pc:spChg>
        <pc:spChg chg="mod">
          <ac:chgData name="Aaron Smith" userId="f01875a68a4dc16b" providerId="LiveId" clId="{C7111131-08F3-49D7-BBE0-1AC605EFAAF2}" dt="2020-08-13T15:28:05.288" v="11728"/>
          <ac:spMkLst>
            <pc:docMk/>
            <pc:sldMk cId="2415237126" sldId="269"/>
            <ac:spMk id="27" creationId="{CCFF248F-2C07-48CB-AD0C-6BF74DDC9E0E}"/>
          </ac:spMkLst>
        </pc:spChg>
        <pc:spChg chg="mod">
          <ac:chgData name="Aaron Smith" userId="f01875a68a4dc16b" providerId="LiveId" clId="{C7111131-08F3-49D7-BBE0-1AC605EFAAF2}" dt="2020-08-13T15:32:28.293" v="11890" actId="14100"/>
          <ac:spMkLst>
            <pc:docMk/>
            <pc:sldMk cId="2415237126" sldId="269"/>
            <ac:spMk id="28" creationId="{F0D5F38D-7004-409C-A1BA-B4359D2E9876}"/>
          </ac:spMkLst>
        </pc:spChg>
        <pc:spChg chg="mod">
          <ac:chgData name="Aaron Smith" userId="f01875a68a4dc16b" providerId="LiveId" clId="{C7111131-08F3-49D7-BBE0-1AC605EFAAF2}" dt="2020-08-13T15:28:05.288" v="11728"/>
          <ac:spMkLst>
            <pc:docMk/>
            <pc:sldMk cId="2415237126" sldId="269"/>
            <ac:spMk id="29" creationId="{68076E35-0F3A-4694-8752-ECFEE5FF66CA}"/>
          </ac:spMkLst>
        </pc:spChg>
        <pc:spChg chg="mod">
          <ac:chgData name="Aaron Smith" userId="f01875a68a4dc16b" providerId="LiveId" clId="{C7111131-08F3-49D7-BBE0-1AC605EFAAF2}" dt="2020-08-13T15:32:21.914" v="11889" actId="14100"/>
          <ac:spMkLst>
            <pc:docMk/>
            <pc:sldMk cId="2415237126" sldId="269"/>
            <ac:spMk id="30" creationId="{893B2561-3FE3-4670-92A6-04B3E8FBBD6F}"/>
          </ac:spMkLst>
        </pc:spChg>
        <pc:spChg chg="mod">
          <ac:chgData name="Aaron Smith" userId="f01875a68a4dc16b" providerId="LiveId" clId="{C7111131-08F3-49D7-BBE0-1AC605EFAAF2}" dt="2020-08-13T15:32:28.293" v="11890" actId="14100"/>
          <ac:spMkLst>
            <pc:docMk/>
            <pc:sldMk cId="2415237126" sldId="269"/>
            <ac:spMk id="32" creationId="{6EFF0148-BEEF-4306-A829-F78A37C102B7}"/>
          </ac:spMkLst>
        </pc:spChg>
        <pc:grpChg chg="add mod">
          <ac:chgData name="Aaron Smith" userId="f01875a68a4dc16b" providerId="LiveId" clId="{C7111131-08F3-49D7-BBE0-1AC605EFAAF2}" dt="2020-08-13T15:32:59.334" v="11892" actId="164"/>
          <ac:grpSpMkLst>
            <pc:docMk/>
            <pc:sldMk cId="2415237126" sldId="269"/>
            <ac:grpSpMk id="7" creationId="{A9D9183E-4CF3-4E0F-9DB2-B2F9455C39A9}"/>
          </ac:grpSpMkLst>
        </pc:grpChg>
        <pc:grpChg chg="add del mod">
          <ac:chgData name="Aaron Smith" userId="f01875a68a4dc16b" providerId="LiveId" clId="{C7111131-08F3-49D7-BBE0-1AC605EFAAF2}" dt="2020-08-13T15:28:10.279" v="11731"/>
          <ac:grpSpMkLst>
            <pc:docMk/>
            <pc:sldMk cId="2415237126" sldId="269"/>
            <ac:grpSpMk id="20" creationId="{E0DB9D0E-2E60-4442-823E-F8EA6F6816D7}"/>
          </ac:grpSpMkLst>
        </pc:grpChg>
        <pc:grpChg chg="mod">
          <ac:chgData name="Aaron Smith" userId="f01875a68a4dc16b" providerId="LiveId" clId="{C7111131-08F3-49D7-BBE0-1AC605EFAAF2}" dt="2020-08-13T15:33:04.095" v="11894" actId="1076"/>
          <ac:grpSpMkLst>
            <pc:docMk/>
            <pc:sldMk cId="2415237126" sldId="269"/>
            <ac:grpSpMk id="33" creationId="{B73B6E6B-7EC1-4076-B9E3-0A3C75F4E58D}"/>
          </ac:grpSpMkLst>
        </pc:grpChg>
      </pc:sldChg>
      <pc:sldChg chg="modSp mod modAnim">
        <pc:chgData name="Aaron Smith" userId="f01875a68a4dc16b" providerId="LiveId" clId="{C7111131-08F3-49D7-BBE0-1AC605EFAAF2}" dt="2020-08-13T15:35:34.736" v="11909" actId="33524"/>
        <pc:sldMkLst>
          <pc:docMk/>
          <pc:sldMk cId="482961323" sldId="271"/>
        </pc:sldMkLst>
        <pc:spChg chg="mod">
          <ac:chgData name="Aaron Smith" userId="f01875a68a4dc16b" providerId="LiveId" clId="{C7111131-08F3-49D7-BBE0-1AC605EFAAF2}" dt="2020-08-13T02:16:55.646" v="79" actId="20577"/>
          <ac:spMkLst>
            <pc:docMk/>
            <pc:sldMk cId="482961323" sldId="271"/>
            <ac:spMk id="2" creationId="{F9A443CD-2BEE-44D2-A46C-92776CB8F386}"/>
          </ac:spMkLst>
        </pc:spChg>
        <pc:spChg chg="mod">
          <ac:chgData name="Aaron Smith" userId="f01875a68a4dc16b" providerId="LiveId" clId="{C7111131-08F3-49D7-BBE0-1AC605EFAAF2}" dt="2020-08-13T15:35:34.736" v="11909" actId="33524"/>
          <ac:spMkLst>
            <pc:docMk/>
            <pc:sldMk cId="482961323" sldId="271"/>
            <ac:spMk id="24" creationId="{6B228C72-C644-4DAD-B843-16355BB7B631}"/>
          </ac:spMkLst>
        </pc:spChg>
      </pc:sldChg>
      <pc:sldChg chg="modAnim">
        <pc:chgData name="Aaron Smith" userId="f01875a68a4dc16b" providerId="LiveId" clId="{C7111131-08F3-49D7-BBE0-1AC605EFAAF2}" dt="2020-08-13T03:38:22.867" v="5149"/>
        <pc:sldMkLst>
          <pc:docMk/>
          <pc:sldMk cId="1051217431" sldId="273"/>
        </pc:sldMkLst>
      </pc:sldChg>
      <pc:sldChg chg="modSp mod modAnim">
        <pc:chgData name="Aaron Smith" userId="f01875a68a4dc16b" providerId="LiveId" clId="{C7111131-08F3-49D7-BBE0-1AC605EFAAF2}" dt="2020-08-13T15:41:20.053" v="12045" actId="20577"/>
        <pc:sldMkLst>
          <pc:docMk/>
          <pc:sldMk cId="3871992205" sldId="275"/>
        </pc:sldMkLst>
        <pc:spChg chg="mod">
          <ac:chgData name="Aaron Smith" userId="f01875a68a4dc16b" providerId="LiveId" clId="{C7111131-08F3-49D7-BBE0-1AC605EFAAF2}" dt="2020-08-13T15:41:20.053" v="12045" actId="20577"/>
          <ac:spMkLst>
            <pc:docMk/>
            <pc:sldMk cId="3871992205" sldId="275"/>
            <ac:spMk id="8" creationId="{CECFF81B-8654-45D5-9ACD-541721A9C938}"/>
          </ac:spMkLst>
        </pc:spChg>
      </pc:sldChg>
      <pc:sldChg chg="modAnim">
        <pc:chgData name="Aaron Smith" userId="f01875a68a4dc16b" providerId="LiveId" clId="{C7111131-08F3-49D7-BBE0-1AC605EFAAF2}" dt="2020-08-13T03:38:17.914" v="5147"/>
        <pc:sldMkLst>
          <pc:docMk/>
          <pc:sldMk cId="4000192191" sldId="276"/>
        </pc:sldMkLst>
      </pc:sldChg>
      <pc:sldChg chg="modAnim">
        <pc:chgData name="Aaron Smith" userId="f01875a68a4dc16b" providerId="LiveId" clId="{C7111131-08F3-49D7-BBE0-1AC605EFAAF2}" dt="2020-08-13T03:38:15.275" v="5146"/>
        <pc:sldMkLst>
          <pc:docMk/>
          <pc:sldMk cId="568564362" sldId="277"/>
        </pc:sldMkLst>
      </pc:sldChg>
      <pc:sldChg chg="modAnim">
        <pc:chgData name="Aaron Smith" userId="f01875a68a4dc16b" providerId="LiveId" clId="{C7111131-08F3-49D7-BBE0-1AC605EFAAF2}" dt="2020-08-13T03:38:12.845" v="5145"/>
        <pc:sldMkLst>
          <pc:docMk/>
          <pc:sldMk cId="240234297" sldId="278"/>
        </pc:sldMkLst>
      </pc:sldChg>
      <pc:sldChg chg="del">
        <pc:chgData name="Aaron Smith" userId="f01875a68a4dc16b" providerId="LiveId" clId="{C7111131-08F3-49D7-BBE0-1AC605EFAAF2}" dt="2020-08-13T02:35:15.968" v="780" actId="47"/>
        <pc:sldMkLst>
          <pc:docMk/>
          <pc:sldMk cId="2505487346" sldId="280"/>
        </pc:sldMkLst>
      </pc:sldChg>
      <pc:sldChg chg="modSp mod">
        <pc:chgData name="Aaron Smith" userId="f01875a68a4dc16b" providerId="LiveId" clId="{C7111131-08F3-49D7-BBE0-1AC605EFAAF2}" dt="2020-08-13T02:24:34.969" v="380" actId="20577"/>
        <pc:sldMkLst>
          <pc:docMk/>
          <pc:sldMk cId="2870501621" sldId="281"/>
        </pc:sldMkLst>
        <pc:spChg chg="mod">
          <ac:chgData name="Aaron Smith" userId="f01875a68a4dc16b" providerId="LiveId" clId="{C7111131-08F3-49D7-BBE0-1AC605EFAAF2}" dt="2020-08-13T02:24:34.969" v="380" actId="20577"/>
          <ac:spMkLst>
            <pc:docMk/>
            <pc:sldMk cId="2870501621" sldId="281"/>
            <ac:spMk id="3" creationId="{67B6CE8B-8E03-4FC3-A12A-E03F1E8052D3}"/>
          </ac:spMkLst>
        </pc:spChg>
      </pc:sldChg>
      <pc:sldChg chg="del">
        <pc:chgData name="Aaron Smith" userId="f01875a68a4dc16b" providerId="LiveId" clId="{C7111131-08F3-49D7-BBE0-1AC605EFAAF2}" dt="2020-08-13T02:29:36.381" v="441" actId="47"/>
        <pc:sldMkLst>
          <pc:docMk/>
          <pc:sldMk cId="1132510159" sldId="282"/>
        </pc:sldMkLst>
      </pc:sldChg>
      <pc:sldChg chg="addSp delSp modSp new del mod ord modAnim">
        <pc:chgData name="Aaron Smith" userId="f01875a68a4dc16b" providerId="LiveId" clId="{C7111131-08F3-49D7-BBE0-1AC605EFAAF2}" dt="2020-08-13T02:56:05.634" v="2056" actId="47"/>
        <pc:sldMkLst>
          <pc:docMk/>
          <pc:sldMk cId="213209494" sldId="283"/>
        </pc:sldMkLst>
        <pc:spChg chg="mod">
          <ac:chgData name="Aaron Smith" userId="f01875a68a4dc16b" providerId="LiveId" clId="{C7111131-08F3-49D7-BBE0-1AC605EFAAF2}" dt="2020-08-13T02:54:32.691" v="1889" actId="20577"/>
          <ac:spMkLst>
            <pc:docMk/>
            <pc:sldMk cId="213209494" sldId="283"/>
            <ac:spMk id="2" creationId="{429032AB-6E27-4BC0-8A8B-DE927255E266}"/>
          </ac:spMkLst>
        </pc:spChg>
        <pc:spChg chg="add del mod">
          <ac:chgData name="Aaron Smith" userId="f01875a68a4dc16b" providerId="LiveId" clId="{C7111131-08F3-49D7-BBE0-1AC605EFAAF2}" dt="2020-08-13T02:25:23.241" v="436"/>
          <ac:spMkLst>
            <pc:docMk/>
            <pc:sldMk cId="213209494" sldId="283"/>
            <ac:spMk id="4" creationId="{74CD11B5-5BA3-46F6-A1C3-82465B594E12}"/>
          </ac:spMkLst>
        </pc:spChg>
        <pc:spChg chg="add del mod">
          <ac:chgData name="Aaron Smith" userId="f01875a68a4dc16b" providerId="LiveId" clId="{C7111131-08F3-49D7-BBE0-1AC605EFAAF2}" dt="2020-08-13T02:40:39.329" v="1009" actId="478"/>
          <ac:spMkLst>
            <pc:docMk/>
            <pc:sldMk cId="213209494" sldId="283"/>
            <ac:spMk id="6" creationId="{41A6E32A-2C33-4701-880D-7EC9E4C19027}"/>
          </ac:spMkLst>
        </pc:spChg>
      </pc:sldChg>
      <pc:sldChg chg="modSp add mod">
        <pc:chgData name="Aaron Smith" userId="f01875a68a4dc16b" providerId="LiveId" clId="{C7111131-08F3-49D7-BBE0-1AC605EFAAF2}" dt="2020-08-13T02:41:55.590" v="1099" actId="20577"/>
        <pc:sldMkLst>
          <pc:docMk/>
          <pc:sldMk cId="1618146870" sldId="284"/>
        </pc:sldMkLst>
        <pc:spChg chg="mod">
          <ac:chgData name="Aaron Smith" userId="f01875a68a4dc16b" providerId="LiveId" clId="{C7111131-08F3-49D7-BBE0-1AC605EFAAF2}" dt="2020-08-13T02:41:55.590" v="1099" actId="20577"/>
          <ac:spMkLst>
            <pc:docMk/>
            <pc:sldMk cId="1618146870" sldId="284"/>
            <ac:spMk id="2" creationId="{19C3BE30-2379-40C6-8AB9-56EA69084EF6}"/>
          </ac:spMkLst>
        </pc:spChg>
        <pc:spChg chg="mod">
          <ac:chgData name="Aaron Smith" userId="f01875a68a4dc16b" providerId="LiveId" clId="{C7111131-08F3-49D7-BBE0-1AC605EFAAF2}" dt="2020-08-13T02:38:04.432" v="983" actId="20577"/>
          <ac:spMkLst>
            <pc:docMk/>
            <pc:sldMk cId="1618146870" sldId="284"/>
            <ac:spMk id="3" creationId="{67B6CE8B-8E03-4FC3-A12A-E03F1E8052D3}"/>
          </ac:spMkLst>
        </pc:spChg>
      </pc:sldChg>
      <pc:sldChg chg="modSp new del mod">
        <pc:chgData name="Aaron Smith" userId="f01875a68a4dc16b" providerId="LiveId" clId="{C7111131-08F3-49D7-BBE0-1AC605EFAAF2}" dt="2020-08-13T02:35:12.219" v="779" actId="47"/>
        <pc:sldMkLst>
          <pc:docMk/>
          <pc:sldMk cId="352697275" sldId="285"/>
        </pc:sldMkLst>
        <pc:spChg chg="mod">
          <ac:chgData name="Aaron Smith" userId="f01875a68a4dc16b" providerId="LiveId" clId="{C7111131-08F3-49D7-BBE0-1AC605EFAAF2}" dt="2020-08-13T02:35:10.078" v="778" actId="14100"/>
          <ac:spMkLst>
            <pc:docMk/>
            <pc:sldMk cId="352697275" sldId="285"/>
            <ac:spMk id="2" creationId="{395DBFF0-BC93-4A10-BABF-0D3AA08CF260}"/>
          </ac:spMkLst>
        </pc:spChg>
      </pc:sldChg>
      <pc:sldChg chg="addSp delSp modSp new mod modAnim">
        <pc:chgData name="Aaron Smith" userId="f01875a68a4dc16b" providerId="LiveId" clId="{C7111131-08F3-49D7-BBE0-1AC605EFAAF2}" dt="2020-08-13T14:45:45.841" v="7595"/>
        <pc:sldMkLst>
          <pc:docMk/>
          <pc:sldMk cId="1000304865" sldId="285"/>
        </pc:sldMkLst>
        <pc:spChg chg="mod">
          <ac:chgData name="Aaron Smith" userId="f01875a68a4dc16b" providerId="LiveId" clId="{C7111131-08F3-49D7-BBE0-1AC605EFAAF2}" dt="2020-08-13T14:26:50.796" v="6784" actId="20577"/>
          <ac:spMkLst>
            <pc:docMk/>
            <pc:sldMk cId="1000304865" sldId="285"/>
            <ac:spMk id="2" creationId="{AE5492CB-7C0A-4A2A-BF0C-535EDA781DAB}"/>
          </ac:spMkLst>
        </pc:spChg>
        <pc:spChg chg="add mod">
          <ac:chgData name="Aaron Smith" userId="f01875a68a4dc16b" providerId="LiveId" clId="{C7111131-08F3-49D7-BBE0-1AC605EFAAF2}" dt="2020-08-13T14:25:47.759" v="6771" actId="164"/>
          <ac:spMkLst>
            <pc:docMk/>
            <pc:sldMk cId="1000304865" sldId="285"/>
            <ac:spMk id="3" creationId="{71A1ADE3-5B72-4AD8-84B7-2B8F4BF5F37D}"/>
          </ac:spMkLst>
        </pc:spChg>
        <pc:spChg chg="del">
          <ac:chgData name="Aaron Smith" userId="f01875a68a4dc16b" providerId="LiveId" clId="{C7111131-08F3-49D7-BBE0-1AC605EFAAF2}" dt="2020-08-13T02:38:41.779" v="987" actId="478"/>
          <ac:spMkLst>
            <pc:docMk/>
            <pc:sldMk cId="1000304865" sldId="285"/>
            <ac:spMk id="3" creationId="{FDE9B101-B002-4150-AB4F-29724CBF8385}"/>
          </ac:spMkLst>
        </pc:spChg>
        <pc:spChg chg="add mod">
          <ac:chgData name="Aaron Smith" userId="f01875a68a4dc16b" providerId="LiveId" clId="{C7111131-08F3-49D7-BBE0-1AC605EFAAF2}" dt="2020-08-13T14:25:47.759" v="6771" actId="164"/>
          <ac:spMkLst>
            <pc:docMk/>
            <pc:sldMk cId="1000304865" sldId="285"/>
            <ac:spMk id="4" creationId="{748DB056-4F4A-4614-B603-2078B7ABA44D}"/>
          </ac:spMkLst>
        </pc:spChg>
        <pc:spChg chg="add mod">
          <ac:chgData name="Aaron Smith" userId="f01875a68a4dc16b" providerId="LiveId" clId="{C7111131-08F3-49D7-BBE0-1AC605EFAAF2}" dt="2020-08-13T03:39:47.773" v="5170" actId="403"/>
          <ac:spMkLst>
            <pc:docMk/>
            <pc:sldMk cId="1000304865" sldId="285"/>
            <ac:spMk id="5" creationId="{8C799254-D53B-4177-9C3D-71B83FF35F38}"/>
          </ac:spMkLst>
        </pc:spChg>
        <pc:spChg chg="add mod">
          <ac:chgData name="Aaron Smith" userId="f01875a68a4dc16b" providerId="LiveId" clId="{C7111131-08F3-49D7-BBE0-1AC605EFAAF2}" dt="2020-08-13T14:25:47.759" v="6771" actId="164"/>
          <ac:spMkLst>
            <pc:docMk/>
            <pc:sldMk cId="1000304865" sldId="285"/>
            <ac:spMk id="6" creationId="{442DE597-5525-4E10-B735-E9719C04C15F}"/>
          </ac:spMkLst>
        </pc:spChg>
        <pc:spChg chg="add mod">
          <ac:chgData name="Aaron Smith" userId="f01875a68a4dc16b" providerId="LiveId" clId="{C7111131-08F3-49D7-BBE0-1AC605EFAAF2}" dt="2020-08-13T14:24:29.898" v="6726" actId="20577"/>
          <ac:spMkLst>
            <pc:docMk/>
            <pc:sldMk cId="1000304865" sldId="285"/>
            <ac:spMk id="7" creationId="{48845A6B-EDAC-4F82-AD2D-9332288DFED8}"/>
          </ac:spMkLst>
        </pc:spChg>
        <pc:spChg chg="add mod">
          <ac:chgData name="Aaron Smith" userId="f01875a68a4dc16b" providerId="LiveId" clId="{C7111131-08F3-49D7-BBE0-1AC605EFAAF2}" dt="2020-08-13T14:45:45.841" v="7595"/>
          <ac:spMkLst>
            <pc:docMk/>
            <pc:sldMk cId="1000304865" sldId="285"/>
            <ac:spMk id="9" creationId="{5C4C147E-1A88-4F44-B05A-65ACBC87068A}"/>
          </ac:spMkLst>
        </pc:spChg>
        <pc:spChg chg="add del mod">
          <ac:chgData name="Aaron Smith" userId="f01875a68a4dc16b" providerId="LiveId" clId="{C7111131-08F3-49D7-BBE0-1AC605EFAAF2}" dt="2020-08-13T03:41:20.462" v="5229" actId="478"/>
          <ac:spMkLst>
            <pc:docMk/>
            <pc:sldMk cId="1000304865" sldId="285"/>
            <ac:spMk id="10" creationId="{B5256012-923A-4DF6-A81F-8328448A9998}"/>
          </ac:spMkLst>
        </pc:spChg>
        <pc:spChg chg="add del mod ord">
          <ac:chgData name="Aaron Smith" userId="f01875a68a4dc16b" providerId="LiveId" clId="{C7111131-08F3-49D7-BBE0-1AC605EFAAF2}" dt="2020-08-13T14:24:19.062" v="6722" actId="478"/>
          <ac:spMkLst>
            <pc:docMk/>
            <pc:sldMk cId="1000304865" sldId="285"/>
            <ac:spMk id="11" creationId="{904A0293-D68F-48BE-AF9A-634A117963F0}"/>
          </ac:spMkLst>
        </pc:spChg>
        <pc:spChg chg="add del mod">
          <ac:chgData name="Aaron Smith" userId="f01875a68a4dc16b" providerId="LiveId" clId="{C7111131-08F3-49D7-BBE0-1AC605EFAAF2}" dt="2020-08-13T14:24:19.062" v="6722" actId="478"/>
          <ac:spMkLst>
            <pc:docMk/>
            <pc:sldMk cId="1000304865" sldId="285"/>
            <ac:spMk id="13" creationId="{5AC20D7B-FC38-4A3F-97DB-0F0E7AF3EEE9}"/>
          </ac:spMkLst>
        </pc:spChg>
        <pc:spChg chg="add del mod">
          <ac:chgData name="Aaron Smith" userId="f01875a68a4dc16b" providerId="LiveId" clId="{C7111131-08F3-49D7-BBE0-1AC605EFAAF2}" dt="2020-08-13T03:42:17.416" v="5261" actId="478"/>
          <ac:spMkLst>
            <pc:docMk/>
            <pc:sldMk cId="1000304865" sldId="285"/>
            <ac:spMk id="15" creationId="{77267BB9-0909-486F-A727-BBF6ABC40EB1}"/>
          </ac:spMkLst>
        </pc:spChg>
        <pc:spChg chg="add del mod ord">
          <ac:chgData name="Aaron Smith" userId="f01875a68a4dc16b" providerId="LiveId" clId="{C7111131-08F3-49D7-BBE0-1AC605EFAAF2}" dt="2020-08-13T14:24:19.062" v="6722" actId="478"/>
          <ac:spMkLst>
            <pc:docMk/>
            <pc:sldMk cId="1000304865" sldId="285"/>
            <ac:spMk id="17" creationId="{6D678781-2A64-4443-9F95-0087B8AF83BE}"/>
          </ac:spMkLst>
        </pc:spChg>
        <pc:spChg chg="add del mod">
          <ac:chgData name="Aaron Smith" userId="f01875a68a4dc16b" providerId="LiveId" clId="{C7111131-08F3-49D7-BBE0-1AC605EFAAF2}" dt="2020-08-13T14:24:19.062" v="6722" actId="478"/>
          <ac:spMkLst>
            <pc:docMk/>
            <pc:sldMk cId="1000304865" sldId="285"/>
            <ac:spMk id="19" creationId="{6D9F1EF5-E5C5-41D4-BB6D-22D8F6193B35}"/>
          </ac:spMkLst>
        </pc:spChg>
        <pc:spChg chg="add del">
          <ac:chgData name="Aaron Smith" userId="f01875a68a4dc16b" providerId="LiveId" clId="{C7111131-08F3-49D7-BBE0-1AC605EFAAF2}" dt="2020-08-13T03:44:57.076" v="5384" actId="478"/>
          <ac:spMkLst>
            <pc:docMk/>
            <pc:sldMk cId="1000304865" sldId="285"/>
            <ac:spMk id="21" creationId="{098E5D23-E388-4511-BB68-D9DF916DD453}"/>
          </ac:spMkLst>
        </pc:spChg>
        <pc:spChg chg="add del mod">
          <ac:chgData name="Aaron Smith" userId="f01875a68a4dc16b" providerId="LiveId" clId="{C7111131-08F3-49D7-BBE0-1AC605EFAAF2}" dt="2020-08-13T03:49:32.274" v="5645" actId="478"/>
          <ac:spMkLst>
            <pc:docMk/>
            <pc:sldMk cId="1000304865" sldId="285"/>
            <ac:spMk id="23" creationId="{B62E7951-7129-47F7-A579-87EDBDF0EF11}"/>
          </ac:spMkLst>
        </pc:spChg>
        <pc:spChg chg="mod">
          <ac:chgData name="Aaron Smith" userId="f01875a68a4dc16b" providerId="LiveId" clId="{C7111131-08F3-49D7-BBE0-1AC605EFAAF2}" dt="2020-08-13T14:23:55.852" v="6720" actId="1076"/>
          <ac:spMkLst>
            <pc:docMk/>
            <pc:sldMk cId="1000304865" sldId="285"/>
            <ac:spMk id="26" creationId="{5ED43B7F-9C24-41EB-956A-22AD4B2A3FB3}"/>
          </ac:spMkLst>
        </pc:spChg>
        <pc:spChg chg="add del mod">
          <ac:chgData name="Aaron Smith" userId="f01875a68a4dc16b" providerId="LiveId" clId="{C7111131-08F3-49D7-BBE0-1AC605EFAAF2}" dt="2020-08-13T03:47:18.220" v="5569"/>
          <ac:spMkLst>
            <pc:docMk/>
            <pc:sldMk cId="1000304865" sldId="285"/>
            <ac:spMk id="28" creationId="{C33A5225-A6CE-4E02-92B9-2FFBD48964E7}"/>
          </ac:spMkLst>
        </pc:spChg>
        <pc:spChg chg="add del mod">
          <ac:chgData name="Aaron Smith" userId="f01875a68a4dc16b" providerId="LiveId" clId="{C7111131-08F3-49D7-BBE0-1AC605EFAAF2}" dt="2020-08-13T03:47:18.220" v="5569"/>
          <ac:spMkLst>
            <pc:docMk/>
            <pc:sldMk cId="1000304865" sldId="285"/>
            <ac:spMk id="29" creationId="{4ABB3022-3789-4F1B-85A8-B2D05F1270E2}"/>
          </ac:spMkLst>
        </pc:spChg>
        <pc:spChg chg="add del mod">
          <ac:chgData name="Aaron Smith" userId="f01875a68a4dc16b" providerId="LiveId" clId="{C7111131-08F3-49D7-BBE0-1AC605EFAAF2}" dt="2020-08-13T03:47:18.220" v="5569"/>
          <ac:spMkLst>
            <pc:docMk/>
            <pc:sldMk cId="1000304865" sldId="285"/>
            <ac:spMk id="30" creationId="{927CC262-6FF1-41C1-9EAC-244320E44798}"/>
          </ac:spMkLst>
        </pc:spChg>
        <pc:spChg chg="add del mod">
          <ac:chgData name="Aaron Smith" userId="f01875a68a4dc16b" providerId="LiveId" clId="{C7111131-08F3-49D7-BBE0-1AC605EFAAF2}" dt="2020-08-13T03:47:18.220" v="5569"/>
          <ac:spMkLst>
            <pc:docMk/>
            <pc:sldMk cId="1000304865" sldId="285"/>
            <ac:spMk id="31" creationId="{326E6114-0E8F-443A-BAD8-4C2D37E3D816}"/>
          </ac:spMkLst>
        </pc:spChg>
        <pc:spChg chg="add mod">
          <ac:chgData name="Aaron Smith" userId="f01875a68a4dc16b" providerId="LiveId" clId="{C7111131-08F3-49D7-BBE0-1AC605EFAAF2}" dt="2020-08-13T14:20:21.796" v="6528" actId="113"/>
          <ac:spMkLst>
            <pc:docMk/>
            <pc:sldMk cId="1000304865" sldId="285"/>
            <ac:spMk id="33" creationId="{945413B4-D254-435F-931F-B5A7B014854E}"/>
          </ac:spMkLst>
        </pc:spChg>
        <pc:spChg chg="add mod">
          <ac:chgData name="Aaron Smith" userId="f01875a68a4dc16b" providerId="LiveId" clId="{C7111131-08F3-49D7-BBE0-1AC605EFAAF2}" dt="2020-08-13T14:17:49.690" v="6313" actId="1037"/>
          <ac:spMkLst>
            <pc:docMk/>
            <pc:sldMk cId="1000304865" sldId="285"/>
            <ac:spMk id="35" creationId="{889DD4BC-7990-4629-AFBD-8EBF4A4CAE7F}"/>
          </ac:spMkLst>
        </pc:spChg>
        <pc:spChg chg="add mod">
          <ac:chgData name="Aaron Smith" userId="f01875a68a4dc16b" providerId="LiveId" clId="{C7111131-08F3-49D7-BBE0-1AC605EFAAF2}" dt="2020-08-13T14:17:49.690" v="6313" actId="1037"/>
          <ac:spMkLst>
            <pc:docMk/>
            <pc:sldMk cId="1000304865" sldId="285"/>
            <ac:spMk id="37" creationId="{29FBE0FB-DCC9-439A-82FD-C1BFEDC35E5A}"/>
          </ac:spMkLst>
        </pc:spChg>
        <pc:spChg chg="add del mod">
          <ac:chgData name="Aaron Smith" userId="f01875a68a4dc16b" providerId="LiveId" clId="{C7111131-08F3-49D7-BBE0-1AC605EFAAF2}" dt="2020-08-13T03:49:48.904" v="5650" actId="478"/>
          <ac:spMkLst>
            <pc:docMk/>
            <pc:sldMk cId="1000304865" sldId="285"/>
            <ac:spMk id="39" creationId="{DA057F1F-0837-46D2-930B-A1EADFE04DC2}"/>
          </ac:spMkLst>
        </pc:spChg>
        <pc:spChg chg="add del mod">
          <ac:chgData name="Aaron Smith" userId="f01875a68a4dc16b" providerId="LiveId" clId="{C7111131-08F3-49D7-BBE0-1AC605EFAAF2}" dt="2020-08-13T03:49:47.674" v="5649" actId="478"/>
          <ac:spMkLst>
            <pc:docMk/>
            <pc:sldMk cId="1000304865" sldId="285"/>
            <ac:spMk id="41" creationId="{A90969B0-5CDD-469C-B93D-B911CFD1DEAD}"/>
          </ac:spMkLst>
        </pc:spChg>
        <pc:spChg chg="add del mod">
          <ac:chgData name="Aaron Smith" userId="f01875a68a4dc16b" providerId="LiveId" clId="{C7111131-08F3-49D7-BBE0-1AC605EFAAF2}" dt="2020-08-13T14:24:22.937" v="6723" actId="478"/>
          <ac:spMkLst>
            <pc:docMk/>
            <pc:sldMk cId="1000304865" sldId="285"/>
            <ac:spMk id="43" creationId="{7D631907-7DEF-475A-8F1D-3F41933965DB}"/>
          </ac:spMkLst>
        </pc:spChg>
        <pc:spChg chg="add del mod">
          <ac:chgData name="Aaron Smith" userId="f01875a68a4dc16b" providerId="LiveId" clId="{C7111131-08F3-49D7-BBE0-1AC605EFAAF2}" dt="2020-08-13T14:24:22.937" v="6723" actId="478"/>
          <ac:spMkLst>
            <pc:docMk/>
            <pc:sldMk cId="1000304865" sldId="285"/>
            <ac:spMk id="45" creationId="{879ECECF-4ED5-4670-8F62-01CCBA8C678E}"/>
          </ac:spMkLst>
        </pc:spChg>
        <pc:spChg chg="mod">
          <ac:chgData name="Aaron Smith" userId="f01875a68a4dc16b" providerId="LiveId" clId="{C7111131-08F3-49D7-BBE0-1AC605EFAAF2}" dt="2020-08-13T03:50:58.790" v="5652"/>
          <ac:spMkLst>
            <pc:docMk/>
            <pc:sldMk cId="1000304865" sldId="285"/>
            <ac:spMk id="47" creationId="{F81A192D-8FD7-40C5-A7D8-47F8AA054BD5}"/>
          </ac:spMkLst>
        </pc:spChg>
        <pc:grpChg chg="add mod">
          <ac:chgData name="Aaron Smith" userId="f01875a68a4dc16b" providerId="LiveId" clId="{C7111131-08F3-49D7-BBE0-1AC605EFAAF2}" dt="2020-08-13T14:19:33.061" v="6517" actId="164"/>
          <ac:grpSpMkLst>
            <pc:docMk/>
            <pc:sldMk cId="1000304865" sldId="285"/>
            <ac:grpSpMk id="24" creationId="{7AFB8E4D-3314-4230-BBEE-CD2E1E6367FE}"/>
          </ac:grpSpMkLst>
        </pc:grpChg>
        <pc:grpChg chg="add mod">
          <ac:chgData name="Aaron Smith" userId="f01875a68a4dc16b" providerId="LiveId" clId="{C7111131-08F3-49D7-BBE0-1AC605EFAAF2}" dt="2020-08-13T14:19:33.061" v="6517" actId="164"/>
          <ac:grpSpMkLst>
            <pc:docMk/>
            <pc:sldMk cId="1000304865" sldId="285"/>
            <ac:grpSpMk id="25" creationId="{F753D354-3856-4EC1-B7EE-368A347F4C70}"/>
          </ac:grpSpMkLst>
        </pc:grpChg>
        <pc:grpChg chg="add mod">
          <ac:chgData name="Aaron Smith" userId="f01875a68a4dc16b" providerId="LiveId" clId="{C7111131-08F3-49D7-BBE0-1AC605EFAAF2}" dt="2020-08-13T14:25:47.759" v="6771" actId="164"/>
          <ac:grpSpMkLst>
            <pc:docMk/>
            <pc:sldMk cId="1000304865" sldId="285"/>
            <ac:grpSpMk id="28" creationId="{A913C7E3-24BC-4ABE-BA0C-DA43E8CD2D22}"/>
          </ac:grpSpMkLst>
        </pc:grpChg>
        <pc:grpChg chg="add del mod">
          <ac:chgData name="Aaron Smith" userId="f01875a68a4dc16b" providerId="LiveId" clId="{C7111131-08F3-49D7-BBE0-1AC605EFAAF2}" dt="2020-08-13T14:17:29.268" v="6237" actId="478"/>
          <ac:grpSpMkLst>
            <pc:docMk/>
            <pc:sldMk cId="1000304865" sldId="285"/>
            <ac:grpSpMk id="46" creationId="{A2498B4F-1324-4213-AEF9-55B4FB6CF631}"/>
          </ac:grpSpMkLst>
        </pc:grpChg>
        <pc:cxnChg chg="add del mod">
          <ac:chgData name="Aaron Smith" userId="f01875a68a4dc16b" providerId="LiveId" clId="{C7111131-08F3-49D7-BBE0-1AC605EFAAF2}" dt="2020-08-13T03:49:33.727" v="5646" actId="478"/>
          <ac:cxnSpMkLst>
            <pc:docMk/>
            <pc:sldMk cId="1000304865" sldId="285"/>
            <ac:cxnSpMk id="25" creationId="{6F972AA1-BDF2-42E0-B391-0707554B46B1}"/>
          </ac:cxnSpMkLst>
        </pc:cxnChg>
        <pc:cxnChg chg="mod">
          <ac:chgData name="Aaron Smith" userId="f01875a68a4dc16b" providerId="LiveId" clId="{C7111131-08F3-49D7-BBE0-1AC605EFAAF2}" dt="2020-08-13T14:19:14.801" v="6452" actId="14100"/>
          <ac:cxnSpMkLst>
            <pc:docMk/>
            <pc:sldMk cId="1000304865" sldId="285"/>
            <ac:cxnSpMk id="27" creationId="{FABDD5DA-6205-4B3E-A5D0-27C18EEC2130}"/>
          </ac:cxnSpMkLst>
        </pc:cxnChg>
        <pc:cxnChg chg="add mod">
          <ac:chgData name="Aaron Smith" userId="f01875a68a4dc16b" providerId="LiveId" clId="{C7111131-08F3-49D7-BBE0-1AC605EFAAF2}" dt="2020-08-13T14:19:33.061" v="6517" actId="164"/>
          <ac:cxnSpMkLst>
            <pc:docMk/>
            <pc:sldMk cId="1000304865" sldId="285"/>
            <ac:cxnSpMk id="31" creationId="{E23ACC03-ECCD-44C3-B983-8FC5A9E03EC3}"/>
          </ac:cxnSpMkLst>
        </pc:cxnChg>
        <pc:cxnChg chg="add del mod">
          <ac:chgData name="Aaron Smith" userId="f01875a68a4dc16b" providerId="LiveId" clId="{C7111131-08F3-49D7-BBE0-1AC605EFAAF2}" dt="2020-08-13T03:47:18.220" v="5569"/>
          <ac:cxnSpMkLst>
            <pc:docMk/>
            <pc:sldMk cId="1000304865" sldId="285"/>
            <ac:cxnSpMk id="32" creationId="{D829696D-398A-493E-A535-0F77C16E8679}"/>
          </ac:cxnSpMkLst>
        </pc:cxnChg>
        <pc:cxnChg chg="add del mod">
          <ac:chgData name="Aaron Smith" userId="f01875a68a4dc16b" providerId="LiveId" clId="{C7111131-08F3-49D7-BBE0-1AC605EFAAF2}" dt="2020-08-13T14:19:52.206" v="6521"/>
          <ac:cxnSpMkLst>
            <pc:docMk/>
            <pc:sldMk cId="1000304865" sldId="285"/>
            <ac:cxnSpMk id="38" creationId="{50B1A469-4EC9-43F0-92E3-6F49B3FA950F}"/>
          </ac:cxnSpMkLst>
        </pc:cxnChg>
        <pc:cxnChg chg="mod">
          <ac:chgData name="Aaron Smith" userId="f01875a68a4dc16b" providerId="LiveId" clId="{C7111131-08F3-49D7-BBE0-1AC605EFAAF2}" dt="2020-08-13T14:17:29.268" v="6237" actId="478"/>
          <ac:cxnSpMkLst>
            <pc:docMk/>
            <pc:sldMk cId="1000304865" sldId="285"/>
            <ac:cxnSpMk id="48" creationId="{5A37C42A-2A91-4905-8CCB-0380306CDB6D}"/>
          </ac:cxnSpMkLst>
        </pc:cxnChg>
        <pc:cxnChg chg="add del mod">
          <ac:chgData name="Aaron Smith" userId="f01875a68a4dc16b" providerId="LiveId" clId="{C7111131-08F3-49D7-BBE0-1AC605EFAAF2}" dt="2020-08-13T14:17:30.493" v="6238" actId="478"/>
          <ac:cxnSpMkLst>
            <pc:docMk/>
            <pc:sldMk cId="1000304865" sldId="285"/>
            <ac:cxnSpMk id="50" creationId="{929A37A1-9E38-42CA-AAC1-EB1AA832E1E4}"/>
          </ac:cxnSpMkLst>
        </pc:cxnChg>
      </pc:sldChg>
      <pc:sldChg chg="modSp new mod ord">
        <pc:chgData name="Aaron Smith" userId="f01875a68a4dc16b" providerId="LiveId" clId="{C7111131-08F3-49D7-BBE0-1AC605EFAAF2}" dt="2020-08-13T02:57:45.498" v="2077"/>
        <pc:sldMkLst>
          <pc:docMk/>
          <pc:sldMk cId="3926940385" sldId="286"/>
        </pc:sldMkLst>
        <pc:spChg chg="mod">
          <ac:chgData name="Aaron Smith" userId="f01875a68a4dc16b" providerId="LiveId" clId="{C7111131-08F3-49D7-BBE0-1AC605EFAAF2}" dt="2020-08-13T02:56:21.317" v="2064" actId="20577"/>
          <ac:spMkLst>
            <pc:docMk/>
            <pc:sldMk cId="3926940385" sldId="286"/>
            <ac:spMk id="2" creationId="{63298F77-6F31-4974-AC60-88F91F94BC0E}"/>
          </ac:spMkLst>
        </pc:spChg>
        <pc:spChg chg="mod">
          <ac:chgData name="Aaron Smith" userId="f01875a68a4dc16b" providerId="LiveId" clId="{C7111131-08F3-49D7-BBE0-1AC605EFAAF2}" dt="2020-08-13T02:57:45.498" v="2077"/>
          <ac:spMkLst>
            <pc:docMk/>
            <pc:sldMk cId="3926940385" sldId="286"/>
            <ac:spMk id="3" creationId="{1D727D6F-966F-40E5-A8E2-3C9A62329980}"/>
          </ac:spMkLst>
        </pc:spChg>
      </pc:sldChg>
      <pc:sldChg chg="modSp add mod">
        <pc:chgData name="Aaron Smith" userId="f01875a68a4dc16b" providerId="LiveId" clId="{C7111131-08F3-49D7-BBE0-1AC605EFAAF2}" dt="2020-08-13T02:42:41.734" v="1166" actId="20577"/>
        <pc:sldMkLst>
          <pc:docMk/>
          <pc:sldMk cId="193621632" sldId="287"/>
        </pc:sldMkLst>
        <pc:spChg chg="mod">
          <ac:chgData name="Aaron Smith" userId="f01875a68a4dc16b" providerId="LiveId" clId="{C7111131-08F3-49D7-BBE0-1AC605EFAAF2}" dt="2020-08-13T02:42:34.185" v="1132" actId="20577"/>
          <ac:spMkLst>
            <pc:docMk/>
            <pc:sldMk cId="193621632" sldId="287"/>
            <ac:spMk id="2" creationId="{19C3BE30-2379-40C6-8AB9-56EA69084EF6}"/>
          </ac:spMkLst>
        </pc:spChg>
        <pc:spChg chg="mod">
          <ac:chgData name="Aaron Smith" userId="f01875a68a4dc16b" providerId="LiveId" clId="{C7111131-08F3-49D7-BBE0-1AC605EFAAF2}" dt="2020-08-13T02:42:41.734" v="1166" actId="20577"/>
          <ac:spMkLst>
            <pc:docMk/>
            <pc:sldMk cId="193621632" sldId="287"/>
            <ac:spMk id="3" creationId="{67B6CE8B-8E03-4FC3-A12A-E03F1E8052D3}"/>
          </ac:spMkLst>
        </pc:spChg>
      </pc:sldChg>
      <pc:sldChg chg="addSp modSp new mod">
        <pc:chgData name="Aaron Smith" userId="f01875a68a4dc16b" providerId="LiveId" clId="{C7111131-08F3-49D7-BBE0-1AC605EFAAF2}" dt="2020-08-13T02:46:43.568" v="1241" actId="20577"/>
        <pc:sldMkLst>
          <pc:docMk/>
          <pc:sldMk cId="3471571018" sldId="288"/>
        </pc:sldMkLst>
        <pc:spChg chg="mod">
          <ac:chgData name="Aaron Smith" userId="f01875a68a4dc16b" providerId="LiveId" clId="{C7111131-08F3-49D7-BBE0-1AC605EFAAF2}" dt="2020-08-13T02:46:02.540" v="1198" actId="20577"/>
          <ac:spMkLst>
            <pc:docMk/>
            <pc:sldMk cId="3471571018" sldId="288"/>
            <ac:spMk id="2" creationId="{21622731-08BE-4ACB-9945-E064B3E6D6A0}"/>
          </ac:spMkLst>
        </pc:spChg>
        <pc:spChg chg="add mod">
          <ac:chgData name="Aaron Smith" userId="f01875a68a4dc16b" providerId="LiveId" clId="{C7111131-08F3-49D7-BBE0-1AC605EFAAF2}" dt="2020-08-13T02:46:43.568" v="1241" actId="20577"/>
          <ac:spMkLst>
            <pc:docMk/>
            <pc:sldMk cId="3471571018" sldId="288"/>
            <ac:spMk id="3" creationId="{1C694649-E7A6-48B9-A455-F8851E35FEDA}"/>
          </ac:spMkLst>
        </pc:spChg>
        <pc:picChg chg="add">
          <ac:chgData name="Aaron Smith" userId="f01875a68a4dc16b" providerId="LiveId" clId="{C7111131-08F3-49D7-BBE0-1AC605EFAAF2}" dt="2020-08-13T02:45:47.767" v="1184"/>
          <ac:picMkLst>
            <pc:docMk/>
            <pc:sldMk cId="3471571018" sldId="288"/>
            <ac:picMk id="1026" creationId="{A773467C-F11D-4CC9-9B77-E8A7FD6D840A}"/>
          </ac:picMkLst>
        </pc:picChg>
      </pc:sldChg>
      <pc:sldChg chg="new del">
        <pc:chgData name="Aaron Smith" userId="f01875a68a4dc16b" providerId="LiveId" clId="{C7111131-08F3-49D7-BBE0-1AC605EFAAF2}" dt="2020-08-13T02:45:36.481" v="1170" actId="680"/>
        <pc:sldMkLst>
          <pc:docMk/>
          <pc:sldMk cId="3584314135" sldId="288"/>
        </pc:sldMkLst>
      </pc:sldChg>
      <pc:sldChg chg="addSp modSp new mod modAnim">
        <pc:chgData name="Aaron Smith" userId="f01875a68a4dc16b" providerId="LiveId" clId="{C7111131-08F3-49D7-BBE0-1AC605EFAAF2}" dt="2020-08-13T15:37:52.135" v="11976" actId="20577"/>
        <pc:sldMkLst>
          <pc:docMk/>
          <pc:sldMk cId="3633096981" sldId="289"/>
        </pc:sldMkLst>
        <pc:spChg chg="mod">
          <ac:chgData name="Aaron Smith" userId="f01875a68a4dc16b" providerId="LiveId" clId="{C7111131-08F3-49D7-BBE0-1AC605EFAAF2}" dt="2020-08-13T02:47:05.870" v="1277" actId="20577"/>
          <ac:spMkLst>
            <pc:docMk/>
            <pc:sldMk cId="3633096981" sldId="289"/>
            <ac:spMk id="2" creationId="{1164264B-C80F-485C-83E6-4F773A834F21}"/>
          </ac:spMkLst>
        </pc:spChg>
        <pc:spChg chg="mod">
          <ac:chgData name="Aaron Smith" userId="f01875a68a4dc16b" providerId="LiveId" clId="{C7111131-08F3-49D7-BBE0-1AC605EFAAF2}" dt="2020-08-13T15:37:52.135" v="11976" actId="20577"/>
          <ac:spMkLst>
            <pc:docMk/>
            <pc:sldMk cId="3633096981" sldId="289"/>
            <ac:spMk id="3" creationId="{FEAAD3FB-6679-487B-BBAD-D4D064D1B470}"/>
          </ac:spMkLst>
        </pc:spChg>
        <pc:spChg chg="add mod">
          <ac:chgData name="Aaron Smith" userId="f01875a68a4dc16b" providerId="LiveId" clId="{C7111131-08F3-49D7-BBE0-1AC605EFAAF2}" dt="2020-08-13T02:52:44.964" v="1857" actId="1035"/>
          <ac:spMkLst>
            <pc:docMk/>
            <pc:sldMk cId="3633096981" sldId="289"/>
            <ac:spMk id="4" creationId="{00397AC3-C583-46CF-ACBF-2698186E89B7}"/>
          </ac:spMkLst>
        </pc:spChg>
        <pc:spChg chg="add mod">
          <ac:chgData name="Aaron Smith" userId="f01875a68a4dc16b" providerId="LiveId" clId="{C7111131-08F3-49D7-BBE0-1AC605EFAAF2}" dt="2020-08-13T02:52:55.515" v="1862" actId="1076"/>
          <ac:spMkLst>
            <pc:docMk/>
            <pc:sldMk cId="3633096981" sldId="289"/>
            <ac:spMk id="6" creationId="{430EEEB2-4CB7-4AA8-AA7A-254D3FD37484}"/>
          </ac:spMkLst>
        </pc:spChg>
      </pc:sldChg>
      <pc:sldChg chg="modSp add mod">
        <pc:chgData name="Aaron Smith" userId="f01875a68a4dc16b" providerId="LiveId" clId="{C7111131-08F3-49D7-BBE0-1AC605EFAAF2}" dt="2020-08-13T02:56:42.974" v="2070" actId="6549"/>
        <pc:sldMkLst>
          <pc:docMk/>
          <pc:sldMk cId="1591314553" sldId="290"/>
        </pc:sldMkLst>
        <pc:spChg chg="mod">
          <ac:chgData name="Aaron Smith" userId="f01875a68a4dc16b" providerId="LiveId" clId="{C7111131-08F3-49D7-BBE0-1AC605EFAAF2}" dt="2020-08-13T02:56:42.974" v="2070" actId="6549"/>
          <ac:spMkLst>
            <pc:docMk/>
            <pc:sldMk cId="1591314553" sldId="290"/>
            <ac:spMk id="3" creationId="{1D727D6F-966F-40E5-A8E2-3C9A62329980}"/>
          </ac:spMkLst>
        </pc:spChg>
      </pc:sldChg>
      <pc:sldChg chg="addSp delSp modSp new mod modAnim">
        <pc:chgData name="Aaron Smith" userId="f01875a68a4dc16b" providerId="LiveId" clId="{C7111131-08F3-49D7-BBE0-1AC605EFAAF2}" dt="2020-08-13T03:30:15.859" v="4847" actId="20577"/>
        <pc:sldMkLst>
          <pc:docMk/>
          <pc:sldMk cId="323509096" sldId="291"/>
        </pc:sldMkLst>
        <pc:spChg chg="mod">
          <ac:chgData name="Aaron Smith" userId="f01875a68a4dc16b" providerId="LiveId" clId="{C7111131-08F3-49D7-BBE0-1AC605EFAAF2}" dt="2020-08-13T03:07:08.825" v="2985" actId="404"/>
          <ac:spMkLst>
            <pc:docMk/>
            <pc:sldMk cId="323509096" sldId="291"/>
            <ac:spMk id="2" creationId="{DBF08F5C-21D9-40CE-ADFD-873C305B44FF}"/>
          </ac:spMkLst>
        </pc:spChg>
        <pc:spChg chg="del">
          <ac:chgData name="Aaron Smith" userId="f01875a68a4dc16b" providerId="LiveId" clId="{C7111131-08F3-49D7-BBE0-1AC605EFAAF2}" dt="2020-08-13T02:58:39.281" v="2142" actId="478"/>
          <ac:spMkLst>
            <pc:docMk/>
            <pc:sldMk cId="323509096" sldId="291"/>
            <ac:spMk id="3" creationId="{D9EA260E-C0A4-4BAA-A1F2-E48237D3E4BB}"/>
          </ac:spMkLst>
        </pc:spChg>
        <pc:spChg chg="add del mod">
          <ac:chgData name="Aaron Smith" userId="f01875a68a4dc16b" providerId="LiveId" clId="{C7111131-08F3-49D7-BBE0-1AC605EFAAF2}" dt="2020-08-13T03:02:36.429" v="2698" actId="478"/>
          <ac:spMkLst>
            <pc:docMk/>
            <pc:sldMk cId="323509096" sldId="291"/>
            <ac:spMk id="4" creationId="{B5E0C1E5-73A7-4A01-A09B-4C54B1F2A5BF}"/>
          </ac:spMkLst>
        </pc:spChg>
        <pc:spChg chg="add mod">
          <ac:chgData name="Aaron Smith" userId="f01875a68a4dc16b" providerId="LiveId" clId="{C7111131-08F3-49D7-BBE0-1AC605EFAAF2}" dt="2020-08-13T03:07:21.964" v="3006" actId="1035"/>
          <ac:spMkLst>
            <pc:docMk/>
            <pc:sldMk cId="323509096" sldId="291"/>
            <ac:spMk id="6" creationId="{728052C5-C195-4253-A846-31768EC8269E}"/>
          </ac:spMkLst>
        </pc:spChg>
        <pc:spChg chg="add mod">
          <ac:chgData name="Aaron Smith" userId="f01875a68a4dc16b" providerId="LiveId" clId="{C7111131-08F3-49D7-BBE0-1AC605EFAAF2}" dt="2020-08-13T03:30:15.859" v="4847" actId="20577"/>
          <ac:spMkLst>
            <pc:docMk/>
            <pc:sldMk cId="323509096" sldId="291"/>
            <ac:spMk id="8" creationId="{7185DC62-9C3C-48A2-B381-D3883EAC5D57}"/>
          </ac:spMkLst>
        </pc:spChg>
      </pc:sldChg>
      <pc:sldChg chg="addSp delSp modSp new mod modAnim">
        <pc:chgData name="Aaron Smith" userId="f01875a68a4dc16b" providerId="LiveId" clId="{C7111131-08F3-49D7-BBE0-1AC605EFAAF2}" dt="2020-08-13T15:40:08.703" v="12022" actId="20577"/>
        <pc:sldMkLst>
          <pc:docMk/>
          <pc:sldMk cId="1400031536" sldId="292"/>
        </pc:sldMkLst>
        <pc:spChg chg="mod">
          <ac:chgData name="Aaron Smith" userId="f01875a68a4dc16b" providerId="LiveId" clId="{C7111131-08F3-49D7-BBE0-1AC605EFAAF2}" dt="2020-08-13T03:18:00.929" v="4153" actId="20577"/>
          <ac:spMkLst>
            <pc:docMk/>
            <pc:sldMk cId="1400031536" sldId="292"/>
            <ac:spMk id="2" creationId="{F7BC9B0F-4603-4B99-8115-953C0175EA79}"/>
          </ac:spMkLst>
        </pc:spChg>
        <pc:spChg chg="del">
          <ac:chgData name="Aaron Smith" userId="f01875a68a4dc16b" providerId="LiveId" clId="{C7111131-08F3-49D7-BBE0-1AC605EFAAF2}" dt="2020-08-13T03:18:09.892" v="4154" actId="3680"/>
          <ac:spMkLst>
            <pc:docMk/>
            <pc:sldMk cId="1400031536" sldId="292"/>
            <ac:spMk id="3" creationId="{E0AE6998-699A-4BA4-9A56-DF787AFB97CB}"/>
          </ac:spMkLst>
        </pc:spChg>
        <pc:spChg chg="add mod">
          <ac:chgData name="Aaron Smith" userId="f01875a68a4dc16b" providerId="LiveId" clId="{C7111131-08F3-49D7-BBE0-1AC605EFAAF2}" dt="2020-08-13T03:25:29.238" v="4818" actId="14100"/>
          <ac:spMkLst>
            <pc:docMk/>
            <pc:sldMk cId="1400031536" sldId="292"/>
            <ac:spMk id="5" creationId="{A0402B52-62D7-43B9-9A1E-C5E1AA9807C7}"/>
          </ac:spMkLst>
        </pc:spChg>
        <pc:graphicFrameChg chg="add mod ord modGraphic">
          <ac:chgData name="Aaron Smith" userId="f01875a68a4dc16b" providerId="LiveId" clId="{C7111131-08F3-49D7-BBE0-1AC605EFAAF2}" dt="2020-08-13T15:40:08.703" v="12022" actId="20577"/>
          <ac:graphicFrameMkLst>
            <pc:docMk/>
            <pc:sldMk cId="1400031536" sldId="292"/>
            <ac:graphicFrameMk id="4" creationId="{F81BFF82-9598-4822-A00B-40E0D87C6C84}"/>
          </ac:graphicFrameMkLst>
        </pc:graphicFrameChg>
      </pc:sldChg>
      <pc:sldChg chg="addSp delSp modSp new del mod">
        <pc:chgData name="Aaron Smith" userId="f01875a68a4dc16b" providerId="LiveId" clId="{C7111131-08F3-49D7-BBE0-1AC605EFAAF2}" dt="2020-08-13T03:17:27.757" v="4136" actId="47"/>
        <pc:sldMkLst>
          <pc:docMk/>
          <pc:sldMk cId="3103998399" sldId="292"/>
        </pc:sldMkLst>
        <pc:spChg chg="mod">
          <ac:chgData name="Aaron Smith" userId="f01875a68a4dc16b" providerId="LiveId" clId="{C7111131-08F3-49D7-BBE0-1AC605EFAAF2}" dt="2020-08-13T03:14:36.710" v="4018" actId="20577"/>
          <ac:spMkLst>
            <pc:docMk/>
            <pc:sldMk cId="3103998399" sldId="292"/>
            <ac:spMk id="2" creationId="{182E1383-CE5A-479B-977C-F05FE496DC69}"/>
          </ac:spMkLst>
        </pc:spChg>
        <pc:spChg chg="add del mod">
          <ac:chgData name="Aaron Smith" userId="f01875a68a4dc16b" providerId="LiveId" clId="{C7111131-08F3-49D7-BBE0-1AC605EFAAF2}" dt="2020-08-13T03:15:28.932" v="4036" actId="3680"/>
          <ac:spMkLst>
            <pc:docMk/>
            <pc:sldMk cId="3103998399" sldId="292"/>
            <ac:spMk id="3" creationId="{C41CE845-7FAC-424D-9742-4C82A66937F7}"/>
          </ac:spMkLst>
        </pc:spChg>
        <pc:spChg chg="add del mod">
          <ac:chgData name="Aaron Smith" userId="f01875a68a4dc16b" providerId="LiveId" clId="{C7111131-08F3-49D7-BBE0-1AC605EFAAF2}" dt="2020-08-13T03:14:42.020" v="4020"/>
          <ac:spMkLst>
            <pc:docMk/>
            <pc:sldMk cId="3103998399" sldId="292"/>
            <ac:spMk id="4" creationId="{E779DB5A-44F4-4EA1-9CD6-B7429DBB2F32}"/>
          </ac:spMkLst>
        </pc:spChg>
        <pc:graphicFrameChg chg="add mod ord modGraphic">
          <ac:chgData name="Aaron Smith" userId="f01875a68a4dc16b" providerId="LiveId" clId="{C7111131-08F3-49D7-BBE0-1AC605EFAAF2}" dt="2020-08-13T03:16:51.449" v="4135" actId="20577"/>
          <ac:graphicFrameMkLst>
            <pc:docMk/>
            <pc:sldMk cId="3103998399" sldId="292"/>
            <ac:graphicFrameMk id="5" creationId="{88C98FF5-B66D-4139-BAAE-B3A203270A54}"/>
          </ac:graphicFrameMkLst>
        </pc:graphicFrameChg>
      </pc:sldChg>
      <pc:sldChg chg="modSp new del mod">
        <pc:chgData name="Aaron Smith" userId="f01875a68a4dc16b" providerId="LiveId" clId="{C7111131-08F3-49D7-BBE0-1AC605EFAAF2}" dt="2020-08-13T03:01:12.786" v="2497" actId="47"/>
        <pc:sldMkLst>
          <pc:docMk/>
          <pc:sldMk cId="3837638960" sldId="292"/>
        </pc:sldMkLst>
        <pc:spChg chg="mod">
          <ac:chgData name="Aaron Smith" userId="f01875a68a4dc16b" providerId="LiveId" clId="{C7111131-08F3-49D7-BBE0-1AC605EFAAF2}" dt="2020-08-13T03:01:10.666" v="2496" actId="20577"/>
          <ac:spMkLst>
            <pc:docMk/>
            <pc:sldMk cId="3837638960" sldId="292"/>
            <ac:spMk id="2" creationId="{DFCD610D-027A-4007-B86B-0CD4066CD279}"/>
          </ac:spMkLst>
        </pc:spChg>
      </pc:sldChg>
      <pc:sldChg chg="modSp new mod">
        <pc:chgData name="Aaron Smith" userId="f01875a68a4dc16b" providerId="LiveId" clId="{C7111131-08F3-49D7-BBE0-1AC605EFAAF2}" dt="2020-08-13T03:26:53.074" v="4846" actId="20577"/>
        <pc:sldMkLst>
          <pc:docMk/>
          <pc:sldMk cId="2717952446" sldId="293"/>
        </pc:sldMkLst>
        <pc:spChg chg="mod">
          <ac:chgData name="Aaron Smith" userId="f01875a68a4dc16b" providerId="LiveId" clId="{C7111131-08F3-49D7-BBE0-1AC605EFAAF2}" dt="2020-08-13T03:26:53.074" v="4846" actId="20577"/>
          <ac:spMkLst>
            <pc:docMk/>
            <pc:sldMk cId="2717952446" sldId="293"/>
            <ac:spMk id="2" creationId="{F3908B75-D779-4201-A8A9-75E1A7B4B345}"/>
          </ac:spMkLst>
        </pc:spChg>
      </pc:sldChg>
      <pc:sldChg chg="addSp delSp modSp add del mod">
        <pc:chgData name="Aaron Smith" userId="f01875a68a4dc16b" providerId="LiveId" clId="{C7111131-08F3-49D7-BBE0-1AC605EFAAF2}" dt="2020-08-13T14:48:21.333" v="7668" actId="47"/>
        <pc:sldMkLst>
          <pc:docMk/>
          <pc:sldMk cId="65139267" sldId="294"/>
        </pc:sldMkLst>
        <pc:spChg chg="mod">
          <ac:chgData name="Aaron Smith" userId="f01875a68a4dc16b" providerId="LiveId" clId="{C7111131-08F3-49D7-BBE0-1AC605EFAAF2}" dt="2020-08-13T03:57:38.293" v="5910" actId="20577"/>
          <ac:spMkLst>
            <pc:docMk/>
            <pc:sldMk cId="65139267" sldId="294"/>
            <ac:spMk id="2" creationId="{AE5492CB-7C0A-4A2A-BF0C-535EDA781DAB}"/>
          </ac:spMkLst>
        </pc:spChg>
        <pc:spChg chg="add mod">
          <ac:chgData name="Aaron Smith" userId="f01875a68a4dc16b" providerId="LiveId" clId="{C7111131-08F3-49D7-BBE0-1AC605EFAAF2}" dt="2020-08-13T03:53:40.223" v="5781" actId="692"/>
          <ac:spMkLst>
            <pc:docMk/>
            <pc:sldMk cId="65139267" sldId="294"/>
            <ac:spMk id="6" creationId="{7688F04F-221A-47FF-A550-335E2BA1DC1E}"/>
          </ac:spMkLst>
        </pc:spChg>
        <pc:spChg chg="mod">
          <ac:chgData name="Aaron Smith" userId="f01875a68a4dc16b" providerId="LiveId" clId="{C7111131-08F3-49D7-BBE0-1AC605EFAAF2}" dt="2020-08-13T03:59:39.221" v="6060"/>
          <ac:spMkLst>
            <pc:docMk/>
            <pc:sldMk cId="65139267" sldId="294"/>
            <ac:spMk id="33" creationId="{945413B4-D254-435F-931F-B5A7B014854E}"/>
          </ac:spMkLst>
        </pc:spChg>
        <pc:spChg chg="mod">
          <ac:chgData name="Aaron Smith" userId="f01875a68a4dc16b" providerId="LiveId" clId="{C7111131-08F3-49D7-BBE0-1AC605EFAAF2}" dt="2020-08-13T03:53:52.692" v="5783" actId="120"/>
          <ac:spMkLst>
            <pc:docMk/>
            <pc:sldMk cId="65139267" sldId="294"/>
            <ac:spMk id="47" creationId="{F81A192D-8FD7-40C5-A7D8-47F8AA054BD5}"/>
          </ac:spMkLst>
        </pc:spChg>
        <pc:cxnChg chg="mod">
          <ac:chgData name="Aaron Smith" userId="f01875a68a4dc16b" providerId="LiveId" clId="{C7111131-08F3-49D7-BBE0-1AC605EFAAF2}" dt="2020-08-13T03:53:49.959" v="5782" actId="14100"/>
          <ac:cxnSpMkLst>
            <pc:docMk/>
            <pc:sldMk cId="65139267" sldId="294"/>
            <ac:cxnSpMk id="48" creationId="{5A37C42A-2A91-4905-8CCB-0380306CDB6D}"/>
          </ac:cxnSpMkLst>
        </pc:cxnChg>
        <pc:cxnChg chg="del mod">
          <ac:chgData name="Aaron Smith" userId="f01875a68a4dc16b" providerId="LiveId" clId="{C7111131-08F3-49D7-BBE0-1AC605EFAAF2}" dt="2020-08-13T03:53:00.958" v="5761" actId="478"/>
          <ac:cxnSpMkLst>
            <pc:docMk/>
            <pc:sldMk cId="65139267" sldId="294"/>
            <ac:cxnSpMk id="50" creationId="{929A37A1-9E38-42CA-AAC1-EB1AA832E1E4}"/>
          </ac:cxnSpMkLst>
        </pc:cxnChg>
      </pc:sldChg>
      <pc:sldChg chg="addSp modSp add del">
        <pc:chgData name="Aaron Smith" userId="f01875a68a4dc16b" providerId="LiveId" clId="{C7111131-08F3-49D7-BBE0-1AC605EFAAF2}" dt="2020-08-13T03:52:21.388" v="5714" actId="47"/>
        <pc:sldMkLst>
          <pc:docMk/>
          <pc:sldMk cId="3566186889" sldId="294"/>
        </pc:sldMkLst>
        <pc:spChg chg="mod">
          <ac:chgData name="Aaron Smith" userId="f01875a68a4dc16b" providerId="LiveId" clId="{C7111131-08F3-49D7-BBE0-1AC605EFAAF2}" dt="2020-08-13T03:50:56.431" v="5651" actId="164"/>
          <ac:spMkLst>
            <pc:docMk/>
            <pc:sldMk cId="3566186889" sldId="294"/>
            <ac:spMk id="23" creationId="{B62E7951-7129-47F7-A579-87EDBDF0EF11}"/>
          </ac:spMkLst>
        </pc:spChg>
        <pc:grpChg chg="add mod">
          <ac:chgData name="Aaron Smith" userId="f01875a68a4dc16b" providerId="LiveId" clId="{C7111131-08F3-49D7-BBE0-1AC605EFAAF2}" dt="2020-08-13T03:50:56.431" v="5651" actId="164"/>
          <ac:grpSpMkLst>
            <pc:docMk/>
            <pc:sldMk cId="3566186889" sldId="294"/>
            <ac:grpSpMk id="3" creationId="{C80494F0-E0ED-4A9E-9512-C15BFA924E13}"/>
          </ac:grpSpMkLst>
        </pc:grpChg>
        <pc:cxnChg chg="mod">
          <ac:chgData name="Aaron Smith" userId="f01875a68a4dc16b" providerId="LiveId" clId="{C7111131-08F3-49D7-BBE0-1AC605EFAAF2}" dt="2020-08-13T03:50:56.431" v="5651" actId="164"/>
          <ac:cxnSpMkLst>
            <pc:docMk/>
            <pc:sldMk cId="3566186889" sldId="294"/>
            <ac:cxnSpMk id="25" creationId="{6F972AA1-BDF2-42E0-B391-0707554B46B1}"/>
          </ac:cxnSpMkLst>
        </pc:cxnChg>
      </pc:sldChg>
      <pc:sldChg chg="add del">
        <pc:chgData name="Aaron Smith" userId="f01875a68a4dc16b" providerId="LiveId" clId="{C7111131-08F3-49D7-BBE0-1AC605EFAAF2}" dt="2020-08-13T03:52:18.206" v="5713" actId="47"/>
        <pc:sldMkLst>
          <pc:docMk/>
          <pc:sldMk cId="934019231" sldId="295"/>
        </pc:sldMkLst>
      </pc:sldChg>
      <pc:sldChg chg="delSp modSp add del mod ord">
        <pc:chgData name="Aaron Smith" userId="f01875a68a4dc16b" providerId="LiveId" clId="{C7111131-08F3-49D7-BBE0-1AC605EFAAF2}" dt="2020-08-13T14:40:29.759" v="7408" actId="47"/>
        <pc:sldMkLst>
          <pc:docMk/>
          <pc:sldMk cId="1386647920" sldId="295"/>
        </pc:sldMkLst>
        <pc:spChg chg="mod">
          <ac:chgData name="Aaron Smith" userId="f01875a68a4dc16b" providerId="LiveId" clId="{C7111131-08F3-49D7-BBE0-1AC605EFAAF2}" dt="2020-08-13T14:36:05.871" v="7053" actId="20577"/>
          <ac:spMkLst>
            <pc:docMk/>
            <pc:sldMk cId="1386647920" sldId="295"/>
            <ac:spMk id="2" creationId="{AE5492CB-7C0A-4A2A-BF0C-535EDA781DAB}"/>
          </ac:spMkLst>
        </pc:spChg>
        <pc:spChg chg="mod">
          <ac:chgData name="Aaron Smith" userId="f01875a68a4dc16b" providerId="LiveId" clId="{C7111131-08F3-49D7-BBE0-1AC605EFAAF2}" dt="2020-08-13T03:55:21.543" v="5823" actId="1076"/>
          <ac:spMkLst>
            <pc:docMk/>
            <pc:sldMk cId="1386647920" sldId="295"/>
            <ac:spMk id="5" creationId="{8C799254-D53B-4177-9C3D-71B83FF35F38}"/>
          </ac:spMkLst>
        </pc:spChg>
        <pc:spChg chg="del mod">
          <ac:chgData name="Aaron Smith" userId="f01875a68a4dc16b" providerId="LiveId" clId="{C7111131-08F3-49D7-BBE0-1AC605EFAAF2}" dt="2020-08-13T14:36:48.166" v="7112" actId="478"/>
          <ac:spMkLst>
            <pc:docMk/>
            <pc:sldMk cId="1386647920" sldId="295"/>
            <ac:spMk id="6" creationId="{7688F04F-221A-47FF-A550-335E2BA1DC1E}"/>
          </ac:spMkLst>
        </pc:spChg>
        <pc:spChg chg="mod">
          <ac:chgData name="Aaron Smith" userId="f01875a68a4dc16b" providerId="LiveId" clId="{C7111131-08F3-49D7-BBE0-1AC605EFAAF2}" dt="2020-08-13T14:36:34.067" v="7089" actId="20577"/>
          <ac:spMkLst>
            <pc:docMk/>
            <pc:sldMk cId="1386647920" sldId="295"/>
            <ac:spMk id="7" creationId="{48845A6B-EDAC-4F82-AD2D-9332288DFED8}"/>
          </ac:spMkLst>
        </pc:spChg>
        <pc:spChg chg="mod">
          <ac:chgData name="Aaron Smith" userId="f01875a68a4dc16b" providerId="LiveId" clId="{C7111131-08F3-49D7-BBE0-1AC605EFAAF2}" dt="2020-08-13T14:36:39.675" v="7110" actId="20577"/>
          <ac:spMkLst>
            <pc:docMk/>
            <pc:sldMk cId="1386647920" sldId="295"/>
            <ac:spMk id="9" creationId="{5C4C147E-1A88-4F44-B05A-65ACBC87068A}"/>
          </ac:spMkLst>
        </pc:spChg>
        <pc:spChg chg="del">
          <ac:chgData name="Aaron Smith" userId="f01875a68a4dc16b" providerId="LiveId" clId="{C7111131-08F3-49D7-BBE0-1AC605EFAAF2}" dt="2020-08-13T14:36:27.117" v="7085" actId="478"/>
          <ac:spMkLst>
            <pc:docMk/>
            <pc:sldMk cId="1386647920" sldId="295"/>
            <ac:spMk id="17" creationId="{6D678781-2A64-4443-9F95-0087B8AF83BE}"/>
          </ac:spMkLst>
        </pc:spChg>
        <pc:spChg chg="mod">
          <ac:chgData name="Aaron Smith" userId="f01875a68a4dc16b" providerId="LiveId" clId="{C7111131-08F3-49D7-BBE0-1AC605EFAAF2}" dt="2020-08-13T14:36:58.150" v="7171" actId="1037"/>
          <ac:spMkLst>
            <pc:docMk/>
            <pc:sldMk cId="1386647920" sldId="295"/>
            <ac:spMk id="33" creationId="{945413B4-D254-435F-931F-B5A7B014854E}"/>
          </ac:spMkLst>
        </pc:spChg>
        <pc:spChg chg="mod">
          <ac:chgData name="Aaron Smith" userId="f01875a68a4dc16b" providerId="LiveId" clId="{C7111131-08F3-49D7-BBE0-1AC605EFAAF2}" dt="2020-08-13T14:36:58.150" v="7171" actId="1037"/>
          <ac:spMkLst>
            <pc:docMk/>
            <pc:sldMk cId="1386647920" sldId="295"/>
            <ac:spMk id="35" creationId="{889DD4BC-7990-4629-AFBD-8EBF4A4CAE7F}"/>
          </ac:spMkLst>
        </pc:spChg>
        <pc:spChg chg="mod">
          <ac:chgData name="Aaron Smith" userId="f01875a68a4dc16b" providerId="LiveId" clId="{C7111131-08F3-49D7-BBE0-1AC605EFAAF2}" dt="2020-08-13T14:36:58.150" v="7171" actId="1037"/>
          <ac:spMkLst>
            <pc:docMk/>
            <pc:sldMk cId="1386647920" sldId="295"/>
            <ac:spMk id="37" creationId="{29FBE0FB-DCC9-439A-82FD-C1BFEDC35E5A}"/>
          </ac:spMkLst>
        </pc:spChg>
        <pc:spChg chg="del">
          <ac:chgData name="Aaron Smith" userId="f01875a68a4dc16b" providerId="LiveId" clId="{C7111131-08F3-49D7-BBE0-1AC605EFAAF2}" dt="2020-08-13T14:36:49.677" v="7113" actId="478"/>
          <ac:spMkLst>
            <pc:docMk/>
            <pc:sldMk cId="1386647920" sldId="295"/>
            <ac:spMk id="43" creationId="{7D631907-7DEF-475A-8F1D-3F41933965DB}"/>
          </ac:spMkLst>
        </pc:spChg>
        <pc:spChg chg="del">
          <ac:chgData name="Aaron Smith" userId="f01875a68a4dc16b" providerId="LiveId" clId="{C7111131-08F3-49D7-BBE0-1AC605EFAAF2}" dt="2020-08-13T14:36:46.776" v="7111" actId="478"/>
          <ac:spMkLst>
            <pc:docMk/>
            <pc:sldMk cId="1386647920" sldId="295"/>
            <ac:spMk id="45" creationId="{879ECECF-4ED5-4670-8F62-01CCBA8C678E}"/>
          </ac:spMkLst>
        </pc:spChg>
        <pc:spChg chg="mod">
          <ac:chgData name="Aaron Smith" userId="f01875a68a4dc16b" providerId="LiveId" clId="{C7111131-08F3-49D7-BBE0-1AC605EFAAF2}" dt="2020-08-13T14:36:24.765" v="7084" actId="14100"/>
          <ac:spMkLst>
            <pc:docMk/>
            <pc:sldMk cId="1386647920" sldId="295"/>
            <ac:spMk id="47" creationId="{F81A192D-8FD7-40C5-A7D8-47F8AA054BD5}"/>
          </ac:spMkLst>
        </pc:spChg>
        <pc:grpChg chg="mod">
          <ac:chgData name="Aaron Smith" userId="f01875a68a4dc16b" providerId="LiveId" clId="{C7111131-08F3-49D7-BBE0-1AC605EFAAF2}" dt="2020-08-13T03:55:25.823" v="5824" actId="1076"/>
          <ac:grpSpMkLst>
            <pc:docMk/>
            <pc:sldMk cId="1386647920" sldId="295"/>
            <ac:grpSpMk id="46" creationId="{A2498B4F-1324-4213-AEF9-55B4FB6CF631}"/>
          </ac:grpSpMkLst>
        </pc:grpChg>
        <pc:cxnChg chg="mod">
          <ac:chgData name="Aaron Smith" userId="f01875a68a4dc16b" providerId="LiveId" clId="{C7111131-08F3-49D7-BBE0-1AC605EFAAF2}" dt="2020-08-13T03:55:30.363" v="5825" actId="14100"/>
          <ac:cxnSpMkLst>
            <pc:docMk/>
            <pc:sldMk cId="1386647920" sldId="295"/>
            <ac:cxnSpMk id="48" creationId="{5A37C42A-2A91-4905-8CCB-0380306CDB6D}"/>
          </ac:cxnSpMkLst>
        </pc:cxnChg>
      </pc:sldChg>
      <pc:sldChg chg="addSp delSp modSp add mod ord">
        <pc:chgData name="Aaron Smith" userId="f01875a68a4dc16b" providerId="LiveId" clId="{C7111131-08F3-49D7-BBE0-1AC605EFAAF2}" dt="2020-08-13T14:45:31.728" v="7592"/>
        <pc:sldMkLst>
          <pc:docMk/>
          <pc:sldMk cId="372901182" sldId="296"/>
        </pc:sldMkLst>
        <pc:spChg chg="mod">
          <ac:chgData name="Aaron Smith" userId="f01875a68a4dc16b" providerId="LiveId" clId="{C7111131-08F3-49D7-BBE0-1AC605EFAAF2}" dt="2020-08-13T14:41:03.464" v="7461" actId="113"/>
          <ac:spMkLst>
            <pc:docMk/>
            <pc:sldMk cId="372901182" sldId="296"/>
            <ac:spMk id="2" creationId="{AE5492CB-7C0A-4A2A-BF0C-535EDA781DAB}"/>
          </ac:spMkLst>
        </pc:spChg>
        <pc:spChg chg="add">
          <ac:chgData name="Aaron Smith" userId="f01875a68a4dc16b" providerId="LiveId" clId="{C7111131-08F3-49D7-BBE0-1AC605EFAAF2}" dt="2020-08-13T14:41:53.218" v="7479" actId="22"/>
          <ac:spMkLst>
            <pc:docMk/>
            <pc:sldMk cId="372901182" sldId="296"/>
            <ac:spMk id="3" creationId="{C950CBA9-6675-4997-97F2-0ADAB2E6E07B}"/>
          </ac:spMkLst>
        </pc:spChg>
        <pc:spChg chg="add">
          <ac:chgData name="Aaron Smith" userId="f01875a68a4dc16b" providerId="LiveId" clId="{C7111131-08F3-49D7-BBE0-1AC605EFAAF2}" dt="2020-08-13T14:41:53.218" v="7479" actId="22"/>
          <ac:spMkLst>
            <pc:docMk/>
            <pc:sldMk cId="372901182" sldId="296"/>
            <ac:spMk id="4" creationId="{3EDC879E-39DC-4773-A176-6C642ACDED2C}"/>
          </ac:spMkLst>
        </pc:spChg>
        <pc:spChg chg="del">
          <ac:chgData name="Aaron Smith" userId="f01875a68a4dc16b" providerId="LiveId" clId="{C7111131-08F3-49D7-BBE0-1AC605EFAAF2}" dt="2020-08-13T14:42:00.232" v="7485" actId="478"/>
          <ac:spMkLst>
            <pc:docMk/>
            <pc:sldMk cId="372901182" sldId="296"/>
            <ac:spMk id="6" creationId="{7688F04F-221A-47FF-A550-335E2BA1DC1E}"/>
          </ac:spMkLst>
        </pc:spChg>
        <pc:spChg chg="mod">
          <ac:chgData name="Aaron Smith" userId="f01875a68a4dc16b" providerId="LiveId" clId="{C7111131-08F3-49D7-BBE0-1AC605EFAAF2}" dt="2020-08-13T14:41:56.885" v="7484" actId="6549"/>
          <ac:spMkLst>
            <pc:docMk/>
            <pc:sldMk cId="372901182" sldId="296"/>
            <ac:spMk id="7" creationId="{48845A6B-EDAC-4F82-AD2D-9332288DFED8}"/>
          </ac:spMkLst>
        </pc:spChg>
        <pc:spChg chg="add">
          <ac:chgData name="Aaron Smith" userId="f01875a68a4dc16b" providerId="LiveId" clId="{C7111131-08F3-49D7-BBE0-1AC605EFAAF2}" dt="2020-08-13T14:41:53.218" v="7479" actId="22"/>
          <ac:spMkLst>
            <pc:docMk/>
            <pc:sldMk cId="372901182" sldId="296"/>
            <ac:spMk id="8" creationId="{CA77C227-18AE-4274-8788-CFAD475E8654}"/>
          </ac:spMkLst>
        </pc:spChg>
        <pc:spChg chg="mod">
          <ac:chgData name="Aaron Smith" userId="f01875a68a4dc16b" providerId="LiveId" clId="{C7111131-08F3-49D7-BBE0-1AC605EFAAF2}" dt="2020-08-13T14:45:31.728" v="7592"/>
          <ac:spMkLst>
            <pc:docMk/>
            <pc:sldMk cId="372901182" sldId="296"/>
            <ac:spMk id="9" creationId="{5C4C147E-1A88-4F44-B05A-65ACBC87068A}"/>
          </ac:spMkLst>
        </pc:spChg>
        <pc:spChg chg="del">
          <ac:chgData name="Aaron Smith" userId="f01875a68a4dc16b" providerId="LiveId" clId="{C7111131-08F3-49D7-BBE0-1AC605EFAAF2}" dt="2020-08-13T14:41:42.731" v="7476" actId="478"/>
          <ac:spMkLst>
            <pc:docMk/>
            <pc:sldMk cId="372901182" sldId="296"/>
            <ac:spMk id="17" creationId="{6D678781-2A64-4443-9F95-0087B8AF83BE}"/>
          </ac:spMkLst>
        </pc:spChg>
        <pc:spChg chg="mod">
          <ac:chgData name="Aaron Smith" userId="f01875a68a4dc16b" providerId="LiveId" clId="{C7111131-08F3-49D7-BBE0-1AC605EFAAF2}" dt="2020-08-13T14:41:01.010" v="7458"/>
          <ac:spMkLst>
            <pc:docMk/>
            <pc:sldMk cId="372901182" sldId="296"/>
            <ac:spMk id="21" creationId="{3C552C1B-CE7E-444A-A6D2-700472AC9682}"/>
          </ac:spMkLst>
        </pc:spChg>
        <pc:spChg chg="del mod">
          <ac:chgData name="Aaron Smith" userId="f01875a68a4dc16b" providerId="LiveId" clId="{C7111131-08F3-49D7-BBE0-1AC605EFAAF2}" dt="2020-08-13T14:41:52.872" v="7478" actId="478"/>
          <ac:spMkLst>
            <pc:docMk/>
            <pc:sldMk cId="372901182" sldId="296"/>
            <ac:spMk id="33" creationId="{945413B4-D254-435F-931F-B5A7B014854E}"/>
          </ac:spMkLst>
        </pc:spChg>
        <pc:spChg chg="del">
          <ac:chgData name="Aaron Smith" userId="f01875a68a4dc16b" providerId="LiveId" clId="{C7111131-08F3-49D7-BBE0-1AC605EFAAF2}" dt="2020-08-13T14:41:52.872" v="7478" actId="478"/>
          <ac:spMkLst>
            <pc:docMk/>
            <pc:sldMk cId="372901182" sldId="296"/>
            <ac:spMk id="35" creationId="{889DD4BC-7990-4629-AFBD-8EBF4A4CAE7F}"/>
          </ac:spMkLst>
        </pc:spChg>
        <pc:spChg chg="del">
          <ac:chgData name="Aaron Smith" userId="f01875a68a4dc16b" providerId="LiveId" clId="{C7111131-08F3-49D7-BBE0-1AC605EFAAF2}" dt="2020-08-13T14:41:52.872" v="7478" actId="478"/>
          <ac:spMkLst>
            <pc:docMk/>
            <pc:sldMk cId="372901182" sldId="296"/>
            <ac:spMk id="37" creationId="{29FBE0FB-DCC9-439A-82FD-C1BFEDC35E5A}"/>
          </ac:spMkLst>
        </pc:spChg>
        <pc:spChg chg="del">
          <ac:chgData name="Aaron Smith" userId="f01875a68a4dc16b" providerId="LiveId" clId="{C7111131-08F3-49D7-BBE0-1AC605EFAAF2}" dt="2020-08-13T14:42:00.232" v="7485" actId="478"/>
          <ac:spMkLst>
            <pc:docMk/>
            <pc:sldMk cId="372901182" sldId="296"/>
            <ac:spMk id="43" creationId="{7D631907-7DEF-475A-8F1D-3F41933965DB}"/>
          </ac:spMkLst>
        </pc:spChg>
        <pc:spChg chg="del">
          <ac:chgData name="Aaron Smith" userId="f01875a68a4dc16b" providerId="LiveId" clId="{C7111131-08F3-49D7-BBE0-1AC605EFAAF2}" dt="2020-08-13T14:42:00.232" v="7485" actId="478"/>
          <ac:spMkLst>
            <pc:docMk/>
            <pc:sldMk cId="372901182" sldId="296"/>
            <ac:spMk id="45" creationId="{879ECECF-4ED5-4670-8F62-01CCBA8C678E}"/>
          </ac:spMkLst>
        </pc:spChg>
        <pc:spChg chg="mod">
          <ac:chgData name="Aaron Smith" userId="f01875a68a4dc16b" providerId="LiveId" clId="{C7111131-08F3-49D7-BBE0-1AC605EFAAF2}" dt="2020-08-13T14:41:37.659" v="7475" actId="313"/>
          <ac:spMkLst>
            <pc:docMk/>
            <pc:sldMk cId="372901182" sldId="296"/>
            <ac:spMk id="47" creationId="{F81A192D-8FD7-40C5-A7D8-47F8AA054BD5}"/>
          </ac:spMkLst>
        </pc:spChg>
        <pc:grpChg chg="add del mod">
          <ac:chgData name="Aaron Smith" userId="f01875a68a4dc16b" providerId="LiveId" clId="{C7111131-08F3-49D7-BBE0-1AC605EFAAF2}" dt="2020-08-13T14:41:01.734" v="7459"/>
          <ac:grpSpMkLst>
            <pc:docMk/>
            <pc:sldMk cId="372901182" sldId="296"/>
            <ac:grpSpMk id="20" creationId="{5394D3A3-325E-4960-99C3-8122CA9DCADA}"/>
          </ac:grpSpMkLst>
        </pc:grpChg>
        <pc:cxnChg chg="mod">
          <ac:chgData name="Aaron Smith" userId="f01875a68a4dc16b" providerId="LiveId" clId="{C7111131-08F3-49D7-BBE0-1AC605EFAAF2}" dt="2020-08-13T14:41:01.010" v="7458"/>
          <ac:cxnSpMkLst>
            <pc:docMk/>
            <pc:sldMk cId="372901182" sldId="296"/>
            <ac:cxnSpMk id="22" creationId="{4675094E-9FE1-412A-A47B-DEA8D93430C5}"/>
          </ac:cxnSpMkLst>
        </pc:cxnChg>
        <pc:cxnChg chg="mod">
          <ac:chgData name="Aaron Smith" userId="f01875a68a4dc16b" providerId="LiveId" clId="{C7111131-08F3-49D7-BBE0-1AC605EFAAF2}" dt="2020-08-13T03:58:06.848" v="5912" actId="197"/>
          <ac:cxnSpMkLst>
            <pc:docMk/>
            <pc:sldMk cId="372901182" sldId="296"/>
            <ac:cxnSpMk id="48" creationId="{5A37C42A-2A91-4905-8CCB-0380306CDB6D}"/>
          </ac:cxnSpMkLst>
        </pc:cxnChg>
      </pc:sldChg>
      <pc:sldChg chg="modSp add del mod ord">
        <pc:chgData name="Aaron Smith" userId="f01875a68a4dc16b" providerId="LiveId" clId="{C7111131-08F3-49D7-BBE0-1AC605EFAAF2}" dt="2020-08-13T14:44:14.574" v="7571" actId="47"/>
        <pc:sldMkLst>
          <pc:docMk/>
          <pc:sldMk cId="2787511703" sldId="297"/>
        </pc:sldMkLst>
        <pc:spChg chg="mod">
          <ac:chgData name="Aaron Smith" userId="f01875a68a4dc16b" providerId="LiveId" clId="{C7111131-08F3-49D7-BBE0-1AC605EFAAF2}" dt="2020-08-13T03:58:59.150" v="6009" actId="20577"/>
          <ac:spMkLst>
            <pc:docMk/>
            <pc:sldMk cId="2787511703" sldId="297"/>
            <ac:spMk id="2" creationId="{AE5492CB-7C0A-4A2A-BF0C-535EDA781DAB}"/>
          </ac:spMkLst>
        </pc:spChg>
        <pc:spChg chg="mod">
          <ac:chgData name="Aaron Smith" userId="f01875a68a4dc16b" providerId="LiveId" clId="{C7111131-08F3-49D7-BBE0-1AC605EFAAF2}" dt="2020-08-13T03:59:27.825" v="6055" actId="313"/>
          <ac:spMkLst>
            <pc:docMk/>
            <pc:sldMk cId="2787511703" sldId="297"/>
            <ac:spMk id="33" creationId="{945413B4-D254-435F-931F-B5A7B014854E}"/>
          </ac:spMkLst>
        </pc:spChg>
        <pc:spChg chg="mod">
          <ac:chgData name="Aaron Smith" userId="f01875a68a4dc16b" providerId="LiveId" clId="{C7111131-08F3-49D7-BBE0-1AC605EFAAF2}" dt="2020-08-13T03:59:15.210" v="6028" actId="6549"/>
          <ac:spMkLst>
            <pc:docMk/>
            <pc:sldMk cId="2787511703" sldId="297"/>
            <ac:spMk id="47" creationId="{F81A192D-8FD7-40C5-A7D8-47F8AA054BD5}"/>
          </ac:spMkLst>
        </pc:spChg>
        <pc:grpChg chg="mod">
          <ac:chgData name="Aaron Smith" userId="f01875a68a4dc16b" providerId="LiveId" clId="{C7111131-08F3-49D7-BBE0-1AC605EFAAF2}" dt="2020-08-13T03:59:07.024" v="6010" actId="1076"/>
          <ac:grpSpMkLst>
            <pc:docMk/>
            <pc:sldMk cId="2787511703" sldId="297"/>
            <ac:grpSpMk id="46" creationId="{A2498B4F-1324-4213-AEF9-55B4FB6CF631}"/>
          </ac:grpSpMkLst>
        </pc:grpChg>
      </pc:sldChg>
      <pc:sldChg chg="addSp modSp add del mod">
        <pc:chgData name="Aaron Smith" userId="f01875a68a4dc16b" providerId="LiveId" clId="{C7111131-08F3-49D7-BBE0-1AC605EFAAF2}" dt="2020-08-13T14:35:08.047" v="7031" actId="47"/>
        <pc:sldMkLst>
          <pc:docMk/>
          <pc:sldMk cId="51316308" sldId="298"/>
        </pc:sldMkLst>
        <pc:spChg chg="mod">
          <ac:chgData name="Aaron Smith" userId="f01875a68a4dc16b" providerId="LiveId" clId="{C7111131-08F3-49D7-BBE0-1AC605EFAAF2}" dt="2020-08-13T14:26:54.219" v="6787" actId="20577"/>
          <ac:spMkLst>
            <pc:docMk/>
            <pc:sldMk cId="51316308" sldId="298"/>
            <ac:spMk id="2" creationId="{AE5492CB-7C0A-4A2A-BF0C-535EDA781DAB}"/>
          </ac:spMkLst>
        </pc:spChg>
        <pc:grpChg chg="add mod">
          <ac:chgData name="Aaron Smith" userId="f01875a68a4dc16b" providerId="LiveId" clId="{C7111131-08F3-49D7-BBE0-1AC605EFAAF2}" dt="2020-08-13T14:20:45.533" v="6530" actId="164"/>
          <ac:grpSpMkLst>
            <pc:docMk/>
            <pc:sldMk cId="51316308" sldId="298"/>
            <ac:grpSpMk id="3" creationId="{FE11BC98-F245-461C-920F-1AABDBF61F07}"/>
          </ac:grpSpMkLst>
        </pc:grpChg>
        <pc:grpChg chg="mod">
          <ac:chgData name="Aaron Smith" userId="f01875a68a4dc16b" providerId="LiveId" clId="{C7111131-08F3-49D7-BBE0-1AC605EFAAF2}" dt="2020-08-13T14:20:45.533" v="6530" actId="164"/>
          <ac:grpSpMkLst>
            <pc:docMk/>
            <pc:sldMk cId="51316308" sldId="298"/>
            <ac:grpSpMk id="46" creationId="{A2498B4F-1324-4213-AEF9-55B4FB6CF631}"/>
          </ac:grpSpMkLst>
        </pc:grpChg>
        <pc:cxnChg chg="mod">
          <ac:chgData name="Aaron Smith" userId="f01875a68a4dc16b" providerId="LiveId" clId="{C7111131-08F3-49D7-BBE0-1AC605EFAAF2}" dt="2020-08-13T14:20:45.533" v="6530" actId="164"/>
          <ac:cxnSpMkLst>
            <pc:docMk/>
            <pc:sldMk cId="51316308" sldId="298"/>
            <ac:cxnSpMk id="50" creationId="{929A37A1-9E38-42CA-AAC1-EB1AA832E1E4}"/>
          </ac:cxnSpMkLst>
        </pc:cxnChg>
      </pc:sldChg>
      <pc:sldChg chg="modSp add del mod">
        <pc:chgData name="Aaron Smith" userId="f01875a68a4dc16b" providerId="LiveId" clId="{C7111131-08F3-49D7-BBE0-1AC605EFAAF2}" dt="2020-08-13T04:00:28.894" v="6093" actId="47"/>
        <pc:sldMkLst>
          <pc:docMk/>
          <pc:sldMk cId="2198494005" sldId="298"/>
        </pc:sldMkLst>
        <pc:spChg chg="mod">
          <ac:chgData name="Aaron Smith" userId="f01875a68a4dc16b" providerId="LiveId" clId="{C7111131-08F3-49D7-BBE0-1AC605EFAAF2}" dt="2020-08-13T04:00:16.362" v="6081" actId="6549"/>
          <ac:spMkLst>
            <pc:docMk/>
            <pc:sldMk cId="2198494005" sldId="298"/>
            <ac:spMk id="2" creationId="{AE5492CB-7C0A-4A2A-BF0C-535EDA781DAB}"/>
          </ac:spMkLst>
        </pc:spChg>
        <pc:spChg chg="mod">
          <ac:chgData name="Aaron Smith" userId="f01875a68a4dc16b" providerId="LiveId" clId="{C7111131-08F3-49D7-BBE0-1AC605EFAAF2}" dt="2020-08-13T04:00:23.669" v="6092" actId="20577"/>
          <ac:spMkLst>
            <pc:docMk/>
            <pc:sldMk cId="2198494005" sldId="298"/>
            <ac:spMk id="47" creationId="{F81A192D-8FD7-40C5-A7D8-47F8AA054BD5}"/>
          </ac:spMkLst>
        </pc:spChg>
      </pc:sldChg>
      <pc:sldChg chg="addSp delSp modSp add mod modAnim">
        <pc:chgData name="Aaron Smith" userId="f01875a68a4dc16b" providerId="LiveId" clId="{C7111131-08F3-49D7-BBE0-1AC605EFAAF2}" dt="2020-08-13T14:45:50.471" v="7596"/>
        <pc:sldMkLst>
          <pc:docMk/>
          <pc:sldMk cId="1992843167" sldId="299"/>
        </pc:sldMkLst>
        <pc:spChg chg="mod">
          <ac:chgData name="Aaron Smith" userId="f01875a68a4dc16b" providerId="LiveId" clId="{C7111131-08F3-49D7-BBE0-1AC605EFAAF2}" dt="2020-08-13T14:26:47.395" v="6781" actId="20577"/>
          <ac:spMkLst>
            <pc:docMk/>
            <pc:sldMk cId="1992843167" sldId="299"/>
            <ac:spMk id="2" creationId="{AE5492CB-7C0A-4A2A-BF0C-535EDA781DAB}"/>
          </ac:spMkLst>
        </pc:spChg>
        <pc:spChg chg="del">
          <ac:chgData name="Aaron Smith" userId="f01875a68a4dc16b" providerId="LiveId" clId="{C7111131-08F3-49D7-BBE0-1AC605EFAAF2}" dt="2020-08-13T14:20:02.165" v="6525" actId="478"/>
          <ac:spMkLst>
            <pc:docMk/>
            <pc:sldMk cId="1992843167" sldId="299"/>
            <ac:spMk id="3" creationId="{71A1ADE3-5B72-4AD8-84B7-2B8F4BF5F37D}"/>
          </ac:spMkLst>
        </pc:spChg>
        <pc:spChg chg="del">
          <ac:chgData name="Aaron Smith" userId="f01875a68a4dc16b" providerId="LiveId" clId="{C7111131-08F3-49D7-BBE0-1AC605EFAAF2}" dt="2020-08-13T14:20:03.343" v="6526" actId="478"/>
          <ac:spMkLst>
            <pc:docMk/>
            <pc:sldMk cId="1992843167" sldId="299"/>
            <ac:spMk id="4" creationId="{748DB056-4F4A-4614-B603-2078B7ABA44D}"/>
          </ac:spMkLst>
        </pc:spChg>
        <pc:spChg chg="del">
          <ac:chgData name="Aaron Smith" userId="f01875a68a4dc16b" providerId="LiveId" clId="{C7111131-08F3-49D7-BBE0-1AC605EFAAF2}" dt="2020-08-13T14:20:04.864" v="6527" actId="478"/>
          <ac:spMkLst>
            <pc:docMk/>
            <pc:sldMk cId="1992843167" sldId="299"/>
            <ac:spMk id="6" creationId="{442DE597-5525-4E10-B735-E9719C04C15F}"/>
          </ac:spMkLst>
        </pc:spChg>
        <pc:spChg chg="add del mod">
          <ac:chgData name="Aaron Smith" userId="f01875a68a4dc16b" providerId="LiveId" clId="{C7111131-08F3-49D7-BBE0-1AC605EFAAF2}" dt="2020-08-13T14:25:03.916" v="6752" actId="20577"/>
          <ac:spMkLst>
            <pc:docMk/>
            <pc:sldMk cId="1992843167" sldId="299"/>
            <ac:spMk id="7" creationId="{48845A6B-EDAC-4F82-AD2D-9332288DFED8}"/>
          </ac:spMkLst>
        </pc:spChg>
        <pc:spChg chg="mod">
          <ac:chgData name="Aaron Smith" userId="f01875a68a4dc16b" providerId="LiveId" clId="{C7111131-08F3-49D7-BBE0-1AC605EFAAF2}" dt="2020-08-13T14:45:50.471" v="7596"/>
          <ac:spMkLst>
            <pc:docMk/>
            <pc:sldMk cId="1992843167" sldId="299"/>
            <ac:spMk id="9" creationId="{5C4C147E-1A88-4F44-B05A-65ACBC87068A}"/>
          </ac:spMkLst>
        </pc:spChg>
        <pc:spChg chg="del">
          <ac:chgData name="Aaron Smith" userId="f01875a68a4dc16b" providerId="LiveId" clId="{C7111131-08F3-49D7-BBE0-1AC605EFAAF2}" dt="2020-08-13T14:22:18.528" v="6618" actId="478"/>
          <ac:spMkLst>
            <pc:docMk/>
            <pc:sldMk cId="1992843167" sldId="299"/>
            <ac:spMk id="11" creationId="{904A0293-D68F-48BE-AF9A-634A117963F0}"/>
          </ac:spMkLst>
        </pc:spChg>
        <pc:spChg chg="del">
          <ac:chgData name="Aaron Smith" userId="f01875a68a4dc16b" providerId="LiveId" clId="{C7111131-08F3-49D7-BBE0-1AC605EFAAF2}" dt="2020-08-13T14:22:15.779" v="6617" actId="478"/>
          <ac:spMkLst>
            <pc:docMk/>
            <pc:sldMk cId="1992843167" sldId="299"/>
            <ac:spMk id="13" creationId="{5AC20D7B-FC38-4A3F-97DB-0F0E7AF3EEE9}"/>
          </ac:spMkLst>
        </pc:spChg>
        <pc:spChg chg="del">
          <ac:chgData name="Aaron Smith" userId="f01875a68a4dc16b" providerId="LiveId" clId="{C7111131-08F3-49D7-BBE0-1AC605EFAAF2}" dt="2020-08-13T14:21:52.233" v="6612" actId="478"/>
          <ac:spMkLst>
            <pc:docMk/>
            <pc:sldMk cId="1992843167" sldId="299"/>
            <ac:spMk id="17" creationId="{6D678781-2A64-4443-9F95-0087B8AF83BE}"/>
          </ac:spMkLst>
        </pc:spChg>
        <pc:spChg chg="del">
          <ac:chgData name="Aaron Smith" userId="f01875a68a4dc16b" providerId="LiveId" clId="{C7111131-08F3-49D7-BBE0-1AC605EFAAF2}" dt="2020-08-13T14:22:20.744" v="6619" actId="478"/>
          <ac:spMkLst>
            <pc:docMk/>
            <pc:sldMk cId="1992843167" sldId="299"/>
            <ac:spMk id="19" creationId="{6D9F1EF5-E5C5-41D4-BB6D-22D8F6193B35}"/>
          </ac:spMkLst>
        </pc:spChg>
        <pc:spChg chg="del">
          <ac:chgData name="Aaron Smith" userId="f01875a68a4dc16b" providerId="LiveId" clId="{C7111131-08F3-49D7-BBE0-1AC605EFAAF2}" dt="2020-08-13T14:19:58.718" v="6523" actId="478"/>
          <ac:spMkLst>
            <pc:docMk/>
            <pc:sldMk cId="1992843167" sldId="299"/>
            <ac:spMk id="26" creationId="{5ED43B7F-9C24-41EB-956A-22AD4B2A3FB3}"/>
          </ac:spMkLst>
        </pc:spChg>
        <pc:spChg chg="mod">
          <ac:chgData name="Aaron Smith" userId="f01875a68a4dc16b" providerId="LiveId" clId="{C7111131-08F3-49D7-BBE0-1AC605EFAAF2}" dt="2020-08-13T14:23:13.626" v="6691" actId="14100"/>
          <ac:spMkLst>
            <pc:docMk/>
            <pc:sldMk cId="1992843167" sldId="299"/>
            <ac:spMk id="28" creationId="{9BDABC6E-8938-4CC9-A7D3-DE1D6DC30C22}"/>
          </ac:spMkLst>
        </pc:spChg>
        <pc:spChg chg="mod">
          <ac:chgData name="Aaron Smith" userId="f01875a68a4dc16b" providerId="LiveId" clId="{C7111131-08F3-49D7-BBE0-1AC605EFAAF2}" dt="2020-08-13T14:24:05.643" v="6721" actId="113"/>
          <ac:spMkLst>
            <pc:docMk/>
            <pc:sldMk cId="1992843167" sldId="299"/>
            <ac:spMk id="33" creationId="{945413B4-D254-435F-931F-B5A7B014854E}"/>
          </ac:spMkLst>
        </pc:spChg>
        <pc:spChg chg="mod">
          <ac:chgData name="Aaron Smith" userId="f01875a68a4dc16b" providerId="LiveId" clId="{C7111131-08F3-49D7-BBE0-1AC605EFAAF2}" dt="2020-08-13T14:21:45.558" v="6609"/>
          <ac:spMkLst>
            <pc:docMk/>
            <pc:sldMk cId="1992843167" sldId="299"/>
            <ac:spMk id="34" creationId="{8817B918-604D-41BB-9672-E892E9C01E5D}"/>
          </ac:spMkLst>
        </pc:spChg>
        <pc:spChg chg="mod">
          <ac:chgData name="Aaron Smith" userId="f01875a68a4dc16b" providerId="LiveId" clId="{C7111131-08F3-49D7-BBE0-1AC605EFAAF2}" dt="2020-08-13T14:23:23.201" v="6698" actId="14100"/>
          <ac:spMkLst>
            <pc:docMk/>
            <pc:sldMk cId="1992843167" sldId="299"/>
            <ac:spMk id="39" creationId="{17E2BC50-FDE9-49BF-8B55-102DFA67EB48}"/>
          </ac:spMkLst>
        </pc:spChg>
        <pc:spChg chg="del">
          <ac:chgData name="Aaron Smith" userId="f01875a68a4dc16b" providerId="LiveId" clId="{C7111131-08F3-49D7-BBE0-1AC605EFAAF2}" dt="2020-08-13T14:22:24.724" v="6621" actId="478"/>
          <ac:spMkLst>
            <pc:docMk/>
            <pc:sldMk cId="1992843167" sldId="299"/>
            <ac:spMk id="43" creationId="{7D631907-7DEF-475A-8F1D-3F41933965DB}"/>
          </ac:spMkLst>
        </pc:spChg>
        <pc:spChg chg="del">
          <ac:chgData name="Aaron Smith" userId="f01875a68a4dc16b" providerId="LiveId" clId="{C7111131-08F3-49D7-BBE0-1AC605EFAAF2}" dt="2020-08-13T14:22:23.862" v="6620" actId="478"/>
          <ac:spMkLst>
            <pc:docMk/>
            <pc:sldMk cId="1992843167" sldId="299"/>
            <ac:spMk id="45" creationId="{879ECECF-4ED5-4670-8F62-01CCBA8C678E}"/>
          </ac:spMkLst>
        </pc:spChg>
        <pc:grpChg chg="add mod">
          <ac:chgData name="Aaron Smith" userId="f01875a68a4dc16b" providerId="LiveId" clId="{C7111131-08F3-49D7-BBE0-1AC605EFAAF2}" dt="2020-08-13T14:21:21.813" v="6565" actId="1076"/>
          <ac:grpSpMkLst>
            <pc:docMk/>
            <pc:sldMk cId="1992843167" sldId="299"/>
            <ac:grpSpMk id="23" creationId="{F1E4BCA3-5A08-4B87-9152-773E79318928}"/>
          </ac:grpSpMkLst>
        </pc:grpChg>
        <pc:grpChg chg="del">
          <ac:chgData name="Aaron Smith" userId="f01875a68a4dc16b" providerId="LiveId" clId="{C7111131-08F3-49D7-BBE0-1AC605EFAAF2}" dt="2020-08-13T14:20:00.179" v="6524" actId="478"/>
          <ac:grpSpMkLst>
            <pc:docMk/>
            <pc:sldMk cId="1992843167" sldId="299"/>
            <ac:grpSpMk id="24" creationId="{7AFB8E4D-3314-4230-BBEE-CD2E1E6367FE}"/>
          </ac:grpSpMkLst>
        </pc:grpChg>
        <pc:grpChg chg="del">
          <ac:chgData name="Aaron Smith" userId="f01875a68a4dc16b" providerId="LiveId" clId="{C7111131-08F3-49D7-BBE0-1AC605EFAAF2}" dt="2020-08-13T14:19:58.718" v="6523" actId="478"/>
          <ac:grpSpMkLst>
            <pc:docMk/>
            <pc:sldMk cId="1992843167" sldId="299"/>
            <ac:grpSpMk id="25" creationId="{F753D354-3856-4EC1-B7EE-368A347F4C70}"/>
          </ac:grpSpMkLst>
        </pc:grpChg>
        <pc:grpChg chg="add del mod">
          <ac:chgData name="Aaron Smith" userId="f01875a68a4dc16b" providerId="LiveId" clId="{C7111131-08F3-49D7-BBE0-1AC605EFAAF2}" dt="2020-08-13T14:22:00.845" v="6613" actId="478"/>
          <ac:grpSpMkLst>
            <pc:docMk/>
            <pc:sldMk cId="1992843167" sldId="299"/>
            <ac:grpSpMk id="32" creationId="{36D0A545-B868-4C1E-897F-66C56EE630AA}"/>
          </ac:grpSpMkLst>
        </pc:grpChg>
        <pc:grpChg chg="add mod">
          <ac:chgData name="Aaron Smith" userId="f01875a68a4dc16b" providerId="LiveId" clId="{C7111131-08F3-49D7-BBE0-1AC605EFAAF2}" dt="2020-08-13T14:22:35.668" v="6623" actId="1076"/>
          <ac:grpSpMkLst>
            <pc:docMk/>
            <pc:sldMk cId="1992843167" sldId="299"/>
            <ac:grpSpMk id="38" creationId="{BA6FC4E4-B13F-455C-85AC-E5FDDFDB89E2}"/>
          </ac:grpSpMkLst>
        </pc:grpChg>
        <pc:cxnChg chg="mod">
          <ac:chgData name="Aaron Smith" userId="f01875a68a4dc16b" providerId="LiveId" clId="{C7111131-08F3-49D7-BBE0-1AC605EFAAF2}" dt="2020-08-13T14:23:13.626" v="6691" actId="14100"/>
          <ac:cxnSpMkLst>
            <pc:docMk/>
            <pc:sldMk cId="1992843167" sldId="299"/>
            <ac:cxnSpMk id="29" creationId="{6EEB9649-A097-46E0-B39C-E576089F7BDA}"/>
          </ac:cxnSpMkLst>
        </pc:cxnChg>
        <pc:cxnChg chg="mod">
          <ac:chgData name="Aaron Smith" userId="f01875a68a4dc16b" providerId="LiveId" clId="{C7111131-08F3-49D7-BBE0-1AC605EFAAF2}" dt="2020-08-13T14:22:00.845" v="6613" actId="478"/>
          <ac:cxnSpMkLst>
            <pc:docMk/>
            <pc:sldMk cId="1992843167" sldId="299"/>
            <ac:cxnSpMk id="36" creationId="{6082EA5A-7B79-41E2-8203-A01AAAB09E33}"/>
          </ac:cxnSpMkLst>
        </pc:cxnChg>
        <pc:cxnChg chg="mod">
          <ac:chgData name="Aaron Smith" userId="f01875a68a4dc16b" providerId="LiveId" clId="{C7111131-08F3-49D7-BBE0-1AC605EFAAF2}" dt="2020-08-13T14:23:23.201" v="6698" actId="14100"/>
          <ac:cxnSpMkLst>
            <pc:docMk/>
            <pc:sldMk cId="1992843167" sldId="299"/>
            <ac:cxnSpMk id="40" creationId="{4C6F8D63-4BD6-43EB-9364-40403032C99B}"/>
          </ac:cxnSpMkLst>
        </pc:cxnChg>
      </pc:sldChg>
      <pc:sldChg chg="add del">
        <pc:chgData name="Aaron Smith" userId="f01875a68a4dc16b" providerId="LiveId" clId="{C7111131-08F3-49D7-BBE0-1AC605EFAAF2}" dt="2020-08-13T14:19:51.837" v="6520"/>
        <pc:sldMkLst>
          <pc:docMk/>
          <pc:sldMk cId="3556284704" sldId="299"/>
        </pc:sldMkLst>
      </pc:sldChg>
      <pc:sldChg chg="addSp delSp modSp add mod delAnim modAnim">
        <pc:chgData name="Aaron Smith" userId="f01875a68a4dc16b" providerId="LiveId" clId="{C7111131-08F3-49D7-BBE0-1AC605EFAAF2}" dt="2020-08-13T14:45:40.209" v="7594"/>
        <pc:sldMkLst>
          <pc:docMk/>
          <pc:sldMk cId="278437477" sldId="300"/>
        </pc:sldMkLst>
        <pc:spChg chg="mod">
          <ac:chgData name="Aaron Smith" userId="f01875a68a4dc16b" providerId="LiveId" clId="{C7111131-08F3-49D7-BBE0-1AC605EFAAF2}" dt="2020-08-13T14:41:08.018" v="7463" actId="113"/>
          <ac:spMkLst>
            <pc:docMk/>
            <pc:sldMk cId="278437477" sldId="300"/>
            <ac:spMk id="2" creationId="{AE5492CB-7C0A-4A2A-BF0C-535EDA781DAB}"/>
          </ac:spMkLst>
        </pc:spChg>
        <pc:spChg chg="add mod">
          <ac:chgData name="Aaron Smith" userId="f01875a68a4dc16b" providerId="LiveId" clId="{C7111131-08F3-49D7-BBE0-1AC605EFAAF2}" dt="2020-08-13T14:30:20.849" v="6837" actId="1076"/>
          <ac:spMkLst>
            <pc:docMk/>
            <pc:sldMk cId="278437477" sldId="300"/>
            <ac:spMk id="4" creationId="{F99A1CEE-CB5E-431F-8DF9-AE42A7A7AF69}"/>
          </ac:spMkLst>
        </pc:spChg>
        <pc:spChg chg="mod">
          <ac:chgData name="Aaron Smith" userId="f01875a68a4dc16b" providerId="LiveId" clId="{C7111131-08F3-49D7-BBE0-1AC605EFAAF2}" dt="2020-08-13T14:45:40.209" v="7594"/>
          <ac:spMkLst>
            <pc:docMk/>
            <pc:sldMk cId="278437477" sldId="300"/>
            <ac:spMk id="9" creationId="{5C4C147E-1A88-4F44-B05A-65ACBC87068A}"/>
          </ac:spMkLst>
        </pc:spChg>
        <pc:spChg chg="add mod">
          <ac:chgData name="Aaron Smith" userId="f01875a68a4dc16b" providerId="LiveId" clId="{C7111131-08F3-49D7-BBE0-1AC605EFAAF2}" dt="2020-08-13T14:30:06.109" v="6834"/>
          <ac:spMkLst>
            <pc:docMk/>
            <pc:sldMk cId="278437477" sldId="300"/>
            <ac:spMk id="19" creationId="{736AFFF5-2224-4119-9CD6-D117ABA28703}"/>
          </ac:spMkLst>
        </pc:spChg>
        <pc:spChg chg="add mod">
          <ac:chgData name="Aaron Smith" userId="f01875a68a4dc16b" providerId="LiveId" clId="{C7111131-08F3-49D7-BBE0-1AC605EFAAF2}" dt="2020-08-13T14:30:06.109" v="6834"/>
          <ac:spMkLst>
            <pc:docMk/>
            <pc:sldMk cId="278437477" sldId="300"/>
            <ac:spMk id="20" creationId="{FB452F73-D9B1-486A-8400-EE97B2EE1F1A}"/>
          </ac:spMkLst>
        </pc:spChg>
        <pc:spChg chg="add mod">
          <ac:chgData name="Aaron Smith" userId="f01875a68a4dc16b" providerId="LiveId" clId="{C7111131-08F3-49D7-BBE0-1AC605EFAAF2}" dt="2020-08-13T14:30:06.109" v="6834"/>
          <ac:spMkLst>
            <pc:docMk/>
            <pc:sldMk cId="278437477" sldId="300"/>
            <ac:spMk id="21" creationId="{CDCA5E9F-EF51-4F88-95C4-6027F8A50190}"/>
          </ac:spMkLst>
        </pc:spChg>
        <pc:spChg chg="mod">
          <ac:chgData name="Aaron Smith" userId="f01875a68a4dc16b" providerId="LiveId" clId="{C7111131-08F3-49D7-BBE0-1AC605EFAAF2}" dt="2020-08-13T14:32:56.755" v="7007" actId="20577"/>
          <ac:spMkLst>
            <pc:docMk/>
            <pc:sldMk cId="278437477" sldId="300"/>
            <ac:spMk id="26" creationId="{10253C14-58A5-4DB3-A3F4-039D5559614C}"/>
          </ac:spMkLst>
        </pc:spChg>
        <pc:spChg chg="mod">
          <ac:chgData name="Aaron Smith" userId="f01875a68a4dc16b" providerId="LiveId" clId="{C7111131-08F3-49D7-BBE0-1AC605EFAAF2}" dt="2020-08-13T14:32:42.612" v="6994" actId="20577"/>
          <ac:spMkLst>
            <pc:docMk/>
            <pc:sldMk cId="278437477" sldId="300"/>
            <ac:spMk id="41" creationId="{2EDCD54F-60B6-4642-B316-55F38FAF3A11}"/>
          </ac:spMkLst>
        </pc:spChg>
        <pc:grpChg chg="add mod topLvl">
          <ac:chgData name="Aaron Smith" userId="f01875a68a4dc16b" providerId="LiveId" clId="{C7111131-08F3-49D7-BBE0-1AC605EFAAF2}" dt="2020-08-13T14:32:33.602" v="6970" actId="478"/>
          <ac:grpSpMkLst>
            <pc:docMk/>
            <pc:sldMk cId="278437477" sldId="300"/>
            <ac:grpSpMk id="6" creationId="{B9C92836-7227-429C-826F-3810831F081D}"/>
          </ac:grpSpMkLst>
        </pc:grpChg>
        <pc:grpChg chg="add del mod">
          <ac:chgData name="Aaron Smith" userId="f01875a68a4dc16b" providerId="LiveId" clId="{C7111131-08F3-49D7-BBE0-1AC605EFAAF2}" dt="2020-08-13T14:32:33.602" v="6970" actId="478"/>
          <ac:grpSpMkLst>
            <pc:docMk/>
            <pc:sldMk cId="278437477" sldId="300"/>
            <ac:grpSpMk id="14" creationId="{57AF017B-F32E-4F44-9F74-081B20E58F49}"/>
          </ac:grpSpMkLst>
        </pc:grpChg>
        <pc:grpChg chg="add mod">
          <ac:chgData name="Aaron Smith" userId="f01875a68a4dc16b" providerId="LiveId" clId="{C7111131-08F3-49D7-BBE0-1AC605EFAAF2}" dt="2020-08-13T14:30:23.452" v="6838" actId="1076"/>
          <ac:grpSpMkLst>
            <pc:docMk/>
            <pc:sldMk cId="278437477" sldId="300"/>
            <ac:grpSpMk id="22" creationId="{50D5D7E0-73DF-4D8A-A3B2-781A071B9316}"/>
          </ac:grpSpMkLst>
        </pc:grpChg>
        <pc:grpChg chg="del">
          <ac:chgData name="Aaron Smith" userId="f01875a68a4dc16b" providerId="LiveId" clId="{C7111131-08F3-49D7-BBE0-1AC605EFAAF2}" dt="2020-08-13T14:28:19.869" v="6794" actId="478"/>
          <ac:grpSpMkLst>
            <pc:docMk/>
            <pc:sldMk cId="278437477" sldId="300"/>
            <ac:grpSpMk id="23" creationId="{F1E4BCA3-5A08-4B87-9152-773E79318928}"/>
          </ac:grpSpMkLst>
        </pc:grpChg>
        <pc:grpChg chg="del mod">
          <ac:chgData name="Aaron Smith" userId="f01875a68a4dc16b" providerId="LiveId" clId="{C7111131-08F3-49D7-BBE0-1AC605EFAAF2}" dt="2020-08-13T14:30:28.407" v="6840" actId="478"/>
          <ac:grpSpMkLst>
            <pc:docMk/>
            <pc:sldMk cId="278437477" sldId="300"/>
            <ac:grpSpMk id="24" creationId="{93F65EA2-E0C7-4942-A204-3FF4930E3C44}"/>
          </ac:grpSpMkLst>
        </pc:grpChg>
        <pc:grpChg chg="add mod">
          <ac:chgData name="Aaron Smith" userId="f01875a68a4dc16b" providerId="LiveId" clId="{C7111131-08F3-49D7-BBE0-1AC605EFAAF2}" dt="2020-08-13T14:32:46.401" v="7003" actId="1036"/>
          <ac:grpSpMkLst>
            <pc:docMk/>
            <pc:sldMk cId="278437477" sldId="300"/>
            <ac:grpSpMk id="36" creationId="{475F6016-2A45-410E-B254-729F6E5FABE4}"/>
          </ac:grpSpMkLst>
        </pc:grpChg>
        <pc:grpChg chg="del">
          <ac:chgData name="Aaron Smith" userId="f01875a68a4dc16b" providerId="LiveId" clId="{C7111131-08F3-49D7-BBE0-1AC605EFAAF2}" dt="2020-08-13T14:28:18.567" v="6793" actId="478"/>
          <ac:grpSpMkLst>
            <pc:docMk/>
            <pc:sldMk cId="278437477" sldId="300"/>
            <ac:grpSpMk id="38" creationId="{BA6FC4E4-B13F-455C-85AC-E5FDDFDB89E2}"/>
          </ac:grpSpMkLst>
        </pc:grpChg>
        <pc:cxnChg chg="add mod">
          <ac:chgData name="Aaron Smith" userId="f01875a68a4dc16b" providerId="LiveId" clId="{C7111131-08F3-49D7-BBE0-1AC605EFAAF2}" dt="2020-08-13T14:30:18.256" v="6836" actId="14100"/>
          <ac:cxnSpMkLst>
            <pc:docMk/>
            <pc:sldMk cId="278437477" sldId="300"/>
            <ac:cxnSpMk id="15" creationId="{DFB96CDD-8480-4886-B36E-0A08E6E0E87E}"/>
          </ac:cxnSpMkLst>
        </pc:cxnChg>
        <pc:cxnChg chg="mod">
          <ac:chgData name="Aaron Smith" userId="f01875a68a4dc16b" providerId="LiveId" clId="{C7111131-08F3-49D7-BBE0-1AC605EFAAF2}" dt="2020-08-13T14:30:34.868" v="6842" actId="14100"/>
          <ac:cxnSpMkLst>
            <pc:docMk/>
            <pc:sldMk cId="278437477" sldId="300"/>
            <ac:cxnSpMk id="25" creationId="{C7779562-01C2-4657-99A6-001D2B28CAC6}"/>
          </ac:cxnSpMkLst>
        </pc:cxnChg>
        <pc:cxnChg chg="del mod">
          <ac:chgData name="Aaron Smith" userId="f01875a68a4dc16b" providerId="LiveId" clId="{C7111131-08F3-49D7-BBE0-1AC605EFAAF2}" dt="2020-08-13T14:30:28.407" v="6840" actId="478"/>
          <ac:cxnSpMkLst>
            <pc:docMk/>
            <pc:sldMk cId="278437477" sldId="300"/>
            <ac:cxnSpMk id="27" creationId="{4696884A-911A-449E-B24E-F1CC0BDEBB74}"/>
          </ac:cxnSpMkLst>
        </pc:cxnChg>
        <pc:cxnChg chg="mod">
          <ac:chgData name="Aaron Smith" userId="f01875a68a4dc16b" providerId="LiveId" clId="{C7111131-08F3-49D7-BBE0-1AC605EFAAF2}" dt="2020-08-13T14:28:19.869" v="6794" actId="478"/>
          <ac:cxnSpMkLst>
            <pc:docMk/>
            <pc:sldMk cId="278437477" sldId="300"/>
            <ac:cxnSpMk id="29" creationId="{6EEB9649-A097-46E0-B39C-E576089F7BDA}"/>
          </ac:cxnSpMkLst>
        </pc:cxnChg>
        <pc:cxnChg chg="add del mod topLvl">
          <ac:chgData name="Aaron Smith" userId="f01875a68a4dc16b" providerId="LiveId" clId="{C7111131-08F3-49D7-BBE0-1AC605EFAAF2}" dt="2020-08-13T14:32:33.602" v="6970" actId="478"/>
          <ac:cxnSpMkLst>
            <pc:docMk/>
            <pc:sldMk cId="278437477" sldId="300"/>
            <ac:cxnSpMk id="31" creationId="{A2A24587-DA4C-4591-8A97-9A7598B1B874}"/>
          </ac:cxnSpMkLst>
        </pc:cxnChg>
        <pc:cxnChg chg="mod">
          <ac:chgData name="Aaron Smith" userId="f01875a68a4dc16b" providerId="LiveId" clId="{C7111131-08F3-49D7-BBE0-1AC605EFAAF2}" dt="2020-08-13T14:28:18.567" v="6793" actId="478"/>
          <ac:cxnSpMkLst>
            <pc:docMk/>
            <pc:sldMk cId="278437477" sldId="300"/>
            <ac:cxnSpMk id="40" creationId="{4C6F8D63-4BD6-43EB-9364-40403032C99B}"/>
          </ac:cxnSpMkLst>
        </pc:cxnChg>
        <pc:cxnChg chg="mod">
          <ac:chgData name="Aaron Smith" userId="f01875a68a4dc16b" providerId="LiveId" clId="{C7111131-08F3-49D7-BBE0-1AC605EFAAF2}" dt="2020-08-13T14:32:49.111" v="7004" actId="14100"/>
          <ac:cxnSpMkLst>
            <pc:docMk/>
            <pc:sldMk cId="278437477" sldId="300"/>
            <ac:cxnSpMk id="42" creationId="{098ADEBF-82EC-42B5-91C0-51C99D5A7D0E}"/>
          </ac:cxnSpMkLst>
        </pc:cxnChg>
      </pc:sldChg>
      <pc:sldChg chg="delSp add del mod delAnim modAnim">
        <pc:chgData name="Aaron Smith" userId="f01875a68a4dc16b" providerId="LiveId" clId="{C7111131-08F3-49D7-BBE0-1AC605EFAAF2}" dt="2020-08-13T14:28:03.332" v="6791" actId="47"/>
        <pc:sldMkLst>
          <pc:docMk/>
          <pc:sldMk cId="2490701301" sldId="300"/>
        </pc:sldMkLst>
        <pc:grpChg chg="del">
          <ac:chgData name="Aaron Smith" userId="f01875a68a4dc16b" providerId="LiveId" clId="{C7111131-08F3-49D7-BBE0-1AC605EFAAF2}" dt="2020-08-13T14:27:51.411" v="6789" actId="478"/>
          <ac:grpSpMkLst>
            <pc:docMk/>
            <pc:sldMk cId="2490701301" sldId="300"/>
            <ac:grpSpMk id="24" creationId="{7AFB8E4D-3314-4230-BBEE-CD2E1E6367FE}"/>
          </ac:grpSpMkLst>
        </pc:grpChg>
      </pc:sldChg>
      <pc:sldChg chg="addSp delSp modSp add mod delAnim modAnim">
        <pc:chgData name="Aaron Smith" userId="f01875a68a4dc16b" providerId="LiveId" clId="{C7111131-08F3-49D7-BBE0-1AC605EFAAF2}" dt="2020-08-13T14:45:35.669" v="7593"/>
        <pc:sldMkLst>
          <pc:docMk/>
          <pc:sldMk cId="3595977321" sldId="301"/>
        </pc:sldMkLst>
        <pc:spChg chg="mod">
          <ac:chgData name="Aaron Smith" userId="f01875a68a4dc16b" providerId="LiveId" clId="{C7111131-08F3-49D7-BBE0-1AC605EFAAF2}" dt="2020-08-13T14:41:05.920" v="7462" actId="113"/>
          <ac:spMkLst>
            <pc:docMk/>
            <pc:sldMk cId="3595977321" sldId="301"/>
            <ac:spMk id="2" creationId="{AE5492CB-7C0A-4A2A-BF0C-535EDA781DAB}"/>
          </ac:spMkLst>
        </pc:spChg>
        <pc:spChg chg="mod">
          <ac:chgData name="Aaron Smith" userId="f01875a68a4dc16b" providerId="LiveId" clId="{C7111131-08F3-49D7-BBE0-1AC605EFAAF2}" dt="2020-08-13T14:38:17.239" v="7236" actId="1076"/>
          <ac:spMkLst>
            <pc:docMk/>
            <pc:sldMk cId="3595977321" sldId="301"/>
            <ac:spMk id="7" creationId="{48845A6B-EDAC-4F82-AD2D-9332288DFED8}"/>
          </ac:spMkLst>
        </pc:spChg>
        <pc:spChg chg="mod">
          <ac:chgData name="Aaron Smith" userId="f01875a68a4dc16b" providerId="LiveId" clId="{C7111131-08F3-49D7-BBE0-1AC605EFAAF2}" dt="2020-08-13T14:45:35.669" v="7593"/>
          <ac:spMkLst>
            <pc:docMk/>
            <pc:sldMk cId="3595977321" sldId="301"/>
            <ac:spMk id="9" creationId="{5C4C147E-1A88-4F44-B05A-65ACBC87068A}"/>
          </ac:spMkLst>
        </pc:spChg>
        <pc:spChg chg="mod">
          <ac:chgData name="Aaron Smith" userId="f01875a68a4dc16b" providerId="LiveId" clId="{C7111131-08F3-49D7-BBE0-1AC605EFAAF2}" dt="2020-08-13T14:39:12.989" v="7381" actId="1076"/>
          <ac:spMkLst>
            <pc:docMk/>
            <pc:sldMk cId="3595977321" sldId="301"/>
            <ac:spMk id="24" creationId="{6BF887A5-B247-41A2-BC18-5B3CEE7DAEBA}"/>
          </ac:spMkLst>
        </pc:spChg>
        <pc:spChg chg="mod">
          <ac:chgData name="Aaron Smith" userId="f01875a68a4dc16b" providerId="LiveId" clId="{C7111131-08F3-49D7-BBE0-1AC605EFAAF2}" dt="2020-08-13T14:39:49.299" v="7407" actId="20577"/>
          <ac:spMkLst>
            <pc:docMk/>
            <pc:sldMk cId="3595977321" sldId="301"/>
            <ac:spMk id="41" creationId="{2EDCD54F-60B6-4642-B316-55F38FAF3A11}"/>
          </ac:spMkLst>
        </pc:spChg>
        <pc:grpChg chg="del">
          <ac:chgData name="Aaron Smith" userId="f01875a68a4dc16b" providerId="LiveId" clId="{C7111131-08F3-49D7-BBE0-1AC605EFAAF2}" dt="2020-08-13T14:37:05.204" v="7173" actId="478"/>
          <ac:grpSpMkLst>
            <pc:docMk/>
            <pc:sldMk cId="3595977321" sldId="301"/>
            <ac:grpSpMk id="6" creationId="{B9C92836-7227-429C-826F-3810831F081D}"/>
          </ac:grpSpMkLst>
        </pc:grpChg>
        <pc:grpChg chg="del">
          <ac:chgData name="Aaron Smith" userId="f01875a68a4dc16b" providerId="LiveId" clId="{C7111131-08F3-49D7-BBE0-1AC605EFAAF2}" dt="2020-08-13T14:37:10.915" v="7175" actId="478"/>
          <ac:grpSpMkLst>
            <pc:docMk/>
            <pc:sldMk cId="3595977321" sldId="301"/>
            <ac:grpSpMk id="22" creationId="{50D5D7E0-73DF-4D8A-A3B2-781A071B9316}"/>
          </ac:grpSpMkLst>
        </pc:grpChg>
        <pc:grpChg chg="add mod">
          <ac:chgData name="Aaron Smith" userId="f01875a68a4dc16b" providerId="LiveId" clId="{C7111131-08F3-49D7-BBE0-1AC605EFAAF2}" dt="2020-08-13T14:38:22.750" v="7237" actId="1076"/>
          <ac:grpSpMkLst>
            <pc:docMk/>
            <pc:sldMk cId="3595977321" sldId="301"/>
            <ac:grpSpMk id="23" creationId="{71C16EA1-ABC4-4BC5-9BDA-B4D7FCB46B4A}"/>
          </ac:grpSpMkLst>
        </pc:grpChg>
        <pc:cxnChg chg="mod">
          <ac:chgData name="Aaron Smith" userId="f01875a68a4dc16b" providerId="LiveId" clId="{C7111131-08F3-49D7-BBE0-1AC605EFAAF2}" dt="2020-08-13T14:37:10.915" v="7175" actId="478"/>
          <ac:cxnSpMkLst>
            <pc:docMk/>
            <pc:sldMk cId="3595977321" sldId="301"/>
            <ac:cxnSpMk id="25" creationId="{C7779562-01C2-4657-99A6-001D2B28CAC6}"/>
          </ac:cxnSpMkLst>
        </pc:cxnChg>
        <pc:cxnChg chg="mod">
          <ac:chgData name="Aaron Smith" userId="f01875a68a4dc16b" providerId="LiveId" clId="{C7111131-08F3-49D7-BBE0-1AC605EFAAF2}" dt="2020-08-13T14:39:18.951" v="7383" actId="14100"/>
          <ac:cxnSpMkLst>
            <pc:docMk/>
            <pc:sldMk cId="3595977321" sldId="301"/>
            <ac:cxnSpMk id="27" creationId="{0901DDD7-33EF-41F4-85D2-EBE53EAA57DB}"/>
          </ac:cxnSpMkLst>
        </pc:cxnChg>
        <pc:cxnChg chg="mod">
          <ac:chgData name="Aaron Smith" userId="f01875a68a4dc16b" providerId="LiveId" clId="{C7111131-08F3-49D7-BBE0-1AC605EFAAF2}" dt="2020-08-13T14:37:50.996" v="7232" actId="14100"/>
          <ac:cxnSpMkLst>
            <pc:docMk/>
            <pc:sldMk cId="3595977321" sldId="301"/>
            <ac:cxnSpMk id="42" creationId="{098ADEBF-82EC-42B5-91C0-51C99D5A7D0E}"/>
          </ac:cxnSpMkLst>
        </pc:cxnChg>
      </pc:sldChg>
      <pc:sldChg chg="modSp add mod">
        <pc:chgData name="Aaron Smith" userId="f01875a68a4dc16b" providerId="LiveId" clId="{C7111131-08F3-49D7-BBE0-1AC605EFAAF2}" dt="2020-08-13T14:45:27.909" v="7591"/>
        <pc:sldMkLst>
          <pc:docMk/>
          <pc:sldMk cId="2758409406" sldId="302"/>
        </pc:sldMkLst>
        <pc:spChg chg="mod">
          <ac:chgData name="Aaron Smith" userId="f01875a68a4dc16b" providerId="LiveId" clId="{C7111131-08F3-49D7-BBE0-1AC605EFAAF2}" dt="2020-08-13T14:42:35.091" v="7513" actId="20577"/>
          <ac:spMkLst>
            <pc:docMk/>
            <pc:sldMk cId="2758409406" sldId="302"/>
            <ac:spMk id="2" creationId="{AE5492CB-7C0A-4A2A-BF0C-535EDA781DAB}"/>
          </ac:spMkLst>
        </pc:spChg>
        <pc:spChg chg="mod">
          <ac:chgData name="Aaron Smith" userId="f01875a68a4dc16b" providerId="LiveId" clId="{C7111131-08F3-49D7-BBE0-1AC605EFAAF2}" dt="2020-08-13T14:45:27.909" v="7591"/>
          <ac:spMkLst>
            <pc:docMk/>
            <pc:sldMk cId="2758409406" sldId="302"/>
            <ac:spMk id="9" creationId="{5C4C147E-1A88-4F44-B05A-65ACBC87068A}"/>
          </ac:spMkLst>
        </pc:spChg>
        <pc:spChg chg="mod">
          <ac:chgData name="Aaron Smith" userId="f01875a68a4dc16b" providerId="LiveId" clId="{C7111131-08F3-49D7-BBE0-1AC605EFAAF2}" dt="2020-08-13T14:43:14.233" v="7570" actId="1037"/>
          <ac:spMkLst>
            <pc:docMk/>
            <pc:sldMk cId="2758409406" sldId="302"/>
            <ac:spMk id="47" creationId="{F81A192D-8FD7-40C5-A7D8-47F8AA054BD5}"/>
          </ac:spMkLst>
        </pc:spChg>
        <pc:grpChg chg="mod">
          <ac:chgData name="Aaron Smith" userId="f01875a68a4dc16b" providerId="LiveId" clId="{C7111131-08F3-49D7-BBE0-1AC605EFAAF2}" dt="2020-08-13T14:42:51.366" v="7518" actId="1076"/>
          <ac:grpSpMkLst>
            <pc:docMk/>
            <pc:sldMk cId="2758409406" sldId="302"/>
            <ac:grpSpMk id="46" creationId="{A2498B4F-1324-4213-AEF9-55B4FB6CF631}"/>
          </ac:grpSpMkLst>
        </pc:grpChg>
        <pc:cxnChg chg="mod">
          <ac:chgData name="Aaron Smith" userId="f01875a68a4dc16b" providerId="LiveId" clId="{C7111131-08F3-49D7-BBE0-1AC605EFAAF2}" dt="2020-08-13T14:43:08.947" v="7548" actId="14100"/>
          <ac:cxnSpMkLst>
            <pc:docMk/>
            <pc:sldMk cId="2758409406" sldId="302"/>
            <ac:cxnSpMk id="48" creationId="{5A37C42A-2A91-4905-8CCB-0380306CDB6D}"/>
          </ac:cxnSpMkLst>
        </pc:cxnChg>
      </pc:sldChg>
      <pc:sldChg chg="addSp delSp modSp add mod modAnim">
        <pc:chgData name="Aaron Smith" userId="f01875a68a4dc16b" providerId="LiveId" clId="{C7111131-08F3-49D7-BBE0-1AC605EFAAF2}" dt="2020-08-13T14:48:07.197" v="7667"/>
        <pc:sldMkLst>
          <pc:docMk/>
          <pc:sldMk cId="747706438" sldId="303"/>
        </pc:sldMkLst>
        <pc:spChg chg="mod">
          <ac:chgData name="Aaron Smith" userId="f01875a68a4dc16b" providerId="LiveId" clId="{C7111131-08F3-49D7-BBE0-1AC605EFAAF2}" dt="2020-08-13T14:44:53.474" v="7576" actId="20577"/>
          <ac:spMkLst>
            <pc:docMk/>
            <pc:sldMk cId="747706438" sldId="303"/>
            <ac:spMk id="2" creationId="{AE5492CB-7C0A-4A2A-BF0C-535EDA781DAB}"/>
          </ac:spMkLst>
        </pc:spChg>
        <pc:spChg chg="add mod">
          <ac:chgData name="Aaron Smith" userId="f01875a68a4dc16b" providerId="LiveId" clId="{C7111131-08F3-49D7-BBE0-1AC605EFAAF2}" dt="2020-08-13T14:45:14.916" v="7579" actId="1076"/>
          <ac:spMkLst>
            <pc:docMk/>
            <pc:sldMk cId="747706438" sldId="303"/>
            <ac:spMk id="6" creationId="{B11B2A07-3227-4553-A943-B0AC4792D4C3}"/>
          </ac:spMkLst>
        </pc:spChg>
        <pc:spChg chg="mod">
          <ac:chgData name="Aaron Smith" userId="f01875a68a4dc16b" providerId="LiveId" clId="{C7111131-08F3-49D7-BBE0-1AC605EFAAF2}" dt="2020-08-13T14:45:22.366" v="7590" actId="20577"/>
          <ac:spMkLst>
            <pc:docMk/>
            <pc:sldMk cId="747706438" sldId="303"/>
            <ac:spMk id="9" creationId="{5C4C147E-1A88-4F44-B05A-65ACBC87068A}"/>
          </ac:spMkLst>
        </pc:spChg>
        <pc:spChg chg="add">
          <ac:chgData name="Aaron Smith" userId="f01875a68a4dc16b" providerId="LiveId" clId="{C7111131-08F3-49D7-BBE0-1AC605EFAAF2}" dt="2020-08-13T14:46:04.945" v="7597" actId="22"/>
          <ac:spMkLst>
            <pc:docMk/>
            <pc:sldMk cId="747706438" sldId="303"/>
            <ac:spMk id="10" creationId="{79FEF1EB-451D-425E-B860-05CDFCB0D4B0}"/>
          </ac:spMkLst>
        </pc:spChg>
        <pc:spChg chg="add">
          <ac:chgData name="Aaron Smith" userId="f01875a68a4dc16b" providerId="LiveId" clId="{C7111131-08F3-49D7-BBE0-1AC605EFAAF2}" dt="2020-08-13T14:46:12.555" v="7598" actId="22"/>
          <ac:spMkLst>
            <pc:docMk/>
            <pc:sldMk cId="747706438" sldId="303"/>
            <ac:spMk id="12" creationId="{FA5DB9EB-0730-465D-BF80-6696DB6B4D0C}"/>
          </ac:spMkLst>
        </pc:spChg>
        <pc:spChg chg="mod">
          <ac:chgData name="Aaron Smith" userId="f01875a68a4dc16b" providerId="LiveId" clId="{C7111131-08F3-49D7-BBE0-1AC605EFAAF2}" dt="2020-08-13T14:46:38.907" v="7602" actId="1076"/>
          <ac:spMkLst>
            <pc:docMk/>
            <pc:sldMk cId="747706438" sldId="303"/>
            <ac:spMk id="22" creationId="{360B736B-22A6-4597-AC7F-624CDF4CF6FA}"/>
          </ac:spMkLst>
        </pc:spChg>
        <pc:spChg chg="mod">
          <ac:chgData name="Aaron Smith" userId="f01875a68a4dc16b" providerId="LiveId" clId="{C7111131-08F3-49D7-BBE0-1AC605EFAAF2}" dt="2020-08-13T14:47:18.529" v="7664" actId="1076"/>
          <ac:spMkLst>
            <pc:docMk/>
            <pc:sldMk cId="747706438" sldId="303"/>
            <ac:spMk id="26" creationId="{A8F26E03-AC2C-4777-8234-9C43B9422375}"/>
          </ac:spMkLst>
        </pc:spChg>
        <pc:grpChg chg="add mod">
          <ac:chgData name="Aaron Smith" userId="f01875a68a4dc16b" providerId="LiveId" clId="{C7111131-08F3-49D7-BBE0-1AC605EFAAF2}" dt="2020-08-13T14:46:23.368" v="7599"/>
          <ac:grpSpMkLst>
            <pc:docMk/>
            <pc:sldMk cId="747706438" sldId="303"/>
            <ac:grpSpMk id="21" creationId="{5DDE05AA-F32F-4191-8567-5F6A8987C1DB}"/>
          </ac:grpSpMkLst>
        </pc:grpChg>
        <pc:grpChg chg="add mod">
          <ac:chgData name="Aaron Smith" userId="f01875a68a4dc16b" providerId="LiveId" clId="{C7111131-08F3-49D7-BBE0-1AC605EFAAF2}" dt="2020-08-13T14:47:03.716" v="7604" actId="1076"/>
          <ac:grpSpMkLst>
            <pc:docMk/>
            <pc:sldMk cId="747706438" sldId="303"/>
            <ac:grpSpMk id="25" creationId="{A7AE09E0-158F-4A68-BDA0-9128DA52EBFD}"/>
          </ac:grpSpMkLst>
        </pc:grpChg>
        <pc:grpChg chg="del">
          <ac:chgData name="Aaron Smith" userId="f01875a68a4dc16b" providerId="LiveId" clId="{C7111131-08F3-49D7-BBE0-1AC605EFAAF2}" dt="2020-08-13T14:44:55.854" v="7577" actId="478"/>
          <ac:grpSpMkLst>
            <pc:docMk/>
            <pc:sldMk cId="747706438" sldId="303"/>
            <ac:grpSpMk id="46" creationId="{A2498B4F-1324-4213-AEF9-55B4FB6CF631}"/>
          </ac:grpSpMkLst>
        </pc:grpChg>
        <pc:cxnChg chg="mod">
          <ac:chgData name="Aaron Smith" userId="f01875a68a4dc16b" providerId="LiveId" clId="{C7111131-08F3-49D7-BBE0-1AC605EFAAF2}" dt="2020-08-13T14:46:29.981" v="7600" actId="14100"/>
          <ac:cxnSpMkLst>
            <pc:docMk/>
            <pc:sldMk cId="747706438" sldId="303"/>
            <ac:cxnSpMk id="23" creationId="{F6AE693B-A216-4463-BF24-623951708929}"/>
          </ac:cxnSpMkLst>
        </pc:cxnChg>
        <pc:cxnChg chg="mod">
          <ac:chgData name="Aaron Smith" userId="f01875a68a4dc16b" providerId="LiveId" clId="{C7111131-08F3-49D7-BBE0-1AC605EFAAF2}" dt="2020-08-13T14:47:22.675" v="7665" actId="14100"/>
          <ac:cxnSpMkLst>
            <pc:docMk/>
            <pc:sldMk cId="747706438" sldId="303"/>
            <ac:cxnSpMk id="27" creationId="{6DF3B869-6AE3-43C7-935E-1F8F1A6DE172}"/>
          </ac:cxnSpMkLst>
        </pc:cxnChg>
      </pc:sldChg>
      <pc:sldChg chg="addSp modSp new mod modAnim">
        <pc:chgData name="Aaron Smith" userId="f01875a68a4dc16b" providerId="LiveId" clId="{C7111131-08F3-49D7-BBE0-1AC605EFAAF2}" dt="2020-08-13T15:36:59.823" v="11940" actId="6549"/>
        <pc:sldMkLst>
          <pc:docMk/>
          <pc:sldMk cId="368247963" sldId="304"/>
        </pc:sldMkLst>
        <pc:spChg chg="mod">
          <ac:chgData name="Aaron Smith" userId="f01875a68a4dc16b" providerId="LiveId" clId="{C7111131-08F3-49D7-BBE0-1AC605EFAAF2}" dt="2020-08-13T15:36:59.823" v="11940" actId="6549"/>
          <ac:spMkLst>
            <pc:docMk/>
            <pc:sldMk cId="368247963" sldId="304"/>
            <ac:spMk id="2" creationId="{5A8BF16B-9678-4178-B21A-C7C52C82EB80}"/>
          </ac:spMkLst>
        </pc:spChg>
        <pc:spChg chg="mod">
          <ac:chgData name="Aaron Smith" userId="f01875a68a4dc16b" providerId="LiveId" clId="{C7111131-08F3-49D7-BBE0-1AC605EFAAF2}" dt="2020-08-13T15:25:54.219" v="11721" actId="20577"/>
          <ac:spMkLst>
            <pc:docMk/>
            <pc:sldMk cId="368247963" sldId="304"/>
            <ac:spMk id="3" creationId="{773C55EA-42CC-464C-94A9-574A6BE834A0}"/>
          </ac:spMkLst>
        </pc:spChg>
        <pc:spChg chg="add mod">
          <ac:chgData name="Aaron Smith" userId="f01875a68a4dc16b" providerId="LiveId" clId="{C7111131-08F3-49D7-BBE0-1AC605EFAAF2}" dt="2020-08-13T15:06:51.313" v="10645" actId="1076"/>
          <ac:spMkLst>
            <pc:docMk/>
            <pc:sldMk cId="368247963" sldId="304"/>
            <ac:spMk id="5" creationId="{D731F113-B660-449D-BA4C-453BFAB8E1AE}"/>
          </ac:spMkLst>
        </pc:spChg>
        <pc:spChg chg="add mod">
          <ac:chgData name="Aaron Smith" userId="f01875a68a4dc16b" providerId="LiveId" clId="{C7111131-08F3-49D7-BBE0-1AC605EFAAF2}" dt="2020-08-13T15:06:54.497" v="10646" actId="1076"/>
          <ac:spMkLst>
            <pc:docMk/>
            <pc:sldMk cId="368247963" sldId="304"/>
            <ac:spMk id="7" creationId="{A5D9859D-9BBE-4219-9DA8-043A98C73718}"/>
          </ac:spMkLst>
        </pc:spChg>
      </pc:sldChg>
      <pc:sldChg chg="new del">
        <pc:chgData name="Aaron Smith" userId="f01875a68a4dc16b" providerId="LiveId" clId="{C7111131-08F3-49D7-BBE0-1AC605EFAAF2}" dt="2020-08-13T15:03:46.007" v="10368" actId="47"/>
        <pc:sldMkLst>
          <pc:docMk/>
          <pc:sldMk cId="3721842571" sldId="304"/>
        </pc:sldMkLst>
      </pc:sldChg>
      <pc:sldChg chg="delSp modSp new mod">
        <pc:chgData name="Aaron Smith" userId="f01875a68a4dc16b" providerId="LiveId" clId="{C7111131-08F3-49D7-BBE0-1AC605EFAAF2}" dt="2020-08-13T15:36:40.420" v="11924" actId="20577"/>
        <pc:sldMkLst>
          <pc:docMk/>
          <pc:sldMk cId="2766099732" sldId="305"/>
        </pc:sldMkLst>
        <pc:spChg chg="mod">
          <ac:chgData name="Aaron Smith" userId="f01875a68a4dc16b" providerId="LiveId" clId="{C7111131-08F3-49D7-BBE0-1AC605EFAAF2}" dt="2020-08-13T15:36:40.420" v="11924" actId="20577"/>
          <ac:spMkLst>
            <pc:docMk/>
            <pc:sldMk cId="2766099732" sldId="305"/>
            <ac:spMk id="2" creationId="{94A82479-EF11-4379-A464-565E7BE3FE0F}"/>
          </ac:spMkLst>
        </pc:spChg>
        <pc:spChg chg="del">
          <ac:chgData name="Aaron Smith" userId="f01875a68a4dc16b" providerId="LiveId" clId="{C7111131-08F3-49D7-BBE0-1AC605EFAAF2}" dt="2020-08-13T15:15:31.763" v="10907" actId="478"/>
          <ac:spMkLst>
            <pc:docMk/>
            <pc:sldMk cId="2766099732" sldId="305"/>
            <ac:spMk id="3" creationId="{55CB8B7F-6C9C-4C78-AAD9-58651B31FF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1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3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20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28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 Just like the “</a:t>
            </a:r>
            <a:r>
              <a:rPr lang="en-US" b="1" dirty="0"/>
              <a:t>this</a:t>
            </a:r>
            <a:r>
              <a:rPr lang="en-US" dirty="0"/>
              <a:t>” object, except “</a:t>
            </a:r>
            <a:r>
              <a:rPr lang="en-US" b="1" dirty="0"/>
              <a:t>super</a:t>
            </a:r>
            <a:r>
              <a:rPr lang="en-US" dirty="0"/>
              <a:t>” specifically refers to the superclass instance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12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96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18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46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4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8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851" y="1122363"/>
            <a:ext cx="10048461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Overriding and Overloading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COMP 301</a:t>
            </a:r>
          </a:p>
          <a:p>
            <a:r>
              <a:rPr lang="en-US" sz="2800" i="1" dirty="0"/>
              <a:t>( adapted from Drs. K. Mayer-Patel </a:t>
            </a:r>
            <a:r>
              <a:rPr lang="en-US" sz="2800" i="1"/>
              <a:t>and Aaron Smith 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229350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Solution 1: </a:t>
            </a:r>
            <a:r>
              <a:rPr lang="en-US" sz="3600" dirty="0">
                <a:solidFill>
                  <a:srgbClr val="C00000"/>
                </a:solidFill>
                <a:latin typeface="Bahnschrift" panose="020B0502040204020203" pitchFamily="34" charset="0"/>
              </a:rPr>
              <a:t>Access modifier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916753-7428-4C91-9811-8A8B0ABDDDE5}"/>
              </a:ext>
            </a:extLst>
          </p:cNvPr>
          <p:cNvSpPr txBox="1"/>
          <p:nvPr/>
        </p:nvSpPr>
        <p:spPr>
          <a:xfrm>
            <a:off x="1637499" y="2297412"/>
            <a:ext cx="8998086" cy="1482953"/>
          </a:xfrm>
          <a:prstGeom prst="roundRect">
            <a:avLst>
              <a:gd name="adj" fmla="val 933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t">
            <a:noAutofit/>
          </a:bodyPr>
          <a:lstStyle/>
          <a:p>
            <a:pPr>
              <a:lnSpc>
                <a:spcPct val="110000"/>
              </a:lnSpc>
              <a:buClr>
                <a:srgbClr val="C00000"/>
              </a:buClr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private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member is only accessible from inside the class body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protected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member is only accessible from inside the class and subclasses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default</a:t>
            </a:r>
            <a:r>
              <a:rPr lang="en-US" sz="2000" b="1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member is accessible from anywhere inside the package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public</a:t>
            </a:r>
            <a:r>
              <a:rPr lang="en-US" sz="2000" dirty="0"/>
              <a:t>		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member is accessible from anywhere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CEBC1-F99B-4743-AAD5-EB69E112E17A}"/>
              </a:ext>
            </a:extLst>
          </p:cNvPr>
          <p:cNvSpPr txBox="1"/>
          <p:nvPr/>
        </p:nvSpPr>
        <p:spPr>
          <a:xfrm rot="21396712">
            <a:off x="1410668" y="4087989"/>
            <a:ext cx="3230541" cy="1087037"/>
          </a:xfrm>
          <a:prstGeom prst="roundRect">
            <a:avLst>
              <a:gd name="adj" fmla="val 1196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Which access modifier should we use?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757F96-4CF1-4E3B-AC8C-848B4EBAE887}"/>
              </a:ext>
            </a:extLst>
          </p:cNvPr>
          <p:cNvGrpSpPr/>
          <p:nvPr/>
        </p:nvGrpSpPr>
        <p:grpSpPr>
          <a:xfrm>
            <a:off x="1677866" y="1634133"/>
            <a:ext cx="7923491" cy="4576900"/>
            <a:chOff x="2076294" y="-51792"/>
            <a:chExt cx="7923491" cy="4576900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BEA72E3-35F1-4055-8BCD-15060CBF0EB3}"/>
                </a:ext>
              </a:extLst>
            </p:cNvPr>
            <p:cNvSpPr/>
            <p:nvPr/>
          </p:nvSpPr>
          <p:spPr>
            <a:xfrm>
              <a:off x="2076294" y="-51792"/>
              <a:ext cx="2313110" cy="270867"/>
            </a:xfrm>
            <a:prstGeom prst="roundRect">
              <a:avLst>
                <a:gd name="adj" fmla="val 20183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5BFF2A5-978B-4BAD-B768-ED142A5AFB5F}"/>
                </a:ext>
              </a:extLst>
            </p:cNvPr>
            <p:cNvSpPr/>
            <p:nvPr/>
          </p:nvSpPr>
          <p:spPr>
            <a:xfrm>
              <a:off x="9231923" y="4255477"/>
              <a:ext cx="767862" cy="269631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690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229350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Solution 1: </a:t>
            </a:r>
            <a:r>
              <a:rPr lang="en-US" sz="3600" dirty="0">
                <a:solidFill>
                  <a:srgbClr val="C00000"/>
                </a:solidFill>
                <a:latin typeface="Bahnschrift" panose="020B0502040204020203" pitchFamily="34" charset="0"/>
              </a:rPr>
              <a:t>Access modifier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protected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7B23EA-0C28-4330-91A0-09898ABEA4CD}"/>
              </a:ext>
            </a:extLst>
          </p:cNvPr>
          <p:cNvSpPr txBox="1"/>
          <p:nvPr/>
        </p:nvSpPr>
        <p:spPr>
          <a:xfrm>
            <a:off x="1556415" y="4795556"/>
            <a:ext cx="3466626" cy="1255047"/>
          </a:xfrm>
          <a:prstGeom prst="roundRect">
            <a:avLst>
              <a:gd name="adj" fmla="val 14025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Now it works because 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name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is accessible inside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A24E879-2A5E-4C55-A3ED-BEEC3E65F8C2}"/>
              </a:ext>
            </a:extLst>
          </p:cNvPr>
          <p:cNvGrpSpPr/>
          <p:nvPr/>
        </p:nvGrpSpPr>
        <p:grpSpPr>
          <a:xfrm>
            <a:off x="1763591" y="1634133"/>
            <a:ext cx="7837766" cy="4576900"/>
            <a:chOff x="2162019" y="-51792"/>
            <a:chExt cx="7837766" cy="457690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76719CE-36CD-4AA6-B4DC-8FB7FB5699DA}"/>
                </a:ext>
              </a:extLst>
            </p:cNvPr>
            <p:cNvSpPr/>
            <p:nvPr/>
          </p:nvSpPr>
          <p:spPr>
            <a:xfrm>
              <a:off x="2162019" y="-51792"/>
              <a:ext cx="2313110" cy="270867"/>
            </a:xfrm>
            <a:prstGeom prst="roundRect">
              <a:avLst>
                <a:gd name="adj" fmla="val 20183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752CB8B-83A3-4FF8-966D-C9864799E6C1}"/>
                </a:ext>
              </a:extLst>
            </p:cNvPr>
            <p:cNvSpPr/>
            <p:nvPr/>
          </p:nvSpPr>
          <p:spPr>
            <a:xfrm>
              <a:off x="9231923" y="4255477"/>
              <a:ext cx="767862" cy="269631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539CBD5-3810-4833-878D-16E7698B50CF}"/>
                </a:ext>
              </a:extLst>
            </p:cNvPr>
            <p:cNvCxnSpPr>
              <a:cxnSpLocks/>
            </p:cNvCxnSpPr>
            <p:nvPr/>
          </p:nvCxnSpPr>
          <p:spPr>
            <a:xfrm>
              <a:off x="4389404" y="219075"/>
              <a:ext cx="4842519" cy="403640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553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6229350" cy="1285875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Solution 2: Superclass </a:t>
            </a:r>
            <a:r>
              <a:rPr lang="en-US" sz="3600" dirty="0" err="1">
                <a:solidFill>
                  <a:srgbClr val="0070C0"/>
                </a:solidFill>
                <a:latin typeface="Consolas" panose="020B0609020204030204" pitchFamily="49" charset="0"/>
              </a:rPr>
              <a:t>getName</a:t>
            </a:r>
            <a:r>
              <a:rPr lang="en-US" sz="3600" dirty="0">
                <a:solidFill>
                  <a:srgbClr val="0070C0"/>
                </a:solidFill>
                <a:latin typeface="Consolas" panose="020B0609020204030204" pitchFamily="49" charset="0"/>
              </a:rPr>
              <a:t>() </a:t>
            </a:r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method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23F11AA-886A-436A-9F72-792738533FA1}"/>
              </a:ext>
            </a:extLst>
          </p:cNvPr>
          <p:cNvSpPr/>
          <p:nvPr/>
        </p:nvSpPr>
        <p:spPr>
          <a:xfrm>
            <a:off x="8833495" y="5941402"/>
            <a:ext cx="767862" cy="26963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6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6229350" cy="1285875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Solution 2: Superclass </a:t>
            </a:r>
            <a:r>
              <a:rPr lang="en-US" sz="3600" dirty="0" err="1">
                <a:solidFill>
                  <a:srgbClr val="0070C0"/>
                </a:solidFill>
                <a:latin typeface="Consolas" panose="020B0609020204030204" pitchFamily="49" charset="0"/>
              </a:rPr>
              <a:t>getName</a:t>
            </a:r>
            <a:r>
              <a:rPr lang="en-US" sz="3600" dirty="0">
                <a:solidFill>
                  <a:srgbClr val="0070C0"/>
                </a:solidFill>
                <a:latin typeface="Consolas" panose="020B0609020204030204" pitchFamily="49" charset="0"/>
              </a:rPr>
              <a:t>() </a:t>
            </a:r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method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95330FA-BD98-45F0-92C1-0006C5E56B3B}"/>
              </a:ext>
            </a:extLst>
          </p:cNvPr>
          <p:cNvSpPr/>
          <p:nvPr/>
        </p:nvSpPr>
        <p:spPr>
          <a:xfrm>
            <a:off x="1725491" y="2894789"/>
            <a:ext cx="2684584" cy="724711"/>
          </a:xfrm>
          <a:prstGeom prst="roundRect">
            <a:avLst>
              <a:gd name="adj" fmla="val 1506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23F11AA-886A-436A-9F72-792738533FA1}"/>
              </a:ext>
            </a:extLst>
          </p:cNvPr>
          <p:cNvSpPr/>
          <p:nvPr/>
        </p:nvSpPr>
        <p:spPr>
          <a:xfrm>
            <a:off x="8833494" y="5941402"/>
            <a:ext cx="1224905" cy="26963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72758-1002-46AD-9820-43FF3A22DBF8}"/>
              </a:ext>
            </a:extLst>
          </p:cNvPr>
          <p:cNvSpPr txBox="1"/>
          <p:nvPr/>
        </p:nvSpPr>
        <p:spPr>
          <a:xfrm>
            <a:off x="1556415" y="4198857"/>
            <a:ext cx="2935834" cy="1039949"/>
          </a:xfrm>
          <a:prstGeom prst="roundRect">
            <a:avLst>
              <a:gd name="adj" fmla="val 15078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This won’t work yet.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Why not?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2D051F-15B1-4C28-B2AB-F4056EBC48A8}"/>
              </a:ext>
            </a:extLst>
          </p:cNvPr>
          <p:cNvSpPr txBox="1"/>
          <p:nvPr/>
        </p:nvSpPr>
        <p:spPr>
          <a:xfrm>
            <a:off x="3224211" y="5584253"/>
            <a:ext cx="2100264" cy="826071"/>
          </a:xfrm>
          <a:prstGeom prst="roundRect">
            <a:avLst>
              <a:gd name="adj" fmla="val 17291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Recursion!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95AEB5E-14F6-414B-8954-5006715043D9}"/>
              </a:ext>
            </a:extLst>
          </p:cNvPr>
          <p:cNvSpPr/>
          <p:nvPr/>
        </p:nvSpPr>
        <p:spPr>
          <a:xfrm>
            <a:off x="8001000" y="5727657"/>
            <a:ext cx="1114424" cy="26963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9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1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6229350" cy="1285875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Solution 2: Superclass </a:t>
            </a:r>
            <a:r>
              <a:rPr lang="en-US" sz="3600" dirty="0" err="1">
                <a:solidFill>
                  <a:srgbClr val="0070C0"/>
                </a:solidFill>
                <a:latin typeface="Consolas" panose="020B0609020204030204" pitchFamily="49" charset="0"/>
              </a:rPr>
              <a:t>getName</a:t>
            </a:r>
            <a:r>
              <a:rPr lang="en-US" sz="3600" dirty="0">
                <a:solidFill>
                  <a:srgbClr val="0070C0"/>
                </a:solidFill>
                <a:latin typeface="Consolas" panose="020B0609020204030204" pitchFamily="49" charset="0"/>
              </a:rPr>
              <a:t>() </a:t>
            </a:r>
            <a:r>
              <a:rPr lang="en-US" sz="3600" dirty="0">
                <a:solidFill>
                  <a:srgbClr val="0070C0"/>
                </a:solidFill>
                <a:latin typeface="Bahnschrift" panose="020B0502040204020203" pitchFamily="34" charset="0"/>
              </a:rPr>
              <a:t>method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lang="en-US" altLang="en-US" sz="1400" dirty="0" err="1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B18AA6A-BE21-4AF2-B5AD-A5E2F81064D3}"/>
              </a:ext>
            </a:extLst>
          </p:cNvPr>
          <p:cNvGrpSpPr/>
          <p:nvPr/>
        </p:nvGrpSpPr>
        <p:grpSpPr>
          <a:xfrm>
            <a:off x="1725491" y="2894789"/>
            <a:ext cx="8990132" cy="3316244"/>
            <a:chOff x="2123919" y="1208864"/>
            <a:chExt cx="8990132" cy="331624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F95330FA-BD98-45F0-92C1-0006C5E56B3B}"/>
                </a:ext>
              </a:extLst>
            </p:cNvPr>
            <p:cNvSpPr/>
            <p:nvPr/>
          </p:nvSpPr>
          <p:spPr>
            <a:xfrm>
              <a:off x="2123919" y="1208864"/>
              <a:ext cx="2684584" cy="724711"/>
            </a:xfrm>
            <a:prstGeom prst="roundRect">
              <a:avLst>
                <a:gd name="adj" fmla="val 15060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23F11AA-886A-436A-9F72-792738533FA1}"/>
                </a:ext>
              </a:extLst>
            </p:cNvPr>
            <p:cNvSpPr/>
            <p:nvPr/>
          </p:nvSpPr>
          <p:spPr>
            <a:xfrm>
              <a:off x="9231922" y="4255477"/>
              <a:ext cx="1882129" cy="269631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E0A8C29-9B60-448E-8CE6-647988B95A5B}"/>
              </a:ext>
            </a:extLst>
          </p:cNvPr>
          <p:cNvSpPr txBox="1"/>
          <p:nvPr/>
        </p:nvSpPr>
        <p:spPr>
          <a:xfrm>
            <a:off x="1419701" y="4195482"/>
            <a:ext cx="3466626" cy="1019036"/>
          </a:xfrm>
          <a:prstGeom prst="roundRect">
            <a:avLst>
              <a:gd name="adj" fmla="val 14025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Now it works!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65F872-2185-4BDF-A994-5CBB78A04E11}"/>
              </a:ext>
            </a:extLst>
          </p:cNvPr>
          <p:cNvSpPr txBox="1"/>
          <p:nvPr/>
        </p:nvSpPr>
        <p:spPr>
          <a:xfrm>
            <a:off x="1138650" y="5504810"/>
            <a:ext cx="3952049" cy="1142813"/>
          </a:xfrm>
          <a:prstGeom prst="roundRect">
            <a:avLst>
              <a:gd name="adj" fmla="val 1546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*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super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is just like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this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except it specifically refers to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superclass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portion of the object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59390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When a method is </a:t>
            </a:r>
            <a:r>
              <a:rPr lang="en-US" b="1" dirty="0"/>
              <a:t>overridden</a:t>
            </a:r>
            <a:r>
              <a:rPr lang="en-US" dirty="0"/>
              <a:t>, how does the compiler decide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  <a:r>
              <a:rPr lang="en-US" i="1" dirty="0"/>
              <a:t>which version to execute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24442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39AE5-81C2-46FB-A931-7D5687661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40791"/>
            <a:ext cx="5695850" cy="99757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method example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9C6A20-A9E6-4289-B650-93DFB3D8202A}"/>
              </a:ext>
            </a:extLst>
          </p:cNvPr>
          <p:cNvSpPr/>
          <p:nvPr/>
        </p:nvSpPr>
        <p:spPr>
          <a:xfrm>
            <a:off x="665934" y="1803266"/>
            <a:ext cx="5165013" cy="2447721"/>
          </a:xfrm>
          <a:prstGeom prst="roundRect">
            <a:avLst>
              <a:gd name="adj" fmla="val 596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Pet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fidoAsPet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Dog()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Dog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fidoAsDog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(Dog)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fidoAsPet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fidoAsPet.noise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fidoAsDog.noise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E4D4E57-CC64-48A3-A49D-146D562C141C}"/>
              </a:ext>
            </a:extLst>
          </p:cNvPr>
          <p:cNvGrpSpPr/>
          <p:nvPr/>
        </p:nvGrpSpPr>
        <p:grpSpPr>
          <a:xfrm>
            <a:off x="6361046" y="365125"/>
            <a:ext cx="5449379" cy="3018074"/>
            <a:chOff x="6361046" y="365125"/>
            <a:chExt cx="5449379" cy="301807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BA2DDEED-CBF8-4AF7-BBB7-3F0B49F6D1EC}"/>
                </a:ext>
              </a:extLst>
            </p:cNvPr>
            <p:cNvSpPr/>
            <p:nvPr/>
          </p:nvSpPr>
          <p:spPr>
            <a:xfrm>
              <a:off x="6361046" y="367625"/>
              <a:ext cx="5359928" cy="3015574"/>
            </a:xfrm>
            <a:prstGeom prst="roundRect">
              <a:avLst>
                <a:gd name="adj" fmla="val 2312"/>
              </a:avLst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lang="en-US" altLang="en-US" sz="16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Pet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String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noise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return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ahhh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Dog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extends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Pet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@Override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String </a:t>
              </a:r>
              <a:r>
                <a:rPr lang="en-US" altLang="en-US" sz="1600" dirty="0">
                  <a:solidFill>
                    <a:srgbClr val="FFC66D"/>
                  </a:solidFill>
                  <a:latin typeface="Consolas" panose="020B0609020204030204" pitchFamily="49" charset="0"/>
                </a:rPr>
                <a:t>noise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return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"woof"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423A5B8E-E6C6-4F80-ABB7-9F89BEC3A455}"/>
                </a:ext>
              </a:extLst>
            </p:cNvPr>
            <p:cNvSpPr/>
            <p:nvPr/>
          </p:nvSpPr>
          <p:spPr>
            <a:xfrm>
              <a:off x="9830859" y="365125"/>
              <a:ext cx="1979566" cy="3018074"/>
            </a:xfrm>
            <a:prstGeom prst="roundRect">
              <a:avLst>
                <a:gd name="adj" fmla="val 506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Inheritance diagram</a:t>
              </a:r>
              <a:endParaRPr lang="en-US" sz="1600" b="1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CF72965-912A-428D-8455-B0F9D874F90C}"/>
                </a:ext>
              </a:extLst>
            </p:cNvPr>
            <p:cNvSpPr/>
            <p:nvPr/>
          </p:nvSpPr>
          <p:spPr>
            <a:xfrm>
              <a:off x="10193447" y="1338364"/>
              <a:ext cx="1254868" cy="671209"/>
            </a:xfrm>
            <a:prstGeom prst="roundRect">
              <a:avLst>
                <a:gd name="adj" fmla="val 10338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Pet</a:t>
              </a:r>
            </a:p>
            <a:p>
              <a:pPr algn="ctr"/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class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57EF4F0-5DC9-49BC-9F75-9A846DF01841}"/>
                </a:ext>
              </a:extLst>
            </p:cNvPr>
            <p:cNvSpPr/>
            <p:nvPr/>
          </p:nvSpPr>
          <p:spPr>
            <a:xfrm>
              <a:off x="10193447" y="2404556"/>
              <a:ext cx="1254868" cy="671209"/>
            </a:xfrm>
            <a:prstGeom prst="roundRect">
              <a:avLst>
                <a:gd name="adj" fmla="val 10338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Dog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subclass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7506E84-A2E9-4F04-91E9-A80A87810248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 flipV="1">
              <a:off x="10820881" y="2009574"/>
              <a:ext cx="0" cy="394982"/>
            </a:xfrm>
            <a:prstGeom prst="straightConnector1">
              <a:avLst/>
            </a:prstGeom>
            <a:ln w="25400">
              <a:solidFill>
                <a:schemeClr val="accent3">
                  <a:lumMod val="20000"/>
                  <a:lumOff val="8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B77E663-E1B3-469E-AD44-FBE3A8F9E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40188" y="365126"/>
              <a:ext cx="0" cy="3015573"/>
            </a:xfrm>
            <a:prstGeom prst="straightConnector1">
              <a:avLst/>
            </a:prstGeom>
            <a:ln w="12700">
              <a:solidFill>
                <a:schemeClr val="accent3">
                  <a:lumMod val="20000"/>
                  <a:lumOff val="8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CE44B-4702-454D-9AA3-5F5E2ADAD1AA}"/>
              </a:ext>
            </a:extLst>
          </p:cNvPr>
          <p:cNvSpPr/>
          <p:nvPr/>
        </p:nvSpPr>
        <p:spPr>
          <a:xfrm>
            <a:off x="9306694" y="4042654"/>
            <a:ext cx="2412095" cy="2527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F34BBB-D87C-480A-82AB-D24220055510}"/>
              </a:ext>
            </a:extLst>
          </p:cNvPr>
          <p:cNvSpPr/>
          <p:nvPr/>
        </p:nvSpPr>
        <p:spPr>
          <a:xfrm>
            <a:off x="9357900" y="4817761"/>
            <a:ext cx="2302320" cy="16726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Dog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042DB1-E775-4137-BCC3-34865000B354}"/>
              </a:ext>
            </a:extLst>
          </p:cNvPr>
          <p:cNvGrpSpPr/>
          <p:nvPr/>
        </p:nvGrpSpPr>
        <p:grpSpPr>
          <a:xfrm>
            <a:off x="7512041" y="4617095"/>
            <a:ext cx="1718847" cy="401332"/>
            <a:chOff x="7263633" y="3171443"/>
            <a:chExt cx="6516239" cy="40133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0B758E50-A7A6-416F-BF82-DC53A6BE3D8D}"/>
                </a:ext>
              </a:extLst>
            </p:cNvPr>
            <p:cNvCxnSpPr>
              <a:cxnSpLocks/>
            </p:cNvCxnSpPr>
            <p:nvPr/>
          </p:nvCxnSpPr>
          <p:spPr>
            <a:xfrm>
              <a:off x="7485667" y="3572775"/>
              <a:ext cx="6294205" cy="0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9899713-A100-46E1-9F2E-42DA09CC7762}"/>
                </a:ext>
              </a:extLst>
            </p:cNvPr>
            <p:cNvSpPr txBox="1"/>
            <p:nvPr/>
          </p:nvSpPr>
          <p:spPr>
            <a:xfrm>
              <a:off x="7263633" y="3171443"/>
              <a:ext cx="577432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fidoAsDog</a:t>
              </a:r>
              <a:endPara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B6C37D6-15F6-4471-873B-578DDE1EEE1E}"/>
              </a:ext>
            </a:extLst>
          </p:cNvPr>
          <p:cNvGrpSpPr/>
          <p:nvPr/>
        </p:nvGrpSpPr>
        <p:grpSpPr>
          <a:xfrm>
            <a:off x="7512042" y="5654068"/>
            <a:ext cx="1736083" cy="409627"/>
            <a:chOff x="7198290" y="3572775"/>
            <a:chExt cx="6581582" cy="409627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667FEBC-E0E0-4CF8-8A97-43D00F1AFA06}"/>
                </a:ext>
              </a:extLst>
            </p:cNvPr>
            <p:cNvCxnSpPr>
              <a:cxnSpLocks/>
            </p:cNvCxnSpPr>
            <p:nvPr/>
          </p:nvCxnSpPr>
          <p:spPr>
            <a:xfrm>
              <a:off x="7485667" y="3572775"/>
              <a:ext cx="6294205" cy="0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F5CAC67-4083-4F43-8A27-FBA80208902A}"/>
                </a:ext>
              </a:extLst>
            </p:cNvPr>
            <p:cNvSpPr txBox="1"/>
            <p:nvPr/>
          </p:nvSpPr>
          <p:spPr>
            <a:xfrm>
              <a:off x="7198290" y="3582292"/>
              <a:ext cx="594150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fidoAsPet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0280813-9BD8-49D3-AECF-3D9565316068}"/>
              </a:ext>
            </a:extLst>
          </p:cNvPr>
          <p:cNvSpPr/>
          <p:nvPr/>
        </p:nvSpPr>
        <p:spPr>
          <a:xfrm>
            <a:off x="9460481" y="5579084"/>
            <a:ext cx="2097158" cy="761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Pet</a:t>
            </a:r>
          </a:p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8CF736D-D69B-43C8-9E68-3112E173A882}"/>
              </a:ext>
            </a:extLst>
          </p:cNvPr>
          <p:cNvGrpSpPr/>
          <p:nvPr/>
        </p:nvGrpSpPr>
        <p:grpSpPr>
          <a:xfrm>
            <a:off x="1683601" y="4250987"/>
            <a:ext cx="3068031" cy="1850409"/>
            <a:chOff x="1683601" y="4250987"/>
            <a:chExt cx="3068031" cy="185040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5366266-70DF-44DE-8A8D-6AB991606114}"/>
                </a:ext>
              </a:extLst>
            </p:cNvPr>
            <p:cNvSpPr txBox="1"/>
            <p:nvPr/>
          </p:nvSpPr>
          <p:spPr>
            <a:xfrm rot="21351315">
              <a:off x="1683601" y="4958583"/>
              <a:ext cx="3068031" cy="1142813"/>
            </a:xfrm>
            <a:prstGeom prst="roundRect">
              <a:avLst>
                <a:gd name="adj" fmla="val 11061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What is the output of this program?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5369AEA-35CE-4B70-97F3-C5264F58518D}"/>
                </a:ext>
              </a:extLst>
            </p:cNvPr>
            <p:cNvCxnSpPr>
              <a:cxnSpLocks/>
              <a:stCxn id="29" idx="0"/>
              <a:endCxn id="6" idx="2"/>
            </p:cNvCxnSpPr>
            <p:nvPr/>
          </p:nvCxnSpPr>
          <p:spPr>
            <a:xfrm flipV="1">
              <a:off x="3176318" y="4250987"/>
              <a:ext cx="72123" cy="709090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848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2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39AE5-81C2-46FB-A931-7D5687661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30" y="340791"/>
            <a:ext cx="5715729" cy="99757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method example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9C6A20-A9E6-4289-B650-93DFB3D8202A}"/>
              </a:ext>
            </a:extLst>
          </p:cNvPr>
          <p:cNvSpPr/>
          <p:nvPr/>
        </p:nvSpPr>
        <p:spPr>
          <a:xfrm>
            <a:off x="665934" y="1803266"/>
            <a:ext cx="5165013" cy="2447721"/>
          </a:xfrm>
          <a:prstGeom prst="roundRect">
            <a:avLst>
              <a:gd name="adj" fmla="val 596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Pet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fidoAsPet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Dog()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Dog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fidoAsDog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(Dog)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fidoAsPet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fidoAsPet.noise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fidoAsDog.noise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E4D4E57-CC64-48A3-A49D-146D562C141C}"/>
              </a:ext>
            </a:extLst>
          </p:cNvPr>
          <p:cNvGrpSpPr/>
          <p:nvPr/>
        </p:nvGrpSpPr>
        <p:grpSpPr>
          <a:xfrm>
            <a:off x="6361046" y="365125"/>
            <a:ext cx="5449379" cy="3018074"/>
            <a:chOff x="6361046" y="365125"/>
            <a:chExt cx="5449379" cy="301807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BA2DDEED-CBF8-4AF7-BBB7-3F0B49F6D1EC}"/>
                </a:ext>
              </a:extLst>
            </p:cNvPr>
            <p:cNvSpPr/>
            <p:nvPr/>
          </p:nvSpPr>
          <p:spPr>
            <a:xfrm>
              <a:off x="6361046" y="367625"/>
              <a:ext cx="5359928" cy="3015574"/>
            </a:xfrm>
            <a:prstGeom prst="roundRect">
              <a:avLst>
                <a:gd name="adj" fmla="val 2312"/>
              </a:avLst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lang="en-US" altLang="en-US" sz="16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Pet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String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noise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return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ahhh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Dog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extends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Pet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@Override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String </a:t>
              </a:r>
              <a:r>
                <a:rPr lang="en-US" altLang="en-US" sz="1600" dirty="0">
                  <a:solidFill>
                    <a:srgbClr val="FFC66D"/>
                  </a:solidFill>
                  <a:latin typeface="Consolas" panose="020B0609020204030204" pitchFamily="49" charset="0"/>
                </a:rPr>
                <a:t>noise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return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"woof"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423A5B8E-E6C6-4F80-ABB7-9F89BEC3A455}"/>
                </a:ext>
              </a:extLst>
            </p:cNvPr>
            <p:cNvSpPr/>
            <p:nvPr/>
          </p:nvSpPr>
          <p:spPr>
            <a:xfrm>
              <a:off x="9830859" y="365125"/>
              <a:ext cx="1979566" cy="3018074"/>
            </a:xfrm>
            <a:prstGeom prst="roundRect">
              <a:avLst>
                <a:gd name="adj" fmla="val 506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Inheritance diagram</a:t>
              </a:r>
              <a:endParaRPr lang="en-US" sz="1600" b="1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CF72965-912A-428D-8455-B0F9D874F90C}"/>
                </a:ext>
              </a:extLst>
            </p:cNvPr>
            <p:cNvSpPr/>
            <p:nvPr/>
          </p:nvSpPr>
          <p:spPr>
            <a:xfrm>
              <a:off x="10193447" y="1338364"/>
              <a:ext cx="1254868" cy="671209"/>
            </a:xfrm>
            <a:prstGeom prst="roundRect">
              <a:avLst>
                <a:gd name="adj" fmla="val 10338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Pet</a:t>
              </a:r>
            </a:p>
            <a:p>
              <a:pPr algn="ctr"/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class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57EF4F0-5DC9-49BC-9F75-9A846DF01841}"/>
                </a:ext>
              </a:extLst>
            </p:cNvPr>
            <p:cNvSpPr/>
            <p:nvPr/>
          </p:nvSpPr>
          <p:spPr>
            <a:xfrm>
              <a:off x="10193447" y="2404556"/>
              <a:ext cx="1254868" cy="671209"/>
            </a:xfrm>
            <a:prstGeom prst="roundRect">
              <a:avLst>
                <a:gd name="adj" fmla="val 10338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Dog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subclass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7506E84-A2E9-4F04-91E9-A80A87810248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 flipV="1">
              <a:off x="10820881" y="2009574"/>
              <a:ext cx="0" cy="394982"/>
            </a:xfrm>
            <a:prstGeom prst="straightConnector1">
              <a:avLst/>
            </a:prstGeom>
            <a:ln w="25400">
              <a:solidFill>
                <a:schemeClr val="accent3">
                  <a:lumMod val="20000"/>
                  <a:lumOff val="8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B77E663-E1B3-469E-AD44-FBE3A8F9E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40188" y="365126"/>
              <a:ext cx="0" cy="3015573"/>
            </a:xfrm>
            <a:prstGeom prst="straightConnector1">
              <a:avLst/>
            </a:prstGeom>
            <a:ln w="12700">
              <a:solidFill>
                <a:schemeClr val="accent3">
                  <a:lumMod val="20000"/>
                  <a:lumOff val="8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CE44B-4702-454D-9AA3-5F5E2ADAD1AA}"/>
              </a:ext>
            </a:extLst>
          </p:cNvPr>
          <p:cNvSpPr/>
          <p:nvPr/>
        </p:nvSpPr>
        <p:spPr>
          <a:xfrm>
            <a:off x="9306694" y="4042654"/>
            <a:ext cx="2412095" cy="2527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F34BBB-D87C-480A-82AB-D24220055510}"/>
              </a:ext>
            </a:extLst>
          </p:cNvPr>
          <p:cNvSpPr/>
          <p:nvPr/>
        </p:nvSpPr>
        <p:spPr>
          <a:xfrm>
            <a:off x="9357900" y="4817761"/>
            <a:ext cx="2302320" cy="16726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Dog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042DB1-E775-4137-BCC3-34865000B354}"/>
              </a:ext>
            </a:extLst>
          </p:cNvPr>
          <p:cNvGrpSpPr/>
          <p:nvPr/>
        </p:nvGrpSpPr>
        <p:grpSpPr>
          <a:xfrm>
            <a:off x="7512041" y="4617095"/>
            <a:ext cx="1718847" cy="401332"/>
            <a:chOff x="7263633" y="3171443"/>
            <a:chExt cx="6516239" cy="40133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0B758E50-A7A6-416F-BF82-DC53A6BE3D8D}"/>
                </a:ext>
              </a:extLst>
            </p:cNvPr>
            <p:cNvCxnSpPr>
              <a:cxnSpLocks/>
            </p:cNvCxnSpPr>
            <p:nvPr/>
          </p:nvCxnSpPr>
          <p:spPr>
            <a:xfrm>
              <a:off x="7485667" y="3572775"/>
              <a:ext cx="6294205" cy="0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9899713-A100-46E1-9F2E-42DA09CC7762}"/>
                </a:ext>
              </a:extLst>
            </p:cNvPr>
            <p:cNvSpPr txBox="1"/>
            <p:nvPr/>
          </p:nvSpPr>
          <p:spPr>
            <a:xfrm>
              <a:off x="7263633" y="3171443"/>
              <a:ext cx="577432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fidoAsDog</a:t>
              </a:r>
              <a:endPara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B6C37D6-15F6-4471-873B-578DDE1EEE1E}"/>
              </a:ext>
            </a:extLst>
          </p:cNvPr>
          <p:cNvGrpSpPr/>
          <p:nvPr/>
        </p:nvGrpSpPr>
        <p:grpSpPr>
          <a:xfrm>
            <a:off x="7512042" y="5654068"/>
            <a:ext cx="1736083" cy="409627"/>
            <a:chOff x="7198290" y="3572775"/>
            <a:chExt cx="6581582" cy="409627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667FEBC-E0E0-4CF8-8A97-43D00F1AFA06}"/>
                </a:ext>
              </a:extLst>
            </p:cNvPr>
            <p:cNvCxnSpPr>
              <a:cxnSpLocks/>
            </p:cNvCxnSpPr>
            <p:nvPr/>
          </p:nvCxnSpPr>
          <p:spPr>
            <a:xfrm>
              <a:off x="7485667" y="3572775"/>
              <a:ext cx="6294205" cy="0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F5CAC67-4083-4F43-8A27-FBA80208902A}"/>
                </a:ext>
              </a:extLst>
            </p:cNvPr>
            <p:cNvSpPr txBox="1"/>
            <p:nvPr/>
          </p:nvSpPr>
          <p:spPr>
            <a:xfrm>
              <a:off x="7198290" y="3582292"/>
              <a:ext cx="594150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fidoAsPet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0280813-9BD8-49D3-AECF-3D9565316068}"/>
              </a:ext>
            </a:extLst>
          </p:cNvPr>
          <p:cNvSpPr/>
          <p:nvPr/>
        </p:nvSpPr>
        <p:spPr>
          <a:xfrm>
            <a:off x="9460481" y="5579084"/>
            <a:ext cx="2097158" cy="761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Pet</a:t>
            </a:r>
          </a:p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330DE22-A20B-4A90-BF03-2BE9CBF7CDDA}"/>
              </a:ext>
            </a:extLst>
          </p:cNvPr>
          <p:cNvSpPr txBox="1"/>
          <p:nvPr/>
        </p:nvSpPr>
        <p:spPr>
          <a:xfrm>
            <a:off x="473212" y="4981575"/>
            <a:ext cx="3054742" cy="1511300"/>
          </a:xfrm>
          <a:prstGeom prst="roundRect">
            <a:avLst>
              <a:gd name="adj" fmla="val 8188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noise()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virtual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then the program outputs:</a:t>
            </a: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   woof</a:t>
            </a: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   woof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DCBB51-1496-4921-AE15-EC0084E7F453}"/>
              </a:ext>
            </a:extLst>
          </p:cNvPr>
          <p:cNvSpPr txBox="1"/>
          <p:nvPr/>
        </p:nvSpPr>
        <p:spPr>
          <a:xfrm>
            <a:off x="3799461" y="4982588"/>
            <a:ext cx="3054742" cy="1510287"/>
          </a:xfrm>
          <a:prstGeom prst="roundRect">
            <a:avLst>
              <a:gd name="adj" fmla="val 8188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noise()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</a:t>
            </a:r>
            <a:r>
              <a:rPr lang="en-US" sz="2000" b="1" u="sng" dirty="0">
                <a:solidFill>
                  <a:schemeClr val="accent4">
                    <a:lumMod val="50000"/>
                  </a:schemeClr>
                </a:solidFill>
              </a:rPr>
              <a:t>not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 virtual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then the program outputs:</a:t>
            </a: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ahhh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   woof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1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8219661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32A9-0962-40D1-A227-15AE09E51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322" y="1305891"/>
            <a:ext cx="7753350" cy="51911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method is </a:t>
            </a:r>
            <a:r>
              <a:rPr lang="en-US" b="1" dirty="0">
                <a:solidFill>
                  <a:srgbClr val="C00000"/>
                </a:solidFill>
              </a:rPr>
              <a:t>virtual</a:t>
            </a:r>
            <a:r>
              <a:rPr lang="en-US" dirty="0"/>
              <a:t> if the overridden version will always be executed, </a:t>
            </a:r>
            <a:r>
              <a:rPr lang="en-US" i="1" dirty="0"/>
              <a:t>regardless of the assigned type</a:t>
            </a:r>
            <a:endParaRPr lang="en-US" dirty="0"/>
          </a:p>
          <a:p>
            <a:pPr lvl="1"/>
            <a:r>
              <a:rPr lang="en-US" dirty="0"/>
              <a:t>In Java, 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all methods are virtual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Some languages, like C++ and C#, allow programmers to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choose</a:t>
            </a:r>
            <a:r>
              <a:rPr lang="en-US" dirty="0"/>
              <a:t> whether individual methods should be virtual or not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Why?</a:t>
            </a:r>
          </a:p>
          <a:p>
            <a:pPr lvl="1"/>
            <a:r>
              <a:rPr lang="en-US" dirty="0"/>
              <a:t>Making methods virtual incurs a lookup overhead</a:t>
            </a:r>
          </a:p>
          <a:p>
            <a:pPr lvl="1"/>
            <a:r>
              <a:rPr lang="en-US" dirty="0"/>
              <a:t>At runtime, the computer has to </a:t>
            </a:r>
            <a:r>
              <a:rPr lang="en-US" i="1" u="sng" dirty="0"/>
              <a:t>look up</a:t>
            </a:r>
            <a:r>
              <a:rPr lang="en-US" dirty="0"/>
              <a:t> which method to execute, based on the instance’s subclass type</a:t>
            </a:r>
          </a:p>
          <a:p>
            <a:pPr lvl="1"/>
            <a:r>
              <a:rPr lang="en-US" dirty="0"/>
              <a:t>A “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virtual method table</a:t>
            </a:r>
            <a:r>
              <a:rPr lang="en-US" dirty="0"/>
              <a:t>” must be created in memory for each object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2778D6-CFC0-418C-9528-0075C3DCBF49}"/>
              </a:ext>
            </a:extLst>
          </p:cNvPr>
          <p:cNvSpPr/>
          <p:nvPr/>
        </p:nvSpPr>
        <p:spPr>
          <a:xfrm>
            <a:off x="9250406" y="365125"/>
            <a:ext cx="2412095" cy="2527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EF0FE7-6770-412C-8966-9C65A91DC07E}"/>
              </a:ext>
            </a:extLst>
          </p:cNvPr>
          <p:cNvSpPr/>
          <p:nvPr/>
        </p:nvSpPr>
        <p:spPr>
          <a:xfrm>
            <a:off x="9301612" y="1140232"/>
            <a:ext cx="2302320" cy="16726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Dog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B40118-584B-490F-9466-14587084FB7F}"/>
              </a:ext>
            </a:extLst>
          </p:cNvPr>
          <p:cNvSpPr/>
          <p:nvPr/>
        </p:nvSpPr>
        <p:spPr>
          <a:xfrm>
            <a:off x="9404193" y="1901555"/>
            <a:ext cx="2097158" cy="761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Pet</a:t>
            </a:r>
          </a:p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4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8219661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Dynamic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32A9-0962-40D1-A227-15AE09E51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321" y="1140232"/>
            <a:ext cx="10555357" cy="5356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Another term used in virtual methods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Dynamic dispatch means  </a:t>
            </a:r>
            <a:r>
              <a:rPr lang="en-US" sz="2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having to decide at runtime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what actual code to execute 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for a method call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spcBef>
                <a:spcPts val="3600"/>
              </a:spcBef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Dynamic dispatch applies when you </a:t>
            </a:r>
          </a:p>
          <a:p>
            <a:pPr marL="548640" lvl="1" indent="-27432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ask a subclass object to run a method, and </a:t>
            </a:r>
          </a:p>
          <a:p>
            <a:pPr marL="548640" lvl="1" indent="-27432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that method is defined as part of the parent (extended) class, and</a:t>
            </a:r>
          </a:p>
          <a:p>
            <a:pPr marL="548640" lvl="1" indent="-27432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the method has been overridden in the subclass definition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71385B50-0553-456A-A785-CC9F3D1548C5}"/>
              </a:ext>
            </a:extLst>
          </p:cNvPr>
          <p:cNvSpPr/>
          <p:nvPr/>
        </p:nvSpPr>
        <p:spPr>
          <a:xfrm rot="5400000">
            <a:off x="6162922" y="422218"/>
            <a:ext cx="350516" cy="3838470"/>
          </a:xfrm>
          <a:prstGeom prst="rightBrace">
            <a:avLst/>
          </a:prstGeom>
          <a:ln w="22225">
            <a:solidFill>
              <a:srgbClr val="D76B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0F89B5-261D-491F-A9DA-728C1BB29BCE}"/>
              </a:ext>
            </a:extLst>
          </p:cNvPr>
          <p:cNvSpPr txBox="1"/>
          <p:nvPr/>
        </p:nvSpPr>
        <p:spPr>
          <a:xfrm>
            <a:off x="5840287" y="2576387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55A11"/>
                </a:solidFill>
              </a:rPr>
              <a:t>dynamic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F50D6B23-C81F-4BE4-B6C5-2802ECC65694}"/>
              </a:ext>
            </a:extLst>
          </p:cNvPr>
          <p:cNvSpPr/>
          <p:nvPr/>
        </p:nvSpPr>
        <p:spPr>
          <a:xfrm rot="5400000">
            <a:off x="2628457" y="1443821"/>
            <a:ext cx="350516" cy="3999005"/>
          </a:xfrm>
          <a:prstGeom prst="rightBrace">
            <a:avLst/>
          </a:prstGeom>
          <a:ln w="22225">
            <a:solidFill>
              <a:srgbClr val="C55A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55029-835C-436A-983F-1C2AA1DA4A9B}"/>
              </a:ext>
            </a:extLst>
          </p:cNvPr>
          <p:cNvSpPr txBox="1"/>
          <p:nvPr/>
        </p:nvSpPr>
        <p:spPr>
          <a:xfrm>
            <a:off x="2307874" y="3648664"/>
            <a:ext cx="991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55A11"/>
                </a:solidFill>
              </a:rPr>
              <a:t>dispatch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92E56E-9137-4C71-BF20-EC901CF22A51}"/>
              </a:ext>
            </a:extLst>
          </p:cNvPr>
          <p:cNvSpPr txBox="1"/>
          <p:nvPr/>
        </p:nvSpPr>
        <p:spPr>
          <a:xfrm rot="20695930">
            <a:off x="8015171" y="2679168"/>
            <a:ext cx="3198504" cy="193899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55A11"/>
                </a:solidFill>
              </a:rPr>
              <a:t>Actually, remember that all </a:t>
            </a:r>
          </a:p>
          <a:p>
            <a:r>
              <a:rPr lang="en-US" sz="2000" i="1" dirty="0">
                <a:solidFill>
                  <a:srgbClr val="C55A11"/>
                </a:solidFill>
              </a:rPr>
              <a:t>non-static instance methods </a:t>
            </a:r>
          </a:p>
          <a:p>
            <a:r>
              <a:rPr lang="en-US" sz="2000" i="1" dirty="0">
                <a:solidFill>
                  <a:srgbClr val="C55A11"/>
                </a:solidFill>
              </a:rPr>
              <a:t>in Java are dynamically </a:t>
            </a:r>
          </a:p>
          <a:p>
            <a:r>
              <a:rPr lang="en-US" sz="2000" i="1" dirty="0">
                <a:solidFill>
                  <a:srgbClr val="C55A11"/>
                </a:solidFill>
              </a:rPr>
              <a:t>dispatched (are all virtual)</a:t>
            </a:r>
          </a:p>
          <a:p>
            <a:r>
              <a:rPr lang="en-US" sz="2000" b="1" i="1" dirty="0">
                <a:solidFill>
                  <a:schemeClr val="accent6"/>
                </a:solidFill>
              </a:rPr>
              <a:t>But the motivating example </a:t>
            </a:r>
          </a:p>
          <a:p>
            <a:r>
              <a:rPr lang="en-US" sz="2000" b="1" i="1" dirty="0">
                <a:solidFill>
                  <a:schemeClr val="accent6"/>
                </a:solidFill>
              </a:rPr>
              <a:t>comes In the case here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3A65197-593D-4473-8648-281A4ECA10A7}"/>
              </a:ext>
            </a:extLst>
          </p:cNvPr>
          <p:cNvSpPr/>
          <p:nvPr/>
        </p:nvSpPr>
        <p:spPr>
          <a:xfrm>
            <a:off x="5897593" y="4207723"/>
            <a:ext cx="2022517" cy="369332"/>
          </a:xfrm>
          <a:custGeom>
            <a:avLst/>
            <a:gdLst>
              <a:gd name="connsiteX0" fmla="*/ 0 w 1405054"/>
              <a:gd name="connsiteY0" fmla="*/ 290288 h 290288"/>
              <a:gd name="connsiteX1" fmla="*/ 869795 w 1405054"/>
              <a:gd name="connsiteY1" fmla="*/ 279137 h 290288"/>
              <a:gd name="connsiteX2" fmla="*/ 947854 w 1405054"/>
              <a:gd name="connsiteY2" fmla="*/ 234532 h 290288"/>
              <a:gd name="connsiteX3" fmla="*/ 992459 w 1405054"/>
              <a:gd name="connsiteY3" fmla="*/ 212230 h 290288"/>
              <a:gd name="connsiteX4" fmla="*/ 1037063 w 1405054"/>
              <a:gd name="connsiteY4" fmla="*/ 178776 h 290288"/>
              <a:gd name="connsiteX5" fmla="*/ 1070517 w 1405054"/>
              <a:gd name="connsiteY5" fmla="*/ 156474 h 290288"/>
              <a:gd name="connsiteX6" fmla="*/ 1159727 w 1405054"/>
              <a:gd name="connsiteY6" fmla="*/ 89566 h 290288"/>
              <a:gd name="connsiteX7" fmla="*/ 1226634 w 1405054"/>
              <a:gd name="connsiteY7" fmla="*/ 67264 h 290288"/>
              <a:gd name="connsiteX8" fmla="*/ 1248937 w 1405054"/>
              <a:gd name="connsiteY8" fmla="*/ 44961 h 290288"/>
              <a:gd name="connsiteX9" fmla="*/ 1293541 w 1405054"/>
              <a:gd name="connsiteY9" fmla="*/ 33810 h 290288"/>
              <a:gd name="connsiteX10" fmla="*/ 1326995 w 1405054"/>
              <a:gd name="connsiteY10" fmla="*/ 22659 h 290288"/>
              <a:gd name="connsiteX11" fmla="*/ 1405054 w 1405054"/>
              <a:gd name="connsiteY11" fmla="*/ 357 h 29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05054" h="290288">
                <a:moveTo>
                  <a:pt x="0" y="290288"/>
                </a:moveTo>
                <a:cubicBezTo>
                  <a:pt x="289932" y="286571"/>
                  <a:pt x="580033" y="289738"/>
                  <a:pt x="869795" y="279137"/>
                </a:cubicBezTo>
                <a:cubicBezTo>
                  <a:pt x="887799" y="278478"/>
                  <a:pt x="931680" y="243774"/>
                  <a:pt x="947854" y="234532"/>
                </a:cubicBezTo>
                <a:cubicBezTo>
                  <a:pt x="962287" y="226285"/>
                  <a:pt x="978363" y="221040"/>
                  <a:pt x="992459" y="212230"/>
                </a:cubicBezTo>
                <a:cubicBezTo>
                  <a:pt x="1008219" y="202380"/>
                  <a:pt x="1021940" y="189578"/>
                  <a:pt x="1037063" y="178776"/>
                </a:cubicBezTo>
                <a:cubicBezTo>
                  <a:pt x="1047969" y="170986"/>
                  <a:pt x="1059678" y="164357"/>
                  <a:pt x="1070517" y="156474"/>
                </a:cubicBezTo>
                <a:cubicBezTo>
                  <a:pt x="1100578" y="134611"/>
                  <a:pt x="1124464" y="101320"/>
                  <a:pt x="1159727" y="89566"/>
                </a:cubicBezTo>
                <a:lnTo>
                  <a:pt x="1226634" y="67264"/>
                </a:lnTo>
                <a:cubicBezTo>
                  <a:pt x="1234068" y="59830"/>
                  <a:pt x="1239533" y="49663"/>
                  <a:pt x="1248937" y="44961"/>
                </a:cubicBezTo>
                <a:cubicBezTo>
                  <a:pt x="1262645" y="38107"/>
                  <a:pt x="1278805" y="38020"/>
                  <a:pt x="1293541" y="33810"/>
                </a:cubicBezTo>
                <a:cubicBezTo>
                  <a:pt x="1304843" y="30581"/>
                  <a:pt x="1316191" y="27289"/>
                  <a:pt x="1326995" y="22659"/>
                </a:cubicBezTo>
                <a:cubicBezTo>
                  <a:pt x="1390671" y="-4630"/>
                  <a:pt x="1348874" y="357"/>
                  <a:pt x="1405054" y="357"/>
                </a:cubicBezTo>
              </a:path>
            </a:pathLst>
          </a:custGeom>
          <a:noFill/>
          <a:ln w="38100">
            <a:solidFill>
              <a:schemeClr val="accent6"/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0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/>
      <p:bldP spid="13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F0C01-8FB2-4FD9-B1E5-DA706716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9" y="365126"/>
            <a:ext cx="10767391" cy="78781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Examples of polymorphism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2DB41-1167-4D01-AA02-488FBD6A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695"/>
            <a:ext cx="10515600" cy="4351338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Subtype polymorphism</a:t>
            </a:r>
          </a:p>
          <a:p>
            <a:pPr lvl="1"/>
            <a:r>
              <a:rPr lang="en-US" dirty="0"/>
              <a:t>When an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interface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implementation classes</a:t>
            </a:r>
          </a:p>
          <a:p>
            <a:pPr lvl="1"/>
            <a:r>
              <a:rPr lang="en-US" dirty="0"/>
              <a:t>When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subclasses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Parametric polymorphism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generics (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&lt;T&gt;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dirty="0"/>
              <a:t> so a field or variable can take on different data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multiple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methods</a:t>
            </a:r>
            <a:r>
              <a:rPr lang="en-US" dirty="0"/>
              <a:t> have the same name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overriding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 is overridden in subclass)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(methods with same name but different arguments)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one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constructors</a:t>
            </a:r>
          </a:p>
          <a:p>
            <a:pPr lvl="1"/>
            <a:r>
              <a:rPr lang="en-US" dirty="0"/>
              <a:t>Constructor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(constructors with different arguments)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038735-D7D2-4342-A6A5-C88D41A3A0C8}"/>
              </a:ext>
            </a:extLst>
          </p:cNvPr>
          <p:cNvSpPr/>
          <p:nvPr/>
        </p:nvSpPr>
        <p:spPr>
          <a:xfrm>
            <a:off x="353763" y="3667539"/>
            <a:ext cx="11232682" cy="130202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165" y="365125"/>
            <a:ext cx="8435417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Dynamic Dispatch Example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8360353-1C5F-4DB3-ACC2-FC765495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81" y="1290142"/>
            <a:ext cx="4797083" cy="242083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F76538-5475-499A-8D1C-79F4F84CA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90142"/>
            <a:ext cx="4627306" cy="24068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F74E26D-4D6E-43D9-A932-FD4A5F6CF0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995419"/>
            <a:ext cx="4627307" cy="230690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4E3B728-C704-4B1A-A3DF-04A77CEF7676}"/>
              </a:ext>
            </a:extLst>
          </p:cNvPr>
          <p:cNvSpPr txBox="1"/>
          <p:nvPr/>
        </p:nvSpPr>
        <p:spPr>
          <a:xfrm rot="20219">
            <a:off x="700240" y="4005268"/>
            <a:ext cx="3351325" cy="762039"/>
          </a:xfrm>
          <a:prstGeom prst="roundRect">
            <a:avLst>
              <a:gd name="adj" fmla="val 1106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If obj in heap is type Pet run this speak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C3247CA-9E9D-4E8B-9BAE-EA6FAD8F8EE1}"/>
              </a:ext>
            </a:extLst>
          </p:cNvPr>
          <p:cNvSpPr/>
          <p:nvPr/>
        </p:nvSpPr>
        <p:spPr>
          <a:xfrm>
            <a:off x="3671667" y="2319206"/>
            <a:ext cx="1361017" cy="1916724"/>
          </a:xfrm>
          <a:custGeom>
            <a:avLst/>
            <a:gdLst>
              <a:gd name="connsiteX0" fmla="*/ 323557 w 1195754"/>
              <a:gd name="connsiteY0" fmla="*/ 1913207 h 1913207"/>
              <a:gd name="connsiteX1" fmla="*/ 393896 w 1195754"/>
              <a:gd name="connsiteY1" fmla="*/ 1871004 h 1913207"/>
              <a:gd name="connsiteX2" fmla="*/ 436099 w 1195754"/>
              <a:gd name="connsiteY2" fmla="*/ 1856936 h 1913207"/>
              <a:gd name="connsiteX3" fmla="*/ 464234 w 1195754"/>
              <a:gd name="connsiteY3" fmla="*/ 1828800 h 1913207"/>
              <a:gd name="connsiteX4" fmla="*/ 520505 w 1195754"/>
              <a:gd name="connsiteY4" fmla="*/ 1786597 h 1913207"/>
              <a:gd name="connsiteX5" fmla="*/ 590843 w 1195754"/>
              <a:gd name="connsiteY5" fmla="*/ 1744394 h 1913207"/>
              <a:gd name="connsiteX6" fmla="*/ 618979 w 1195754"/>
              <a:gd name="connsiteY6" fmla="*/ 1716259 h 1913207"/>
              <a:gd name="connsiteX7" fmla="*/ 675249 w 1195754"/>
              <a:gd name="connsiteY7" fmla="*/ 1674056 h 1913207"/>
              <a:gd name="connsiteX8" fmla="*/ 703385 w 1195754"/>
              <a:gd name="connsiteY8" fmla="*/ 1645920 h 1913207"/>
              <a:gd name="connsiteX9" fmla="*/ 787791 w 1195754"/>
              <a:gd name="connsiteY9" fmla="*/ 1575582 h 1913207"/>
              <a:gd name="connsiteX10" fmla="*/ 900332 w 1195754"/>
              <a:gd name="connsiteY10" fmla="*/ 1364567 h 1913207"/>
              <a:gd name="connsiteX11" fmla="*/ 942536 w 1195754"/>
              <a:gd name="connsiteY11" fmla="*/ 1294228 h 1913207"/>
              <a:gd name="connsiteX12" fmla="*/ 970671 w 1195754"/>
              <a:gd name="connsiteY12" fmla="*/ 1237957 h 1913207"/>
              <a:gd name="connsiteX13" fmla="*/ 1083212 w 1195754"/>
              <a:gd name="connsiteY13" fmla="*/ 1111348 h 1913207"/>
              <a:gd name="connsiteX14" fmla="*/ 1139483 w 1195754"/>
              <a:gd name="connsiteY14" fmla="*/ 1012874 h 1913207"/>
              <a:gd name="connsiteX15" fmla="*/ 1195754 w 1195754"/>
              <a:gd name="connsiteY15" fmla="*/ 858130 h 1913207"/>
              <a:gd name="connsiteX16" fmla="*/ 1181686 w 1195754"/>
              <a:gd name="connsiteY16" fmla="*/ 689317 h 1913207"/>
              <a:gd name="connsiteX17" fmla="*/ 1153551 w 1195754"/>
              <a:gd name="connsiteY17" fmla="*/ 633047 h 1913207"/>
              <a:gd name="connsiteX18" fmla="*/ 1111348 w 1195754"/>
              <a:gd name="connsiteY18" fmla="*/ 534573 h 1913207"/>
              <a:gd name="connsiteX19" fmla="*/ 1041009 w 1195754"/>
              <a:gd name="connsiteY19" fmla="*/ 407964 h 1913207"/>
              <a:gd name="connsiteX20" fmla="*/ 998806 w 1195754"/>
              <a:gd name="connsiteY20" fmla="*/ 365760 h 1913207"/>
              <a:gd name="connsiteX21" fmla="*/ 970671 w 1195754"/>
              <a:gd name="connsiteY21" fmla="*/ 323557 h 1913207"/>
              <a:gd name="connsiteX22" fmla="*/ 928468 w 1195754"/>
              <a:gd name="connsiteY22" fmla="*/ 295422 h 1913207"/>
              <a:gd name="connsiteX23" fmla="*/ 900332 w 1195754"/>
              <a:gd name="connsiteY23" fmla="*/ 267287 h 1913207"/>
              <a:gd name="connsiteX24" fmla="*/ 773723 w 1195754"/>
              <a:gd name="connsiteY24" fmla="*/ 182880 h 1913207"/>
              <a:gd name="connsiteX25" fmla="*/ 717452 w 1195754"/>
              <a:gd name="connsiteY25" fmla="*/ 168813 h 1913207"/>
              <a:gd name="connsiteX26" fmla="*/ 562708 w 1195754"/>
              <a:gd name="connsiteY26" fmla="*/ 98474 h 1913207"/>
              <a:gd name="connsiteX27" fmla="*/ 365760 w 1195754"/>
              <a:gd name="connsiteY27" fmla="*/ 42204 h 1913207"/>
              <a:gd name="connsiteX28" fmla="*/ 337625 w 1195754"/>
              <a:gd name="connsiteY28" fmla="*/ 14068 h 1913207"/>
              <a:gd name="connsiteX29" fmla="*/ 0 w 1195754"/>
              <a:gd name="connsiteY29" fmla="*/ 0 h 191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95754" h="1913207">
                <a:moveTo>
                  <a:pt x="323557" y="1913207"/>
                </a:moveTo>
                <a:cubicBezTo>
                  <a:pt x="347003" y="1899139"/>
                  <a:pt x="369440" y="1883232"/>
                  <a:pt x="393896" y="1871004"/>
                </a:cubicBezTo>
                <a:cubicBezTo>
                  <a:pt x="407159" y="1864372"/>
                  <a:pt x="423384" y="1864565"/>
                  <a:pt x="436099" y="1856936"/>
                </a:cubicBezTo>
                <a:cubicBezTo>
                  <a:pt x="447472" y="1850112"/>
                  <a:pt x="454045" y="1837291"/>
                  <a:pt x="464234" y="1828800"/>
                </a:cubicBezTo>
                <a:cubicBezTo>
                  <a:pt x="482246" y="1813790"/>
                  <a:pt x="500997" y="1799603"/>
                  <a:pt x="520505" y="1786597"/>
                </a:cubicBezTo>
                <a:cubicBezTo>
                  <a:pt x="543255" y="1771430"/>
                  <a:pt x="568593" y="1760286"/>
                  <a:pt x="590843" y="1744394"/>
                </a:cubicBezTo>
                <a:cubicBezTo>
                  <a:pt x="601636" y="1736685"/>
                  <a:pt x="608790" y="1724750"/>
                  <a:pt x="618979" y="1716259"/>
                </a:cubicBezTo>
                <a:cubicBezTo>
                  <a:pt x="636991" y="1701249"/>
                  <a:pt x="657237" y="1689066"/>
                  <a:pt x="675249" y="1674056"/>
                </a:cubicBezTo>
                <a:cubicBezTo>
                  <a:pt x="685438" y="1665565"/>
                  <a:pt x="693403" y="1654654"/>
                  <a:pt x="703385" y="1645920"/>
                </a:cubicBezTo>
                <a:cubicBezTo>
                  <a:pt x="730947" y="1621803"/>
                  <a:pt x="764134" y="1603540"/>
                  <a:pt x="787791" y="1575582"/>
                </a:cubicBezTo>
                <a:cubicBezTo>
                  <a:pt x="861524" y="1488443"/>
                  <a:pt x="853241" y="1458748"/>
                  <a:pt x="900332" y="1364567"/>
                </a:cubicBezTo>
                <a:cubicBezTo>
                  <a:pt x="912560" y="1340111"/>
                  <a:pt x="929257" y="1318130"/>
                  <a:pt x="942536" y="1294228"/>
                </a:cubicBezTo>
                <a:cubicBezTo>
                  <a:pt x="952720" y="1275896"/>
                  <a:pt x="957571" y="1254333"/>
                  <a:pt x="970671" y="1237957"/>
                </a:cubicBezTo>
                <a:cubicBezTo>
                  <a:pt x="1020388" y="1175811"/>
                  <a:pt x="1052826" y="1172119"/>
                  <a:pt x="1083212" y="1111348"/>
                </a:cubicBezTo>
                <a:cubicBezTo>
                  <a:pt x="1132804" y="1012165"/>
                  <a:pt x="1084810" y="1067549"/>
                  <a:pt x="1139483" y="1012874"/>
                </a:cubicBezTo>
                <a:cubicBezTo>
                  <a:pt x="1175605" y="904512"/>
                  <a:pt x="1156605" y="956004"/>
                  <a:pt x="1195754" y="858130"/>
                </a:cubicBezTo>
                <a:cubicBezTo>
                  <a:pt x="1191065" y="801859"/>
                  <a:pt x="1192092" y="744816"/>
                  <a:pt x="1181686" y="689317"/>
                </a:cubicBezTo>
                <a:cubicBezTo>
                  <a:pt x="1177821" y="668706"/>
                  <a:pt x="1162229" y="652138"/>
                  <a:pt x="1153551" y="633047"/>
                </a:cubicBezTo>
                <a:cubicBezTo>
                  <a:pt x="1138773" y="600536"/>
                  <a:pt x="1124611" y="567731"/>
                  <a:pt x="1111348" y="534573"/>
                </a:cubicBezTo>
                <a:cubicBezTo>
                  <a:pt x="1081383" y="459661"/>
                  <a:pt x="1117372" y="506145"/>
                  <a:pt x="1041009" y="407964"/>
                </a:cubicBezTo>
                <a:cubicBezTo>
                  <a:pt x="1028795" y="392260"/>
                  <a:pt x="1011542" y="381044"/>
                  <a:pt x="998806" y="365760"/>
                </a:cubicBezTo>
                <a:cubicBezTo>
                  <a:pt x="987982" y="352771"/>
                  <a:pt x="982626" y="335512"/>
                  <a:pt x="970671" y="323557"/>
                </a:cubicBezTo>
                <a:cubicBezTo>
                  <a:pt x="958716" y="311602"/>
                  <a:pt x="941670" y="305984"/>
                  <a:pt x="928468" y="295422"/>
                </a:cubicBezTo>
                <a:cubicBezTo>
                  <a:pt x="918111" y="287137"/>
                  <a:pt x="911058" y="275088"/>
                  <a:pt x="900332" y="267287"/>
                </a:cubicBezTo>
                <a:cubicBezTo>
                  <a:pt x="859311" y="237454"/>
                  <a:pt x="822931" y="195181"/>
                  <a:pt x="773723" y="182880"/>
                </a:cubicBezTo>
                <a:cubicBezTo>
                  <a:pt x="754966" y="178191"/>
                  <a:pt x="735403" y="175994"/>
                  <a:pt x="717452" y="168813"/>
                </a:cubicBezTo>
                <a:cubicBezTo>
                  <a:pt x="664844" y="147770"/>
                  <a:pt x="615100" y="120047"/>
                  <a:pt x="562708" y="98474"/>
                </a:cubicBezTo>
                <a:cubicBezTo>
                  <a:pt x="500330" y="72789"/>
                  <a:pt x="430522" y="58394"/>
                  <a:pt x="365760" y="42204"/>
                </a:cubicBezTo>
                <a:cubicBezTo>
                  <a:pt x="356382" y="32825"/>
                  <a:pt x="350801" y="15588"/>
                  <a:pt x="337625" y="14068"/>
                </a:cubicBezTo>
                <a:cubicBezTo>
                  <a:pt x="225728" y="1157"/>
                  <a:pt x="0" y="0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850957-709C-4E98-BB9E-ECE6E209F65B}"/>
              </a:ext>
            </a:extLst>
          </p:cNvPr>
          <p:cNvSpPr txBox="1"/>
          <p:nvPr/>
        </p:nvSpPr>
        <p:spPr>
          <a:xfrm rot="20219">
            <a:off x="7788014" y="368344"/>
            <a:ext cx="3351325" cy="762039"/>
          </a:xfrm>
          <a:prstGeom prst="roundRect">
            <a:avLst>
              <a:gd name="adj" fmla="val 1106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If obj in heap is type Cat run this speak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6918F68-A13F-403E-8156-3DEC8A0698C0}"/>
              </a:ext>
            </a:extLst>
          </p:cNvPr>
          <p:cNvSpPr txBox="1"/>
          <p:nvPr/>
        </p:nvSpPr>
        <p:spPr>
          <a:xfrm rot="20219">
            <a:off x="1721351" y="5398965"/>
            <a:ext cx="3351325" cy="762039"/>
          </a:xfrm>
          <a:prstGeom prst="roundRect">
            <a:avLst>
              <a:gd name="adj" fmla="val 1106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If obj in heap is type Dog run this speak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E99AFD6-57DF-49D0-AD38-66EAF454D336}"/>
              </a:ext>
            </a:extLst>
          </p:cNvPr>
          <p:cNvSpPr/>
          <p:nvPr/>
        </p:nvSpPr>
        <p:spPr>
          <a:xfrm>
            <a:off x="9397218" y="618978"/>
            <a:ext cx="1987071" cy="1828800"/>
          </a:xfrm>
          <a:custGeom>
            <a:avLst/>
            <a:gdLst>
              <a:gd name="connsiteX0" fmla="*/ 1758462 w 1987071"/>
              <a:gd name="connsiteY0" fmla="*/ 0 h 1828800"/>
              <a:gd name="connsiteX1" fmla="*/ 1842868 w 1987071"/>
              <a:gd name="connsiteY1" fmla="*/ 70339 h 1828800"/>
              <a:gd name="connsiteX2" fmla="*/ 1871004 w 1987071"/>
              <a:gd name="connsiteY2" fmla="*/ 98474 h 1828800"/>
              <a:gd name="connsiteX3" fmla="*/ 1969477 w 1987071"/>
              <a:gd name="connsiteY3" fmla="*/ 253219 h 1828800"/>
              <a:gd name="connsiteX4" fmla="*/ 1969477 w 1987071"/>
              <a:gd name="connsiteY4" fmla="*/ 618979 h 1828800"/>
              <a:gd name="connsiteX5" fmla="*/ 1955410 w 1987071"/>
              <a:gd name="connsiteY5" fmla="*/ 661182 h 1828800"/>
              <a:gd name="connsiteX6" fmla="*/ 1899139 w 1987071"/>
              <a:gd name="connsiteY6" fmla="*/ 773724 h 1828800"/>
              <a:gd name="connsiteX7" fmla="*/ 1885071 w 1987071"/>
              <a:gd name="connsiteY7" fmla="*/ 815927 h 1828800"/>
              <a:gd name="connsiteX8" fmla="*/ 1856936 w 1987071"/>
              <a:gd name="connsiteY8" fmla="*/ 858130 h 1828800"/>
              <a:gd name="connsiteX9" fmla="*/ 1842868 w 1987071"/>
              <a:gd name="connsiteY9" fmla="*/ 900333 h 1828800"/>
              <a:gd name="connsiteX10" fmla="*/ 1744394 w 1987071"/>
              <a:gd name="connsiteY10" fmla="*/ 1012874 h 1828800"/>
              <a:gd name="connsiteX11" fmla="*/ 1631853 w 1987071"/>
              <a:gd name="connsiteY11" fmla="*/ 1111348 h 1828800"/>
              <a:gd name="connsiteX12" fmla="*/ 1603717 w 1987071"/>
              <a:gd name="connsiteY12" fmla="*/ 1139484 h 1828800"/>
              <a:gd name="connsiteX13" fmla="*/ 1477108 w 1987071"/>
              <a:gd name="connsiteY13" fmla="*/ 1223890 h 1828800"/>
              <a:gd name="connsiteX14" fmla="*/ 1364567 w 1987071"/>
              <a:gd name="connsiteY14" fmla="*/ 1280160 h 1828800"/>
              <a:gd name="connsiteX15" fmla="*/ 1195754 w 1987071"/>
              <a:gd name="connsiteY15" fmla="*/ 1378634 h 1828800"/>
              <a:gd name="connsiteX16" fmla="*/ 1026942 w 1987071"/>
              <a:gd name="connsiteY16" fmla="*/ 1448973 h 1828800"/>
              <a:gd name="connsiteX17" fmla="*/ 928468 w 1987071"/>
              <a:gd name="connsiteY17" fmla="*/ 1463040 h 1828800"/>
              <a:gd name="connsiteX18" fmla="*/ 886265 w 1987071"/>
              <a:gd name="connsiteY18" fmla="*/ 1491176 h 1828800"/>
              <a:gd name="connsiteX19" fmla="*/ 787791 w 1987071"/>
              <a:gd name="connsiteY19" fmla="*/ 1519311 h 1828800"/>
              <a:gd name="connsiteX20" fmla="*/ 717453 w 1987071"/>
              <a:gd name="connsiteY20" fmla="*/ 1575582 h 1828800"/>
              <a:gd name="connsiteX21" fmla="*/ 675250 w 1987071"/>
              <a:gd name="connsiteY21" fmla="*/ 1589650 h 1828800"/>
              <a:gd name="connsiteX22" fmla="*/ 633047 w 1987071"/>
              <a:gd name="connsiteY22" fmla="*/ 1617785 h 1828800"/>
              <a:gd name="connsiteX23" fmla="*/ 604911 w 1987071"/>
              <a:gd name="connsiteY23" fmla="*/ 1645920 h 1828800"/>
              <a:gd name="connsiteX24" fmla="*/ 534573 w 1987071"/>
              <a:gd name="connsiteY24" fmla="*/ 1659988 h 1828800"/>
              <a:gd name="connsiteX25" fmla="*/ 407964 w 1987071"/>
              <a:gd name="connsiteY25" fmla="*/ 1716259 h 1828800"/>
              <a:gd name="connsiteX26" fmla="*/ 253219 w 1987071"/>
              <a:gd name="connsiteY26" fmla="*/ 1744394 h 1828800"/>
              <a:gd name="connsiteX27" fmla="*/ 70339 w 1987071"/>
              <a:gd name="connsiteY27" fmla="*/ 1800665 h 1828800"/>
              <a:gd name="connsiteX28" fmla="*/ 0 w 1987071"/>
              <a:gd name="connsiteY28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987071" h="1828800">
                <a:moveTo>
                  <a:pt x="1758462" y="0"/>
                </a:moveTo>
                <a:cubicBezTo>
                  <a:pt x="1786597" y="23446"/>
                  <a:pt x="1815305" y="46222"/>
                  <a:pt x="1842868" y="70339"/>
                </a:cubicBezTo>
                <a:cubicBezTo>
                  <a:pt x="1852850" y="79073"/>
                  <a:pt x="1863046" y="87863"/>
                  <a:pt x="1871004" y="98474"/>
                </a:cubicBezTo>
                <a:cubicBezTo>
                  <a:pt x="1906720" y="146095"/>
                  <a:pt x="1938761" y="202026"/>
                  <a:pt x="1969477" y="253219"/>
                </a:cubicBezTo>
                <a:cubicBezTo>
                  <a:pt x="1993551" y="421736"/>
                  <a:pt x="1992314" y="367765"/>
                  <a:pt x="1969477" y="618979"/>
                </a:cubicBezTo>
                <a:cubicBezTo>
                  <a:pt x="1968135" y="633747"/>
                  <a:pt x="1961546" y="647683"/>
                  <a:pt x="1955410" y="661182"/>
                </a:cubicBezTo>
                <a:cubicBezTo>
                  <a:pt x="1938054" y="699365"/>
                  <a:pt x="1912402" y="733934"/>
                  <a:pt x="1899139" y="773724"/>
                </a:cubicBezTo>
                <a:cubicBezTo>
                  <a:pt x="1894450" y="787792"/>
                  <a:pt x="1891703" y="802664"/>
                  <a:pt x="1885071" y="815927"/>
                </a:cubicBezTo>
                <a:cubicBezTo>
                  <a:pt x="1877510" y="831049"/>
                  <a:pt x="1864497" y="843008"/>
                  <a:pt x="1856936" y="858130"/>
                </a:cubicBezTo>
                <a:cubicBezTo>
                  <a:pt x="1850304" y="871393"/>
                  <a:pt x="1850069" y="887370"/>
                  <a:pt x="1842868" y="900333"/>
                </a:cubicBezTo>
                <a:cubicBezTo>
                  <a:pt x="1794596" y="987222"/>
                  <a:pt x="1806044" y="971775"/>
                  <a:pt x="1744394" y="1012874"/>
                </a:cubicBezTo>
                <a:cubicBezTo>
                  <a:pt x="1692032" y="1091419"/>
                  <a:pt x="1741268" y="1029286"/>
                  <a:pt x="1631853" y="1111348"/>
                </a:cubicBezTo>
                <a:cubicBezTo>
                  <a:pt x="1621242" y="1119306"/>
                  <a:pt x="1614444" y="1131683"/>
                  <a:pt x="1603717" y="1139484"/>
                </a:cubicBezTo>
                <a:cubicBezTo>
                  <a:pt x="1562697" y="1169317"/>
                  <a:pt x="1520827" y="1198173"/>
                  <a:pt x="1477108" y="1223890"/>
                </a:cubicBezTo>
                <a:cubicBezTo>
                  <a:pt x="1440957" y="1245155"/>
                  <a:pt x="1399464" y="1256895"/>
                  <a:pt x="1364567" y="1280160"/>
                </a:cubicBezTo>
                <a:cubicBezTo>
                  <a:pt x="1284798" y="1333339"/>
                  <a:pt x="1281743" y="1340417"/>
                  <a:pt x="1195754" y="1378634"/>
                </a:cubicBezTo>
                <a:cubicBezTo>
                  <a:pt x="1140048" y="1403392"/>
                  <a:pt x="1087289" y="1440352"/>
                  <a:pt x="1026942" y="1448973"/>
                </a:cubicBezTo>
                <a:lnTo>
                  <a:pt x="928468" y="1463040"/>
                </a:lnTo>
                <a:cubicBezTo>
                  <a:pt x="914400" y="1472419"/>
                  <a:pt x="901963" y="1484897"/>
                  <a:pt x="886265" y="1491176"/>
                </a:cubicBezTo>
                <a:cubicBezTo>
                  <a:pt x="854569" y="1503855"/>
                  <a:pt x="818325" y="1504044"/>
                  <a:pt x="787791" y="1519311"/>
                </a:cubicBezTo>
                <a:cubicBezTo>
                  <a:pt x="760935" y="1532739"/>
                  <a:pt x="742915" y="1559668"/>
                  <a:pt x="717453" y="1575582"/>
                </a:cubicBezTo>
                <a:cubicBezTo>
                  <a:pt x="704878" y="1583441"/>
                  <a:pt x="688513" y="1583018"/>
                  <a:pt x="675250" y="1589650"/>
                </a:cubicBezTo>
                <a:cubicBezTo>
                  <a:pt x="660128" y="1597211"/>
                  <a:pt x="646249" y="1607223"/>
                  <a:pt x="633047" y="1617785"/>
                </a:cubicBezTo>
                <a:cubicBezTo>
                  <a:pt x="622690" y="1626070"/>
                  <a:pt x="617102" y="1640695"/>
                  <a:pt x="604911" y="1645920"/>
                </a:cubicBezTo>
                <a:cubicBezTo>
                  <a:pt x="582934" y="1655339"/>
                  <a:pt x="558019" y="1655299"/>
                  <a:pt x="534573" y="1659988"/>
                </a:cubicBezTo>
                <a:cubicBezTo>
                  <a:pt x="493005" y="1680772"/>
                  <a:pt x="452872" y="1702787"/>
                  <a:pt x="407964" y="1716259"/>
                </a:cubicBezTo>
                <a:cubicBezTo>
                  <a:pt x="377779" y="1725315"/>
                  <a:pt x="279945" y="1739049"/>
                  <a:pt x="253219" y="1744394"/>
                </a:cubicBezTo>
                <a:cubicBezTo>
                  <a:pt x="191081" y="1756821"/>
                  <a:pt x="129489" y="1780948"/>
                  <a:pt x="70339" y="1800665"/>
                </a:cubicBezTo>
                <a:cubicBezTo>
                  <a:pt x="18190" y="1818048"/>
                  <a:pt x="41398" y="1808102"/>
                  <a:pt x="0" y="182880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ED31F22-91C8-4171-BC75-9DDCE37EEC68}"/>
              </a:ext>
            </a:extLst>
          </p:cNvPr>
          <p:cNvSpPr/>
          <p:nvPr/>
        </p:nvSpPr>
        <p:spPr>
          <a:xfrm>
            <a:off x="5064369" y="5174828"/>
            <a:ext cx="1631853" cy="269369"/>
          </a:xfrm>
          <a:custGeom>
            <a:avLst/>
            <a:gdLst>
              <a:gd name="connsiteX0" fmla="*/ 0 w 1631853"/>
              <a:gd name="connsiteY0" fmla="*/ 269369 h 269369"/>
              <a:gd name="connsiteX1" fmla="*/ 84406 w 1631853"/>
              <a:gd name="connsiteY1" fmla="*/ 241234 h 269369"/>
              <a:gd name="connsiteX2" fmla="*/ 182880 w 1631853"/>
              <a:gd name="connsiteY2" fmla="*/ 170895 h 269369"/>
              <a:gd name="connsiteX3" fmla="*/ 239151 w 1631853"/>
              <a:gd name="connsiteY3" fmla="*/ 142760 h 269369"/>
              <a:gd name="connsiteX4" fmla="*/ 295422 w 1631853"/>
              <a:gd name="connsiteY4" fmla="*/ 86489 h 269369"/>
              <a:gd name="connsiteX5" fmla="*/ 337625 w 1631853"/>
              <a:gd name="connsiteY5" fmla="*/ 72421 h 269369"/>
              <a:gd name="connsiteX6" fmla="*/ 464234 w 1631853"/>
              <a:gd name="connsiteY6" fmla="*/ 58354 h 269369"/>
              <a:gd name="connsiteX7" fmla="*/ 984739 w 1631853"/>
              <a:gd name="connsiteY7" fmla="*/ 30218 h 269369"/>
              <a:gd name="connsiteX8" fmla="*/ 1055077 w 1631853"/>
              <a:gd name="connsiteY8" fmla="*/ 16150 h 269369"/>
              <a:gd name="connsiteX9" fmla="*/ 1631853 w 1631853"/>
              <a:gd name="connsiteY9" fmla="*/ 2083 h 26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31853" h="269369">
                <a:moveTo>
                  <a:pt x="0" y="269369"/>
                </a:moveTo>
                <a:cubicBezTo>
                  <a:pt x="28135" y="259991"/>
                  <a:pt x="57305" y="253279"/>
                  <a:pt x="84406" y="241234"/>
                </a:cubicBezTo>
                <a:cubicBezTo>
                  <a:pt x="105004" y="232079"/>
                  <a:pt x="170097" y="178884"/>
                  <a:pt x="182880" y="170895"/>
                </a:cubicBezTo>
                <a:cubicBezTo>
                  <a:pt x="200663" y="159781"/>
                  <a:pt x="220394" y="152138"/>
                  <a:pt x="239151" y="142760"/>
                </a:cubicBezTo>
                <a:cubicBezTo>
                  <a:pt x="257908" y="124003"/>
                  <a:pt x="273837" y="101907"/>
                  <a:pt x="295422" y="86489"/>
                </a:cubicBezTo>
                <a:cubicBezTo>
                  <a:pt x="307489" y="77870"/>
                  <a:pt x="322998" y="74859"/>
                  <a:pt x="337625" y="72421"/>
                </a:cubicBezTo>
                <a:cubicBezTo>
                  <a:pt x="379510" y="65440"/>
                  <a:pt x="422099" y="63621"/>
                  <a:pt x="464234" y="58354"/>
                </a:cubicBezTo>
                <a:cubicBezTo>
                  <a:pt x="748389" y="22835"/>
                  <a:pt x="332853" y="51948"/>
                  <a:pt x="984739" y="30218"/>
                </a:cubicBezTo>
                <a:cubicBezTo>
                  <a:pt x="1008185" y="25529"/>
                  <a:pt x="1031313" y="18790"/>
                  <a:pt x="1055077" y="16150"/>
                </a:cubicBezTo>
                <a:cubicBezTo>
                  <a:pt x="1272309" y="-7987"/>
                  <a:pt x="1384179" y="2083"/>
                  <a:pt x="1631853" y="2083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6" y="365125"/>
            <a:ext cx="8575507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Dynamic Dispatch Example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55029-835C-436A-983F-1C2AA1DA4A9B}"/>
              </a:ext>
            </a:extLst>
          </p:cNvPr>
          <p:cNvSpPr txBox="1"/>
          <p:nvPr/>
        </p:nvSpPr>
        <p:spPr>
          <a:xfrm>
            <a:off x="605497" y="5057450"/>
            <a:ext cx="1012815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</a:rPr>
              <a:t>let's look at a case that requires </a:t>
            </a:r>
            <a:r>
              <a:rPr lang="en-US" sz="2400" b="1" i="1" dirty="0">
                <a:solidFill>
                  <a:schemeClr val="accent4">
                    <a:lumMod val="50000"/>
                  </a:schemeClr>
                </a:solidFill>
              </a:rPr>
              <a:t>dynamic information </a:t>
            </a:r>
            <a:r>
              <a:rPr lang="en-US" sz="2400" i="1" dirty="0">
                <a:solidFill>
                  <a:srgbClr val="0070C0"/>
                </a:solidFill>
              </a:rPr>
              <a:t>i.e., runtime information</a:t>
            </a:r>
          </a:p>
          <a:p>
            <a:pPr>
              <a:spcBef>
                <a:spcPts val="600"/>
              </a:spcBef>
            </a:pPr>
            <a:r>
              <a:rPr lang="en-US" sz="2400" i="1" dirty="0">
                <a:solidFill>
                  <a:srgbClr val="0070C0"/>
                </a:solidFill>
              </a:rPr>
              <a:t>A case where the fact that we don’t always have immutability makes static reasoning impossible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ABD49C-6268-458F-8F55-CF8770C34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5" y="1177424"/>
            <a:ext cx="6653432" cy="36175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CE7705-1D9B-4F82-A777-3148CCF38557}"/>
              </a:ext>
            </a:extLst>
          </p:cNvPr>
          <p:cNvSpPr txBox="1"/>
          <p:nvPr/>
        </p:nvSpPr>
        <p:spPr>
          <a:xfrm>
            <a:off x="7397846" y="1140232"/>
            <a:ext cx="422206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well it can... </a:t>
            </a:r>
            <a:r>
              <a:rPr lang="en-US" sz="2400" b="1" i="1" dirty="0">
                <a:solidFill>
                  <a:srgbClr val="C00000"/>
                </a:solidFill>
              </a:rPr>
              <a:t>in this case</a:t>
            </a:r>
          </a:p>
          <a:p>
            <a:r>
              <a:rPr lang="en-US" sz="2000" i="1" dirty="0">
                <a:solidFill>
                  <a:srgbClr val="0070C0"/>
                </a:solidFill>
              </a:rPr>
              <a:t>which is not the only way we can use our types and variables in Java</a:t>
            </a:r>
          </a:p>
          <a:p>
            <a:endParaRPr lang="en-US" sz="2000" i="1" dirty="0">
              <a:solidFill>
                <a:srgbClr val="0070C0"/>
              </a:solidFill>
            </a:endParaRPr>
          </a:p>
          <a:p>
            <a:r>
              <a:rPr lang="en-US" sz="2000" i="1" dirty="0">
                <a:solidFill>
                  <a:srgbClr val="0070C0"/>
                </a:solidFill>
              </a:rPr>
              <a:t>Here, think “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</a:rPr>
              <a:t>immutability</a:t>
            </a:r>
            <a:r>
              <a:rPr lang="en-US" sz="2000" i="1" dirty="0">
                <a:solidFill>
                  <a:srgbClr val="0070C0"/>
                </a:solidFill>
              </a:rPr>
              <a:t>”</a:t>
            </a:r>
          </a:p>
          <a:p>
            <a:endParaRPr lang="en-US" sz="2000" i="1" dirty="0">
              <a:solidFill>
                <a:srgbClr val="0070C0"/>
              </a:solidFill>
            </a:endParaRPr>
          </a:p>
          <a:p>
            <a:r>
              <a:rPr lang="en-US" sz="2000" i="1" dirty="0">
                <a:solidFill>
                  <a:srgbClr val="0070C0"/>
                </a:solidFill>
              </a:rPr>
              <a:t>No changes are made to what the vars </a:t>
            </a:r>
            <a:r>
              <a:rPr lang="en-US" sz="2000" b="1" i="1" dirty="0" err="1">
                <a:solidFill>
                  <a:srgbClr val="C00000"/>
                </a:solidFill>
              </a:rPr>
              <a:t>ppp</a:t>
            </a:r>
            <a:r>
              <a:rPr lang="en-US" sz="2000" b="1" i="1" dirty="0">
                <a:solidFill>
                  <a:srgbClr val="C00000"/>
                </a:solidFill>
              </a:rPr>
              <a:t>, </a:t>
            </a:r>
            <a:r>
              <a:rPr lang="en-US" sz="2000" b="1" i="1" dirty="0" err="1">
                <a:solidFill>
                  <a:srgbClr val="C00000"/>
                </a:solidFill>
              </a:rPr>
              <a:t>ddd</a:t>
            </a:r>
            <a:r>
              <a:rPr lang="en-US" sz="2000" b="1" i="1" dirty="0">
                <a:solidFill>
                  <a:srgbClr val="C00000"/>
                </a:solidFill>
              </a:rPr>
              <a:t>, ccc </a:t>
            </a:r>
            <a:r>
              <a:rPr lang="en-US" sz="2000" i="1" dirty="0">
                <a:solidFill>
                  <a:srgbClr val="0070C0"/>
                </a:solidFill>
              </a:rPr>
              <a:t>point to, so we reason that we know </a:t>
            </a:r>
            <a:r>
              <a:rPr lang="en-US" sz="2000" b="1" i="1" dirty="0">
                <a:solidFill>
                  <a:schemeClr val="accent4">
                    <a:lumMod val="50000"/>
                  </a:schemeClr>
                </a:solidFill>
              </a:rPr>
              <a:t>statically</a:t>
            </a:r>
            <a:r>
              <a:rPr lang="en-US" sz="2000" i="1" dirty="0">
                <a:solidFill>
                  <a:srgbClr val="0070C0"/>
                </a:solidFill>
              </a:rPr>
              <a:t> which code body runs for each method call</a:t>
            </a:r>
          </a:p>
          <a:p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0F0C75A-1DC6-4F15-89EE-6DCE4E9EA611}"/>
              </a:ext>
            </a:extLst>
          </p:cNvPr>
          <p:cNvSpPr/>
          <p:nvPr/>
        </p:nvSpPr>
        <p:spPr>
          <a:xfrm>
            <a:off x="3221502" y="2504049"/>
            <a:ext cx="4135901" cy="1041009"/>
          </a:xfrm>
          <a:custGeom>
            <a:avLst/>
            <a:gdLst>
              <a:gd name="connsiteX0" fmla="*/ 4135901 w 4135901"/>
              <a:gd name="connsiteY0" fmla="*/ 1041009 h 1041009"/>
              <a:gd name="connsiteX1" fmla="*/ 4065563 w 4135901"/>
              <a:gd name="connsiteY1" fmla="*/ 942536 h 1041009"/>
              <a:gd name="connsiteX2" fmla="*/ 4037427 w 4135901"/>
              <a:gd name="connsiteY2" fmla="*/ 900333 h 1041009"/>
              <a:gd name="connsiteX3" fmla="*/ 3995224 w 4135901"/>
              <a:gd name="connsiteY3" fmla="*/ 858129 h 1041009"/>
              <a:gd name="connsiteX4" fmla="*/ 3924886 w 4135901"/>
              <a:gd name="connsiteY4" fmla="*/ 773723 h 1041009"/>
              <a:gd name="connsiteX5" fmla="*/ 3882683 w 4135901"/>
              <a:gd name="connsiteY5" fmla="*/ 759656 h 1041009"/>
              <a:gd name="connsiteX6" fmla="*/ 3770141 w 4135901"/>
              <a:gd name="connsiteY6" fmla="*/ 703385 h 1041009"/>
              <a:gd name="connsiteX7" fmla="*/ 3699803 w 4135901"/>
              <a:gd name="connsiteY7" fmla="*/ 661182 h 1041009"/>
              <a:gd name="connsiteX8" fmla="*/ 3559126 w 4135901"/>
              <a:gd name="connsiteY8" fmla="*/ 604911 h 1041009"/>
              <a:gd name="connsiteX9" fmla="*/ 3488787 w 4135901"/>
              <a:gd name="connsiteY9" fmla="*/ 562708 h 1041009"/>
              <a:gd name="connsiteX10" fmla="*/ 3446584 w 4135901"/>
              <a:gd name="connsiteY10" fmla="*/ 534573 h 1041009"/>
              <a:gd name="connsiteX11" fmla="*/ 3221501 w 4135901"/>
              <a:gd name="connsiteY11" fmla="*/ 450166 h 1041009"/>
              <a:gd name="connsiteX12" fmla="*/ 3137095 w 4135901"/>
              <a:gd name="connsiteY12" fmla="*/ 422031 h 1041009"/>
              <a:gd name="connsiteX13" fmla="*/ 3052689 w 4135901"/>
              <a:gd name="connsiteY13" fmla="*/ 407963 h 1041009"/>
              <a:gd name="connsiteX14" fmla="*/ 2813538 w 4135901"/>
              <a:gd name="connsiteY14" fmla="*/ 351693 h 1041009"/>
              <a:gd name="connsiteX15" fmla="*/ 2658793 w 4135901"/>
              <a:gd name="connsiteY15" fmla="*/ 309489 h 1041009"/>
              <a:gd name="connsiteX16" fmla="*/ 2532184 w 4135901"/>
              <a:gd name="connsiteY16" fmla="*/ 281354 h 1041009"/>
              <a:gd name="connsiteX17" fmla="*/ 2461846 w 4135901"/>
              <a:gd name="connsiteY17" fmla="*/ 253219 h 1041009"/>
              <a:gd name="connsiteX18" fmla="*/ 2377440 w 4135901"/>
              <a:gd name="connsiteY18" fmla="*/ 239151 h 1041009"/>
              <a:gd name="connsiteX19" fmla="*/ 2307101 w 4135901"/>
              <a:gd name="connsiteY19" fmla="*/ 225083 h 1041009"/>
              <a:gd name="connsiteX20" fmla="*/ 2264898 w 4135901"/>
              <a:gd name="connsiteY20" fmla="*/ 211016 h 1041009"/>
              <a:gd name="connsiteX21" fmla="*/ 2166424 w 4135901"/>
              <a:gd name="connsiteY21" fmla="*/ 196948 h 1041009"/>
              <a:gd name="connsiteX22" fmla="*/ 2096086 w 4135901"/>
              <a:gd name="connsiteY22" fmla="*/ 182880 h 1041009"/>
              <a:gd name="connsiteX23" fmla="*/ 1913206 w 4135901"/>
              <a:gd name="connsiteY23" fmla="*/ 154745 h 1041009"/>
              <a:gd name="connsiteX24" fmla="*/ 1871003 w 4135901"/>
              <a:gd name="connsiteY24" fmla="*/ 140677 h 1041009"/>
              <a:gd name="connsiteX25" fmla="*/ 1786596 w 4135901"/>
              <a:gd name="connsiteY25" fmla="*/ 126609 h 1041009"/>
              <a:gd name="connsiteX26" fmla="*/ 1659987 w 4135901"/>
              <a:gd name="connsiteY26" fmla="*/ 98474 h 1041009"/>
              <a:gd name="connsiteX27" fmla="*/ 1617784 w 4135901"/>
              <a:gd name="connsiteY27" fmla="*/ 84406 h 1041009"/>
              <a:gd name="connsiteX28" fmla="*/ 1378633 w 4135901"/>
              <a:gd name="connsiteY28" fmla="*/ 42203 h 1041009"/>
              <a:gd name="connsiteX29" fmla="*/ 1111347 w 4135901"/>
              <a:gd name="connsiteY29" fmla="*/ 0 h 1041009"/>
              <a:gd name="connsiteX30" fmla="*/ 422030 w 4135901"/>
              <a:gd name="connsiteY30" fmla="*/ 14068 h 1041009"/>
              <a:gd name="connsiteX31" fmla="*/ 337624 w 4135901"/>
              <a:gd name="connsiteY31" fmla="*/ 42203 h 1041009"/>
              <a:gd name="connsiteX32" fmla="*/ 126609 w 4135901"/>
              <a:gd name="connsiteY32" fmla="*/ 98474 h 1041009"/>
              <a:gd name="connsiteX33" fmla="*/ 0 w 4135901"/>
              <a:gd name="connsiteY33" fmla="*/ 126609 h 104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35901" h="1041009">
                <a:moveTo>
                  <a:pt x="4135901" y="1041009"/>
                </a:moveTo>
                <a:cubicBezTo>
                  <a:pt x="4080507" y="902522"/>
                  <a:pt x="4142824" y="1019796"/>
                  <a:pt x="4065563" y="942536"/>
                </a:cubicBezTo>
                <a:cubicBezTo>
                  <a:pt x="4053608" y="930581"/>
                  <a:pt x="4048251" y="913322"/>
                  <a:pt x="4037427" y="900333"/>
                </a:cubicBezTo>
                <a:cubicBezTo>
                  <a:pt x="4024691" y="885049"/>
                  <a:pt x="4008441" y="872999"/>
                  <a:pt x="3995224" y="858129"/>
                </a:cubicBezTo>
                <a:cubicBezTo>
                  <a:pt x="3970893" y="830756"/>
                  <a:pt x="3952448" y="797840"/>
                  <a:pt x="3924886" y="773723"/>
                </a:cubicBezTo>
                <a:cubicBezTo>
                  <a:pt x="3913726" y="763958"/>
                  <a:pt x="3896182" y="765792"/>
                  <a:pt x="3882683" y="759656"/>
                </a:cubicBezTo>
                <a:cubicBezTo>
                  <a:pt x="3844500" y="742300"/>
                  <a:pt x="3806106" y="724964"/>
                  <a:pt x="3770141" y="703385"/>
                </a:cubicBezTo>
                <a:cubicBezTo>
                  <a:pt x="3746695" y="689317"/>
                  <a:pt x="3724580" y="672745"/>
                  <a:pt x="3699803" y="661182"/>
                </a:cubicBezTo>
                <a:cubicBezTo>
                  <a:pt x="3654037" y="639824"/>
                  <a:pt x="3606018" y="623668"/>
                  <a:pt x="3559126" y="604911"/>
                </a:cubicBezTo>
                <a:cubicBezTo>
                  <a:pt x="3504170" y="549957"/>
                  <a:pt x="3561835" y="599232"/>
                  <a:pt x="3488787" y="562708"/>
                </a:cubicBezTo>
                <a:cubicBezTo>
                  <a:pt x="3473665" y="555147"/>
                  <a:pt x="3461935" y="541658"/>
                  <a:pt x="3446584" y="534573"/>
                </a:cubicBezTo>
                <a:cubicBezTo>
                  <a:pt x="3359122" y="494206"/>
                  <a:pt x="3306401" y="478466"/>
                  <a:pt x="3221501" y="450166"/>
                </a:cubicBezTo>
                <a:cubicBezTo>
                  <a:pt x="3193366" y="440788"/>
                  <a:pt x="3166349" y="426907"/>
                  <a:pt x="3137095" y="422031"/>
                </a:cubicBezTo>
                <a:cubicBezTo>
                  <a:pt x="3108960" y="417342"/>
                  <a:pt x="3080249" y="415312"/>
                  <a:pt x="3052689" y="407963"/>
                </a:cubicBezTo>
                <a:cubicBezTo>
                  <a:pt x="2813762" y="344249"/>
                  <a:pt x="3035195" y="379399"/>
                  <a:pt x="2813538" y="351693"/>
                </a:cubicBezTo>
                <a:cubicBezTo>
                  <a:pt x="2752906" y="331482"/>
                  <a:pt x="2738116" y="325353"/>
                  <a:pt x="2658793" y="309489"/>
                </a:cubicBezTo>
                <a:cubicBezTo>
                  <a:pt x="2630911" y="303913"/>
                  <a:pt x="2561990" y="291289"/>
                  <a:pt x="2532184" y="281354"/>
                </a:cubicBezTo>
                <a:cubicBezTo>
                  <a:pt x="2508228" y="273369"/>
                  <a:pt x="2486208" y="259863"/>
                  <a:pt x="2461846" y="253219"/>
                </a:cubicBezTo>
                <a:cubicBezTo>
                  <a:pt x="2434328" y="245714"/>
                  <a:pt x="2405503" y="244254"/>
                  <a:pt x="2377440" y="239151"/>
                </a:cubicBezTo>
                <a:cubicBezTo>
                  <a:pt x="2353915" y="234874"/>
                  <a:pt x="2330298" y="230882"/>
                  <a:pt x="2307101" y="225083"/>
                </a:cubicBezTo>
                <a:cubicBezTo>
                  <a:pt x="2292715" y="221487"/>
                  <a:pt x="2279439" y="213924"/>
                  <a:pt x="2264898" y="211016"/>
                </a:cubicBezTo>
                <a:cubicBezTo>
                  <a:pt x="2232384" y="204513"/>
                  <a:pt x="2199131" y="202399"/>
                  <a:pt x="2166424" y="196948"/>
                </a:cubicBezTo>
                <a:cubicBezTo>
                  <a:pt x="2142839" y="193017"/>
                  <a:pt x="2119671" y="186811"/>
                  <a:pt x="2096086" y="182880"/>
                </a:cubicBezTo>
                <a:cubicBezTo>
                  <a:pt x="2051192" y="175398"/>
                  <a:pt x="1959937" y="165130"/>
                  <a:pt x="1913206" y="154745"/>
                </a:cubicBezTo>
                <a:cubicBezTo>
                  <a:pt x="1898730" y="151528"/>
                  <a:pt x="1885479" y="143894"/>
                  <a:pt x="1871003" y="140677"/>
                </a:cubicBezTo>
                <a:cubicBezTo>
                  <a:pt x="1843158" y="134489"/>
                  <a:pt x="1814566" y="132203"/>
                  <a:pt x="1786596" y="126609"/>
                </a:cubicBezTo>
                <a:cubicBezTo>
                  <a:pt x="1744203" y="118130"/>
                  <a:pt x="1701929" y="108959"/>
                  <a:pt x="1659987" y="98474"/>
                </a:cubicBezTo>
                <a:cubicBezTo>
                  <a:pt x="1645601" y="94878"/>
                  <a:pt x="1632233" y="87740"/>
                  <a:pt x="1617784" y="84406"/>
                </a:cubicBezTo>
                <a:cubicBezTo>
                  <a:pt x="1505217" y="58429"/>
                  <a:pt x="1482412" y="57029"/>
                  <a:pt x="1378633" y="42203"/>
                </a:cubicBezTo>
                <a:cubicBezTo>
                  <a:pt x="1236224" y="-5266"/>
                  <a:pt x="1323797" y="16343"/>
                  <a:pt x="1111347" y="0"/>
                </a:cubicBezTo>
                <a:cubicBezTo>
                  <a:pt x="881575" y="4689"/>
                  <a:pt x="651509" y="1551"/>
                  <a:pt x="422030" y="14068"/>
                </a:cubicBezTo>
                <a:cubicBezTo>
                  <a:pt x="392417" y="15683"/>
                  <a:pt x="366396" y="35010"/>
                  <a:pt x="337624" y="42203"/>
                </a:cubicBezTo>
                <a:cubicBezTo>
                  <a:pt x="250511" y="63982"/>
                  <a:pt x="210576" y="72639"/>
                  <a:pt x="126609" y="98474"/>
                </a:cubicBezTo>
                <a:cubicBezTo>
                  <a:pt x="20711" y="131058"/>
                  <a:pt x="75724" y="126609"/>
                  <a:pt x="0" y="126609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AC9286D-5597-466F-865E-83864A8A39BD}"/>
              </a:ext>
            </a:extLst>
          </p:cNvPr>
          <p:cNvSpPr/>
          <p:nvPr/>
        </p:nvSpPr>
        <p:spPr>
          <a:xfrm>
            <a:off x="2546252" y="3444829"/>
            <a:ext cx="4797083" cy="312080"/>
          </a:xfrm>
          <a:custGeom>
            <a:avLst/>
            <a:gdLst>
              <a:gd name="connsiteX0" fmla="*/ 4797083 w 4797083"/>
              <a:gd name="connsiteY0" fmla="*/ 240906 h 312080"/>
              <a:gd name="connsiteX1" fmla="*/ 4360985 w 4797083"/>
              <a:gd name="connsiteY1" fmla="*/ 283109 h 312080"/>
              <a:gd name="connsiteX2" fmla="*/ 4079631 w 4797083"/>
              <a:gd name="connsiteY2" fmla="*/ 311245 h 312080"/>
              <a:gd name="connsiteX3" fmla="*/ 3080825 w 4797083"/>
              <a:gd name="connsiteY3" fmla="*/ 297177 h 312080"/>
              <a:gd name="connsiteX4" fmla="*/ 2883877 w 4797083"/>
              <a:gd name="connsiteY4" fmla="*/ 283109 h 312080"/>
              <a:gd name="connsiteX5" fmla="*/ 2757268 w 4797083"/>
              <a:gd name="connsiteY5" fmla="*/ 269042 h 312080"/>
              <a:gd name="connsiteX6" fmla="*/ 2644726 w 4797083"/>
              <a:gd name="connsiteY6" fmla="*/ 254974 h 312080"/>
              <a:gd name="connsiteX7" fmla="*/ 2293034 w 4797083"/>
              <a:gd name="connsiteY7" fmla="*/ 240906 h 312080"/>
              <a:gd name="connsiteX8" fmla="*/ 2208628 w 4797083"/>
              <a:gd name="connsiteY8" fmla="*/ 226839 h 312080"/>
              <a:gd name="connsiteX9" fmla="*/ 2166425 w 4797083"/>
              <a:gd name="connsiteY9" fmla="*/ 212771 h 312080"/>
              <a:gd name="connsiteX10" fmla="*/ 1941342 w 4797083"/>
              <a:gd name="connsiteY10" fmla="*/ 184636 h 312080"/>
              <a:gd name="connsiteX11" fmla="*/ 1814733 w 4797083"/>
              <a:gd name="connsiteY11" fmla="*/ 156500 h 312080"/>
              <a:gd name="connsiteX12" fmla="*/ 1645920 w 4797083"/>
              <a:gd name="connsiteY12" fmla="*/ 142433 h 312080"/>
              <a:gd name="connsiteX13" fmla="*/ 1547446 w 4797083"/>
              <a:gd name="connsiteY13" fmla="*/ 128365 h 312080"/>
              <a:gd name="connsiteX14" fmla="*/ 1294228 w 4797083"/>
              <a:gd name="connsiteY14" fmla="*/ 86162 h 312080"/>
              <a:gd name="connsiteX15" fmla="*/ 1125416 w 4797083"/>
              <a:gd name="connsiteY15" fmla="*/ 58026 h 312080"/>
              <a:gd name="connsiteX16" fmla="*/ 1026942 w 4797083"/>
              <a:gd name="connsiteY16" fmla="*/ 43959 h 312080"/>
              <a:gd name="connsiteX17" fmla="*/ 717453 w 4797083"/>
              <a:gd name="connsiteY17" fmla="*/ 15823 h 312080"/>
              <a:gd name="connsiteX18" fmla="*/ 604911 w 4797083"/>
              <a:gd name="connsiteY18" fmla="*/ 1756 h 312080"/>
              <a:gd name="connsiteX19" fmla="*/ 0 w 4797083"/>
              <a:gd name="connsiteY19" fmla="*/ 1756 h 31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97083" h="312080">
                <a:moveTo>
                  <a:pt x="4797083" y="240906"/>
                </a:moveTo>
                <a:cubicBezTo>
                  <a:pt x="4559735" y="288377"/>
                  <a:pt x="4704173" y="266767"/>
                  <a:pt x="4360985" y="283109"/>
                </a:cubicBezTo>
                <a:cubicBezTo>
                  <a:pt x="4251347" y="319656"/>
                  <a:pt x="4288770" y="311245"/>
                  <a:pt x="4079631" y="311245"/>
                </a:cubicBezTo>
                <a:cubicBezTo>
                  <a:pt x="3746663" y="311245"/>
                  <a:pt x="3413760" y="301866"/>
                  <a:pt x="3080825" y="297177"/>
                </a:cubicBezTo>
                <a:lnTo>
                  <a:pt x="2883877" y="283109"/>
                </a:lnTo>
                <a:cubicBezTo>
                  <a:pt x="2841574" y="279431"/>
                  <a:pt x="2799440" y="274003"/>
                  <a:pt x="2757268" y="269042"/>
                </a:cubicBezTo>
                <a:cubicBezTo>
                  <a:pt x="2719721" y="264625"/>
                  <a:pt x="2682463" y="257261"/>
                  <a:pt x="2644726" y="254974"/>
                </a:cubicBezTo>
                <a:cubicBezTo>
                  <a:pt x="2527616" y="247876"/>
                  <a:pt x="2410265" y="245595"/>
                  <a:pt x="2293034" y="240906"/>
                </a:cubicBezTo>
                <a:cubicBezTo>
                  <a:pt x="2264899" y="236217"/>
                  <a:pt x="2236472" y="233027"/>
                  <a:pt x="2208628" y="226839"/>
                </a:cubicBezTo>
                <a:cubicBezTo>
                  <a:pt x="2194152" y="223622"/>
                  <a:pt x="2181081" y="215026"/>
                  <a:pt x="2166425" y="212771"/>
                </a:cubicBezTo>
                <a:cubicBezTo>
                  <a:pt x="1956346" y="180451"/>
                  <a:pt x="2097060" y="215780"/>
                  <a:pt x="1941342" y="184636"/>
                </a:cubicBezTo>
                <a:cubicBezTo>
                  <a:pt x="1898949" y="176157"/>
                  <a:pt x="1857531" y="162614"/>
                  <a:pt x="1814733" y="156500"/>
                </a:cubicBezTo>
                <a:cubicBezTo>
                  <a:pt x="1758834" y="148515"/>
                  <a:pt x="1702076" y="148344"/>
                  <a:pt x="1645920" y="142433"/>
                </a:cubicBezTo>
                <a:cubicBezTo>
                  <a:pt x="1612944" y="138962"/>
                  <a:pt x="1580271" y="133054"/>
                  <a:pt x="1547446" y="128365"/>
                </a:cubicBezTo>
                <a:cubicBezTo>
                  <a:pt x="1409472" y="82373"/>
                  <a:pt x="1492595" y="102692"/>
                  <a:pt x="1294228" y="86162"/>
                </a:cubicBezTo>
                <a:cubicBezTo>
                  <a:pt x="1208452" y="57569"/>
                  <a:pt x="1276183" y="76872"/>
                  <a:pt x="1125416" y="58026"/>
                </a:cubicBezTo>
                <a:cubicBezTo>
                  <a:pt x="1092514" y="53913"/>
                  <a:pt x="1059844" y="48072"/>
                  <a:pt x="1026942" y="43959"/>
                </a:cubicBezTo>
                <a:cubicBezTo>
                  <a:pt x="830741" y="19434"/>
                  <a:pt x="955378" y="38482"/>
                  <a:pt x="717453" y="15823"/>
                </a:cubicBezTo>
                <a:cubicBezTo>
                  <a:pt x="679817" y="12239"/>
                  <a:pt x="642710" y="2497"/>
                  <a:pt x="604911" y="1756"/>
                </a:cubicBezTo>
                <a:cubicBezTo>
                  <a:pt x="403313" y="-2197"/>
                  <a:pt x="201637" y="1756"/>
                  <a:pt x="0" y="1756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2A96C9A-3137-4DD0-A42F-03E9CA01A198}"/>
              </a:ext>
            </a:extLst>
          </p:cNvPr>
          <p:cNvSpPr/>
          <p:nvPr/>
        </p:nvSpPr>
        <p:spPr>
          <a:xfrm>
            <a:off x="1041009" y="3967089"/>
            <a:ext cx="5880296" cy="681796"/>
          </a:xfrm>
          <a:prstGeom prst="roundRect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9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6" y="365125"/>
            <a:ext cx="8575507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Dynamic Dispatch Example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55029-835C-436A-983F-1C2AA1DA4A9B}"/>
              </a:ext>
            </a:extLst>
          </p:cNvPr>
          <p:cNvSpPr txBox="1"/>
          <p:nvPr/>
        </p:nvSpPr>
        <p:spPr>
          <a:xfrm>
            <a:off x="536990" y="4290433"/>
            <a:ext cx="99141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sz="2800" i="1" dirty="0">
                <a:solidFill>
                  <a:srgbClr val="0070C0"/>
                </a:solidFill>
              </a:rPr>
              <a:t>The compiler </a:t>
            </a:r>
            <a:r>
              <a:rPr lang="en-US" sz="2800" b="1" i="1" dirty="0">
                <a:solidFill>
                  <a:srgbClr val="0070C0"/>
                </a:solidFill>
              </a:rPr>
              <a:t>now</a:t>
            </a:r>
            <a:r>
              <a:rPr lang="en-US" sz="2800" i="1" dirty="0">
                <a:solidFill>
                  <a:srgbClr val="0070C0"/>
                </a:solidFill>
              </a:rPr>
              <a:t> cannot know what to do at compile time,</a:t>
            </a:r>
          </a:p>
          <a:p>
            <a:r>
              <a:rPr lang="en-US" sz="2800" i="1" dirty="0">
                <a:solidFill>
                  <a:srgbClr val="0070C0"/>
                </a:solidFill>
              </a:rPr>
              <a:t> cannot know if the variable </a:t>
            </a:r>
            <a:r>
              <a:rPr lang="en-US" sz="2800" i="1" dirty="0" err="1">
                <a:solidFill>
                  <a:srgbClr val="C00000"/>
                </a:solidFill>
              </a:rPr>
              <a:t>ppp</a:t>
            </a:r>
            <a:r>
              <a:rPr lang="en-US" sz="2800" i="1" dirty="0">
                <a:solidFill>
                  <a:srgbClr val="0070C0"/>
                </a:solidFill>
              </a:rPr>
              <a:t> will be pointing to a Cat, or a Dog </a:t>
            </a:r>
          </a:p>
          <a:p>
            <a:r>
              <a:rPr lang="en-US" sz="2800" i="1" dirty="0">
                <a:solidFill>
                  <a:srgbClr val="0070C0"/>
                </a:solidFill>
              </a:rPr>
              <a:t>(or even a Pet) until runtime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97635B-4F24-4E50-A434-6AF1E86EDDE4}"/>
              </a:ext>
            </a:extLst>
          </p:cNvPr>
          <p:cNvSpPr txBox="1"/>
          <p:nvPr/>
        </p:nvSpPr>
        <p:spPr>
          <a:xfrm>
            <a:off x="7428697" y="1705110"/>
            <a:ext cx="3867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so it must write code to check at run-time for a binding of a body of code to the method call in the source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4FDAD6-FEC5-4E69-9809-A96481805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0" y="1541590"/>
            <a:ext cx="6510391" cy="224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7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90" y="365125"/>
            <a:ext cx="8348593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Method Table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80AE75-0A07-430F-B25E-80C950B4ACAD}"/>
              </a:ext>
            </a:extLst>
          </p:cNvPr>
          <p:cNvSpPr txBox="1"/>
          <p:nvPr/>
        </p:nvSpPr>
        <p:spPr>
          <a:xfrm>
            <a:off x="536990" y="1218681"/>
            <a:ext cx="104358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A60A11"/>
                </a:solidFill>
                <a:latin typeface="Bahnschrift" panose="020B0502040204020203" pitchFamily="34" charset="0"/>
              </a:rPr>
              <a:t>In Java, all non-static methods are virtual </a:t>
            </a:r>
            <a:r>
              <a:rPr lang="en-US" sz="2800" i="1" dirty="0">
                <a:solidFill>
                  <a:srgbClr val="A60A11"/>
                </a:solidFill>
                <a:latin typeface="Bahnschrift" panose="020B0502040204020203" pitchFamily="34" charset="0"/>
              </a:rPr>
              <a:t>by </a:t>
            </a:r>
            <a:r>
              <a:rPr lang="en-US" sz="2800" i="1" dirty="0">
                <a:latin typeface="Bahnschrift" panose="020B0502040204020203" pitchFamily="34" charset="0"/>
              </a:rPr>
              <a:t>default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meaning that they can be overridden by subclasses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we will see… </a:t>
            </a:r>
            <a:r>
              <a:rPr lang="en-US" sz="2400" b="1" i="1" dirty="0">
                <a:solidFill>
                  <a:srgbClr val="0070C0"/>
                </a:solidFill>
              </a:rPr>
              <a:t>final</a:t>
            </a:r>
            <a:r>
              <a:rPr lang="en-US" sz="2400" i="1" dirty="0"/>
              <a:t> can be used to prevent </a:t>
            </a:r>
            <a:r>
              <a:rPr lang="en-US" sz="2400" i="1" dirty="0" err="1"/>
              <a:t>subclassing</a:t>
            </a:r>
            <a:endParaRPr lang="en-US" sz="24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AA80E9-1173-4181-882E-026B8D4BD9F3}"/>
              </a:ext>
            </a:extLst>
          </p:cNvPr>
          <p:cNvSpPr txBox="1"/>
          <p:nvPr/>
        </p:nvSpPr>
        <p:spPr>
          <a:xfrm>
            <a:off x="536990" y="2767280"/>
            <a:ext cx="104358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A60A11"/>
                </a:solidFill>
              </a:rPr>
              <a:t>JVM maintains a </a:t>
            </a:r>
            <a:r>
              <a:rPr lang="en-US" sz="2800" i="1" dirty="0"/>
              <a:t>method dispatch table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A60A11"/>
                </a:solidFill>
              </a:rPr>
              <a:t>( or </a:t>
            </a:r>
            <a:r>
              <a:rPr lang="en-US" sz="2800" i="1" dirty="0" err="1"/>
              <a:t>vtable</a:t>
            </a:r>
            <a:r>
              <a:rPr lang="en-US" sz="2800" i="1" dirty="0"/>
              <a:t> </a:t>
            </a:r>
            <a:r>
              <a:rPr lang="en-US" sz="2800" dirty="0">
                <a:solidFill>
                  <a:srgbClr val="A60A11"/>
                </a:solidFill>
              </a:rPr>
              <a:t>) for each class that contains virtual methods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This is almost all classes ( think Math, all static )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Maps method name to code implementing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ACC1AF-3337-45CF-8074-9F6236B3A390}"/>
              </a:ext>
            </a:extLst>
          </p:cNvPr>
          <p:cNvSpPr txBox="1"/>
          <p:nvPr/>
        </p:nvSpPr>
        <p:spPr>
          <a:xfrm>
            <a:off x="536990" y="4575047"/>
            <a:ext cx="1043581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F5597"/>
                </a:solidFill>
                <a:latin typeface="Bahnschrift SemiBold" panose="020B0502040204020203" pitchFamily="34" charset="0"/>
              </a:rPr>
              <a:t>When a method is called on an object, JVM goes to the </a:t>
            </a:r>
            <a:r>
              <a:rPr lang="en-US" sz="2800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vtable</a:t>
            </a:r>
            <a:r>
              <a:rPr lang="en-US" sz="2800" dirty="0">
                <a:solidFill>
                  <a:srgbClr val="2F5597"/>
                </a:solidFill>
                <a:latin typeface="Bahnschrift SemiBold" panose="020B0502040204020203" pitchFamily="34" charset="0"/>
              </a:rPr>
              <a:t> for the class/type of the obj (in heap) to get the right code to run</a:t>
            </a:r>
          </a:p>
          <a:p>
            <a:pPr marL="731520" lvl="1" indent="-2743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i="1" dirty="0"/>
              <a:t>Not the type of the var that references the object</a:t>
            </a:r>
          </a:p>
        </p:txBody>
      </p:sp>
    </p:spTree>
    <p:extLst>
      <p:ext uri="{BB962C8B-B14F-4D97-AF65-F5344CB8AC3E}">
        <p14:creationId xmlns:p14="http://schemas.microsoft.com/office/powerpoint/2010/main" val="171478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90" y="365125"/>
            <a:ext cx="8348593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Method Table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80AE75-0A07-430F-B25E-80C950B4ACAD}"/>
              </a:ext>
            </a:extLst>
          </p:cNvPr>
          <p:cNvSpPr txBox="1"/>
          <p:nvPr/>
        </p:nvSpPr>
        <p:spPr>
          <a:xfrm>
            <a:off x="536990" y="1218681"/>
            <a:ext cx="104358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A60A11"/>
                </a:solidFill>
                <a:latin typeface="Bahnschrift" panose="020B0502040204020203" pitchFamily="34" charset="0"/>
              </a:rPr>
              <a:t>In Java, all non-static methods are virtual </a:t>
            </a:r>
            <a:r>
              <a:rPr lang="en-US" sz="2800" i="1" dirty="0">
                <a:solidFill>
                  <a:srgbClr val="A60A11"/>
                </a:solidFill>
                <a:latin typeface="Bahnschrift" panose="020B0502040204020203" pitchFamily="34" charset="0"/>
              </a:rPr>
              <a:t>by </a:t>
            </a:r>
            <a:r>
              <a:rPr lang="en-US" sz="2800" i="1" dirty="0">
                <a:latin typeface="Bahnschrift" panose="020B0502040204020203" pitchFamily="34" charset="0"/>
              </a:rPr>
              <a:t>default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meaning that they can be overridden by subclasses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we will see… </a:t>
            </a:r>
            <a:r>
              <a:rPr lang="en-US" sz="2400" b="1" i="1" dirty="0">
                <a:solidFill>
                  <a:srgbClr val="0070C0"/>
                </a:solidFill>
              </a:rPr>
              <a:t>final</a:t>
            </a:r>
            <a:r>
              <a:rPr lang="en-US" sz="2400" i="1" dirty="0"/>
              <a:t> can be used to prevent </a:t>
            </a:r>
            <a:r>
              <a:rPr lang="en-US" sz="2400" i="1" dirty="0" err="1"/>
              <a:t>subclassing</a:t>
            </a:r>
            <a:endParaRPr lang="en-US" sz="24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AA80E9-1173-4181-882E-026B8D4BD9F3}"/>
              </a:ext>
            </a:extLst>
          </p:cNvPr>
          <p:cNvSpPr txBox="1"/>
          <p:nvPr/>
        </p:nvSpPr>
        <p:spPr>
          <a:xfrm>
            <a:off x="536990" y="2767280"/>
            <a:ext cx="104358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A60A11"/>
                </a:solidFill>
              </a:rPr>
              <a:t>JVM maintains a </a:t>
            </a:r>
            <a:r>
              <a:rPr lang="en-US" sz="2800" i="1" dirty="0"/>
              <a:t>method dispatch table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A60A11"/>
                </a:solidFill>
              </a:rPr>
              <a:t>( or </a:t>
            </a:r>
            <a:r>
              <a:rPr lang="en-US" sz="2800" i="1" dirty="0" err="1"/>
              <a:t>vtable</a:t>
            </a:r>
            <a:r>
              <a:rPr lang="en-US" sz="2800" i="1" dirty="0"/>
              <a:t> </a:t>
            </a:r>
            <a:r>
              <a:rPr lang="en-US" sz="2800" dirty="0">
                <a:solidFill>
                  <a:srgbClr val="A60A11"/>
                </a:solidFill>
              </a:rPr>
              <a:t>) for each class that contains virtual methods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This is almost all classes ( think Math, all static )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i="1" dirty="0"/>
              <a:t>Maps method name to code implementing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ACC1AF-3337-45CF-8074-9F6236B3A390}"/>
              </a:ext>
            </a:extLst>
          </p:cNvPr>
          <p:cNvSpPr txBox="1"/>
          <p:nvPr/>
        </p:nvSpPr>
        <p:spPr>
          <a:xfrm>
            <a:off x="536990" y="4575047"/>
            <a:ext cx="1043581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F5597"/>
                </a:solidFill>
                <a:latin typeface="Bahnschrift SemiBold" panose="020B0502040204020203" pitchFamily="34" charset="0"/>
              </a:rPr>
              <a:t>When a method is called on an object, JVM goes to the </a:t>
            </a:r>
            <a:r>
              <a:rPr lang="en-US" sz="2800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vtable</a:t>
            </a:r>
            <a:r>
              <a:rPr lang="en-US" sz="2800" dirty="0">
                <a:solidFill>
                  <a:srgbClr val="2F5597"/>
                </a:solidFill>
                <a:latin typeface="Bahnschrift SemiBold" panose="020B0502040204020203" pitchFamily="34" charset="0"/>
              </a:rPr>
              <a:t> for the class/type of the obj (in heap) to get the right code</a:t>
            </a:r>
          </a:p>
          <a:p>
            <a:pPr marL="731520" lvl="1" indent="-2743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i="1" dirty="0"/>
              <a:t>Not the type of the var that references the object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5CD150-EA96-4572-A42E-3FBF926C4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834" y="2421352"/>
            <a:ext cx="7163421" cy="42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6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6" y="365125"/>
            <a:ext cx="8575507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Why is this Polymorphism 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55029-835C-436A-983F-1C2AA1DA4A9B}"/>
              </a:ext>
            </a:extLst>
          </p:cNvPr>
          <p:cNvSpPr txBox="1"/>
          <p:nvPr/>
        </p:nvSpPr>
        <p:spPr>
          <a:xfrm>
            <a:off x="846480" y="3940426"/>
            <a:ext cx="66375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600" i="1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but we don’t have to write the code in any special way for each form… </a:t>
            </a:r>
          </a:p>
          <a:p>
            <a:pPr>
              <a:spcBef>
                <a:spcPts val="1200"/>
              </a:spcBef>
            </a:pPr>
            <a:r>
              <a:rPr lang="en-US" sz="2400" i="1" dirty="0">
                <a:solidFill>
                  <a:srgbClr val="0070C0"/>
                </a:solidFill>
              </a:rPr>
              <a:t>we write one pile of code (to the interface, the common vocabulary)</a:t>
            </a:r>
          </a:p>
          <a:p>
            <a:pPr>
              <a:spcBef>
                <a:spcPts val="1200"/>
              </a:spcBef>
            </a:pPr>
            <a:r>
              <a:rPr lang="en-US" sz="2400" i="1" dirty="0">
                <a:solidFill>
                  <a:srgbClr val="0070C0"/>
                </a:solidFill>
              </a:rPr>
              <a:t>and get the different forms and behaviors – as appropriate -- dynamically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97635B-4F24-4E50-A434-6AF1E86EDDE4}"/>
              </a:ext>
            </a:extLst>
          </p:cNvPr>
          <p:cNvSpPr txBox="1"/>
          <p:nvPr/>
        </p:nvSpPr>
        <p:spPr>
          <a:xfrm>
            <a:off x="8426548" y="1155049"/>
            <a:ext cx="333445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</a:rPr>
              <a:t>One name: </a:t>
            </a:r>
            <a:r>
              <a:rPr lang="en-US" sz="2400" i="1" dirty="0">
                <a:solidFill>
                  <a:srgbClr val="C00000"/>
                </a:solidFill>
              </a:rPr>
              <a:t>   </a:t>
            </a:r>
            <a:r>
              <a:rPr lang="en-US" sz="2400" b="1" i="1" dirty="0" err="1">
                <a:solidFill>
                  <a:srgbClr val="C55A11"/>
                </a:solidFill>
              </a:rPr>
              <a:t>ppp</a:t>
            </a:r>
            <a:endParaRPr lang="en-US" sz="2400" b="1" i="1" dirty="0">
              <a:solidFill>
                <a:srgbClr val="C55A1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400" i="1" dirty="0">
                <a:solidFill>
                  <a:srgbClr val="0070C0"/>
                </a:solidFill>
              </a:rPr>
              <a:t>has different  forms (with different behaviors)</a:t>
            </a:r>
          </a:p>
          <a:p>
            <a:pPr>
              <a:spcBef>
                <a:spcPts val="1200"/>
              </a:spcBef>
            </a:pPr>
            <a:r>
              <a:rPr lang="en-US" sz="2400" i="1" dirty="0">
                <a:solidFill>
                  <a:srgbClr val="0070C0"/>
                </a:solidFill>
              </a:rPr>
              <a:t>at different places in the code text, and different times during execution</a:t>
            </a:r>
          </a:p>
          <a:p>
            <a:pPr>
              <a:spcBef>
                <a:spcPts val="1200"/>
              </a:spcBef>
            </a:pPr>
            <a:r>
              <a:rPr lang="en-US" sz="2400" i="1" dirty="0">
                <a:solidFill>
                  <a:srgbClr val="C55A11"/>
                </a:solidFill>
              </a:rPr>
              <a:t>   -- sometimes a </a:t>
            </a:r>
            <a:r>
              <a:rPr lang="en-US" sz="2400" b="1" i="1" dirty="0">
                <a:solidFill>
                  <a:srgbClr val="C55A11"/>
                </a:solidFill>
              </a:rPr>
              <a:t>Dog</a:t>
            </a:r>
          </a:p>
          <a:p>
            <a:r>
              <a:rPr lang="en-US" sz="2400" i="1" dirty="0">
                <a:solidFill>
                  <a:srgbClr val="C55A11"/>
                </a:solidFill>
              </a:rPr>
              <a:t>   -- sometimes a </a:t>
            </a:r>
            <a:r>
              <a:rPr lang="en-US" sz="2400" b="1" i="1" dirty="0">
                <a:solidFill>
                  <a:srgbClr val="C55A11"/>
                </a:solidFill>
              </a:rPr>
              <a:t>Cat</a:t>
            </a:r>
          </a:p>
          <a:p>
            <a:r>
              <a:rPr lang="en-US" sz="2400" i="1" dirty="0">
                <a:solidFill>
                  <a:srgbClr val="C55A11"/>
                </a:solidFill>
              </a:rPr>
              <a:t>   -- sometimes a </a:t>
            </a:r>
            <a:r>
              <a:rPr lang="en-US" sz="2400" b="1" i="1" dirty="0">
                <a:solidFill>
                  <a:srgbClr val="C55A11"/>
                </a:solidFill>
              </a:rPr>
              <a:t>Pet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4FDAD6-FEC5-4E69-9809-A96481805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1" y="1161549"/>
            <a:ext cx="7453458" cy="262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032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</a:t>
            </a:r>
            <a:r>
              <a:rPr lang="en-US" sz="54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final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keyword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Indicates that an entity is </a:t>
            </a:r>
            <a:r>
              <a:rPr lang="en-US" b="1" dirty="0"/>
              <a:t>immutable</a:t>
            </a:r>
          </a:p>
        </p:txBody>
      </p:sp>
    </p:spTree>
    <p:extLst>
      <p:ext uri="{BB962C8B-B14F-4D97-AF65-F5344CB8AC3E}">
        <p14:creationId xmlns:p14="http://schemas.microsoft.com/office/powerpoint/2010/main" val="1193668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96" y="365126"/>
            <a:ext cx="10618304" cy="806652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final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keyword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F802341-F4F7-47D9-8BF9-B6EC76C89D60}"/>
              </a:ext>
            </a:extLst>
          </p:cNvPr>
          <p:cNvSpPr/>
          <p:nvPr/>
        </p:nvSpPr>
        <p:spPr>
          <a:xfrm>
            <a:off x="7470842" y="4002719"/>
            <a:ext cx="710120" cy="248269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D4353C-26A8-4111-A496-D2A0BBC61961}"/>
              </a:ext>
            </a:extLst>
          </p:cNvPr>
          <p:cNvSpPr txBox="1"/>
          <p:nvPr/>
        </p:nvSpPr>
        <p:spPr>
          <a:xfrm>
            <a:off x="1238251" y="4032663"/>
            <a:ext cx="4269382" cy="1061188"/>
          </a:xfrm>
          <a:prstGeom prst="roundRect">
            <a:avLst>
              <a:gd name="adj" fmla="val 1262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When added to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field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variable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final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indicates that its value cannot change after instantiation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2308C8C-8541-4830-A980-D5B5839E4FB5}"/>
              </a:ext>
            </a:extLst>
          </p:cNvPr>
          <p:cNvSpPr/>
          <p:nvPr/>
        </p:nvSpPr>
        <p:spPr>
          <a:xfrm>
            <a:off x="6343650" y="1172307"/>
            <a:ext cx="5010150" cy="5433647"/>
          </a:xfrm>
          <a:prstGeom prst="roundRect">
            <a:avLst>
              <a:gd name="adj" fmla="val 2024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...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BBB529"/>
                </a:solidFill>
                <a:latin typeface="Consolas" panose="020B0609020204030204" pitchFamily="49" charset="0"/>
              </a:rPr>
              <a:t>@Override</a:t>
            </a:r>
            <a:br>
              <a:rPr lang="en-US" altLang="en-US" sz="1600" dirty="0">
                <a:solidFill>
                  <a:srgbClr val="BBB529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BBB529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final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getName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"Professor "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+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.getName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901998-4520-469B-BE17-D81ABDAD09DF}"/>
              </a:ext>
            </a:extLst>
          </p:cNvPr>
          <p:cNvGrpSpPr/>
          <p:nvPr/>
        </p:nvGrpSpPr>
        <p:grpSpPr>
          <a:xfrm>
            <a:off x="1238251" y="2665018"/>
            <a:ext cx="6167992" cy="1322057"/>
            <a:chOff x="5379570" y="1694593"/>
            <a:chExt cx="5706324" cy="1322057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3410A3F-63C0-4F37-93DB-2CDA13C5C865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>
              <a:off x="9348892" y="2256449"/>
              <a:ext cx="1737002" cy="760201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B9BADBC-F73E-420A-962B-961AC797754F}"/>
                </a:ext>
              </a:extLst>
            </p:cNvPr>
            <p:cNvSpPr txBox="1"/>
            <p:nvPr/>
          </p:nvSpPr>
          <p:spPr>
            <a:xfrm>
              <a:off x="5379570" y="1694593"/>
              <a:ext cx="3969322" cy="1123712"/>
            </a:xfrm>
            <a:prstGeom prst="roundRect">
              <a:avLst>
                <a:gd name="adj" fmla="val 1327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When added to a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method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,</a:t>
              </a:r>
            </a:p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final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indicates that the method can never be overridden by subclasses</a:t>
              </a:r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74AA7C6-573C-4EA5-9997-100F8B8F0877}"/>
              </a:ext>
            </a:extLst>
          </p:cNvPr>
          <p:cNvSpPr/>
          <p:nvPr/>
        </p:nvSpPr>
        <p:spPr>
          <a:xfrm>
            <a:off x="7413741" y="3917705"/>
            <a:ext cx="680988" cy="26963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811F9-1C33-433C-A25B-CD2DFF94B2F9}"/>
              </a:ext>
            </a:extLst>
          </p:cNvPr>
          <p:cNvSpPr txBox="1"/>
          <p:nvPr/>
        </p:nvSpPr>
        <p:spPr>
          <a:xfrm>
            <a:off x="1238250" y="5337784"/>
            <a:ext cx="4269382" cy="1061188"/>
          </a:xfrm>
          <a:prstGeom prst="roundRect">
            <a:avLst>
              <a:gd name="adj" fmla="val 993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When added to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class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final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indicates that the class cannot have subclasses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3FE588-179C-4721-A5CE-9920C6288CE5}"/>
              </a:ext>
            </a:extLst>
          </p:cNvPr>
          <p:cNvSpPr txBox="1"/>
          <p:nvPr/>
        </p:nvSpPr>
        <p:spPr>
          <a:xfrm>
            <a:off x="1234188" y="1415710"/>
            <a:ext cx="4269382" cy="981594"/>
          </a:xfrm>
          <a:prstGeom prst="roundRect">
            <a:avLst>
              <a:gd name="adj" fmla="val 13721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final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keyword indicates immutability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56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12" grpId="0" animBg="1"/>
      <p:bldP spid="13" grpId="0" animBg="1"/>
      <p:bldP spid="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55D6-DC34-492A-B29A-43D6E241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90" y="365125"/>
            <a:ext cx="8348593" cy="7751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Virtual vs. Non-virtual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80AE75-0A07-430F-B25E-80C950B4ACAD}"/>
              </a:ext>
            </a:extLst>
          </p:cNvPr>
          <p:cNvSpPr txBox="1"/>
          <p:nvPr/>
        </p:nvSpPr>
        <p:spPr>
          <a:xfrm>
            <a:off x="536990" y="1218681"/>
            <a:ext cx="10435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A60A11"/>
                </a:solidFill>
                <a:latin typeface="Bahnschrift SemiBold" panose="020B0502040204020203" pitchFamily="34" charset="0"/>
              </a:rPr>
              <a:t>We said in Java, all non-static methods are virtual </a:t>
            </a:r>
            <a:r>
              <a:rPr lang="en-US" sz="2400" i="1" dirty="0">
                <a:solidFill>
                  <a:srgbClr val="A60A11"/>
                </a:solidFill>
                <a:latin typeface="Bahnschrift SemiBold" panose="020B0502040204020203" pitchFamily="34" charset="0"/>
              </a:rPr>
              <a:t>by </a:t>
            </a:r>
            <a:r>
              <a:rPr lang="en-US" sz="2400" i="1" dirty="0">
                <a:latin typeface="Bahnschrift SemiBold" panose="020B0502040204020203" pitchFamily="34" charset="0"/>
              </a:rPr>
              <a:t>default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000" i="1" dirty="0"/>
              <a:t>meaning that they can be overridden by subclasses</a:t>
            </a:r>
            <a:endParaRPr lang="en-US" sz="2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99E826-990E-43C6-8346-57C84D7E54FE}"/>
              </a:ext>
            </a:extLst>
          </p:cNvPr>
          <p:cNvSpPr txBox="1"/>
          <p:nvPr/>
        </p:nvSpPr>
        <p:spPr>
          <a:xfrm>
            <a:off x="536990" y="2189682"/>
            <a:ext cx="1043581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Let’s be even </a:t>
            </a:r>
            <a:r>
              <a:rPr lang="en-US" sz="2400" i="1">
                <a:solidFill>
                  <a:srgbClr val="0070C0"/>
                </a:solidFill>
                <a:latin typeface="Bahnschrift SemiBold" panose="020B0502040204020203" pitchFamily="34" charset="0"/>
              </a:rPr>
              <a:t>more specific …</a:t>
            </a:r>
            <a:endParaRPr lang="en-US" sz="2400" i="1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r>
              <a:rPr lang="en-US" sz="2400" dirty="0">
                <a:solidFill>
                  <a:srgbClr val="A60A11"/>
                </a:solidFill>
                <a:latin typeface="Bahnschrift SemiBold" panose="020B0502040204020203" pitchFamily="34" charset="0"/>
              </a:rPr>
              <a:t>Which methods then are non-virtual?</a:t>
            </a:r>
            <a:endParaRPr lang="en-US" sz="2400" i="1" dirty="0">
              <a:latin typeface="Bahnschrift SemiBold" panose="020B0502040204020203" pitchFamily="34" charset="0"/>
            </a:endParaRP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</a:rPr>
              <a:t>static</a:t>
            </a:r>
            <a:r>
              <a:rPr lang="en-US" sz="2000" i="1" dirty="0"/>
              <a:t> methods… code to method name/call can be resolved at compile-time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000" i="1" dirty="0"/>
              <a:t>class methods (the Math class e.g.) since they are static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</a:rPr>
              <a:t>final</a:t>
            </a:r>
            <a:r>
              <a:rPr lang="en-US" sz="2000" i="1" dirty="0"/>
              <a:t> methods of any kind… final keyword prevents </a:t>
            </a:r>
            <a:r>
              <a:rPr lang="en-US" sz="2000" i="1" dirty="0" err="1"/>
              <a:t>subclassing</a:t>
            </a:r>
            <a:endParaRPr lang="en-US" sz="2000" i="1" dirty="0"/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</a:rPr>
              <a:t>private</a:t>
            </a:r>
            <a:r>
              <a:rPr lang="en-US" sz="2000" i="1" dirty="0"/>
              <a:t> methods, since private is not visible in subclasses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endParaRPr lang="en-US" sz="2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DE0C92-4DB2-4B38-8256-97BD4CCB8FC4}"/>
              </a:ext>
            </a:extLst>
          </p:cNvPr>
          <p:cNvSpPr txBox="1"/>
          <p:nvPr/>
        </p:nvSpPr>
        <p:spPr>
          <a:xfrm>
            <a:off x="791529" y="4474900"/>
            <a:ext cx="80940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So, in Java, all methods that are</a:t>
            </a:r>
          </a:p>
          <a:p>
            <a:pPr marL="182880" indent="-274320" algn="ctr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A60A11"/>
                </a:solidFill>
                <a:latin typeface="Bahnschrift SemiBold" panose="020B0502040204020203" pitchFamily="34" charset="0"/>
              </a:rPr>
              <a:t>non-static</a:t>
            </a:r>
          </a:p>
          <a:p>
            <a:pPr marL="182880" indent="-274320" algn="ctr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A60A11"/>
                </a:solidFill>
                <a:latin typeface="Bahnschrift SemiBold" panose="020B0502040204020203" pitchFamily="34" charset="0"/>
              </a:rPr>
              <a:t>non-final</a:t>
            </a:r>
          </a:p>
          <a:p>
            <a:pPr marL="182880" indent="-274320" algn="ctr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A60A11"/>
                </a:solidFill>
                <a:latin typeface="Bahnschrift SemiBold" panose="020B0502040204020203" pitchFamily="34" charset="0"/>
              </a:rPr>
              <a:t>non-private </a:t>
            </a:r>
          </a:p>
          <a:p>
            <a:pPr algn="ctr"/>
            <a:r>
              <a:rPr lang="en-US" sz="2400" dirty="0">
                <a:solidFill>
                  <a:srgbClr val="A60A11"/>
                </a:solidFill>
                <a:latin typeface="Bahnschrift SemiBold" panose="020B0502040204020203" pitchFamily="34" charset="0"/>
              </a:rPr>
              <a:t>  </a:t>
            </a:r>
            <a:r>
              <a:rPr lang="en-US" sz="2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are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virtual 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by default</a:t>
            </a:r>
          </a:p>
        </p:txBody>
      </p:sp>
    </p:spTree>
    <p:extLst>
      <p:ext uri="{BB962C8B-B14F-4D97-AF65-F5344CB8AC3E}">
        <p14:creationId xmlns:p14="http://schemas.microsoft.com/office/powerpoint/2010/main" val="126064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3305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/>
              <a:t>Overloading </a:t>
            </a:r>
            <a:r>
              <a:rPr lang="en-US" dirty="0"/>
              <a:t>is an example of </a:t>
            </a:r>
            <a:r>
              <a:rPr lang="en-US" b="1" dirty="0"/>
              <a:t>polymorphism</a:t>
            </a:r>
            <a:endParaRPr lang="en-US" i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2854083-27CB-40A9-AF45-686D67A480EB}"/>
              </a:ext>
            </a:extLst>
          </p:cNvPr>
          <p:cNvGrpSpPr/>
          <p:nvPr/>
        </p:nvGrpSpPr>
        <p:grpSpPr>
          <a:xfrm>
            <a:off x="3339548" y="768351"/>
            <a:ext cx="7642979" cy="2740162"/>
            <a:chOff x="3339548" y="768351"/>
            <a:chExt cx="7642979" cy="274016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2911100-CDE6-4B55-BF0C-75766FC83FE9}"/>
                </a:ext>
              </a:extLst>
            </p:cNvPr>
            <p:cNvSpPr txBox="1"/>
            <p:nvPr/>
          </p:nvSpPr>
          <p:spPr>
            <a:xfrm>
              <a:off x="5029622" y="768351"/>
              <a:ext cx="5952905" cy="1576016"/>
            </a:xfrm>
            <a:prstGeom prst="roundRect">
              <a:avLst>
                <a:gd name="adj" fmla="val 930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800" b="1" u="sng" dirty="0">
                  <a:solidFill>
                    <a:schemeClr val="accent5">
                      <a:lumMod val="75000"/>
                    </a:schemeClr>
                  </a:solidFill>
                </a:rPr>
                <a:t>Overload (verb)</a:t>
              </a:r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 – To define</a:t>
              </a:r>
            </a:p>
            <a:p>
              <a:pPr algn="ctr"/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more than one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</a:rPr>
                <a:t>constructor</a:t>
              </a:r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 or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</a:rPr>
                <a:t>method</a:t>
              </a:r>
            </a:p>
            <a:p>
              <a:pPr algn="ctr"/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in a class </a:t>
              </a:r>
              <a:r>
                <a:rPr lang="en-US" sz="2800" i="1" dirty="0">
                  <a:solidFill>
                    <a:schemeClr val="accent5">
                      <a:lumMod val="75000"/>
                    </a:schemeClr>
                  </a:solidFill>
                </a:rPr>
                <a:t>with the same name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0B203A5-DB7A-430D-8905-7433A91A05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39548" y="2276061"/>
              <a:ext cx="1709530" cy="1232452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353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101A-9F03-4403-B92B-20B692FC3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7341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Overriding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90DB5-4938-4EFA-86DB-48614507B2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Overriding</a:t>
            </a:r>
            <a:r>
              <a:rPr lang="en-US" dirty="0"/>
              <a:t> is an example of </a:t>
            </a:r>
            <a:r>
              <a:rPr lang="en-US" b="1" dirty="0"/>
              <a:t>polymorphism</a:t>
            </a:r>
          </a:p>
        </p:txBody>
      </p:sp>
    </p:spTree>
    <p:extLst>
      <p:ext uri="{BB962C8B-B14F-4D97-AF65-F5344CB8AC3E}">
        <p14:creationId xmlns:p14="http://schemas.microsoft.com/office/powerpoint/2010/main" val="3418373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323702"/>
            <a:ext cx="10568608" cy="784789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methods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"Can't promote"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Adds 1 to the value of status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status)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(status &lt;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|| status &gt;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"Invalid status"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C38B8C6-CFA9-4D8C-B11E-7EFAC530A072}"/>
              </a:ext>
            </a:extLst>
          </p:cNvPr>
          <p:cNvSpPr/>
          <p:nvPr/>
        </p:nvSpPr>
        <p:spPr>
          <a:xfrm>
            <a:off x="1088811" y="3187335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CEED55A-3484-4CA3-AFC6-0F247A29FBF3}"/>
              </a:ext>
            </a:extLst>
          </p:cNvPr>
          <p:cNvSpPr/>
          <p:nvPr/>
        </p:nvSpPr>
        <p:spPr>
          <a:xfrm>
            <a:off x="1088811" y="4884813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C0F9A6-69E2-4997-ACC6-E9E4A829FC1E}"/>
              </a:ext>
            </a:extLst>
          </p:cNvPr>
          <p:cNvSpPr txBox="1"/>
          <p:nvPr/>
        </p:nvSpPr>
        <p:spPr>
          <a:xfrm rot="343285">
            <a:off x="8188332" y="3577338"/>
            <a:ext cx="3100494" cy="1084421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Two different versions of the same method…hmm…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must be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polymorphism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!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E2B5257-7E70-4EB8-AA1C-0455B5FF305E}"/>
              </a:ext>
            </a:extLst>
          </p:cNvPr>
          <p:cNvGrpSpPr/>
          <p:nvPr/>
        </p:nvGrpSpPr>
        <p:grpSpPr>
          <a:xfrm>
            <a:off x="3560324" y="650001"/>
            <a:ext cx="7755330" cy="4322698"/>
            <a:chOff x="3560324" y="650001"/>
            <a:chExt cx="7755330" cy="432269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9BF9B7C-17DB-48E1-A829-9B6640EC71DE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1413034"/>
            </a:xfrm>
            <a:prstGeom prst="roundRect">
              <a:avLst>
                <a:gd name="adj" fmla="val 1147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Let’s </a:t>
              </a:r>
              <a:r>
                <a:rPr lang="en-US" sz="2000" u="sng" dirty="0">
                  <a:solidFill>
                    <a:schemeClr val="accent4">
                      <a:lumMod val="50000"/>
                    </a:schemeClr>
                  </a:solidFill>
                </a:rPr>
                <a:t>overload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the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promote()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method by adding a different version of the same method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BC75444-8975-41D4-A50F-B1F852114828}"/>
                </a:ext>
              </a:extLst>
            </p:cNvPr>
            <p:cNvGrpSpPr/>
            <p:nvPr/>
          </p:nvGrpSpPr>
          <p:grpSpPr>
            <a:xfrm>
              <a:off x="3560324" y="2063035"/>
              <a:ext cx="6178256" cy="2909664"/>
              <a:chOff x="3560324" y="2063035"/>
              <a:chExt cx="6178256" cy="2909664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1D58C93D-55B6-4361-B393-93A83E894338}"/>
                  </a:ext>
                </a:extLst>
              </p:cNvPr>
              <p:cNvCxnSpPr>
                <a:cxnSpLocks/>
                <a:stCxn id="26" idx="2"/>
              </p:cNvCxnSpPr>
              <p:nvPr/>
            </p:nvCxnSpPr>
            <p:spPr>
              <a:xfrm flipH="1">
                <a:off x="3560324" y="2063035"/>
                <a:ext cx="6178256" cy="1203365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C5EDB08-5091-481E-B51D-4CD85F5669BE}"/>
                  </a:ext>
                </a:extLst>
              </p:cNvPr>
              <p:cNvCxnSpPr>
                <a:cxnSpLocks/>
                <a:stCxn id="26" idx="2"/>
              </p:cNvCxnSpPr>
              <p:nvPr/>
            </p:nvCxnSpPr>
            <p:spPr>
              <a:xfrm flipH="1">
                <a:off x="4659552" y="2063035"/>
                <a:ext cx="5079028" cy="2909664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699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337908"/>
            <a:ext cx="10677939" cy="809301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methods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"Can't promote"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Adds 1 to the value of status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status)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(status &lt;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|| status &gt;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"Invalid status"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B797FF1-A733-4185-9201-29BDA2397692}"/>
              </a:ext>
            </a:extLst>
          </p:cNvPr>
          <p:cNvSpPr/>
          <p:nvPr/>
        </p:nvSpPr>
        <p:spPr>
          <a:xfrm>
            <a:off x="3220067" y="3206555"/>
            <a:ext cx="350193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045E937-DDB3-4B11-979D-B6B1F1D8BFB0}"/>
              </a:ext>
            </a:extLst>
          </p:cNvPr>
          <p:cNvSpPr/>
          <p:nvPr/>
        </p:nvSpPr>
        <p:spPr>
          <a:xfrm>
            <a:off x="3210127" y="4903126"/>
            <a:ext cx="1449421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C4EC2-3FD4-45BF-8885-20450A954B67}"/>
              </a:ext>
            </a:extLst>
          </p:cNvPr>
          <p:cNvSpPr txBox="1"/>
          <p:nvPr/>
        </p:nvSpPr>
        <p:spPr>
          <a:xfrm>
            <a:off x="7941899" y="3768645"/>
            <a:ext cx="3467026" cy="1084421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This is so the compiler can tell them apart and figure out which one to execute!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3EE74C-9E38-4F96-A292-A085E1FAF825}"/>
              </a:ext>
            </a:extLst>
          </p:cNvPr>
          <p:cNvSpPr txBox="1"/>
          <p:nvPr/>
        </p:nvSpPr>
        <p:spPr>
          <a:xfrm>
            <a:off x="8434204" y="2544144"/>
            <a:ext cx="3467026" cy="1084421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Must have a different </a:t>
            </a:r>
            <a:r>
              <a:rPr lang="en-US" sz="2000" b="1" u="sng" dirty="0">
                <a:solidFill>
                  <a:schemeClr val="accent4">
                    <a:lumMod val="50000"/>
                  </a:schemeClr>
                </a:solidFill>
              </a:rPr>
              <a:t>number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of parameters or different </a:t>
            </a:r>
            <a:r>
              <a:rPr lang="en-US" sz="2000" b="1" u="sng" dirty="0">
                <a:solidFill>
                  <a:schemeClr val="accent4">
                    <a:lumMod val="50000"/>
                  </a:schemeClr>
                </a:solidFill>
              </a:rPr>
              <a:t>data types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of parameters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CD7A2F7-8F0E-44D1-B569-307E9B41D70C}"/>
              </a:ext>
            </a:extLst>
          </p:cNvPr>
          <p:cNvSpPr/>
          <p:nvPr/>
        </p:nvSpPr>
        <p:spPr>
          <a:xfrm>
            <a:off x="1088811" y="3187335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6462772-5E12-4609-8C9A-39DBA190C699}"/>
              </a:ext>
            </a:extLst>
          </p:cNvPr>
          <p:cNvSpPr/>
          <p:nvPr/>
        </p:nvSpPr>
        <p:spPr>
          <a:xfrm>
            <a:off x="1088811" y="4884813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CD25359-28F8-490C-A3DF-C313B037455F}"/>
              </a:ext>
            </a:extLst>
          </p:cNvPr>
          <p:cNvGrpSpPr/>
          <p:nvPr/>
        </p:nvGrpSpPr>
        <p:grpSpPr>
          <a:xfrm>
            <a:off x="3560323" y="650001"/>
            <a:ext cx="8068209" cy="4322698"/>
            <a:chOff x="3560323" y="650001"/>
            <a:chExt cx="8068209" cy="432269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B14C26-1283-4C55-A3D0-A4F48163EF4F}"/>
                </a:ext>
              </a:extLst>
            </p:cNvPr>
            <p:cNvSpPr txBox="1"/>
            <p:nvPr/>
          </p:nvSpPr>
          <p:spPr>
            <a:xfrm rot="387236">
              <a:off x="8161506" y="650001"/>
              <a:ext cx="3467026" cy="755809"/>
            </a:xfrm>
            <a:prstGeom prst="roundRect">
              <a:avLst>
                <a:gd name="adj" fmla="val 1147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Overloaded methods </a:t>
              </a:r>
              <a:r>
                <a:rPr lang="en-US" sz="2000" u="sng" dirty="0">
                  <a:solidFill>
                    <a:schemeClr val="accent4">
                      <a:lumMod val="50000"/>
                    </a:schemeClr>
                  </a:solidFill>
                </a:rPr>
                <a:t>must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have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</a:rPr>
                <a:t>different parameter lists 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5264D5D-A117-42C1-BAB1-9E89FF67E85E}"/>
                </a:ext>
              </a:extLst>
            </p:cNvPr>
            <p:cNvGrpSpPr/>
            <p:nvPr/>
          </p:nvGrpSpPr>
          <p:grpSpPr>
            <a:xfrm>
              <a:off x="3560323" y="1403415"/>
              <a:ext cx="6292218" cy="3569284"/>
              <a:chOff x="3560323" y="1403415"/>
              <a:chExt cx="6292218" cy="3569284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B9BAEC5-1FFC-4986-9D74-D3DDB1D7456E}"/>
                  </a:ext>
                </a:extLst>
              </p:cNvPr>
              <p:cNvCxnSpPr>
                <a:cxnSpLocks/>
                <a:stCxn id="23" idx="2"/>
              </p:cNvCxnSpPr>
              <p:nvPr/>
            </p:nvCxnSpPr>
            <p:spPr>
              <a:xfrm flipH="1">
                <a:off x="3560323" y="1403415"/>
                <a:ext cx="6292218" cy="1862985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A5D6DE00-AA22-4791-A4ED-9B6ECDE033E4}"/>
                  </a:ext>
                </a:extLst>
              </p:cNvPr>
              <p:cNvCxnSpPr>
                <a:cxnSpLocks/>
                <a:stCxn id="23" idx="2"/>
              </p:cNvCxnSpPr>
              <p:nvPr/>
            </p:nvCxnSpPr>
            <p:spPr>
              <a:xfrm flipH="1">
                <a:off x="4659551" y="1403415"/>
                <a:ext cx="5192990" cy="3569284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9985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BAE17DB-FFDA-40B0-B31D-24ED1EFC924F}"/>
              </a:ext>
            </a:extLst>
          </p:cNvPr>
          <p:cNvSpPr/>
          <p:nvPr/>
        </p:nvSpPr>
        <p:spPr>
          <a:xfrm>
            <a:off x="838199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"Can't promote"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Adds 1 to the value of status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status)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(status &lt;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|| status &gt;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"Invalid status"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904" y="302246"/>
            <a:ext cx="10515600" cy="72020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methods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B797FF1-A733-4185-9201-29BDA2397692}"/>
              </a:ext>
            </a:extLst>
          </p:cNvPr>
          <p:cNvSpPr/>
          <p:nvPr/>
        </p:nvSpPr>
        <p:spPr>
          <a:xfrm>
            <a:off x="1116695" y="3206555"/>
            <a:ext cx="780200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045E937-DDB3-4B11-979D-B6B1F1D8BFB0}"/>
              </a:ext>
            </a:extLst>
          </p:cNvPr>
          <p:cNvSpPr/>
          <p:nvPr/>
        </p:nvSpPr>
        <p:spPr>
          <a:xfrm>
            <a:off x="1116695" y="4903126"/>
            <a:ext cx="780200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C4EC2-3FD4-45BF-8885-20450A954B67}"/>
              </a:ext>
            </a:extLst>
          </p:cNvPr>
          <p:cNvSpPr txBox="1"/>
          <p:nvPr/>
        </p:nvSpPr>
        <p:spPr>
          <a:xfrm>
            <a:off x="8098707" y="2520319"/>
            <a:ext cx="3692381" cy="755809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They also need to have the same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static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non-static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status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94B77E1-3E20-427D-AF71-D44D7AF556FD}"/>
              </a:ext>
            </a:extLst>
          </p:cNvPr>
          <p:cNvSpPr/>
          <p:nvPr/>
        </p:nvSpPr>
        <p:spPr>
          <a:xfrm>
            <a:off x="1088811" y="3187335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D8CFD82-45BC-429D-84C1-2DC9A88FAE3A}"/>
              </a:ext>
            </a:extLst>
          </p:cNvPr>
          <p:cNvSpPr/>
          <p:nvPr/>
        </p:nvSpPr>
        <p:spPr>
          <a:xfrm>
            <a:off x="1088811" y="4884813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CD25359-28F8-490C-A3DF-C313B037455F}"/>
              </a:ext>
            </a:extLst>
          </p:cNvPr>
          <p:cNvGrpSpPr/>
          <p:nvPr/>
        </p:nvGrpSpPr>
        <p:grpSpPr>
          <a:xfrm>
            <a:off x="1924780" y="650001"/>
            <a:ext cx="9703752" cy="4398654"/>
            <a:chOff x="1924780" y="650001"/>
            <a:chExt cx="9703752" cy="439865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B14C26-1283-4C55-A3D0-A4F48163EF4F}"/>
                </a:ext>
              </a:extLst>
            </p:cNvPr>
            <p:cNvSpPr txBox="1"/>
            <p:nvPr/>
          </p:nvSpPr>
          <p:spPr>
            <a:xfrm>
              <a:off x="8161506" y="650001"/>
              <a:ext cx="3467026" cy="755809"/>
            </a:xfrm>
            <a:prstGeom prst="roundRect">
              <a:avLst>
                <a:gd name="adj" fmla="val 1147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Overloaded methods need to have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</a:rPr>
                <a:t>the same access modifier 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5264D5D-A117-42C1-BAB1-9E89FF67E85E}"/>
                </a:ext>
              </a:extLst>
            </p:cNvPr>
            <p:cNvGrpSpPr/>
            <p:nvPr/>
          </p:nvGrpSpPr>
          <p:grpSpPr>
            <a:xfrm>
              <a:off x="1924780" y="1405810"/>
              <a:ext cx="7970239" cy="3642845"/>
              <a:chOff x="1924780" y="1405810"/>
              <a:chExt cx="7970239" cy="3642845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B9BAEC5-1FFC-4986-9D74-D3DDB1D7456E}"/>
                  </a:ext>
                </a:extLst>
              </p:cNvPr>
              <p:cNvCxnSpPr>
                <a:cxnSpLocks/>
                <a:stCxn id="23" idx="2"/>
              </p:cNvCxnSpPr>
              <p:nvPr/>
            </p:nvCxnSpPr>
            <p:spPr>
              <a:xfrm flipH="1">
                <a:off x="1924780" y="1405810"/>
                <a:ext cx="7970239" cy="1942562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A5D6DE00-AA22-4791-A4ED-9B6ECDE033E4}"/>
                  </a:ext>
                </a:extLst>
              </p:cNvPr>
              <p:cNvCxnSpPr>
                <a:cxnSpLocks/>
                <a:stCxn id="23" idx="2"/>
              </p:cNvCxnSpPr>
              <p:nvPr/>
            </p:nvCxnSpPr>
            <p:spPr>
              <a:xfrm flipH="1">
                <a:off x="1924780" y="1405810"/>
                <a:ext cx="7970239" cy="3642845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9006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8" y="364832"/>
            <a:ext cx="10707757" cy="804953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methods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"Can't promote"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Adds 1 to the value of status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status)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(status &lt;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|| status &gt;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"Invalid status"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B797FF1-A733-4185-9201-29BDA2397692}"/>
              </a:ext>
            </a:extLst>
          </p:cNvPr>
          <p:cNvSpPr/>
          <p:nvPr/>
        </p:nvSpPr>
        <p:spPr>
          <a:xfrm>
            <a:off x="1867710" y="3196616"/>
            <a:ext cx="603111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045E937-DDB3-4B11-979D-B6B1F1D8BFB0}"/>
              </a:ext>
            </a:extLst>
          </p:cNvPr>
          <p:cNvSpPr/>
          <p:nvPr/>
        </p:nvSpPr>
        <p:spPr>
          <a:xfrm>
            <a:off x="1867710" y="4893187"/>
            <a:ext cx="603111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7F9F5B-FFEF-47B9-8A38-280C8AB94F29}"/>
              </a:ext>
            </a:extLst>
          </p:cNvPr>
          <p:cNvSpPr txBox="1"/>
          <p:nvPr/>
        </p:nvSpPr>
        <p:spPr>
          <a:xfrm>
            <a:off x="8052194" y="2756051"/>
            <a:ext cx="3692381" cy="1084421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Overloaded methods can call each other, but be careful of recursion!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63E420A-2FF5-4A88-B012-EC1DD16066AD}"/>
              </a:ext>
            </a:extLst>
          </p:cNvPr>
          <p:cNvSpPr/>
          <p:nvPr/>
        </p:nvSpPr>
        <p:spPr>
          <a:xfrm>
            <a:off x="1088811" y="3187335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3BD0271-64A0-441D-8CB5-952AE31CEA9A}"/>
              </a:ext>
            </a:extLst>
          </p:cNvPr>
          <p:cNvSpPr/>
          <p:nvPr/>
        </p:nvSpPr>
        <p:spPr>
          <a:xfrm>
            <a:off x="1088811" y="4884813"/>
            <a:ext cx="6498763" cy="155091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CD25359-28F8-490C-A3DF-C313B037455F}"/>
              </a:ext>
            </a:extLst>
          </p:cNvPr>
          <p:cNvGrpSpPr/>
          <p:nvPr/>
        </p:nvGrpSpPr>
        <p:grpSpPr>
          <a:xfrm>
            <a:off x="2470821" y="650001"/>
            <a:ext cx="9157711" cy="4339442"/>
            <a:chOff x="2470821" y="650001"/>
            <a:chExt cx="9157711" cy="433944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B14C26-1283-4C55-A3D0-A4F48163EF4F}"/>
                </a:ext>
              </a:extLst>
            </p:cNvPr>
            <p:cNvSpPr txBox="1"/>
            <p:nvPr/>
          </p:nvSpPr>
          <p:spPr>
            <a:xfrm>
              <a:off x="8161506" y="650001"/>
              <a:ext cx="3467026" cy="1084421"/>
            </a:xfrm>
            <a:prstGeom prst="roundRect">
              <a:avLst>
                <a:gd name="adj" fmla="val 1147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The return type</a:t>
              </a:r>
            </a:p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of overloaded methods</a:t>
              </a:r>
            </a:p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may or may not be different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5264D5D-A117-42C1-BAB1-9E89FF67E85E}"/>
                </a:ext>
              </a:extLst>
            </p:cNvPr>
            <p:cNvGrpSpPr/>
            <p:nvPr/>
          </p:nvGrpSpPr>
          <p:grpSpPr>
            <a:xfrm>
              <a:off x="2470821" y="1734422"/>
              <a:ext cx="7424198" cy="3255021"/>
              <a:chOff x="2470821" y="1734422"/>
              <a:chExt cx="7424198" cy="3255021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B9BAEC5-1FFC-4986-9D74-D3DDB1D7456E}"/>
                  </a:ext>
                </a:extLst>
              </p:cNvPr>
              <p:cNvCxnSpPr>
                <a:cxnSpLocks/>
                <a:stCxn id="23" idx="2"/>
              </p:cNvCxnSpPr>
              <p:nvPr/>
            </p:nvCxnSpPr>
            <p:spPr>
              <a:xfrm flipH="1">
                <a:off x="2527891" y="1734422"/>
                <a:ext cx="7367128" cy="1541706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A5D6DE00-AA22-4791-A4ED-9B6ECDE033E4}"/>
                  </a:ext>
                </a:extLst>
              </p:cNvPr>
              <p:cNvCxnSpPr>
                <a:cxnSpLocks/>
                <a:stCxn id="23" idx="2"/>
              </p:cNvCxnSpPr>
              <p:nvPr/>
            </p:nvCxnSpPr>
            <p:spPr>
              <a:xfrm flipH="1">
                <a:off x="2470821" y="1734422"/>
                <a:ext cx="7424198" cy="3255021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9855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3" y="365126"/>
            <a:ext cx="10697817" cy="767936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62A32DC-0A09-4C36-9440-75CA40547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100" y="1936658"/>
            <a:ext cx="5041490" cy="135469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this program output?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D9A11B-5DE3-4000-B77F-2153DEA93788}"/>
              </a:ext>
            </a:extLst>
          </p:cNvPr>
          <p:cNvSpPr txBox="1"/>
          <p:nvPr/>
        </p:nvSpPr>
        <p:spPr>
          <a:xfrm>
            <a:off x="6645074" y="3536830"/>
            <a:ext cx="47087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2"/>
              </a:rPr>
              <a:t>https://pollev.com/pds</a:t>
            </a:r>
            <a:r>
              <a:rPr lang="en-US" sz="2800" dirty="0"/>
              <a:t> to answer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51AE22-6E8A-49ED-8767-DACE83F7C8F3}"/>
              </a:ext>
            </a:extLst>
          </p:cNvPr>
          <p:cNvSpPr txBox="1"/>
          <p:nvPr/>
        </p:nvSpPr>
        <p:spPr>
          <a:xfrm>
            <a:off x="838200" y="4684702"/>
            <a:ext cx="51374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“Assistant”	(i.e. status is 0)</a:t>
            </a:r>
          </a:p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“Associate”	(i.e. status is 1)</a:t>
            </a:r>
          </a:p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“Full”		(i.e. status is 2)</a:t>
            </a:r>
          </a:p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None of the above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7A7CD98-28EC-4EAB-9CFE-2B92EC52DB8B}"/>
              </a:ext>
            </a:extLst>
          </p:cNvPr>
          <p:cNvSpPr/>
          <p:nvPr/>
        </p:nvSpPr>
        <p:spPr>
          <a:xfrm>
            <a:off x="838200" y="1326827"/>
            <a:ext cx="4949756" cy="3164110"/>
          </a:xfrm>
          <a:prstGeom prst="roundRect">
            <a:avLst>
              <a:gd name="adj" fmla="val 451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"Alex"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alex.getStatus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064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36" y="365125"/>
            <a:ext cx="10672864" cy="878309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overloaded methods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690688"/>
            <a:ext cx="4949756" cy="3164110"/>
          </a:xfrm>
          <a:prstGeom prst="roundRect">
            <a:avLst>
              <a:gd name="adj" fmla="val 451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"Alex"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alex.getStatus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133322-690F-4BF6-BC75-5CF50F2B2222}"/>
              </a:ext>
            </a:extLst>
          </p:cNvPr>
          <p:cNvSpPr/>
          <p:nvPr/>
        </p:nvSpPr>
        <p:spPr>
          <a:xfrm>
            <a:off x="680936" y="2633869"/>
            <a:ext cx="5252936" cy="766794"/>
          </a:xfrm>
          <a:prstGeom prst="roundRect">
            <a:avLst>
              <a:gd name="adj" fmla="val 1311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B5A6355-961A-411B-8ADA-97E0E8D49A3E}"/>
              </a:ext>
            </a:extLst>
          </p:cNvPr>
          <p:cNvSpPr/>
          <p:nvPr/>
        </p:nvSpPr>
        <p:spPr>
          <a:xfrm flipV="1">
            <a:off x="680936" y="3522188"/>
            <a:ext cx="5252936" cy="481823"/>
          </a:xfrm>
          <a:prstGeom prst="roundRect">
            <a:avLst>
              <a:gd name="adj" fmla="val 2291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935A1AD-909F-42B4-AF98-AF70AD24F8F7}"/>
              </a:ext>
            </a:extLst>
          </p:cNvPr>
          <p:cNvGrpSpPr/>
          <p:nvPr/>
        </p:nvGrpSpPr>
        <p:grpSpPr>
          <a:xfrm>
            <a:off x="6096000" y="2094221"/>
            <a:ext cx="5081081" cy="1582834"/>
            <a:chOff x="6096000" y="2094221"/>
            <a:chExt cx="5081081" cy="158283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AC62343-CB08-4067-BFF0-F9A998D2987C}"/>
                </a:ext>
              </a:extLst>
            </p:cNvPr>
            <p:cNvGrpSpPr/>
            <p:nvPr/>
          </p:nvGrpSpPr>
          <p:grpSpPr>
            <a:xfrm>
              <a:off x="6096000" y="2094221"/>
              <a:ext cx="5081081" cy="1582834"/>
              <a:chOff x="6213468" y="650001"/>
              <a:chExt cx="5081081" cy="158283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5BF04D0-7942-4CE4-A9AA-2E4425242B39}"/>
                  </a:ext>
                </a:extLst>
              </p:cNvPr>
              <p:cNvSpPr txBox="1"/>
              <p:nvPr/>
            </p:nvSpPr>
            <p:spPr>
              <a:xfrm>
                <a:off x="8161506" y="650001"/>
                <a:ext cx="3133043" cy="1413034"/>
              </a:xfrm>
              <a:prstGeom prst="roundRect">
                <a:avLst>
                  <a:gd name="adj" fmla="val 11473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accent4">
                        <a:lumMod val="50000"/>
                      </a:schemeClr>
                    </a:solidFill>
                  </a:rPr>
                  <a:t>The compiler knows which version of </a:t>
                </a:r>
                <a:r>
                  <a:rPr lang="en-US" sz="2000" b="1" dirty="0">
                    <a:solidFill>
                      <a:schemeClr val="accent4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promote()</a:t>
                </a:r>
              </a:p>
              <a:p>
                <a:pPr algn="ctr"/>
                <a:r>
                  <a:rPr lang="en-US" sz="2000" dirty="0">
                    <a:solidFill>
                      <a:schemeClr val="accent4">
                        <a:lumMod val="50000"/>
                      </a:schemeClr>
                    </a:solidFill>
                  </a:rPr>
                  <a:t>to execute based on the values passed in</a:t>
                </a:r>
                <a:endParaRPr lang="en-US" sz="20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C0E1CD15-17B8-4901-A6FA-68408701E236}"/>
                  </a:ext>
                </a:extLst>
              </p:cNvPr>
              <p:cNvCxnSpPr>
                <a:cxnSpLocks/>
                <a:stCxn id="18" idx="1"/>
              </p:cNvCxnSpPr>
              <p:nvPr/>
            </p:nvCxnSpPr>
            <p:spPr>
              <a:xfrm flipH="1">
                <a:off x="6213468" y="1356518"/>
                <a:ext cx="1948038" cy="876317"/>
              </a:xfrm>
              <a:prstGeom prst="straightConnector1">
                <a:avLst/>
              </a:prstGeom>
              <a:ln w="25400">
                <a:solidFill>
                  <a:schemeClr val="accent4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86A9EB5B-B41A-4CAB-A632-2BCF8184F971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6096000" y="2800738"/>
              <a:ext cx="1948038" cy="107832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277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F0C01-8FB2-4FD9-B1E5-DA706716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365126"/>
            <a:ext cx="10777330" cy="9667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Examples of polymorphism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2DB41-1167-4D01-AA02-488FBD6A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634"/>
            <a:ext cx="10515600" cy="4351338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Subtype polymorphism</a:t>
            </a:r>
          </a:p>
          <a:p>
            <a:pPr lvl="1"/>
            <a:r>
              <a:rPr lang="en-US" dirty="0"/>
              <a:t>When an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interface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implementation classes</a:t>
            </a:r>
          </a:p>
          <a:p>
            <a:pPr lvl="1"/>
            <a:r>
              <a:rPr lang="en-US" dirty="0"/>
              <a:t>When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subclasses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Parametric polymorphism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generics (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&lt;T&gt;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dirty="0"/>
              <a:t> so a field or variable can take on different data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multiple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methods</a:t>
            </a:r>
            <a:r>
              <a:rPr lang="en-US" dirty="0"/>
              <a:t> have the same name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overriding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 is overridden in subclass)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(methods with same name but different arguments)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one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constructors</a:t>
            </a:r>
          </a:p>
          <a:p>
            <a:pPr lvl="1"/>
            <a:r>
              <a:rPr lang="en-US" dirty="0"/>
              <a:t>Constructor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(constructors with different arguments)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038735-D7D2-4342-A6A5-C88D41A3A0C8}"/>
              </a:ext>
            </a:extLst>
          </p:cNvPr>
          <p:cNvSpPr/>
          <p:nvPr/>
        </p:nvSpPr>
        <p:spPr>
          <a:xfrm>
            <a:off x="479659" y="4901159"/>
            <a:ext cx="11232682" cy="1113603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0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6287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constructors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/>
              <a:t>Overloading </a:t>
            </a:r>
            <a:r>
              <a:rPr lang="en-US" dirty="0"/>
              <a:t>is an example of </a:t>
            </a:r>
            <a:r>
              <a:rPr lang="en-US" b="1" dirty="0"/>
              <a:t>polymorphism</a:t>
            </a:r>
            <a:endParaRPr lang="en-US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i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A4FA57-ED73-4B90-AEE2-D064FE93B664}"/>
              </a:ext>
            </a:extLst>
          </p:cNvPr>
          <p:cNvGrpSpPr/>
          <p:nvPr/>
        </p:nvGrpSpPr>
        <p:grpSpPr>
          <a:xfrm>
            <a:off x="3339548" y="768351"/>
            <a:ext cx="7642979" cy="2740162"/>
            <a:chOff x="3339548" y="768351"/>
            <a:chExt cx="7642979" cy="274016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10815A-6720-4B59-A28B-D054E25FD952}"/>
                </a:ext>
              </a:extLst>
            </p:cNvPr>
            <p:cNvSpPr txBox="1"/>
            <p:nvPr/>
          </p:nvSpPr>
          <p:spPr>
            <a:xfrm>
              <a:off x="5029622" y="768351"/>
              <a:ext cx="5952905" cy="1576016"/>
            </a:xfrm>
            <a:prstGeom prst="roundRect">
              <a:avLst>
                <a:gd name="adj" fmla="val 930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800" b="1" u="sng" dirty="0">
                  <a:solidFill>
                    <a:schemeClr val="accent5">
                      <a:lumMod val="75000"/>
                    </a:schemeClr>
                  </a:solidFill>
                </a:rPr>
                <a:t>Overload (verb)</a:t>
              </a:r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 – To define</a:t>
              </a:r>
            </a:p>
            <a:p>
              <a:pPr algn="ctr"/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more than one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</a:rPr>
                <a:t>constructor</a:t>
              </a:r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 or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</a:rPr>
                <a:t>method</a:t>
              </a:r>
            </a:p>
            <a:p>
              <a:pPr algn="ctr"/>
              <a:r>
                <a:rPr lang="en-US" sz="2800" dirty="0">
                  <a:solidFill>
                    <a:schemeClr val="accent5">
                      <a:lumMod val="75000"/>
                    </a:schemeClr>
                  </a:solidFill>
                </a:rPr>
                <a:t>in a class </a:t>
              </a:r>
              <a:r>
                <a:rPr lang="en-US" sz="2800" i="1" dirty="0">
                  <a:solidFill>
                    <a:schemeClr val="accent5">
                      <a:lumMod val="75000"/>
                    </a:schemeClr>
                  </a:solidFill>
                </a:rPr>
                <a:t>with the same name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9C04265-D93B-4D4A-8843-C6238CD377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39548" y="2276061"/>
              <a:ext cx="1709530" cy="1232452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10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2" y="327174"/>
            <a:ext cx="10737574" cy="837994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Overloading constructors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410325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, int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status)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C38B8C6-CFA9-4D8C-B11E-7EFAC530A072}"/>
              </a:ext>
            </a:extLst>
          </p:cNvPr>
          <p:cNvSpPr/>
          <p:nvPr/>
        </p:nvSpPr>
        <p:spPr>
          <a:xfrm>
            <a:off x="1050631" y="1945488"/>
            <a:ext cx="6498763" cy="1085632"/>
          </a:xfrm>
          <a:prstGeom prst="roundRect">
            <a:avLst>
              <a:gd name="adj" fmla="val 770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CEED55A-3484-4CA3-AFC6-0F247A29FBF3}"/>
              </a:ext>
            </a:extLst>
          </p:cNvPr>
          <p:cNvSpPr/>
          <p:nvPr/>
        </p:nvSpPr>
        <p:spPr>
          <a:xfrm>
            <a:off x="1050631" y="3163665"/>
            <a:ext cx="6498763" cy="108563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8BFE1-8590-4AC8-BFE8-C1831CCB4E7F}"/>
              </a:ext>
            </a:extLst>
          </p:cNvPr>
          <p:cNvGrpSpPr/>
          <p:nvPr/>
        </p:nvGrpSpPr>
        <p:grpSpPr>
          <a:xfrm>
            <a:off x="4474723" y="409359"/>
            <a:ext cx="6972214" cy="2907773"/>
            <a:chOff x="4343440" y="650001"/>
            <a:chExt cx="6972214" cy="290777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021C6D-A23D-4C9C-965E-CC88DE082472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755809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Now let’s overload</a:t>
              </a:r>
            </a:p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the constructor!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23D9C22-5224-4E7B-B66B-8A8E5CE7254F}"/>
                </a:ext>
              </a:extLst>
            </p:cNvPr>
            <p:cNvGrpSpPr/>
            <p:nvPr/>
          </p:nvGrpSpPr>
          <p:grpSpPr>
            <a:xfrm>
              <a:off x="4343440" y="1405810"/>
              <a:ext cx="5395140" cy="2151964"/>
              <a:chOff x="4343440" y="1405810"/>
              <a:chExt cx="5395140" cy="2151964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8DC98E47-BB5A-4614-B22C-557FE4E8F48B}"/>
                  </a:ext>
                </a:extLst>
              </p:cNvPr>
              <p:cNvCxnSpPr>
                <a:cxnSpLocks/>
                <a:stCxn id="15" idx="2"/>
              </p:cNvCxnSpPr>
              <p:nvPr/>
            </p:nvCxnSpPr>
            <p:spPr>
              <a:xfrm flipH="1">
                <a:off x="4343440" y="1405810"/>
                <a:ext cx="5395140" cy="936006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033CD1F-7732-420D-BDC0-38FEB454EEAB}"/>
                  </a:ext>
                </a:extLst>
              </p:cNvPr>
              <p:cNvCxnSpPr>
                <a:cxnSpLocks/>
                <a:stCxn id="15" idx="2"/>
              </p:cNvCxnSpPr>
              <p:nvPr/>
            </p:nvCxnSpPr>
            <p:spPr>
              <a:xfrm flipH="1">
                <a:off x="5640444" y="1405810"/>
                <a:ext cx="4098136" cy="2151964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0424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97F27E4-BB3D-44C4-A333-919063AD0B71}"/>
              </a:ext>
            </a:extLst>
          </p:cNvPr>
          <p:cNvSpPr/>
          <p:nvPr/>
        </p:nvSpPr>
        <p:spPr>
          <a:xfrm>
            <a:off x="838200" y="1174426"/>
            <a:ext cx="6963383" cy="410325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status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Professor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 name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, int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status)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super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(name)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9876AA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status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713" y="325003"/>
            <a:ext cx="10757452" cy="734418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Overloading constructors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68E982-58DF-4600-981D-56435E10EFC1}"/>
              </a:ext>
            </a:extLst>
          </p:cNvPr>
          <p:cNvSpPr txBox="1"/>
          <p:nvPr/>
        </p:nvSpPr>
        <p:spPr>
          <a:xfrm>
            <a:off x="8297904" y="3283149"/>
            <a:ext cx="3467026" cy="1084421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This is so the compiler can tell them apart and figure out which one to execute!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4B21DE-EA5D-4D5B-8A65-BDE4EAEA8971}"/>
              </a:ext>
            </a:extLst>
          </p:cNvPr>
          <p:cNvSpPr txBox="1"/>
          <p:nvPr/>
        </p:nvSpPr>
        <p:spPr>
          <a:xfrm>
            <a:off x="8297904" y="2017645"/>
            <a:ext cx="3467026" cy="1084421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Must have a different </a:t>
            </a: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</a:rPr>
              <a:t>number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of parameters or different </a:t>
            </a: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</a:rPr>
              <a:t>data types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of parameters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93D4F23-0AC1-40CA-A8CE-591D2313B5E8}"/>
              </a:ext>
            </a:extLst>
          </p:cNvPr>
          <p:cNvSpPr/>
          <p:nvPr/>
        </p:nvSpPr>
        <p:spPr>
          <a:xfrm>
            <a:off x="2914864" y="1965779"/>
            <a:ext cx="1491765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FF38655-F1D0-41C3-8DB4-5737B002E5D7}"/>
              </a:ext>
            </a:extLst>
          </p:cNvPr>
          <p:cNvSpPr/>
          <p:nvPr/>
        </p:nvSpPr>
        <p:spPr>
          <a:xfrm>
            <a:off x="2914865" y="3176949"/>
            <a:ext cx="2856864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84DC306-4D89-4535-97F3-51F361C9A60F}"/>
              </a:ext>
            </a:extLst>
          </p:cNvPr>
          <p:cNvSpPr/>
          <p:nvPr/>
        </p:nvSpPr>
        <p:spPr>
          <a:xfrm>
            <a:off x="1050631" y="1945488"/>
            <a:ext cx="6498763" cy="1085632"/>
          </a:xfrm>
          <a:prstGeom prst="roundRect">
            <a:avLst>
              <a:gd name="adj" fmla="val 770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A0BD85A-AB57-4CF8-8075-CDA5522A3DF1}"/>
              </a:ext>
            </a:extLst>
          </p:cNvPr>
          <p:cNvSpPr/>
          <p:nvPr/>
        </p:nvSpPr>
        <p:spPr>
          <a:xfrm>
            <a:off x="1050631" y="3163665"/>
            <a:ext cx="6498763" cy="108563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8BFE1-8590-4AC8-BFE8-C1831CCB4E7F}"/>
              </a:ext>
            </a:extLst>
          </p:cNvPr>
          <p:cNvGrpSpPr/>
          <p:nvPr/>
        </p:nvGrpSpPr>
        <p:grpSpPr>
          <a:xfrm>
            <a:off x="4406629" y="409359"/>
            <a:ext cx="7383294" cy="2767590"/>
            <a:chOff x="4275346" y="650001"/>
            <a:chExt cx="7383294" cy="276759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021C6D-A23D-4C9C-965E-CC88DE082472}"/>
                </a:ext>
              </a:extLst>
            </p:cNvPr>
            <p:cNvSpPr txBox="1"/>
            <p:nvPr/>
          </p:nvSpPr>
          <p:spPr>
            <a:xfrm>
              <a:off x="8161506" y="650001"/>
              <a:ext cx="3497134" cy="1413034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Just like with overloaded methods, overloaded constructors must have </a:t>
              </a:r>
              <a:r>
                <a:rPr lang="en-US" sz="2000" b="1" dirty="0">
                  <a:solidFill>
                    <a:schemeClr val="accent2">
                      <a:lumMod val="50000"/>
                    </a:schemeClr>
                  </a:solidFill>
                </a:rPr>
                <a:t>different parameter lists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23D9C22-5224-4E7B-B66B-8A8E5CE7254F}"/>
                </a:ext>
              </a:extLst>
            </p:cNvPr>
            <p:cNvGrpSpPr/>
            <p:nvPr/>
          </p:nvGrpSpPr>
          <p:grpSpPr>
            <a:xfrm>
              <a:off x="4275346" y="1356518"/>
              <a:ext cx="3886160" cy="2061073"/>
              <a:chOff x="4275346" y="1356518"/>
              <a:chExt cx="3886160" cy="2061073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8DC98E47-BB5A-4614-B22C-557FE4E8F48B}"/>
                  </a:ext>
                </a:extLst>
              </p:cNvPr>
              <p:cNvCxnSpPr>
                <a:cxnSpLocks/>
                <a:stCxn id="15" idx="1"/>
              </p:cNvCxnSpPr>
              <p:nvPr/>
            </p:nvCxnSpPr>
            <p:spPr>
              <a:xfrm flipH="1">
                <a:off x="4275346" y="1356518"/>
                <a:ext cx="3886160" cy="981281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033CD1F-7732-420D-BDC0-38FEB454EEAB}"/>
                  </a:ext>
                </a:extLst>
              </p:cNvPr>
              <p:cNvCxnSpPr>
                <a:cxnSpLocks/>
                <a:stCxn id="15" idx="1"/>
              </p:cNvCxnSpPr>
              <p:nvPr/>
            </p:nvCxnSpPr>
            <p:spPr>
              <a:xfrm flipH="1">
                <a:off x="5553900" y="1356518"/>
                <a:ext cx="2607606" cy="2061073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4460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A3B7-01F6-4B22-8FF5-0C1F568CF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12296" cy="132556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Overriding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methods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EF4E422-86FA-4F89-AC2A-F59DF579502D}"/>
              </a:ext>
            </a:extLst>
          </p:cNvPr>
          <p:cNvSpPr/>
          <p:nvPr/>
        </p:nvSpPr>
        <p:spPr>
          <a:xfrm>
            <a:off x="932769" y="3433504"/>
            <a:ext cx="6623538" cy="1160586"/>
          </a:xfrm>
          <a:prstGeom prst="roundRect">
            <a:avLst>
              <a:gd name="adj" fmla="val 16137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emily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"Emily"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emily.getName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F202821-3E76-4530-B9BA-755724ECBD3A}"/>
              </a:ext>
            </a:extLst>
          </p:cNvPr>
          <p:cNvGrpSpPr/>
          <p:nvPr/>
        </p:nvGrpSpPr>
        <p:grpSpPr>
          <a:xfrm>
            <a:off x="2151249" y="4454018"/>
            <a:ext cx="4385740" cy="1767307"/>
            <a:chOff x="8190911" y="2616262"/>
            <a:chExt cx="4057474" cy="1767307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262A617-4654-49F3-BC25-309902C6F38C}"/>
                </a:ext>
              </a:extLst>
            </p:cNvPr>
            <p:cNvCxnSpPr>
              <a:cxnSpLocks/>
              <a:stCxn id="6" idx="0"/>
            </p:cNvCxnSpPr>
            <p:nvPr/>
          </p:nvCxnSpPr>
          <p:spPr>
            <a:xfrm flipV="1">
              <a:off x="10219648" y="2616262"/>
              <a:ext cx="161235" cy="56697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83D1D3-0F40-4215-ADEA-EEBAA258C1C9}"/>
                </a:ext>
              </a:extLst>
            </p:cNvPr>
            <p:cNvSpPr txBox="1"/>
            <p:nvPr/>
          </p:nvSpPr>
          <p:spPr>
            <a:xfrm>
              <a:off x="8190911" y="3183240"/>
              <a:ext cx="4057474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Let’s make </a:t>
              </a:r>
              <a:r>
                <a:rPr lang="en-US" sz="2400" b="1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getName</a:t>
              </a:r>
              <a:r>
                <a:rPr lang="en-US" sz="2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()</a:t>
              </a:r>
            </a:p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return “</a:t>
              </a:r>
              <a:r>
                <a:rPr lang="en-US" sz="2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Professor Emily</a:t>
              </a:r>
              <a:r>
                <a:rPr lang="en-US" sz="2400" dirty="0">
                  <a:solidFill>
                    <a:srgbClr val="FF0000"/>
                  </a:solidFill>
                </a:rPr>
                <a:t>”</a:t>
              </a:r>
            </a:p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instead of just “</a:t>
              </a:r>
              <a:r>
                <a:rPr lang="en-US" sz="2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Emily</a:t>
              </a:r>
              <a:r>
                <a:rPr lang="en-US" sz="2400" dirty="0">
                  <a:solidFill>
                    <a:srgbClr val="FF0000"/>
                  </a:solidFill>
                </a:rPr>
                <a:t>”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ADB626-A804-459B-8F98-D0E3DC043DA1}"/>
              </a:ext>
            </a:extLst>
          </p:cNvPr>
          <p:cNvGrpSpPr/>
          <p:nvPr/>
        </p:nvGrpSpPr>
        <p:grpSpPr>
          <a:xfrm>
            <a:off x="1124556" y="2037813"/>
            <a:ext cx="3706793" cy="1505514"/>
            <a:chOff x="2866729" y="1546925"/>
            <a:chExt cx="3706793" cy="1505514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9F0DA899-A449-418D-AB4B-054B5DB4CB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28724" y="2603486"/>
              <a:ext cx="529390" cy="448953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D2B0EF6-D28F-454F-8137-EE3721EFAD8E}"/>
                </a:ext>
              </a:extLst>
            </p:cNvPr>
            <p:cNvSpPr txBox="1"/>
            <p:nvPr/>
          </p:nvSpPr>
          <p:spPr>
            <a:xfrm>
              <a:off x="2866729" y="1546925"/>
              <a:ext cx="3706793" cy="1077649"/>
            </a:xfrm>
            <a:prstGeom prst="roundRect">
              <a:avLst>
                <a:gd name="adj" fmla="val 1102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Why bother to construct </a:t>
              </a:r>
              <a:r>
                <a:rPr lang="en-US" sz="2000" b="1" dirty="0" err="1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emily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as a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Professor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in memory if the reference is type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Person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?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0B3D890-B0A9-4DB9-B812-1DF16E60E26B}"/>
                </a:ext>
              </a:extLst>
            </p:cNvPr>
            <p:cNvCxnSpPr>
              <a:cxnSpLocks/>
            </p:cNvCxnSpPr>
            <p:nvPr/>
          </p:nvCxnSpPr>
          <p:spPr>
            <a:xfrm>
              <a:off x="5296033" y="2624574"/>
              <a:ext cx="411483" cy="427865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BA620644-549D-4D50-B7D5-43ACA9DFCEF2}"/>
              </a:ext>
            </a:extLst>
          </p:cNvPr>
          <p:cNvSpPr txBox="1"/>
          <p:nvPr/>
        </p:nvSpPr>
        <p:spPr>
          <a:xfrm rot="217199">
            <a:off x="7267311" y="820966"/>
            <a:ext cx="4275665" cy="1415538"/>
          </a:xfrm>
          <a:prstGeom prst="roundRect">
            <a:avLst>
              <a:gd name="adj" fmla="val 1072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Subclasses (like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) can define </a:t>
            </a:r>
            <a:r>
              <a:rPr lang="en-US" sz="2400" u="sng" dirty="0">
                <a:solidFill>
                  <a:schemeClr val="accent5">
                    <a:lumMod val="75000"/>
                  </a:schemeClr>
                </a:solidFill>
              </a:rPr>
              <a:t>subclass-specific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versions of superclass methods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72929D-A071-4CFD-8897-451A1E086366}"/>
              </a:ext>
            </a:extLst>
          </p:cNvPr>
          <p:cNvSpPr txBox="1"/>
          <p:nvPr/>
        </p:nvSpPr>
        <p:spPr>
          <a:xfrm>
            <a:off x="7955038" y="2576637"/>
            <a:ext cx="2900209" cy="969629"/>
          </a:xfrm>
          <a:prstGeom prst="roundRect">
            <a:avLst>
              <a:gd name="adj" fmla="val 1856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This is called</a:t>
            </a:r>
          </a:p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method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overriding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2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1" grpId="0" animBg="1"/>
      <p:bldP spid="2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43" y="365125"/>
            <a:ext cx="10707757" cy="778723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overloaded constructors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690688"/>
            <a:ext cx="4949756" cy="1325563"/>
          </a:xfrm>
          <a:prstGeom prst="roundRect">
            <a:avLst>
              <a:gd name="adj" fmla="val 6092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kris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"Kris"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B2338F4-C767-4665-BFC0-327F8386A180}"/>
              </a:ext>
            </a:extLst>
          </p:cNvPr>
          <p:cNvGrpSpPr/>
          <p:nvPr/>
        </p:nvGrpSpPr>
        <p:grpSpPr>
          <a:xfrm>
            <a:off x="5389123" y="1259718"/>
            <a:ext cx="6147882" cy="1436804"/>
            <a:chOff x="5403754" y="650001"/>
            <a:chExt cx="6147882" cy="143680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C2AAF05-B7B9-4E9D-BCE7-64FF58328F47}"/>
                </a:ext>
              </a:extLst>
            </p:cNvPr>
            <p:cNvSpPr txBox="1"/>
            <p:nvPr/>
          </p:nvSpPr>
          <p:spPr>
            <a:xfrm>
              <a:off x="8161506" y="650001"/>
              <a:ext cx="3390130" cy="1084421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The computer knows which constructor to execute based on the values passed in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72EB97E-4872-4CB1-947E-23A1CA0BAEDA}"/>
                </a:ext>
              </a:extLst>
            </p:cNvPr>
            <p:cNvGrpSpPr/>
            <p:nvPr/>
          </p:nvGrpSpPr>
          <p:grpSpPr>
            <a:xfrm>
              <a:off x="5403754" y="1192212"/>
              <a:ext cx="2757752" cy="894593"/>
              <a:chOff x="5403754" y="1192212"/>
              <a:chExt cx="2757752" cy="894593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C9E24B2-89E4-4C8A-854B-4450FBB78CBF}"/>
                  </a:ext>
                </a:extLst>
              </p:cNvPr>
              <p:cNvCxnSpPr>
                <a:cxnSpLocks/>
                <a:stCxn id="12" idx="1"/>
              </p:cNvCxnSpPr>
              <p:nvPr/>
            </p:nvCxnSpPr>
            <p:spPr>
              <a:xfrm flipH="1">
                <a:off x="5403754" y="1192212"/>
                <a:ext cx="2757752" cy="260335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2E26773A-FE8A-4EB9-AF99-8EABD5661621}"/>
                  </a:ext>
                </a:extLst>
              </p:cNvPr>
              <p:cNvCxnSpPr>
                <a:cxnSpLocks/>
                <a:stCxn id="12" idx="1"/>
              </p:cNvCxnSpPr>
              <p:nvPr/>
            </p:nvCxnSpPr>
            <p:spPr>
              <a:xfrm flipH="1">
                <a:off x="5471849" y="1192212"/>
                <a:ext cx="2689657" cy="894593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058E346-AC75-4E40-854E-90341810ECDE}"/>
              </a:ext>
            </a:extLst>
          </p:cNvPr>
          <p:cNvSpPr/>
          <p:nvPr/>
        </p:nvSpPr>
        <p:spPr>
          <a:xfrm>
            <a:off x="838200" y="5283182"/>
            <a:ext cx="5052556" cy="561638"/>
          </a:xfrm>
          <a:prstGeom prst="roundRect">
            <a:avLst>
              <a:gd name="adj" fmla="val 1671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kris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"Kris"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CF92044-197D-4F3F-818B-87230B159A88}"/>
              </a:ext>
            </a:extLst>
          </p:cNvPr>
          <p:cNvSpPr/>
          <p:nvPr/>
        </p:nvSpPr>
        <p:spPr>
          <a:xfrm>
            <a:off x="838200" y="4605674"/>
            <a:ext cx="5052556" cy="561638"/>
          </a:xfrm>
          <a:prstGeom prst="roundRect">
            <a:avLst>
              <a:gd name="adj" fmla="val 1494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kris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"Kris"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71EC989-F3A6-40EA-B311-CCE0790C40C6}"/>
              </a:ext>
            </a:extLst>
          </p:cNvPr>
          <p:cNvGrpSpPr/>
          <p:nvPr/>
        </p:nvGrpSpPr>
        <p:grpSpPr>
          <a:xfrm>
            <a:off x="5695122" y="3601057"/>
            <a:ext cx="5841882" cy="1962944"/>
            <a:chOff x="5709754" y="650001"/>
            <a:chExt cx="5841882" cy="196294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55F3674-8E2A-438E-B6BD-3DB86D41AB32}"/>
                </a:ext>
              </a:extLst>
            </p:cNvPr>
            <p:cNvSpPr txBox="1"/>
            <p:nvPr/>
          </p:nvSpPr>
          <p:spPr>
            <a:xfrm>
              <a:off x="8161506" y="650001"/>
              <a:ext cx="3390130" cy="427196"/>
            </a:xfrm>
            <a:prstGeom prst="roundRect">
              <a:avLst>
                <a:gd name="adj" fmla="val 27759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These do the same thing!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3E8CBE7-FEFA-4C71-873E-0E18809E4737}"/>
                </a:ext>
              </a:extLst>
            </p:cNvPr>
            <p:cNvGrpSpPr/>
            <p:nvPr/>
          </p:nvGrpSpPr>
          <p:grpSpPr>
            <a:xfrm>
              <a:off x="5709754" y="863599"/>
              <a:ext cx="2451752" cy="1749346"/>
              <a:chOff x="5709754" y="863599"/>
              <a:chExt cx="2451752" cy="1749346"/>
            </a:xfrm>
          </p:grpSpPr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F0930B78-F2E2-46DB-80B5-5CF259835DF9}"/>
                  </a:ext>
                </a:extLst>
              </p:cNvPr>
              <p:cNvCxnSpPr>
                <a:cxnSpLocks/>
                <a:stCxn id="31" idx="1"/>
              </p:cNvCxnSpPr>
              <p:nvPr/>
            </p:nvCxnSpPr>
            <p:spPr>
              <a:xfrm flipH="1">
                <a:off x="5709754" y="863599"/>
                <a:ext cx="2451752" cy="1071838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6935A1E7-AEFF-4639-88AA-8074D7325523}"/>
                  </a:ext>
                </a:extLst>
              </p:cNvPr>
              <p:cNvCxnSpPr>
                <a:cxnSpLocks/>
                <a:stCxn id="31" idx="1"/>
              </p:cNvCxnSpPr>
              <p:nvPr/>
            </p:nvCxnSpPr>
            <p:spPr>
              <a:xfrm flipH="1">
                <a:off x="5709754" y="863599"/>
                <a:ext cx="2451752" cy="1749346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8089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9A611-B23A-4D36-A2A4-D14928E2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91"/>
            <a:ext cx="10515600" cy="94683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Why overload?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848A7-2B77-44B8-8699-E74BED27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964"/>
            <a:ext cx="10515600" cy="3958949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3000"/>
              </a:spcBef>
              <a:buNone/>
            </a:pPr>
            <a:r>
              <a:rPr lang="en-US" sz="4000" dirty="0">
                <a:latin typeface="+mj-lt"/>
              </a:rPr>
              <a:t>It’s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convenient</a:t>
            </a:r>
            <a:r>
              <a:rPr lang="en-US" sz="4000" dirty="0">
                <a:latin typeface="+mj-lt"/>
              </a:rPr>
              <a:t>!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sz="3200" dirty="0">
                <a:latin typeface="+mj-lt"/>
              </a:rPr>
              <a:t>Overloading allows you to make context-specific versions of a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constructor</a:t>
            </a:r>
            <a:r>
              <a:rPr lang="en-US" sz="3200" dirty="0">
                <a:latin typeface="+mj-lt"/>
              </a:rPr>
              <a:t> or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method</a:t>
            </a:r>
            <a:r>
              <a:rPr lang="en-US" sz="3200" dirty="0">
                <a:latin typeface="+mj-lt"/>
              </a:rPr>
              <a:t> to perform the same action in different situations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sz="3200" dirty="0">
                <a:latin typeface="+mj-lt"/>
              </a:rPr>
              <a:t>For example, </a:t>
            </a:r>
            <a:r>
              <a:rPr lang="en-US" sz="3200" i="1" dirty="0">
                <a:solidFill>
                  <a:schemeClr val="accent4">
                    <a:lumMod val="75000"/>
                  </a:schemeClr>
                </a:solidFill>
              </a:rPr>
              <a:t>supporting optional arguments</a:t>
            </a:r>
          </a:p>
        </p:txBody>
      </p:sp>
    </p:spTree>
    <p:extLst>
      <p:ext uri="{BB962C8B-B14F-4D97-AF65-F5344CB8AC3E}">
        <p14:creationId xmlns:p14="http://schemas.microsoft.com/office/powerpoint/2010/main" val="306500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032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Chaining constructors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one constructor calls a different, overloaded constructor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83969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773" y="297106"/>
            <a:ext cx="10717696" cy="74477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Chaining overloaded constructors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8BFE1-8590-4AC8-BFE8-C1831CCB4E7F}"/>
              </a:ext>
            </a:extLst>
          </p:cNvPr>
          <p:cNvGrpSpPr/>
          <p:nvPr/>
        </p:nvGrpSpPr>
        <p:grpSpPr>
          <a:xfrm>
            <a:off x="4949687" y="1242445"/>
            <a:ext cx="6603174" cy="923210"/>
            <a:chOff x="4712480" y="650001"/>
            <a:chExt cx="6603174" cy="9232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021C6D-A23D-4C9C-965E-CC88DE082472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755809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Notice how this constructor…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DC98E47-BB5A-4614-B22C-557FE4E8F48B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4712480" y="1027906"/>
              <a:ext cx="3449026" cy="54530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E70DDF-1E19-4E87-BD26-810AD0D8E545}"/>
              </a:ext>
            </a:extLst>
          </p:cNvPr>
          <p:cNvSpPr/>
          <p:nvPr/>
        </p:nvSpPr>
        <p:spPr>
          <a:xfrm>
            <a:off x="1070509" y="1925610"/>
            <a:ext cx="6498763" cy="1085632"/>
          </a:xfrm>
          <a:prstGeom prst="roundRect">
            <a:avLst>
              <a:gd name="adj" fmla="val 770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720710-9F2E-421E-BB1D-A5DE3464A4DB}"/>
              </a:ext>
            </a:extLst>
          </p:cNvPr>
          <p:cNvSpPr/>
          <p:nvPr/>
        </p:nvSpPr>
        <p:spPr>
          <a:xfrm>
            <a:off x="1070509" y="3143787"/>
            <a:ext cx="6498763" cy="108563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69BAAC-39FC-4220-9536-4AE57D2F6457}"/>
              </a:ext>
            </a:extLst>
          </p:cNvPr>
          <p:cNvGrpSpPr/>
          <p:nvPr/>
        </p:nvGrpSpPr>
        <p:grpSpPr>
          <a:xfrm>
            <a:off x="6251713" y="2332566"/>
            <a:ext cx="5301148" cy="1146440"/>
            <a:chOff x="6076553" y="-559461"/>
            <a:chExt cx="5301148" cy="114644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B3BD60-666B-4D7F-9776-3A98F72D6F08}"/>
                </a:ext>
              </a:extLst>
            </p:cNvPr>
            <p:cNvSpPr txBox="1"/>
            <p:nvPr/>
          </p:nvSpPr>
          <p:spPr>
            <a:xfrm>
              <a:off x="8223553" y="-559461"/>
              <a:ext cx="3154148" cy="755809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…is just a special case</a:t>
              </a:r>
            </a:p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of this constructor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C5E1AEF-ADAE-4AB6-9436-A96D3ABF5DD0}"/>
                </a:ext>
              </a:extLst>
            </p:cNvPr>
            <p:cNvCxnSpPr>
              <a:cxnSpLocks/>
              <a:stCxn id="23" idx="1"/>
            </p:cNvCxnSpPr>
            <p:nvPr/>
          </p:nvCxnSpPr>
          <p:spPr>
            <a:xfrm flipH="1">
              <a:off x="6076553" y="-181556"/>
              <a:ext cx="2147000" cy="76853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5BDB72E-4747-4213-AC2C-176C1FEF5007}"/>
              </a:ext>
            </a:extLst>
          </p:cNvPr>
          <p:cNvSpPr txBox="1"/>
          <p:nvPr/>
        </p:nvSpPr>
        <p:spPr>
          <a:xfrm rot="239512">
            <a:off x="8376230" y="3665010"/>
            <a:ext cx="3154148" cy="755809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Setting default field values is common in constructors</a:t>
            </a:r>
          </a:p>
        </p:txBody>
      </p:sp>
    </p:spTree>
    <p:extLst>
      <p:ext uri="{BB962C8B-B14F-4D97-AF65-F5344CB8AC3E}">
        <p14:creationId xmlns:p14="http://schemas.microsoft.com/office/powerpoint/2010/main" val="115303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284416"/>
            <a:ext cx="10727635" cy="80930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Chaining overloaded constructors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8BFE1-8590-4AC8-BFE8-C1831CCB4E7F}"/>
              </a:ext>
            </a:extLst>
          </p:cNvPr>
          <p:cNvGrpSpPr/>
          <p:nvPr/>
        </p:nvGrpSpPr>
        <p:grpSpPr>
          <a:xfrm>
            <a:off x="3160643" y="1309415"/>
            <a:ext cx="8330171" cy="1026281"/>
            <a:chOff x="2985483" y="650001"/>
            <a:chExt cx="8330171" cy="10262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021C6D-A23D-4C9C-965E-CC88DE082472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755809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Use </a:t>
              </a:r>
              <a:r>
                <a:rPr lang="en-US" sz="20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rPr>
                <a:t>this()</a:t>
              </a:r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 to</a:t>
              </a:r>
            </a:p>
            <a:p>
              <a:pPr algn="ctr"/>
              <a:r>
                <a:rPr lang="en-US" sz="2000" b="1" i="1" dirty="0">
                  <a:solidFill>
                    <a:schemeClr val="accent2">
                      <a:lumMod val="50000"/>
                    </a:schemeClr>
                  </a:solidFill>
                </a:rPr>
                <a:t>call another constructor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DC98E47-BB5A-4614-B22C-557FE4E8F48B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2985483" y="1027906"/>
              <a:ext cx="5176023" cy="648376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5868C61-61E1-4019-8DE8-4FC861E06D33}"/>
              </a:ext>
            </a:extLst>
          </p:cNvPr>
          <p:cNvSpPr/>
          <p:nvPr/>
        </p:nvSpPr>
        <p:spPr>
          <a:xfrm>
            <a:off x="1300072" y="2213836"/>
            <a:ext cx="1764141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9F3DBCB-76E2-4947-9CED-C4A03627682E}"/>
              </a:ext>
            </a:extLst>
          </p:cNvPr>
          <p:cNvSpPr/>
          <p:nvPr/>
        </p:nvSpPr>
        <p:spPr>
          <a:xfrm>
            <a:off x="1070509" y="1925610"/>
            <a:ext cx="6498763" cy="1085632"/>
          </a:xfrm>
          <a:prstGeom prst="roundRect">
            <a:avLst>
              <a:gd name="adj" fmla="val 770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80C9866-11CB-437F-8F76-1576D02B5818}"/>
              </a:ext>
            </a:extLst>
          </p:cNvPr>
          <p:cNvSpPr/>
          <p:nvPr/>
        </p:nvSpPr>
        <p:spPr>
          <a:xfrm>
            <a:off x="1070509" y="3143787"/>
            <a:ext cx="6498763" cy="108563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30" y="306575"/>
            <a:ext cx="10658061" cy="809196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Chaining overloaded constructors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25CD38-A877-48AD-8E18-5EEE31CFB86B}"/>
              </a:ext>
            </a:extLst>
          </p:cNvPr>
          <p:cNvSpPr txBox="1"/>
          <p:nvPr/>
        </p:nvSpPr>
        <p:spPr>
          <a:xfrm>
            <a:off x="8256523" y="2322907"/>
            <a:ext cx="3336525" cy="1084421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The compiler knows which constructor to execute based on the values passed in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813421B-280B-4379-8093-505EB2B87123}"/>
              </a:ext>
            </a:extLst>
          </p:cNvPr>
          <p:cNvSpPr/>
          <p:nvPr/>
        </p:nvSpPr>
        <p:spPr>
          <a:xfrm>
            <a:off x="1070509" y="1925610"/>
            <a:ext cx="6498763" cy="1085632"/>
          </a:xfrm>
          <a:prstGeom prst="roundRect">
            <a:avLst>
              <a:gd name="adj" fmla="val 770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3D6795B-821E-4698-9B27-385673E25BDD}"/>
              </a:ext>
            </a:extLst>
          </p:cNvPr>
          <p:cNvSpPr/>
          <p:nvPr/>
        </p:nvSpPr>
        <p:spPr>
          <a:xfrm>
            <a:off x="1070509" y="3143787"/>
            <a:ext cx="6498763" cy="1085632"/>
          </a:xfrm>
          <a:prstGeom prst="roundRect">
            <a:avLst>
              <a:gd name="adj" fmla="val 663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5868C61-61E1-4019-8DE8-4FC861E06D33}"/>
              </a:ext>
            </a:extLst>
          </p:cNvPr>
          <p:cNvSpPr/>
          <p:nvPr/>
        </p:nvSpPr>
        <p:spPr>
          <a:xfrm>
            <a:off x="1838528" y="2223775"/>
            <a:ext cx="1011675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CC9859-1DE3-4D6A-BC73-8023048E5971}"/>
              </a:ext>
            </a:extLst>
          </p:cNvPr>
          <p:cNvSpPr/>
          <p:nvPr/>
        </p:nvSpPr>
        <p:spPr>
          <a:xfrm>
            <a:off x="2963695" y="3189531"/>
            <a:ext cx="2785352" cy="274468"/>
          </a:xfrm>
          <a:prstGeom prst="roundRect">
            <a:avLst>
              <a:gd name="adj" fmla="val 4561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A7E75B3-4B77-4947-B9F2-84FB4EC6A99F}"/>
              </a:ext>
            </a:extLst>
          </p:cNvPr>
          <p:cNvSpPr/>
          <p:nvPr/>
        </p:nvSpPr>
        <p:spPr>
          <a:xfrm rot="3602066">
            <a:off x="2535752" y="2652951"/>
            <a:ext cx="823426" cy="391903"/>
          </a:xfrm>
          <a:prstGeom prst="rightArrow">
            <a:avLst>
              <a:gd name="adj1" fmla="val 40473"/>
              <a:gd name="adj2" fmla="val 53366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757EB28-E6AA-4F0A-AD8A-F7150B00BAEA}"/>
              </a:ext>
            </a:extLst>
          </p:cNvPr>
          <p:cNvGrpSpPr/>
          <p:nvPr/>
        </p:nvGrpSpPr>
        <p:grpSpPr>
          <a:xfrm>
            <a:off x="3160643" y="1309415"/>
            <a:ext cx="8330171" cy="1026281"/>
            <a:chOff x="2985483" y="650001"/>
            <a:chExt cx="8330171" cy="102628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C1B7446-280F-46D7-AD77-5D4E89B4E3CB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755809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Use </a:t>
              </a:r>
              <a:r>
                <a:rPr lang="en-US" sz="20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rPr>
                <a:t>this()</a:t>
              </a:r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 to</a:t>
              </a:r>
            </a:p>
            <a:p>
              <a:pPr algn="ctr"/>
              <a:r>
                <a:rPr lang="en-US" sz="2000" b="1" i="1" dirty="0">
                  <a:solidFill>
                    <a:schemeClr val="accent2">
                      <a:lumMod val="50000"/>
                    </a:schemeClr>
                  </a:solidFill>
                </a:rPr>
                <a:t>call another constructor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E9787E00-94D5-43DF-B230-881C43411C1F}"/>
                </a:ext>
              </a:extLst>
            </p:cNvPr>
            <p:cNvCxnSpPr>
              <a:cxnSpLocks/>
              <a:stCxn id="17" idx="1"/>
            </p:cNvCxnSpPr>
            <p:nvPr/>
          </p:nvCxnSpPr>
          <p:spPr>
            <a:xfrm flipH="1">
              <a:off x="2985483" y="1027906"/>
              <a:ext cx="5176023" cy="648376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53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0" grpId="0" animBg="1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Chaining</a:t>
            </a:r>
            <a:r>
              <a:rPr lang="en-US" dirty="0"/>
              <a:t> overloaded constructors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459E03-BB4B-480D-A30B-057945D90531}"/>
              </a:ext>
            </a:extLst>
          </p:cNvPr>
          <p:cNvSpPr/>
          <p:nvPr/>
        </p:nvSpPr>
        <p:spPr>
          <a:xfrm>
            <a:off x="838200" y="1174426"/>
            <a:ext cx="6963383" cy="5644662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"Aaron"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8BFE1-8590-4AC8-BFE8-C1831CCB4E7F}"/>
              </a:ext>
            </a:extLst>
          </p:cNvPr>
          <p:cNvGrpSpPr/>
          <p:nvPr/>
        </p:nvGrpSpPr>
        <p:grpSpPr>
          <a:xfrm>
            <a:off x="3071191" y="1481839"/>
            <a:ext cx="8448805" cy="1084421"/>
            <a:chOff x="2866849" y="650001"/>
            <a:chExt cx="8448805" cy="108442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021C6D-A23D-4C9C-965E-CC88DE082472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1084421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Just like with </a:t>
              </a:r>
              <a:r>
                <a:rPr lang="en-US" sz="20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rPr>
                <a:t>super()</a:t>
              </a:r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, </a:t>
              </a:r>
              <a:r>
                <a:rPr lang="en-US" sz="20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rPr>
                <a:t>this()</a:t>
              </a:r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 must be the first line in the constructor</a:t>
              </a:r>
              <a:endParaRPr lang="en-US" sz="2000" b="1" i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DC98E47-BB5A-4614-B22C-557FE4E8F48B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2866849" y="1192212"/>
              <a:ext cx="5294657" cy="350599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5068EB-15E8-47E9-9529-BBE28E9480A3}"/>
              </a:ext>
            </a:extLst>
          </p:cNvPr>
          <p:cNvGrpSpPr/>
          <p:nvPr/>
        </p:nvGrpSpPr>
        <p:grpSpPr>
          <a:xfrm>
            <a:off x="1600200" y="2641150"/>
            <a:ext cx="9919796" cy="1412013"/>
            <a:chOff x="1395858" y="322409"/>
            <a:chExt cx="9919796" cy="141201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F0D4AA4-AADA-4A2E-9872-8E0251757276}"/>
                </a:ext>
              </a:extLst>
            </p:cNvPr>
            <p:cNvSpPr txBox="1"/>
            <p:nvPr/>
          </p:nvSpPr>
          <p:spPr>
            <a:xfrm>
              <a:off x="8161506" y="650001"/>
              <a:ext cx="3154148" cy="1084421"/>
            </a:xfrm>
            <a:prstGeom prst="roundRect">
              <a:avLst>
                <a:gd name="adj" fmla="val 1147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</a:rPr>
                <a:t>You can always add other code here, after the call to </a:t>
              </a:r>
              <a:r>
                <a:rPr lang="en-US" sz="20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rPr>
                <a:t>this()</a:t>
              </a:r>
              <a:endParaRPr lang="en-US" sz="2000" b="1" i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93BA843-138E-4F85-A9E0-AA8B6FAD2EEB}"/>
                </a:ext>
              </a:extLst>
            </p:cNvPr>
            <p:cNvCxnSpPr>
              <a:cxnSpLocks/>
              <a:stCxn id="16" idx="1"/>
            </p:cNvCxnSpPr>
            <p:nvPr/>
          </p:nvCxnSpPr>
          <p:spPr>
            <a:xfrm flipH="1" flipV="1">
              <a:off x="1395858" y="322409"/>
              <a:ext cx="6765648" cy="86980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2C86926-B131-43AC-99D3-6C5EA0015154}"/>
              </a:ext>
            </a:extLst>
          </p:cNvPr>
          <p:cNvSpPr/>
          <p:nvPr/>
        </p:nvSpPr>
        <p:spPr>
          <a:xfrm>
            <a:off x="1070509" y="1925610"/>
            <a:ext cx="6498763" cy="1085632"/>
          </a:xfrm>
          <a:prstGeom prst="roundRect">
            <a:avLst>
              <a:gd name="adj" fmla="val 770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5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F0C01-8FB2-4FD9-B1E5-DA706716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6"/>
            <a:ext cx="10687878" cy="87726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Examples of polymorphism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2DB41-1167-4D01-AA02-488FBD6A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061" y="1428060"/>
            <a:ext cx="10515600" cy="4351338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Subtype polymorphism</a:t>
            </a:r>
          </a:p>
          <a:p>
            <a:pPr lvl="1"/>
            <a:r>
              <a:rPr lang="en-US" dirty="0"/>
              <a:t>When an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interface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implementation classes</a:t>
            </a:r>
          </a:p>
          <a:p>
            <a:pPr lvl="1"/>
            <a:r>
              <a:rPr lang="en-US" dirty="0"/>
              <a:t>When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subclasses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Parametric polymorphism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generics (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&lt;T&gt;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dirty="0"/>
              <a:t> so a field or variable can take on different data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multiple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methods</a:t>
            </a:r>
            <a:r>
              <a:rPr lang="en-US" dirty="0"/>
              <a:t> have the same name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overriding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 is overridden in subclass)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(methods with same name but different arguments)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one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constructors</a:t>
            </a:r>
          </a:p>
          <a:p>
            <a:pPr lvl="1"/>
            <a:r>
              <a:rPr lang="en-US" dirty="0"/>
              <a:t>Constructor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(constructors with different arguments)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038735-D7D2-4342-A6A5-C88D41A3A0C8}"/>
              </a:ext>
            </a:extLst>
          </p:cNvPr>
          <p:cNvSpPr/>
          <p:nvPr/>
        </p:nvSpPr>
        <p:spPr>
          <a:xfrm>
            <a:off x="393520" y="2599885"/>
            <a:ext cx="11232682" cy="1067654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ED3A-C0DE-4CD4-AFED-E81C6F95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6"/>
            <a:ext cx="5116996" cy="90273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Generic types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EEBA37-1CAE-4B89-8BC5-DEC261242712}"/>
              </a:ext>
            </a:extLst>
          </p:cNvPr>
          <p:cNvSpPr/>
          <p:nvPr/>
        </p:nvSpPr>
        <p:spPr>
          <a:xfrm>
            <a:off x="6223160" y="365125"/>
            <a:ext cx="5130640" cy="1095070"/>
          </a:xfrm>
          <a:prstGeom prst="roundRect">
            <a:avLst>
              <a:gd name="adj" fmla="val 1172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10000"/>
              </a:lnSpc>
              <a:buNone/>
            </a:pP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Generic Type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– A class or interface that takes a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data type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as a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parameter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3DC5644-C250-4F80-AC95-BEBC5EEC52E3}"/>
              </a:ext>
            </a:extLst>
          </p:cNvPr>
          <p:cNvSpPr/>
          <p:nvPr/>
        </p:nvSpPr>
        <p:spPr>
          <a:xfrm>
            <a:off x="3835787" y="2652860"/>
            <a:ext cx="4520426" cy="4033690"/>
          </a:xfrm>
          <a:prstGeom prst="roundRect">
            <a:avLst>
              <a:gd name="adj" fmla="val 3644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Container&lt;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&gt;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Container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item)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item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getContents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setContents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item)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item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2C48100-BF2D-4A6E-A68B-58709298DA8D}"/>
              </a:ext>
            </a:extLst>
          </p:cNvPr>
          <p:cNvGrpSpPr/>
          <p:nvPr/>
        </p:nvGrpSpPr>
        <p:grpSpPr>
          <a:xfrm>
            <a:off x="5362575" y="1806814"/>
            <a:ext cx="6810375" cy="1300583"/>
            <a:chOff x="5362575" y="1806814"/>
            <a:chExt cx="6810375" cy="1300583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EF7A283-5F24-4E3B-B8AE-37E85E89B1F9}"/>
                </a:ext>
              </a:extLst>
            </p:cNvPr>
            <p:cNvSpPr/>
            <p:nvPr/>
          </p:nvSpPr>
          <p:spPr>
            <a:xfrm>
              <a:off x="5362575" y="2809814"/>
              <a:ext cx="1476374" cy="29758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89AE2FB-3FCC-473C-98AB-0F2273DC68C5}"/>
                </a:ext>
              </a:extLst>
            </p:cNvPr>
            <p:cNvGrpSpPr/>
            <p:nvPr/>
          </p:nvGrpSpPr>
          <p:grpSpPr>
            <a:xfrm>
              <a:off x="6838948" y="1806814"/>
              <a:ext cx="5334002" cy="1231106"/>
              <a:chOff x="3849499" y="3299168"/>
              <a:chExt cx="4934760" cy="1231106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8AC4B8D4-EF88-4ED6-BA20-37141ED57169}"/>
                  </a:ext>
                </a:extLst>
              </p:cNvPr>
              <p:cNvCxnSpPr>
                <a:cxnSpLocks/>
                <a:stCxn id="17" idx="1"/>
              </p:cNvCxnSpPr>
              <p:nvPr/>
            </p:nvCxnSpPr>
            <p:spPr>
              <a:xfrm flipH="1">
                <a:off x="3849499" y="3914721"/>
                <a:ext cx="1456571" cy="38744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BAE0D2-C2EB-46B9-B154-5C5D3ABC4312}"/>
                  </a:ext>
                </a:extLst>
              </p:cNvPr>
              <p:cNvSpPr txBox="1"/>
              <p:nvPr/>
            </p:nvSpPr>
            <p:spPr>
              <a:xfrm>
                <a:off x="5306071" y="3299168"/>
                <a:ext cx="3478188" cy="12311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1. </a:t>
                </a:r>
                <a:r>
                  <a:rPr lang="en-US" dirty="0">
                    <a:solidFill>
                      <a:srgbClr val="FF0000"/>
                    </a:solidFill>
                  </a:rPr>
                  <a:t>Using angled brackets (</a:t>
                </a:r>
                <a:r>
                  <a:rPr lang="en-US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&lt;&gt;</a:t>
                </a:r>
                <a:r>
                  <a:rPr lang="en-US" dirty="0">
                    <a:solidFill>
                      <a:srgbClr val="FF0000"/>
                    </a:solidFill>
                  </a:rPr>
                  <a:t>) at the end of the class name, declare a list of </a:t>
                </a:r>
                <a:r>
                  <a:rPr lang="en-US" b="1" u="sng" dirty="0">
                    <a:solidFill>
                      <a:srgbClr val="FF0000"/>
                    </a:solidFill>
                  </a:rPr>
                  <a:t>type parameters</a:t>
                </a:r>
                <a:r>
                  <a:rPr lang="en-US" dirty="0">
                    <a:solidFill>
                      <a:srgbClr val="FF0000"/>
                    </a:solidFill>
                  </a:rPr>
                  <a:t> to act as placeholders for real data types</a:t>
                </a:r>
                <a:endParaRPr lang="en-US" b="1" u="sng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F1AB821-C7AA-45BB-8FFD-FEB3AA14807D}"/>
              </a:ext>
            </a:extLst>
          </p:cNvPr>
          <p:cNvGrpSpPr/>
          <p:nvPr/>
        </p:nvGrpSpPr>
        <p:grpSpPr>
          <a:xfrm>
            <a:off x="359924" y="3547756"/>
            <a:ext cx="7304330" cy="2250125"/>
            <a:chOff x="359924" y="3547756"/>
            <a:chExt cx="7304330" cy="225012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B5D1BD3-4149-4027-9C51-28AD695DF11F}"/>
                </a:ext>
              </a:extLst>
            </p:cNvPr>
            <p:cNvSpPr txBox="1"/>
            <p:nvPr/>
          </p:nvSpPr>
          <p:spPr>
            <a:xfrm>
              <a:off x="359924" y="3715598"/>
              <a:ext cx="3150586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1" dirty="0">
                  <a:solidFill>
                    <a:srgbClr val="FF0000"/>
                  </a:solidFill>
                </a:rPr>
                <a:t>2. </a:t>
              </a:r>
              <a:r>
                <a:rPr lang="en-US" dirty="0">
                  <a:solidFill>
                    <a:srgbClr val="FF0000"/>
                  </a:solidFill>
                </a:rPr>
                <a:t>Use the type parameters as if they represented valid types throughout the class body</a:t>
              </a:r>
              <a:endParaRPr lang="en-US" b="1" u="sng" dirty="0">
                <a:solidFill>
                  <a:srgbClr val="FF0000"/>
                </a:solidFill>
              </a:endParaRP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85ED1B7-1A99-48D1-85F0-D242BBFA4B46}"/>
                </a:ext>
              </a:extLst>
            </p:cNvPr>
            <p:cNvSpPr/>
            <p:nvPr/>
          </p:nvSpPr>
          <p:spPr>
            <a:xfrm>
              <a:off x="4905375" y="3547756"/>
              <a:ext cx="2055972" cy="29758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B8F7B8A2-C6A3-4722-8EC3-B4DC2843D6D8}"/>
                </a:ext>
              </a:extLst>
            </p:cNvPr>
            <p:cNvCxnSpPr>
              <a:cxnSpLocks/>
              <a:stCxn id="35" idx="3"/>
            </p:cNvCxnSpPr>
            <p:nvPr/>
          </p:nvCxnSpPr>
          <p:spPr>
            <a:xfrm flipV="1">
              <a:off x="3510510" y="3845342"/>
              <a:ext cx="1337715" cy="34731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51D54A2B-7B7A-4210-BCCD-5F20FED0FA18}"/>
                </a:ext>
              </a:extLst>
            </p:cNvPr>
            <p:cNvSpPr/>
            <p:nvPr/>
          </p:nvSpPr>
          <p:spPr>
            <a:xfrm>
              <a:off x="4905375" y="4520645"/>
              <a:ext cx="1790700" cy="29758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6A8F5981-03D3-46F9-B818-5BC0E4760C93}"/>
                </a:ext>
              </a:extLst>
            </p:cNvPr>
            <p:cNvSpPr/>
            <p:nvPr/>
          </p:nvSpPr>
          <p:spPr>
            <a:xfrm>
              <a:off x="5467350" y="5500298"/>
              <a:ext cx="2196904" cy="29758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2406EA5D-67A6-49CF-873A-D90B42EA0DEF}"/>
                </a:ext>
              </a:extLst>
            </p:cNvPr>
            <p:cNvCxnSpPr>
              <a:cxnSpLocks/>
              <a:stCxn id="35" idx="3"/>
            </p:cNvCxnSpPr>
            <p:nvPr/>
          </p:nvCxnSpPr>
          <p:spPr>
            <a:xfrm>
              <a:off x="3510510" y="4192652"/>
              <a:ext cx="1318665" cy="327993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1E9E129A-78E2-4D70-AAC6-3054A0A50F8C}"/>
                </a:ext>
              </a:extLst>
            </p:cNvPr>
            <p:cNvCxnSpPr>
              <a:cxnSpLocks/>
              <a:stCxn id="35" idx="3"/>
            </p:cNvCxnSpPr>
            <p:nvPr/>
          </p:nvCxnSpPr>
          <p:spPr>
            <a:xfrm>
              <a:off x="3510510" y="4192652"/>
              <a:ext cx="1852065" cy="1307646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7D59326-7242-41CE-B6D9-8DAEE24C93C5}"/>
              </a:ext>
            </a:extLst>
          </p:cNvPr>
          <p:cNvGrpSpPr/>
          <p:nvPr/>
        </p:nvGrpSpPr>
        <p:grpSpPr>
          <a:xfrm>
            <a:off x="1933576" y="1708214"/>
            <a:ext cx="4564501" cy="1190629"/>
            <a:chOff x="1933576" y="1708214"/>
            <a:chExt cx="4564501" cy="1190629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3BF9A9-A0FB-43C8-8BE9-28E0D89AF764}"/>
                </a:ext>
              </a:extLst>
            </p:cNvPr>
            <p:cNvSpPr txBox="1"/>
            <p:nvPr/>
          </p:nvSpPr>
          <p:spPr>
            <a:xfrm>
              <a:off x="1933576" y="1708214"/>
              <a:ext cx="4261010" cy="740093"/>
            </a:xfrm>
            <a:prstGeom prst="roundRect">
              <a:avLst>
                <a:gd name="adj" fmla="val 22572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txBody>
            <a:bodyPr wrap="square" lIns="91440" rIns="91440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This defines a </a:t>
              </a: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</a:rPr>
                <a:t>type parameter 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named </a:t>
              </a: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T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 to act as a placeholder for a real data type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CA95D349-620D-4D2E-B8F4-A72EDED45CD9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432680"/>
              <a:ext cx="402077" cy="466163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59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ED3A-C0DE-4CD4-AFED-E81C6F95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4" y="365125"/>
            <a:ext cx="5084506" cy="85157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Generic types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EEBA37-1CAE-4B89-8BC5-DEC261242712}"/>
              </a:ext>
            </a:extLst>
          </p:cNvPr>
          <p:cNvSpPr/>
          <p:nvPr/>
        </p:nvSpPr>
        <p:spPr>
          <a:xfrm>
            <a:off x="6223160" y="365125"/>
            <a:ext cx="5130640" cy="1095070"/>
          </a:xfrm>
          <a:prstGeom prst="roundRect">
            <a:avLst>
              <a:gd name="adj" fmla="val 1172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10000"/>
              </a:lnSpc>
              <a:buNone/>
            </a:pP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Generic Type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– A class or interface that takes a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data type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as a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parameter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3DC5644-C250-4F80-AC95-BEBC5EEC52E3}"/>
              </a:ext>
            </a:extLst>
          </p:cNvPr>
          <p:cNvSpPr/>
          <p:nvPr/>
        </p:nvSpPr>
        <p:spPr>
          <a:xfrm>
            <a:off x="6833374" y="1756091"/>
            <a:ext cx="4520426" cy="4033690"/>
          </a:xfrm>
          <a:prstGeom prst="roundRect">
            <a:avLst>
              <a:gd name="adj" fmla="val 3644"/>
            </a:avLst>
          </a:prstGeom>
          <a:solidFill>
            <a:srgbClr val="2B2B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Container&lt;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&gt;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Container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item)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item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getContents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setContents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507874"/>
                </a:solidFill>
                <a:latin typeface="Consolas" panose="020B0609020204030204" pitchFamily="49" charset="0"/>
              </a:rPr>
              <a:t>T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item)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contents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item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FCC6BAE-6F20-40B6-8A2F-78E137742D86}"/>
              </a:ext>
            </a:extLst>
          </p:cNvPr>
          <p:cNvSpPr/>
          <p:nvPr/>
        </p:nvSpPr>
        <p:spPr>
          <a:xfrm>
            <a:off x="589586" y="3051695"/>
            <a:ext cx="5830111" cy="1656493"/>
          </a:xfrm>
          <a:prstGeom prst="roundRect">
            <a:avLst>
              <a:gd name="adj" fmla="val 775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Container&lt;String&gt; name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Container&lt;&gt;(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"Tuna"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Container&lt;Double&gt; price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Container&lt;&gt;(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1.67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name.getContents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price.getContents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929E940-DC6C-45D1-A378-AF05C438BACD}"/>
              </a:ext>
            </a:extLst>
          </p:cNvPr>
          <p:cNvGrpSpPr/>
          <p:nvPr/>
        </p:nvGrpSpPr>
        <p:grpSpPr>
          <a:xfrm>
            <a:off x="668594" y="1657143"/>
            <a:ext cx="5084505" cy="2130622"/>
            <a:chOff x="5931716" y="1627811"/>
            <a:chExt cx="5084505" cy="2130622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DA55093B-9219-4F9F-ABF1-550A1E4ABAFB}"/>
                </a:ext>
              </a:extLst>
            </p:cNvPr>
            <p:cNvSpPr/>
            <p:nvPr/>
          </p:nvSpPr>
          <p:spPr>
            <a:xfrm>
              <a:off x="5931716" y="3213528"/>
              <a:ext cx="1993644" cy="544905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FB5F149-3626-4D47-B798-CAEF10A7D521}"/>
                </a:ext>
              </a:extLst>
            </p:cNvPr>
            <p:cNvGrpSpPr/>
            <p:nvPr/>
          </p:nvGrpSpPr>
          <p:grpSpPr>
            <a:xfrm>
              <a:off x="6704458" y="1627811"/>
              <a:ext cx="4311763" cy="1585717"/>
              <a:chOff x="3725075" y="3120165"/>
              <a:chExt cx="3989033" cy="1585717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F74E8D96-F8E3-4EDA-9871-C18DEABCC6A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07856" y="4074272"/>
                <a:ext cx="330452" cy="63161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6375471-C2E2-4464-BEBD-F9566DB8F2CD}"/>
                  </a:ext>
                </a:extLst>
              </p:cNvPr>
              <p:cNvSpPr txBox="1"/>
              <p:nvPr/>
            </p:nvSpPr>
            <p:spPr>
              <a:xfrm>
                <a:off x="3725075" y="3120165"/>
                <a:ext cx="3989033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3. </a:t>
                </a:r>
                <a:r>
                  <a:rPr lang="en-US" dirty="0">
                    <a:solidFill>
                      <a:srgbClr val="FF0000"/>
                    </a:solidFill>
                  </a:rPr>
                  <a:t>When creating an instance of the class, use angled brackets again to </a:t>
                </a:r>
                <a:r>
                  <a:rPr lang="en-US" b="1" dirty="0">
                    <a:solidFill>
                      <a:srgbClr val="FF0000"/>
                    </a:solidFill>
                  </a:rPr>
                  <a:t>fill in the type parameter with a real </a:t>
                </a:r>
                <a:r>
                  <a:rPr lang="en-US" b="1" u="sng" dirty="0">
                    <a:solidFill>
                      <a:srgbClr val="FF0000"/>
                    </a:solidFill>
                  </a:rPr>
                  <a:t>reference type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9569773-9C21-4C1E-A82E-98207960066D}"/>
              </a:ext>
            </a:extLst>
          </p:cNvPr>
          <p:cNvGrpSpPr/>
          <p:nvPr/>
        </p:nvGrpSpPr>
        <p:grpSpPr>
          <a:xfrm>
            <a:off x="761768" y="3975815"/>
            <a:ext cx="4199337" cy="1807579"/>
            <a:chOff x="6261596" y="704273"/>
            <a:chExt cx="4199337" cy="1807579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B288E530-F095-422C-985F-D074A895C2CE}"/>
                </a:ext>
              </a:extLst>
            </p:cNvPr>
            <p:cNvSpPr/>
            <p:nvPr/>
          </p:nvSpPr>
          <p:spPr>
            <a:xfrm>
              <a:off x="8259500" y="704273"/>
              <a:ext cx="2201433" cy="544905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3D70026-5868-486C-8E2F-BA64D9A5A22A}"/>
                </a:ext>
              </a:extLst>
            </p:cNvPr>
            <p:cNvGrpSpPr/>
            <p:nvPr/>
          </p:nvGrpSpPr>
          <p:grpSpPr>
            <a:xfrm>
              <a:off x="6261596" y="1255565"/>
              <a:ext cx="4199337" cy="1256287"/>
              <a:chOff x="3315360" y="2747919"/>
              <a:chExt cx="3885023" cy="1256287"/>
            </a:xfrm>
          </p:grpSpPr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1B774988-FF65-4498-9299-D48B30EBC464}"/>
                  </a:ext>
                </a:extLst>
              </p:cNvPr>
              <p:cNvCxnSpPr>
                <a:cxnSpLocks/>
                <a:stCxn id="41" idx="0"/>
              </p:cNvCxnSpPr>
              <p:nvPr/>
            </p:nvCxnSpPr>
            <p:spPr>
              <a:xfrm flipV="1">
                <a:off x="5257872" y="2747919"/>
                <a:ext cx="260720" cy="57917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7C782B-A6D8-4D74-B605-62B863B7652B}"/>
                  </a:ext>
                </a:extLst>
              </p:cNvPr>
              <p:cNvSpPr txBox="1"/>
              <p:nvPr/>
            </p:nvSpPr>
            <p:spPr>
              <a:xfrm>
                <a:off x="3315360" y="3327098"/>
                <a:ext cx="3885023" cy="6771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4. </a:t>
                </a:r>
                <a:r>
                  <a:rPr lang="en-US" sz="2000" dirty="0">
                    <a:solidFill>
                      <a:srgbClr val="FF0000"/>
                    </a:solidFill>
                  </a:rPr>
                  <a:t>Now, </a:t>
                </a:r>
                <a:r>
                  <a:rPr lang="en-US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name</a:t>
                </a:r>
                <a:r>
                  <a:rPr lang="en-US" dirty="0">
                    <a:solidFill>
                      <a:srgbClr val="FF0000"/>
                    </a:solidFill>
                  </a:rPr>
                  <a:t> is a 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Container&lt;String&gt;</a:t>
                </a:r>
                <a:r>
                  <a:rPr lang="en-US" dirty="0">
                    <a:solidFill>
                      <a:srgbClr val="FF0000"/>
                    </a:solidFill>
                  </a:rPr>
                  <a:t> which stores a </a:t>
                </a:r>
                <a:r>
                  <a:rPr lang="en-US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String</a:t>
                </a:r>
                <a:r>
                  <a:rPr lang="en-US" dirty="0">
                    <a:solidFill>
                      <a:srgbClr val="FF0000"/>
                    </a:solidFill>
                  </a:rPr>
                  <a:t> value…</a:t>
                </a:r>
                <a:endParaRPr lang="en-US" b="1" u="sng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36A3955D-E7A2-485E-BDC0-F67C136B1DE5}"/>
              </a:ext>
            </a:extLst>
          </p:cNvPr>
          <p:cNvSpPr txBox="1"/>
          <p:nvPr/>
        </p:nvSpPr>
        <p:spPr>
          <a:xfrm>
            <a:off x="5906348" y="5729892"/>
            <a:ext cx="4317689" cy="796885"/>
          </a:xfrm>
          <a:prstGeom prst="roundRect">
            <a:avLst>
              <a:gd name="adj" fmla="val 20060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lIns="91440" rIns="91440" rtlCol="0" anchor="ctr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Once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constructed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an instance’s type parameter(s) </a:t>
            </a:r>
            <a:r>
              <a:rPr lang="en-US" sz="2000" u="sng" dirty="0">
                <a:solidFill>
                  <a:schemeClr val="accent2">
                    <a:lumMod val="75000"/>
                  </a:schemeClr>
                </a:solidFill>
              </a:rPr>
              <a:t>cannot be changed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71025C-C7CC-4D21-9783-996A8B0F6225}"/>
              </a:ext>
            </a:extLst>
          </p:cNvPr>
          <p:cNvSpPr txBox="1"/>
          <p:nvPr/>
        </p:nvSpPr>
        <p:spPr>
          <a:xfrm>
            <a:off x="1363808" y="5789781"/>
            <a:ext cx="412886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…and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price</a:t>
            </a:r>
            <a:r>
              <a:rPr lang="en-US" dirty="0">
                <a:solidFill>
                  <a:srgbClr val="FF0000"/>
                </a:solidFill>
              </a:rPr>
              <a:t> is a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Container&lt;Double&gt;</a:t>
            </a:r>
            <a:r>
              <a:rPr lang="en-US" dirty="0">
                <a:solidFill>
                  <a:srgbClr val="FF0000"/>
                </a:solidFill>
              </a:rPr>
              <a:t> which stores a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FF0000"/>
                </a:solidFill>
              </a:rPr>
              <a:t> value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1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4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91201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Overriding</a:t>
            </a:r>
            <a:r>
              <a:rPr lang="en-US" dirty="0">
                <a:latin typeface="Bahnschrift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516808"/>
            <a:ext cx="5715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69659E9-81BB-4311-8476-EB37ED70B432}"/>
              </a:ext>
            </a:extLst>
          </p:cNvPr>
          <p:cNvSpPr/>
          <p:nvPr/>
        </p:nvSpPr>
        <p:spPr>
          <a:xfrm>
            <a:off x="1748759" y="2873450"/>
            <a:ext cx="2804191" cy="793675"/>
          </a:xfrm>
          <a:prstGeom prst="roundRect">
            <a:avLst>
              <a:gd name="adj" fmla="val 1016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322D57C-5921-44B4-AA47-C3077BAA2342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3200400" y="3667125"/>
            <a:ext cx="70654" cy="59088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2B3C0A3-519A-4364-A604-7CD4FD8BF34A}"/>
              </a:ext>
            </a:extLst>
          </p:cNvPr>
          <p:cNvSpPr txBox="1"/>
          <p:nvPr/>
        </p:nvSpPr>
        <p:spPr>
          <a:xfrm>
            <a:off x="1417657" y="4258014"/>
            <a:ext cx="3706793" cy="1077649"/>
          </a:xfrm>
          <a:prstGeom prst="roundRect">
            <a:avLst>
              <a:gd name="adj" fmla="val 110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Imagine what would happen if we changed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directly in the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class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1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01B69-F7CC-5E42-9F2B-51DF2463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85612"/>
            <a:ext cx="10611678" cy="109592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Some Odds And 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47E4-22A8-3848-9CB8-0F2F61BAD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vs. value types</a:t>
            </a:r>
          </a:p>
          <a:p>
            <a:r>
              <a:rPr lang="en-US" dirty="0"/>
              <a:t>switch statements</a:t>
            </a:r>
          </a:p>
          <a:p>
            <a:r>
              <a:rPr lang="en-US" dirty="0"/>
              <a:t>enumerations</a:t>
            </a:r>
          </a:p>
        </p:txBody>
      </p:sp>
    </p:spTree>
    <p:extLst>
      <p:ext uri="{BB962C8B-B14F-4D97-AF65-F5344CB8AC3E}">
        <p14:creationId xmlns:p14="http://schemas.microsoft.com/office/powerpoint/2010/main" val="3486545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ED3A-C0DE-4CD4-AFED-E81C6F95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354182"/>
            <a:ext cx="10846904" cy="926901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Reference types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and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value types</a:t>
            </a:r>
            <a:endParaRPr lang="en-US" dirty="0">
              <a:latin typeface="Bahnschrift SemiBold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E9F066-4A99-4925-AE52-7EEF698B73EA}"/>
              </a:ext>
            </a:extLst>
          </p:cNvPr>
          <p:cNvSpPr/>
          <p:nvPr/>
        </p:nvSpPr>
        <p:spPr>
          <a:xfrm>
            <a:off x="782513" y="1838325"/>
            <a:ext cx="4084761" cy="4762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70516B-E98C-4CF0-9A31-12A30FC22760}"/>
              </a:ext>
            </a:extLst>
          </p:cNvPr>
          <p:cNvSpPr/>
          <p:nvPr/>
        </p:nvSpPr>
        <p:spPr>
          <a:xfrm>
            <a:off x="5849814" y="1838325"/>
            <a:ext cx="4084761" cy="4762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7F0886-36BA-4D5B-9451-E1EE5687E1E7}"/>
              </a:ext>
            </a:extLst>
          </p:cNvPr>
          <p:cNvSpPr/>
          <p:nvPr/>
        </p:nvSpPr>
        <p:spPr>
          <a:xfrm>
            <a:off x="914400" y="2447923"/>
            <a:ext cx="3820255" cy="2343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main()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stack frame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87B2FB-F7E6-4E00-809A-A02E3F80DB3B}"/>
              </a:ext>
            </a:extLst>
          </p:cNvPr>
          <p:cNvSpPr/>
          <p:nvPr/>
        </p:nvSpPr>
        <p:spPr>
          <a:xfrm>
            <a:off x="5991226" y="2541988"/>
            <a:ext cx="3810732" cy="27045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Ingredient</a:t>
            </a: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object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7101E29-EE21-459F-B25C-9011FD2F4B45}"/>
              </a:ext>
            </a:extLst>
          </p:cNvPr>
          <p:cNvGrpSpPr/>
          <p:nvPr/>
        </p:nvGrpSpPr>
        <p:grpSpPr>
          <a:xfrm>
            <a:off x="1085850" y="3248983"/>
            <a:ext cx="3648806" cy="369332"/>
            <a:chOff x="1085850" y="3344233"/>
            <a:chExt cx="3648806" cy="36933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D414C82-B1BE-4D17-AD70-4E30CA753297}"/>
                </a:ext>
              </a:extLst>
            </p:cNvPr>
            <p:cNvGrpSpPr/>
            <p:nvPr/>
          </p:nvGrpSpPr>
          <p:grpSpPr>
            <a:xfrm>
              <a:off x="1085850" y="3344233"/>
              <a:ext cx="2038349" cy="369332"/>
              <a:chOff x="1183398" y="3553662"/>
              <a:chExt cx="2038349" cy="36933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CF7B8AF-081B-4442-9051-C434EADA5985}"/>
                  </a:ext>
                </a:extLst>
              </p:cNvPr>
              <p:cNvSpPr/>
              <p:nvPr/>
            </p:nvSpPr>
            <p:spPr>
              <a:xfrm>
                <a:off x="2479041" y="3553662"/>
                <a:ext cx="742706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DE15C8-A5F2-491C-B04B-10AB64F424E1}"/>
                  </a:ext>
                </a:extLst>
              </p:cNvPr>
              <p:cNvSpPr txBox="1"/>
              <p:nvPr/>
            </p:nvSpPr>
            <p:spPr>
              <a:xfrm>
                <a:off x="1183398" y="3553662"/>
                <a:ext cx="11622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>
                    <a:latin typeface="Consolas" panose="020B0609020204030204" pitchFamily="49" charset="0"/>
                  </a:rPr>
                  <a:t>val1</a:t>
                </a:r>
                <a:endParaRPr lang="en-US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2E80CEF-B631-43BE-8302-9A3E11405041}"/>
                </a:ext>
              </a:extLst>
            </p:cNvPr>
            <p:cNvSpPr txBox="1"/>
            <p:nvPr/>
          </p:nvSpPr>
          <p:spPr>
            <a:xfrm>
              <a:off x="3180740" y="3352573"/>
              <a:ext cx="155391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(int)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4DC33A-C9A8-4E3E-800B-801F8D0174F9}"/>
              </a:ext>
            </a:extLst>
          </p:cNvPr>
          <p:cNvGrpSpPr/>
          <p:nvPr/>
        </p:nvGrpSpPr>
        <p:grpSpPr>
          <a:xfrm>
            <a:off x="1085850" y="3743514"/>
            <a:ext cx="3648806" cy="372719"/>
            <a:chOff x="1085850" y="3838764"/>
            <a:chExt cx="3648806" cy="372719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27CF7F5-DAEB-4A8E-A05F-0ED7D7E4612A}"/>
                </a:ext>
              </a:extLst>
            </p:cNvPr>
            <p:cNvGrpSpPr/>
            <p:nvPr/>
          </p:nvGrpSpPr>
          <p:grpSpPr>
            <a:xfrm>
              <a:off x="1085850" y="3842151"/>
              <a:ext cx="2038349" cy="369332"/>
              <a:chOff x="1183398" y="3553662"/>
              <a:chExt cx="2038349" cy="369332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2C96E1F-D630-4670-8E8B-A8F09014B24A}"/>
                  </a:ext>
                </a:extLst>
              </p:cNvPr>
              <p:cNvSpPr/>
              <p:nvPr/>
            </p:nvSpPr>
            <p:spPr>
              <a:xfrm>
                <a:off x="2479040" y="3553662"/>
                <a:ext cx="742707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3.14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2E6DE73-05DA-44A5-A0C3-5A7384C35132}"/>
                  </a:ext>
                </a:extLst>
              </p:cNvPr>
              <p:cNvSpPr txBox="1"/>
              <p:nvPr/>
            </p:nvSpPr>
            <p:spPr>
              <a:xfrm>
                <a:off x="1183398" y="3553662"/>
                <a:ext cx="11622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val2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536025-AC0E-4430-95DE-DE8C4E96FDB3}"/>
                </a:ext>
              </a:extLst>
            </p:cNvPr>
            <p:cNvSpPr txBox="1"/>
            <p:nvPr/>
          </p:nvSpPr>
          <p:spPr>
            <a:xfrm>
              <a:off x="3180739" y="3838764"/>
              <a:ext cx="155391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(double)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3BB9CEB-A941-449C-A59E-582335847411}"/>
              </a:ext>
            </a:extLst>
          </p:cNvPr>
          <p:cNvGrpSpPr/>
          <p:nvPr/>
        </p:nvGrpSpPr>
        <p:grpSpPr>
          <a:xfrm>
            <a:off x="1085850" y="4240500"/>
            <a:ext cx="3648806" cy="369332"/>
            <a:chOff x="1085850" y="4335750"/>
            <a:chExt cx="3648806" cy="36933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4B56311-EDA4-4443-906F-DA4864FF1DF6}"/>
                </a:ext>
              </a:extLst>
            </p:cNvPr>
            <p:cNvGrpSpPr/>
            <p:nvPr/>
          </p:nvGrpSpPr>
          <p:grpSpPr>
            <a:xfrm>
              <a:off x="1085850" y="4335750"/>
              <a:ext cx="2038349" cy="369332"/>
              <a:chOff x="1183398" y="3553662"/>
              <a:chExt cx="2038349" cy="369332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F058C4C-CB52-4D1D-B939-67EC390F03A4}"/>
                  </a:ext>
                </a:extLst>
              </p:cNvPr>
              <p:cNvSpPr/>
              <p:nvPr/>
            </p:nvSpPr>
            <p:spPr>
              <a:xfrm>
                <a:off x="2479041" y="3553662"/>
                <a:ext cx="742706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DAFFC2-487A-4985-A447-FC1183AE8C73}"/>
                  </a:ext>
                </a:extLst>
              </p:cNvPr>
              <p:cNvSpPr txBox="1"/>
              <p:nvPr/>
            </p:nvSpPr>
            <p:spPr>
              <a:xfrm>
                <a:off x="1183398" y="3553662"/>
                <a:ext cx="11622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ingred1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54D37CE-8268-421E-9E94-D6B8733AC055}"/>
                </a:ext>
              </a:extLst>
            </p:cNvPr>
            <p:cNvSpPr txBox="1"/>
            <p:nvPr/>
          </p:nvSpPr>
          <p:spPr>
            <a:xfrm>
              <a:off x="3180739" y="4351139"/>
              <a:ext cx="155391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(ingredient)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DFB019-F6D1-43D9-819A-E58371EE249C}"/>
              </a:ext>
            </a:extLst>
          </p:cNvPr>
          <p:cNvGrpSpPr/>
          <p:nvPr/>
        </p:nvGrpSpPr>
        <p:grpSpPr>
          <a:xfrm>
            <a:off x="6096000" y="3257323"/>
            <a:ext cx="3714507" cy="369332"/>
            <a:chOff x="1020149" y="3344233"/>
            <a:chExt cx="3714507" cy="369332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3774225-413D-4A2B-A786-5BEF5C153B39}"/>
                </a:ext>
              </a:extLst>
            </p:cNvPr>
            <p:cNvGrpSpPr/>
            <p:nvPr/>
          </p:nvGrpSpPr>
          <p:grpSpPr>
            <a:xfrm>
              <a:off x="1020149" y="3344233"/>
              <a:ext cx="2104050" cy="369332"/>
              <a:chOff x="1117697" y="3553662"/>
              <a:chExt cx="2104050" cy="369332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F3518947-36AE-490D-89E1-E7AD3DBA20BD}"/>
                  </a:ext>
                </a:extLst>
              </p:cNvPr>
              <p:cNvSpPr/>
              <p:nvPr/>
            </p:nvSpPr>
            <p:spPr>
              <a:xfrm>
                <a:off x="2479041" y="3553662"/>
                <a:ext cx="742706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4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D23F873-B3D5-4113-9CB1-41A900762B5C}"/>
                  </a:ext>
                </a:extLst>
              </p:cNvPr>
              <p:cNvSpPr txBox="1"/>
              <p:nvPr/>
            </p:nvSpPr>
            <p:spPr>
              <a:xfrm>
                <a:off x="1117697" y="3553662"/>
                <a:ext cx="12279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>
                    <a:latin typeface="Consolas" panose="020B0609020204030204" pitchFamily="49" charset="0"/>
                  </a:rPr>
                  <a:t>price</a:t>
                </a:r>
                <a:endParaRPr lang="en-US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573B91-1C29-49F7-90CC-73700DFF8B2D}"/>
                </a:ext>
              </a:extLst>
            </p:cNvPr>
            <p:cNvSpPr txBox="1"/>
            <p:nvPr/>
          </p:nvSpPr>
          <p:spPr>
            <a:xfrm>
              <a:off x="3180740" y="3352573"/>
              <a:ext cx="155391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(int)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B3A4667-337D-4FBD-A07B-ED9FB77D8D94}"/>
              </a:ext>
            </a:extLst>
          </p:cNvPr>
          <p:cNvGrpSpPr/>
          <p:nvPr/>
        </p:nvGrpSpPr>
        <p:grpSpPr>
          <a:xfrm>
            <a:off x="5991226" y="3751854"/>
            <a:ext cx="3819281" cy="372719"/>
            <a:chOff x="915375" y="3838764"/>
            <a:chExt cx="3819281" cy="372719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045FBFB-EADE-4ED7-8108-56EAD3005930}"/>
                </a:ext>
              </a:extLst>
            </p:cNvPr>
            <p:cNvGrpSpPr/>
            <p:nvPr/>
          </p:nvGrpSpPr>
          <p:grpSpPr>
            <a:xfrm>
              <a:off x="915375" y="3842151"/>
              <a:ext cx="2208824" cy="369332"/>
              <a:chOff x="1012923" y="3553662"/>
              <a:chExt cx="2208824" cy="369332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604187E-EC16-42DE-9D47-920FE38F6A47}"/>
                  </a:ext>
                </a:extLst>
              </p:cNvPr>
              <p:cNvSpPr/>
              <p:nvPr/>
            </p:nvSpPr>
            <p:spPr>
              <a:xfrm>
                <a:off x="2479040" y="3553662"/>
                <a:ext cx="742707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3.14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DB55158-CA75-46D0-8EF6-B6E248482348}"/>
                  </a:ext>
                </a:extLst>
              </p:cNvPr>
              <p:cNvSpPr txBox="1"/>
              <p:nvPr/>
            </p:nvSpPr>
            <p:spPr>
              <a:xfrm>
                <a:off x="1012923" y="3553662"/>
                <a:ext cx="13327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>
                    <a:latin typeface="Consolas" panose="020B0609020204030204" pitchFamily="49" charset="0"/>
                  </a:rPr>
                  <a:t>calories</a:t>
                </a:r>
                <a:endParaRPr lang="en-US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24B0AD1-3AA6-40C2-A88E-3B7DDFD4BA9A}"/>
                </a:ext>
              </a:extLst>
            </p:cNvPr>
            <p:cNvSpPr txBox="1"/>
            <p:nvPr/>
          </p:nvSpPr>
          <p:spPr>
            <a:xfrm>
              <a:off x="3180739" y="3838764"/>
              <a:ext cx="155391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(double)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32D3BEB-A794-4EFD-824A-3F3FA8E270F0}"/>
              </a:ext>
            </a:extLst>
          </p:cNvPr>
          <p:cNvGrpSpPr/>
          <p:nvPr/>
        </p:nvGrpSpPr>
        <p:grpSpPr>
          <a:xfrm>
            <a:off x="6096000" y="4250564"/>
            <a:ext cx="3714507" cy="369332"/>
            <a:chOff x="1020149" y="3344233"/>
            <a:chExt cx="3714507" cy="369332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CF8C2DA-5157-40CD-80BD-419D17241A50}"/>
                </a:ext>
              </a:extLst>
            </p:cNvPr>
            <p:cNvGrpSpPr/>
            <p:nvPr/>
          </p:nvGrpSpPr>
          <p:grpSpPr>
            <a:xfrm>
              <a:off x="1020149" y="3344233"/>
              <a:ext cx="2104050" cy="369332"/>
              <a:chOff x="1117697" y="3553662"/>
              <a:chExt cx="2104050" cy="369332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69F8481-AA94-4ACD-9879-26267EC21991}"/>
                  </a:ext>
                </a:extLst>
              </p:cNvPr>
              <p:cNvSpPr/>
              <p:nvPr/>
            </p:nvSpPr>
            <p:spPr>
              <a:xfrm>
                <a:off x="2479041" y="3553662"/>
                <a:ext cx="742706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F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828EEBC-F54E-41CC-8FC6-4D589A6B2EA2}"/>
                  </a:ext>
                </a:extLst>
              </p:cNvPr>
              <p:cNvSpPr txBox="1"/>
              <p:nvPr/>
            </p:nvSpPr>
            <p:spPr>
              <a:xfrm>
                <a:off x="1117697" y="3553662"/>
                <a:ext cx="12279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 err="1">
                    <a:latin typeface="Consolas" panose="020B0609020204030204" pitchFamily="49" charset="0"/>
                  </a:rPr>
                  <a:t>hasShell</a:t>
                </a:r>
                <a:endParaRPr lang="en-US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F218E3F-A96C-4997-BA63-C74900CE8792}"/>
                </a:ext>
              </a:extLst>
            </p:cNvPr>
            <p:cNvSpPr txBox="1"/>
            <p:nvPr/>
          </p:nvSpPr>
          <p:spPr>
            <a:xfrm>
              <a:off x="3180740" y="3352573"/>
              <a:ext cx="155391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</a:t>
              </a:r>
              <a:r>
                <a:rPr lang="en-US" sz="1600" b="1" dirty="0" err="1">
                  <a:latin typeface="Consolas" panose="020B0609020204030204" pitchFamily="49" charset="0"/>
                </a:rPr>
                <a:t>boolean</a:t>
              </a:r>
              <a:r>
                <a:rPr lang="en-US" sz="1600" b="1" dirty="0">
                  <a:latin typeface="Consolas" panose="020B0609020204030204" pitchFamily="49" charset="0"/>
                </a:rPr>
                <a:t>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A5F6C0E-0F49-4574-AA29-F3A131BB54C8}"/>
              </a:ext>
            </a:extLst>
          </p:cNvPr>
          <p:cNvGrpSpPr/>
          <p:nvPr/>
        </p:nvGrpSpPr>
        <p:grpSpPr>
          <a:xfrm>
            <a:off x="6096000" y="4745095"/>
            <a:ext cx="3714507" cy="372719"/>
            <a:chOff x="1020149" y="3838764"/>
            <a:chExt cx="3714507" cy="372719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EF9BF0F-2650-4340-95E6-56A2B874CAF5}"/>
                </a:ext>
              </a:extLst>
            </p:cNvPr>
            <p:cNvGrpSpPr/>
            <p:nvPr/>
          </p:nvGrpSpPr>
          <p:grpSpPr>
            <a:xfrm>
              <a:off x="1020149" y="3842151"/>
              <a:ext cx="2104050" cy="369332"/>
              <a:chOff x="1117697" y="3553662"/>
              <a:chExt cx="2104050" cy="369332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5BF76BF-8ED3-479A-8F18-F3F67066EC62}"/>
                  </a:ext>
                </a:extLst>
              </p:cNvPr>
              <p:cNvSpPr/>
              <p:nvPr/>
            </p:nvSpPr>
            <p:spPr>
              <a:xfrm>
                <a:off x="2479040" y="3553662"/>
                <a:ext cx="742707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F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DDE7DA9-6B0B-4CB0-9439-37B0CC0D1769}"/>
                  </a:ext>
                </a:extLst>
              </p:cNvPr>
              <p:cNvSpPr txBox="1"/>
              <p:nvPr/>
            </p:nvSpPr>
            <p:spPr>
              <a:xfrm>
                <a:off x="1117697" y="3553662"/>
                <a:ext cx="12279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 err="1">
                    <a:latin typeface="Consolas" panose="020B0609020204030204" pitchFamily="49" charset="0"/>
                  </a:rPr>
                  <a:t>hasRice</a:t>
                </a:r>
                <a:endParaRPr lang="en-US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DFCEF04-DB9D-4AE8-B9D7-2CAAC58ABDE8}"/>
                </a:ext>
              </a:extLst>
            </p:cNvPr>
            <p:cNvSpPr txBox="1"/>
            <p:nvPr/>
          </p:nvSpPr>
          <p:spPr>
            <a:xfrm>
              <a:off x="3180739" y="3838764"/>
              <a:ext cx="155391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latin typeface="Consolas" panose="020B0609020204030204" pitchFamily="49" charset="0"/>
                </a:rPr>
                <a:t>(</a:t>
              </a:r>
              <a:r>
                <a:rPr lang="en-US" sz="1600" b="1" dirty="0" err="1">
                  <a:latin typeface="Consolas" panose="020B0609020204030204" pitchFamily="49" charset="0"/>
                </a:rPr>
                <a:t>boolean</a:t>
              </a:r>
              <a:r>
                <a:rPr lang="en-US" sz="1600" b="1" dirty="0">
                  <a:latin typeface="Consolas" panose="020B0609020204030204" pitchFamily="49" charset="0"/>
                </a:rPr>
                <a:t>)</a:t>
              </a:r>
              <a:endParaRPr lang="en-US" b="1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6ED7C67B-1FA0-47E7-B9A4-492672DBBBD9}"/>
              </a:ext>
            </a:extLst>
          </p:cNvPr>
          <p:cNvSpPr/>
          <p:nvPr/>
        </p:nvSpPr>
        <p:spPr>
          <a:xfrm>
            <a:off x="2752845" y="2747697"/>
            <a:ext cx="3324225" cy="1677469"/>
          </a:xfrm>
          <a:custGeom>
            <a:avLst/>
            <a:gdLst>
              <a:gd name="connsiteX0" fmla="*/ 0 w 3324225"/>
              <a:gd name="connsiteY0" fmla="*/ 1684634 h 1684634"/>
              <a:gd name="connsiteX1" fmla="*/ 561975 w 3324225"/>
              <a:gd name="connsiteY1" fmla="*/ 1456034 h 1684634"/>
              <a:gd name="connsiteX2" fmla="*/ 2247900 w 3324225"/>
              <a:gd name="connsiteY2" fmla="*/ 1522709 h 1684634"/>
              <a:gd name="connsiteX3" fmla="*/ 2714625 w 3324225"/>
              <a:gd name="connsiteY3" fmla="*/ 427334 h 1684634"/>
              <a:gd name="connsiteX4" fmla="*/ 2981325 w 3324225"/>
              <a:gd name="connsiteY4" fmla="*/ 55859 h 1684634"/>
              <a:gd name="connsiteX5" fmla="*/ 3324225 w 3324225"/>
              <a:gd name="connsiteY5" fmla="*/ 8234 h 1684634"/>
              <a:gd name="connsiteX0" fmla="*/ 0 w 3324225"/>
              <a:gd name="connsiteY0" fmla="*/ 1684634 h 1684634"/>
              <a:gd name="connsiteX1" fmla="*/ 561975 w 3324225"/>
              <a:gd name="connsiteY1" fmla="*/ 1456034 h 1684634"/>
              <a:gd name="connsiteX2" fmla="*/ 2219325 w 3324225"/>
              <a:gd name="connsiteY2" fmla="*/ 1456034 h 1684634"/>
              <a:gd name="connsiteX3" fmla="*/ 2714625 w 3324225"/>
              <a:gd name="connsiteY3" fmla="*/ 427334 h 1684634"/>
              <a:gd name="connsiteX4" fmla="*/ 2981325 w 3324225"/>
              <a:gd name="connsiteY4" fmla="*/ 55859 h 1684634"/>
              <a:gd name="connsiteX5" fmla="*/ 3324225 w 3324225"/>
              <a:gd name="connsiteY5" fmla="*/ 8234 h 1684634"/>
              <a:gd name="connsiteX0" fmla="*/ 0 w 3324225"/>
              <a:gd name="connsiteY0" fmla="*/ 1684634 h 1684634"/>
              <a:gd name="connsiteX1" fmla="*/ 561975 w 3324225"/>
              <a:gd name="connsiteY1" fmla="*/ 1456034 h 1684634"/>
              <a:gd name="connsiteX2" fmla="*/ 2266950 w 3324225"/>
              <a:gd name="connsiteY2" fmla="*/ 1303634 h 1684634"/>
              <a:gd name="connsiteX3" fmla="*/ 2714625 w 3324225"/>
              <a:gd name="connsiteY3" fmla="*/ 427334 h 1684634"/>
              <a:gd name="connsiteX4" fmla="*/ 2981325 w 3324225"/>
              <a:gd name="connsiteY4" fmla="*/ 55859 h 1684634"/>
              <a:gd name="connsiteX5" fmla="*/ 3324225 w 3324225"/>
              <a:gd name="connsiteY5" fmla="*/ 8234 h 1684634"/>
              <a:gd name="connsiteX0" fmla="*/ 0 w 3324225"/>
              <a:gd name="connsiteY0" fmla="*/ 1684634 h 1684634"/>
              <a:gd name="connsiteX1" fmla="*/ 561975 w 3324225"/>
              <a:gd name="connsiteY1" fmla="*/ 1456034 h 1684634"/>
              <a:gd name="connsiteX2" fmla="*/ 2266950 w 3324225"/>
              <a:gd name="connsiteY2" fmla="*/ 1303634 h 1684634"/>
              <a:gd name="connsiteX3" fmla="*/ 2762250 w 3324225"/>
              <a:gd name="connsiteY3" fmla="*/ 465434 h 1684634"/>
              <a:gd name="connsiteX4" fmla="*/ 2981325 w 3324225"/>
              <a:gd name="connsiteY4" fmla="*/ 55859 h 1684634"/>
              <a:gd name="connsiteX5" fmla="*/ 3324225 w 3324225"/>
              <a:gd name="connsiteY5" fmla="*/ 8234 h 1684634"/>
              <a:gd name="connsiteX0" fmla="*/ 0 w 3324225"/>
              <a:gd name="connsiteY0" fmla="*/ 1684634 h 1684634"/>
              <a:gd name="connsiteX1" fmla="*/ 561975 w 3324225"/>
              <a:gd name="connsiteY1" fmla="*/ 1456034 h 1684634"/>
              <a:gd name="connsiteX2" fmla="*/ 2266950 w 3324225"/>
              <a:gd name="connsiteY2" fmla="*/ 1303634 h 1684634"/>
              <a:gd name="connsiteX3" fmla="*/ 2981325 w 3324225"/>
              <a:gd name="connsiteY3" fmla="*/ 55859 h 1684634"/>
              <a:gd name="connsiteX4" fmla="*/ 3324225 w 3324225"/>
              <a:gd name="connsiteY4" fmla="*/ 8234 h 1684634"/>
              <a:gd name="connsiteX0" fmla="*/ 0 w 3324225"/>
              <a:gd name="connsiteY0" fmla="*/ 1684634 h 1684634"/>
              <a:gd name="connsiteX1" fmla="*/ 561975 w 3324225"/>
              <a:gd name="connsiteY1" fmla="*/ 1456034 h 1684634"/>
              <a:gd name="connsiteX2" fmla="*/ 2266950 w 3324225"/>
              <a:gd name="connsiteY2" fmla="*/ 1303634 h 1684634"/>
              <a:gd name="connsiteX3" fmla="*/ 2981325 w 3324225"/>
              <a:gd name="connsiteY3" fmla="*/ 55859 h 1684634"/>
              <a:gd name="connsiteX4" fmla="*/ 3324225 w 3324225"/>
              <a:gd name="connsiteY4" fmla="*/ 8234 h 1684634"/>
              <a:gd name="connsiteX0" fmla="*/ 0 w 3324225"/>
              <a:gd name="connsiteY0" fmla="*/ 1677507 h 1677507"/>
              <a:gd name="connsiteX1" fmla="*/ 561975 w 3324225"/>
              <a:gd name="connsiteY1" fmla="*/ 1448907 h 1677507"/>
              <a:gd name="connsiteX2" fmla="*/ 2266950 w 3324225"/>
              <a:gd name="connsiteY2" fmla="*/ 1296507 h 1677507"/>
              <a:gd name="connsiteX3" fmla="*/ 2990850 w 3324225"/>
              <a:gd name="connsiteY3" fmla="*/ 134457 h 1677507"/>
              <a:gd name="connsiteX4" fmla="*/ 3324225 w 3324225"/>
              <a:gd name="connsiteY4" fmla="*/ 1107 h 1677507"/>
              <a:gd name="connsiteX0" fmla="*/ 0 w 3324225"/>
              <a:gd name="connsiteY0" fmla="*/ 1676829 h 1676829"/>
              <a:gd name="connsiteX1" fmla="*/ 561975 w 3324225"/>
              <a:gd name="connsiteY1" fmla="*/ 1448229 h 1676829"/>
              <a:gd name="connsiteX2" fmla="*/ 2266950 w 3324225"/>
              <a:gd name="connsiteY2" fmla="*/ 1295829 h 1676829"/>
              <a:gd name="connsiteX3" fmla="*/ 2952750 w 3324225"/>
              <a:gd name="connsiteY3" fmla="*/ 267129 h 1676829"/>
              <a:gd name="connsiteX4" fmla="*/ 3324225 w 3324225"/>
              <a:gd name="connsiteY4" fmla="*/ 429 h 1676829"/>
              <a:gd name="connsiteX0" fmla="*/ 0 w 3324225"/>
              <a:gd name="connsiteY0" fmla="*/ 1677469 h 1677469"/>
              <a:gd name="connsiteX1" fmla="*/ 561975 w 3324225"/>
              <a:gd name="connsiteY1" fmla="*/ 1448869 h 1677469"/>
              <a:gd name="connsiteX2" fmla="*/ 2266950 w 3324225"/>
              <a:gd name="connsiteY2" fmla="*/ 1296469 h 1677469"/>
              <a:gd name="connsiteX3" fmla="*/ 2952750 w 3324225"/>
              <a:gd name="connsiteY3" fmla="*/ 267769 h 1677469"/>
              <a:gd name="connsiteX4" fmla="*/ 3324225 w 3324225"/>
              <a:gd name="connsiteY4" fmla="*/ 1069 h 167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24225" h="1677469">
                <a:moveTo>
                  <a:pt x="0" y="1677469"/>
                </a:moveTo>
                <a:cubicBezTo>
                  <a:pt x="93662" y="1576662"/>
                  <a:pt x="184150" y="1512369"/>
                  <a:pt x="561975" y="1448869"/>
                </a:cubicBezTo>
                <a:cubicBezTo>
                  <a:pt x="939800" y="1385369"/>
                  <a:pt x="1868487" y="1493319"/>
                  <a:pt x="2266950" y="1296469"/>
                </a:cubicBezTo>
                <a:cubicBezTo>
                  <a:pt x="2665413" y="1099619"/>
                  <a:pt x="2814638" y="512244"/>
                  <a:pt x="2952750" y="267769"/>
                </a:cubicBezTo>
                <a:cubicBezTo>
                  <a:pt x="3054350" y="64569"/>
                  <a:pt x="3203575" y="-10044"/>
                  <a:pt x="3324225" y="1069"/>
                </a:cubicBezTo>
              </a:path>
            </a:pathLst>
          </a:custGeom>
          <a:noFill/>
          <a:ln w="25400">
            <a:solidFill>
              <a:schemeClr val="accent5">
                <a:lumMod val="75000"/>
              </a:schemeClr>
            </a:solidFill>
            <a:headEnd type="oval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7F7B3CE-D4C9-4892-849A-9CB7E605DFC0}"/>
              </a:ext>
            </a:extLst>
          </p:cNvPr>
          <p:cNvGrpSpPr/>
          <p:nvPr/>
        </p:nvGrpSpPr>
        <p:grpSpPr>
          <a:xfrm>
            <a:off x="3039413" y="2022769"/>
            <a:ext cx="2561287" cy="1287183"/>
            <a:chOff x="1208277" y="5642413"/>
            <a:chExt cx="2561287" cy="1287183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984AC2B-88A5-4D58-B5CC-956B0EADE2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277" y="6317400"/>
              <a:ext cx="627761" cy="612196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3877A7C-A626-4923-BAEF-75E7AC20839B}"/>
                </a:ext>
              </a:extLst>
            </p:cNvPr>
            <p:cNvSpPr txBox="1"/>
            <p:nvPr/>
          </p:nvSpPr>
          <p:spPr>
            <a:xfrm>
              <a:off x="1227207" y="5642413"/>
              <a:ext cx="2542357" cy="677585"/>
            </a:xfrm>
            <a:prstGeom prst="roundRect">
              <a:avLst>
                <a:gd name="adj" fmla="val 867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lIns="91440" rIns="91440" rtlCol="0">
              <a:spAutoFit/>
            </a:bodyPr>
            <a:lstStyle/>
            <a:p>
              <a:pPr algn="ctr"/>
              <a:r>
                <a:rPr lang="en-US" b="1" u="sng" dirty="0">
                  <a:solidFill>
                    <a:schemeClr val="accent2">
                      <a:lumMod val="75000"/>
                    </a:schemeClr>
                  </a:solidFill>
                </a:rPr>
                <a:t>Value types</a:t>
              </a:r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are stored directly in their location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262C911F-6623-47AA-9550-D99A26563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0028" y="257175"/>
            <a:ext cx="2540340" cy="2839991"/>
          </a:xfrm>
          <a:prstGeom prst="roundRect">
            <a:avLst>
              <a:gd name="adj" fmla="val 451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Java’s 8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value types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byte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short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long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float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double</a:t>
            </a:r>
          </a:p>
          <a:p>
            <a:pPr lvl="1"/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boolean</a:t>
            </a:r>
            <a:endParaRPr lang="en-US" sz="18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A73F2A2-C0E7-4202-972B-F9ABCFCE0447}"/>
              </a:ext>
            </a:extLst>
          </p:cNvPr>
          <p:cNvGrpSpPr/>
          <p:nvPr/>
        </p:nvGrpSpPr>
        <p:grpSpPr>
          <a:xfrm>
            <a:off x="3124199" y="4594443"/>
            <a:ext cx="4217337" cy="1431458"/>
            <a:chOff x="-176413" y="4888540"/>
            <a:chExt cx="4217337" cy="1431458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E0221320-84A7-49F6-A118-975B1DFD7DA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6413" y="4888540"/>
              <a:ext cx="1990320" cy="75387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14915F6-5FFA-457E-A322-CC62276EC517}"/>
                </a:ext>
              </a:extLst>
            </p:cNvPr>
            <p:cNvSpPr txBox="1"/>
            <p:nvPr/>
          </p:nvSpPr>
          <p:spPr>
            <a:xfrm>
              <a:off x="1227207" y="5642413"/>
              <a:ext cx="2813717" cy="677585"/>
            </a:xfrm>
            <a:prstGeom prst="roundRect">
              <a:avLst>
                <a:gd name="adj" fmla="val 867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lIns="91440" rIns="91440" rtlCol="0">
              <a:spAutoFit/>
            </a:bodyPr>
            <a:lstStyle/>
            <a:p>
              <a:pPr algn="ctr"/>
              <a:r>
                <a:rPr lang="en-US" b="1" u="sng" dirty="0">
                  <a:solidFill>
                    <a:schemeClr val="accent2">
                      <a:lumMod val="75000"/>
                    </a:schemeClr>
                  </a:solidFill>
                </a:rPr>
                <a:t>Reference types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 point to a location on the heap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129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8" grpId="0" animBg="1"/>
      <p:bldP spid="47" grpId="0" animBg="1"/>
      <p:bldP spid="59" grpId="0" build="p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FCF2-B39F-064D-9EFB-E421EC751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365126"/>
            <a:ext cx="10797209" cy="8068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Reference type versions of value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C2C25-339E-9047-BDDF-64629E99D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48706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Sometimes you need a reference type version of a value type.</a:t>
            </a:r>
          </a:p>
          <a:p>
            <a:pPr marL="731520" lvl="1" indent="-274320"/>
            <a:r>
              <a:rPr lang="en-US" dirty="0"/>
              <a:t>List&lt;T&gt;</a:t>
            </a:r>
          </a:p>
          <a:p>
            <a:pPr lvl="2"/>
            <a:r>
              <a:rPr lang="en-US" dirty="0"/>
              <a:t>If we want to store a list of integers, then you might try:</a:t>
            </a:r>
          </a:p>
          <a:p>
            <a:pPr lvl="3"/>
            <a:r>
              <a:rPr lang="en-US" dirty="0"/>
              <a:t>List&lt;int&gt;</a:t>
            </a:r>
          </a:p>
          <a:p>
            <a:pPr lvl="2"/>
            <a:r>
              <a:rPr lang="en-US" dirty="0"/>
              <a:t>But this won't work.</a:t>
            </a:r>
          </a:p>
          <a:p>
            <a:pPr marL="0" indent="0">
              <a:buNone/>
            </a:pPr>
            <a:r>
              <a:rPr lang="en-US" dirty="0"/>
              <a:t>Each of the value types has a corresponding reference type version.</a:t>
            </a:r>
          </a:p>
          <a:p>
            <a:pPr marL="731520" lvl="1" indent="-274320"/>
            <a:r>
              <a:rPr lang="en-US" dirty="0"/>
              <a:t>int -&gt; Integer</a:t>
            </a:r>
          </a:p>
          <a:p>
            <a:pPr marL="731520" lvl="1" indent="-274320"/>
            <a:r>
              <a:rPr lang="en-US" dirty="0"/>
              <a:t>bool -&gt; Boolean</a:t>
            </a:r>
          </a:p>
          <a:p>
            <a:pPr marL="731520" lvl="1" indent="-274320"/>
            <a:r>
              <a:rPr lang="en-US" dirty="0"/>
              <a:t>char -&gt; Character</a:t>
            </a:r>
          </a:p>
          <a:p>
            <a:pPr marL="731520" lvl="1" indent="-274320"/>
            <a:r>
              <a:rPr lang="en-US" dirty="0"/>
              <a:t>etc.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dirty="0"/>
              <a:t>Compiler will automatically convert one to the other using context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List&lt;Integer&gt;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my_list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&lt;Integer&gt;();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my_list.add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(3);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int value =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my_list.get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(0);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48AB9D-BE16-4434-B102-6D84AAB2228C}"/>
              </a:ext>
            </a:extLst>
          </p:cNvPr>
          <p:cNvSpPr txBox="1"/>
          <p:nvPr/>
        </p:nvSpPr>
        <p:spPr>
          <a:xfrm>
            <a:off x="3506875" y="5182382"/>
            <a:ext cx="6792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sym typeface="Wingdings" panose="05000000000000000000" pitchFamily="2" charset="2"/>
              </a:rPr>
              <a:t> 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“boxing”,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value 3 is converted to object Integer(3)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BC788A-7CD9-4C25-9739-FD746E8AFEB4}"/>
              </a:ext>
            </a:extLst>
          </p:cNvPr>
          <p:cNvSpPr txBox="1"/>
          <p:nvPr/>
        </p:nvSpPr>
        <p:spPr>
          <a:xfrm>
            <a:off x="5184949" y="5551714"/>
            <a:ext cx="553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sym typeface="Wingdings" panose="05000000000000000000" pitchFamily="2" charset="2"/>
              </a:rPr>
              <a:t>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“unboxing”,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object Integer at the list head has its</a:t>
            </a:r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 “boxed” int value produced automatically</a:t>
            </a:r>
          </a:p>
        </p:txBody>
      </p:sp>
    </p:spTree>
    <p:extLst>
      <p:ext uri="{BB962C8B-B14F-4D97-AF65-F5344CB8AC3E}">
        <p14:creationId xmlns:p14="http://schemas.microsoft.com/office/powerpoint/2010/main" val="312789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D3D7-03FD-480D-B5C3-E2DB3720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31518"/>
            <a:ext cx="6594440" cy="100726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switch/case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statements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5DB61EE-E80E-4ED9-96C0-380FDE59F4A9}"/>
              </a:ext>
            </a:extLst>
          </p:cNvPr>
          <p:cNvSpPr/>
          <p:nvPr/>
        </p:nvSpPr>
        <p:spPr>
          <a:xfrm>
            <a:off x="222313" y="2253325"/>
            <a:ext cx="4787432" cy="4399719"/>
          </a:xfrm>
          <a:prstGeom prst="roundRect">
            <a:avLst>
              <a:gd name="adj" fmla="val 1733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season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ToStr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season)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String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"Unknown"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(season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"Spring"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"Summer"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"Autumn"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"Winter"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answer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2B8CA2-7AFE-43B7-B145-25BBA95B43E1}"/>
              </a:ext>
            </a:extLst>
          </p:cNvPr>
          <p:cNvSpPr/>
          <p:nvPr/>
        </p:nvSpPr>
        <p:spPr>
          <a:xfrm>
            <a:off x="5424792" y="2253325"/>
            <a:ext cx="4787432" cy="4399718"/>
          </a:xfrm>
          <a:prstGeom prst="roundRect">
            <a:avLst>
              <a:gd name="adj" fmla="val 1733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seasonToStr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season)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String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"Unknown"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switch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(season)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"Spring"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"Summer"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"Autumn"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"Winter"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answer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7F314BC-DD58-4A1F-9CAC-22CD07FF388E}"/>
              </a:ext>
            </a:extLst>
          </p:cNvPr>
          <p:cNvSpPr/>
          <p:nvPr/>
        </p:nvSpPr>
        <p:spPr>
          <a:xfrm>
            <a:off x="3239314" y="3226815"/>
            <a:ext cx="2488795" cy="12506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Equivalent to: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D3BEB1-F756-4DB9-A054-290CDA6FFD46}"/>
              </a:ext>
            </a:extLst>
          </p:cNvPr>
          <p:cNvSpPr/>
          <p:nvPr/>
        </p:nvSpPr>
        <p:spPr>
          <a:xfrm>
            <a:off x="5917660" y="3608962"/>
            <a:ext cx="1024650" cy="223737"/>
          </a:xfrm>
          <a:prstGeom prst="roundRect">
            <a:avLst>
              <a:gd name="adj" fmla="val 3005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4A07C7-F89F-4B27-9459-38980AFC2BD6}"/>
              </a:ext>
            </a:extLst>
          </p:cNvPr>
          <p:cNvGrpSpPr/>
          <p:nvPr/>
        </p:nvGrpSpPr>
        <p:grpSpPr>
          <a:xfrm>
            <a:off x="7046068" y="3194633"/>
            <a:ext cx="4797157" cy="1021556"/>
            <a:chOff x="-56630" y="5656383"/>
            <a:chExt cx="4797157" cy="102155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F106109-CDAC-4235-8342-6E847A545D6D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>
              <a:off x="-56630" y="6167161"/>
              <a:ext cx="1742670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568DB34-CA32-420A-9B62-E122BF002D53}"/>
                </a:ext>
              </a:extLst>
            </p:cNvPr>
            <p:cNvSpPr txBox="1"/>
            <p:nvPr/>
          </p:nvSpPr>
          <p:spPr>
            <a:xfrm>
              <a:off x="1686040" y="5656383"/>
              <a:ext cx="3054487" cy="1021556"/>
            </a:xfrm>
            <a:prstGeom prst="roundRect">
              <a:avLst>
                <a:gd name="adj" fmla="val 1671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txBody>
            <a:bodyPr wrap="square" lIns="91440" rIns="91440" rtlCol="0" anchor="ctr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break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</a:rPr>
                <a:t> tells the computer to immediately jump out of the current curly brace block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{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62A64F4-F71A-4B01-8AA3-661684EBBD0D}"/>
              </a:ext>
            </a:extLst>
          </p:cNvPr>
          <p:cNvSpPr/>
          <p:nvPr/>
        </p:nvSpPr>
        <p:spPr>
          <a:xfrm>
            <a:off x="7044587" y="3832699"/>
            <a:ext cx="1510433" cy="2441642"/>
          </a:xfrm>
          <a:custGeom>
            <a:avLst/>
            <a:gdLst>
              <a:gd name="connsiteX0" fmla="*/ 1079770 w 2751405"/>
              <a:gd name="connsiteY0" fmla="*/ 0 h 2052536"/>
              <a:gd name="connsiteX1" fmla="*/ 2490281 w 2751405"/>
              <a:gd name="connsiteY1" fmla="*/ 252919 h 2052536"/>
              <a:gd name="connsiteX2" fmla="*/ 2509736 w 2751405"/>
              <a:gd name="connsiteY2" fmla="*/ 1488331 h 2052536"/>
              <a:gd name="connsiteX3" fmla="*/ 0 w 2751405"/>
              <a:gd name="connsiteY3" fmla="*/ 2052536 h 2052536"/>
              <a:gd name="connsiteX0" fmla="*/ 1079770 w 2732289"/>
              <a:gd name="connsiteY0" fmla="*/ 778 h 2053314"/>
              <a:gd name="connsiteX1" fmla="*/ 2490281 w 2732289"/>
              <a:gd name="connsiteY1" fmla="*/ 253697 h 2053314"/>
              <a:gd name="connsiteX2" fmla="*/ 2480553 w 2732289"/>
              <a:gd name="connsiteY2" fmla="*/ 1751756 h 2053314"/>
              <a:gd name="connsiteX3" fmla="*/ 0 w 2732289"/>
              <a:gd name="connsiteY3" fmla="*/ 2053314 h 2053314"/>
              <a:gd name="connsiteX0" fmla="*/ 1079770 w 2658208"/>
              <a:gd name="connsiteY0" fmla="*/ 2788 h 2055324"/>
              <a:gd name="connsiteX1" fmla="*/ 2490281 w 2658208"/>
              <a:gd name="connsiteY1" fmla="*/ 255707 h 2055324"/>
              <a:gd name="connsiteX2" fmla="*/ 2354094 w 2658208"/>
              <a:gd name="connsiteY2" fmla="*/ 1851043 h 2055324"/>
              <a:gd name="connsiteX3" fmla="*/ 0 w 2658208"/>
              <a:gd name="connsiteY3" fmla="*/ 2055324 h 2055324"/>
              <a:gd name="connsiteX0" fmla="*/ 972766 w 2665287"/>
              <a:gd name="connsiteY0" fmla="*/ 2788 h 2055324"/>
              <a:gd name="connsiteX1" fmla="*/ 2490281 w 2665287"/>
              <a:gd name="connsiteY1" fmla="*/ 255707 h 2055324"/>
              <a:gd name="connsiteX2" fmla="*/ 2354094 w 2665287"/>
              <a:gd name="connsiteY2" fmla="*/ 1851043 h 2055324"/>
              <a:gd name="connsiteX3" fmla="*/ 0 w 2665287"/>
              <a:gd name="connsiteY3" fmla="*/ 2055324 h 2055324"/>
              <a:gd name="connsiteX0" fmla="*/ 972766 w 2563063"/>
              <a:gd name="connsiteY0" fmla="*/ 3290 h 2055826"/>
              <a:gd name="connsiteX1" fmla="*/ 2490281 w 2563063"/>
              <a:gd name="connsiteY1" fmla="*/ 256209 h 2055826"/>
              <a:gd name="connsiteX2" fmla="*/ 2081719 w 2563063"/>
              <a:gd name="connsiteY2" fmla="*/ 1871000 h 2055826"/>
              <a:gd name="connsiteX3" fmla="*/ 0 w 2563063"/>
              <a:gd name="connsiteY3" fmla="*/ 2055826 h 2055826"/>
              <a:gd name="connsiteX0" fmla="*/ 972766 w 2342068"/>
              <a:gd name="connsiteY0" fmla="*/ 0 h 2052536"/>
              <a:gd name="connsiteX1" fmla="*/ 2149813 w 2342068"/>
              <a:gd name="connsiteY1" fmla="*/ 291830 h 2052536"/>
              <a:gd name="connsiteX2" fmla="*/ 2081719 w 2342068"/>
              <a:gd name="connsiteY2" fmla="*/ 1867710 h 2052536"/>
              <a:gd name="connsiteX3" fmla="*/ 0 w 2342068"/>
              <a:gd name="connsiteY3" fmla="*/ 2052536 h 2052536"/>
              <a:gd name="connsiteX0" fmla="*/ 972766 w 2396513"/>
              <a:gd name="connsiteY0" fmla="*/ 0 h 2052536"/>
              <a:gd name="connsiteX1" fmla="*/ 2256817 w 2396513"/>
              <a:gd name="connsiteY1" fmla="*/ 398834 h 2052536"/>
              <a:gd name="connsiteX2" fmla="*/ 2081719 w 2396513"/>
              <a:gd name="connsiteY2" fmla="*/ 1867710 h 2052536"/>
              <a:gd name="connsiteX3" fmla="*/ 0 w 2396513"/>
              <a:gd name="connsiteY3" fmla="*/ 2052536 h 2052536"/>
              <a:gd name="connsiteX0" fmla="*/ 972766 w 2396513"/>
              <a:gd name="connsiteY0" fmla="*/ 0 h 2056122"/>
              <a:gd name="connsiteX1" fmla="*/ 2256817 w 2396513"/>
              <a:gd name="connsiteY1" fmla="*/ 398834 h 2056122"/>
              <a:gd name="connsiteX2" fmla="*/ 2081719 w 2396513"/>
              <a:gd name="connsiteY2" fmla="*/ 1867710 h 2056122"/>
              <a:gd name="connsiteX3" fmla="*/ 0 w 2396513"/>
              <a:gd name="connsiteY3" fmla="*/ 2052536 h 2056122"/>
              <a:gd name="connsiteX0" fmla="*/ 972766 w 2396513"/>
              <a:gd name="connsiteY0" fmla="*/ 0 h 2071882"/>
              <a:gd name="connsiteX1" fmla="*/ 2256817 w 2396513"/>
              <a:gd name="connsiteY1" fmla="*/ 398834 h 2071882"/>
              <a:gd name="connsiteX2" fmla="*/ 2081719 w 2396513"/>
              <a:gd name="connsiteY2" fmla="*/ 1867710 h 2071882"/>
              <a:gd name="connsiteX3" fmla="*/ 0 w 2396513"/>
              <a:gd name="connsiteY3" fmla="*/ 2052536 h 2071882"/>
              <a:gd name="connsiteX0" fmla="*/ 1040860 w 2391882"/>
              <a:gd name="connsiteY0" fmla="*/ 0 h 2023244"/>
              <a:gd name="connsiteX1" fmla="*/ 2256817 w 2391882"/>
              <a:gd name="connsiteY1" fmla="*/ 350196 h 2023244"/>
              <a:gd name="connsiteX2" fmla="*/ 2081719 w 2391882"/>
              <a:gd name="connsiteY2" fmla="*/ 1819072 h 2023244"/>
              <a:gd name="connsiteX3" fmla="*/ 0 w 2391882"/>
              <a:gd name="connsiteY3" fmla="*/ 2003898 h 2023244"/>
              <a:gd name="connsiteX0" fmla="*/ 0 w 1351022"/>
              <a:gd name="connsiteY0" fmla="*/ 0 h 2305455"/>
              <a:gd name="connsiteX1" fmla="*/ 1215957 w 1351022"/>
              <a:gd name="connsiteY1" fmla="*/ 350196 h 2305455"/>
              <a:gd name="connsiteX2" fmla="*/ 1040859 w 1351022"/>
              <a:gd name="connsiteY2" fmla="*/ 1819072 h 2305455"/>
              <a:gd name="connsiteX3" fmla="*/ 48638 w 1351022"/>
              <a:gd name="connsiteY3" fmla="*/ 2305455 h 2305455"/>
              <a:gd name="connsiteX0" fmla="*/ 0 w 1447610"/>
              <a:gd name="connsiteY0" fmla="*/ 0 h 2305455"/>
              <a:gd name="connsiteX1" fmla="*/ 1215957 w 1447610"/>
              <a:gd name="connsiteY1" fmla="*/ 350196 h 2305455"/>
              <a:gd name="connsiteX2" fmla="*/ 1206229 w 1447610"/>
              <a:gd name="connsiteY2" fmla="*/ 1867710 h 2305455"/>
              <a:gd name="connsiteX3" fmla="*/ 48638 w 1447610"/>
              <a:gd name="connsiteY3" fmla="*/ 2305455 h 2305455"/>
              <a:gd name="connsiteX0" fmla="*/ 0 w 1320961"/>
              <a:gd name="connsiteY0" fmla="*/ 0 h 2305455"/>
              <a:gd name="connsiteX1" fmla="*/ 1215957 w 1320961"/>
              <a:gd name="connsiteY1" fmla="*/ 350196 h 2305455"/>
              <a:gd name="connsiteX2" fmla="*/ 1206229 w 1320961"/>
              <a:gd name="connsiteY2" fmla="*/ 1867710 h 2305455"/>
              <a:gd name="connsiteX3" fmla="*/ 48638 w 1320961"/>
              <a:gd name="connsiteY3" fmla="*/ 2305455 h 2305455"/>
              <a:gd name="connsiteX0" fmla="*/ 0 w 1279182"/>
              <a:gd name="connsiteY0" fmla="*/ 7858 h 2313313"/>
              <a:gd name="connsiteX1" fmla="*/ 1215957 w 1279182"/>
              <a:gd name="connsiteY1" fmla="*/ 358054 h 2313313"/>
              <a:gd name="connsiteX2" fmla="*/ 1206229 w 1279182"/>
              <a:gd name="connsiteY2" fmla="*/ 1875568 h 2313313"/>
              <a:gd name="connsiteX3" fmla="*/ 48638 w 1279182"/>
              <a:gd name="connsiteY3" fmla="*/ 2313313 h 2313313"/>
              <a:gd name="connsiteX0" fmla="*/ 0 w 1333728"/>
              <a:gd name="connsiteY0" fmla="*/ 0 h 2305455"/>
              <a:gd name="connsiteX1" fmla="*/ 1215957 w 1333728"/>
              <a:gd name="connsiteY1" fmla="*/ 350196 h 2305455"/>
              <a:gd name="connsiteX2" fmla="*/ 1206229 w 1333728"/>
              <a:gd name="connsiteY2" fmla="*/ 1867710 h 2305455"/>
              <a:gd name="connsiteX3" fmla="*/ 48638 w 1333728"/>
              <a:gd name="connsiteY3" fmla="*/ 2305455 h 2305455"/>
              <a:gd name="connsiteX0" fmla="*/ 0 w 1297220"/>
              <a:gd name="connsiteY0" fmla="*/ 0 h 2305455"/>
              <a:gd name="connsiteX1" fmla="*/ 1157591 w 1297220"/>
              <a:gd name="connsiteY1" fmla="*/ 350196 h 2305455"/>
              <a:gd name="connsiteX2" fmla="*/ 1206229 w 1297220"/>
              <a:gd name="connsiteY2" fmla="*/ 1867710 h 2305455"/>
              <a:gd name="connsiteX3" fmla="*/ 48638 w 1297220"/>
              <a:gd name="connsiteY3" fmla="*/ 2305455 h 2305455"/>
              <a:gd name="connsiteX0" fmla="*/ 0 w 1276872"/>
              <a:gd name="connsiteY0" fmla="*/ 294 h 2305749"/>
              <a:gd name="connsiteX1" fmla="*/ 1118681 w 1276872"/>
              <a:gd name="connsiteY1" fmla="*/ 340763 h 2305749"/>
              <a:gd name="connsiteX2" fmla="*/ 1206229 w 1276872"/>
              <a:gd name="connsiteY2" fmla="*/ 1868004 h 2305749"/>
              <a:gd name="connsiteX3" fmla="*/ 48638 w 1276872"/>
              <a:gd name="connsiteY3" fmla="*/ 2305749 h 2305749"/>
              <a:gd name="connsiteX0" fmla="*/ 0 w 1276872"/>
              <a:gd name="connsiteY0" fmla="*/ 294 h 2305749"/>
              <a:gd name="connsiteX1" fmla="*/ 1118681 w 1276872"/>
              <a:gd name="connsiteY1" fmla="*/ 340763 h 2305749"/>
              <a:gd name="connsiteX2" fmla="*/ 1206229 w 1276872"/>
              <a:gd name="connsiteY2" fmla="*/ 1868004 h 2305749"/>
              <a:gd name="connsiteX3" fmla="*/ 48638 w 1276872"/>
              <a:gd name="connsiteY3" fmla="*/ 2305749 h 2305749"/>
              <a:gd name="connsiteX0" fmla="*/ 0 w 1276872"/>
              <a:gd name="connsiteY0" fmla="*/ 294 h 2305749"/>
              <a:gd name="connsiteX1" fmla="*/ 1118681 w 1276872"/>
              <a:gd name="connsiteY1" fmla="*/ 340763 h 2305749"/>
              <a:gd name="connsiteX2" fmla="*/ 1206229 w 1276872"/>
              <a:gd name="connsiteY2" fmla="*/ 1868004 h 2305749"/>
              <a:gd name="connsiteX3" fmla="*/ 48638 w 1276872"/>
              <a:gd name="connsiteY3" fmla="*/ 2305749 h 2305749"/>
              <a:gd name="connsiteX0" fmla="*/ 0 w 1272820"/>
              <a:gd name="connsiteY0" fmla="*/ 0 h 2305455"/>
              <a:gd name="connsiteX1" fmla="*/ 1118681 w 1272820"/>
              <a:gd name="connsiteY1" fmla="*/ 340469 h 2305455"/>
              <a:gd name="connsiteX2" fmla="*/ 1215956 w 1272820"/>
              <a:gd name="connsiteY2" fmla="*/ 1507787 h 2305455"/>
              <a:gd name="connsiteX3" fmla="*/ 48638 w 1272820"/>
              <a:gd name="connsiteY3" fmla="*/ 2305455 h 2305455"/>
              <a:gd name="connsiteX0" fmla="*/ 0 w 1529875"/>
              <a:gd name="connsiteY0" fmla="*/ 0 h 2323972"/>
              <a:gd name="connsiteX1" fmla="*/ 1361873 w 1529875"/>
              <a:gd name="connsiteY1" fmla="*/ 358986 h 2323972"/>
              <a:gd name="connsiteX2" fmla="*/ 1459148 w 1529875"/>
              <a:gd name="connsiteY2" fmla="*/ 1526304 h 2323972"/>
              <a:gd name="connsiteX3" fmla="*/ 291830 w 1529875"/>
              <a:gd name="connsiteY3" fmla="*/ 2323972 h 2323972"/>
              <a:gd name="connsiteX0" fmla="*/ 0 w 1510433"/>
              <a:gd name="connsiteY0" fmla="*/ 0 h 2323972"/>
              <a:gd name="connsiteX1" fmla="*/ 1361873 w 1510433"/>
              <a:gd name="connsiteY1" fmla="*/ 358986 h 2323972"/>
              <a:gd name="connsiteX2" fmla="*/ 1459148 w 1510433"/>
              <a:gd name="connsiteY2" fmla="*/ 1526304 h 2323972"/>
              <a:gd name="connsiteX3" fmla="*/ 291830 w 1510433"/>
              <a:gd name="connsiteY3" fmla="*/ 2323972 h 2323972"/>
              <a:gd name="connsiteX0" fmla="*/ 0 w 1510433"/>
              <a:gd name="connsiteY0" fmla="*/ 0 h 2323972"/>
              <a:gd name="connsiteX1" fmla="*/ 1361873 w 1510433"/>
              <a:gd name="connsiteY1" fmla="*/ 358986 h 2323972"/>
              <a:gd name="connsiteX2" fmla="*/ 1459148 w 1510433"/>
              <a:gd name="connsiteY2" fmla="*/ 1526304 h 2323972"/>
              <a:gd name="connsiteX3" fmla="*/ 291830 w 1510433"/>
              <a:gd name="connsiteY3" fmla="*/ 2323972 h 23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433" h="2323972">
                <a:moveTo>
                  <a:pt x="0" y="0"/>
                </a:moveTo>
                <a:cubicBezTo>
                  <a:pt x="586092" y="2432"/>
                  <a:pt x="1177048" y="86084"/>
                  <a:pt x="1361873" y="358986"/>
                </a:cubicBezTo>
                <a:cubicBezTo>
                  <a:pt x="1546698" y="631888"/>
                  <a:pt x="1533727" y="710802"/>
                  <a:pt x="1459148" y="1526304"/>
                </a:cubicBezTo>
                <a:cubicBezTo>
                  <a:pt x="1413753" y="1961960"/>
                  <a:pt x="1368357" y="2318297"/>
                  <a:pt x="291830" y="2323972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82C508-700E-469C-938E-F98D4F737AA9}"/>
              </a:ext>
            </a:extLst>
          </p:cNvPr>
          <p:cNvSpPr txBox="1"/>
          <p:nvPr/>
        </p:nvSpPr>
        <p:spPr>
          <a:xfrm rot="179584">
            <a:off x="7204430" y="625484"/>
            <a:ext cx="4719962" cy="1207316"/>
          </a:xfrm>
          <a:prstGeom prst="roundRect">
            <a:avLst>
              <a:gd name="adj" fmla="val 1799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Some languages (including Java) provide a special syntax for long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if/else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if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chains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which test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on the same value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D90E5A5-5160-43E7-9DA7-9E2A59560FE4}"/>
              </a:ext>
            </a:extLst>
          </p:cNvPr>
          <p:cNvSpPr/>
          <p:nvPr/>
        </p:nvSpPr>
        <p:spPr>
          <a:xfrm>
            <a:off x="5917660" y="4244230"/>
            <a:ext cx="1024650" cy="223737"/>
          </a:xfrm>
          <a:prstGeom prst="roundRect">
            <a:avLst>
              <a:gd name="adj" fmla="val 3005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B382E1B-D785-4A6B-8E8E-A52166DDD842}"/>
              </a:ext>
            </a:extLst>
          </p:cNvPr>
          <p:cNvSpPr/>
          <p:nvPr/>
        </p:nvSpPr>
        <p:spPr>
          <a:xfrm>
            <a:off x="5917660" y="4879498"/>
            <a:ext cx="1024650" cy="223737"/>
          </a:xfrm>
          <a:prstGeom prst="roundRect">
            <a:avLst>
              <a:gd name="adj" fmla="val 3005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BE2244A-2E5A-43C4-89AA-6BEA85D19466}"/>
              </a:ext>
            </a:extLst>
          </p:cNvPr>
          <p:cNvSpPr/>
          <p:nvPr/>
        </p:nvSpPr>
        <p:spPr>
          <a:xfrm>
            <a:off x="5917660" y="5514766"/>
            <a:ext cx="1024650" cy="223737"/>
          </a:xfrm>
          <a:prstGeom prst="roundRect">
            <a:avLst>
              <a:gd name="adj" fmla="val 3005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9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23" grpId="0" animBg="1"/>
      <p:bldP spid="28" grpId="0" animBg="1"/>
      <p:bldP spid="31" grpId="0" animBg="1"/>
      <p:bldP spid="32" grpId="0" animBg="1"/>
      <p:bldP spid="3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D3D7-03FD-480D-B5C3-E2DB3720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991" y="331518"/>
            <a:ext cx="6614319" cy="924141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switch/case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statements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5DB61EE-E80E-4ED9-96C0-380FDE59F4A9}"/>
              </a:ext>
            </a:extLst>
          </p:cNvPr>
          <p:cNvSpPr/>
          <p:nvPr/>
        </p:nvSpPr>
        <p:spPr>
          <a:xfrm>
            <a:off x="222313" y="2253325"/>
            <a:ext cx="4787432" cy="4399719"/>
          </a:xfrm>
          <a:prstGeom prst="roundRect">
            <a:avLst>
              <a:gd name="adj" fmla="val 1733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season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ToStr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season)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String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"Unknown"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"Spring"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"Summer"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"Autumn"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 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answer 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"Winter"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answer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2B8CA2-7AFE-43B7-B145-25BBA95B43E1}"/>
              </a:ext>
            </a:extLst>
          </p:cNvPr>
          <p:cNvSpPr/>
          <p:nvPr/>
        </p:nvSpPr>
        <p:spPr>
          <a:xfrm>
            <a:off x="5424792" y="2253325"/>
            <a:ext cx="4787432" cy="4399718"/>
          </a:xfrm>
          <a:prstGeom prst="roundRect">
            <a:avLst>
              <a:gd name="adj" fmla="val 1733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seasonToStr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season)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String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"Unknown"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switch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(season)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"Spring"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"Summer"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"Autumn"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case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answer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"Winter"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answer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7F314BC-DD58-4A1F-9CAC-22CD07FF388E}"/>
              </a:ext>
            </a:extLst>
          </p:cNvPr>
          <p:cNvSpPr/>
          <p:nvPr/>
        </p:nvSpPr>
        <p:spPr>
          <a:xfrm>
            <a:off x="3239314" y="3226815"/>
            <a:ext cx="2488795" cy="12506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Equivalent to: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68DB34-CA32-420A-9B62-E122BF002D53}"/>
              </a:ext>
            </a:extLst>
          </p:cNvPr>
          <p:cNvSpPr txBox="1"/>
          <p:nvPr/>
        </p:nvSpPr>
        <p:spPr>
          <a:xfrm>
            <a:off x="8788738" y="3194633"/>
            <a:ext cx="3054487" cy="1021556"/>
          </a:xfrm>
          <a:prstGeom prst="roundRect">
            <a:avLst>
              <a:gd name="adj" fmla="val 16715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lIns="91440" rIns="91440" rtlCol="0" anchor="ctr">
            <a:spAutoFit/>
          </a:bodyPr>
          <a:lstStyle/>
          <a:p>
            <a:pPr algn="ctr"/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break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tells the computer to immediately jump out of the current curly brace block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{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82C508-700E-469C-938E-F98D4F737AA9}"/>
              </a:ext>
            </a:extLst>
          </p:cNvPr>
          <p:cNvSpPr txBox="1"/>
          <p:nvPr/>
        </p:nvSpPr>
        <p:spPr>
          <a:xfrm rot="179584">
            <a:off x="7204430" y="625484"/>
            <a:ext cx="4719962" cy="1207316"/>
          </a:xfrm>
          <a:prstGeom prst="roundRect">
            <a:avLst>
              <a:gd name="adj" fmla="val 1799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Some languages (including Java) provide a special syntax for long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if/else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if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chains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which test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on the same value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3B9B39C-1ECF-46E3-9C9A-F31DD7883739}"/>
              </a:ext>
            </a:extLst>
          </p:cNvPr>
          <p:cNvSpPr txBox="1"/>
          <p:nvPr/>
        </p:nvSpPr>
        <p:spPr>
          <a:xfrm>
            <a:off x="8801840" y="4453184"/>
            <a:ext cx="3054487" cy="994767"/>
          </a:xfrm>
          <a:prstGeom prst="roundRect">
            <a:avLst>
              <a:gd name="adj" fmla="val 1331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lIns="91440" rIns="91440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If omitted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, execution “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falls through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” to the subsequent cases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052D68-9A62-4DEC-9348-C9FF86525BDA}"/>
              </a:ext>
            </a:extLst>
          </p:cNvPr>
          <p:cNvGrpSpPr/>
          <p:nvPr/>
        </p:nvGrpSpPr>
        <p:grpSpPr>
          <a:xfrm>
            <a:off x="6054805" y="4364641"/>
            <a:ext cx="681897" cy="1290735"/>
            <a:chOff x="6054805" y="4364641"/>
            <a:chExt cx="681897" cy="1290735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480CAA5-5D8A-4BA0-A195-B6387935AD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4805" y="4364641"/>
              <a:ext cx="68189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AB5916D-4A04-4A8B-9C69-CBE6E7047E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4805" y="4992902"/>
              <a:ext cx="68189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2AB2D21-55B7-4334-B1CC-7DE2DA5F57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4805" y="5655376"/>
              <a:ext cx="68189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1325EA7-1183-4D72-842C-2618E40D9A38}"/>
              </a:ext>
            </a:extLst>
          </p:cNvPr>
          <p:cNvSpPr/>
          <p:nvPr/>
        </p:nvSpPr>
        <p:spPr>
          <a:xfrm>
            <a:off x="7951657" y="4201267"/>
            <a:ext cx="209550" cy="552450"/>
          </a:xfrm>
          <a:custGeom>
            <a:avLst/>
            <a:gdLst>
              <a:gd name="connsiteX0" fmla="*/ 0 w 323960"/>
              <a:gd name="connsiteY0" fmla="*/ 0 h 552450"/>
              <a:gd name="connsiteX1" fmla="*/ 323850 w 323960"/>
              <a:gd name="connsiteY1" fmla="*/ 285750 h 552450"/>
              <a:gd name="connsiteX2" fmla="*/ 28575 w 323960"/>
              <a:gd name="connsiteY2" fmla="*/ 55245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960" h="552450">
                <a:moveTo>
                  <a:pt x="0" y="0"/>
                </a:moveTo>
                <a:cubicBezTo>
                  <a:pt x="159544" y="96837"/>
                  <a:pt x="319088" y="193675"/>
                  <a:pt x="323850" y="285750"/>
                </a:cubicBezTo>
                <a:cubicBezTo>
                  <a:pt x="328612" y="377825"/>
                  <a:pt x="178593" y="465137"/>
                  <a:pt x="28575" y="552450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16FC3A9-D86C-4FB8-9A1A-D2CED13BF889}"/>
              </a:ext>
            </a:extLst>
          </p:cNvPr>
          <p:cNvSpPr/>
          <p:nvPr/>
        </p:nvSpPr>
        <p:spPr>
          <a:xfrm>
            <a:off x="7966861" y="4859623"/>
            <a:ext cx="209550" cy="552450"/>
          </a:xfrm>
          <a:custGeom>
            <a:avLst/>
            <a:gdLst>
              <a:gd name="connsiteX0" fmla="*/ 0 w 323960"/>
              <a:gd name="connsiteY0" fmla="*/ 0 h 552450"/>
              <a:gd name="connsiteX1" fmla="*/ 323850 w 323960"/>
              <a:gd name="connsiteY1" fmla="*/ 285750 h 552450"/>
              <a:gd name="connsiteX2" fmla="*/ 28575 w 323960"/>
              <a:gd name="connsiteY2" fmla="*/ 55245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960" h="552450">
                <a:moveTo>
                  <a:pt x="0" y="0"/>
                </a:moveTo>
                <a:cubicBezTo>
                  <a:pt x="159544" y="96837"/>
                  <a:pt x="319088" y="193675"/>
                  <a:pt x="323850" y="285750"/>
                </a:cubicBezTo>
                <a:cubicBezTo>
                  <a:pt x="328612" y="377825"/>
                  <a:pt x="178593" y="465137"/>
                  <a:pt x="28575" y="552450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AD32F14-C817-4D25-A229-891AE5D6905A}"/>
              </a:ext>
            </a:extLst>
          </p:cNvPr>
          <p:cNvSpPr/>
          <p:nvPr/>
        </p:nvSpPr>
        <p:spPr>
          <a:xfrm>
            <a:off x="7232870" y="5517979"/>
            <a:ext cx="943500" cy="771525"/>
          </a:xfrm>
          <a:custGeom>
            <a:avLst/>
            <a:gdLst>
              <a:gd name="connsiteX0" fmla="*/ 0 w 323960"/>
              <a:gd name="connsiteY0" fmla="*/ 0 h 552450"/>
              <a:gd name="connsiteX1" fmla="*/ 323850 w 323960"/>
              <a:gd name="connsiteY1" fmla="*/ 285750 h 552450"/>
              <a:gd name="connsiteX2" fmla="*/ 28575 w 323960"/>
              <a:gd name="connsiteY2" fmla="*/ 552450 h 552450"/>
              <a:gd name="connsiteX0" fmla="*/ 1267266 w 1591127"/>
              <a:gd name="connsiteY0" fmla="*/ 0 h 847725"/>
              <a:gd name="connsiteX1" fmla="*/ 1591116 w 1591127"/>
              <a:gd name="connsiteY1" fmla="*/ 285750 h 847725"/>
              <a:gd name="connsiteX2" fmla="*/ 0 w 1591127"/>
              <a:gd name="connsiteY2" fmla="*/ 847725 h 847725"/>
              <a:gd name="connsiteX0" fmla="*/ 1134737 w 1458599"/>
              <a:gd name="connsiteY0" fmla="*/ 0 h 771525"/>
              <a:gd name="connsiteX1" fmla="*/ 1458587 w 1458599"/>
              <a:gd name="connsiteY1" fmla="*/ 285750 h 771525"/>
              <a:gd name="connsiteX2" fmla="*/ 0 w 1458599"/>
              <a:gd name="connsiteY2" fmla="*/ 771525 h 771525"/>
              <a:gd name="connsiteX0" fmla="*/ 1134737 w 1458624"/>
              <a:gd name="connsiteY0" fmla="*/ 0 h 771525"/>
              <a:gd name="connsiteX1" fmla="*/ 1458587 w 1458624"/>
              <a:gd name="connsiteY1" fmla="*/ 285750 h 771525"/>
              <a:gd name="connsiteX2" fmla="*/ 0 w 1458624"/>
              <a:gd name="connsiteY2" fmla="*/ 771525 h 771525"/>
              <a:gd name="connsiteX0" fmla="*/ 1134737 w 1458632"/>
              <a:gd name="connsiteY0" fmla="*/ 0 h 771525"/>
              <a:gd name="connsiteX1" fmla="*/ 1458587 w 1458632"/>
              <a:gd name="connsiteY1" fmla="*/ 285750 h 771525"/>
              <a:gd name="connsiteX2" fmla="*/ 0 w 1458632"/>
              <a:gd name="connsiteY2" fmla="*/ 771525 h 771525"/>
              <a:gd name="connsiteX0" fmla="*/ 1134737 w 1458632"/>
              <a:gd name="connsiteY0" fmla="*/ 0 h 771525"/>
              <a:gd name="connsiteX1" fmla="*/ 1458587 w 1458632"/>
              <a:gd name="connsiteY1" fmla="*/ 285750 h 771525"/>
              <a:gd name="connsiteX2" fmla="*/ 0 w 1458632"/>
              <a:gd name="connsiteY2" fmla="*/ 771525 h 771525"/>
              <a:gd name="connsiteX0" fmla="*/ 1134737 w 1458632"/>
              <a:gd name="connsiteY0" fmla="*/ 0 h 771525"/>
              <a:gd name="connsiteX1" fmla="*/ 1458587 w 1458632"/>
              <a:gd name="connsiteY1" fmla="*/ 285750 h 771525"/>
              <a:gd name="connsiteX2" fmla="*/ 0 w 1458632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8632" h="771525">
                <a:moveTo>
                  <a:pt x="1134737" y="0"/>
                </a:moveTo>
                <a:cubicBezTo>
                  <a:pt x="1294281" y="96837"/>
                  <a:pt x="1409649" y="127000"/>
                  <a:pt x="1458587" y="285750"/>
                </a:cubicBezTo>
                <a:cubicBezTo>
                  <a:pt x="1463349" y="530225"/>
                  <a:pt x="1092448" y="722312"/>
                  <a:pt x="0" y="771525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3D7FCFD-D86B-474A-A0B1-6B6E5B5BD96E}"/>
              </a:ext>
            </a:extLst>
          </p:cNvPr>
          <p:cNvSpPr/>
          <p:nvPr/>
        </p:nvSpPr>
        <p:spPr>
          <a:xfrm>
            <a:off x="3209385" y="3226815"/>
            <a:ext cx="2488795" cy="12506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(Almost) Equivalent to:</a:t>
            </a:r>
          </a:p>
        </p:txBody>
      </p:sp>
    </p:spTree>
    <p:extLst>
      <p:ext uri="{BB962C8B-B14F-4D97-AF65-F5344CB8AC3E}">
        <p14:creationId xmlns:p14="http://schemas.microsoft.com/office/powerpoint/2010/main" val="76450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0" grpId="0" animBg="1"/>
      <p:bldP spid="21" grpId="0" animBg="1"/>
      <p:bldP spid="22" grpId="0" animBg="1"/>
      <p:bldP spid="1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ED3A-C0DE-4CD4-AFED-E81C6F95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639" y="315429"/>
            <a:ext cx="4185863" cy="95176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Enumerations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41AC0A-2494-4A42-8685-3CD0055B4FD6}"/>
              </a:ext>
            </a:extLst>
          </p:cNvPr>
          <p:cNvSpPr/>
          <p:nvPr/>
        </p:nvSpPr>
        <p:spPr>
          <a:xfrm>
            <a:off x="4870610" y="350554"/>
            <a:ext cx="6867525" cy="1095070"/>
          </a:xfrm>
          <a:prstGeom prst="roundRect">
            <a:avLst>
              <a:gd name="adj" fmla="val 1172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10000"/>
              </a:lnSpc>
              <a:buNone/>
            </a:pP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Enumeration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– A 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programmer-defined data type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that has a predefined, 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finite set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of possible values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1F81A2-7930-4AB4-9B8F-BBDCE3C0A74B}"/>
              </a:ext>
            </a:extLst>
          </p:cNvPr>
          <p:cNvSpPr/>
          <p:nvPr/>
        </p:nvSpPr>
        <p:spPr>
          <a:xfrm>
            <a:off x="7379634" y="2109935"/>
            <a:ext cx="3809509" cy="2434431"/>
          </a:xfrm>
          <a:prstGeom prst="roundRect">
            <a:avLst>
              <a:gd name="adj" fmla="val 3644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enum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Day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SUNDAY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MONDAY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TUESDAY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WEDNESDAY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THURSDAY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FRIDAY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SATURDAY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188BF6-16E0-4A34-A0E9-E3B57AF0251C}"/>
              </a:ext>
            </a:extLst>
          </p:cNvPr>
          <p:cNvSpPr txBox="1"/>
          <p:nvPr/>
        </p:nvSpPr>
        <p:spPr>
          <a:xfrm>
            <a:off x="7379634" y="1594661"/>
            <a:ext cx="3924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Declaring an </a:t>
            </a:r>
            <a:r>
              <a:rPr lang="en-US" sz="2400" dirty="0" err="1"/>
              <a:t>enum</a:t>
            </a:r>
            <a:r>
              <a:rPr lang="en-US" sz="2400" dirty="0"/>
              <a:t> type: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E61BE42-E9C9-4DCB-BBD5-BC3C8B47A57C}"/>
              </a:ext>
            </a:extLst>
          </p:cNvPr>
          <p:cNvSpPr/>
          <p:nvPr/>
        </p:nvSpPr>
        <p:spPr>
          <a:xfrm>
            <a:off x="1023026" y="2117881"/>
            <a:ext cx="5829176" cy="4652568"/>
          </a:xfrm>
          <a:prstGeom prst="roundRect">
            <a:avLst>
              <a:gd name="adj" fmla="val 237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Day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day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Day.</a:t>
            </a:r>
            <a:r>
              <a:rPr lang="en-US" altLang="en-US" sz="14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SUNDAY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3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(day ==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Day.</a:t>
            </a:r>
            <a:r>
              <a:rPr lang="en-US" altLang="en-US" sz="14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WEDNESDAY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6A8759"/>
                </a:solidFill>
                <a:latin typeface="Consolas" panose="020B0609020204030204" pitchFamily="49" charset="0"/>
              </a:rPr>
              <a:t>"Hey, that's today!"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4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switch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(day)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case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MONDAY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"Mondays are bad."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case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FRIDAY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"Fridays are better."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case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SATURDAY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case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SUNDAY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"Weekends are best."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default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"Midweek days are so-so."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break;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417CC6-B973-4977-8796-A64A71A66177}"/>
              </a:ext>
            </a:extLst>
          </p:cNvPr>
          <p:cNvSpPr txBox="1"/>
          <p:nvPr/>
        </p:nvSpPr>
        <p:spPr>
          <a:xfrm>
            <a:off x="1023026" y="1594661"/>
            <a:ext cx="5241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Using an </a:t>
            </a:r>
            <a:r>
              <a:rPr lang="en-US" sz="2400" dirty="0" err="1"/>
              <a:t>enum</a:t>
            </a:r>
            <a:r>
              <a:rPr lang="en-US" sz="2400" dirty="0"/>
              <a:t> variable: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F439494-96F5-47BE-AEE6-4752FEB1701A}"/>
              </a:ext>
            </a:extLst>
          </p:cNvPr>
          <p:cNvGrpSpPr/>
          <p:nvPr/>
        </p:nvGrpSpPr>
        <p:grpSpPr>
          <a:xfrm>
            <a:off x="3346315" y="1833439"/>
            <a:ext cx="3728740" cy="677585"/>
            <a:chOff x="723521" y="5464453"/>
            <a:chExt cx="3728740" cy="67758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82B92B9-AC1F-4102-9FDF-A05AADCCFBB7}"/>
                </a:ext>
              </a:extLst>
            </p:cNvPr>
            <p:cNvCxnSpPr>
              <a:cxnSpLocks/>
              <a:stCxn id="27" idx="1"/>
            </p:cNvCxnSpPr>
            <p:nvPr/>
          </p:nvCxnSpPr>
          <p:spPr>
            <a:xfrm flipH="1">
              <a:off x="723521" y="5803246"/>
              <a:ext cx="885920" cy="12287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969E0A0-E499-4305-9D9A-BC512FE75015}"/>
                </a:ext>
              </a:extLst>
            </p:cNvPr>
            <p:cNvSpPr txBox="1"/>
            <p:nvPr/>
          </p:nvSpPr>
          <p:spPr>
            <a:xfrm>
              <a:off x="1609441" y="5464453"/>
              <a:ext cx="2842820" cy="677585"/>
            </a:xfrm>
            <a:prstGeom prst="roundRect">
              <a:avLst>
                <a:gd name="adj" fmla="val 867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txBody>
            <a:bodyPr wrap="square" lIns="91440" rIns="9144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This variable is of type </a:t>
              </a: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Day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, and has value </a:t>
              </a:r>
              <a:r>
                <a:rPr lang="en-US" b="1" i="1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SUNDAY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FCBA399-9360-4DB2-ACB7-BD96D276E340}"/>
              </a:ext>
            </a:extLst>
          </p:cNvPr>
          <p:cNvGrpSpPr/>
          <p:nvPr/>
        </p:nvGrpSpPr>
        <p:grpSpPr>
          <a:xfrm>
            <a:off x="9490590" y="2428458"/>
            <a:ext cx="2410811" cy="955154"/>
            <a:chOff x="1609441" y="5186884"/>
            <a:chExt cx="2410811" cy="955154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3337D1A-45F7-476C-8D02-ABA7472B6B0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09441" y="5186884"/>
              <a:ext cx="248332" cy="27757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C694D50-0B30-44A3-81EA-479011026824}"/>
                </a:ext>
              </a:extLst>
            </p:cNvPr>
            <p:cNvSpPr txBox="1"/>
            <p:nvPr/>
          </p:nvSpPr>
          <p:spPr>
            <a:xfrm>
              <a:off x="1609441" y="5464453"/>
              <a:ext cx="2410811" cy="677585"/>
            </a:xfrm>
            <a:prstGeom prst="roundRect">
              <a:avLst>
                <a:gd name="adj" fmla="val 867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txBody>
            <a:bodyPr wrap="square" lIns="91440" rIns="9144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The </a:t>
              </a: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Day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r>
                <a:rPr lang="en-US" dirty="0" err="1">
                  <a:solidFill>
                    <a:schemeClr val="accent6">
                      <a:lumMod val="75000"/>
                    </a:schemeClr>
                  </a:solidFill>
                </a:rPr>
                <a:t>enum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 defines 7 possible values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3D1685F-624B-4B62-95FD-88FB9FC4E9FC}"/>
              </a:ext>
            </a:extLst>
          </p:cNvPr>
          <p:cNvSpPr txBox="1"/>
          <p:nvPr/>
        </p:nvSpPr>
        <p:spPr>
          <a:xfrm>
            <a:off x="8888361" y="3661181"/>
            <a:ext cx="3013041" cy="967978"/>
          </a:xfrm>
          <a:prstGeom prst="roundRect">
            <a:avLst>
              <a:gd name="adj" fmla="val 853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lIns="91440" rIns="91440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Enums are usually declared in their own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.java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file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OR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directly in the body of a class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3D5BA59-802F-4BDF-8049-026CE149D7F8}"/>
              </a:ext>
            </a:extLst>
          </p:cNvPr>
          <p:cNvGrpSpPr/>
          <p:nvPr/>
        </p:nvGrpSpPr>
        <p:grpSpPr>
          <a:xfrm>
            <a:off x="207307" y="2655081"/>
            <a:ext cx="772125" cy="633157"/>
            <a:chOff x="207307" y="2655081"/>
            <a:chExt cx="772125" cy="633157"/>
          </a:xfrm>
        </p:grpSpPr>
        <p:sp>
          <p:nvSpPr>
            <p:cNvPr id="60" name="Left Brace 59">
              <a:extLst>
                <a:ext uri="{FF2B5EF4-FFF2-40B4-BE49-F238E27FC236}">
                  <a16:creationId xmlns:a16="http://schemas.microsoft.com/office/drawing/2014/main" id="{3BA78D2D-1B6B-4F4F-8D56-F8C8C72D14B2}"/>
                </a:ext>
              </a:extLst>
            </p:cNvPr>
            <p:cNvSpPr/>
            <p:nvPr/>
          </p:nvSpPr>
          <p:spPr>
            <a:xfrm>
              <a:off x="733736" y="2655081"/>
              <a:ext cx="245696" cy="633157"/>
            </a:xfrm>
            <a:prstGeom prst="leftBrace">
              <a:avLst>
                <a:gd name="adj1" fmla="val 32088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7C88C95-73C7-4E34-8750-A6E2DE35CFBD}"/>
                </a:ext>
              </a:extLst>
            </p:cNvPr>
            <p:cNvSpPr txBox="1"/>
            <p:nvPr/>
          </p:nvSpPr>
          <p:spPr>
            <a:xfrm rot="16200000">
              <a:off x="173003" y="2786993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onsolas" panose="020B0609020204030204" pitchFamily="49" charset="0"/>
                </a:rPr>
                <a:t>if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E0D271B9-1C09-455E-B748-454BC77ADF45}"/>
              </a:ext>
            </a:extLst>
          </p:cNvPr>
          <p:cNvGrpSpPr/>
          <p:nvPr/>
        </p:nvGrpSpPr>
        <p:grpSpPr>
          <a:xfrm>
            <a:off x="212115" y="3526290"/>
            <a:ext cx="767317" cy="3244159"/>
            <a:chOff x="212115" y="3526290"/>
            <a:chExt cx="767317" cy="3244159"/>
          </a:xfrm>
        </p:grpSpPr>
        <p:sp>
          <p:nvSpPr>
            <p:cNvPr id="62" name="Left Brace 61">
              <a:extLst>
                <a:ext uri="{FF2B5EF4-FFF2-40B4-BE49-F238E27FC236}">
                  <a16:creationId xmlns:a16="http://schemas.microsoft.com/office/drawing/2014/main" id="{4A3751E7-A32F-4B84-994E-4248F31BD9AA}"/>
                </a:ext>
              </a:extLst>
            </p:cNvPr>
            <p:cNvSpPr/>
            <p:nvPr/>
          </p:nvSpPr>
          <p:spPr>
            <a:xfrm>
              <a:off x="733736" y="3526290"/>
              <a:ext cx="245696" cy="3244159"/>
            </a:xfrm>
            <a:prstGeom prst="leftBrace">
              <a:avLst>
                <a:gd name="adj1" fmla="val 32088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90DF919-A1A3-4C4B-A4AF-C04B6A43C24B}"/>
                </a:ext>
              </a:extLst>
            </p:cNvPr>
            <p:cNvSpPr txBox="1"/>
            <p:nvPr/>
          </p:nvSpPr>
          <p:spPr>
            <a:xfrm rot="16200000">
              <a:off x="-75464" y="4963703"/>
              <a:ext cx="944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onsolas" panose="020B0609020204030204" pitchFamily="49" charset="0"/>
                </a:rPr>
                <a:t>switch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012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20" grpId="0" animBg="1"/>
      <p:bldP spid="21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91201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Overriding</a:t>
            </a:r>
            <a:r>
              <a:rPr lang="en-US" dirty="0">
                <a:latin typeface="Bahnschrift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516808"/>
            <a:ext cx="5715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69659E9-81BB-4311-8476-EB37ED70B432}"/>
              </a:ext>
            </a:extLst>
          </p:cNvPr>
          <p:cNvSpPr/>
          <p:nvPr/>
        </p:nvSpPr>
        <p:spPr>
          <a:xfrm>
            <a:off x="1748759" y="2873450"/>
            <a:ext cx="3099466" cy="793675"/>
          </a:xfrm>
          <a:prstGeom prst="roundRect">
            <a:avLst>
              <a:gd name="adj" fmla="val 1016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322D57C-5921-44B4-AA47-C3077BAA2342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3200400" y="3667125"/>
            <a:ext cx="70654" cy="59088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2B3C0A3-519A-4364-A604-7CD4FD8BF34A}"/>
              </a:ext>
            </a:extLst>
          </p:cNvPr>
          <p:cNvSpPr txBox="1"/>
          <p:nvPr/>
        </p:nvSpPr>
        <p:spPr>
          <a:xfrm>
            <a:off x="1417657" y="4258014"/>
            <a:ext cx="3706793" cy="1077649"/>
          </a:xfrm>
          <a:prstGeom prst="roundRect">
            <a:avLst>
              <a:gd name="adj" fmla="val 110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Imagine what would happen if we changed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directly in the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class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8FE57622-B79C-4682-BC26-352C6F09F408}"/>
              </a:ext>
            </a:extLst>
          </p:cNvPr>
          <p:cNvSpPr/>
          <p:nvPr/>
        </p:nvSpPr>
        <p:spPr>
          <a:xfrm>
            <a:off x="933450" y="2390774"/>
            <a:ext cx="4752975" cy="1776039"/>
          </a:xfrm>
          <a:prstGeom prst="mathMultiply">
            <a:avLst>
              <a:gd name="adj1" fmla="val 258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4EB159-7369-4826-917F-BC8E0E35C8CB}"/>
              </a:ext>
            </a:extLst>
          </p:cNvPr>
          <p:cNvSpPr txBox="1"/>
          <p:nvPr/>
        </p:nvSpPr>
        <p:spPr>
          <a:xfrm>
            <a:off x="1718104" y="5509837"/>
            <a:ext cx="3105898" cy="873406"/>
          </a:xfrm>
          <a:prstGeom prst="roundRect">
            <a:avLst>
              <a:gd name="adj" fmla="val 16912"/>
            </a:avLst>
          </a:prstGeom>
          <a:solidFill>
            <a:srgbClr val="FFD9D9"/>
          </a:solidFill>
          <a:ln w="25400">
            <a:solidFill>
              <a:srgbClr val="C00000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Changing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rgbClr val="C00000"/>
                </a:solidFill>
              </a:rPr>
              <a:t> here would affect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rgbClr val="C00000"/>
                </a:solidFill>
              </a:rPr>
              <a:t> too</a:t>
            </a:r>
          </a:p>
        </p:txBody>
      </p:sp>
    </p:spTree>
    <p:extLst>
      <p:ext uri="{BB962C8B-B14F-4D97-AF65-F5344CB8AC3E}">
        <p14:creationId xmlns:p14="http://schemas.microsoft.com/office/powerpoint/2010/main" val="57934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91201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Overriding</a:t>
            </a:r>
            <a:r>
              <a:rPr lang="en-US" dirty="0">
                <a:latin typeface="Bahnschrift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6B99B13-1C29-4E42-8C29-645A2F32C839}"/>
              </a:ext>
            </a:extLst>
          </p:cNvPr>
          <p:cNvGrpSpPr/>
          <p:nvPr/>
        </p:nvGrpSpPr>
        <p:grpSpPr>
          <a:xfrm>
            <a:off x="2543024" y="3295650"/>
            <a:ext cx="4056296" cy="2325280"/>
            <a:chOff x="2543024" y="3295650"/>
            <a:chExt cx="4056296" cy="232528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8536C43-436E-489C-9041-B8F3F3587D99}"/>
                </a:ext>
              </a:extLst>
            </p:cNvPr>
            <p:cNvSpPr txBox="1"/>
            <p:nvPr/>
          </p:nvSpPr>
          <p:spPr>
            <a:xfrm>
              <a:off x="2543024" y="4871967"/>
              <a:ext cx="3248176" cy="748963"/>
            </a:xfrm>
            <a:prstGeom prst="roundRect">
              <a:avLst>
                <a:gd name="adj" fmla="val 10476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Override </a:t>
              </a:r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getName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 inside the 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Professor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 class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AAE18D7-6D4C-44A7-A91D-5F186ECC0E98}"/>
                </a:ext>
              </a:extLst>
            </p:cNvPr>
            <p:cNvCxnSpPr>
              <a:cxnSpLocks/>
            </p:cNvCxnSpPr>
            <p:nvPr/>
          </p:nvCxnSpPr>
          <p:spPr>
            <a:xfrm>
              <a:off x="4133850" y="3295650"/>
              <a:ext cx="2465470" cy="2171887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78AC282-BE2B-4437-9F41-F35582498D23}"/>
              </a:ext>
            </a:extLst>
          </p:cNvPr>
          <p:cNvSpPr/>
          <p:nvPr/>
        </p:nvSpPr>
        <p:spPr>
          <a:xfrm>
            <a:off x="6599320" y="5483300"/>
            <a:ext cx="3116180" cy="965125"/>
          </a:xfrm>
          <a:prstGeom prst="roundRect">
            <a:avLst>
              <a:gd name="adj" fmla="val 1016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7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91201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Consolas" panose="020B0609020204030204" pitchFamily="49" charset="0"/>
              </a:rPr>
              <a:t>@Override</a:t>
            </a:r>
            <a:r>
              <a:rPr lang="en-US" sz="4000" dirty="0"/>
              <a:t>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directive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78AC282-BE2B-4437-9F41-F35582498D23}"/>
              </a:ext>
            </a:extLst>
          </p:cNvPr>
          <p:cNvSpPr/>
          <p:nvPr/>
        </p:nvSpPr>
        <p:spPr>
          <a:xfrm>
            <a:off x="6599320" y="5511876"/>
            <a:ext cx="1106405" cy="260274"/>
          </a:xfrm>
          <a:prstGeom prst="roundRect">
            <a:avLst>
              <a:gd name="adj" fmla="val 34911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D766D2-D506-4DAE-A10E-08D08C8F5F89}"/>
              </a:ext>
            </a:extLst>
          </p:cNvPr>
          <p:cNvSpPr txBox="1"/>
          <p:nvPr/>
        </p:nvSpPr>
        <p:spPr>
          <a:xfrm rot="21297834">
            <a:off x="228967" y="4436281"/>
            <a:ext cx="2729297" cy="1047750"/>
          </a:xfrm>
          <a:prstGeom prst="roundRect">
            <a:avLst>
              <a:gd name="adj" fmla="val 1158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It goes on its own line, directly before an overridden method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B18E6C-5D97-4D9E-A4F6-7CB241D7C107}"/>
              </a:ext>
            </a:extLst>
          </p:cNvPr>
          <p:cNvSpPr txBox="1"/>
          <p:nvPr/>
        </p:nvSpPr>
        <p:spPr>
          <a:xfrm rot="384584">
            <a:off x="2945299" y="5543760"/>
            <a:ext cx="2810737" cy="1047750"/>
          </a:xfrm>
          <a:prstGeom prst="roundRect">
            <a:avLst>
              <a:gd name="adj" fmla="val 108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It’s optional, but helpful when reading code and for catching mistakes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C53A40-31E4-424D-8359-B83D2B9CF4BC}"/>
              </a:ext>
            </a:extLst>
          </p:cNvPr>
          <p:cNvSpPr txBox="1"/>
          <p:nvPr/>
        </p:nvSpPr>
        <p:spPr>
          <a:xfrm>
            <a:off x="3057524" y="4000992"/>
            <a:ext cx="3013889" cy="813948"/>
          </a:xfrm>
          <a:prstGeom prst="roundRect">
            <a:avLst>
              <a:gd name="adj" fmla="val 15704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This funny line is called a “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compiler directive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”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C9DE80-8F6E-4A14-80D8-683C843D5D46}"/>
              </a:ext>
            </a:extLst>
          </p:cNvPr>
          <p:cNvCxnSpPr>
            <a:cxnSpLocks/>
          </p:cNvCxnSpPr>
          <p:nvPr/>
        </p:nvCxnSpPr>
        <p:spPr>
          <a:xfrm>
            <a:off x="5924550" y="4814940"/>
            <a:ext cx="674770" cy="652597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33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3990976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Field access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6400801" y="151179"/>
            <a:ext cx="5715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"Professor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82351-B2D2-4279-97E9-11CBA5617948}"/>
              </a:ext>
            </a:extLst>
          </p:cNvPr>
          <p:cNvSpPr txBox="1"/>
          <p:nvPr/>
        </p:nvSpPr>
        <p:spPr>
          <a:xfrm>
            <a:off x="1556415" y="1390463"/>
            <a:ext cx="39958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6F3501-3D3A-4899-89C4-BACB0B88F755}"/>
              </a:ext>
            </a:extLst>
          </p:cNvPr>
          <p:cNvSpPr txBox="1"/>
          <p:nvPr/>
        </p:nvSpPr>
        <p:spPr>
          <a:xfrm>
            <a:off x="953966" y="3923201"/>
            <a:ext cx="3760910" cy="1047749"/>
          </a:xfrm>
          <a:prstGeom prst="roundRect">
            <a:avLst>
              <a:gd name="adj" fmla="val 1546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We’re not quite done! This code won’t work.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Why not?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CE16C-1465-431F-9A33-A41385DC4924}"/>
              </a:ext>
            </a:extLst>
          </p:cNvPr>
          <p:cNvGrpSpPr/>
          <p:nvPr/>
        </p:nvGrpSpPr>
        <p:grpSpPr>
          <a:xfrm>
            <a:off x="1677866" y="1634133"/>
            <a:ext cx="7923491" cy="4576900"/>
            <a:chOff x="2076294" y="-51792"/>
            <a:chExt cx="7923491" cy="457690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642501BA-0490-483E-B88C-F16918657CBF}"/>
                </a:ext>
              </a:extLst>
            </p:cNvPr>
            <p:cNvSpPr/>
            <p:nvPr/>
          </p:nvSpPr>
          <p:spPr>
            <a:xfrm>
              <a:off x="2076294" y="-51792"/>
              <a:ext cx="2313110" cy="270867"/>
            </a:xfrm>
            <a:prstGeom prst="roundRect">
              <a:avLst>
                <a:gd name="adj" fmla="val 20183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D2C2BA33-7353-4111-BDF0-F8BD8C8E54DE}"/>
                </a:ext>
              </a:extLst>
            </p:cNvPr>
            <p:cNvSpPr/>
            <p:nvPr/>
          </p:nvSpPr>
          <p:spPr>
            <a:xfrm>
              <a:off x="9231923" y="4255477"/>
              <a:ext cx="767862" cy="269631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53223E0-A89A-422B-BC79-7F3D6A7E95AE}"/>
                </a:ext>
              </a:extLst>
            </p:cNvPr>
            <p:cNvCxnSpPr>
              <a:cxnSpLocks/>
            </p:cNvCxnSpPr>
            <p:nvPr/>
          </p:nvCxnSpPr>
          <p:spPr>
            <a:xfrm>
              <a:off x="4389404" y="219075"/>
              <a:ext cx="4842519" cy="403640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E5E925C-BA2E-4C36-83B1-D49C50B4D084}"/>
              </a:ext>
            </a:extLst>
          </p:cNvPr>
          <p:cNvSpPr txBox="1"/>
          <p:nvPr/>
        </p:nvSpPr>
        <p:spPr>
          <a:xfrm>
            <a:off x="376135" y="5114925"/>
            <a:ext cx="5256803" cy="1613202"/>
          </a:xfrm>
          <a:prstGeom prst="roundRect">
            <a:avLst>
              <a:gd name="adj" fmla="val 1004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Two possible solutions:</a:t>
            </a:r>
          </a:p>
          <a:p>
            <a:pPr marL="640080" indent="-36576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Change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private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modifier</a:t>
            </a:r>
          </a:p>
          <a:p>
            <a:pPr marL="640080" indent="-365760">
              <a:buFont typeface="+mj-lt"/>
              <a:buAutoNum type="arabicPeriod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Use parent’s public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method instead of directly accessing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name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field</a:t>
            </a:r>
          </a:p>
        </p:txBody>
      </p:sp>
    </p:spTree>
    <p:extLst>
      <p:ext uri="{BB962C8B-B14F-4D97-AF65-F5344CB8AC3E}">
        <p14:creationId xmlns:p14="http://schemas.microsoft.com/office/powerpoint/2010/main" val="255637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7888</TotalTime>
  <Words>6678</Words>
  <Application>Microsoft Office PowerPoint</Application>
  <PresentationFormat>Widescreen</PresentationFormat>
  <Paragraphs>494</Paragraphs>
  <Slides>55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4" baseType="lpstr">
      <vt:lpstr>Arial</vt:lpstr>
      <vt:lpstr>Bahnschrift</vt:lpstr>
      <vt:lpstr>Bahnschrift SemiBold</vt:lpstr>
      <vt:lpstr>Calibri</vt:lpstr>
      <vt:lpstr>Calibri Light</vt:lpstr>
      <vt:lpstr>Cascadia Code SemiBold</vt:lpstr>
      <vt:lpstr>Consolas</vt:lpstr>
      <vt:lpstr>Wingdings</vt:lpstr>
      <vt:lpstr>Office Theme</vt:lpstr>
      <vt:lpstr>Overriding and Overloading</vt:lpstr>
      <vt:lpstr>Examples of polymorphism</vt:lpstr>
      <vt:lpstr>Overriding methods</vt:lpstr>
      <vt:lpstr>Overriding methods</vt:lpstr>
      <vt:lpstr>Overriding methods</vt:lpstr>
      <vt:lpstr>Overriding methods</vt:lpstr>
      <vt:lpstr>Overriding methods</vt:lpstr>
      <vt:lpstr>@Override directive</vt:lpstr>
      <vt:lpstr>Field access</vt:lpstr>
      <vt:lpstr>Solution 1: Access modifier</vt:lpstr>
      <vt:lpstr>Solution 1: Access modifier</vt:lpstr>
      <vt:lpstr>Solution 2: Superclass getName() method</vt:lpstr>
      <vt:lpstr>Solution 2: Superclass getName() method</vt:lpstr>
      <vt:lpstr>Solution 2: Superclass getName() method</vt:lpstr>
      <vt:lpstr>Virtual methods</vt:lpstr>
      <vt:lpstr>Virtual method example</vt:lpstr>
      <vt:lpstr>Virtual method example</vt:lpstr>
      <vt:lpstr>Virtual methods</vt:lpstr>
      <vt:lpstr>Dynamic Dispatch</vt:lpstr>
      <vt:lpstr>Dynamic Dispatch Example</vt:lpstr>
      <vt:lpstr>Dynamic Dispatch Example</vt:lpstr>
      <vt:lpstr>Dynamic Dispatch Example</vt:lpstr>
      <vt:lpstr>Virtual Method Table</vt:lpstr>
      <vt:lpstr>Virtual Method Table</vt:lpstr>
      <vt:lpstr>Why is this Polymorphism ?</vt:lpstr>
      <vt:lpstr>The final keyword</vt:lpstr>
      <vt:lpstr>final keyword</vt:lpstr>
      <vt:lpstr>Virtual vs. Non-virtual</vt:lpstr>
      <vt:lpstr>Overloading methods</vt:lpstr>
      <vt:lpstr>Overloading methods</vt:lpstr>
      <vt:lpstr>Overloading methods</vt:lpstr>
      <vt:lpstr>Overloading methods</vt:lpstr>
      <vt:lpstr>Overloading methods</vt:lpstr>
      <vt:lpstr>Poll Everywhere (1)</vt:lpstr>
      <vt:lpstr>Using overloaded methods</vt:lpstr>
      <vt:lpstr>Examples of polymorphism</vt:lpstr>
      <vt:lpstr>Overloading constructors</vt:lpstr>
      <vt:lpstr>Overloading constructors</vt:lpstr>
      <vt:lpstr>Overloading constructors</vt:lpstr>
      <vt:lpstr>Using overloaded constructors</vt:lpstr>
      <vt:lpstr>Why overload?</vt:lpstr>
      <vt:lpstr>Chaining constructors</vt:lpstr>
      <vt:lpstr>Chaining overloaded constructors</vt:lpstr>
      <vt:lpstr>Chaining overloaded constructors</vt:lpstr>
      <vt:lpstr>Chaining overloaded constructors</vt:lpstr>
      <vt:lpstr>Chaining overloaded constructors</vt:lpstr>
      <vt:lpstr>Examples of polymorphism</vt:lpstr>
      <vt:lpstr>Generic types</vt:lpstr>
      <vt:lpstr>Generic types</vt:lpstr>
      <vt:lpstr>Some Odds And Ends</vt:lpstr>
      <vt:lpstr>Reference types and value types</vt:lpstr>
      <vt:lpstr>Reference type versions of value types</vt:lpstr>
      <vt:lpstr>switch/case statements</vt:lpstr>
      <vt:lpstr>switch/case statements</vt:lpstr>
      <vt:lpstr>Enumerations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u04p2 Overloading and Overriding | COMP 301</dc:title>
  <dc:creator>Aaron Smith</dc:creator>
  <cp:lastModifiedBy>David Stotts</cp:lastModifiedBy>
  <cp:revision>146</cp:revision>
  <dcterms:created xsi:type="dcterms:W3CDTF">2020-02-08T19:31:56Z</dcterms:created>
  <dcterms:modified xsi:type="dcterms:W3CDTF">2024-02-08T16:24:54Z</dcterms:modified>
</cp:coreProperties>
</file>