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handoutMasterIdLst>
    <p:handoutMasterId r:id="rId27"/>
  </p:handoutMasterIdLst>
  <p:sldIdLst>
    <p:sldId id="276" r:id="rId2"/>
    <p:sldId id="304" r:id="rId3"/>
    <p:sldId id="277" r:id="rId4"/>
    <p:sldId id="286" r:id="rId5"/>
    <p:sldId id="287" r:id="rId6"/>
    <p:sldId id="289" r:id="rId7"/>
    <p:sldId id="288" r:id="rId8"/>
    <p:sldId id="303" r:id="rId9"/>
    <p:sldId id="292" r:id="rId10"/>
    <p:sldId id="293" r:id="rId11"/>
    <p:sldId id="294" r:id="rId12"/>
    <p:sldId id="305" r:id="rId13"/>
    <p:sldId id="307" r:id="rId14"/>
    <p:sldId id="308" r:id="rId15"/>
    <p:sldId id="309" r:id="rId16"/>
    <p:sldId id="311" r:id="rId17"/>
    <p:sldId id="312" r:id="rId18"/>
    <p:sldId id="313" r:id="rId19"/>
    <p:sldId id="314" r:id="rId20"/>
    <p:sldId id="291" r:id="rId21"/>
    <p:sldId id="278" r:id="rId22"/>
    <p:sldId id="310" r:id="rId23"/>
    <p:sldId id="299" r:id="rId24"/>
    <p:sldId id="30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D2813B0-6FC6-144F-A2F4-FB9C0CD5AB12}">
          <p14:sldIdLst>
            <p14:sldId id="276"/>
            <p14:sldId id="304"/>
            <p14:sldId id="277"/>
            <p14:sldId id="286"/>
            <p14:sldId id="287"/>
            <p14:sldId id="289"/>
            <p14:sldId id="288"/>
            <p14:sldId id="303"/>
            <p14:sldId id="292"/>
            <p14:sldId id="293"/>
            <p14:sldId id="294"/>
            <p14:sldId id="305"/>
            <p14:sldId id="307"/>
            <p14:sldId id="308"/>
            <p14:sldId id="309"/>
            <p14:sldId id="311"/>
            <p14:sldId id="312"/>
            <p14:sldId id="313"/>
            <p14:sldId id="314"/>
            <p14:sldId id="291"/>
            <p14:sldId id="278"/>
            <p14:sldId id="310"/>
            <p14:sldId id="299"/>
            <p14:sldId id="30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74"/>
    <p:restoredTop sz="86395"/>
  </p:normalViewPr>
  <p:slideViewPr>
    <p:cSldViewPr snapToGrid="0" snapToObjects="1">
      <p:cViewPr varScale="1">
        <p:scale>
          <a:sx n="110" d="100"/>
          <a:sy n="110" d="100"/>
        </p:scale>
        <p:origin x="1480" y="168"/>
      </p:cViewPr>
      <p:guideLst>
        <p:guide orient="horz" pos="2160"/>
        <p:guide pos="3840"/>
      </p:guideLst>
    </p:cSldViewPr>
  </p:slideViewPr>
  <p:outlineViewPr>
    <p:cViewPr>
      <p:scale>
        <a:sx n="33" d="100"/>
        <a:sy n="33" d="100"/>
      </p:scale>
      <p:origin x="0" y="-71744"/>
    </p:cViewPr>
  </p:outlin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131" d="100"/>
          <a:sy n="131" d="100"/>
        </p:scale>
        <p:origin x="232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0B0330-1ED3-7948-BE66-5EE2B63661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7DB5CD-826B-FA4D-80C4-DCB0CBF52E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DD3BC3-E8A6-2E45-8651-7C07CF151CFD}" type="datetimeFigureOut">
              <a:rPr lang="en-US" smtClean="0"/>
              <a:t>8/29/23</a:t>
            </a:fld>
            <a:endParaRPr lang="en-US"/>
          </a:p>
        </p:txBody>
      </p:sp>
      <p:sp>
        <p:nvSpPr>
          <p:cNvPr id="4" name="Footer Placeholder 3">
            <a:extLst>
              <a:ext uri="{FF2B5EF4-FFF2-40B4-BE49-F238E27FC236}">
                <a16:creationId xmlns:a16="http://schemas.microsoft.com/office/drawing/2014/main" id="{D3AF2C19-BC63-6B41-9900-8122F4F671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5794B70-B521-3440-B5CE-BF72FBF84B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ECB81D-493A-F042-84FA-880595398D02}" type="slidenum">
              <a:rPr lang="en-US" smtClean="0"/>
              <a:t>‹#›</a:t>
            </a:fld>
            <a:endParaRPr lang="en-US"/>
          </a:p>
        </p:txBody>
      </p:sp>
    </p:spTree>
    <p:extLst>
      <p:ext uri="{BB962C8B-B14F-4D97-AF65-F5344CB8AC3E}">
        <p14:creationId xmlns:p14="http://schemas.microsoft.com/office/powerpoint/2010/main" val="1209518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B8C036-FB7E-0448-9C1D-7CB7BDDF08FD}" type="datetimeFigureOut">
              <a:rPr lang="en-US" smtClean="0"/>
              <a:t>8/29/23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EF5B6A-C186-D143-91F6-57344693157E}" type="slidenum">
              <a:rPr lang="en-US" smtClean="0"/>
              <a:t>‹#›</a:t>
            </a:fld>
            <a:endParaRPr lang="en-US"/>
          </a:p>
        </p:txBody>
      </p:sp>
    </p:spTree>
    <p:extLst>
      <p:ext uri="{BB962C8B-B14F-4D97-AF65-F5344CB8AC3E}">
        <p14:creationId xmlns:p14="http://schemas.microsoft.com/office/powerpoint/2010/main" val="2250276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lnSpc>
                <a:spcPct val="100000"/>
              </a:lnSpc>
              <a:buNone/>
            </a:pPr>
            <a:r>
              <a:rPr lang="en-US" sz="1200" b="0" i="0" u="none" strike="noStrike" dirty="0">
                <a:solidFill>
                  <a:srgbClr val="000000"/>
                </a:solidFill>
                <a:effectLst/>
              </a:rPr>
              <a:t>CollectiveGood MD has been developed to assist physicians in medical decision-making by providing a platform that makes it easier to connect to other physicians and hone your own diagnostic skills. </a:t>
            </a:r>
          </a:p>
          <a:p>
            <a:pPr marL="0" indent="0" rtl="0">
              <a:lnSpc>
                <a:spcPct val="100000"/>
              </a:lnSpc>
              <a:buNone/>
            </a:pPr>
            <a:r>
              <a:rPr lang="en-US" sz="1200" b="0" i="0" u="none" strike="noStrike" dirty="0">
                <a:solidFill>
                  <a:srgbClr val="000000"/>
                </a:solidFill>
                <a:effectLst/>
              </a:rPr>
              <a:t>There is an emerging body of literature in medicine showing that diagnostic opinions generated from collective intelligence of all levels of medical professionals (registered nurses, physician’s assistants, etc.) are often as accurate as a diagnosis from a higher-ranking physician.</a:t>
            </a:r>
          </a:p>
          <a:p>
            <a:pPr marL="0" indent="0" rtl="0">
              <a:lnSpc>
                <a:spcPct val="100000"/>
              </a:lnSpc>
              <a:buNone/>
            </a:pPr>
            <a:r>
              <a:rPr lang="en-US" sz="1200" b="0" i="0" u="none" strike="noStrike" dirty="0">
                <a:solidFill>
                  <a:srgbClr val="000000"/>
                </a:solidFill>
                <a:effectLst/>
              </a:rPr>
              <a:t>By using the CollectiveGood interface, you are able to easily access this collective body of knowledge to support your decision-making without having to consult a large number of physicians on your own time. </a:t>
            </a:r>
            <a:endParaRPr lang="en-US" dirty="0"/>
          </a:p>
        </p:txBody>
      </p:sp>
      <p:sp>
        <p:nvSpPr>
          <p:cNvPr id="4" name="Slide Number Placeholder 3"/>
          <p:cNvSpPr>
            <a:spLocks noGrp="1"/>
          </p:cNvSpPr>
          <p:nvPr>
            <p:ph type="sldNum" sz="quarter" idx="5"/>
          </p:nvPr>
        </p:nvSpPr>
        <p:spPr/>
        <p:txBody>
          <a:bodyPr/>
          <a:lstStyle/>
          <a:p>
            <a:fld id="{E6EF5B6A-C186-D143-91F6-57344693157E}" type="slidenum">
              <a:rPr lang="en-US" smtClean="0"/>
              <a:t>3</a:t>
            </a:fld>
            <a:endParaRPr lang="en-US"/>
          </a:p>
        </p:txBody>
      </p:sp>
    </p:spTree>
    <p:extLst>
      <p:ext uri="{BB962C8B-B14F-4D97-AF65-F5344CB8AC3E}">
        <p14:creationId xmlns:p14="http://schemas.microsoft.com/office/powerpoint/2010/main" val="195015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rPr>
              <a:t>On the following page, you pick a medical specialty to assign to your case. In the real application, you will be able to freely type in a text box and see dropdown options as you type, with the option to create a new specialty if the one you are looking for does not yet exist in our database</a:t>
            </a:r>
          </a:p>
          <a:p>
            <a:endParaRPr lang="en-US" dirty="0"/>
          </a:p>
        </p:txBody>
      </p:sp>
      <p:sp>
        <p:nvSpPr>
          <p:cNvPr id="4" name="Slide Number Placeholder 3"/>
          <p:cNvSpPr>
            <a:spLocks noGrp="1"/>
          </p:cNvSpPr>
          <p:nvPr>
            <p:ph type="sldNum" sz="quarter" idx="5"/>
          </p:nvPr>
        </p:nvSpPr>
        <p:spPr/>
        <p:txBody>
          <a:bodyPr/>
          <a:lstStyle/>
          <a:p>
            <a:fld id="{E6EF5B6A-C186-D143-91F6-57344693157E}" type="slidenum">
              <a:rPr lang="en-US" smtClean="0"/>
              <a:t>14</a:t>
            </a:fld>
            <a:endParaRPr lang="en-US"/>
          </a:p>
        </p:txBody>
      </p:sp>
    </p:spTree>
    <p:extLst>
      <p:ext uri="{BB962C8B-B14F-4D97-AF65-F5344CB8AC3E}">
        <p14:creationId xmlns:p14="http://schemas.microsoft.com/office/powerpoint/2010/main" val="2562984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rPr>
              <a:t>On the following page, you pick a medical specialty to assign to your case. In the real application, you will be able to freely type in a text box and see dropdown options as you type, with the option to create a new specialty if the one you are looking for does not yet exist in our database</a:t>
            </a:r>
          </a:p>
          <a:p>
            <a:endParaRPr lang="en-US" dirty="0"/>
          </a:p>
        </p:txBody>
      </p:sp>
      <p:sp>
        <p:nvSpPr>
          <p:cNvPr id="4" name="Slide Number Placeholder 3"/>
          <p:cNvSpPr>
            <a:spLocks noGrp="1"/>
          </p:cNvSpPr>
          <p:nvPr>
            <p:ph type="sldNum" sz="quarter" idx="5"/>
          </p:nvPr>
        </p:nvSpPr>
        <p:spPr/>
        <p:txBody>
          <a:bodyPr/>
          <a:lstStyle/>
          <a:p>
            <a:fld id="{E6EF5B6A-C186-D143-91F6-57344693157E}" type="slidenum">
              <a:rPr lang="en-US" smtClean="0"/>
              <a:t>15</a:t>
            </a:fld>
            <a:endParaRPr lang="en-US"/>
          </a:p>
        </p:txBody>
      </p:sp>
    </p:spTree>
    <p:extLst>
      <p:ext uri="{BB962C8B-B14F-4D97-AF65-F5344CB8AC3E}">
        <p14:creationId xmlns:p14="http://schemas.microsoft.com/office/powerpoint/2010/main" val="3603245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dirty="0">
                <a:solidFill>
                  <a:srgbClr val="000000"/>
                </a:solidFill>
                <a:effectLst/>
              </a:rPr>
              <a:t>With the Submit a Case feature, you are able to submit cases from your own patients to get diagnostic opinions from other physicians using CollectiveGood MD </a:t>
            </a:r>
          </a:p>
          <a:p>
            <a:pPr rtl="0"/>
            <a:r>
              <a:rPr lang="en-US" sz="1200" b="0" i="0" u="none" strike="noStrike" dirty="0">
                <a:solidFill>
                  <a:srgbClr val="000000"/>
                </a:solidFill>
                <a:effectLst/>
              </a:rPr>
              <a:t>Similarly to the Build Skills feature, the process to submit a case also starts with an introductory page explaining the submission process</a:t>
            </a:r>
          </a:p>
          <a:p>
            <a:pPr rtl="0"/>
            <a:r>
              <a:rPr lang="en-US" sz="1200" b="0" i="0" u="none" strike="noStrike" dirty="0">
                <a:solidFill>
                  <a:srgbClr val="000000"/>
                </a:solidFill>
                <a:effectLst/>
              </a:rPr>
              <a:t>Begin by clicking “Enter My Case”. Once you begin the submission process, you are first prompted to enter the sex and date of birth of your patient. Please enter values and click next to continue</a:t>
            </a:r>
            <a:endParaRPr lang="en-US" dirty="0"/>
          </a:p>
        </p:txBody>
      </p:sp>
      <p:sp>
        <p:nvSpPr>
          <p:cNvPr id="4" name="Slide Number Placeholder 3"/>
          <p:cNvSpPr>
            <a:spLocks noGrp="1"/>
          </p:cNvSpPr>
          <p:nvPr>
            <p:ph type="sldNum" sz="quarter" idx="5"/>
          </p:nvPr>
        </p:nvSpPr>
        <p:spPr/>
        <p:txBody>
          <a:bodyPr/>
          <a:lstStyle/>
          <a:p>
            <a:fld id="{E6EF5B6A-C186-D143-91F6-57344693157E}" type="slidenum">
              <a:rPr lang="en-US" smtClean="0"/>
              <a:t>17</a:t>
            </a:fld>
            <a:endParaRPr lang="en-US"/>
          </a:p>
        </p:txBody>
      </p:sp>
    </p:spTree>
    <p:extLst>
      <p:ext uri="{BB962C8B-B14F-4D97-AF65-F5344CB8AC3E}">
        <p14:creationId xmlns:p14="http://schemas.microsoft.com/office/powerpoint/2010/main" val="2319102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rPr>
              <a:t>These numbers are not accurate in the prototype, but will be a true reflection of your performance in the actual application.</a:t>
            </a:r>
            <a:endParaRPr lang="en-US" sz="1200" dirty="0"/>
          </a:p>
          <a:p>
            <a:endParaRPr lang="en-US" dirty="0"/>
          </a:p>
        </p:txBody>
      </p:sp>
      <p:sp>
        <p:nvSpPr>
          <p:cNvPr id="4" name="Slide Number Placeholder 3"/>
          <p:cNvSpPr>
            <a:spLocks noGrp="1"/>
          </p:cNvSpPr>
          <p:nvPr>
            <p:ph type="sldNum" sz="quarter" idx="5"/>
          </p:nvPr>
        </p:nvSpPr>
        <p:spPr/>
        <p:txBody>
          <a:bodyPr/>
          <a:lstStyle/>
          <a:p>
            <a:fld id="{E6EF5B6A-C186-D143-91F6-57344693157E}" type="slidenum">
              <a:rPr lang="en-US" smtClean="0"/>
              <a:t>21</a:t>
            </a:fld>
            <a:endParaRPr lang="en-US"/>
          </a:p>
        </p:txBody>
      </p:sp>
    </p:spTree>
    <p:extLst>
      <p:ext uri="{BB962C8B-B14F-4D97-AF65-F5344CB8AC3E}">
        <p14:creationId xmlns:p14="http://schemas.microsoft.com/office/powerpoint/2010/main" val="1605014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rPr>
              <a:t>These numbers are not accurate in the prototype, but will be a true reflection of your performance in the actual application.</a:t>
            </a:r>
            <a:endParaRPr lang="en-US" sz="1200" dirty="0"/>
          </a:p>
          <a:p>
            <a:endParaRPr lang="en-US" dirty="0"/>
          </a:p>
        </p:txBody>
      </p:sp>
      <p:sp>
        <p:nvSpPr>
          <p:cNvPr id="4" name="Slide Number Placeholder 3"/>
          <p:cNvSpPr>
            <a:spLocks noGrp="1"/>
          </p:cNvSpPr>
          <p:nvPr>
            <p:ph type="sldNum" sz="quarter" idx="5"/>
          </p:nvPr>
        </p:nvSpPr>
        <p:spPr/>
        <p:txBody>
          <a:bodyPr/>
          <a:lstStyle/>
          <a:p>
            <a:fld id="{E6EF5B6A-C186-D143-91F6-57344693157E}" type="slidenum">
              <a:rPr lang="en-US" smtClean="0"/>
              <a:t>22</a:t>
            </a:fld>
            <a:endParaRPr lang="en-US"/>
          </a:p>
        </p:txBody>
      </p:sp>
    </p:spTree>
    <p:extLst>
      <p:ext uri="{BB962C8B-B14F-4D97-AF65-F5344CB8AC3E}">
        <p14:creationId xmlns:p14="http://schemas.microsoft.com/office/powerpoint/2010/main" val="1994224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EF5B6A-C186-D143-91F6-57344693157E}" type="slidenum">
              <a:rPr lang="en-US" smtClean="0"/>
              <a:t>23</a:t>
            </a:fld>
            <a:endParaRPr lang="en-US"/>
          </a:p>
        </p:txBody>
      </p:sp>
    </p:spTree>
    <p:extLst>
      <p:ext uri="{BB962C8B-B14F-4D97-AF65-F5344CB8AC3E}">
        <p14:creationId xmlns:p14="http://schemas.microsoft.com/office/powerpoint/2010/main" val="2671957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EF5B6A-C186-D143-91F6-57344693157E}" type="slidenum">
              <a:rPr lang="en-US" smtClean="0"/>
              <a:t>4</a:t>
            </a:fld>
            <a:endParaRPr lang="en-US"/>
          </a:p>
        </p:txBody>
      </p:sp>
    </p:spTree>
    <p:extLst>
      <p:ext uri="{BB962C8B-B14F-4D97-AF65-F5344CB8AC3E}">
        <p14:creationId xmlns:p14="http://schemas.microsoft.com/office/powerpoint/2010/main" val="2065261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EF5B6A-C186-D143-91F6-57344693157E}" type="slidenum">
              <a:rPr lang="en-US" smtClean="0"/>
              <a:t>6</a:t>
            </a:fld>
            <a:endParaRPr lang="en-US"/>
          </a:p>
        </p:txBody>
      </p:sp>
    </p:spTree>
    <p:extLst>
      <p:ext uri="{BB962C8B-B14F-4D97-AF65-F5344CB8AC3E}">
        <p14:creationId xmlns:p14="http://schemas.microsoft.com/office/powerpoint/2010/main" val="627549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EF5B6A-C186-D143-91F6-57344693157E}" type="slidenum">
              <a:rPr lang="en-US" smtClean="0"/>
              <a:t>7</a:t>
            </a:fld>
            <a:endParaRPr lang="en-US"/>
          </a:p>
        </p:txBody>
      </p:sp>
    </p:spTree>
    <p:extLst>
      <p:ext uri="{BB962C8B-B14F-4D97-AF65-F5344CB8AC3E}">
        <p14:creationId xmlns:p14="http://schemas.microsoft.com/office/powerpoint/2010/main" val="3769081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EF5B6A-C186-D143-91F6-57344693157E}" type="slidenum">
              <a:rPr lang="en-US" smtClean="0"/>
              <a:t>8</a:t>
            </a:fld>
            <a:endParaRPr lang="en-US"/>
          </a:p>
        </p:txBody>
      </p:sp>
    </p:spTree>
    <p:extLst>
      <p:ext uri="{BB962C8B-B14F-4D97-AF65-F5344CB8AC3E}">
        <p14:creationId xmlns:p14="http://schemas.microsoft.com/office/powerpoint/2010/main" val="3922165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effectLst/>
              </a:rPr>
              <a:t>After completing the first case, click next to progress to the next case. You are shown a page that tells you it is “Finding the next case…” </a:t>
            </a:r>
            <a:br>
              <a:rPr lang="en-US" sz="1200" b="0" dirty="0"/>
            </a:br>
            <a:r>
              <a:rPr lang="en-US" sz="1200" b="0" dirty="0"/>
              <a:t>T</a:t>
            </a:r>
            <a:r>
              <a:rPr lang="en-US" sz="1200" b="0" i="0" u="none" strike="noStrike" dirty="0">
                <a:effectLst/>
              </a:rPr>
              <a:t>here will be an algorithm that will decide the next case you are shown based on your previous responses and your overall performance in the app. This will continue until you have submitted responses for all the cases in your learning session. </a:t>
            </a:r>
            <a:endParaRPr lang="en-US" dirty="0"/>
          </a:p>
        </p:txBody>
      </p:sp>
      <p:sp>
        <p:nvSpPr>
          <p:cNvPr id="4" name="Slide Number Placeholder 3"/>
          <p:cNvSpPr>
            <a:spLocks noGrp="1"/>
          </p:cNvSpPr>
          <p:nvPr>
            <p:ph type="sldNum" sz="quarter" idx="5"/>
          </p:nvPr>
        </p:nvSpPr>
        <p:spPr/>
        <p:txBody>
          <a:bodyPr/>
          <a:lstStyle/>
          <a:p>
            <a:fld id="{E6EF5B6A-C186-D143-91F6-57344693157E}" type="slidenum">
              <a:rPr lang="en-US" smtClean="0"/>
              <a:t>9</a:t>
            </a:fld>
            <a:endParaRPr lang="en-US"/>
          </a:p>
        </p:txBody>
      </p:sp>
    </p:spTree>
    <p:extLst>
      <p:ext uri="{BB962C8B-B14F-4D97-AF65-F5344CB8AC3E}">
        <p14:creationId xmlns:p14="http://schemas.microsoft.com/office/powerpoint/2010/main" val="837654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None/>
            </a:pPr>
            <a:r>
              <a:rPr lang="en-US" sz="2300" b="0" i="0" u="none" strike="noStrike" dirty="0">
                <a:solidFill>
                  <a:srgbClr val="000000"/>
                </a:solidFill>
                <a:effectLst/>
              </a:rPr>
              <a:t>After you have finished the learning session, you will be shown a summary page. </a:t>
            </a:r>
          </a:p>
          <a:p>
            <a:pPr lvl="1"/>
            <a:endParaRPr lang="en-US" sz="1900" b="0" i="0" u="none" strike="noStrike" dirty="0">
              <a:solidFill>
                <a:srgbClr val="000000"/>
              </a:solidFill>
              <a:effectLst/>
            </a:endParaRPr>
          </a:p>
          <a:p>
            <a:pPr lvl="1"/>
            <a:r>
              <a:rPr lang="en-US" sz="1900" b="0" i="0" u="none" strike="noStrike" dirty="0">
                <a:solidFill>
                  <a:srgbClr val="000000"/>
                </a:solidFill>
                <a:effectLst/>
              </a:rPr>
              <a:t>First, you are shown the diagnosis you gave, along with the percentage of other clinicians who gave that diagnosis. </a:t>
            </a:r>
          </a:p>
          <a:p>
            <a:pPr lvl="1"/>
            <a:r>
              <a:rPr lang="en-US" sz="1900" b="0" i="0" u="none" strike="noStrike" dirty="0">
                <a:solidFill>
                  <a:srgbClr val="000000"/>
                </a:solidFill>
                <a:effectLst/>
              </a:rPr>
              <a:t>Below your diagnosis, you are shown the top 3 other responses given by clinicians.  </a:t>
            </a:r>
          </a:p>
          <a:p>
            <a:pPr lvl="1"/>
            <a:r>
              <a:rPr lang="en-US" sz="1900" dirty="0">
                <a:solidFill>
                  <a:srgbClr val="000000"/>
                </a:solidFill>
              </a:rPr>
              <a:t>Finally, </a:t>
            </a:r>
            <a:r>
              <a:rPr lang="en-US" sz="1900" b="0" i="0" u="none" strike="noStrike" dirty="0">
                <a:solidFill>
                  <a:srgbClr val="000000"/>
                </a:solidFill>
                <a:effectLst/>
              </a:rPr>
              <a:t>you are shown the percentage of clinicians who responded with a diagnosis other than the previously listed conditions.</a:t>
            </a:r>
            <a:endParaRPr lang="en-US" dirty="0"/>
          </a:p>
        </p:txBody>
      </p:sp>
      <p:sp>
        <p:nvSpPr>
          <p:cNvPr id="4" name="Slide Number Placeholder 3"/>
          <p:cNvSpPr>
            <a:spLocks noGrp="1"/>
          </p:cNvSpPr>
          <p:nvPr>
            <p:ph type="sldNum" sz="quarter" idx="5"/>
          </p:nvPr>
        </p:nvSpPr>
        <p:spPr/>
        <p:txBody>
          <a:bodyPr/>
          <a:lstStyle/>
          <a:p>
            <a:fld id="{E6EF5B6A-C186-D143-91F6-57344693157E}" type="slidenum">
              <a:rPr lang="en-US" smtClean="0"/>
              <a:t>10</a:t>
            </a:fld>
            <a:endParaRPr lang="en-US"/>
          </a:p>
        </p:txBody>
      </p:sp>
    </p:spTree>
    <p:extLst>
      <p:ext uri="{BB962C8B-B14F-4D97-AF65-F5344CB8AC3E}">
        <p14:creationId xmlns:p14="http://schemas.microsoft.com/office/powerpoint/2010/main" val="3356241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dirty="0">
                <a:solidFill>
                  <a:srgbClr val="000000"/>
                </a:solidFill>
                <a:effectLst/>
              </a:rPr>
              <a:t>With the Submit a Case feature, you are able to submit cases from your own patients to get diagnostic opinions from other physicians using CollectiveGood MD </a:t>
            </a:r>
          </a:p>
          <a:p>
            <a:pPr rtl="0"/>
            <a:r>
              <a:rPr lang="en-US" sz="1200" b="0" i="0" u="none" strike="noStrike" dirty="0">
                <a:solidFill>
                  <a:srgbClr val="000000"/>
                </a:solidFill>
                <a:effectLst/>
              </a:rPr>
              <a:t>Similarly to the Build Skills feature, the process to submit a case also starts with an introductory page explaining the submission process</a:t>
            </a:r>
          </a:p>
          <a:p>
            <a:pPr rtl="0"/>
            <a:r>
              <a:rPr lang="en-US" sz="1200" b="0" i="0" u="none" strike="noStrike" dirty="0">
                <a:solidFill>
                  <a:srgbClr val="000000"/>
                </a:solidFill>
                <a:effectLst/>
              </a:rPr>
              <a:t>Begin by clicking “Enter My Case”. Once you begin the submission process, you are first prompted to enter the sex and date of birth of your patient. Please enter values and click next to continue</a:t>
            </a:r>
            <a:endParaRPr lang="en-US" dirty="0"/>
          </a:p>
        </p:txBody>
      </p:sp>
      <p:sp>
        <p:nvSpPr>
          <p:cNvPr id="4" name="Slide Number Placeholder 3"/>
          <p:cNvSpPr>
            <a:spLocks noGrp="1"/>
          </p:cNvSpPr>
          <p:nvPr>
            <p:ph type="sldNum" sz="quarter" idx="5"/>
          </p:nvPr>
        </p:nvSpPr>
        <p:spPr/>
        <p:txBody>
          <a:bodyPr/>
          <a:lstStyle/>
          <a:p>
            <a:fld id="{E6EF5B6A-C186-D143-91F6-57344693157E}" type="slidenum">
              <a:rPr lang="en-US" smtClean="0"/>
              <a:t>12</a:t>
            </a:fld>
            <a:endParaRPr lang="en-US"/>
          </a:p>
        </p:txBody>
      </p:sp>
    </p:spTree>
    <p:extLst>
      <p:ext uri="{BB962C8B-B14F-4D97-AF65-F5344CB8AC3E}">
        <p14:creationId xmlns:p14="http://schemas.microsoft.com/office/powerpoint/2010/main" val="841919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rPr>
              <a:t>On the following page, you pick a medical specialty to assign to your case. In the real application, you will be able to freely type in a text box and see dropdown options as you type, with the option to create a new specialty if the one you are looking for does not yet exist in our database</a:t>
            </a:r>
          </a:p>
          <a:p>
            <a:endParaRPr lang="en-US" dirty="0"/>
          </a:p>
        </p:txBody>
      </p:sp>
      <p:sp>
        <p:nvSpPr>
          <p:cNvPr id="4" name="Slide Number Placeholder 3"/>
          <p:cNvSpPr>
            <a:spLocks noGrp="1"/>
          </p:cNvSpPr>
          <p:nvPr>
            <p:ph type="sldNum" sz="quarter" idx="5"/>
          </p:nvPr>
        </p:nvSpPr>
        <p:spPr/>
        <p:txBody>
          <a:bodyPr/>
          <a:lstStyle/>
          <a:p>
            <a:fld id="{E6EF5B6A-C186-D143-91F6-57344693157E}" type="slidenum">
              <a:rPr lang="en-US" smtClean="0"/>
              <a:t>13</a:t>
            </a:fld>
            <a:endParaRPr lang="en-US"/>
          </a:p>
        </p:txBody>
      </p:sp>
    </p:spTree>
    <p:extLst>
      <p:ext uri="{BB962C8B-B14F-4D97-AF65-F5344CB8AC3E}">
        <p14:creationId xmlns:p14="http://schemas.microsoft.com/office/powerpoint/2010/main" val="3801642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5A8C5EDA-24B5-0741-ACB5-FD2963A79433}"/>
              </a:ext>
            </a:extLst>
          </p:cNvPr>
          <p:cNvSpPr>
            <a:spLocks noGrp="1"/>
          </p:cNvSpPr>
          <p:nvPr>
            <p:ph type="title"/>
          </p:nvPr>
        </p:nvSpPr>
        <p:spPr>
          <a:xfrm>
            <a:off x="495299" y="568036"/>
            <a:ext cx="11229085" cy="2732526"/>
          </a:xfrm>
        </p:spPr>
        <p:txBody>
          <a:bodyPr anchor="b">
            <a:noAutofit/>
          </a:bodyPr>
          <a:lstStyle>
            <a:lvl1pPr>
              <a:defRPr sz="6000">
                <a:solidFill>
                  <a:schemeClr val="tx1"/>
                </a:solidFill>
              </a:defRPr>
            </a:lvl1pPr>
          </a:lstStyle>
          <a:p>
            <a:r>
              <a:rPr lang="en-US" dirty="0"/>
              <a:t>Click to edit Master title style</a:t>
            </a:r>
          </a:p>
        </p:txBody>
      </p:sp>
      <p:sp>
        <p:nvSpPr>
          <p:cNvPr id="6" name="Text Placeholder 2">
            <a:extLst>
              <a:ext uri="{FF2B5EF4-FFF2-40B4-BE49-F238E27FC236}">
                <a16:creationId xmlns:a16="http://schemas.microsoft.com/office/drawing/2014/main" id="{E0E13BC2-FE3D-D741-92C1-85468157E1B2}"/>
              </a:ext>
            </a:extLst>
          </p:cNvPr>
          <p:cNvSpPr>
            <a:spLocks noGrp="1"/>
          </p:cNvSpPr>
          <p:nvPr>
            <p:ph type="body" idx="1"/>
          </p:nvPr>
        </p:nvSpPr>
        <p:spPr>
          <a:xfrm>
            <a:off x="495300" y="3401841"/>
            <a:ext cx="11229084" cy="1239431"/>
          </a:xfrm>
        </p:spPr>
        <p:txBody>
          <a:bodyPr>
            <a:normAutofit/>
          </a:bodyPr>
          <a:lstStyle>
            <a:lvl1pPr marL="0" indent="0" algn="l">
              <a:buNone/>
              <a:defRPr sz="26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Rectangle 8">
            <a:extLst>
              <a:ext uri="{FF2B5EF4-FFF2-40B4-BE49-F238E27FC236}">
                <a16:creationId xmlns:a16="http://schemas.microsoft.com/office/drawing/2014/main" id="{7AE0C547-4417-664E-BCC6-F3A268490154}"/>
              </a:ext>
            </a:extLst>
          </p:cNvPr>
          <p:cNvSpPr/>
          <p:nvPr userDrawn="1"/>
        </p:nvSpPr>
        <p:spPr>
          <a:xfrm>
            <a:off x="-1" y="5167744"/>
            <a:ext cx="12192001" cy="16902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BC55ADDC-EE74-C346-9B58-0A560E3D8490}"/>
              </a:ext>
            </a:extLst>
          </p:cNvPr>
          <p:cNvSpPr/>
          <p:nvPr userDrawn="1"/>
        </p:nvSpPr>
        <p:spPr>
          <a:xfrm>
            <a:off x="-2" y="5093421"/>
            <a:ext cx="12192001" cy="1246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and white logo&#10;&#10;Description automatically generated with low confidence">
            <a:extLst>
              <a:ext uri="{FF2B5EF4-FFF2-40B4-BE49-F238E27FC236}">
                <a16:creationId xmlns:a16="http://schemas.microsoft.com/office/drawing/2014/main" id="{9C377363-5EA7-A743-952C-997D397F1BA7}"/>
              </a:ext>
            </a:extLst>
          </p:cNvPr>
          <p:cNvPicPr>
            <a:picLocks noChangeAspect="1"/>
          </p:cNvPicPr>
          <p:nvPr userDrawn="1"/>
        </p:nvPicPr>
        <p:blipFill>
          <a:blip r:embed="rId2"/>
          <a:stretch>
            <a:fillRect/>
          </a:stretch>
        </p:blipFill>
        <p:spPr>
          <a:xfrm>
            <a:off x="495299" y="5660651"/>
            <a:ext cx="4011388" cy="704439"/>
          </a:xfrm>
          <a:prstGeom prst="rect">
            <a:avLst/>
          </a:prstGeom>
        </p:spPr>
      </p:pic>
    </p:spTree>
    <p:extLst>
      <p:ext uri="{BB962C8B-B14F-4D97-AF65-F5344CB8AC3E}">
        <p14:creationId xmlns:p14="http://schemas.microsoft.com/office/powerpoint/2010/main" val="2338192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0CFA1E-F52C-7347-AF20-A0F900F9E9BD}"/>
              </a:ext>
            </a:extLst>
          </p:cNvPr>
          <p:cNvSpPr/>
          <p:nvPr userDrawn="1"/>
        </p:nvSpPr>
        <p:spPr>
          <a:xfrm>
            <a:off x="0" y="0"/>
            <a:ext cx="11003280"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6D6E361B-DFCA-824D-BA63-ADCED3B41986}" type="slidenum">
              <a:rPr lang="en-US" smtClean="0"/>
              <a:pPr/>
              <a:t>‹#›</a:t>
            </a:fld>
            <a:endParaRPr lang="en-US" dirty="0"/>
          </a:p>
        </p:txBody>
      </p:sp>
      <p:grpSp>
        <p:nvGrpSpPr>
          <p:cNvPr id="10" name="Group 9">
            <a:extLst>
              <a:ext uri="{FF2B5EF4-FFF2-40B4-BE49-F238E27FC236}">
                <a16:creationId xmlns:a16="http://schemas.microsoft.com/office/drawing/2014/main" id="{0B82D859-C11F-6742-8CAA-C1FD136F7B15}"/>
              </a:ext>
            </a:extLst>
          </p:cNvPr>
          <p:cNvGrpSpPr>
            <a:grpSpLocks noChangeAspect="1"/>
          </p:cNvGrpSpPr>
          <p:nvPr userDrawn="1"/>
        </p:nvGrpSpPr>
        <p:grpSpPr>
          <a:xfrm>
            <a:off x="11003280" y="0"/>
            <a:ext cx="1188720" cy="1188720"/>
            <a:chOff x="2402304" y="2628900"/>
            <a:chExt cx="1600200" cy="1600200"/>
          </a:xfrm>
        </p:grpSpPr>
        <p:sp>
          <p:nvSpPr>
            <p:cNvPr id="11" name="Rectangle 10">
              <a:extLst>
                <a:ext uri="{FF2B5EF4-FFF2-40B4-BE49-F238E27FC236}">
                  <a16:creationId xmlns:a16="http://schemas.microsoft.com/office/drawing/2014/main" id="{F44F5DC4-F7BE-B843-A846-7A7A649D7D2B}"/>
                </a:ext>
              </a:extLst>
            </p:cNvPr>
            <p:cNvSpPr/>
            <p:nvPr userDrawn="1"/>
          </p:nvSpPr>
          <p:spPr>
            <a:xfrm>
              <a:off x="2402304" y="2628900"/>
              <a:ext cx="16002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6CFB429C-A4CD-8548-A953-15CC4E3591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5627" y="3004800"/>
              <a:ext cx="693553" cy="861646"/>
            </a:xfrm>
            <a:prstGeom prst="rect">
              <a:avLst/>
            </a:prstGeom>
          </p:spPr>
        </p:pic>
      </p:grpSp>
      <p:sp>
        <p:nvSpPr>
          <p:cNvPr id="4" name="Footer Placeholder 3">
            <a:extLst>
              <a:ext uri="{FF2B5EF4-FFF2-40B4-BE49-F238E27FC236}">
                <a16:creationId xmlns:a16="http://schemas.microsoft.com/office/drawing/2014/main" id="{AC464F10-C715-9244-9AC6-2C9BD4B29334}"/>
              </a:ext>
            </a:extLst>
          </p:cNvPr>
          <p:cNvSpPr>
            <a:spLocks noGrp="1"/>
          </p:cNvSpPr>
          <p:nvPr>
            <p:ph type="ftr" sz="quarter" idx="11"/>
          </p:nvPr>
        </p:nvSpPr>
        <p:spPr/>
        <p:txBody>
          <a:bodyPr/>
          <a:lstStyle/>
          <a:p>
            <a:endParaRPr lang="en-US" dirty="0"/>
          </a:p>
        </p:txBody>
      </p:sp>
      <p:sp>
        <p:nvSpPr>
          <p:cNvPr id="13" name="Content Placeholder 6"/>
          <p:cNvSpPr>
            <a:spLocks noGrp="1"/>
          </p:cNvSpPr>
          <p:nvPr>
            <p:ph sz="quarter" idx="12"/>
          </p:nvPr>
        </p:nvSpPr>
        <p:spPr>
          <a:xfrm>
            <a:off x="981484" y="1791487"/>
            <a:ext cx="5341827" cy="3899250"/>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baseline="0"/>
            </a:lvl1pPr>
            <a:lvl5pPr>
              <a:defRPr/>
            </a:lvl5pPr>
          </a:lstStyle>
          <a:p>
            <a:pPr marL="457200" marR="0" lvl="0" indent="-4572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4" name="Group 13">
            <a:extLst>
              <a:ext uri="{FF2B5EF4-FFF2-40B4-BE49-F238E27FC236}">
                <a16:creationId xmlns:a16="http://schemas.microsoft.com/office/drawing/2014/main" id="{5449D3CE-1A26-D447-A448-536EBC8E98F7}"/>
              </a:ext>
            </a:extLst>
          </p:cNvPr>
          <p:cNvGrpSpPr/>
          <p:nvPr userDrawn="1"/>
        </p:nvGrpSpPr>
        <p:grpSpPr>
          <a:xfrm>
            <a:off x="11003279" y="0"/>
            <a:ext cx="1188720" cy="1188720"/>
            <a:chOff x="5501640" y="0"/>
            <a:chExt cx="1188720" cy="1188720"/>
          </a:xfrm>
        </p:grpSpPr>
        <p:sp>
          <p:nvSpPr>
            <p:cNvPr id="15" name="Rectangle 14">
              <a:extLst>
                <a:ext uri="{FF2B5EF4-FFF2-40B4-BE49-F238E27FC236}">
                  <a16:creationId xmlns:a16="http://schemas.microsoft.com/office/drawing/2014/main" id="{8149D545-3192-AA42-BC57-9698D8D9243B}"/>
                </a:ext>
              </a:extLst>
            </p:cNvPr>
            <p:cNvSpPr/>
            <p:nvPr userDrawn="1"/>
          </p:nvSpPr>
          <p:spPr>
            <a:xfrm>
              <a:off x="5501640" y="0"/>
              <a:ext cx="1188720" cy="1188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Logo&#10;&#10;Description automatically generated with low confidence">
              <a:extLst>
                <a:ext uri="{FF2B5EF4-FFF2-40B4-BE49-F238E27FC236}">
                  <a16:creationId xmlns:a16="http://schemas.microsoft.com/office/drawing/2014/main" id="{F1D66F15-B882-B64C-8A85-A97426F0CB0D}"/>
                </a:ext>
              </a:extLst>
            </p:cNvPr>
            <p:cNvPicPr>
              <a:picLocks noChangeAspect="1"/>
            </p:cNvPicPr>
            <p:nvPr userDrawn="1"/>
          </p:nvPicPr>
          <p:blipFill>
            <a:blip r:embed="rId3"/>
            <a:stretch>
              <a:fillRect/>
            </a:stretch>
          </p:blipFill>
          <p:spPr>
            <a:xfrm>
              <a:off x="5572583" y="254363"/>
              <a:ext cx="1046833" cy="679994"/>
            </a:xfrm>
            <a:prstGeom prst="rect">
              <a:avLst/>
            </a:prstGeom>
          </p:spPr>
        </p:pic>
      </p:grpSp>
      <p:pic>
        <p:nvPicPr>
          <p:cNvPr id="17" name="Picture 16" descr="Text&#10;&#10;Description automatically generated">
            <a:extLst>
              <a:ext uri="{FF2B5EF4-FFF2-40B4-BE49-F238E27FC236}">
                <a16:creationId xmlns:a16="http://schemas.microsoft.com/office/drawing/2014/main" id="{F111BC6F-70D9-B74E-A147-315F8556EEFD}"/>
              </a:ext>
            </a:extLst>
          </p:cNvPr>
          <p:cNvPicPr>
            <a:picLocks noChangeAspect="1"/>
          </p:cNvPicPr>
          <p:nvPr userDrawn="1"/>
        </p:nvPicPr>
        <p:blipFill>
          <a:blip r:embed="rId4"/>
          <a:stretch>
            <a:fillRect/>
          </a:stretch>
        </p:blipFill>
        <p:spPr>
          <a:xfrm>
            <a:off x="10756900" y="-2540"/>
            <a:ext cx="1435100" cy="1193800"/>
          </a:xfrm>
          <a:prstGeom prst="rect">
            <a:avLst/>
          </a:prstGeom>
        </p:spPr>
      </p:pic>
      <p:sp>
        <p:nvSpPr>
          <p:cNvPr id="18" name="Title Placeholder 1">
            <a:extLst>
              <a:ext uri="{FF2B5EF4-FFF2-40B4-BE49-F238E27FC236}">
                <a16:creationId xmlns:a16="http://schemas.microsoft.com/office/drawing/2014/main" id="{BEB2C4BB-C9ED-5742-A100-6B407D413546}"/>
              </a:ext>
            </a:extLst>
          </p:cNvPr>
          <p:cNvSpPr>
            <a:spLocks noGrp="1"/>
          </p:cNvSpPr>
          <p:nvPr>
            <p:ph type="title"/>
          </p:nvPr>
        </p:nvSpPr>
        <p:spPr>
          <a:xfrm>
            <a:off x="502920" y="253701"/>
            <a:ext cx="9769612" cy="620404"/>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5598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now, Share, D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0CFA1E-F52C-7347-AF20-A0F900F9E9BD}"/>
              </a:ext>
            </a:extLst>
          </p:cNvPr>
          <p:cNvSpPr/>
          <p:nvPr userDrawn="1"/>
        </p:nvSpPr>
        <p:spPr>
          <a:xfrm>
            <a:off x="0" y="0"/>
            <a:ext cx="11003280"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6D6E361B-DFCA-824D-BA63-ADCED3B41986}" type="slidenum">
              <a:rPr lang="en-US" smtClean="0"/>
              <a:pPr/>
              <a:t>‹#›</a:t>
            </a:fld>
            <a:endParaRPr lang="en-US" dirty="0"/>
          </a:p>
        </p:txBody>
      </p:sp>
      <p:grpSp>
        <p:nvGrpSpPr>
          <p:cNvPr id="10" name="Group 9">
            <a:extLst>
              <a:ext uri="{FF2B5EF4-FFF2-40B4-BE49-F238E27FC236}">
                <a16:creationId xmlns:a16="http://schemas.microsoft.com/office/drawing/2014/main" id="{0B82D859-C11F-6742-8CAA-C1FD136F7B15}"/>
              </a:ext>
            </a:extLst>
          </p:cNvPr>
          <p:cNvGrpSpPr>
            <a:grpSpLocks noChangeAspect="1"/>
          </p:cNvGrpSpPr>
          <p:nvPr userDrawn="1"/>
        </p:nvGrpSpPr>
        <p:grpSpPr>
          <a:xfrm>
            <a:off x="11003280" y="0"/>
            <a:ext cx="1188720" cy="1188720"/>
            <a:chOff x="2402304" y="2628900"/>
            <a:chExt cx="1600200" cy="1600200"/>
          </a:xfrm>
        </p:grpSpPr>
        <p:sp>
          <p:nvSpPr>
            <p:cNvPr id="11" name="Rectangle 10">
              <a:extLst>
                <a:ext uri="{FF2B5EF4-FFF2-40B4-BE49-F238E27FC236}">
                  <a16:creationId xmlns:a16="http://schemas.microsoft.com/office/drawing/2014/main" id="{F44F5DC4-F7BE-B843-A846-7A7A649D7D2B}"/>
                </a:ext>
              </a:extLst>
            </p:cNvPr>
            <p:cNvSpPr/>
            <p:nvPr userDrawn="1"/>
          </p:nvSpPr>
          <p:spPr>
            <a:xfrm>
              <a:off x="2402304" y="2628900"/>
              <a:ext cx="16002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6CFB429C-A4CD-8548-A953-15CC4E3591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5627" y="3004800"/>
              <a:ext cx="693553" cy="861646"/>
            </a:xfrm>
            <a:prstGeom prst="rect">
              <a:avLst/>
            </a:prstGeom>
          </p:spPr>
        </p:pic>
      </p:grpSp>
      <p:sp>
        <p:nvSpPr>
          <p:cNvPr id="4" name="Footer Placeholder 3">
            <a:extLst>
              <a:ext uri="{FF2B5EF4-FFF2-40B4-BE49-F238E27FC236}">
                <a16:creationId xmlns:a16="http://schemas.microsoft.com/office/drawing/2014/main" id="{AC464F10-C715-9244-9AC6-2C9BD4B29334}"/>
              </a:ext>
            </a:extLst>
          </p:cNvPr>
          <p:cNvSpPr>
            <a:spLocks noGrp="1"/>
          </p:cNvSpPr>
          <p:nvPr>
            <p:ph type="ftr" sz="quarter" idx="11"/>
          </p:nvPr>
        </p:nvSpPr>
        <p:spPr/>
        <p:txBody>
          <a:bodyPr/>
          <a:lstStyle/>
          <a:p>
            <a:endParaRPr lang="en-US" dirty="0"/>
          </a:p>
        </p:txBody>
      </p:sp>
      <p:sp>
        <p:nvSpPr>
          <p:cNvPr id="13" name="Content Placeholder 6"/>
          <p:cNvSpPr>
            <a:spLocks noGrp="1"/>
          </p:cNvSpPr>
          <p:nvPr>
            <p:ph sz="quarter" idx="12" hasCustomPrompt="1"/>
          </p:nvPr>
        </p:nvSpPr>
        <p:spPr>
          <a:xfrm>
            <a:off x="981484" y="1791487"/>
            <a:ext cx="5341827" cy="3899250"/>
          </a:xfrm>
        </p:spPr>
        <p:txBody>
          <a:bodyPr/>
          <a:lstStyle>
            <a:lvl1pPr>
              <a:defRPr baseline="0"/>
            </a:lvl1pPr>
            <a:lvl5pPr>
              <a:defRPr/>
            </a:lvl5pPr>
          </a:lstStyle>
          <a:p>
            <a:pPr lvl="0"/>
            <a:r>
              <a:rPr lang="en-US" dirty="0"/>
              <a:t>Know</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Share</a:t>
            </a:r>
          </a:p>
          <a:p>
            <a:pPr lvl="0"/>
            <a:r>
              <a:rPr lang="en-US" dirty="0"/>
              <a:t>Do</a:t>
            </a:r>
          </a:p>
        </p:txBody>
      </p:sp>
      <p:grpSp>
        <p:nvGrpSpPr>
          <p:cNvPr id="14" name="Group 13">
            <a:extLst>
              <a:ext uri="{FF2B5EF4-FFF2-40B4-BE49-F238E27FC236}">
                <a16:creationId xmlns:a16="http://schemas.microsoft.com/office/drawing/2014/main" id="{5449D3CE-1A26-D447-A448-536EBC8E98F7}"/>
              </a:ext>
            </a:extLst>
          </p:cNvPr>
          <p:cNvGrpSpPr/>
          <p:nvPr userDrawn="1"/>
        </p:nvGrpSpPr>
        <p:grpSpPr>
          <a:xfrm>
            <a:off x="11003279" y="0"/>
            <a:ext cx="1188720" cy="1188720"/>
            <a:chOff x="5501640" y="0"/>
            <a:chExt cx="1188720" cy="1188720"/>
          </a:xfrm>
        </p:grpSpPr>
        <p:sp>
          <p:nvSpPr>
            <p:cNvPr id="15" name="Rectangle 14">
              <a:extLst>
                <a:ext uri="{FF2B5EF4-FFF2-40B4-BE49-F238E27FC236}">
                  <a16:creationId xmlns:a16="http://schemas.microsoft.com/office/drawing/2014/main" id="{8149D545-3192-AA42-BC57-9698D8D9243B}"/>
                </a:ext>
              </a:extLst>
            </p:cNvPr>
            <p:cNvSpPr/>
            <p:nvPr userDrawn="1"/>
          </p:nvSpPr>
          <p:spPr>
            <a:xfrm>
              <a:off x="5501640" y="0"/>
              <a:ext cx="1188720" cy="1188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Logo&#10;&#10;Description automatically generated with low confidence">
              <a:extLst>
                <a:ext uri="{FF2B5EF4-FFF2-40B4-BE49-F238E27FC236}">
                  <a16:creationId xmlns:a16="http://schemas.microsoft.com/office/drawing/2014/main" id="{F1D66F15-B882-B64C-8A85-A97426F0CB0D}"/>
                </a:ext>
              </a:extLst>
            </p:cNvPr>
            <p:cNvPicPr>
              <a:picLocks noChangeAspect="1"/>
            </p:cNvPicPr>
            <p:nvPr userDrawn="1"/>
          </p:nvPicPr>
          <p:blipFill>
            <a:blip r:embed="rId3"/>
            <a:stretch>
              <a:fillRect/>
            </a:stretch>
          </p:blipFill>
          <p:spPr>
            <a:xfrm>
              <a:off x="5572583" y="254363"/>
              <a:ext cx="1046833" cy="679994"/>
            </a:xfrm>
            <a:prstGeom prst="rect">
              <a:avLst/>
            </a:prstGeom>
          </p:spPr>
        </p:pic>
      </p:grpSp>
      <p:pic>
        <p:nvPicPr>
          <p:cNvPr id="17" name="Picture 16" descr="Text&#10;&#10;Description automatically generated">
            <a:extLst>
              <a:ext uri="{FF2B5EF4-FFF2-40B4-BE49-F238E27FC236}">
                <a16:creationId xmlns:a16="http://schemas.microsoft.com/office/drawing/2014/main" id="{F111BC6F-70D9-B74E-A147-315F8556EEFD}"/>
              </a:ext>
            </a:extLst>
          </p:cNvPr>
          <p:cNvPicPr>
            <a:picLocks noChangeAspect="1"/>
          </p:cNvPicPr>
          <p:nvPr userDrawn="1"/>
        </p:nvPicPr>
        <p:blipFill>
          <a:blip r:embed="rId4"/>
          <a:stretch>
            <a:fillRect/>
          </a:stretch>
        </p:blipFill>
        <p:spPr>
          <a:xfrm>
            <a:off x="10756900" y="-2540"/>
            <a:ext cx="1435100" cy="1193800"/>
          </a:xfrm>
          <a:prstGeom prst="rect">
            <a:avLst/>
          </a:prstGeom>
        </p:spPr>
      </p:pic>
      <p:sp>
        <p:nvSpPr>
          <p:cNvPr id="18" name="Title Placeholder 1">
            <a:extLst>
              <a:ext uri="{FF2B5EF4-FFF2-40B4-BE49-F238E27FC236}">
                <a16:creationId xmlns:a16="http://schemas.microsoft.com/office/drawing/2014/main" id="{BEB2C4BB-C9ED-5742-A100-6B407D413546}"/>
              </a:ext>
            </a:extLst>
          </p:cNvPr>
          <p:cNvSpPr>
            <a:spLocks noGrp="1"/>
          </p:cNvSpPr>
          <p:nvPr>
            <p:ph type="title" hasCustomPrompt="1"/>
          </p:nvPr>
        </p:nvSpPr>
        <p:spPr>
          <a:xfrm>
            <a:off x="502920" y="253701"/>
            <a:ext cx="9769612" cy="620404"/>
          </a:xfrm>
          <a:prstGeom prst="rect">
            <a:avLst/>
          </a:prstGeom>
        </p:spPr>
        <p:txBody>
          <a:bodyPr vert="horz" lIns="91440" tIns="45720" rIns="91440" bIns="45720" rtlCol="0" anchor="ctr">
            <a:noAutofit/>
          </a:bodyPr>
          <a:lstStyle>
            <a:lvl1pPr>
              <a:defRPr>
                <a:solidFill>
                  <a:schemeClr val="bg1"/>
                </a:solidFill>
              </a:defRPr>
            </a:lvl1pPr>
          </a:lstStyle>
          <a:p>
            <a:r>
              <a:rPr lang="en-US" dirty="0"/>
              <a:t>Know, Share, Do</a:t>
            </a:r>
          </a:p>
        </p:txBody>
      </p:sp>
    </p:spTree>
    <p:extLst>
      <p:ext uri="{BB962C8B-B14F-4D97-AF65-F5344CB8AC3E}">
        <p14:creationId xmlns:p14="http://schemas.microsoft.com/office/powerpoint/2010/main" val="3727565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D6E361B-DFCA-824D-BA63-ADCED3B41986}" type="slidenum">
              <a:rPr lang="en-US" smtClean="0"/>
              <a:pPr/>
              <a:t>‹#›</a:t>
            </a:fld>
            <a:endParaRPr lang="en-US" dirty="0"/>
          </a:p>
        </p:txBody>
      </p:sp>
      <p:sp>
        <p:nvSpPr>
          <p:cNvPr id="14" name="Content Placeholder 6"/>
          <p:cNvSpPr>
            <a:spLocks noGrp="1"/>
          </p:cNvSpPr>
          <p:nvPr>
            <p:ph sz="quarter" idx="12"/>
          </p:nvPr>
        </p:nvSpPr>
        <p:spPr>
          <a:xfrm>
            <a:off x="3703320" y="1714500"/>
            <a:ext cx="7985760" cy="39242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4D60ADF1-B8EF-7642-A4EF-70527152ABF5}"/>
              </a:ext>
            </a:extLst>
          </p:cNvPr>
          <p:cNvSpPr/>
          <p:nvPr userDrawn="1"/>
        </p:nvSpPr>
        <p:spPr>
          <a:xfrm>
            <a:off x="3200400" y="0"/>
            <a:ext cx="7802880"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0C0101-9281-C049-BAE7-9D060EEB9363}"/>
              </a:ext>
            </a:extLst>
          </p:cNvPr>
          <p:cNvSpPr>
            <a:spLocks noGrp="1"/>
          </p:cNvSpPr>
          <p:nvPr>
            <p:ph type="title"/>
          </p:nvPr>
        </p:nvSpPr>
        <p:spPr>
          <a:xfrm>
            <a:off x="3703320" y="253701"/>
            <a:ext cx="6569212" cy="620404"/>
          </a:xfrm>
        </p:spPr>
        <p:txBody>
          <a:bodyPr/>
          <a:lstStyle>
            <a:lvl1pPr>
              <a:defRPr>
                <a:solidFill>
                  <a:schemeClr val="bg1"/>
                </a:solidFill>
              </a:defRPr>
            </a:lvl1pPr>
          </a:lstStyle>
          <a:p>
            <a:r>
              <a:rPr lang="en-US" dirty="0"/>
              <a:t>Click to edit Master title style</a:t>
            </a:r>
          </a:p>
        </p:txBody>
      </p:sp>
      <p:grpSp>
        <p:nvGrpSpPr>
          <p:cNvPr id="12" name="Group 11">
            <a:extLst>
              <a:ext uri="{FF2B5EF4-FFF2-40B4-BE49-F238E27FC236}">
                <a16:creationId xmlns:a16="http://schemas.microsoft.com/office/drawing/2014/main" id="{9AC66C60-4659-5A40-B026-87CD18E519D4}"/>
              </a:ext>
            </a:extLst>
          </p:cNvPr>
          <p:cNvGrpSpPr>
            <a:grpSpLocks noChangeAspect="1"/>
          </p:cNvGrpSpPr>
          <p:nvPr userDrawn="1"/>
        </p:nvGrpSpPr>
        <p:grpSpPr>
          <a:xfrm>
            <a:off x="11003280" y="0"/>
            <a:ext cx="1188720" cy="1188720"/>
            <a:chOff x="2402304" y="2628900"/>
            <a:chExt cx="1600200" cy="1600200"/>
          </a:xfrm>
        </p:grpSpPr>
        <p:sp>
          <p:nvSpPr>
            <p:cNvPr id="13" name="Rectangle 12">
              <a:extLst>
                <a:ext uri="{FF2B5EF4-FFF2-40B4-BE49-F238E27FC236}">
                  <a16:creationId xmlns:a16="http://schemas.microsoft.com/office/drawing/2014/main" id="{3891D621-F91C-7D43-99F6-D1B09350066F}"/>
                </a:ext>
              </a:extLst>
            </p:cNvPr>
            <p:cNvSpPr/>
            <p:nvPr userDrawn="1"/>
          </p:nvSpPr>
          <p:spPr>
            <a:xfrm>
              <a:off x="2402304" y="2628900"/>
              <a:ext cx="16002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7CA7B32-F52F-9544-B7DC-905FB7BE83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5627" y="3004800"/>
              <a:ext cx="693553" cy="861646"/>
            </a:xfrm>
            <a:prstGeom prst="rect">
              <a:avLst/>
            </a:prstGeom>
          </p:spPr>
        </p:pic>
      </p:grpSp>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l="30149" r="38786"/>
          <a:stretch/>
        </p:blipFill>
        <p:spPr>
          <a:xfrm>
            <a:off x="0" y="0"/>
            <a:ext cx="3270422" cy="6858000"/>
          </a:xfrm>
          <a:prstGeom prst="rect">
            <a:avLst/>
          </a:prstGeom>
        </p:spPr>
      </p:pic>
      <p:grpSp>
        <p:nvGrpSpPr>
          <p:cNvPr id="16" name="Group 15">
            <a:extLst>
              <a:ext uri="{FF2B5EF4-FFF2-40B4-BE49-F238E27FC236}">
                <a16:creationId xmlns:a16="http://schemas.microsoft.com/office/drawing/2014/main" id="{6709819D-F6F5-734F-BE5B-DBE09B82A42A}"/>
              </a:ext>
            </a:extLst>
          </p:cNvPr>
          <p:cNvGrpSpPr/>
          <p:nvPr userDrawn="1"/>
        </p:nvGrpSpPr>
        <p:grpSpPr>
          <a:xfrm>
            <a:off x="11003279" y="0"/>
            <a:ext cx="1188720" cy="1188720"/>
            <a:chOff x="5501640" y="0"/>
            <a:chExt cx="1188720" cy="1188720"/>
          </a:xfrm>
        </p:grpSpPr>
        <p:sp>
          <p:nvSpPr>
            <p:cNvPr id="17" name="Rectangle 16">
              <a:extLst>
                <a:ext uri="{FF2B5EF4-FFF2-40B4-BE49-F238E27FC236}">
                  <a16:creationId xmlns:a16="http://schemas.microsoft.com/office/drawing/2014/main" id="{EE96138B-2CC4-7745-A0F6-35D5ECD04B5B}"/>
                </a:ext>
              </a:extLst>
            </p:cNvPr>
            <p:cNvSpPr/>
            <p:nvPr userDrawn="1"/>
          </p:nvSpPr>
          <p:spPr>
            <a:xfrm>
              <a:off x="5501640" y="0"/>
              <a:ext cx="1188720" cy="1188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Logo&#10;&#10;Description automatically generated with low confidence">
              <a:extLst>
                <a:ext uri="{FF2B5EF4-FFF2-40B4-BE49-F238E27FC236}">
                  <a16:creationId xmlns:a16="http://schemas.microsoft.com/office/drawing/2014/main" id="{43628FD9-BEE8-4B4B-BB0E-78C63DB55B54}"/>
                </a:ext>
              </a:extLst>
            </p:cNvPr>
            <p:cNvPicPr>
              <a:picLocks noChangeAspect="1"/>
            </p:cNvPicPr>
            <p:nvPr userDrawn="1"/>
          </p:nvPicPr>
          <p:blipFill>
            <a:blip r:embed="rId4"/>
            <a:stretch>
              <a:fillRect/>
            </a:stretch>
          </p:blipFill>
          <p:spPr>
            <a:xfrm>
              <a:off x="5572583" y="254363"/>
              <a:ext cx="1046833" cy="679994"/>
            </a:xfrm>
            <a:prstGeom prst="rect">
              <a:avLst/>
            </a:prstGeom>
          </p:spPr>
        </p:pic>
      </p:grpSp>
      <p:pic>
        <p:nvPicPr>
          <p:cNvPr id="19" name="Picture 18" descr="Text&#10;&#10;Description automatically generated">
            <a:extLst>
              <a:ext uri="{FF2B5EF4-FFF2-40B4-BE49-F238E27FC236}">
                <a16:creationId xmlns:a16="http://schemas.microsoft.com/office/drawing/2014/main" id="{48EAD53F-E2E0-0747-BE50-497E9438554D}"/>
              </a:ext>
            </a:extLst>
          </p:cNvPr>
          <p:cNvPicPr>
            <a:picLocks noChangeAspect="1"/>
          </p:cNvPicPr>
          <p:nvPr userDrawn="1"/>
        </p:nvPicPr>
        <p:blipFill>
          <a:blip r:embed="rId5"/>
          <a:stretch>
            <a:fillRect/>
          </a:stretch>
        </p:blipFill>
        <p:spPr>
          <a:xfrm>
            <a:off x="10756900" y="-2540"/>
            <a:ext cx="1435100" cy="1193800"/>
          </a:xfrm>
          <a:prstGeom prst="rect">
            <a:avLst/>
          </a:prstGeom>
        </p:spPr>
      </p:pic>
    </p:spTree>
    <p:extLst>
      <p:ext uri="{BB962C8B-B14F-4D97-AF65-F5344CB8AC3E}">
        <p14:creationId xmlns:p14="http://schemas.microsoft.com/office/powerpoint/2010/main" val="1705457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1F36B6A-1D1D-D641-84FD-F34EAE465D73}"/>
              </a:ext>
            </a:extLst>
          </p:cNvPr>
          <p:cNvSpPr/>
          <p:nvPr userDrawn="1"/>
        </p:nvSpPr>
        <p:spPr>
          <a:xfrm>
            <a:off x="0" y="0"/>
            <a:ext cx="8991600"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6D6E361B-DFCA-824D-BA63-ADCED3B41986}" type="slidenum">
              <a:rPr lang="en-US" smtClean="0"/>
              <a:pPr/>
              <a:t>‹#›</a:t>
            </a:fld>
            <a:endParaRPr lang="en-US" dirty="0"/>
          </a:p>
        </p:txBody>
      </p:sp>
      <p:sp>
        <p:nvSpPr>
          <p:cNvPr id="14" name="Content Placeholder 6"/>
          <p:cNvSpPr>
            <a:spLocks noGrp="1"/>
          </p:cNvSpPr>
          <p:nvPr>
            <p:ph sz="quarter" idx="12"/>
          </p:nvPr>
        </p:nvSpPr>
        <p:spPr>
          <a:xfrm>
            <a:off x="502920" y="1714500"/>
            <a:ext cx="7985760" cy="39242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E0D8BD74-E0FF-F744-8A12-2845F0468C61}"/>
              </a:ext>
            </a:extLst>
          </p:cNvPr>
          <p:cNvSpPr>
            <a:spLocks noGrp="1"/>
          </p:cNvSpPr>
          <p:nvPr>
            <p:ph type="title"/>
          </p:nvPr>
        </p:nvSpPr>
        <p:spPr>
          <a:xfrm>
            <a:off x="502920" y="253701"/>
            <a:ext cx="7985760" cy="620404"/>
          </a:xfrm>
        </p:spPr>
        <p:txBody>
          <a:bodyPr/>
          <a:lstStyle>
            <a:lvl1pPr>
              <a:defRPr>
                <a:solidFill>
                  <a:schemeClr val="bg1"/>
                </a:solidFill>
              </a:defRPr>
            </a:lvl1pPr>
          </a:lstStyle>
          <a:p>
            <a:r>
              <a:rPr lang="en-US" dirty="0"/>
              <a:t>Click to edit Master title style</a:t>
            </a:r>
          </a:p>
        </p:txBody>
      </p:sp>
      <p:sp>
        <p:nvSpPr>
          <p:cNvPr id="2" name="Footer Placeholder 1">
            <a:extLst>
              <a:ext uri="{FF2B5EF4-FFF2-40B4-BE49-F238E27FC236}">
                <a16:creationId xmlns:a16="http://schemas.microsoft.com/office/drawing/2014/main" id="{1712AA60-D7BD-1B48-A5F0-3315A389CCB2}"/>
              </a:ext>
            </a:extLst>
          </p:cNvPr>
          <p:cNvSpPr>
            <a:spLocks noGrp="1"/>
          </p:cNvSpPr>
          <p:nvPr>
            <p:ph type="ftr" sz="quarter" idx="13"/>
          </p:nvPr>
        </p:nvSpPr>
        <p:spPr/>
        <p:txBody>
          <a:bodyPr/>
          <a:lstStyle/>
          <a:p>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0149" r="38786"/>
          <a:stretch/>
        </p:blipFill>
        <p:spPr>
          <a:xfrm>
            <a:off x="8921578" y="0"/>
            <a:ext cx="3270422" cy="6919784"/>
          </a:xfrm>
          <a:prstGeom prst="rect">
            <a:avLst/>
          </a:prstGeom>
        </p:spPr>
      </p:pic>
    </p:spTree>
    <p:extLst>
      <p:ext uri="{BB962C8B-B14F-4D97-AF65-F5344CB8AC3E}">
        <p14:creationId xmlns:p14="http://schemas.microsoft.com/office/powerpoint/2010/main" val="2121892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D6E361B-DFCA-824D-BA63-ADCED3B41986}" type="slidenum">
              <a:rPr lang="en-US" smtClean="0"/>
              <a:pPr/>
              <a:t>‹#›</a:t>
            </a:fld>
            <a:endParaRPr lang="en-US" dirty="0"/>
          </a:p>
        </p:txBody>
      </p:sp>
      <p:sp>
        <p:nvSpPr>
          <p:cNvPr id="4" name="Rectangle 3"/>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p:cNvSpPr>
            <a:spLocks noGrp="1"/>
          </p:cNvSpPr>
          <p:nvPr>
            <p:ph type="title"/>
          </p:nvPr>
        </p:nvSpPr>
        <p:spPr>
          <a:xfrm>
            <a:off x="502920" y="633437"/>
            <a:ext cx="5101735" cy="620404"/>
          </a:xfrm>
        </p:spPr>
        <p:txBody>
          <a:bodyPr/>
          <a:lstStyle/>
          <a:p>
            <a:r>
              <a:rPr lang="en-US" dirty="0"/>
              <a:t>Click to edit Master title style</a:t>
            </a:r>
          </a:p>
        </p:txBody>
      </p:sp>
      <p:sp>
        <p:nvSpPr>
          <p:cNvPr id="6" name="Content Placeholder 2"/>
          <p:cNvSpPr>
            <a:spLocks noGrp="1"/>
          </p:cNvSpPr>
          <p:nvPr>
            <p:ph idx="1"/>
          </p:nvPr>
        </p:nvSpPr>
        <p:spPr>
          <a:xfrm>
            <a:off x="502919" y="2199190"/>
            <a:ext cx="5101273" cy="41558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2C7876E7-1B38-0B44-B134-11D40D46B16B}"/>
              </a:ext>
            </a:extLst>
          </p:cNvPr>
          <p:cNvGrpSpPr>
            <a:grpSpLocks noChangeAspect="1"/>
          </p:cNvGrpSpPr>
          <p:nvPr userDrawn="1"/>
        </p:nvGrpSpPr>
        <p:grpSpPr>
          <a:xfrm>
            <a:off x="11003280" y="0"/>
            <a:ext cx="1188720" cy="1188720"/>
            <a:chOff x="2402304" y="2628900"/>
            <a:chExt cx="1600200" cy="1600200"/>
          </a:xfrm>
        </p:grpSpPr>
        <p:sp>
          <p:nvSpPr>
            <p:cNvPr id="11" name="Rectangle 10">
              <a:extLst>
                <a:ext uri="{FF2B5EF4-FFF2-40B4-BE49-F238E27FC236}">
                  <a16:creationId xmlns:a16="http://schemas.microsoft.com/office/drawing/2014/main" id="{DEE05C40-1377-6045-98D3-1361801A2C02}"/>
                </a:ext>
              </a:extLst>
            </p:cNvPr>
            <p:cNvSpPr/>
            <p:nvPr userDrawn="1"/>
          </p:nvSpPr>
          <p:spPr>
            <a:xfrm>
              <a:off x="2402304" y="2628900"/>
              <a:ext cx="16002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C94FF116-3EAE-1D45-A4B8-F9E0F42606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5627" y="3004800"/>
              <a:ext cx="693553" cy="861646"/>
            </a:xfrm>
            <a:prstGeom prst="rect">
              <a:avLst/>
            </a:prstGeom>
          </p:spPr>
        </p:pic>
      </p:grpSp>
      <p:sp>
        <p:nvSpPr>
          <p:cNvPr id="9" name="Content Placeholder 2">
            <a:extLst>
              <a:ext uri="{FF2B5EF4-FFF2-40B4-BE49-F238E27FC236}">
                <a16:creationId xmlns:a16="http://schemas.microsoft.com/office/drawing/2014/main" id="{BBD04562-D0D0-A44D-9397-C966DEA40576}"/>
              </a:ext>
            </a:extLst>
          </p:cNvPr>
          <p:cNvSpPr>
            <a:spLocks noGrp="1"/>
          </p:cNvSpPr>
          <p:nvPr>
            <p:ph idx="11"/>
          </p:nvPr>
        </p:nvSpPr>
        <p:spPr>
          <a:xfrm>
            <a:off x="6593363" y="2199190"/>
            <a:ext cx="5101273" cy="415588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Text&#10;&#10;Description automatically generated">
            <a:extLst>
              <a:ext uri="{FF2B5EF4-FFF2-40B4-BE49-F238E27FC236}">
                <a16:creationId xmlns:a16="http://schemas.microsoft.com/office/drawing/2014/main" id="{A81F219C-1B1B-6F43-AB68-97EE3BC8EFC7}"/>
              </a:ext>
            </a:extLst>
          </p:cNvPr>
          <p:cNvPicPr>
            <a:picLocks noChangeAspect="1"/>
          </p:cNvPicPr>
          <p:nvPr userDrawn="1"/>
        </p:nvPicPr>
        <p:blipFill>
          <a:blip r:embed="rId3"/>
          <a:stretch>
            <a:fillRect/>
          </a:stretch>
        </p:blipFill>
        <p:spPr>
          <a:xfrm>
            <a:off x="10756900" y="-2540"/>
            <a:ext cx="1435100" cy="1193800"/>
          </a:xfrm>
          <a:prstGeom prst="rect">
            <a:avLst/>
          </a:prstGeom>
        </p:spPr>
      </p:pic>
    </p:spTree>
    <p:extLst>
      <p:ext uri="{BB962C8B-B14F-4D97-AF65-F5344CB8AC3E}">
        <p14:creationId xmlns:p14="http://schemas.microsoft.com/office/powerpoint/2010/main" val="1347926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D6E361B-DFCA-824D-BA63-ADCED3B41986}" type="slidenum">
              <a:rPr lang="en-US" smtClean="0"/>
              <a:pPr/>
              <a:t>‹#›</a:t>
            </a:fld>
            <a:endParaRPr lang="en-US" dirty="0"/>
          </a:p>
        </p:txBody>
      </p:sp>
      <p:sp>
        <p:nvSpPr>
          <p:cNvPr id="4" name="Rectangle 3"/>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id="{2858A64F-42C3-6C49-A31F-68436957A254}"/>
              </a:ext>
            </a:extLst>
          </p:cNvPr>
          <p:cNvSpPr>
            <a:spLocks noGrp="1"/>
          </p:cNvSpPr>
          <p:nvPr>
            <p:ph type="title"/>
          </p:nvPr>
        </p:nvSpPr>
        <p:spPr>
          <a:xfrm>
            <a:off x="502920" y="633437"/>
            <a:ext cx="5101735" cy="620404"/>
          </a:xfrm>
        </p:spPr>
        <p:txBody>
          <a:bodyPr/>
          <a:lstStyle>
            <a:lvl1pPr>
              <a:defRPr>
                <a:solidFill>
                  <a:schemeClr val="bg1"/>
                </a:solidFill>
              </a:defRPr>
            </a:lvl1pPr>
          </a:lstStyle>
          <a:p>
            <a:r>
              <a:rPr lang="en-US" dirty="0"/>
              <a:t>Click to edit Master title style</a:t>
            </a:r>
          </a:p>
        </p:txBody>
      </p:sp>
      <p:sp>
        <p:nvSpPr>
          <p:cNvPr id="16" name="Content Placeholder 2">
            <a:extLst>
              <a:ext uri="{FF2B5EF4-FFF2-40B4-BE49-F238E27FC236}">
                <a16:creationId xmlns:a16="http://schemas.microsoft.com/office/drawing/2014/main" id="{D582D1DF-8379-744D-A710-DB257FC77715}"/>
              </a:ext>
            </a:extLst>
          </p:cNvPr>
          <p:cNvSpPr>
            <a:spLocks noGrp="1"/>
          </p:cNvSpPr>
          <p:nvPr>
            <p:ph idx="1"/>
          </p:nvPr>
        </p:nvSpPr>
        <p:spPr>
          <a:xfrm>
            <a:off x="502919" y="2199190"/>
            <a:ext cx="5101273" cy="415588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35FCC09A-2D55-AA4A-8CED-9C2EA5A135CE}"/>
              </a:ext>
            </a:extLst>
          </p:cNvPr>
          <p:cNvGrpSpPr>
            <a:grpSpLocks noChangeAspect="1"/>
          </p:cNvGrpSpPr>
          <p:nvPr userDrawn="1"/>
        </p:nvGrpSpPr>
        <p:grpSpPr>
          <a:xfrm>
            <a:off x="11003280" y="0"/>
            <a:ext cx="1188720" cy="1188720"/>
            <a:chOff x="2402304" y="2628900"/>
            <a:chExt cx="1600200" cy="1600200"/>
          </a:xfrm>
        </p:grpSpPr>
        <p:sp>
          <p:nvSpPr>
            <p:cNvPr id="12" name="Rectangle 11">
              <a:extLst>
                <a:ext uri="{FF2B5EF4-FFF2-40B4-BE49-F238E27FC236}">
                  <a16:creationId xmlns:a16="http://schemas.microsoft.com/office/drawing/2014/main" id="{2F6E5CCC-CC0A-024C-8BC9-490EA9FC1FB7}"/>
                </a:ext>
              </a:extLst>
            </p:cNvPr>
            <p:cNvSpPr/>
            <p:nvPr userDrawn="1"/>
          </p:nvSpPr>
          <p:spPr>
            <a:xfrm>
              <a:off x="2402304" y="2628900"/>
              <a:ext cx="16002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3B7F2877-1544-D74C-9566-1FADCC534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5627" y="3004800"/>
              <a:ext cx="693553" cy="861646"/>
            </a:xfrm>
            <a:prstGeom prst="rect">
              <a:avLst/>
            </a:prstGeom>
          </p:spPr>
        </p:pic>
      </p:grpSp>
      <p:sp>
        <p:nvSpPr>
          <p:cNvPr id="9" name="Content Placeholder 2">
            <a:extLst>
              <a:ext uri="{FF2B5EF4-FFF2-40B4-BE49-F238E27FC236}">
                <a16:creationId xmlns:a16="http://schemas.microsoft.com/office/drawing/2014/main" id="{2169FB3B-052F-7A41-9C5E-26EE4EF278DA}"/>
              </a:ext>
            </a:extLst>
          </p:cNvPr>
          <p:cNvSpPr>
            <a:spLocks noGrp="1"/>
          </p:cNvSpPr>
          <p:nvPr>
            <p:ph idx="11"/>
          </p:nvPr>
        </p:nvSpPr>
        <p:spPr>
          <a:xfrm>
            <a:off x="6623112" y="2211547"/>
            <a:ext cx="5101273" cy="41558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Text&#10;&#10;Description automatically generated">
            <a:extLst>
              <a:ext uri="{FF2B5EF4-FFF2-40B4-BE49-F238E27FC236}">
                <a16:creationId xmlns:a16="http://schemas.microsoft.com/office/drawing/2014/main" id="{CCBC432E-AEDF-404D-9C65-4C5B80953D20}"/>
              </a:ext>
            </a:extLst>
          </p:cNvPr>
          <p:cNvPicPr>
            <a:picLocks noChangeAspect="1"/>
          </p:cNvPicPr>
          <p:nvPr userDrawn="1"/>
        </p:nvPicPr>
        <p:blipFill>
          <a:blip r:embed="rId3"/>
          <a:stretch>
            <a:fillRect/>
          </a:stretch>
        </p:blipFill>
        <p:spPr>
          <a:xfrm>
            <a:off x="10756900" y="-2540"/>
            <a:ext cx="1435100" cy="1193800"/>
          </a:xfrm>
          <a:prstGeom prst="rect">
            <a:avLst/>
          </a:prstGeom>
        </p:spPr>
      </p:pic>
    </p:spTree>
    <p:extLst>
      <p:ext uri="{BB962C8B-B14F-4D97-AF65-F5344CB8AC3E}">
        <p14:creationId xmlns:p14="http://schemas.microsoft.com/office/powerpoint/2010/main" val="1288378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2"/>
          <p:cNvSpPr>
            <a:spLocks noGrp="1"/>
          </p:cNvSpPr>
          <p:nvPr>
            <p:ph type="title"/>
          </p:nvPr>
        </p:nvSpPr>
        <p:spPr>
          <a:xfrm>
            <a:off x="502920" y="633437"/>
            <a:ext cx="5101735" cy="620404"/>
          </a:xfrm>
        </p:spPr>
        <p:txBody>
          <a:bodyPr/>
          <a:lstStyle/>
          <a:p>
            <a:r>
              <a:rPr lang="en-US" dirty="0"/>
              <a:t>Click to edit Master title style</a:t>
            </a:r>
          </a:p>
        </p:txBody>
      </p:sp>
      <p:sp>
        <p:nvSpPr>
          <p:cNvPr id="9" name="Content Placeholder 2"/>
          <p:cNvSpPr>
            <a:spLocks noGrp="1"/>
          </p:cNvSpPr>
          <p:nvPr>
            <p:ph idx="1"/>
          </p:nvPr>
        </p:nvSpPr>
        <p:spPr>
          <a:xfrm>
            <a:off x="502919" y="2199190"/>
            <a:ext cx="5101273" cy="34059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5A4E4B8A-A926-D04F-9D00-C476C71125C4}"/>
              </a:ext>
            </a:extLst>
          </p:cNvPr>
          <p:cNvSpPr>
            <a:spLocks noGrp="1"/>
          </p:cNvSpPr>
          <p:nvPr>
            <p:ph type="sldNum" sz="quarter" idx="11"/>
          </p:nvPr>
        </p:nvSpPr>
        <p:spPr/>
        <p:txBody>
          <a:bodyPr/>
          <a:lstStyle/>
          <a:p>
            <a:fld id="{6D6E361B-DFCA-824D-BA63-ADCED3B41986}" type="slidenum">
              <a:rPr lang="en-US" smtClean="0"/>
              <a:pPr/>
              <a:t>‹#›</a:t>
            </a:fld>
            <a:endParaRPr lang="en-US" dirty="0"/>
          </a:p>
        </p:txBody>
      </p:sp>
      <p:sp>
        <p:nvSpPr>
          <p:cNvPr id="6" name="Footer Placeholder 5">
            <a:extLst>
              <a:ext uri="{FF2B5EF4-FFF2-40B4-BE49-F238E27FC236}">
                <a16:creationId xmlns:a16="http://schemas.microsoft.com/office/drawing/2014/main" id="{54C392EC-5E54-D744-B2A1-08A31D5BA3FD}"/>
              </a:ext>
            </a:extLst>
          </p:cNvPr>
          <p:cNvSpPr>
            <a:spLocks noGrp="1"/>
          </p:cNvSpPr>
          <p:nvPr>
            <p:ph type="ftr" sz="quarter" idx="12"/>
          </p:nvPr>
        </p:nvSpPr>
        <p:spPr/>
        <p:txBody>
          <a:bodyPr/>
          <a:lstStyle/>
          <a:p>
            <a:endParaRPr lang="en-US" dirty="0"/>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24171" r="16557"/>
          <a:stretch/>
        </p:blipFill>
        <p:spPr>
          <a:xfrm>
            <a:off x="6093203" y="0"/>
            <a:ext cx="6098797" cy="6858000"/>
          </a:xfrm>
          <a:prstGeom prst="rect">
            <a:avLst/>
          </a:prstGeom>
        </p:spPr>
      </p:pic>
    </p:spTree>
    <p:extLst>
      <p:ext uri="{BB962C8B-B14F-4D97-AF65-F5344CB8AC3E}">
        <p14:creationId xmlns:p14="http://schemas.microsoft.com/office/powerpoint/2010/main" val="1785322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8689F-8346-BF40-ABBC-76436AE05D5B}"/>
              </a:ext>
            </a:extLst>
          </p:cNvPr>
          <p:cNvSpPr/>
          <p:nvPr userDrawn="1"/>
        </p:nvSpPr>
        <p:spPr>
          <a:xfrm>
            <a:off x="8991600" y="0"/>
            <a:ext cx="3200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3DC3B044-024F-2148-BE1D-51CEDA7D8048}"/>
              </a:ext>
            </a:extLst>
          </p:cNvPr>
          <p:cNvSpPr>
            <a:spLocks noGrp="1"/>
          </p:cNvSpPr>
          <p:nvPr>
            <p:ph type="title"/>
          </p:nvPr>
        </p:nvSpPr>
        <p:spPr>
          <a:xfrm>
            <a:off x="502920" y="633437"/>
            <a:ext cx="5101735" cy="620404"/>
          </a:xfrm>
        </p:spPr>
        <p:txBody>
          <a:bodyPr/>
          <a:lstStyle/>
          <a:p>
            <a:r>
              <a:rPr lang="en-US" dirty="0"/>
              <a:t>Click to edit Master title style</a:t>
            </a:r>
          </a:p>
        </p:txBody>
      </p:sp>
      <p:sp>
        <p:nvSpPr>
          <p:cNvPr id="10" name="Content Placeholder 2">
            <a:extLst>
              <a:ext uri="{FF2B5EF4-FFF2-40B4-BE49-F238E27FC236}">
                <a16:creationId xmlns:a16="http://schemas.microsoft.com/office/drawing/2014/main" id="{EFA0DB62-CB0F-0444-A628-1AE6C0386A0E}"/>
              </a:ext>
            </a:extLst>
          </p:cNvPr>
          <p:cNvSpPr>
            <a:spLocks noGrp="1"/>
          </p:cNvSpPr>
          <p:nvPr>
            <p:ph idx="1"/>
          </p:nvPr>
        </p:nvSpPr>
        <p:spPr>
          <a:xfrm>
            <a:off x="502919" y="2199191"/>
            <a:ext cx="5101273" cy="33947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F55E4175-8B93-1F41-B741-C394B55E9A09}"/>
              </a:ext>
            </a:extLst>
          </p:cNvPr>
          <p:cNvSpPr>
            <a:spLocks noGrp="1"/>
          </p:cNvSpPr>
          <p:nvPr>
            <p:ph type="ftr" sz="quarter" idx="12"/>
          </p:nvPr>
        </p:nvSpPr>
        <p:spPr/>
        <p:txBody>
          <a:bodyPr/>
          <a:lstStyle/>
          <a:p>
            <a:endParaRPr lang="en-US" dirty="0"/>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26201" t="4249" r="18053" b="8138"/>
          <a:stretch/>
        </p:blipFill>
        <p:spPr>
          <a:xfrm>
            <a:off x="6186989" y="462636"/>
            <a:ext cx="5607062" cy="5932727"/>
          </a:xfrm>
          <a:prstGeom prst="rect">
            <a:avLst/>
          </a:prstGeom>
        </p:spPr>
      </p:pic>
    </p:spTree>
    <p:extLst>
      <p:ext uri="{BB962C8B-B14F-4D97-AF65-F5344CB8AC3E}">
        <p14:creationId xmlns:p14="http://schemas.microsoft.com/office/powerpoint/2010/main" val="206476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D6E361B-DFCA-824D-BA63-ADCED3B41986}" type="slidenum">
              <a:rPr lang="en-US" smtClean="0"/>
              <a:pPr/>
              <a:t>‹#›</a:t>
            </a:fld>
            <a:endParaRPr lang="en-US" dirty="0"/>
          </a:p>
        </p:txBody>
      </p:sp>
      <p:sp>
        <p:nvSpPr>
          <p:cNvPr id="8" name="Text Placeholder 6"/>
          <p:cNvSpPr>
            <a:spLocks noGrp="1"/>
          </p:cNvSpPr>
          <p:nvPr>
            <p:ph type="body" sz="quarter" idx="13" hasCustomPrompt="1"/>
          </p:nvPr>
        </p:nvSpPr>
        <p:spPr>
          <a:xfrm>
            <a:off x="502920" y="3931920"/>
            <a:ext cx="11186160" cy="1706880"/>
          </a:xfrm>
        </p:spPr>
        <p:txBody>
          <a:bodyPr anchor="ctr">
            <a:noAutofit/>
          </a:bodyPr>
          <a:lstStyle>
            <a:lvl1pPr marL="0" indent="0" algn="ctr">
              <a:buNone/>
              <a:defRPr sz="3000"/>
            </a:lvl1pPr>
            <a:lvl2pPr marL="457200" indent="0" algn="ctr">
              <a:buNone/>
              <a:defRPr sz="3000"/>
            </a:lvl2pPr>
            <a:lvl3pPr marL="914400" indent="0" algn="ctr">
              <a:buNone/>
              <a:defRPr sz="3000"/>
            </a:lvl3pPr>
            <a:lvl4pPr marL="1371600" indent="0" algn="ctr">
              <a:buNone/>
              <a:defRPr sz="3000"/>
            </a:lvl4pPr>
            <a:lvl5pPr marL="1828800" indent="0" algn="ctr">
              <a:buNone/>
              <a:defRPr sz="3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CFBF3631-0E76-AF4A-BDE9-B48BBD37631E}"/>
              </a:ext>
            </a:extLst>
          </p:cNvPr>
          <p:cNvSpPr>
            <a:spLocks noGrp="1"/>
          </p:cNvSpPr>
          <p:nvPr>
            <p:ph type="ftr" sz="quarter" idx="14"/>
          </p:nvPr>
        </p:nvSpPr>
        <p:spPr/>
        <p:txBody>
          <a:bodyPr/>
          <a:lstStyle/>
          <a:p>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10768"/>
          <a:stretch/>
        </p:blipFill>
        <p:spPr>
          <a:xfrm>
            <a:off x="0" y="0"/>
            <a:ext cx="12249665" cy="3463697"/>
          </a:xfrm>
          <a:prstGeom prst="rect">
            <a:avLst/>
          </a:prstGeom>
        </p:spPr>
      </p:pic>
    </p:spTree>
    <p:extLst>
      <p:ext uri="{BB962C8B-B14F-4D97-AF65-F5344CB8AC3E}">
        <p14:creationId xmlns:p14="http://schemas.microsoft.com/office/powerpoint/2010/main" val="4244839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FE1A23-7010-4545-852D-5927AFED60BD}"/>
              </a:ext>
            </a:extLst>
          </p:cNvPr>
          <p:cNvSpPr/>
          <p:nvPr userDrawn="1"/>
        </p:nvSpPr>
        <p:spPr>
          <a:xfrm rot="16200000">
            <a:off x="4381500" y="-4381500"/>
            <a:ext cx="3429000" cy="1219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b="21461"/>
          <a:stretch/>
        </p:blipFill>
        <p:spPr>
          <a:xfrm>
            <a:off x="486032" y="462887"/>
            <a:ext cx="11252475" cy="5896723"/>
          </a:xfrm>
          <a:prstGeom prst="rect">
            <a:avLst/>
          </a:prstGeom>
        </p:spPr>
      </p:pic>
    </p:spTree>
    <p:extLst>
      <p:ext uri="{BB962C8B-B14F-4D97-AF65-F5344CB8AC3E}">
        <p14:creationId xmlns:p14="http://schemas.microsoft.com/office/powerpoint/2010/main" val="1464467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05BA2C-810F-7B4A-9DD8-3C2291891AA9}"/>
              </a:ext>
            </a:extLst>
          </p:cNvPr>
          <p:cNvSpPr/>
          <p:nvPr userDrawn="1"/>
        </p:nvSpPr>
        <p:spPr>
          <a:xfrm rot="16200000">
            <a:off x="3512127" y="-3512128"/>
            <a:ext cx="5167743" cy="1219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7A6DD89-12F2-0D4E-BAA0-70D0A99AD50F}"/>
              </a:ext>
            </a:extLst>
          </p:cNvPr>
          <p:cNvSpPr/>
          <p:nvPr userDrawn="1"/>
        </p:nvSpPr>
        <p:spPr>
          <a:xfrm>
            <a:off x="-2" y="5093421"/>
            <a:ext cx="12192001" cy="1246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5">
            <a:extLst>
              <a:ext uri="{FF2B5EF4-FFF2-40B4-BE49-F238E27FC236}">
                <a16:creationId xmlns:a16="http://schemas.microsoft.com/office/drawing/2014/main" id="{B972F740-C034-4942-9F67-1C3D8FC51F0B}"/>
              </a:ext>
            </a:extLst>
          </p:cNvPr>
          <p:cNvSpPr>
            <a:spLocks noGrp="1"/>
          </p:cNvSpPr>
          <p:nvPr>
            <p:ph type="title"/>
          </p:nvPr>
        </p:nvSpPr>
        <p:spPr>
          <a:xfrm>
            <a:off x="495299" y="568036"/>
            <a:ext cx="11229085" cy="2732526"/>
          </a:xfrm>
        </p:spPr>
        <p:txBody>
          <a:bodyPr anchor="b">
            <a:noAutofit/>
          </a:bodyPr>
          <a:lstStyle>
            <a:lvl1pPr>
              <a:defRPr sz="6000">
                <a:solidFill>
                  <a:schemeClr val="bg1"/>
                </a:solidFill>
              </a:defRPr>
            </a:lvl1pPr>
          </a:lstStyle>
          <a:p>
            <a:r>
              <a:rPr lang="en-US" dirty="0"/>
              <a:t>Click to edit Master title style</a:t>
            </a:r>
          </a:p>
        </p:txBody>
      </p:sp>
      <p:sp>
        <p:nvSpPr>
          <p:cNvPr id="14" name="Text Placeholder 2">
            <a:extLst>
              <a:ext uri="{FF2B5EF4-FFF2-40B4-BE49-F238E27FC236}">
                <a16:creationId xmlns:a16="http://schemas.microsoft.com/office/drawing/2014/main" id="{ADA69BE4-FC62-A64B-B8FA-EDCF7B6D829A}"/>
              </a:ext>
            </a:extLst>
          </p:cNvPr>
          <p:cNvSpPr>
            <a:spLocks noGrp="1"/>
          </p:cNvSpPr>
          <p:nvPr>
            <p:ph type="body" idx="1"/>
          </p:nvPr>
        </p:nvSpPr>
        <p:spPr>
          <a:xfrm>
            <a:off x="495300" y="3401841"/>
            <a:ext cx="11229084" cy="1239431"/>
          </a:xfrm>
        </p:spPr>
        <p:txBody>
          <a:bodyPr>
            <a:normAutofit/>
          </a:bodyPr>
          <a:lstStyle>
            <a:lvl1pPr marL="0" indent="0" algn="l">
              <a:buNone/>
              <a:defRPr sz="26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3" name="Picture 2" descr="A picture containing text, gauge&#10;&#10;Description automatically generated">
            <a:extLst>
              <a:ext uri="{FF2B5EF4-FFF2-40B4-BE49-F238E27FC236}">
                <a16:creationId xmlns:a16="http://schemas.microsoft.com/office/drawing/2014/main" id="{C654C5F3-6F06-D246-85A4-0A6B35AF0331}"/>
              </a:ext>
            </a:extLst>
          </p:cNvPr>
          <p:cNvPicPr>
            <a:picLocks noChangeAspect="1"/>
          </p:cNvPicPr>
          <p:nvPr userDrawn="1"/>
        </p:nvPicPr>
        <p:blipFill>
          <a:blip r:embed="rId2"/>
          <a:stretch>
            <a:fillRect/>
          </a:stretch>
        </p:blipFill>
        <p:spPr>
          <a:xfrm>
            <a:off x="495299" y="5657199"/>
            <a:ext cx="3997054" cy="701922"/>
          </a:xfrm>
          <a:prstGeom prst="rect">
            <a:avLst/>
          </a:prstGeom>
        </p:spPr>
      </p:pic>
    </p:spTree>
    <p:extLst>
      <p:ext uri="{BB962C8B-B14F-4D97-AF65-F5344CB8AC3E}">
        <p14:creationId xmlns:p14="http://schemas.microsoft.com/office/powerpoint/2010/main" val="2200871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5777"/>
          <a:stretch/>
        </p:blipFill>
        <p:spPr>
          <a:xfrm>
            <a:off x="0" y="0"/>
            <a:ext cx="12252676" cy="6919784"/>
          </a:xfrm>
          <a:prstGeom prst="rect">
            <a:avLst/>
          </a:prstGeom>
        </p:spPr>
      </p:pic>
    </p:spTree>
    <p:extLst>
      <p:ext uri="{BB962C8B-B14F-4D97-AF65-F5344CB8AC3E}">
        <p14:creationId xmlns:p14="http://schemas.microsoft.com/office/powerpoint/2010/main" val="1043963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085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93F9D-2533-2844-8155-13291185DFC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7AF70C7-1E9E-BA48-A61B-08B14FE61B81}"/>
              </a:ext>
            </a:extLst>
          </p:cNvPr>
          <p:cNvSpPr>
            <a:spLocks noGrp="1"/>
          </p:cNvSpPr>
          <p:nvPr>
            <p:ph type="sldNum" sz="quarter" idx="10"/>
          </p:nvPr>
        </p:nvSpPr>
        <p:spPr/>
        <p:txBody>
          <a:bodyPr/>
          <a:lstStyle/>
          <a:p>
            <a:fld id="{6D6E361B-DFCA-824D-BA63-ADCED3B41986}" type="slidenum">
              <a:rPr lang="en-US" smtClean="0"/>
              <a:pPr/>
              <a:t>‹#›</a:t>
            </a:fld>
            <a:endParaRPr lang="en-US" dirty="0"/>
          </a:p>
        </p:txBody>
      </p:sp>
      <p:sp>
        <p:nvSpPr>
          <p:cNvPr id="4" name="Footer Placeholder 3">
            <a:extLst>
              <a:ext uri="{FF2B5EF4-FFF2-40B4-BE49-F238E27FC236}">
                <a16:creationId xmlns:a16="http://schemas.microsoft.com/office/drawing/2014/main" id="{F496D4CC-DE52-4048-AC50-3030CEEE369E}"/>
              </a:ext>
            </a:extLst>
          </p:cNvPr>
          <p:cNvSpPr>
            <a:spLocks noGrp="1"/>
          </p:cNvSpPr>
          <p:nvPr>
            <p:ph type="ftr" sz="quarter" idx="11"/>
          </p:nvPr>
        </p:nvSpPr>
        <p:spPr/>
        <p:txBody>
          <a:bodyPr/>
          <a:lstStyle/>
          <a:p>
            <a:endParaRPr lang="en-US" dirty="0"/>
          </a:p>
        </p:txBody>
      </p:sp>
      <p:sp>
        <p:nvSpPr>
          <p:cNvPr id="5" name="Content Placeholder 2">
            <a:extLst>
              <a:ext uri="{FF2B5EF4-FFF2-40B4-BE49-F238E27FC236}">
                <a16:creationId xmlns:a16="http://schemas.microsoft.com/office/drawing/2014/main" id="{D2085ADE-B60F-3046-83A0-36760BCFBF8A}"/>
              </a:ext>
            </a:extLst>
          </p:cNvPr>
          <p:cNvSpPr>
            <a:spLocks noGrp="1"/>
          </p:cNvSpPr>
          <p:nvPr>
            <p:ph idx="1"/>
          </p:nvPr>
        </p:nvSpPr>
        <p:spPr>
          <a:xfrm>
            <a:off x="502919" y="1282262"/>
            <a:ext cx="9769612" cy="4322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675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27EF04-7093-E84D-BADD-06ED74B1EFED}"/>
              </a:ext>
            </a:extLst>
          </p:cNvPr>
          <p:cNvSpPr/>
          <p:nvPr userDrawn="1"/>
        </p:nvSpPr>
        <p:spPr>
          <a:xfrm rot="16200000">
            <a:off x="2667000" y="-2667000"/>
            <a:ext cx="6858000" cy="1219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10;&#10;Description automatically generated">
            <a:extLst>
              <a:ext uri="{FF2B5EF4-FFF2-40B4-BE49-F238E27FC236}">
                <a16:creationId xmlns:a16="http://schemas.microsoft.com/office/drawing/2014/main" id="{3066BC06-2DD0-3247-8458-F7AAE115807C}"/>
              </a:ext>
            </a:extLst>
          </p:cNvPr>
          <p:cNvPicPr>
            <a:picLocks noChangeAspect="1"/>
          </p:cNvPicPr>
          <p:nvPr userDrawn="1"/>
        </p:nvPicPr>
        <p:blipFill>
          <a:blip r:embed="rId2"/>
          <a:stretch>
            <a:fillRect/>
          </a:stretch>
        </p:blipFill>
        <p:spPr>
          <a:xfrm>
            <a:off x="4120980" y="2888392"/>
            <a:ext cx="3950040" cy="1081216"/>
          </a:xfrm>
          <a:prstGeom prst="rect">
            <a:avLst/>
          </a:prstGeom>
        </p:spPr>
      </p:pic>
      <p:pic>
        <p:nvPicPr>
          <p:cNvPr id="3" name="Picture 2"/>
          <p:cNvPicPr>
            <a:picLocks noChangeAspect="1"/>
          </p:cNvPicPr>
          <p:nvPr userDrawn="1"/>
        </p:nvPicPr>
        <p:blipFill>
          <a:blip r:embed="rId3"/>
          <a:stretch>
            <a:fillRect/>
          </a:stretch>
        </p:blipFill>
        <p:spPr>
          <a:xfrm>
            <a:off x="3271837" y="2419350"/>
            <a:ext cx="5648325" cy="201930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77420" y="2948382"/>
            <a:ext cx="5442742" cy="961233"/>
          </a:xfrm>
          <a:prstGeom prst="rect">
            <a:avLst/>
          </a:prstGeom>
        </p:spPr>
      </p:pic>
    </p:spTree>
    <p:extLst>
      <p:ext uri="{BB962C8B-B14F-4D97-AF65-F5344CB8AC3E}">
        <p14:creationId xmlns:p14="http://schemas.microsoft.com/office/powerpoint/2010/main" val="2543454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27EF04-7093-E84D-BADD-06ED74B1EFED}"/>
              </a:ext>
            </a:extLst>
          </p:cNvPr>
          <p:cNvSpPr/>
          <p:nvPr userDrawn="1"/>
        </p:nvSpPr>
        <p:spPr>
          <a:xfrm rot="16200000">
            <a:off x="2667000" y="-2667000"/>
            <a:ext cx="6858000"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10;&#10;Description automatically generated">
            <a:extLst>
              <a:ext uri="{FF2B5EF4-FFF2-40B4-BE49-F238E27FC236}">
                <a16:creationId xmlns:a16="http://schemas.microsoft.com/office/drawing/2014/main" id="{3066BC06-2DD0-3247-8458-F7AAE115807C}"/>
              </a:ext>
            </a:extLst>
          </p:cNvPr>
          <p:cNvPicPr>
            <a:picLocks noChangeAspect="1"/>
          </p:cNvPicPr>
          <p:nvPr userDrawn="1"/>
        </p:nvPicPr>
        <p:blipFill>
          <a:blip r:embed="rId2"/>
          <a:stretch>
            <a:fillRect/>
          </a:stretch>
        </p:blipFill>
        <p:spPr>
          <a:xfrm>
            <a:off x="4120980" y="2888392"/>
            <a:ext cx="3950040" cy="1081216"/>
          </a:xfrm>
          <a:prstGeom prst="rect">
            <a:avLst/>
          </a:prstGeom>
        </p:spPr>
      </p:pic>
      <p:pic>
        <p:nvPicPr>
          <p:cNvPr id="3" name="Picture 2"/>
          <p:cNvPicPr>
            <a:picLocks noChangeAspect="1"/>
          </p:cNvPicPr>
          <p:nvPr userDrawn="1"/>
        </p:nvPicPr>
        <p:blipFill>
          <a:blip r:embed="rId3"/>
          <a:stretch>
            <a:fillRect/>
          </a:stretch>
        </p:blipFill>
        <p:spPr>
          <a:xfrm>
            <a:off x="3448050" y="2390775"/>
            <a:ext cx="5295900" cy="207645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77420" y="2948382"/>
            <a:ext cx="5442742" cy="961233"/>
          </a:xfrm>
          <a:prstGeom prst="rect">
            <a:avLst/>
          </a:prstGeom>
        </p:spPr>
      </p:pic>
    </p:spTree>
    <p:extLst>
      <p:ext uri="{BB962C8B-B14F-4D97-AF65-F5344CB8AC3E}">
        <p14:creationId xmlns:p14="http://schemas.microsoft.com/office/powerpoint/2010/main" val="3068919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C">
    <p:spTree>
      <p:nvGrpSpPr>
        <p:cNvPr id="1" name=""/>
        <p:cNvGrpSpPr/>
        <p:nvPr/>
      </p:nvGrpSpPr>
      <p:grpSpPr>
        <a:xfrm>
          <a:off x="0" y="0"/>
          <a:ext cx="0" cy="0"/>
          <a:chOff x="0" y="0"/>
          <a:chExt cx="0" cy="0"/>
        </a:xfrm>
      </p:grpSpPr>
      <p:sp>
        <p:nvSpPr>
          <p:cNvPr id="9" name="Rectangle 8"/>
          <p:cNvSpPr/>
          <p:nvPr userDrawn="1"/>
        </p:nvSpPr>
        <p:spPr>
          <a:xfrm>
            <a:off x="0" y="0"/>
            <a:ext cx="3200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05424" y="2646947"/>
            <a:ext cx="6224308" cy="1576136"/>
          </a:xfrm>
        </p:spPr>
        <p:txBody>
          <a:bodyPr anchor="ctr">
            <a:noAutofit/>
          </a:bodyPr>
          <a:lstStyle>
            <a:lvl1pPr algn="l" fontAlgn="ctr">
              <a:defRPr sz="60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6D6E361B-DFCA-824D-BA63-ADCED3B41986}" type="slidenum">
              <a:rPr lang="en-US" smtClean="0"/>
              <a:t>‹#›</a:t>
            </a:fld>
            <a:endParaRPr lang="en-US" dirty="0"/>
          </a:p>
        </p:txBody>
      </p:sp>
      <p:sp>
        <p:nvSpPr>
          <p:cNvPr id="4" name="Rectangle 3">
            <a:extLst>
              <a:ext uri="{FF2B5EF4-FFF2-40B4-BE49-F238E27FC236}">
                <a16:creationId xmlns:a16="http://schemas.microsoft.com/office/drawing/2014/main" id="{A7CDC0D6-0DF3-584E-9BD1-628F059B307F}"/>
              </a:ext>
            </a:extLst>
          </p:cNvPr>
          <p:cNvSpPr/>
          <p:nvPr userDrawn="1"/>
        </p:nvSpPr>
        <p:spPr>
          <a:xfrm>
            <a:off x="2400300" y="2646947"/>
            <a:ext cx="1600200" cy="15941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Logo&#10;&#10;Description automatically generated with low confidence">
            <a:extLst>
              <a:ext uri="{FF2B5EF4-FFF2-40B4-BE49-F238E27FC236}">
                <a16:creationId xmlns:a16="http://schemas.microsoft.com/office/drawing/2014/main" id="{CD894702-783E-CE46-B064-F919EBF37E17}"/>
              </a:ext>
            </a:extLst>
          </p:cNvPr>
          <p:cNvPicPr>
            <a:picLocks noChangeAspect="1"/>
          </p:cNvPicPr>
          <p:nvPr userDrawn="1"/>
        </p:nvPicPr>
        <p:blipFill>
          <a:blip r:embed="rId2"/>
          <a:stretch>
            <a:fillRect/>
          </a:stretch>
        </p:blipFill>
        <p:spPr>
          <a:xfrm>
            <a:off x="2573112" y="3021530"/>
            <a:ext cx="1254576" cy="814939"/>
          </a:xfrm>
          <a:prstGeom prst="rect">
            <a:avLst/>
          </a:prstGeom>
        </p:spPr>
      </p:pic>
      <p:sp>
        <p:nvSpPr>
          <p:cNvPr id="8" name="Text Placeholder 2">
            <a:extLst>
              <a:ext uri="{FF2B5EF4-FFF2-40B4-BE49-F238E27FC236}">
                <a16:creationId xmlns:a16="http://schemas.microsoft.com/office/drawing/2014/main" id="{0914635A-33E2-9649-9F5E-B5E0A3297EA0}"/>
              </a:ext>
            </a:extLst>
          </p:cNvPr>
          <p:cNvSpPr>
            <a:spLocks noGrp="1"/>
          </p:cNvSpPr>
          <p:nvPr>
            <p:ph type="body" idx="1"/>
          </p:nvPr>
        </p:nvSpPr>
        <p:spPr>
          <a:xfrm>
            <a:off x="4505424" y="4549456"/>
            <a:ext cx="6224308" cy="1239431"/>
          </a:xfrm>
        </p:spPr>
        <p:txBody>
          <a:bodyPr>
            <a:normAutofit/>
          </a:bodyPr>
          <a:lstStyle>
            <a:lvl1pPr marL="0" indent="0" algn="l">
              <a:buNone/>
              <a:defRPr sz="26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25392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A">
    <p:spTree>
      <p:nvGrpSpPr>
        <p:cNvPr id="1" name=""/>
        <p:cNvGrpSpPr/>
        <p:nvPr/>
      </p:nvGrpSpPr>
      <p:grpSpPr>
        <a:xfrm>
          <a:off x="0" y="0"/>
          <a:ext cx="0" cy="0"/>
          <a:chOff x="0" y="0"/>
          <a:chExt cx="0" cy="0"/>
        </a:xfrm>
      </p:grpSpPr>
      <p:sp>
        <p:nvSpPr>
          <p:cNvPr id="9" name="Rectangle 8"/>
          <p:cNvSpPr/>
          <p:nvPr userDrawn="1"/>
        </p:nvSpPr>
        <p:spPr>
          <a:xfrm>
            <a:off x="0" y="0"/>
            <a:ext cx="3200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05424" y="2646947"/>
            <a:ext cx="6224308" cy="1576136"/>
          </a:xfrm>
        </p:spPr>
        <p:txBody>
          <a:bodyPr anchor="ctr">
            <a:noAutofit/>
          </a:bodyPr>
          <a:lstStyle>
            <a:lvl1pPr algn="l" fontAlgn="ctr">
              <a:defRPr sz="60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6D6E361B-DFCA-824D-BA63-ADCED3B41986}" type="slidenum">
              <a:rPr lang="en-US" smtClean="0"/>
              <a:t>‹#›</a:t>
            </a:fld>
            <a:endParaRPr lang="en-US" dirty="0"/>
          </a:p>
        </p:txBody>
      </p:sp>
      <p:sp>
        <p:nvSpPr>
          <p:cNvPr id="4" name="Rectangle 3">
            <a:extLst>
              <a:ext uri="{FF2B5EF4-FFF2-40B4-BE49-F238E27FC236}">
                <a16:creationId xmlns:a16="http://schemas.microsoft.com/office/drawing/2014/main" id="{A7CDC0D6-0DF3-584E-9BD1-628F059B307F}"/>
              </a:ext>
            </a:extLst>
          </p:cNvPr>
          <p:cNvSpPr/>
          <p:nvPr userDrawn="1"/>
        </p:nvSpPr>
        <p:spPr>
          <a:xfrm>
            <a:off x="2400300" y="2646947"/>
            <a:ext cx="1600200" cy="15941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Logo&#10;&#10;Description automatically generated with low confidence">
            <a:extLst>
              <a:ext uri="{FF2B5EF4-FFF2-40B4-BE49-F238E27FC236}">
                <a16:creationId xmlns:a16="http://schemas.microsoft.com/office/drawing/2014/main" id="{CD894702-783E-CE46-B064-F919EBF37E17}"/>
              </a:ext>
            </a:extLst>
          </p:cNvPr>
          <p:cNvPicPr>
            <a:picLocks noChangeAspect="1"/>
          </p:cNvPicPr>
          <p:nvPr userDrawn="1"/>
        </p:nvPicPr>
        <p:blipFill>
          <a:blip r:embed="rId2"/>
          <a:stretch>
            <a:fillRect/>
          </a:stretch>
        </p:blipFill>
        <p:spPr>
          <a:xfrm>
            <a:off x="2573112" y="3021530"/>
            <a:ext cx="1254576" cy="814939"/>
          </a:xfrm>
          <a:prstGeom prst="rect">
            <a:avLst/>
          </a:prstGeom>
        </p:spPr>
      </p:pic>
    </p:spTree>
    <p:extLst>
      <p:ext uri="{BB962C8B-B14F-4D97-AF65-F5344CB8AC3E}">
        <p14:creationId xmlns:p14="http://schemas.microsoft.com/office/powerpoint/2010/main" val="1817943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B">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p:nvPr>
        </p:nvSpPr>
        <p:spPr>
          <a:xfrm>
            <a:off x="1005840" y="1277895"/>
            <a:ext cx="10180320" cy="2419576"/>
          </a:xfrm>
        </p:spPr>
        <p:txBody>
          <a:bodyPr anchor="b">
            <a:normAutofit/>
          </a:bodyPr>
          <a:lstStyle>
            <a:lvl1pPr algn="ctr">
              <a:defRPr sz="6000">
                <a:solidFill>
                  <a:schemeClr val="bg1"/>
                </a:solidFill>
              </a:defRPr>
            </a:lvl1pPr>
          </a:lstStyle>
          <a:p>
            <a:r>
              <a:rPr lang="en-US" dirty="0"/>
              <a:t>Click to edit Master title style</a:t>
            </a:r>
          </a:p>
        </p:txBody>
      </p:sp>
      <p:sp>
        <p:nvSpPr>
          <p:cNvPr id="9" name="Text Placeholder 2"/>
          <p:cNvSpPr>
            <a:spLocks noGrp="1"/>
          </p:cNvSpPr>
          <p:nvPr>
            <p:ph type="body" idx="1"/>
          </p:nvPr>
        </p:nvSpPr>
        <p:spPr>
          <a:xfrm>
            <a:off x="1005840" y="3809746"/>
            <a:ext cx="10180320" cy="1417368"/>
          </a:xfrm>
        </p:spPr>
        <p:txBody>
          <a:bodyPr>
            <a:normAutofit/>
          </a:bodyPr>
          <a:lstStyle>
            <a:lvl1pPr marL="0" indent="0" algn="ctr">
              <a:buNone/>
              <a:defRPr sz="26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13" name="Group 12">
            <a:extLst>
              <a:ext uri="{FF2B5EF4-FFF2-40B4-BE49-F238E27FC236}">
                <a16:creationId xmlns:a16="http://schemas.microsoft.com/office/drawing/2014/main" id="{893ECAEA-0967-2E4D-ADF5-3D32D4D511AE}"/>
              </a:ext>
            </a:extLst>
          </p:cNvPr>
          <p:cNvGrpSpPr/>
          <p:nvPr userDrawn="1"/>
        </p:nvGrpSpPr>
        <p:grpSpPr>
          <a:xfrm>
            <a:off x="3888377" y="0"/>
            <a:ext cx="4415246" cy="1149531"/>
            <a:chOff x="3888377" y="0"/>
            <a:chExt cx="4415246" cy="1149531"/>
          </a:xfrm>
        </p:grpSpPr>
        <p:sp>
          <p:nvSpPr>
            <p:cNvPr id="12" name="Rectangle 11">
              <a:extLst>
                <a:ext uri="{FF2B5EF4-FFF2-40B4-BE49-F238E27FC236}">
                  <a16:creationId xmlns:a16="http://schemas.microsoft.com/office/drawing/2014/main" id="{CE8C6C45-97F8-B449-A111-801B3B44B89A}"/>
                </a:ext>
              </a:extLst>
            </p:cNvPr>
            <p:cNvSpPr/>
            <p:nvPr userDrawn="1"/>
          </p:nvSpPr>
          <p:spPr>
            <a:xfrm>
              <a:off x="3888377" y="0"/>
              <a:ext cx="4415246" cy="1149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logo&#10;&#10;Description automatically generated with low confidence">
              <a:extLst>
                <a:ext uri="{FF2B5EF4-FFF2-40B4-BE49-F238E27FC236}">
                  <a16:creationId xmlns:a16="http://schemas.microsoft.com/office/drawing/2014/main" id="{CA56A32D-68C7-A14C-8743-381591F7454A}"/>
                </a:ext>
              </a:extLst>
            </p:cNvPr>
            <p:cNvPicPr>
              <a:picLocks noChangeAspect="1"/>
            </p:cNvPicPr>
            <p:nvPr userDrawn="1"/>
          </p:nvPicPr>
          <p:blipFill>
            <a:blip r:embed="rId2"/>
            <a:stretch>
              <a:fillRect/>
            </a:stretch>
          </p:blipFill>
          <p:spPr>
            <a:xfrm>
              <a:off x="4260759" y="247063"/>
              <a:ext cx="3670481" cy="644572"/>
            </a:xfrm>
            <a:prstGeom prst="rect">
              <a:avLst/>
            </a:prstGeom>
          </p:spPr>
        </p:pic>
      </p:grpSp>
    </p:spTree>
    <p:extLst>
      <p:ext uri="{BB962C8B-B14F-4D97-AF65-F5344CB8AC3E}">
        <p14:creationId xmlns:p14="http://schemas.microsoft.com/office/powerpoint/2010/main" val="1131028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C">
    <p:spTree>
      <p:nvGrpSpPr>
        <p:cNvPr id="1" name=""/>
        <p:cNvGrpSpPr/>
        <p:nvPr/>
      </p:nvGrpSpPr>
      <p:grpSpPr>
        <a:xfrm>
          <a:off x="0" y="0"/>
          <a:ext cx="0" cy="0"/>
          <a:chOff x="0" y="0"/>
          <a:chExt cx="0" cy="0"/>
        </a:xfrm>
      </p:grpSpPr>
      <p:sp>
        <p:nvSpPr>
          <p:cNvPr id="2" name="Title 1"/>
          <p:cNvSpPr>
            <a:spLocks noGrp="1"/>
          </p:cNvSpPr>
          <p:nvPr>
            <p:ph type="title"/>
          </p:nvPr>
        </p:nvSpPr>
        <p:spPr>
          <a:xfrm>
            <a:off x="1005840" y="1277895"/>
            <a:ext cx="10180320" cy="2419576"/>
          </a:xfrm>
        </p:spPr>
        <p:txBody>
          <a:bodyPr anchor="b">
            <a:normAutofit/>
          </a:bodyPr>
          <a:lstStyle>
            <a:lvl1pPr algn="ctr">
              <a:defRPr sz="6000">
                <a:solidFill>
                  <a:schemeClr val="tx1"/>
                </a:solidFill>
              </a:defRPr>
            </a:lvl1pPr>
          </a:lstStyle>
          <a:p>
            <a:r>
              <a:rPr lang="en-US" dirty="0"/>
              <a:t>Click to edit Master title style</a:t>
            </a:r>
          </a:p>
        </p:txBody>
      </p:sp>
      <p:sp>
        <p:nvSpPr>
          <p:cNvPr id="9" name="Text Placeholder 2"/>
          <p:cNvSpPr>
            <a:spLocks noGrp="1"/>
          </p:cNvSpPr>
          <p:nvPr>
            <p:ph type="body" idx="1"/>
          </p:nvPr>
        </p:nvSpPr>
        <p:spPr>
          <a:xfrm>
            <a:off x="1005840" y="3809746"/>
            <a:ext cx="10180320" cy="1417368"/>
          </a:xfrm>
        </p:spPr>
        <p:txBody>
          <a:bodyPr>
            <a:normAutofit/>
          </a:bodyPr>
          <a:lstStyle>
            <a:lvl1pPr marL="0" indent="0" algn="ctr">
              <a:buNone/>
              <a:defRPr sz="26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12" name="Group 11">
            <a:extLst>
              <a:ext uri="{FF2B5EF4-FFF2-40B4-BE49-F238E27FC236}">
                <a16:creationId xmlns:a16="http://schemas.microsoft.com/office/drawing/2014/main" id="{79233ED5-05E2-CD43-9A7D-6F8C4777F1A3}"/>
              </a:ext>
            </a:extLst>
          </p:cNvPr>
          <p:cNvGrpSpPr/>
          <p:nvPr userDrawn="1"/>
        </p:nvGrpSpPr>
        <p:grpSpPr>
          <a:xfrm>
            <a:off x="3888377" y="0"/>
            <a:ext cx="4415246" cy="1149531"/>
            <a:chOff x="3888377" y="0"/>
            <a:chExt cx="4415246" cy="1149531"/>
          </a:xfrm>
        </p:grpSpPr>
        <p:sp>
          <p:nvSpPr>
            <p:cNvPr id="13" name="Rectangle 12">
              <a:extLst>
                <a:ext uri="{FF2B5EF4-FFF2-40B4-BE49-F238E27FC236}">
                  <a16:creationId xmlns:a16="http://schemas.microsoft.com/office/drawing/2014/main" id="{28BCECF9-4935-3740-84A5-EFABC930BFFD}"/>
                </a:ext>
              </a:extLst>
            </p:cNvPr>
            <p:cNvSpPr/>
            <p:nvPr userDrawn="1"/>
          </p:nvSpPr>
          <p:spPr>
            <a:xfrm>
              <a:off x="3888377" y="0"/>
              <a:ext cx="4415246" cy="1149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ack and white logo&#10;&#10;Description automatically generated with low confidence">
              <a:extLst>
                <a:ext uri="{FF2B5EF4-FFF2-40B4-BE49-F238E27FC236}">
                  <a16:creationId xmlns:a16="http://schemas.microsoft.com/office/drawing/2014/main" id="{964ED6BF-D575-7842-B7A8-03ACB6103348}"/>
                </a:ext>
              </a:extLst>
            </p:cNvPr>
            <p:cNvPicPr>
              <a:picLocks noChangeAspect="1"/>
            </p:cNvPicPr>
            <p:nvPr userDrawn="1"/>
          </p:nvPicPr>
          <p:blipFill>
            <a:blip r:embed="rId2"/>
            <a:stretch>
              <a:fillRect/>
            </a:stretch>
          </p:blipFill>
          <p:spPr>
            <a:xfrm>
              <a:off x="4260759" y="247063"/>
              <a:ext cx="3670481" cy="644572"/>
            </a:xfrm>
            <a:prstGeom prst="rect">
              <a:avLst/>
            </a:prstGeom>
          </p:spPr>
        </p:pic>
      </p:grpSp>
    </p:spTree>
    <p:extLst>
      <p:ext uri="{BB962C8B-B14F-4D97-AF65-F5344CB8AC3E}">
        <p14:creationId xmlns:p14="http://schemas.microsoft.com/office/powerpoint/2010/main" val="1151535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D">
    <p:spTree>
      <p:nvGrpSpPr>
        <p:cNvPr id="1" name=""/>
        <p:cNvGrpSpPr/>
        <p:nvPr/>
      </p:nvGrpSpPr>
      <p:grpSpPr>
        <a:xfrm>
          <a:off x="0" y="0"/>
          <a:ext cx="0" cy="0"/>
          <a:chOff x="0" y="0"/>
          <a:chExt cx="0" cy="0"/>
        </a:xfrm>
      </p:grpSpPr>
      <p:sp>
        <p:nvSpPr>
          <p:cNvPr id="5" name="Rectangle 4"/>
          <p:cNvSpPr/>
          <p:nvPr userDrawn="1"/>
        </p:nvSpPr>
        <p:spPr>
          <a:xfrm>
            <a:off x="-412" y="1"/>
            <a:ext cx="7624118"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6D6E361B-DFCA-824D-BA63-ADCED3B41986}" type="slidenum">
              <a:rPr lang="en-US" smtClean="0"/>
              <a:pPr/>
              <a:t>‹#›</a:t>
            </a:fld>
            <a:endParaRPr lang="en-US" dirty="0"/>
          </a:p>
        </p:txBody>
      </p:sp>
      <p:sp>
        <p:nvSpPr>
          <p:cNvPr id="6" name="Title 5"/>
          <p:cNvSpPr>
            <a:spLocks noGrp="1"/>
          </p:cNvSpPr>
          <p:nvPr>
            <p:ph type="title"/>
          </p:nvPr>
        </p:nvSpPr>
        <p:spPr>
          <a:xfrm>
            <a:off x="495300" y="1759602"/>
            <a:ext cx="5097780" cy="2423160"/>
          </a:xfrm>
        </p:spPr>
        <p:txBody>
          <a:bodyPr anchor="b">
            <a:noAutofit/>
          </a:bodyPr>
          <a:lstStyle>
            <a:lvl1pPr>
              <a:defRPr sz="6000">
                <a:solidFill>
                  <a:schemeClr val="bg1"/>
                </a:solidFill>
              </a:defRPr>
            </a:lvl1pPr>
          </a:lstStyle>
          <a:p>
            <a:r>
              <a:rPr lang="en-US" dirty="0"/>
              <a:t>Click to edit Master title style</a:t>
            </a:r>
          </a:p>
        </p:txBody>
      </p:sp>
      <p:sp>
        <p:nvSpPr>
          <p:cNvPr id="8" name="Text Placeholder 2"/>
          <p:cNvSpPr>
            <a:spLocks noGrp="1"/>
          </p:cNvSpPr>
          <p:nvPr>
            <p:ph type="body" idx="1"/>
          </p:nvPr>
        </p:nvSpPr>
        <p:spPr>
          <a:xfrm>
            <a:off x="495300" y="4284041"/>
            <a:ext cx="5097780" cy="1239430"/>
          </a:xfrm>
        </p:spPr>
        <p:txBody>
          <a:bodyPr>
            <a:normAutofit/>
          </a:bodyPr>
          <a:lstStyle>
            <a:lvl1pPr marL="0" indent="0" algn="l">
              <a:buNone/>
              <a:defRPr sz="26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30445" r="25177"/>
          <a:stretch/>
        </p:blipFill>
        <p:spPr>
          <a:xfrm>
            <a:off x="7623706" y="0"/>
            <a:ext cx="4566411" cy="6858001"/>
          </a:xfrm>
          <a:prstGeom prst="rect">
            <a:avLst/>
          </a:prstGeom>
        </p:spPr>
      </p:pic>
      <p:pic>
        <p:nvPicPr>
          <p:cNvPr id="13" name="Picture 12" descr="Text&#10;&#10;Description automatically generated">
            <a:extLst>
              <a:ext uri="{FF2B5EF4-FFF2-40B4-BE49-F238E27FC236}">
                <a16:creationId xmlns:a16="http://schemas.microsoft.com/office/drawing/2014/main" id="{C54A6762-151C-6C48-80A7-AF0C7C6CFC3D}"/>
              </a:ext>
            </a:extLst>
          </p:cNvPr>
          <p:cNvPicPr>
            <a:picLocks noChangeAspect="1"/>
          </p:cNvPicPr>
          <p:nvPr userDrawn="1"/>
        </p:nvPicPr>
        <p:blipFill>
          <a:blip r:embed="rId3"/>
          <a:stretch>
            <a:fillRect/>
          </a:stretch>
        </p:blipFill>
        <p:spPr>
          <a:xfrm>
            <a:off x="495300" y="0"/>
            <a:ext cx="1435100" cy="1193800"/>
          </a:xfrm>
          <a:prstGeom prst="rect">
            <a:avLst/>
          </a:prstGeom>
        </p:spPr>
      </p:pic>
    </p:spTree>
    <p:extLst>
      <p:ext uri="{BB962C8B-B14F-4D97-AF65-F5344CB8AC3E}">
        <p14:creationId xmlns:p14="http://schemas.microsoft.com/office/powerpoint/2010/main" val="20996541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D6E361B-DFCA-824D-BA63-ADCED3B41986}" type="slidenum">
              <a:rPr lang="en-US" smtClean="0"/>
              <a:pPr/>
              <a:t>‹#›</a:t>
            </a:fld>
            <a:endParaRPr lang="en-US" dirty="0"/>
          </a:p>
        </p:txBody>
      </p:sp>
      <p:sp>
        <p:nvSpPr>
          <p:cNvPr id="7" name="Content Placeholder 6"/>
          <p:cNvSpPr>
            <a:spLocks noGrp="1"/>
          </p:cNvSpPr>
          <p:nvPr>
            <p:ph sz="quarter" idx="11"/>
          </p:nvPr>
        </p:nvSpPr>
        <p:spPr>
          <a:xfrm>
            <a:off x="502919" y="1714575"/>
            <a:ext cx="5341827" cy="389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levelv</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11462" y="686572"/>
            <a:ext cx="441608" cy="548640"/>
          </a:xfrm>
          <a:prstGeom prst="rect">
            <a:avLst/>
          </a:prstGeom>
        </p:spPr>
      </p:pic>
      <p:sp>
        <p:nvSpPr>
          <p:cNvPr id="15" name="Content Placeholder 6">
            <a:extLst>
              <a:ext uri="{FF2B5EF4-FFF2-40B4-BE49-F238E27FC236}">
                <a16:creationId xmlns:a16="http://schemas.microsoft.com/office/drawing/2014/main" id="{B524402D-B165-B142-8D8A-44B028C6B295}"/>
              </a:ext>
            </a:extLst>
          </p:cNvPr>
          <p:cNvSpPr>
            <a:spLocks noGrp="1"/>
          </p:cNvSpPr>
          <p:nvPr>
            <p:ph sz="quarter" idx="12"/>
          </p:nvPr>
        </p:nvSpPr>
        <p:spPr>
          <a:xfrm>
            <a:off x="6310271" y="1714500"/>
            <a:ext cx="5341827" cy="3921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levelv</a:t>
            </a:r>
            <a:endParaRPr lang="en-US" dirty="0"/>
          </a:p>
        </p:txBody>
      </p:sp>
      <p:sp>
        <p:nvSpPr>
          <p:cNvPr id="4" name="Rectangle 3">
            <a:extLst>
              <a:ext uri="{FF2B5EF4-FFF2-40B4-BE49-F238E27FC236}">
                <a16:creationId xmlns:a16="http://schemas.microsoft.com/office/drawing/2014/main" id="{213BE342-3836-3341-81C8-862F68AC2129}"/>
              </a:ext>
            </a:extLst>
          </p:cNvPr>
          <p:cNvSpPr/>
          <p:nvPr userDrawn="1"/>
        </p:nvSpPr>
        <p:spPr>
          <a:xfrm>
            <a:off x="0" y="0"/>
            <a:ext cx="11003280"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3831B93-8F7A-0146-B29B-2866B87DEE16}"/>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grpSp>
        <p:nvGrpSpPr>
          <p:cNvPr id="19" name="Group 18">
            <a:extLst>
              <a:ext uri="{FF2B5EF4-FFF2-40B4-BE49-F238E27FC236}">
                <a16:creationId xmlns:a16="http://schemas.microsoft.com/office/drawing/2014/main" id="{78C7FE5F-8FE1-524D-8B1D-EA240D3FFF2B}"/>
              </a:ext>
            </a:extLst>
          </p:cNvPr>
          <p:cNvGrpSpPr>
            <a:grpSpLocks noChangeAspect="1"/>
          </p:cNvGrpSpPr>
          <p:nvPr userDrawn="1"/>
        </p:nvGrpSpPr>
        <p:grpSpPr>
          <a:xfrm>
            <a:off x="11003280" y="0"/>
            <a:ext cx="1188720" cy="1188720"/>
            <a:chOff x="2402304" y="2628900"/>
            <a:chExt cx="1600200" cy="1600200"/>
          </a:xfrm>
        </p:grpSpPr>
        <p:sp>
          <p:nvSpPr>
            <p:cNvPr id="20" name="Rectangle 19">
              <a:extLst>
                <a:ext uri="{FF2B5EF4-FFF2-40B4-BE49-F238E27FC236}">
                  <a16:creationId xmlns:a16="http://schemas.microsoft.com/office/drawing/2014/main" id="{159CFD57-94EB-0742-A60F-A5D3F89ADDC2}"/>
                </a:ext>
              </a:extLst>
            </p:cNvPr>
            <p:cNvSpPr/>
            <p:nvPr userDrawn="1"/>
          </p:nvSpPr>
          <p:spPr>
            <a:xfrm>
              <a:off x="2402304" y="2628900"/>
              <a:ext cx="16002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393F1A31-F1B7-324E-A1C2-C67B713A2E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5627" y="3004800"/>
              <a:ext cx="693553" cy="861646"/>
            </a:xfrm>
            <a:prstGeom prst="rect">
              <a:avLst/>
            </a:prstGeom>
          </p:spPr>
        </p:pic>
      </p:grpSp>
      <p:sp>
        <p:nvSpPr>
          <p:cNvPr id="2" name="Footer Placeholder 1">
            <a:extLst>
              <a:ext uri="{FF2B5EF4-FFF2-40B4-BE49-F238E27FC236}">
                <a16:creationId xmlns:a16="http://schemas.microsoft.com/office/drawing/2014/main" id="{8E868332-B306-E041-98D3-1D604BD40FFA}"/>
              </a:ext>
            </a:extLst>
          </p:cNvPr>
          <p:cNvSpPr>
            <a:spLocks noGrp="1"/>
          </p:cNvSpPr>
          <p:nvPr>
            <p:ph type="ftr" sz="quarter" idx="13"/>
          </p:nvPr>
        </p:nvSpPr>
        <p:spPr/>
        <p:txBody>
          <a:bodyPr/>
          <a:lstStyle/>
          <a:p>
            <a:endParaRPr lang="en-US" dirty="0"/>
          </a:p>
        </p:txBody>
      </p:sp>
      <p:grpSp>
        <p:nvGrpSpPr>
          <p:cNvPr id="12" name="Group 11">
            <a:extLst>
              <a:ext uri="{FF2B5EF4-FFF2-40B4-BE49-F238E27FC236}">
                <a16:creationId xmlns:a16="http://schemas.microsoft.com/office/drawing/2014/main" id="{3D898DA8-D108-B84A-856A-BB1BAD4B4926}"/>
              </a:ext>
            </a:extLst>
          </p:cNvPr>
          <p:cNvGrpSpPr/>
          <p:nvPr userDrawn="1"/>
        </p:nvGrpSpPr>
        <p:grpSpPr>
          <a:xfrm>
            <a:off x="11003279" y="0"/>
            <a:ext cx="1188720" cy="1188720"/>
            <a:chOff x="5501640" y="0"/>
            <a:chExt cx="1188720" cy="1188720"/>
          </a:xfrm>
        </p:grpSpPr>
        <p:sp>
          <p:nvSpPr>
            <p:cNvPr id="13" name="Rectangle 12">
              <a:extLst>
                <a:ext uri="{FF2B5EF4-FFF2-40B4-BE49-F238E27FC236}">
                  <a16:creationId xmlns:a16="http://schemas.microsoft.com/office/drawing/2014/main" id="{231EA477-2E96-B748-993B-C4DF3F503B20}"/>
                </a:ext>
              </a:extLst>
            </p:cNvPr>
            <p:cNvSpPr/>
            <p:nvPr userDrawn="1"/>
          </p:nvSpPr>
          <p:spPr>
            <a:xfrm>
              <a:off x="5501640" y="0"/>
              <a:ext cx="1188720" cy="1188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with low confidence">
              <a:extLst>
                <a:ext uri="{FF2B5EF4-FFF2-40B4-BE49-F238E27FC236}">
                  <a16:creationId xmlns:a16="http://schemas.microsoft.com/office/drawing/2014/main" id="{1E3FA20B-A66D-4142-9BB8-CB64C2D2A0DF}"/>
                </a:ext>
              </a:extLst>
            </p:cNvPr>
            <p:cNvPicPr>
              <a:picLocks noChangeAspect="1"/>
            </p:cNvPicPr>
            <p:nvPr userDrawn="1"/>
          </p:nvPicPr>
          <p:blipFill>
            <a:blip r:embed="rId3"/>
            <a:stretch>
              <a:fillRect/>
            </a:stretch>
          </p:blipFill>
          <p:spPr>
            <a:xfrm>
              <a:off x="5572583" y="254363"/>
              <a:ext cx="1046833" cy="679994"/>
            </a:xfrm>
            <a:prstGeom prst="rect">
              <a:avLst/>
            </a:prstGeom>
          </p:spPr>
        </p:pic>
      </p:grpSp>
      <p:pic>
        <p:nvPicPr>
          <p:cNvPr id="8" name="Picture 7" descr="Text&#10;&#10;Description automatically generated">
            <a:extLst>
              <a:ext uri="{FF2B5EF4-FFF2-40B4-BE49-F238E27FC236}">
                <a16:creationId xmlns:a16="http://schemas.microsoft.com/office/drawing/2014/main" id="{9DFC4A8C-10D5-274F-A607-E0523A79C9AB}"/>
              </a:ext>
            </a:extLst>
          </p:cNvPr>
          <p:cNvPicPr>
            <a:picLocks noChangeAspect="1"/>
          </p:cNvPicPr>
          <p:nvPr userDrawn="1"/>
        </p:nvPicPr>
        <p:blipFill>
          <a:blip r:embed="rId4"/>
          <a:stretch>
            <a:fillRect/>
          </a:stretch>
        </p:blipFill>
        <p:spPr>
          <a:xfrm>
            <a:off x="10756900" y="-2540"/>
            <a:ext cx="1435100" cy="1193800"/>
          </a:xfrm>
          <a:prstGeom prst="rect">
            <a:avLst/>
          </a:prstGeom>
        </p:spPr>
      </p:pic>
    </p:spTree>
    <p:extLst>
      <p:ext uri="{BB962C8B-B14F-4D97-AF65-F5344CB8AC3E}">
        <p14:creationId xmlns:p14="http://schemas.microsoft.com/office/powerpoint/2010/main" val="1153497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146ABCC-A007-8646-9C8E-4F96B5CF566B}"/>
              </a:ext>
            </a:extLst>
          </p:cNvPr>
          <p:cNvSpPr/>
          <p:nvPr userDrawn="1"/>
        </p:nvSpPr>
        <p:spPr>
          <a:xfrm>
            <a:off x="0" y="0"/>
            <a:ext cx="11003280"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6D6E361B-DFCA-824D-BA63-ADCED3B41986}" type="slidenum">
              <a:rPr lang="en-US" smtClean="0"/>
              <a:pPr/>
              <a:t>‹#›</a:t>
            </a:fld>
            <a:endParaRPr lang="en-US" dirty="0"/>
          </a:p>
        </p:txBody>
      </p:sp>
      <p:sp>
        <p:nvSpPr>
          <p:cNvPr id="7" name="Content Placeholder 6"/>
          <p:cNvSpPr>
            <a:spLocks noGrp="1"/>
          </p:cNvSpPr>
          <p:nvPr>
            <p:ph sz="quarter" idx="11"/>
          </p:nvPr>
        </p:nvSpPr>
        <p:spPr>
          <a:xfrm>
            <a:off x="502920" y="1714500"/>
            <a:ext cx="11186160" cy="39242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p:txBody>
          <a:bodyPr/>
          <a:lstStyle>
            <a:lvl1pPr>
              <a:defRPr>
                <a:solidFill>
                  <a:schemeClr val="bg1"/>
                </a:solidFill>
              </a:defRPr>
            </a:lvl1pPr>
          </a:lstStyle>
          <a:p>
            <a:r>
              <a:rPr lang="en-US" dirty="0"/>
              <a:t>Click to edit Master title style</a:t>
            </a:r>
          </a:p>
        </p:txBody>
      </p:sp>
      <p:grpSp>
        <p:nvGrpSpPr>
          <p:cNvPr id="10" name="Group 9">
            <a:extLst>
              <a:ext uri="{FF2B5EF4-FFF2-40B4-BE49-F238E27FC236}">
                <a16:creationId xmlns:a16="http://schemas.microsoft.com/office/drawing/2014/main" id="{BEB269C8-6555-704C-87B8-FF6214A5A22D}"/>
              </a:ext>
            </a:extLst>
          </p:cNvPr>
          <p:cNvGrpSpPr>
            <a:grpSpLocks noChangeAspect="1"/>
          </p:cNvGrpSpPr>
          <p:nvPr userDrawn="1"/>
        </p:nvGrpSpPr>
        <p:grpSpPr>
          <a:xfrm>
            <a:off x="11003280" y="0"/>
            <a:ext cx="1188720" cy="1188720"/>
            <a:chOff x="2402304" y="2628900"/>
            <a:chExt cx="1600200" cy="1600200"/>
          </a:xfrm>
        </p:grpSpPr>
        <p:sp>
          <p:nvSpPr>
            <p:cNvPr id="11" name="Rectangle 10">
              <a:extLst>
                <a:ext uri="{FF2B5EF4-FFF2-40B4-BE49-F238E27FC236}">
                  <a16:creationId xmlns:a16="http://schemas.microsoft.com/office/drawing/2014/main" id="{D16379FD-5881-8248-9DBA-1CB285BC2B85}"/>
                </a:ext>
              </a:extLst>
            </p:cNvPr>
            <p:cNvSpPr/>
            <p:nvPr userDrawn="1"/>
          </p:nvSpPr>
          <p:spPr>
            <a:xfrm>
              <a:off x="2402304" y="2628900"/>
              <a:ext cx="16002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2517F7B6-BB6C-0646-9A21-FFD4F04B0A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5627" y="3004800"/>
              <a:ext cx="693553" cy="861646"/>
            </a:xfrm>
            <a:prstGeom prst="rect">
              <a:avLst/>
            </a:prstGeom>
          </p:spPr>
        </p:pic>
      </p:grpSp>
      <p:sp>
        <p:nvSpPr>
          <p:cNvPr id="2" name="Footer Placeholder 1">
            <a:extLst>
              <a:ext uri="{FF2B5EF4-FFF2-40B4-BE49-F238E27FC236}">
                <a16:creationId xmlns:a16="http://schemas.microsoft.com/office/drawing/2014/main" id="{18F6B42A-EE48-BE4A-B573-3F9B7A816618}"/>
              </a:ext>
            </a:extLst>
          </p:cNvPr>
          <p:cNvSpPr>
            <a:spLocks noGrp="1"/>
          </p:cNvSpPr>
          <p:nvPr>
            <p:ph type="ftr" sz="quarter" idx="12"/>
          </p:nvPr>
        </p:nvSpPr>
        <p:spPr/>
        <p:txBody>
          <a:bodyPr/>
          <a:lstStyle/>
          <a:p>
            <a:endParaRPr lang="en-US" dirty="0"/>
          </a:p>
        </p:txBody>
      </p:sp>
      <p:grpSp>
        <p:nvGrpSpPr>
          <p:cNvPr id="12" name="Group 11">
            <a:extLst>
              <a:ext uri="{FF2B5EF4-FFF2-40B4-BE49-F238E27FC236}">
                <a16:creationId xmlns:a16="http://schemas.microsoft.com/office/drawing/2014/main" id="{CFD4E778-E7B5-364B-86D3-696C53A063C4}"/>
              </a:ext>
            </a:extLst>
          </p:cNvPr>
          <p:cNvGrpSpPr/>
          <p:nvPr userDrawn="1"/>
        </p:nvGrpSpPr>
        <p:grpSpPr>
          <a:xfrm>
            <a:off x="11003279" y="0"/>
            <a:ext cx="1188720" cy="1188720"/>
            <a:chOff x="5501640" y="0"/>
            <a:chExt cx="1188720" cy="1188720"/>
          </a:xfrm>
        </p:grpSpPr>
        <p:sp>
          <p:nvSpPr>
            <p:cNvPr id="15" name="Rectangle 14">
              <a:extLst>
                <a:ext uri="{FF2B5EF4-FFF2-40B4-BE49-F238E27FC236}">
                  <a16:creationId xmlns:a16="http://schemas.microsoft.com/office/drawing/2014/main" id="{48C85170-8E6D-E144-8312-FB0BB4F23314}"/>
                </a:ext>
              </a:extLst>
            </p:cNvPr>
            <p:cNvSpPr/>
            <p:nvPr userDrawn="1"/>
          </p:nvSpPr>
          <p:spPr>
            <a:xfrm>
              <a:off x="5501640" y="0"/>
              <a:ext cx="1188720" cy="1188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Logo&#10;&#10;Description automatically generated with low confidence">
              <a:extLst>
                <a:ext uri="{FF2B5EF4-FFF2-40B4-BE49-F238E27FC236}">
                  <a16:creationId xmlns:a16="http://schemas.microsoft.com/office/drawing/2014/main" id="{D6EC363D-AA0D-9A40-96C8-26035139F8EC}"/>
                </a:ext>
              </a:extLst>
            </p:cNvPr>
            <p:cNvPicPr>
              <a:picLocks noChangeAspect="1"/>
            </p:cNvPicPr>
            <p:nvPr userDrawn="1"/>
          </p:nvPicPr>
          <p:blipFill>
            <a:blip r:embed="rId3"/>
            <a:stretch>
              <a:fillRect/>
            </a:stretch>
          </p:blipFill>
          <p:spPr>
            <a:xfrm>
              <a:off x="5572583" y="254363"/>
              <a:ext cx="1046833" cy="679994"/>
            </a:xfrm>
            <a:prstGeom prst="rect">
              <a:avLst/>
            </a:prstGeom>
          </p:spPr>
        </p:pic>
      </p:grpSp>
      <p:pic>
        <p:nvPicPr>
          <p:cNvPr id="17" name="Picture 16" descr="Text&#10;&#10;Description automatically generated">
            <a:extLst>
              <a:ext uri="{FF2B5EF4-FFF2-40B4-BE49-F238E27FC236}">
                <a16:creationId xmlns:a16="http://schemas.microsoft.com/office/drawing/2014/main" id="{0F06B4F8-66BE-1C47-8C76-2E4D749CBDF7}"/>
              </a:ext>
            </a:extLst>
          </p:cNvPr>
          <p:cNvPicPr>
            <a:picLocks noChangeAspect="1"/>
          </p:cNvPicPr>
          <p:nvPr userDrawn="1"/>
        </p:nvPicPr>
        <p:blipFill>
          <a:blip r:embed="rId4"/>
          <a:stretch>
            <a:fillRect/>
          </a:stretch>
        </p:blipFill>
        <p:spPr>
          <a:xfrm>
            <a:off x="10756900" y="-2540"/>
            <a:ext cx="1435100" cy="1193800"/>
          </a:xfrm>
          <a:prstGeom prst="rect">
            <a:avLst/>
          </a:prstGeom>
        </p:spPr>
      </p:pic>
    </p:spTree>
    <p:extLst>
      <p:ext uri="{BB962C8B-B14F-4D97-AF65-F5344CB8AC3E}">
        <p14:creationId xmlns:p14="http://schemas.microsoft.com/office/powerpoint/2010/main" val="2363767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253701"/>
            <a:ext cx="9769612" cy="62040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02920" y="1714500"/>
            <a:ext cx="11186160" cy="389784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981185" y="6115261"/>
            <a:ext cx="2743200" cy="232651"/>
          </a:xfrm>
          <a:prstGeom prst="rect">
            <a:avLst/>
          </a:prstGeom>
        </p:spPr>
        <p:txBody>
          <a:bodyPr vert="horz" lIns="91440" tIns="45720" rIns="91440" bIns="45720" rtlCol="0" anchor="ctr"/>
          <a:lstStyle>
            <a:lvl1pPr algn="r">
              <a:defRPr sz="1400">
                <a:solidFill>
                  <a:schemeClr val="bg1">
                    <a:lumMod val="65000"/>
                  </a:schemeClr>
                </a:solidFill>
              </a:defRPr>
            </a:lvl1pPr>
          </a:lstStyle>
          <a:p>
            <a:fld id="{6D6E361B-DFCA-824D-BA63-ADCED3B41986}" type="slidenum">
              <a:rPr lang="en-US" smtClean="0"/>
              <a:pPr/>
              <a:t>‹#›</a:t>
            </a:fld>
            <a:endParaRPr lang="en-US" dirty="0"/>
          </a:p>
        </p:txBody>
      </p:sp>
      <p:sp>
        <p:nvSpPr>
          <p:cNvPr id="4" name="Footer Placeholder 3">
            <a:extLst>
              <a:ext uri="{FF2B5EF4-FFF2-40B4-BE49-F238E27FC236}">
                <a16:creationId xmlns:a16="http://schemas.microsoft.com/office/drawing/2014/main" id="{ED213DE1-AFF1-EC4C-A399-F187F8B96A9B}"/>
              </a:ext>
            </a:extLst>
          </p:cNvPr>
          <p:cNvSpPr>
            <a:spLocks noGrp="1"/>
          </p:cNvSpPr>
          <p:nvPr>
            <p:ph type="ftr" sz="quarter" idx="3"/>
          </p:nvPr>
        </p:nvSpPr>
        <p:spPr>
          <a:xfrm>
            <a:off x="502920" y="6115261"/>
            <a:ext cx="5102352" cy="232651"/>
          </a:xfrm>
          <a:prstGeom prst="rect">
            <a:avLst/>
          </a:prstGeom>
        </p:spPr>
        <p:txBody>
          <a:bodyPr vert="horz" lIns="91440" tIns="45720" rIns="91440" bIns="45720" rtlCol="0" anchor="ctr"/>
          <a:lstStyle>
            <a:lvl1pPr algn="l">
              <a:defRPr sz="1200">
                <a:solidFill>
                  <a:schemeClr val="bg1">
                    <a:lumMod val="65000"/>
                  </a:schemeClr>
                </a:solidFill>
              </a:defRPr>
            </a:lvl1pPr>
          </a:lstStyle>
          <a:p>
            <a:endParaRPr lang="en-US" dirty="0"/>
          </a:p>
        </p:txBody>
      </p:sp>
    </p:spTree>
    <p:extLst>
      <p:ext uri="{BB962C8B-B14F-4D97-AF65-F5344CB8AC3E}">
        <p14:creationId xmlns:p14="http://schemas.microsoft.com/office/powerpoint/2010/main" val="1622753219"/>
      </p:ext>
    </p:extLst>
  </p:cSld>
  <p:clrMap bg1="lt1" tx1="dk1" bg2="lt2" tx2="dk2" accent1="accent1" accent2="accent2" accent3="accent3" accent4="accent4" accent5="accent5" accent6="accent6" hlink="hlink" folHlink="folHlink"/>
  <p:sldLayoutIdLst>
    <p:sldLayoutId id="2147483708" r:id="rId1"/>
    <p:sldLayoutId id="2147483707" r:id="rId2"/>
    <p:sldLayoutId id="2147483661" r:id="rId3"/>
    <p:sldLayoutId id="2147483715" r:id="rId4"/>
    <p:sldLayoutId id="2147483684" r:id="rId5"/>
    <p:sldLayoutId id="2147483709" r:id="rId6"/>
    <p:sldLayoutId id="2147483687" r:id="rId7"/>
    <p:sldLayoutId id="2147483693" r:id="rId8"/>
    <p:sldLayoutId id="2147483702" r:id="rId9"/>
    <p:sldLayoutId id="2147483699" r:id="rId10"/>
    <p:sldLayoutId id="2147483717" r:id="rId11"/>
    <p:sldLayoutId id="2147483694" r:id="rId12"/>
    <p:sldLayoutId id="2147483704" r:id="rId13"/>
    <p:sldLayoutId id="2147483713" r:id="rId14"/>
    <p:sldLayoutId id="2147483712" r:id="rId15"/>
    <p:sldLayoutId id="2147483690" r:id="rId16"/>
    <p:sldLayoutId id="2147483686" r:id="rId17"/>
    <p:sldLayoutId id="2147483703" r:id="rId18"/>
    <p:sldLayoutId id="2147483685" r:id="rId19"/>
    <p:sldLayoutId id="2147483700" r:id="rId20"/>
    <p:sldLayoutId id="2147483714" r:id="rId21"/>
    <p:sldLayoutId id="2147483716" r:id="rId22"/>
    <p:sldLayoutId id="2147483706" r:id="rId23"/>
    <p:sldLayoutId id="2147483710" r:id="rId24"/>
  </p:sldLayoutIdLst>
  <p:txStyles>
    <p:titleStyle>
      <a:lvl1pPr algn="l" defTabSz="914400" rtl="0" eaLnBrk="1" fontAlgn="base" latinLnBrk="0" hangingPunct="1">
        <a:lnSpc>
          <a:spcPct val="90000"/>
        </a:lnSpc>
        <a:spcBef>
          <a:spcPct val="0"/>
        </a:spcBef>
        <a:buNone/>
        <a:defRPr sz="4200" b="1" kern="1200">
          <a:solidFill>
            <a:schemeClr val="tx1"/>
          </a:solidFill>
          <a:latin typeface="+mj-lt"/>
          <a:ea typeface="+mj-ea"/>
          <a:cs typeface="+mj-cs"/>
        </a:defRPr>
      </a:lvl1pPr>
    </p:titleStyle>
    <p:bodyStyle>
      <a:lvl1pPr marL="457200" indent="-457200" algn="l" defTabSz="914400" rtl="0" eaLnBrk="1" latinLnBrk="0" hangingPunct="1">
        <a:lnSpc>
          <a:spcPct val="90000"/>
        </a:lnSpc>
        <a:spcBef>
          <a:spcPts val="1000"/>
        </a:spcBef>
        <a:buClr>
          <a:schemeClr val="accent1"/>
        </a:buClr>
        <a:buFont typeface="Arial" panose="020B0604020202020204" pitchFamily="34" charset="0"/>
        <a:buChar char="•"/>
        <a:defRPr sz="3000" kern="1200">
          <a:solidFill>
            <a:schemeClr val="tx1"/>
          </a:solidFill>
          <a:latin typeface="+mn-lt"/>
          <a:ea typeface="+mn-ea"/>
          <a:cs typeface="+mn-cs"/>
        </a:defRPr>
      </a:lvl1pPr>
      <a:lvl2pPr marL="914400" indent="-457200" algn="l" defTabSz="914400" rtl="0" eaLnBrk="1" latinLnBrk="0" hangingPunct="1">
        <a:lnSpc>
          <a:spcPct val="90000"/>
        </a:lnSpc>
        <a:spcBef>
          <a:spcPts val="500"/>
        </a:spcBef>
        <a:buClr>
          <a:schemeClr val="accent1"/>
        </a:buClr>
        <a:buFont typeface="Arial" panose="020B0604020202020204" pitchFamily="34" charset="0"/>
        <a:buChar char="•"/>
        <a:defRPr sz="26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userDrawn="1">
          <p15:clr>
            <a:srgbClr val="F26B43"/>
          </p15:clr>
        </p15:guide>
        <p15:guide id="2" pos="31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1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11.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1.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27007-8420-9447-89EC-2571C312DCC4}"/>
              </a:ext>
            </a:extLst>
          </p:cNvPr>
          <p:cNvSpPr>
            <a:spLocks noGrp="1"/>
          </p:cNvSpPr>
          <p:nvPr>
            <p:ph type="ctrTitle"/>
          </p:nvPr>
        </p:nvSpPr>
        <p:spPr>
          <a:xfrm>
            <a:off x="4505423" y="2447731"/>
            <a:ext cx="6638204" cy="1576136"/>
          </a:xfrm>
        </p:spPr>
        <p:txBody>
          <a:bodyPr/>
          <a:lstStyle/>
          <a:p>
            <a:r>
              <a:rPr lang="en-US" dirty="0"/>
              <a:t>CollectiveGood MD</a:t>
            </a:r>
          </a:p>
        </p:txBody>
      </p:sp>
      <p:sp>
        <p:nvSpPr>
          <p:cNvPr id="3" name="TextBox 2">
            <a:extLst>
              <a:ext uri="{FF2B5EF4-FFF2-40B4-BE49-F238E27FC236}">
                <a16:creationId xmlns:a16="http://schemas.microsoft.com/office/drawing/2014/main" id="{5B1C62DC-7BF9-4CA4-D764-3BC04B0F4BBD}"/>
              </a:ext>
            </a:extLst>
          </p:cNvPr>
          <p:cNvSpPr txBox="1"/>
          <p:nvPr/>
        </p:nvSpPr>
        <p:spPr>
          <a:xfrm>
            <a:off x="4505423" y="3586629"/>
            <a:ext cx="4197812" cy="369332"/>
          </a:xfrm>
          <a:prstGeom prst="rect">
            <a:avLst/>
          </a:prstGeom>
          <a:noFill/>
        </p:spPr>
        <p:txBody>
          <a:bodyPr wrap="square" rtlCol="0">
            <a:spAutoFit/>
          </a:bodyPr>
          <a:lstStyle/>
          <a:p>
            <a:pPr algn="l"/>
            <a:r>
              <a:rPr lang="en-US" dirty="0"/>
              <a:t>Introduction and Usage Tutorial </a:t>
            </a:r>
          </a:p>
        </p:txBody>
      </p:sp>
      <p:pic>
        <p:nvPicPr>
          <p:cNvPr id="4" name="Picture 4">
            <a:extLst>
              <a:ext uri="{FF2B5EF4-FFF2-40B4-BE49-F238E27FC236}">
                <a16:creationId xmlns:a16="http://schemas.microsoft.com/office/drawing/2014/main" id="{1078F619-9235-8C65-9E7A-8E76F8C7D7A4}"/>
              </a:ext>
            </a:extLst>
          </p:cNvPr>
          <p:cNvPicPr>
            <a:picLocks noChangeAspect="1"/>
          </p:cNvPicPr>
          <p:nvPr/>
        </p:nvPicPr>
        <p:blipFill rotWithShape="1">
          <a:blip r:embed="rId2"/>
          <a:srcRect l="58514" t="21394" r="1510" b="28477"/>
          <a:stretch/>
        </p:blipFill>
        <p:spPr>
          <a:xfrm>
            <a:off x="2065031" y="2503064"/>
            <a:ext cx="2224279" cy="1851871"/>
          </a:xfrm>
          <a:prstGeom prst="rect">
            <a:avLst/>
          </a:prstGeom>
        </p:spPr>
      </p:pic>
    </p:spTree>
    <p:extLst>
      <p:ext uri="{BB962C8B-B14F-4D97-AF65-F5344CB8AC3E}">
        <p14:creationId xmlns:p14="http://schemas.microsoft.com/office/powerpoint/2010/main" val="585358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9A65C2-6AF8-834F-9D96-860236E53DF7}"/>
              </a:ext>
            </a:extLst>
          </p:cNvPr>
          <p:cNvSpPr/>
          <p:nvPr/>
        </p:nvSpPr>
        <p:spPr>
          <a:xfrm>
            <a:off x="4939055" y="0"/>
            <a:ext cx="7252945" cy="684736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C0F9E6B3-2046-FD96-BF25-7AC99D5784E8}"/>
              </a:ext>
            </a:extLst>
          </p:cNvPr>
          <p:cNvSpPr>
            <a:spLocks noGrp="1"/>
          </p:cNvSpPr>
          <p:nvPr>
            <p:ph sz="quarter" idx="12"/>
          </p:nvPr>
        </p:nvSpPr>
        <p:spPr>
          <a:xfrm>
            <a:off x="378411" y="1466850"/>
            <a:ext cx="4156519" cy="3933053"/>
          </a:xfrm>
        </p:spPr>
        <p:txBody>
          <a:bodyPr>
            <a:noAutofit/>
          </a:bodyPr>
          <a:lstStyle/>
          <a:p>
            <a:pPr marL="0" indent="0" rtl="0">
              <a:buNone/>
            </a:pPr>
            <a:r>
              <a:rPr lang="en-US" sz="2300" b="0" i="0" u="none" strike="noStrike" dirty="0">
                <a:solidFill>
                  <a:srgbClr val="000000"/>
                </a:solidFill>
                <a:effectLst/>
              </a:rPr>
              <a:t>After you have finished the learning session, you will be shown a summary page. </a:t>
            </a:r>
            <a:r>
              <a:rPr lang="en-US" sz="2300" dirty="0">
                <a:solidFill>
                  <a:srgbClr val="000000"/>
                </a:solidFill>
              </a:rPr>
              <a:t>The summary shows:</a:t>
            </a:r>
            <a:endParaRPr lang="en-US" sz="2300" b="0" i="0" u="none" strike="noStrike" dirty="0">
              <a:solidFill>
                <a:srgbClr val="000000"/>
              </a:solidFill>
              <a:effectLst/>
            </a:endParaRPr>
          </a:p>
          <a:p>
            <a:pPr lvl="1"/>
            <a:endParaRPr lang="en-US" sz="1900" b="0" i="0" u="none" strike="noStrike" dirty="0">
              <a:solidFill>
                <a:srgbClr val="000000"/>
              </a:solidFill>
              <a:effectLst/>
            </a:endParaRPr>
          </a:p>
          <a:p>
            <a:pPr lvl="1"/>
            <a:r>
              <a:rPr lang="en-US" sz="1900" dirty="0">
                <a:solidFill>
                  <a:srgbClr val="000000"/>
                </a:solidFill>
              </a:rPr>
              <a:t>Your diagnosis</a:t>
            </a:r>
          </a:p>
          <a:p>
            <a:pPr lvl="1"/>
            <a:r>
              <a:rPr lang="en-US" sz="1900" b="0" i="0" u="none" strike="noStrike" dirty="0">
                <a:solidFill>
                  <a:srgbClr val="000000"/>
                </a:solidFill>
                <a:effectLst/>
              </a:rPr>
              <a:t>The percentage of other clinicians who gave the same diagnosis. </a:t>
            </a:r>
          </a:p>
          <a:p>
            <a:pPr lvl="1"/>
            <a:r>
              <a:rPr lang="en-US" sz="1900" dirty="0">
                <a:solidFill>
                  <a:srgbClr val="000000"/>
                </a:solidFill>
              </a:rPr>
              <a:t>The </a:t>
            </a:r>
            <a:r>
              <a:rPr lang="en-US" sz="1900" b="0" i="0" u="none" strike="noStrike" dirty="0">
                <a:solidFill>
                  <a:srgbClr val="000000"/>
                </a:solidFill>
                <a:effectLst/>
              </a:rPr>
              <a:t>top 3 other responses given by clinicians.  </a:t>
            </a:r>
          </a:p>
          <a:p>
            <a:pPr lvl="1"/>
            <a:r>
              <a:rPr lang="en-US" sz="1900" dirty="0">
                <a:solidFill>
                  <a:srgbClr val="000000"/>
                </a:solidFill>
              </a:rPr>
              <a:t>The </a:t>
            </a:r>
            <a:r>
              <a:rPr lang="en-US" sz="1900" b="0" i="0" u="none" strike="noStrike" dirty="0">
                <a:solidFill>
                  <a:srgbClr val="000000"/>
                </a:solidFill>
                <a:effectLst/>
              </a:rPr>
              <a:t>percentage of clinicians who responded with a diagnosis other than the previously listed conditions.</a:t>
            </a:r>
            <a:br>
              <a:rPr lang="en-US" sz="1400" dirty="0"/>
            </a:br>
            <a:br>
              <a:rPr lang="en-US" sz="1400" dirty="0"/>
            </a:br>
            <a:endParaRPr lang="en-US" sz="2400" dirty="0"/>
          </a:p>
        </p:txBody>
      </p:sp>
      <p:sp>
        <p:nvSpPr>
          <p:cNvPr id="2" name="Title 1">
            <a:extLst>
              <a:ext uri="{FF2B5EF4-FFF2-40B4-BE49-F238E27FC236}">
                <a16:creationId xmlns:a16="http://schemas.microsoft.com/office/drawing/2014/main" id="{FF50104F-E299-390E-1A28-D1CCD4DB2EA8}"/>
              </a:ext>
            </a:extLst>
          </p:cNvPr>
          <p:cNvSpPr>
            <a:spLocks noGrp="1"/>
          </p:cNvSpPr>
          <p:nvPr>
            <p:ph type="title"/>
          </p:nvPr>
        </p:nvSpPr>
        <p:spPr/>
        <p:txBody>
          <a:bodyPr/>
          <a:lstStyle/>
          <a:p>
            <a:r>
              <a:rPr lang="en-US" dirty="0"/>
              <a:t>Diagnosis Results</a:t>
            </a:r>
          </a:p>
        </p:txBody>
      </p:sp>
      <p:sp>
        <p:nvSpPr>
          <p:cNvPr id="5" name="TextBox 4">
            <a:extLst>
              <a:ext uri="{FF2B5EF4-FFF2-40B4-BE49-F238E27FC236}">
                <a16:creationId xmlns:a16="http://schemas.microsoft.com/office/drawing/2014/main" id="{C98A7318-8EF7-41A9-0043-F30735161160}"/>
              </a:ext>
            </a:extLst>
          </p:cNvPr>
          <p:cNvSpPr txBox="1"/>
          <p:nvPr/>
        </p:nvSpPr>
        <p:spPr>
          <a:xfrm>
            <a:off x="9053855" y="2366433"/>
            <a:ext cx="1828800" cy="369332"/>
          </a:xfrm>
          <a:prstGeom prst="rect">
            <a:avLst/>
          </a:prstGeom>
          <a:noFill/>
        </p:spPr>
        <p:txBody>
          <a:bodyPr wrap="square" rtlCol="0">
            <a:spAutoFit/>
          </a:bodyPr>
          <a:lstStyle/>
          <a:p>
            <a:pPr algn="l"/>
            <a:r>
              <a:rPr lang="en-US" dirty="0"/>
              <a:t>(SS of described)</a:t>
            </a:r>
          </a:p>
        </p:txBody>
      </p:sp>
      <p:pic>
        <p:nvPicPr>
          <p:cNvPr id="6" name="Picture 5">
            <a:extLst>
              <a:ext uri="{FF2B5EF4-FFF2-40B4-BE49-F238E27FC236}">
                <a16:creationId xmlns:a16="http://schemas.microsoft.com/office/drawing/2014/main" id="{EE61EBA1-ECD7-D940-94E3-7D981132F863}"/>
              </a:ext>
            </a:extLst>
          </p:cNvPr>
          <p:cNvPicPr>
            <a:picLocks noChangeAspect="1"/>
          </p:cNvPicPr>
          <p:nvPr/>
        </p:nvPicPr>
        <p:blipFill>
          <a:blip r:embed="rId3"/>
          <a:stretch>
            <a:fillRect/>
          </a:stretch>
        </p:blipFill>
        <p:spPr>
          <a:xfrm>
            <a:off x="5171353" y="563903"/>
            <a:ext cx="3328870" cy="5435974"/>
          </a:xfrm>
          <a:prstGeom prst="rect">
            <a:avLst/>
          </a:prstGeom>
        </p:spPr>
      </p:pic>
      <p:pic>
        <p:nvPicPr>
          <p:cNvPr id="7" name="Picture 6">
            <a:extLst>
              <a:ext uri="{FF2B5EF4-FFF2-40B4-BE49-F238E27FC236}">
                <a16:creationId xmlns:a16="http://schemas.microsoft.com/office/drawing/2014/main" id="{115846F1-17D1-4F4E-BD7D-E077F57A873E}"/>
              </a:ext>
            </a:extLst>
          </p:cNvPr>
          <p:cNvPicPr>
            <a:picLocks noChangeAspect="1"/>
          </p:cNvPicPr>
          <p:nvPr/>
        </p:nvPicPr>
        <p:blipFill>
          <a:blip r:embed="rId4"/>
          <a:stretch>
            <a:fillRect/>
          </a:stretch>
        </p:blipFill>
        <p:spPr>
          <a:xfrm>
            <a:off x="8732840" y="563903"/>
            <a:ext cx="3311164" cy="5435974"/>
          </a:xfrm>
          <a:prstGeom prst="rect">
            <a:avLst/>
          </a:prstGeom>
        </p:spPr>
      </p:pic>
    </p:spTree>
    <p:extLst>
      <p:ext uri="{BB962C8B-B14F-4D97-AF65-F5344CB8AC3E}">
        <p14:creationId xmlns:p14="http://schemas.microsoft.com/office/powerpoint/2010/main" val="2807727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AB6FFF-BF67-F3AA-F40F-AAB0271CFBFB}"/>
              </a:ext>
            </a:extLst>
          </p:cNvPr>
          <p:cNvSpPr>
            <a:spLocks noGrp="1"/>
          </p:cNvSpPr>
          <p:nvPr>
            <p:ph type="title"/>
          </p:nvPr>
        </p:nvSpPr>
        <p:spPr>
          <a:xfrm>
            <a:off x="802267" y="1834222"/>
            <a:ext cx="10587465" cy="1594778"/>
          </a:xfrm>
        </p:spPr>
        <p:txBody>
          <a:bodyPr/>
          <a:lstStyle/>
          <a:p>
            <a:pPr algn="ctr"/>
            <a:r>
              <a:rPr lang="en-US" sz="2400" b="0" i="0" u="none" strike="noStrike" dirty="0">
                <a:effectLst/>
              </a:rPr>
              <a:t>After you click “Finish” at the bottom of the Diagnostic Results page, you are taken back to the home screen.</a:t>
            </a:r>
            <a:br>
              <a:rPr lang="en-US" sz="2400" b="0" i="0" u="none" strike="noStrike" dirty="0">
                <a:effectLst/>
              </a:rPr>
            </a:br>
            <a:br>
              <a:rPr lang="en-US" sz="2400" b="0" i="0" u="none" strike="noStrike" dirty="0">
                <a:effectLst/>
              </a:rPr>
            </a:br>
            <a:br>
              <a:rPr lang="en-US" sz="2400" b="0" i="0" u="none" strike="noStrike" dirty="0">
                <a:effectLst/>
              </a:rPr>
            </a:br>
            <a:r>
              <a:rPr lang="en-US" sz="2400" b="0" i="0" u="none" strike="noStrike" dirty="0">
                <a:effectLst/>
              </a:rPr>
              <a:t>Once you are back to the home screen, click the Submit a Case button to continue.</a:t>
            </a:r>
            <a:endParaRPr lang="en-US" sz="2400" dirty="0"/>
          </a:p>
        </p:txBody>
      </p:sp>
      <p:sp>
        <p:nvSpPr>
          <p:cNvPr id="4" name="Rectangle 3">
            <a:extLst>
              <a:ext uri="{FF2B5EF4-FFF2-40B4-BE49-F238E27FC236}">
                <a16:creationId xmlns:a16="http://schemas.microsoft.com/office/drawing/2014/main" id="{08DBDC46-38A4-0222-FBC6-1BCC4D1263C8}"/>
              </a:ext>
            </a:extLst>
          </p:cNvPr>
          <p:cNvSpPr/>
          <p:nvPr/>
        </p:nvSpPr>
        <p:spPr>
          <a:xfrm>
            <a:off x="236569" y="5441079"/>
            <a:ext cx="5004546" cy="12177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AE116F6-25B9-72BF-A9BB-1AB7117ED185}"/>
              </a:ext>
            </a:extLst>
          </p:cNvPr>
          <p:cNvPicPr>
            <a:picLocks noChangeAspect="1"/>
          </p:cNvPicPr>
          <p:nvPr/>
        </p:nvPicPr>
        <p:blipFill>
          <a:blip r:embed="rId2"/>
          <a:stretch>
            <a:fillRect/>
          </a:stretch>
        </p:blipFill>
        <p:spPr>
          <a:xfrm>
            <a:off x="3861941" y="4888450"/>
            <a:ext cx="4495800" cy="2235200"/>
          </a:xfrm>
          <a:prstGeom prst="rect">
            <a:avLst/>
          </a:prstGeom>
        </p:spPr>
      </p:pic>
    </p:spTree>
    <p:extLst>
      <p:ext uri="{BB962C8B-B14F-4D97-AF65-F5344CB8AC3E}">
        <p14:creationId xmlns:p14="http://schemas.microsoft.com/office/powerpoint/2010/main" val="2966233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F9E6B3-2046-FD96-BF25-7AC99D5784E8}"/>
              </a:ext>
            </a:extLst>
          </p:cNvPr>
          <p:cNvSpPr>
            <a:spLocks noGrp="1"/>
          </p:cNvSpPr>
          <p:nvPr>
            <p:ph sz="quarter" idx="12"/>
          </p:nvPr>
        </p:nvSpPr>
        <p:spPr>
          <a:xfrm>
            <a:off x="1033318" y="2202789"/>
            <a:ext cx="5742303" cy="3754453"/>
          </a:xfrm>
        </p:spPr>
        <p:txBody>
          <a:bodyPr>
            <a:noAutofit/>
          </a:bodyPr>
          <a:lstStyle/>
          <a:p>
            <a:pPr marL="0" indent="0" algn="ctr" rtl="0">
              <a:buNone/>
            </a:pPr>
            <a:r>
              <a:rPr lang="en-US" sz="2500" dirty="0">
                <a:solidFill>
                  <a:srgbClr val="000000"/>
                </a:solidFill>
              </a:rPr>
              <a:t>Once you enter the Case Submission feature, you will be shown a screen with the CollectiveGood terms of services. </a:t>
            </a:r>
          </a:p>
          <a:p>
            <a:pPr marL="0" indent="0" algn="ctr" rtl="0">
              <a:buNone/>
            </a:pPr>
            <a:endParaRPr lang="en-US" sz="2500" dirty="0">
              <a:solidFill>
                <a:srgbClr val="000000"/>
              </a:solidFill>
            </a:endParaRPr>
          </a:p>
          <a:p>
            <a:pPr marL="0" indent="0" algn="ctr" rtl="0">
              <a:buNone/>
            </a:pPr>
            <a:r>
              <a:rPr lang="en-US" sz="2500" dirty="0">
                <a:solidFill>
                  <a:srgbClr val="000000"/>
                </a:solidFill>
              </a:rPr>
              <a:t>Once you have read and agreed to the terms of service, you can proceed to Case Submission</a:t>
            </a:r>
            <a:br>
              <a:rPr lang="en-US" sz="1000" dirty="0"/>
            </a:br>
            <a:br>
              <a:rPr lang="en-US" sz="1400" dirty="0"/>
            </a:br>
            <a:br>
              <a:rPr lang="en-US" sz="1400" dirty="0"/>
            </a:br>
            <a:endParaRPr lang="en-US" sz="2400" dirty="0"/>
          </a:p>
        </p:txBody>
      </p:sp>
      <p:sp>
        <p:nvSpPr>
          <p:cNvPr id="2" name="Title 1">
            <a:extLst>
              <a:ext uri="{FF2B5EF4-FFF2-40B4-BE49-F238E27FC236}">
                <a16:creationId xmlns:a16="http://schemas.microsoft.com/office/drawing/2014/main" id="{FF50104F-E299-390E-1A28-D1CCD4DB2EA8}"/>
              </a:ext>
            </a:extLst>
          </p:cNvPr>
          <p:cNvSpPr>
            <a:spLocks noGrp="1"/>
          </p:cNvSpPr>
          <p:nvPr>
            <p:ph type="title"/>
          </p:nvPr>
        </p:nvSpPr>
        <p:spPr/>
        <p:txBody>
          <a:bodyPr/>
          <a:lstStyle/>
          <a:p>
            <a:r>
              <a:rPr lang="en-US" dirty="0"/>
              <a:t>Submit a Case</a:t>
            </a:r>
          </a:p>
        </p:txBody>
      </p:sp>
      <p:sp>
        <p:nvSpPr>
          <p:cNvPr id="4" name="Rectangle 3">
            <a:extLst>
              <a:ext uri="{FF2B5EF4-FFF2-40B4-BE49-F238E27FC236}">
                <a16:creationId xmlns:a16="http://schemas.microsoft.com/office/drawing/2014/main" id="{82189CC8-091F-0C78-4F33-B39E93F674E6}"/>
              </a:ext>
            </a:extLst>
          </p:cNvPr>
          <p:cNvSpPr/>
          <p:nvPr/>
        </p:nvSpPr>
        <p:spPr>
          <a:xfrm>
            <a:off x="7744510" y="0"/>
            <a:ext cx="4447490" cy="694764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98A7318-8EF7-41A9-0043-F30735161160}"/>
              </a:ext>
            </a:extLst>
          </p:cNvPr>
          <p:cNvSpPr txBox="1"/>
          <p:nvPr/>
        </p:nvSpPr>
        <p:spPr>
          <a:xfrm>
            <a:off x="9053855" y="2366433"/>
            <a:ext cx="1828800" cy="369332"/>
          </a:xfrm>
          <a:prstGeom prst="rect">
            <a:avLst/>
          </a:prstGeom>
          <a:noFill/>
        </p:spPr>
        <p:txBody>
          <a:bodyPr wrap="square" rtlCol="0">
            <a:spAutoFit/>
          </a:bodyPr>
          <a:lstStyle/>
          <a:p>
            <a:pPr algn="l"/>
            <a:r>
              <a:rPr lang="en-US" dirty="0"/>
              <a:t>(SS of described)</a:t>
            </a:r>
          </a:p>
        </p:txBody>
      </p:sp>
      <p:pic>
        <p:nvPicPr>
          <p:cNvPr id="6" name="Picture 5">
            <a:extLst>
              <a:ext uri="{FF2B5EF4-FFF2-40B4-BE49-F238E27FC236}">
                <a16:creationId xmlns:a16="http://schemas.microsoft.com/office/drawing/2014/main" id="{38BBD78F-BD7A-5D43-9ADE-CC40C956863C}"/>
              </a:ext>
            </a:extLst>
          </p:cNvPr>
          <p:cNvPicPr>
            <a:picLocks noChangeAspect="1"/>
          </p:cNvPicPr>
          <p:nvPr/>
        </p:nvPicPr>
        <p:blipFill>
          <a:blip r:embed="rId3"/>
          <a:stretch>
            <a:fillRect/>
          </a:stretch>
        </p:blipFill>
        <p:spPr>
          <a:xfrm>
            <a:off x="7744510" y="0"/>
            <a:ext cx="4447490" cy="7321070"/>
          </a:xfrm>
          <a:prstGeom prst="rect">
            <a:avLst/>
          </a:prstGeom>
        </p:spPr>
      </p:pic>
    </p:spTree>
    <p:extLst>
      <p:ext uri="{BB962C8B-B14F-4D97-AF65-F5344CB8AC3E}">
        <p14:creationId xmlns:p14="http://schemas.microsoft.com/office/powerpoint/2010/main" val="3561175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C345E1-15BF-8041-8298-83D5C2CBEC09}"/>
              </a:ext>
            </a:extLst>
          </p:cNvPr>
          <p:cNvSpPr txBox="1"/>
          <p:nvPr/>
        </p:nvSpPr>
        <p:spPr>
          <a:xfrm>
            <a:off x="257175" y="248335"/>
            <a:ext cx="6098720" cy="646331"/>
          </a:xfrm>
          <a:prstGeom prst="rect">
            <a:avLst/>
          </a:prstGeom>
          <a:noFill/>
        </p:spPr>
        <p:txBody>
          <a:bodyPr wrap="square">
            <a:spAutoFit/>
          </a:bodyPr>
          <a:lstStyle/>
          <a:p>
            <a:r>
              <a:rPr lang="en-US" dirty="0"/>
              <a:t>On the first page of the Case Submission feature, you will enter basic demographic information about your patient.</a:t>
            </a:r>
          </a:p>
        </p:txBody>
      </p:sp>
      <p:pic>
        <p:nvPicPr>
          <p:cNvPr id="7" name="Picture 6">
            <a:extLst>
              <a:ext uri="{FF2B5EF4-FFF2-40B4-BE49-F238E27FC236}">
                <a16:creationId xmlns:a16="http://schemas.microsoft.com/office/drawing/2014/main" id="{1FDC9E42-4998-2C48-970F-6A1D8C42AF79}"/>
              </a:ext>
            </a:extLst>
          </p:cNvPr>
          <p:cNvPicPr>
            <a:picLocks noChangeAspect="1"/>
          </p:cNvPicPr>
          <p:nvPr/>
        </p:nvPicPr>
        <p:blipFill>
          <a:blip r:embed="rId3"/>
          <a:stretch>
            <a:fillRect/>
          </a:stretch>
        </p:blipFill>
        <p:spPr>
          <a:xfrm>
            <a:off x="1237688" y="1377826"/>
            <a:ext cx="3314837" cy="5480174"/>
          </a:xfrm>
          <a:prstGeom prst="rect">
            <a:avLst/>
          </a:prstGeom>
        </p:spPr>
      </p:pic>
      <p:sp>
        <p:nvSpPr>
          <p:cNvPr id="8" name="TextBox 7">
            <a:extLst>
              <a:ext uri="{FF2B5EF4-FFF2-40B4-BE49-F238E27FC236}">
                <a16:creationId xmlns:a16="http://schemas.microsoft.com/office/drawing/2014/main" id="{366F9258-D0BF-2D4A-8B66-2735AA3F1D6C}"/>
              </a:ext>
            </a:extLst>
          </p:cNvPr>
          <p:cNvSpPr txBox="1"/>
          <p:nvPr/>
        </p:nvSpPr>
        <p:spPr>
          <a:xfrm>
            <a:off x="5970115" y="248335"/>
            <a:ext cx="6098720" cy="646331"/>
          </a:xfrm>
          <a:prstGeom prst="rect">
            <a:avLst/>
          </a:prstGeom>
          <a:noFill/>
        </p:spPr>
        <p:txBody>
          <a:bodyPr wrap="square">
            <a:spAutoFit/>
          </a:bodyPr>
          <a:lstStyle/>
          <a:p>
            <a:r>
              <a:rPr lang="en-US" dirty="0"/>
              <a:t>On the second page, you can select a medical specialty to assign to your case. </a:t>
            </a:r>
          </a:p>
        </p:txBody>
      </p:sp>
      <p:pic>
        <p:nvPicPr>
          <p:cNvPr id="9" name="Picture 8">
            <a:extLst>
              <a:ext uri="{FF2B5EF4-FFF2-40B4-BE49-F238E27FC236}">
                <a16:creationId xmlns:a16="http://schemas.microsoft.com/office/drawing/2014/main" id="{8416554B-C5EB-CC45-B5D9-D0722D19EA27}"/>
              </a:ext>
            </a:extLst>
          </p:cNvPr>
          <p:cNvPicPr>
            <a:picLocks noChangeAspect="1"/>
          </p:cNvPicPr>
          <p:nvPr/>
        </p:nvPicPr>
        <p:blipFill>
          <a:blip r:embed="rId4"/>
          <a:stretch>
            <a:fillRect/>
          </a:stretch>
        </p:blipFill>
        <p:spPr>
          <a:xfrm>
            <a:off x="7639478" y="1326368"/>
            <a:ext cx="3314834" cy="5173286"/>
          </a:xfrm>
          <a:prstGeom prst="rect">
            <a:avLst/>
          </a:prstGeom>
        </p:spPr>
      </p:pic>
      <p:pic>
        <p:nvPicPr>
          <p:cNvPr id="10" name="Picture 9">
            <a:extLst>
              <a:ext uri="{FF2B5EF4-FFF2-40B4-BE49-F238E27FC236}">
                <a16:creationId xmlns:a16="http://schemas.microsoft.com/office/drawing/2014/main" id="{BAF9B4AE-A864-0045-A8CC-EFE107012278}"/>
              </a:ext>
            </a:extLst>
          </p:cNvPr>
          <p:cNvPicPr>
            <a:picLocks noChangeAspect="1"/>
          </p:cNvPicPr>
          <p:nvPr/>
        </p:nvPicPr>
        <p:blipFill rotWithShape="1">
          <a:blip r:embed="rId5"/>
          <a:srcRect l="58514" t="21394" r="1510" b="28477"/>
          <a:stretch/>
        </p:blipFill>
        <p:spPr>
          <a:xfrm>
            <a:off x="5161968" y="2756160"/>
            <a:ext cx="1616293" cy="1345679"/>
          </a:xfrm>
          <a:prstGeom prst="rect">
            <a:avLst/>
          </a:prstGeom>
        </p:spPr>
      </p:pic>
    </p:spTree>
    <p:extLst>
      <p:ext uri="{BB962C8B-B14F-4D97-AF65-F5344CB8AC3E}">
        <p14:creationId xmlns:p14="http://schemas.microsoft.com/office/powerpoint/2010/main" val="1566675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C345E1-15BF-8041-8298-83D5C2CBEC09}"/>
              </a:ext>
            </a:extLst>
          </p:cNvPr>
          <p:cNvSpPr txBox="1"/>
          <p:nvPr/>
        </p:nvSpPr>
        <p:spPr>
          <a:xfrm>
            <a:off x="615521" y="2505670"/>
            <a:ext cx="4067690" cy="923330"/>
          </a:xfrm>
          <a:prstGeom prst="rect">
            <a:avLst/>
          </a:prstGeom>
          <a:noFill/>
        </p:spPr>
        <p:txBody>
          <a:bodyPr wrap="square">
            <a:spAutoFit/>
          </a:bodyPr>
          <a:lstStyle/>
          <a:p>
            <a:r>
              <a:rPr lang="en-US" dirty="0"/>
              <a:t>The following page allows you to enter more information about the patient’s health behaviors and basic information.</a:t>
            </a:r>
          </a:p>
        </p:txBody>
      </p:sp>
      <p:pic>
        <p:nvPicPr>
          <p:cNvPr id="2" name="Picture 1">
            <a:extLst>
              <a:ext uri="{FF2B5EF4-FFF2-40B4-BE49-F238E27FC236}">
                <a16:creationId xmlns:a16="http://schemas.microsoft.com/office/drawing/2014/main" id="{80AFDF35-1681-714F-AB7C-663087074B42}"/>
              </a:ext>
            </a:extLst>
          </p:cNvPr>
          <p:cNvPicPr>
            <a:picLocks noChangeAspect="1"/>
          </p:cNvPicPr>
          <p:nvPr/>
        </p:nvPicPr>
        <p:blipFill>
          <a:blip r:embed="rId3"/>
          <a:stretch>
            <a:fillRect/>
          </a:stretch>
        </p:blipFill>
        <p:spPr>
          <a:xfrm>
            <a:off x="5187615" y="654907"/>
            <a:ext cx="3159305" cy="5214551"/>
          </a:xfrm>
          <a:prstGeom prst="rect">
            <a:avLst/>
          </a:prstGeom>
        </p:spPr>
      </p:pic>
      <p:pic>
        <p:nvPicPr>
          <p:cNvPr id="3" name="Picture 2">
            <a:extLst>
              <a:ext uri="{FF2B5EF4-FFF2-40B4-BE49-F238E27FC236}">
                <a16:creationId xmlns:a16="http://schemas.microsoft.com/office/drawing/2014/main" id="{89306EB5-74CB-1B4E-A574-EDFF464DD95A}"/>
              </a:ext>
            </a:extLst>
          </p:cNvPr>
          <p:cNvPicPr>
            <a:picLocks noChangeAspect="1"/>
          </p:cNvPicPr>
          <p:nvPr/>
        </p:nvPicPr>
        <p:blipFill>
          <a:blip r:embed="rId4"/>
          <a:stretch>
            <a:fillRect/>
          </a:stretch>
        </p:blipFill>
        <p:spPr>
          <a:xfrm>
            <a:off x="8572338" y="642550"/>
            <a:ext cx="3362487" cy="5214551"/>
          </a:xfrm>
          <a:prstGeom prst="rect">
            <a:avLst/>
          </a:prstGeom>
        </p:spPr>
      </p:pic>
      <p:pic>
        <p:nvPicPr>
          <p:cNvPr id="10" name="Picture 9">
            <a:extLst>
              <a:ext uri="{FF2B5EF4-FFF2-40B4-BE49-F238E27FC236}">
                <a16:creationId xmlns:a16="http://schemas.microsoft.com/office/drawing/2014/main" id="{AAB343FD-EAE8-854C-A833-9666F06ED91E}"/>
              </a:ext>
            </a:extLst>
          </p:cNvPr>
          <p:cNvPicPr>
            <a:picLocks noChangeAspect="1"/>
          </p:cNvPicPr>
          <p:nvPr/>
        </p:nvPicPr>
        <p:blipFill rotWithShape="1">
          <a:blip r:embed="rId5"/>
          <a:srcRect l="58514" t="21394" r="1510" b="28477"/>
          <a:stretch/>
        </p:blipFill>
        <p:spPr>
          <a:xfrm>
            <a:off x="0" y="0"/>
            <a:ext cx="1616293" cy="1345679"/>
          </a:xfrm>
          <a:prstGeom prst="rect">
            <a:avLst/>
          </a:prstGeom>
        </p:spPr>
      </p:pic>
    </p:spTree>
    <p:extLst>
      <p:ext uri="{BB962C8B-B14F-4D97-AF65-F5344CB8AC3E}">
        <p14:creationId xmlns:p14="http://schemas.microsoft.com/office/powerpoint/2010/main" val="3340880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C345E1-15BF-8041-8298-83D5C2CBEC09}"/>
              </a:ext>
            </a:extLst>
          </p:cNvPr>
          <p:cNvSpPr txBox="1"/>
          <p:nvPr/>
        </p:nvSpPr>
        <p:spPr>
          <a:xfrm>
            <a:off x="526171" y="1850762"/>
            <a:ext cx="4067690" cy="2862322"/>
          </a:xfrm>
          <a:prstGeom prst="rect">
            <a:avLst/>
          </a:prstGeom>
          <a:noFill/>
        </p:spPr>
        <p:txBody>
          <a:bodyPr wrap="square">
            <a:spAutoFit/>
          </a:bodyPr>
          <a:lstStyle/>
          <a:p>
            <a:pPr marL="0" indent="0" rtl="0">
              <a:buNone/>
            </a:pPr>
            <a:r>
              <a:rPr lang="en-US" sz="1800" b="0" i="0" u="none" strike="noStrike" dirty="0">
                <a:solidFill>
                  <a:srgbClr val="000000"/>
                </a:solidFill>
                <a:effectLst/>
              </a:rPr>
              <a:t>The next screen provides the opportunity to enter custom symptoms for your case.</a:t>
            </a:r>
          </a:p>
          <a:p>
            <a:pPr marL="0" indent="0" rtl="0">
              <a:buNone/>
            </a:pPr>
            <a:endParaRPr lang="en-US" dirty="0">
              <a:solidFill>
                <a:srgbClr val="000000"/>
              </a:solidFill>
            </a:endParaRPr>
          </a:p>
          <a:p>
            <a:pPr marL="0" indent="0" rtl="0">
              <a:buNone/>
            </a:pPr>
            <a:r>
              <a:rPr lang="en-US" sz="1800" b="0" i="0" u="none" strike="noStrike" dirty="0">
                <a:solidFill>
                  <a:srgbClr val="000000"/>
                </a:solidFill>
                <a:effectLst/>
              </a:rPr>
              <a:t>Once you have entered the information on this page, you are finished with the case submission process. </a:t>
            </a:r>
            <a:r>
              <a:rPr lang="en-US" dirty="0">
                <a:solidFill>
                  <a:srgbClr val="000000"/>
                </a:solidFill>
              </a:rPr>
              <a:t>Clicking “Enter My Case” will ensure your case is recording and return you to the homepage. </a:t>
            </a:r>
            <a:endParaRPr lang="en-US" sz="1800" b="0" i="0" u="none" strike="noStrike" dirty="0">
              <a:solidFill>
                <a:srgbClr val="000000"/>
              </a:solidFill>
              <a:effectLst/>
            </a:endParaRPr>
          </a:p>
        </p:txBody>
      </p:sp>
      <p:pic>
        <p:nvPicPr>
          <p:cNvPr id="4" name="Picture 3">
            <a:extLst>
              <a:ext uri="{FF2B5EF4-FFF2-40B4-BE49-F238E27FC236}">
                <a16:creationId xmlns:a16="http://schemas.microsoft.com/office/drawing/2014/main" id="{684FB32B-776D-B64F-A01A-C12F3DFA7AD3}"/>
              </a:ext>
            </a:extLst>
          </p:cNvPr>
          <p:cNvPicPr>
            <a:picLocks noChangeAspect="1"/>
          </p:cNvPicPr>
          <p:nvPr/>
        </p:nvPicPr>
        <p:blipFill>
          <a:blip r:embed="rId3"/>
          <a:stretch>
            <a:fillRect/>
          </a:stretch>
        </p:blipFill>
        <p:spPr>
          <a:xfrm>
            <a:off x="5001405" y="505820"/>
            <a:ext cx="3252739" cy="5351281"/>
          </a:xfrm>
          <a:prstGeom prst="rect">
            <a:avLst/>
          </a:prstGeom>
        </p:spPr>
      </p:pic>
      <p:pic>
        <p:nvPicPr>
          <p:cNvPr id="5" name="Picture 4">
            <a:extLst>
              <a:ext uri="{FF2B5EF4-FFF2-40B4-BE49-F238E27FC236}">
                <a16:creationId xmlns:a16="http://schemas.microsoft.com/office/drawing/2014/main" id="{7E554BB9-8A2F-944C-8BD3-71305ADEB0AB}"/>
              </a:ext>
            </a:extLst>
          </p:cNvPr>
          <p:cNvPicPr>
            <a:picLocks noChangeAspect="1"/>
          </p:cNvPicPr>
          <p:nvPr/>
        </p:nvPicPr>
        <p:blipFill>
          <a:blip r:embed="rId4"/>
          <a:stretch>
            <a:fillRect/>
          </a:stretch>
        </p:blipFill>
        <p:spPr>
          <a:xfrm>
            <a:off x="8661688" y="505820"/>
            <a:ext cx="3242145" cy="5351281"/>
          </a:xfrm>
          <a:prstGeom prst="rect">
            <a:avLst/>
          </a:prstGeom>
        </p:spPr>
      </p:pic>
      <p:pic>
        <p:nvPicPr>
          <p:cNvPr id="7" name="Picture 6">
            <a:extLst>
              <a:ext uri="{FF2B5EF4-FFF2-40B4-BE49-F238E27FC236}">
                <a16:creationId xmlns:a16="http://schemas.microsoft.com/office/drawing/2014/main" id="{6C665807-562B-DD43-A95A-DE37F1FEF73A}"/>
              </a:ext>
            </a:extLst>
          </p:cNvPr>
          <p:cNvPicPr>
            <a:picLocks noChangeAspect="1"/>
          </p:cNvPicPr>
          <p:nvPr/>
        </p:nvPicPr>
        <p:blipFill rotWithShape="1">
          <a:blip r:embed="rId5"/>
          <a:srcRect l="58514" t="21394" r="1510" b="28477"/>
          <a:stretch/>
        </p:blipFill>
        <p:spPr>
          <a:xfrm>
            <a:off x="0" y="0"/>
            <a:ext cx="1616293" cy="1345679"/>
          </a:xfrm>
          <a:prstGeom prst="rect">
            <a:avLst/>
          </a:prstGeom>
        </p:spPr>
      </p:pic>
    </p:spTree>
    <p:extLst>
      <p:ext uri="{BB962C8B-B14F-4D97-AF65-F5344CB8AC3E}">
        <p14:creationId xmlns:p14="http://schemas.microsoft.com/office/powerpoint/2010/main" val="3359176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AB6FFF-BF67-F3AA-F40F-AAB0271CFBFB}"/>
              </a:ext>
            </a:extLst>
          </p:cNvPr>
          <p:cNvSpPr>
            <a:spLocks noGrp="1"/>
          </p:cNvSpPr>
          <p:nvPr>
            <p:ph type="title"/>
          </p:nvPr>
        </p:nvSpPr>
        <p:spPr>
          <a:xfrm>
            <a:off x="802267" y="1834222"/>
            <a:ext cx="10587465" cy="1594778"/>
          </a:xfrm>
        </p:spPr>
        <p:txBody>
          <a:bodyPr/>
          <a:lstStyle/>
          <a:p>
            <a:pPr algn="ctr"/>
            <a:r>
              <a:rPr lang="en-US" sz="2400" dirty="0"/>
              <a:t>Once you have returned the homepage, navigate to the “Case Review” button to explore the diagnostic feature of the application.</a:t>
            </a:r>
          </a:p>
        </p:txBody>
      </p:sp>
      <p:sp>
        <p:nvSpPr>
          <p:cNvPr id="4" name="Rectangle 3">
            <a:extLst>
              <a:ext uri="{FF2B5EF4-FFF2-40B4-BE49-F238E27FC236}">
                <a16:creationId xmlns:a16="http://schemas.microsoft.com/office/drawing/2014/main" id="{08DBDC46-38A4-0222-FBC6-1BCC4D1263C8}"/>
              </a:ext>
            </a:extLst>
          </p:cNvPr>
          <p:cNvSpPr/>
          <p:nvPr/>
        </p:nvSpPr>
        <p:spPr>
          <a:xfrm>
            <a:off x="236569" y="5441079"/>
            <a:ext cx="5004546" cy="12177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AE116F6-25B9-72BF-A9BB-1AB7117ED185}"/>
              </a:ext>
            </a:extLst>
          </p:cNvPr>
          <p:cNvPicPr>
            <a:picLocks noChangeAspect="1"/>
          </p:cNvPicPr>
          <p:nvPr/>
        </p:nvPicPr>
        <p:blipFill>
          <a:blip r:embed="rId2"/>
          <a:stretch>
            <a:fillRect/>
          </a:stretch>
        </p:blipFill>
        <p:spPr>
          <a:xfrm>
            <a:off x="3861941" y="4888450"/>
            <a:ext cx="4495800" cy="2235200"/>
          </a:xfrm>
          <a:prstGeom prst="rect">
            <a:avLst/>
          </a:prstGeom>
        </p:spPr>
      </p:pic>
    </p:spTree>
    <p:extLst>
      <p:ext uri="{BB962C8B-B14F-4D97-AF65-F5344CB8AC3E}">
        <p14:creationId xmlns:p14="http://schemas.microsoft.com/office/powerpoint/2010/main" val="3048409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F9E6B3-2046-FD96-BF25-7AC99D5784E8}"/>
              </a:ext>
            </a:extLst>
          </p:cNvPr>
          <p:cNvSpPr>
            <a:spLocks noGrp="1"/>
          </p:cNvSpPr>
          <p:nvPr>
            <p:ph sz="quarter" idx="12"/>
          </p:nvPr>
        </p:nvSpPr>
        <p:spPr>
          <a:xfrm>
            <a:off x="1033318" y="2202789"/>
            <a:ext cx="5742303" cy="3754453"/>
          </a:xfrm>
        </p:spPr>
        <p:txBody>
          <a:bodyPr>
            <a:noAutofit/>
          </a:bodyPr>
          <a:lstStyle/>
          <a:p>
            <a:pPr marL="0" indent="0" algn="ctr" rtl="0">
              <a:buNone/>
            </a:pPr>
            <a:br>
              <a:rPr lang="en-US" sz="1400" dirty="0"/>
            </a:br>
            <a:br>
              <a:rPr lang="en-US" sz="1400" dirty="0"/>
            </a:br>
            <a:endParaRPr lang="en-US" sz="2400" dirty="0"/>
          </a:p>
        </p:txBody>
      </p:sp>
      <p:sp>
        <p:nvSpPr>
          <p:cNvPr id="2" name="Title 1">
            <a:extLst>
              <a:ext uri="{FF2B5EF4-FFF2-40B4-BE49-F238E27FC236}">
                <a16:creationId xmlns:a16="http://schemas.microsoft.com/office/drawing/2014/main" id="{FF50104F-E299-390E-1A28-D1CCD4DB2EA8}"/>
              </a:ext>
            </a:extLst>
          </p:cNvPr>
          <p:cNvSpPr>
            <a:spLocks noGrp="1"/>
          </p:cNvSpPr>
          <p:nvPr>
            <p:ph type="title"/>
          </p:nvPr>
        </p:nvSpPr>
        <p:spPr/>
        <p:txBody>
          <a:bodyPr/>
          <a:lstStyle/>
          <a:p>
            <a:r>
              <a:rPr lang="en-US" dirty="0"/>
              <a:t>Case Review</a:t>
            </a:r>
          </a:p>
        </p:txBody>
      </p:sp>
      <p:sp>
        <p:nvSpPr>
          <p:cNvPr id="4" name="Rectangle 3">
            <a:extLst>
              <a:ext uri="{FF2B5EF4-FFF2-40B4-BE49-F238E27FC236}">
                <a16:creationId xmlns:a16="http://schemas.microsoft.com/office/drawing/2014/main" id="{82189CC8-091F-0C78-4F33-B39E93F674E6}"/>
              </a:ext>
            </a:extLst>
          </p:cNvPr>
          <p:cNvSpPr/>
          <p:nvPr/>
        </p:nvSpPr>
        <p:spPr>
          <a:xfrm>
            <a:off x="8348352" y="0"/>
            <a:ext cx="3843647" cy="694764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98A7318-8EF7-41A9-0043-F30735161160}"/>
              </a:ext>
            </a:extLst>
          </p:cNvPr>
          <p:cNvSpPr txBox="1"/>
          <p:nvPr/>
        </p:nvSpPr>
        <p:spPr>
          <a:xfrm>
            <a:off x="9053855" y="2366433"/>
            <a:ext cx="1828800" cy="369332"/>
          </a:xfrm>
          <a:prstGeom prst="rect">
            <a:avLst/>
          </a:prstGeom>
          <a:noFill/>
        </p:spPr>
        <p:txBody>
          <a:bodyPr wrap="square" rtlCol="0">
            <a:spAutoFit/>
          </a:bodyPr>
          <a:lstStyle/>
          <a:p>
            <a:pPr algn="l"/>
            <a:r>
              <a:rPr lang="en-US" dirty="0"/>
              <a:t>(SS of described)</a:t>
            </a:r>
          </a:p>
        </p:txBody>
      </p:sp>
      <p:pic>
        <p:nvPicPr>
          <p:cNvPr id="7" name="Picture 6">
            <a:extLst>
              <a:ext uri="{FF2B5EF4-FFF2-40B4-BE49-F238E27FC236}">
                <a16:creationId xmlns:a16="http://schemas.microsoft.com/office/drawing/2014/main" id="{DE42283C-E33F-3B4F-A50E-23BB2C86BA7F}"/>
              </a:ext>
            </a:extLst>
          </p:cNvPr>
          <p:cNvPicPr>
            <a:picLocks noChangeAspect="1"/>
          </p:cNvPicPr>
          <p:nvPr/>
        </p:nvPicPr>
        <p:blipFill>
          <a:blip r:embed="rId3"/>
          <a:stretch>
            <a:fillRect/>
          </a:stretch>
        </p:blipFill>
        <p:spPr>
          <a:xfrm>
            <a:off x="8025821" y="0"/>
            <a:ext cx="4166179" cy="6858000"/>
          </a:xfrm>
          <a:prstGeom prst="rect">
            <a:avLst/>
          </a:prstGeom>
        </p:spPr>
      </p:pic>
      <p:sp>
        <p:nvSpPr>
          <p:cNvPr id="8" name="TextBox 7">
            <a:extLst>
              <a:ext uri="{FF2B5EF4-FFF2-40B4-BE49-F238E27FC236}">
                <a16:creationId xmlns:a16="http://schemas.microsoft.com/office/drawing/2014/main" id="{B1FBB0F0-A39C-F140-8740-D354DFAA89A9}"/>
              </a:ext>
            </a:extLst>
          </p:cNvPr>
          <p:cNvSpPr txBox="1"/>
          <p:nvPr/>
        </p:nvSpPr>
        <p:spPr>
          <a:xfrm>
            <a:off x="1309345" y="2562973"/>
            <a:ext cx="5743501" cy="2031325"/>
          </a:xfrm>
          <a:prstGeom prst="rect">
            <a:avLst/>
          </a:prstGeom>
          <a:noFill/>
        </p:spPr>
        <p:txBody>
          <a:bodyPr wrap="square" rtlCol="0">
            <a:spAutoFit/>
          </a:bodyPr>
          <a:lstStyle/>
          <a:p>
            <a:r>
              <a:rPr lang="en-US" dirty="0"/>
              <a:t>The main page of the Case Review feature displays the cases you are qualified to diagnose based on your performance in the application so far, organized by specialty. </a:t>
            </a:r>
          </a:p>
          <a:p>
            <a:endParaRPr lang="en-US" dirty="0"/>
          </a:p>
          <a:p>
            <a:r>
              <a:rPr lang="en-US" dirty="0"/>
              <a:t>To review a case, simply click on any of the suggested cases to view in more detail.</a:t>
            </a:r>
          </a:p>
        </p:txBody>
      </p:sp>
    </p:spTree>
    <p:extLst>
      <p:ext uri="{BB962C8B-B14F-4D97-AF65-F5344CB8AC3E}">
        <p14:creationId xmlns:p14="http://schemas.microsoft.com/office/powerpoint/2010/main" val="926649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11140E-F8B1-0440-8D0C-4FC19760F76C}"/>
              </a:ext>
            </a:extLst>
          </p:cNvPr>
          <p:cNvPicPr>
            <a:picLocks noChangeAspect="1"/>
          </p:cNvPicPr>
          <p:nvPr/>
        </p:nvPicPr>
        <p:blipFill>
          <a:blip r:embed="rId2"/>
          <a:stretch>
            <a:fillRect/>
          </a:stretch>
        </p:blipFill>
        <p:spPr>
          <a:xfrm>
            <a:off x="191972" y="1861457"/>
            <a:ext cx="5337189" cy="4681848"/>
          </a:xfrm>
          <a:prstGeom prst="rect">
            <a:avLst/>
          </a:prstGeom>
        </p:spPr>
      </p:pic>
      <p:pic>
        <p:nvPicPr>
          <p:cNvPr id="3" name="Picture 2">
            <a:extLst>
              <a:ext uri="{FF2B5EF4-FFF2-40B4-BE49-F238E27FC236}">
                <a16:creationId xmlns:a16="http://schemas.microsoft.com/office/drawing/2014/main" id="{FF0240D8-1C21-484D-8F6D-B789CD22A0F9}"/>
              </a:ext>
            </a:extLst>
          </p:cNvPr>
          <p:cNvPicPr>
            <a:picLocks noChangeAspect="1"/>
          </p:cNvPicPr>
          <p:nvPr/>
        </p:nvPicPr>
        <p:blipFill>
          <a:blip r:embed="rId3"/>
          <a:stretch>
            <a:fillRect/>
          </a:stretch>
        </p:blipFill>
        <p:spPr>
          <a:xfrm>
            <a:off x="6059153" y="1860089"/>
            <a:ext cx="5940875" cy="4683216"/>
          </a:xfrm>
          <a:prstGeom prst="rect">
            <a:avLst/>
          </a:prstGeom>
        </p:spPr>
      </p:pic>
      <p:sp>
        <p:nvSpPr>
          <p:cNvPr id="4" name="TextBox 3">
            <a:extLst>
              <a:ext uri="{FF2B5EF4-FFF2-40B4-BE49-F238E27FC236}">
                <a16:creationId xmlns:a16="http://schemas.microsoft.com/office/drawing/2014/main" id="{3813E943-0DAD-0841-B83F-7E37B150AB49}"/>
              </a:ext>
            </a:extLst>
          </p:cNvPr>
          <p:cNvSpPr txBox="1"/>
          <p:nvPr/>
        </p:nvSpPr>
        <p:spPr>
          <a:xfrm>
            <a:off x="490846" y="617515"/>
            <a:ext cx="11210307" cy="646331"/>
          </a:xfrm>
          <a:prstGeom prst="rect">
            <a:avLst/>
          </a:prstGeom>
          <a:noFill/>
        </p:spPr>
        <p:txBody>
          <a:bodyPr wrap="square" rtlCol="0">
            <a:spAutoFit/>
          </a:bodyPr>
          <a:lstStyle/>
          <a:p>
            <a:r>
              <a:rPr lang="en-US" dirty="0"/>
              <a:t>Once you select a case, you will be shown an in-depth database-view description of the case, as well as text boxes to enter a diagnosis, explanation of diagnosis, and confidence level.</a:t>
            </a:r>
          </a:p>
        </p:txBody>
      </p:sp>
    </p:spTree>
    <p:extLst>
      <p:ext uri="{BB962C8B-B14F-4D97-AF65-F5344CB8AC3E}">
        <p14:creationId xmlns:p14="http://schemas.microsoft.com/office/powerpoint/2010/main" val="2064468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3DAFCC-708C-8A42-8379-BE8EFA2008C3}"/>
              </a:ext>
            </a:extLst>
          </p:cNvPr>
          <p:cNvPicPr>
            <a:picLocks noChangeAspect="1"/>
          </p:cNvPicPr>
          <p:nvPr/>
        </p:nvPicPr>
        <p:blipFill>
          <a:blip r:embed="rId2"/>
          <a:stretch>
            <a:fillRect/>
          </a:stretch>
        </p:blipFill>
        <p:spPr>
          <a:xfrm>
            <a:off x="5085607" y="1231416"/>
            <a:ext cx="6730340" cy="3555000"/>
          </a:xfrm>
          <a:prstGeom prst="rect">
            <a:avLst/>
          </a:prstGeom>
        </p:spPr>
      </p:pic>
      <p:sp>
        <p:nvSpPr>
          <p:cNvPr id="3" name="TextBox 2">
            <a:extLst>
              <a:ext uri="{FF2B5EF4-FFF2-40B4-BE49-F238E27FC236}">
                <a16:creationId xmlns:a16="http://schemas.microsoft.com/office/drawing/2014/main" id="{C993D511-9F3D-E843-BDF0-501493A8CAEE}"/>
              </a:ext>
            </a:extLst>
          </p:cNvPr>
          <p:cNvSpPr txBox="1"/>
          <p:nvPr/>
        </p:nvSpPr>
        <p:spPr>
          <a:xfrm>
            <a:off x="593766" y="1508165"/>
            <a:ext cx="3491346" cy="2585323"/>
          </a:xfrm>
          <a:prstGeom prst="rect">
            <a:avLst/>
          </a:prstGeom>
          <a:noFill/>
        </p:spPr>
        <p:txBody>
          <a:bodyPr wrap="square" rtlCol="0">
            <a:spAutoFit/>
          </a:bodyPr>
          <a:lstStyle/>
          <a:p>
            <a:r>
              <a:rPr lang="en-US" dirty="0"/>
              <a:t>Once you submit your case, you will see a thank you screen confirming your submission, as well a report of the percentage of physicians who submitted the same diagnosis. </a:t>
            </a:r>
          </a:p>
          <a:p>
            <a:endParaRPr lang="en-US" dirty="0"/>
          </a:p>
          <a:p>
            <a:r>
              <a:rPr lang="en-US" dirty="0"/>
              <a:t>Navigate back to the application by closing out of the pop-up tab.</a:t>
            </a:r>
          </a:p>
        </p:txBody>
      </p:sp>
    </p:spTree>
    <p:extLst>
      <p:ext uri="{BB962C8B-B14F-4D97-AF65-F5344CB8AC3E}">
        <p14:creationId xmlns:p14="http://schemas.microsoft.com/office/powerpoint/2010/main" val="2593625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DDC979-F038-504B-8EA3-0F8D454D4C93}"/>
              </a:ext>
            </a:extLst>
          </p:cNvPr>
          <p:cNvPicPr>
            <a:picLocks noChangeAspect="1"/>
          </p:cNvPicPr>
          <p:nvPr/>
        </p:nvPicPr>
        <p:blipFill>
          <a:blip r:embed="rId2"/>
          <a:stretch>
            <a:fillRect/>
          </a:stretch>
        </p:blipFill>
        <p:spPr>
          <a:xfrm>
            <a:off x="6564178" y="283083"/>
            <a:ext cx="5517988" cy="1766404"/>
          </a:xfrm>
          <a:prstGeom prst="rect">
            <a:avLst/>
          </a:prstGeom>
        </p:spPr>
      </p:pic>
      <p:pic>
        <p:nvPicPr>
          <p:cNvPr id="10" name="Picture 9">
            <a:extLst>
              <a:ext uri="{FF2B5EF4-FFF2-40B4-BE49-F238E27FC236}">
                <a16:creationId xmlns:a16="http://schemas.microsoft.com/office/drawing/2014/main" id="{158E3BEA-D09F-0746-A8D7-2DA38966EBA0}"/>
              </a:ext>
            </a:extLst>
          </p:cNvPr>
          <p:cNvPicPr>
            <a:picLocks noChangeAspect="1"/>
          </p:cNvPicPr>
          <p:nvPr/>
        </p:nvPicPr>
        <p:blipFill>
          <a:blip r:embed="rId3"/>
          <a:stretch>
            <a:fillRect/>
          </a:stretch>
        </p:blipFill>
        <p:spPr>
          <a:xfrm>
            <a:off x="362464" y="4853081"/>
            <a:ext cx="5733535" cy="1588886"/>
          </a:xfrm>
          <a:prstGeom prst="rect">
            <a:avLst/>
          </a:prstGeom>
        </p:spPr>
      </p:pic>
      <p:sp>
        <p:nvSpPr>
          <p:cNvPr id="6" name="Rectangle 5">
            <a:extLst>
              <a:ext uri="{FF2B5EF4-FFF2-40B4-BE49-F238E27FC236}">
                <a16:creationId xmlns:a16="http://schemas.microsoft.com/office/drawing/2014/main" id="{C89956A3-A803-744C-BD08-36AC909BC3BB}"/>
              </a:ext>
            </a:extLst>
          </p:cNvPr>
          <p:cNvSpPr/>
          <p:nvPr/>
        </p:nvSpPr>
        <p:spPr>
          <a:xfrm>
            <a:off x="3078890" y="2004919"/>
            <a:ext cx="6034217" cy="295812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B1E3B2D-091F-3040-98DD-E59F11B2D56C}"/>
              </a:ext>
            </a:extLst>
          </p:cNvPr>
          <p:cNvSpPr txBox="1"/>
          <p:nvPr/>
        </p:nvSpPr>
        <p:spPr>
          <a:xfrm>
            <a:off x="3078891" y="2481788"/>
            <a:ext cx="6034217" cy="1938992"/>
          </a:xfrm>
          <a:prstGeom prst="rect">
            <a:avLst/>
          </a:prstGeom>
          <a:noFill/>
        </p:spPr>
        <p:txBody>
          <a:bodyPr wrap="square">
            <a:spAutoFit/>
          </a:bodyPr>
          <a:lstStyle/>
          <a:p>
            <a:pPr marL="0" indent="0" algn="ctr" rtl="0">
              <a:lnSpc>
                <a:spcPct val="100000"/>
              </a:lnSpc>
              <a:buNone/>
            </a:pPr>
            <a:r>
              <a:rPr lang="en-US" sz="2400" b="0" i="0" u="none" strike="noStrike" dirty="0">
                <a:effectLst/>
              </a:rPr>
              <a:t>The diagnostic opinions generated from collective intelligence of all levels of medical professionals (registered nurses, physician’s assistants, etc.) are often </a:t>
            </a:r>
            <a:r>
              <a:rPr lang="en-US" sz="2400" b="1" i="0" u="none" strike="noStrike" dirty="0">
                <a:effectLst/>
              </a:rPr>
              <a:t>as accurate </a:t>
            </a:r>
            <a:r>
              <a:rPr lang="en-US" sz="2400" b="0" i="0" u="none" strike="noStrike" dirty="0">
                <a:effectLst/>
              </a:rPr>
              <a:t>as a diagnosis from a </a:t>
            </a:r>
            <a:r>
              <a:rPr lang="en-US" sz="2400" b="1" i="0" u="none" strike="noStrike" dirty="0">
                <a:effectLst/>
              </a:rPr>
              <a:t>higher-ranking physician</a:t>
            </a:r>
            <a:r>
              <a:rPr lang="en-US" sz="2400" b="0" i="0" u="none" strike="noStrike" dirty="0">
                <a:effectLst/>
              </a:rPr>
              <a:t>.</a:t>
            </a:r>
          </a:p>
        </p:txBody>
      </p:sp>
      <p:pic>
        <p:nvPicPr>
          <p:cNvPr id="3" name="Picture 2">
            <a:extLst>
              <a:ext uri="{FF2B5EF4-FFF2-40B4-BE49-F238E27FC236}">
                <a16:creationId xmlns:a16="http://schemas.microsoft.com/office/drawing/2014/main" id="{E63DB048-2776-D54B-AE78-92FF338E0453}"/>
              </a:ext>
            </a:extLst>
          </p:cNvPr>
          <p:cNvPicPr>
            <a:picLocks noChangeAspect="1"/>
          </p:cNvPicPr>
          <p:nvPr/>
        </p:nvPicPr>
        <p:blipFill>
          <a:blip r:embed="rId4"/>
          <a:stretch>
            <a:fillRect/>
          </a:stretch>
        </p:blipFill>
        <p:spPr>
          <a:xfrm>
            <a:off x="109831" y="818088"/>
            <a:ext cx="5181600" cy="1663700"/>
          </a:xfrm>
          <a:prstGeom prst="rect">
            <a:avLst/>
          </a:prstGeom>
        </p:spPr>
      </p:pic>
      <p:pic>
        <p:nvPicPr>
          <p:cNvPr id="5" name="Picture 4" descr="A screenshot of a phone&#10;&#10;Description automatically generated">
            <a:extLst>
              <a:ext uri="{FF2B5EF4-FFF2-40B4-BE49-F238E27FC236}">
                <a16:creationId xmlns:a16="http://schemas.microsoft.com/office/drawing/2014/main" id="{E0511D33-3AA2-EE45-9774-A61D78192B41}"/>
              </a:ext>
            </a:extLst>
          </p:cNvPr>
          <p:cNvPicPr>
            <a:picLocks noChangeAspect="1"/>
          </p:cNvPicPr>
          <p:nvPr/>
        </p:nvPicPr>
        <p:blipFill>
          <a:blip r:embed="rId5"/>
          <a:stretch>
            <a:fillRect/>
          </a:stretch>
        </p:blipFill>
        <p:spPr>
          <a:xfrm>
            <a:off x="4980972" y="4400815"/>
            <a:ext cx="7211028" cy="1026075"/>
          </a:xfrm>
          <a:prstGeom prst="rect">
            <a:avLst/>
          </a:prstGeom>
        </p:spPr>
      </p:pic>
      <p:sp>
        <p:nvSpPr>
          <p:cNvPr id="11" name="TextBox 10">
            <a:extLst>
              <a:ext uri="{FF2B5EF4-FFF2-40B4-BE49-F238E27FC236}">
                <a16:creationId xmlns:a16="http://schemas.microsoft.com/office/drawing/2014/main" id="{955A7D1D-3E49-0949-95BC-771A321E057E}"/>
              </a:ext>
            </a:extLst>
          </p:cNvPr>
          <p:cNvSpPr txBox="1"/>
          <p:nvPr/>
        </p:nvSpPr>
        <p:spPr>
          <a:xfrm>
            <a:off x="3047036" y="3247227"/>
            <a:ext cx="6094070" cy="369332"/>
          </a:xfrm>
          <a:prstGeom prst="rect">
            <a:avLst/>
          </a:prstGeom>
          <a:noFill/>
        </p:spPr>
        <p:txBody>
          <a:bodyPr wrap="square">
            <a:spAutoFit/>
          </a:bodyPr>
          <a:lstStyle/>
          <a:p>
            <a:pPr algn="l"/>
            <a:endParaRPr lang="en-US" b="0" i="0" u="none" strike="noStrike" dirty="0">
              <a:solidFill>
                <a:srgbClr val="000000"/>
              </a:solidFill>
              <a:effectLst/>
            </a:endParaRPr>
          </a:p>
        </p:txBody>
      </p:sp>
      <p:sp>
        <p:nvSpPr>
          <p:cNvPr id="13" name="TextBox 12">
            <a:extLst>
              <a:ext uri="{FF2B5EF4-FFF2-40B4-BE49-F238E27FC236}">
                <a16:creationId xmlns:a16="http://schemas.microsoft.com/office/drawing/2014/main" id="{F15635AD-03F0-4A41-A8BD-A6903A90F1C8}"/>
              </a:ext>
            </a:extLst>
          </p:cNvPr>
          <p:cNvSpPr txBox="1"/>
          <p:nvPr/>
        </p:nvSpPr>
        <p:spPr>
          <a:xfrm>
            <a:off x="3047036" y="3247227"/>
            <a:ext cx="6094070" cy="369332"/>
          </a:xfrm>
          <a:prstGeom prst="rect">
            <a:avLst/>
          </a:prstGeom>
          <a:noFill/>
        </p:spPr>
        <p:txBody>
          <a:bodyPr wrap="square">
            <a:spAutoFit/>
          </a:bodyPr>
          <a:lstStyle/>
          <a:p>
            <a:pPr algn="l"/>
            <a:endParaRPr lang="en-US" b="0" i="0" u="none" strike="noStrike" dirty="0">
              <a:solidFill>
                <a:srgbClr val="000000"/>
              </a:solidFill>
              <a:effectLst/>
            </a:endParaRPr>
          </a:p>
        </p:txBody>
      </p:sp>
      <p:sp>
        <p:nvSpPr>
          <p:cNvPr id="15" name="TextBox 14">
            <a:extLst>
              <a:ext uri="{FF2B5EF4-FFF2-40B4-BE49-F238E27FC236}">
                <a16:creationId xmlns:a16="http://schemas.microsoft.com/office/drawing/2014/main" id="{EF1B8D4F-3964-694B-8EC6-917C40F6C68F}"/>
              </a:ext>
            </a:extLst>
          </p:cNvPr>
          <p:cNvSpPr txBox="1"/>
          <p:nvPr/>
        </p:nvSpPr>
        <p:spPr>
          <a:xfrm>
            <a:off x="3047036" y="3247227"/>
            <a:ext cx="6094070" cy="369332"/>
          </a:xfrm>
          <a:prstGeom prst="rect">
            <a:avLst/>
          </a:prstGeom>
          <a:noFill/>
        </p:spPr>
        <p:txBody>
          <a:bodyPr wrap="square">
            <a:spAutoFit/>
          </a:bodyPr>
          <a:lstStyle/>
          <a:p>
            <a:pPr algn="l"/>
            <a:endParaRPr lang="en-US" b="0" i="0" u="none" strike="noStrike" dirty="0">
              <a:solidFill>
                <a:srgbClr val="000000"/>
              </a:solidFill>
              <a:effectLst/>
            </a:endParaRPr>
          </a:p>
        </p:txBody>
      </p:sp>
      <p:sp>
        <p:nvSpPr>
          <p:cNvPr id="17" name="TextBox 16">
            <a:extLst>
              <a:ext uri="{FF2B5EF4-FFF2-40B4-BE49-F238E27FC236}">
                <a16:creationId xmlns:a16="http://schemas.microsoft.com/office/drawing/2014/main" id="{9E1212D7-2A06-DC4F-9EB9-5C0968A17D1E}"/>
              </a:ext>
            </a:extLst>
          </p:cNvPr>
          <p:cNvSpPr txBox="1"/>
          <p:nvPr/>
        </p:nvSpPr>
        <p:spPr>
          <a:xfrm>
            <a:off x="3047036" y="3247227"/>
            <a:ext cx="6094070" cy="369332"/>
          </a:xfrm>
          <a:prstGeom prst="rect">
            <a:avLst/>
          </a:prstGeom>
          <a:noFill/>
        </p:spPr>
        <p:txBody>
          <a:bodyPr wrap="square">
            <a:spAutoFit/>
          </a:bodyPr>
          <a:lstStyle/>
          <a:p>
            <a:pPr algn="l"/>
            <a:endParaRPr lang="en-US" b="0" i="0" u="none" strike="noStrike" dirty="0">
              <a:solidFill>
                <a:srgbClr val="000000"/>
              </a:solidFill>
              <a:effectLst/>
            </a:endParaRPr>
          </a:p>
        </p:txBody>
      </p:sp>
      <p:pic>
        <p:nvPicPr>
          <p:cNvPr id="19" name="Picture 18" descr="A screenshot of a computer&#10;&#10;Description automatically generated">
            <a:extLst>
              <a:ext uri="{FF2B5EF4-FFF2-40B4-BE49-F238E27FC236}">
                <a16:creationId xmlns:a16="http://schemas.microsoft.com/office/drawing/2014/main" id="{A222E406-F874-9249-A1F0-8063D67663BA}"/>
              </a:ext>
            </a:extLst>
          </p:cNvPr>
          <p:cNvPicPr>
            <a:picLocks noChangeAspect="1"/>
          </p:cNvPicPr>
          <p:nvPr/>
        </p:nvPicPr>
        <p:blipFill>
          <a:blip r:embed="rId6"/>
          <a:stretch>
            <a:fillRect/>
          </a:stretch>
        </p:blipFill>
        <p:spPr>
          <a:xfrm>
            <a:off x="8590389" y="5485596"/>
            <a:ext cx="3491777" cy="1434028"/>
          </a:xfrm>
          <a:prstGeom prst="rect">
            <a:avLst/>
          </a:prstGeom>
        </p:spPr>
      </p:pic>
    </p:spTree>
    <p:extLst>
      <p:ext uri="{BB962C8B-B14F-4D97-AF65-F5344CB8AC3E}">
        <p14:creationId xmlns:p14="http://schemas.microsoft.com/office/powerpoint/2010/main" val="2994908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9D26-40F4-D098-6594-4C64A3E0C557}"/>
              </a:ext>
            </a:extLst>
          </p:cNvPr>
          <p:cNvSpPr>
            <a:spLocks noGrp="1"/>
          </p:cNvSpPr>
          <p:nvPr>
            <p:ph type="title"/>
          </p:nvPr>
        </p:nvSpPr>
        <p:spPr/>
        <p:txBody>
          <a:bodyPr/>
          <a:lstStyle/>
          <a:p>
            <a:r>
              <a:rPr lang="en-US" dirty="0"/>
              <a:t>Personal Profile</a:t>
            </a:r>
          </a:p>
        </p:txBody>
      </p:sp>
      <p:pic>
        <p:nvPicPr>
          <p:cNvPr id="8" name="Picture 7">
            <a:extLst>
              <a:ext uri="{FF2B5EF4-FFF2-40B4-BE49-F238E27FC236}">
                <a16:creationId xmlns:a16="http://schemas.microsoft.com/office/drawing/2014/main" id="{0A2718A0-2A57-29A7-74ED-2B1C274B5803}"/>
              </a:ext>
            </a:extLst>
          </p:cNvPr>
          <p:cNvPicPr>
            <a:picLocks noChangeAspect="1"/>
          </p:cNvPicPr>
          <p:nvPr/>
        </p:nvPicPr>
        <p:blipFill rotWithShape="1">
          <a:blip r:embed="rId2"/>
          <a:srcRect l="58514" t="21394" r="1510" b="28477"/>
          <a:stretch/>
        </p:blipFill>
        <p:spPr>
          <a:xfrm>
            <a:off x="451703" y="0"/>
            <a:ext cx="1616293" cy="1345679"/>
          </a:xfrm>
          <a:prstGeom prst="rect">
            <a:avLst/>
          </a:prstGeom>
        </p:spPr>
      </p:pic>
      <p:sp>
        <p:nvSpPr>
          <p:cNvPr id="9" name="Rectangle 8">
            <a:extLst>
              <a:ext uri="{FF2B5EF4-FFF2-40B4-BE49-F238E27FC236}">
                <a16:creationId xmlns:a16="http://schemas.microsoft.com/office/drawing/2014/main" id="{4DF3296D-F549-502E-7410-F998F866989E}"/>
              </a:ext>
            </a:extLst>
          </p:cNvPr>
          <p:cNvSpPr/>
          <p:nvPr/>
        </p:nvSpPr>
        <p:spPr>
          <a:xfrm>
            <a:off x="7094220" y="0"/>
            <a:ext cx="5097780" cy="685799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6D078EA-BA9C-383D-D3E0-FA4FA75B9789}"/>
              </a:ext>
            </a:extLst>
          </p:cNvPr>
          <p:cNvSpPr txBox="1"/>
          <p:nvPr/>
        </p:nvSpPr>
        <p:spPr>
          <a:xfrm>
            <a:off x="6096000" y="2553198"/>
            <a:ext cx="1828800" cy="646331"/>
          </a:xfrm>
          <a:prstGeom prst="rect">
            <a:avLst/>
          </a:prstGeom>
          <a:noFill/>
        </p:spPr>
        <p:txBody>
          <a:bodyPr wrap="square" rtlCol="0">
            <a:spAutoFit/>
          </a:bodyPr>
          <a:lstStyle/>
          <a:p>
            <a:pPr algn="l"/>
            <a:r>
              <a:rPr lang="en-US" dirty="0">
                <a:solidFill>
                  <a:schemeClr val="bg1"/>
                </a:solidFill>
              </a:rPr>
              <a:t>(SS of personal Profile Page)</a:t>
            </a:r>
          </a:p>
        </p:txBody>
      </p:sp>
      <p:pic>
        <p:nvPicPr>
          <p:cNvPr id="3" name="Picture 2">
            <a:extLst>
              <a:ext uri="{FF2B5EF4-FFF2-40B4-BE49-F238E27FC236}">
                <a16:creationId xmlns:a16="http://schemas.microsoft.com/office/drawing/2014/main" id="{0B0FBF63-73D0-CF45-85F7-29123AD5B181}"/>
              </a:ext>
            </a:extLst>
          </p:cNvPr>
          <p:cNvPicPr>
            <a:picLocks noChangeAspect="1"/>
          </p:cNvPicPr>
          <p:nvPr/>
        </p:nvPicPr>
        <p:blipFill>
          <a:blip r:embed="rId3"/>
          <a:stretch>
            <a:fillRect/>
          </a:stretch>
        </p:blipFill>
        <p:spPr>
          <a:xfrm>
            <a:off x="4654332" y="889357"/>
            <a:ext cx="3072347" cy="5079283"/>
          </a:xfrm>
          <a:prstGeom prst="rect">
            <a:avLst/>
          </a:prstGeom>
        </p:spPr>
      </p:pic>
      <p:pic>
        <p:nvPicPr>
          <p:cNvPr id="4" name="Picture 3">
            <a:extLst>
              <a:ext uri="{FF2B5EF4-FFF2-40B4-BE49-F238E27FC236}">
                <a16:creationId xmlns:a16="http://schemas.microsoft.com/office/drawing/2014/main" id="{ECE47BF9-903C-1747-849B-EFCC6FACB388}"/>
              </a:ext>
            </a:extLst>
          </p:cNvPr>
          <p:cNvPicPr>
            <a:picLocks noChangeAspect="1"/>
          </p:cNvPicPr>
          <p:nvPr/>
        </p:nvPicPr>
        <p:blipFill>
          <a:blip r:embed="rId4"/>
          <a:stretch>
            <a:fillRect/>
          </a:stretch>
        </p:blipFill>
        <p:spPr>
          <a:xfrm>
            <a:off x="8330329" y="889357"/>
            <a:ext cx="3072347" cy="5071025"/>
          </a:xfrm>
          <a:prstGeom prst="rect">
            <a:avLst/>
          </a:prstGeom>
        </p:spPr>
      </p:pic>
    </p:spTree>
    <p:extLst>
      <p:ext uri="{BB962C8B-B14F-4D97-AF65-F5344CB8AC3E}">
        <p14:creationId xmlns:p14="http://schemas.microsoft.com/office/powerpoint/2010/main" val="583526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EBF173-E5AB-894F-9808-EFEFD6BB4EE6}"/>
              </a:ext>
            </a:extLst>
          </p:cNvPr>
          <p:cNvSpPr>
            <a:spLocks noGrp="1"/>
          </p:cNvSpPr>
          <p:nvPr>
            <p:ph sz="quarter" idx="12"/>
          </p:nvPr>
        </p:nvSpPr>
        <p:spPr>
          <a:xfrm>
            <a:off x="4507254" y="1751853"/>
            <a:ext cx="7283823" cy="3924299"/>
          </a:xfrm>
        </p:spPr>
        <p:txBody>
          <a:bodyPr>
            <a:normAutofit/>
          </a:bodyPr>
          <a:lstStyle/>
          <a:p>
            <a:pPr marL="0" indent="0">
              <a:buNone/>
            </a:pPr>
            <a:r>
              <a:rPr lang="en-US" sz="2400" b="0" i="0" u="none" strike="noStrike" dirty="0">
                <a:solidFill>
                  <a:srgbClr val="000000"/>
                </a:solidFill>
                <a:effectLst/>
              </a:rPr>
              <a:t>Your account profile will show a summary of your learning progress through multiple statistics. </a:t>
            </a:r>
          </a:p>
          <a:p>
            <a:pPr marL="0" indent="0">
              <a:buNone/>
            </a:pPr>
            <a:endParaRPr lang="en-US" sz="2400" b="0" i="0" u="none" strike="noStrike" dirty="0">
              <a:solidFill>
                <a:srgbClr val="000000"/>
              </a:solidFill>
              <a:effectLst/>
            </a:endParaRPr>
          </a:p>
          <a:p>
            <a:pPr lvl="1"/>
            <a:r>
              <a:rPr lang="en-US" sz="2000" dirty="0">
                <a:solidFill>
                  <a:srgbClr val="000000"/>
                </a:solidFill>
              </a:rPr>
              <a:t>R</a:t>
            </a:r>
            <a:r>
              <a:rPr lang="en-US" sz="2000" b="0" i="0" u="none" strike="noStrike" dirty="0">
                <a:solidFill>
                  <a:srgbClr val="000000"/>
                </a:solidFill>
                <a:effectLst/>
              </a:rPr>
              <a:t>unning total of GoodPoints </a:t>
            </a:r>
          </a:p>
          <a:p>
            <a:pPr lvl="1"/>
            <a:r>
              <a:rPr lang="en-US" sz="2000" dirty="0">
                <a:solidFill>
                  <a:srgbClr val="000000"/>
                </a:solidFill>
              </a:rPr>
              <a:t>T</a:t>
            </a:r>
            <a:r>
              <a:rPr lang="en-US" sz="2000" b="0" i="0" u="none" strike="noStrike" dirty="0">
                <a:solidFill>
                  <a:srgbClr val="000000"/>
                </a:solidFill>
                <a:effectLst/>
              </a:rPr>
              <a:t>otal monetary earnings from your time on the application</a:t>
            </a:r>
          </a:p>
          <a:p>
            <a:pPr lvl="1"/>
            <a:r>
              <a:rPr lang="en-US" sz="2000" b="0" i="0" u="none" strike="noStrike" dirty="0">
                <a:solidFill>
                  <a:srgbClr val="000000"/>
                </a:solidFill>
                <a:effectLst/>
              </a:rPr>
              <a:t>Total continuing medical education (CME) hours you have earned</a:t>
            </a:r>
          </a:p>
          <a:p>
            <a:pPr lvl="1"/>
            <a:r>
              <a:rPr lang="en-US" sz="2000" dirty="0">
                <a:solidFill>
                  <a:srgbClr val="000000"/>
                </a:solidFill>
              </a:rPr>
              <a:t>T</a:t>
            </a:r>
            <a:r>
              <a:rPr lang="en-US" sz="2000" b="0" i="0" u="none" strike="noStrike" dirty="0">
                <a:solidFill>
                  <a:srgbClr val="000000"/>
                </a:solidFill>
                <a:effectLst/>
              </a:rPr>
              <a:t>otal monetary amount of donations you have made through the platform</a:t>
            </a:r>
          </a:p>
        </p:txBody>
      </p:sp>
      <p:sp>
        <p:nvSpPr>
          <p:cNvPr id="2" name="Title 1">
            <a:extLst>
              <a:ext uri="{FF2B5EF4-FFF2-40B4-BE49-F238E27FC236}">
                <a16:creationId xmlns:a16="http://schemas.microsoft.com/office/drawing/2014/main" id="{9D04CBCD-AA7D-4740-9184-20AF230AA53E}"/>
              </a:ext>
            </a:extLst>
          </p:cNvPr>
          <p:cNvSpPr>
            <a:spLocks noGrp="1"/>
          </p:cNvSpPr>
          <p:nvPr>
            <p:ph type="title"/>
          </p:nvPr>
        </p:nvSpPr>
        <p:spPr/>
        <p:txBody>
          <a:bodyPr/>
          <a:lstStyle/>
          <a:p>
            <a:r>
              <a:rPr lang="en-US" dirty="0"/>
              <a:t>      Profile</a:t>
            </a:r>
          </a:p>
        </p:txBody>
      </p:sp>
      <p:pic>
        <p:nvPicPr>
          <p:cNvPr id="5" name="Picture 4">
            <a:extLst>
              <a:ext uri="{FF2B5EF4-FFF2-40B4-BE49-F238E27FC236}">
                <a16:creationId xmlns:a16="http://schemas.microsoft.com/office/drawing/2014/main" id="{97288C5C-7DA1-10EC-288F-F99DD052A017}"/>
              </a:ext>
            </a:extLst>
          </p:cNvPr>
          <p:cNvPicPr>
            <a:picLocks noChangeAspect="1"/>
          </p:cNvPicPr>
          <p:nvPr/>
        </p:nvPicPr>
        <p:blipFill rotWithShape="1">
          <a:blip r:embed="rId3"/>
          <a:srcRect l="58514" t="21394" r="1510" b="28477"/>
          <a:stretch/>
        </p:blipFill>
        <p:spPr>
          <a:xfrm>
            <a:off x="10757647" y="0"/>
            <a:ext cx="1434353" cy="1194201"/>
          </a:xfrm>
          <a:prstGeom prst="rect">
            <a:avLst/>
          </a:prstGeom>
        </p:spPr>
      </p:pic>
      <p:sp>
        <p:nvSpPr>
          <p:cNvPr id="8" name="Rectangle 7">
            <a:extLst>
              <a:ext uri="{FF2B5EF4-FFF2-40B4-BE49-F238E27FC236}">
                <a16:creationId xmlns:a16="http://schemas.microsoft.com/office/drawing/2014/main" id="{1590C425-ED25-EF4D-52BC-717D3116BA88}"/>
              </a:ext>
            </a:extLst>
          </p:cNvPr>
          <p:cNvSpPr/>
          <p:nvPr/>
        </p:nvSpPr>
        <p:spPr>
          <a:xfrm>
            <a:off x="-112058" y="-37103"/>
            <a:ext cx="4447490" cy="694764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1E5356F7-5EC8-4F36-0486-F128477DD002}"/>
              </a:ext>
            </a:extLst>
          </p:cNvPr>
          <p:cNvSpPr txBox="1"/>
          <p:nvPr/>
        </p:nvSpPr>
        <p:spPr>
          <a:xfrm>
            <a:off x="1197287" y="2522321"/>
            <a:ext cx="1828800" cy="923330"/>
          </a:xfrm>
          <a:prstGeom prst="rect">
            <a:avLst/>
          </a:prstGeom>
          <a:noFill/>
        </p:spPr>
        <p:txBody>
          <a:bodyPr wrap="square" rtlCol="0">
            <a:spAutoFit/>
          </a:bodyPr>
          <a:lstStyle/>
          <a:p>
            <a:pPr algn="l"/>
            <a:r>
              <a:rPr lang="en-US" dirty="0"/>
              <a:t>Ss pointing out statistics on profile</a:t>
            </a:r>
          </a:p>
        </p:txBody>
      </p:sp>
      <p:pic>
        <p:nvPicPr>
          <p:cNvPr id="7" name="Picture 6">
            <a:extLst>
              <a:ext uri="{FF2B5EF4-FFF2-40B4-BE49-F238E27FC236}">
                <a16:creationId xmlns:a16="http://schemas.microsoft.com/office/drawing/2014/main" id="{87552D54-0D91-FB4A-BC24-53E88637A5E6}"/>
              </a:ext>
            </a:extLst>
          </p:cNvPr>
          <p:cNvPicPr>
            <a:picLocks noChangeAspect="1"/>
          </p:cNvPicPr>
          <p:nvPr/>
        </p:nvPicPr>
        <p:blipFill>
          <a:blip r:embed="rId4"/>
          <a:stretch>
            <a:fillRect/>
          </a:stretch>
        </p:blipFill>
        <p:spPr>
          <a:xfrm>
            <a:off x="-112058" y="-37103"/>
            <a:ext cx="4447490" cy="7352705"/>
          </a:xfrm>
          <a:prstGeom prst="rect">
            <a:avLst/>
          </a:prstGeom>
        </p:spPr>
      </p:pic>
    </p:spTree>
    <p:extLst>
      <p:ext uri="{BB962C8B-B14F-4D97-AF65-F5344CB8AC3E}">
        <p14:creationId xmlns:p14="http://schemas.microsoft.com/office/powerpoint/2010/main" val="1201387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EBF173-E5AB-894F-9808-EFEFD6BB4EE6}"/>
              </a:ext>
            </a:extLst>
          </p:cNvPr>
          <p:cNvSpPr>
            <a:spLocks noGrp="1"/>
          </p:cNvSpPr>
          <p:nvPr>
            <p:ph sz="quarter" idx="12"/>
          </p:nvPr>
        </p:nvSpPr>
        <p:spPr>
          <a:xfrm>
            <a:off x="4554756" y="2590426"/>
            <a:ext cx="7283823" cy="1677147"/>
          </a:xfrm>
        </p:spPr>
        <p:txBody>
          <a:bodyPr>
            <a:normAutofit/>
          </a:bodyPr>
          <a:lstStyle/>
          <a:p>
            <a:pPr marL="0" indent="0" algn="ctr">
              <a:buNone/>
            </a:pPr>
            <a:r>
              <a:rPr lang="en-US" sz="2400" b="0" i="0" u="none" strike="noStrike" dirty="0">
                <a:solidFill>
                  <a:srgbClr val="000000"/>
                </a:solidFill>
                <a:effectLst/>
              </a:rPr>
              <a:t>You can also view your progress in different specialties on this page, as well as preview cases that have been matched to you for diagnosis based on your performance on the application.</a:t>
            </a:r>
          </a:p>
        </p:txBody>
      </p:sp>
      <p:sp>
        <p:nvSpPr>
          <p:cNvPr id="2" name="Title 1">
            <a:extLst>
              <a:ext uri="{FF2B5EF4-FFF2-40B4-BE49-F238E27FC236}">
                <a16:creationId xmlns:a16="http://schemas.microsoft.com/office/drawing/2014/main" id="{9D04CBCD-AA7D-4740-9184-20AF230AA53E}"/>
              </a:ext>
            </a:extLst>
          </p:cNvPr>
          <p:cNvSpPr>
            <a:spLocks noGrp="1"/>
          </p:cNvSpPr>
          <p:nvPr>
            <p:ph type="title"/>
          </p:nvPr>
        </p:nvSpPr>
        <p:spPr/>
        <p:txBody>
          <a:bodyPr/>
          <a:lstStyle/>
          <a:p>
            <a:r>
              <a:rPr lang="en-US" dirty="0"/>
              <a:t>      Profile</a:t>
            </a:r>
          </a:p>
        </p:txBody>
      </p:sp>
      <p:pic>
        <p:nvPicPr>
          <p:cNvPr id="5" name="Picture 4">
            <a:extLst>
              <a:ext uri="{FF2B5EF4-FFF2-40B4-BE49-F238E27FC236}">
                <a16:creationId xmlns:a16="http://schemas.microsoft.com/office/drawing/2014/main" id="{97288C5C-7DA1-10EC-288F-F99DD052A017}"/>
              </a:ext>
            </a:extLst>
          </p:cNvPr>
          <p:cNvPicPr>
            <a:picLocks noChangeAspect="1"/>
          </p:cNvPicPr>
          <p:nvPr/>
        </p:nvPicPr>
        <p:blipFill rotWithShape="1">
          <a:blip r:embed="rId3"/>
          <a:srcRect l="58514" t="21394" r="1510" b="28477"/>
          <a:stretch/>
        </p:blipFill>
        <p:spPr>
          <a:xfrm>
            <a:off x="10757647" y="0"/>
            <a:ext cx="1434353" cy="1194201"/>
          </a:xfrm>
          <a:prstGeom prst="rect">
            <a:avLst/>
          </a:prstGeom>
        </p:spPr>
      </p:pic>
      <p:sp>
        <p:nvSpPr>
          <p:cNvPr id="8" name="Rectangle 7">
            <a:extLst>
              <a:ext uri="{FF2B5EF4-FFF2-40B4-BE49-F238E27FC236}">
                <a16:creationId xmlns:a16="http://schemas.microsoft.com/office/drawing/2014/main" id="{1590C425-ED25-EF4D-52BC-717D3116BA88}"/>
              </a:ext>
            </a:extLst>
          </p:cNvPr>
          <p:cNvSpPr/>
          <p:nvPr/>
        </p:nvSpPr>
        <p:spPr>
          <a:xfrm>
            <a:off x="-744170" y="0"/>
            <a:ext cx="4447490" cy="694764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1E5356F7-5EC8-4F36-0486-F128477DD002}"/>
              </a:ext>
            </a:extLst>
          </p:cNvPr>
          <p:cNvSpPr txBox="1"/>
          <p:nvPr/>
        </p:nvSpPr>
        <p:spPr>
          <a:xfrm>
            <a:off x="1197287" y="2522321"/>
            <a:ext cx="1828800" cy="923330"/>
          </a:xfrm>
          <a:prstGeom prst="rect">
            <a:avLst/>
          </a:prstGeom>
          <a:noFill/>
        </p:spPr>
        <p:txBody>
          <a:bodyPr wrap="square" rtlCol="0">
            <a:spAutoFit/>
          </a:bodyPr>
          <a:lstStyle/>
          <a:p>
            <a:pPr algn="l"/>
            <a:r>
              <a:rPr lang="en-US" dirty="0"/>
              <a:t>Ss pointing out statistics on profile</a:t>
            </a:r>
          </a:p>
        </p:txBody>
      </p:sp>
      <p:pic>
        <p:nvPicPr>
          <p:cNvPr id="10" name="Picture 9">
            <a:extLst>
              <a:ext uri="{FF2B5EF4-FFF2-40B4-BE49-F238E27FC236}">
                <a16:creationId xmlns:a16="http://schemas.microsoft.com/office/drawing/2014/main" id="{ABB03E6F-4F0D-5F47-9564-294C0D97C48E}"/>
              </a:ext>
            </a:extLst>
          </p:cNvPr>
          <p:cNvPicPr>
            <a:picLocks noChangeAspect="1"/>
          </p:cNvPicPr>
          <p:nvPr/>
        </p:nvPicPr>
        <p:blipFill>
          <a:blip r:embed="rId4"/>
          <a:stretch>
            <a:fillRect/>
          </a:stretch>
        </p:blipFill>
        <p:spPr>
          <a:xfrm>
            <a:off x="-37407" y="0"/>
            <a:ext cx="4447490" cy="7340750"/>
          </a:xfrm>
          <a:prstGeom prst="rect">
            <a:avLst/>
          </a:prstGeom>
        </p:spPr>
      </p:pic>
    </p:spTree>
    <p:extLst>
      <p:ext uri="{BB962C8B-B14F-4D97-AF65-F5344CB8AC3E}">
        <p14:creationId xmlns:p14="http://schemas.microsoft.com/office/powerpoint/2010/main" val="3792586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AB6FFF-BF67-F3AA-F40F-AAB0271CFBFB}"/>
              </a:ext>
            </a:extLst>
          </p:cNvPr>
          <p:cNvSpPr>
            <a:spLocks noGrp="1"/>
          </p:cNvSpPr>
          <p:nvPr>
            <p:ph type="title"/>
          </p:nvPr>
        </p:nvSpPr>
        <p:spPr>
          <a:xfrm>
            <a:off x="5787342" y="199215"/>
            <a:ext cx="5602390" cy="4768727"/>
          </a:xfrm>
        </p:spPr>
        <p:txBody>
          <a:bodyPr/>
          <a:lstStyle/>
          <a:p>
            <a:pPr rtl="0"/>
            <a:r>
              <a:rPr lang="en-US" sz="2000" b="0" i="0" u="none" strike="noStrike" dirty="0">
                <a:effectLst/>
              </a:rPr>
              <a:t>GoodPoints are one of the ways you can reap the benefits of your learning on the CollectiveGood app. </a:t>
            </a:r>
            <a:br>
              <a:rPr lang="en-US" sz="2000" b="0" i="0" u="none" strike="noStrike" dirty="0">
                <a:effectLst/>
              </a:rPr>
            </a:br>
            <a:r>
              <a:rPr lang="en-US" sz="2000" b="0" i="0" u="none" strike="noStrike" dirty="0">
                <a:effectLst/>
              </a:rPr>
              <a:t>As you use the features of the app, you can earn GoodPoints to “cash in” either as personal monetary earnings, CME hours, or donations to a charity of your choice. </a:t>
            </a:r>
            <a:br>
              <a:rPr lang="en-US" sz="2000" b="0" i="0" u="none" strike="noStrike" dirty="0">
                <a:effectLst/>
              </a:rPr>
            </a:br>
            <a:r>
              <a:rPr lang="en-US" sz="2000" b="0" i="0" u="none" strike="noStrike" dirty="0">
                <a:effectLst/>
              </a:rPr>
              <a:t>The value of the recommended case diagnosis is indicated next to the name of th</a:t>
            </a:r>
            <a:r>
              <a:rPr lang="en-US" sz="2000" b="0" dirty="0"/>
              <a:t>e patient </a:t>
            </a:r>
            <a:r>
              <a:rPr lang="en-US" sz="2000" b="0" i="0" u="none" strike="noStrike" dirty="0">
                <a:effectLst/>
              </a:rPr>
              <a:t> </a:t>
            </a:r>
            <a:br>
              <a:rPr lang="en-US" sz="2000" b="0" i="0" u="none" strike="noStrike" dirty="0">
                <a:effectLst/>
              </a:rPr>
            </a:br>
            <a:r>
              <a:rPr lang="en-US" sz="2000" b="0" i="0" u="none" strike="noStrike" dirty="0">
                <a:effectLst/>
              </a:rPr>
              <a:t>Each case that you diagnose will have a different number of </a:t>
            </a:r>
            <a:r>
              <a:rPr lang="en-US" sz="2000" b="0" i="0" u="none" strike="noStrike" dirty="0" err="1">
                <a:effectLst/>
              </a:rPr>
              <a:t>GoodPoints</a:t>
            </a:r>
            <a:r>
              <a:rPr lang="en-US" sz="2000" b="0" i="0" u="none" strike="noStrike" dirty="0">
                <a:effectLst/>
              </a:rPr>
              <a:t> available </a:t>
            </a:r>
            <a:br>
              <a:rPr lang="en-US" sz="2000" b="0" i="0" u="none" strike="noStrike" dirty="0">
                <a:effectLst/>
              </a:rPr>
            </a:br>
            <a:r>
              <a:rPr lang="en-US" sz="2000" b="0" i="0" u="none" strike="noStrike" dirty="0">
                <a:effectLst/>
              </a:rPr>
              <a:t>You can also earn </a:t>
            </a:r>
            <a:r>
              <a:rPr lang="en-US" sz="2000" b="0" i="0" u="none" strike="noStrike" dirty="0" err="1">
                <a:effectLst/>
              </a:rPr>
              <a:t>GoodPoints</a:t>
            </a:r>
            <a:r>
              <a:rPr lang="en-US" sz="2000" b="0" i="0" u="none" strike="noStrike" dirty="0">
                <a:effectLst/>
              </a:rPr>
              <a:t> by using the Build Skills function to diagnose the practice cases , and by submitting your own cases.</a:t>
            </a:r>
            <a:br>
              <a:rPr lang="en-US" sz="800" dirty="0"/>
            </a:br>
            <a:br>
              <a:rPr lang="en-US" sz="800" dirty="0"/>
            </a:br>
            <a:endParaRPr lang="en-US" sz="2400" dirty="0"/>
          </a:p>
        </p:txBody>
      </p:sp>
      <p:sp>
        <p:nvSpPr>
          <p:cNvPr id="4" name="Rectangle 3">
            <a:extLst>
              <a:ext uri="{FF2B5EF4-FFF2-40B4-BE49-F238E27FC236}">
                <a16:creationId xmlns:a16="http://schemas.microsoft.com/office/drawing/2014/main" id="{08DBDC46-38A4-0222-FBC6-1BCC4D1263C8}"/>
              </a:ext>
            </a:extLst>
          </p:cNvPr>
          <p:cNvSpPr/>
          <p:nvPr/>
        </p:nvSpPr>
        <p:spPr>
          <a:xfrm>
            <a:off x="236569" y="5441079"/>
            <a:ext cx="5004546" cy="12177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AE116F6-25B9-72BF-A9BB-1AB7117ED185}"/>
              </a:ext>
            </a:extLst>
          </p:cNvPr>
          <p:cNvPicPr>
            <a:picLocks noChangeAspect="1"/>
          </p:cNvPicPr>
          <p:nvPr/>
        </p:nvPicPr>
        <p:blipFill>
          <a:blip r:embed="rId3"/>
          <a:stretch>
            <a:fillRect/>
          </a:stretch>
        </p:blipFill>
        <p:spPr>
          <a:xfrm>
            <a:off x="3861941" y="4888450"/>
            <a:ext cx="4495800" cy="2235200"/>
          </a:xfrm>
          <a:prstGeom prst="rect">
            <a:avLst/>
          </a:prstGeom>
        </p:spPr>
      </p:pic>
      <p:pic>
        <p:nvPicPr>
          <p:cNvPr id="2" name="Picture 1">
            <a:extLst>
              <a:ext uri="{FF2B5EF4-FFF2-40B4-BE49-F238E27FC236}">
                <a16:creationId xmlns:a16="http://schemas.microsoft.com/office/drawing/2014/main" id="{41A8B8EF-90B9-9A45-B9B8-8F5360A789CF}"/>
              </a:ext>
            </a:extLst>
          </p:cNvPr>
          <p:cNvPicPr>
            <a:picLocks noChangeAspect="1"/>
          </p:cNvPicPr>
          <p:nvPr/>
        </p:nvPicPr>
        <p:blipFill>
          <a:blip r:embed="rId4"/>
          <a:stretch>
            <a:fillRect/>
          </a:stretch>
        </p:blipFill>
        <p:spPr>
          <a:xfrm>
            <a:off x="393370" y="1142544"/>
            <a:ext cx="5138058" cy="2802577"/>
          </a:xfrm>
          <a:prstGeom prst="rect">
            <a:avLst/>
          </a:prstGeom>
        </p:spPr>
      </p:pic>
    </p:spTree>
    <p:extLst>
      <p:ext uri="{BB962C8B-B14F-4D97-AF65-F5344CB8AC3E}">
        <p14:creationId xmlns:p14="http://schemas.microsoft.com/office/powerpoint/2010/main" val="2839815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AB6FFF-BF67-F3AA-F40F-AAB0271CFBFB}"/>
              </a:ext>
            </a:extLst>
          </p:cNvPr>
          <p:cNvSpPr>
            <a:spLocks noGrp="1"/>
          </p:cNvSpPr>
          <p:nvPr>
            <p:ph type="title"/>
          </p:nvPr>
        </p:nvSpPr>
        <p:spPr>
          <a:xfrm>
            <a:off x="2257573" y="1325201"/>
            <a:ext cx="7676850" cy="371236"/>
          </a:xfrm>
        </p:spPr>
        <p:txBody>
          <a:bodyPr/>
          <a:lstStyle/>
          <a:p>
            <a:pPr algn="ctr" rtl="0"/>
            <a:r>
              <a:rPr lang="en-US" sz="3200" b="0" i="0" u="none" strike="noStrike" dirty="0">
                <a:effectLst/>
              </a:rPr>
              <a:t>Thank </a:t>
            </a:r>
            <a:r>
              <a:rPr lang="en-US" sz="3200" b="0" dirty="0"/>
              <a:t>you for taking to time to explore CollectiveGood</a:t>
            </a:r>
            <a:endParaRPr lang="en-US" sz="3200" dirty="0"/>
          </a:p>
        </p:txBody>
      </p:sp>
      <p:sp>
        <p:nvSpPr>
          <p:cNvPr id="4" name="Rectangle 3">
            <a:extLst>
              <a:ext uri="{FF2B5EF4-FFF2-40B4-BE49-F238E27FC236}">
                <a16:creationId xmlns:a16="http://schemas.microsoft.com/office/drawing/2014/main" id="{08DBDC46-38A4-0222-FBC6-1BCC4D1263C8}"/>
              </a:ext>
            </a:extLst>
          </p:cNvPr>
          <p:cNvSpPr/>
          <p:nvPr/>
        </p:nvSpPr>
        <p:spPr>
          <a:xfrm>
            <a:off x="236569" y="5441079"/>
            <a:ext cx="5004546" cy="12177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AE116F6-25B9-72BF-A9BB-1AB7117ED185}"/>
              </a:ext>
            </a:extLst>
          </p:cNvPr>
          <p:cNvPicPr>
            <a:picLocks noChangeAspect="1"/>
          </p:cNvPicPr>
          <p:nvPr/>
        </p:nvPicPr>
        <p:blipFill>
          <a:blip r:embed="rId2"/>
          <a:stretch>
            <a:fillRect/>
          </a:stretch>
        </p:blipFill>
        <p:spPr>
          <a:xfrm>
            <a:off x="3861941" y="4888450"/>
            <a:ext cx="4495800" cy="2235200"/>
          </a:xfrm>
          <a:prstGeom prst="rect">
            <a:avLst/>
          </a:prstGeom>
        </p:spPr>
      </p:pic>
      <p:sp>
        <p:nvSpPr>
          <p:cNvPr id="2" name="TextBox 1">
            <a:extLst>
              <a:ext uri="{FF2B5EF4-FFF2-40B4-BE49-F238E27FC236}">
                <a16:creationId xmlns:a16="http://schemas.microsoft.com/office/drawing/2014/main" id="{607B1281-2522-A28E-B01E-7442AAFFFBB5}"/>
              </a:ext>
            </a:extLst>
          </p:cNvPr>
          <p:cNvSpPr txBox="1"/>
          <p:nvPr/>
        </p:nvSpPr>
        <p:spPr>
          <a:xfrm>
            <a:off x="2678578" y="2340448"/>
            <a:ext cx="6834841" cy="1631216"/>
          </a:xfrm>
          <a:prstGeom prst="rect">
            <a:avLst/>
          </a:prstGeom>
          <a:noFill/>
        </p:spPr>
        <p:txBody>
          <a:bodyPr wrap="square" rtlCol="0">
            <a:spAutoFit/>
          </a:bodyPr>
          <a:lstStyle/>
          <a:p>
            <a:pPr algn="ctr"/>
            <a:r>
              <a:rPr lang="en-US" sz="2000" dirty="0">
                <a:solidFill>
                  <a:schemeClr val="bg1"/>
                </a:solidFill>
              </a:rPr>
              <a:t>We are excited about the prospects this app provides to the medical field and are dedicated to giving this idea a chance to make an impact. We would appreciate your feedback on how to make its interface easier to navigate and effectively use so that the app can reach its full potential.</a:t>
            </a:r>
          </a:p>
        </p:txBody>
      </p:sp>
    </p:spTree>
    <p:extLst>
      <p:ext uri="{BB962C8B-B14F-4D97-AF65-F5344CB8AC3E}">
        <p14:creationId xmlns:p14="http://schemas.microsoft.com/office/powerpoint/2010/main" val="766973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E3E400-7CAA-0F41-934F-C90554046B6B}"/>
              </a:ext>
            </a:extLst>
          </p:cNvPr>
          <p:cNvSpPr>
            <a:spLocks noGrp="1"/>
          </p:cNvSpPr>
          <p:nvPr>
            <p:ph sz="quarter" idx="11"/>
          </p:nvPr>
        </p:nvSpPr>
        <p:spPr>
          <a:xfrm>
            <a:off x="502920" y="1975971"/>
            <a:ext cx="11186160" cy="3924299"/>
          </a:xfrm>
        </p:spPr>
        <p:txBody>
          <a:bodyPr>
            <a:noAutofit/>
          </a:bodyPr>
          <a:lstStyle/>
          <a:p>
            <a:pPr marL="0" indent="0" algn="ctr" rtl="0">
              <a:lnSpc>
                <a:spcPct val="100000"/>
              </a:lnSpc>
              <a:buNone/>
            </a:pPr>
            <a:r>
              <a:rPr lang="en-US" sz="2800" b="1" i="0" u="none" strike="noStrike" dirty="0">
                <a:solidFill>
                  <a:srgbClr val="000000"/>
                </a:solidFill>
                <a:effectLst/>
              </a:rPr>
              <a:t>CollectiveGood MD</a:t>
            </a:r>
            <a:r>
              <a:rPr lang="en-US" sz="2800" b="0" i="0" u="none" strike="noStrike" dirty="0">
                <a:solidFill>
                  <a:srgbClr val="000000"/>
                </a:solidFill>
                <a:effectLst/>
              </a:rPr>
              <a:t> has been developed to assist physicians in medical decision-making by providing a platform that makes it easier to connect to other physicians and hone your own diagnostic skills. </a:t>
            </a:r>
          </a:p>
          <a:p>
            <a:pPr marL="0" indent="0" algn="ctr" rtl="0">
              <a:lnSpc>
                <a:spcPct val="100000"/>
              </a:lnSpc>
              <a:buNone/>
            </a:pPr>
            <a:endParaRPr lang="en-US" sz="2800" b="0" i="0" u="none" strike="noStrike" dirty="0">
              <a:solidFill>
                <a:srgbClr val="000000"/>
              </a:solidFill>
              <a:effectLst/>
            </a:endParaRPr>
          </a:p>
          <a:p>
            <a:pPr marL="0" indent="0" algn="ctr" rtl="0">
              <a:lnSpc>
                <a:spcPct val="100000"/>
              </a:lnSpc>
              <a:buNone/>
            </a:pPr>
            <a:r>
              <a:rPr lang="en-US" sz="2800" b="0" i="0" u="none" strike="noStrike" dirty="0">
                <a:solidFill>
                  <a:srgbClr val="000000"/>
                </a:solidFill>
                <a:effectLst/>
              </a:rPr>
              <a:t>By using the CollectiveGood interface, you can easily access this collective body of knowledge to support your decision-making without having to consult physicians on your own time. </a:t>
            </a:r>
            <a:br>
              <a:rPr lang="en-US" sz="2400" dirty="0"/>
            </a:br>
            <a:br>
              <a:rPr lang="en-US" sz="2400" dirty="0"/>
            </a:br>
            <a:endParaRPr lang="en-US" sz="2400" dirty="0"/>
          </a:p>
        </p:txBody>
      </p:sp>
      <p:sp>
        <p:nvSpPr>
          <p:cNvPr id="2" name="Title 1">
            <a:extLst>
              <a:ext uri="{FF2B5EF4-FFF2-40B4-BE49-F238E27FC236}">
                <a16:creationId xmlns:a16="http://schemas.microsoft.com/office/drawing/2014/main" id="{06F70191-1173-9145-9687-C6A0C7C4A592}"/>
              </a:ext>
            </a:extLst>
          </p:cNvPr>
          <p:cNvSpPr>
            <a:spLocks noGrp="1"/>
          </p:cNvSpPr>
          <p:nvPr>
            <p:ph type="title"/>
          </p:nvPr>
        </p:nvSpPr>
        <p:spPr/>
        <p:txBody>
          <a:bodyPr/>
          <a:lstStyle/>
          <a:p>
            <a:r>
              <a:rPr lang="en-US" dirty="0"/>
              <a:t>Welcome to CollectiveGood</a:t>
            </a:r>
          </a:p>
        </p:txBody>
      </p:sp>
      <p:pic>
        <p:nvPicPr>
          <p:cNvPr id="5" name="Picture 4">
            <a:extLst>
              <a:ext uri="{FF2B5EF4-FFF2-40B4-BE49-F238E27FC236}">
                <a16:creationId xmlns:a16="http://schemas.microsoft.com/office/drawing/2014/main" id="{924F4CA3-EBB8-60C1-FB3D-2715125D3974}"/>
              </a:ext>
            </a:extLst>
          </p:cNvPr>
          <p:cNvPicPr>
            <a:picLocks noChangeAspect="1"/>
          </p:cNvPicPr>
          <p:nvPr/>
        </p:nvPicPr>
        <p:blipFill rotWithShape="1">
          <a:blip r:embed="rId3"/>
          <a:srcRect l="58514" t="21394" r="1510" b="28477"/>
          <a:stretch/>
        </p:blipFill>
        <p:spPr>
          <a:xfrm>
            <a:off x="10745196" y="0"/>
            <a:ext cx="1446804" cy="1204568"/>
          </a:xfrm>
          <a:prstGeom prst="rect">
            <a:avLst/>
          </a:prstGeom>
        </p:spPr>
      </p:pic>
    </p:spTree>
    <p:extLst>
      <p:ext uri="{BB962C8B-B14F-4D97-AF65-F5344CB8AC3E}">
        <p14:creationId xmlns:p14="http://schemas.microsoft.com/office/powerpoint/2010/main" val="1786393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3650D-9203-8A78-3E99-133CF9D7C5A4}"/>
              </a:ext>
            </a:extLst>
          </p:cNvPr>
          <p:cNvSpPr>
            <a:spLocks noGrp="1"/>
          </p:cNvSpPr>
          <p:nvPr>
            <p:ph type="title"/>
          </p:nvPr>
        </p:nvSpPr>
        <p:spPr>
          <a:xfrm>
            <a:off x="353426" y="1825377"/>
            <a:ext cx="5097780" cy="1239431"/>
          </a:xfrm>
        </p:spPr>
        <p:txBody>
          <a:bodyPr/>
          <a:lstStyle/>
          <a:p>
            <a:pPr algn="ctr"/>
            <a:r>
              <a:rPr lang="en-US" sz="3000" b="0" dirty="0"/>
              <a:t>T</a:t>
            </a:r>
            <a:r>
              <a:rPr lang="en-US" sz="3000" b="0" i="0" u="none" strike="noStrike" dirty="0">
                <a:effectLst/>
              </a:rPr>
              <a:t>hree main features:</a:t>
            </a:r>
            <a:endParaRPr lang="en-US" sz="3000" dirty="0"/>
          </a:p>
        </p:txBody>
      </p:sp>
      <p:sp>
        <p:nvSpPr>
          <p:cNvPr id="3" name="Content Placeholder 2">
            <a:extLst>
              <a:ext uri="{FF2B5EF4-FFF2-40B4-BE49-F238E27FC236}">
                <a16:creationId xmlns:a16="http://schemas.microsoft.com/office/drawing/2014/main" id="{E054017A-1518-75CB-08C1-B1E087D2CD28}"/>
              </a:ext>
            </a:extLst>
          </p:cNvPr>
          <p:cNvSpPr>
            <a:spLocks noGrp="1"/>
          </p:cNvSpPr>
          <p:nvPr>
            <p:ph type="body" idx="1"/>
          </p:nvPr>
        </p:nvSpPr>
        <p:spPr>
          <a:xfrm>
            <a:off x="1508710" y="3409078"/>
            <a:ext cx="5097780" cy="1239430"/>
          </a:xfrm>
        </p:spPr>
        <p:txBody>
          <a:bodyPr>
            <a:noAutofit/>
          </a:bodyPr>
          <a:lstStyle/>
          <a:p>
            <a:pPr marL="457200" indent="-457200">
              <a:buFont typeface="Arial" panose="020B0604020202020204" pitchFamily="34" charset="0"/>
              <a:buChar char="•"/>
            </a:pPr>
            <a:r>
              <a:rPr lang="en-US" sz="3000" dirty="0"/>
              <a:t>Skill-Building</a:t>
            </a:r>
          </a:p>
          <a:p>
            <a:pPr marL="457200" indent="-457200">
              <a:buFont typeface="Arial" panose="020B0604020202020204" pitchFamily="34" charset="0"/>
              <a:buChar char="•"/>
            </a:pPr>
            <a:r>
              <a:rPr lang="en-US" sz="3000" dirty="0"/>
              <a:t>Case Submission</a:t>
            </a:r>
          </a:p>
          <a:p>
            <a:pPr marL="457200" indent="-457200">
              <a:buFont typeface="Arial" panose="020B0604020202020204" pitchFamily="34" charset="0"/>
              <a:buChar char="•"/>
            </a:pPr>
            <a:r>
              <a:rPr lang="en-US" sz="3000" dirty="0"/>
              <a:t>Case Review</a:t>
            </a:r>
          </a:p>
        </p:txBody>
      </p:sp>
      <p:sp>
        <p:nvSpPr>
          <p:cNvPr id="5" name="Rectangle 4">
            <a:extLst>
              <a:ext uri="{FF2B5EF4-FFF2-40B4-BE49-F238E27FC236}">
                <a16:creationId xmlns:a16="http://schemas.microsoft.com/office/drawing/2014/main" id="{FF44C7E5-8370-90F7-EBB6-9E6325DD69B7}"/>
              </a:ext>
            </a:extLst>
          </p:cNvPr>
          <p:cNvSpPr/>
          <p:nvPr/>
        </p:nvSpPr>
        <p:spPr>
          <a:xfrm>
            <a:off x="7570943" y="0"/>
            <a:ext cx="4621057"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5F00A8B9-93DC-6507-85D3-E50FB687BDE4}"/>
              </a:ext>
            </a:extLst>
          </p:cNvPr>
          <p:cNvPicPr>
            <a:picLocks noChangeAspect="1"/>
          </p:cNvPicPr>
          <p:nvPr/>
        </p:nvPicPr>
        <p:blipFill rotWithShape="1">
          <a:blip r:embed="rId3"/>
          <a:srcRect l="58514" t="21394" r="1510" b="28477"/>
          <a:stretch/>
        </p:blipFill>
        <p:spPr>
          <a:xfrm>
            <a:off x="451703" y="0"/>
            <a:ext cx="1616293" cy="1345679"/>
          </a:xfrm>
          <a:prstGeom prst="rect">
            <a:avLst/>
          </a:prstGeom>
        </p:spPr>
      </p:pic>
      <p:pic>
        <p:nvPicPr>
          <p:cNvPr id="4" name="Picture 3">
            <a:extLst>
              <a:ext uri="{FF2B5EF4-FFF2-40B4-BE49-F238E27FC236}">
                <a16:creationId xmlns:a16="http://schemas.microsoft.com/office/drawing/2014/main" id="{738C529A-8536-EA40-BC90-A56BB36D3249}"/>
              </a:ext>
            </a:extLst>
          </p:cNvPr>
          <p:cNvPicPr>
            <a:picLocks noChangeAspect="1"/>
          </p:cNvPicPr>
          <p:nvPr/>
        </p:nvPicPr>
        <p:blipFill>
          <a:blip r:embed="rId4"/>
          <a:stretch>
            <a:fillRect/>
          </a:stretch>
        </p:blipFill>
        <p:spPr>
          <a:xfrm>
            <a:off x="9191064" y="335984"/>
            <a:ext cx="1427091" cy="1955954"/>
          </a:xfrm>
          <a:prstGeom prst="rect">
            <a:avLst/>
          </a:prstGeom>
        </p:spPr>
      </p:pic>
      <p:pic>
        <p:nvPicPr>
          <p:cNvPr id="6" name="Picture 5">
            <a:extLst>
              <a:ext uri="{FF2B5EF4-FFF2-40B4-BE49-F238E27FC236}">
                <a16:creationId xmlns:a16="http://schemas.microsoft.com/office/drawing/2014/main" id="{90FD0B01-A122-744C-BFD6-7F34FADFD501}"/>
              </a:ext>
            </a:extLst>
          </p:cNvPr>
          <p:cNvPicPr>
            <a:picLocks noChangeAspect="1"/>
          </p:cNvPicPr>
          <p:nvPr/>
        </p:nvPicPr>
        <p:blipFill>
          <a:blip r:embed="rId5"/>
          <a:stretch>
            <a:fillRect/>
          </a:stretch>
        </p:blipFill>
        <p:spPr>
          <a:xfrm>
            <a:off x="8972553" y="2291938"/>
            <a:ext cx="1817829" cy="1766725"/>
          </a:xfrm>
          <a:prstGeom prst="rect">
            <a:avLst/>
          </a:prstGeom>
        </p:spPr>
      </p:pic>
      <p:pic>
        <p:nvPicPr>
          <p:cNvPr id="7" name="Picture 6">
            <a:extLst>
              <a:ext uri="{FF2B5EF4-FFF2-40B4-BE49-F238E27FC236}">
                <a16:creationId xmlns:a16="http://schemas.microsoft.com/office/drawing/2014/main" id="{6B9F7E19-3D97-554B-AEBA-AAAC681EE6AE}"/>
              </a:ext>
            </a:extLst>
          </p:cNvPr>
          <p:cNvPicPr>
            <a:picLocks noChangeAspect="1"/>
          </p:cNvPicPr>
          <p:nvPr/>
        </p:nvPicPr>
        <p:blipFill>
          <a:blip r:embed="rId6"/>
          <a:stretch>
            <a:fillRect/>
          </a:stretch>
        </p:blipFill>
        <p:spPr>
          <a:xfrm>
            <a:off x="8903422" y="4247892"/>
            <a:ext cx="2002373" cy="1785900"/>
          </a:xfrm>
          <a:prstGeom prst="rect">
            <a:avLst/>
          </a:prstGeom>
        </p:spPr>
      </p:pic>
    </p:spTree>
    <p:extLst>
      <p:ext uri="{BB962C8B-B14F-4D97-AF65-F5344CB8AC3E}">
        <p14:creationId xmlns:p14="http://schemas.microsoft.com/office/powerpoint/2010/main" val="1612431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F9E6B3-2046-FD96-BF25-7AC99D5784E8}"/>
              </a:ext>
            </a:extLst>
          </p:cNvPr>
          <p:cNvSpPr>
            <a:spLocks noGrp="1"/>
          </p:cNvSpPr>
          <p:nvPr>
            <p:ph sz="quarter" idx="12"/>
          </p:nvPr>
        </p:nvSpPr>
        <p:spPr>
          <a:xfrm>
            <a:off x="502920" y="2137834"/>
            <a:ext cx="7005021" cy="3924299"/>
          </a:xfrm>
        </p:spPr>
        <p:txBody>
          <a:bodyPr>
            <a:normAutofit/>
          </a:bodyPr>
          <a:lstStyle/>
          <a:p>
            <a:pPr marL="0" indent="0">
              <a:buNone/>
            </a:pPr>
            <a:r>
              <a:rPr lang="en-US" sz="2400" b="0" i="0" u="none" strike="noStrike" dirty="0">
                <a:solidFill>
                  <a:srgbClr val="000000"/>
                </a:solidFill>
                <a:effectLst/>
              </a:rPr>
              <a:t>When you first enter the app, you are presented with a summary of your profile statistics. </a:t>
            </a:r>
          </a:p>
          <a:p>
            <a:pPr marL="0" indent="0">
              <a:buNone/>
            </a:pPr>
            <a:r>
              <a:rPr lang="en-US" sz="2400" b="0" i="0" u="none" strike="noStrike" dirty="0">
                <a:solidFill>
                  <a:srgbClr val="000000"/>
                </a:solidFill>
                <a:effectLst/>
              </a:rPr>
              <a:t>Your profile can be explored in more depth through the profile page, which can be found </a:t>
            </a:r>
            <a:r>
              <a:rPr lang="en-US" sz="2400" dirty="0">
                <a:solidFill>
                  <a:srgbClr val="000000"/>
                </a:solidFill>
              </a:rPr>
              <a:t>through the navigation menu.</a:t>
            </a:r>
            <a:endParaRPr lang="en-US" sz="2400" b="0" i="0" u="none" strike="noStrike" dirty="0">
              <a:solidFill>
                <a:srgbClr val="000000"/>
              </a:solidFill>
              <a:effectLst/>
            </a:endParaRPr>
          </a:p>
          <a:p>
            <a:pPr marL="0" indent="0">
              <a:buNone/>
            </a:pPr>
            <a:r>
              <a:rPr lang="en-US" sz="2400" b="0" i="0" u="none" strike="noStrike" dirty="0">
                <a:solidFill>
                  <a:srgbClr val="000000"/>
                </a:solidFill>
                <a:effectLst/>
              </a:rPr>
              <a:t>There are also buttons on the home page that take you to the </a:t>
            </a:r>
            <a:r>
              <a:rPr lang="en-US" sz="2400" dirty="0">
                <a:solidFill>
                  <a:srgbClr val="000000"/>
                </a:solidFill>
              </a:rPr>
              <a:t>different features of the application. </a:t>
            </a:r>
            <a:r>
              <a:rPr lang="en-US" sz="2400" b="0" i="0" u="none" strike="noStrike" dirty="0">
                <a:solidFill>
                  <a:srgbClr val="000000"/>
                </a:solidFill>
                <a:effectLst/>
              </a:rPr>
              <a:t>Click on the Build Skills button to demo this function.</a:t>
            </a:r>
            <a:endParaRPr lang="en-US" sz="2400" dirty="0"/>
          </a:p>
        </p:txBody>
      </p:sp>
      <p:sp>
        <p:nvSpPr>
          <p:cNvPr id="2" name="Title 1">
            <a:extLst>
              <a:ext uri="{FF2B5EF4-FFF2-40B4-BE49-F238E27FC236}">
                <a16:creationId xmlns:a16="http://schemas.microsoft.com/office/drawing/2014/main" id="{FF50104F-E299-390E-1A28-D1CCD4DB2EA8}"/>
              </a:ext>
            </a:extLst>
          </p:cNvPr>
          <p:cNvSpPr>
            <a:spLocks noGrp="1"/>
          </p:cNvSpPr>
          <p:nvPr>
            <p:ph type="title"/>
          </p:nvPr>
        </p:nvSpPr>
        <p:spPr/>
        <p:txBody>
          <a:bodyPr/>
          <a:lstStyle/>
          <a:p>
            <a:r>
              <a:rPr lang="en-US" dirty="0"/>
              <a:t>Home Screen</a:t>
            </a:r>
          </a:p>
        </p:txBody>
      </p:sp>
      <p:sp>
        <p:nvSpPr>
          <p:cNvPr id="4" name="Rectangle 3">
            <a:extLst>
              <a:ext uri="{FF2B5EF4-FFF2-40B4-BE49-F238E27FC236}">
                <a16:creationId xmlns:a16="http://schemas.microsoft.com/office/drawing/2014/main" id="{82189CC8-091F-0C78-4F33-B39E93F674E6}"/>
              </a:ext>
            </a:extLst>
          </p:cNvPr>
          <p:cNvSpPr/>
          <p:nvPr/>
        </p:nvSpPr>
        <p:spPr>
          <a:xfrm>
            <a:off x="8112646" y="0"/>
            <a:ext cx="4447490" cy="694764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98A7318-8EF7-41A9-0043-F30735161160}"/>
              </a:ext>
            </a:extLst>
          </p:cNvPr>
          <p:cNvSpPr txBox="1"/>
          <p:nvPr/>
        </p:nvSpPr>
        <p:spPr>
          <a:xfrm>
            <a:off x="9053855" y="2366433"/>
            <a:ext cx="1828800" cy="646331"/>
          </a:xfrm>
          <a:prstGeom prst="rect">
            <a:avLst/>
          </a:prstGeom>
          <a:noFill/>
        </p:spPr>
        <p:txBody>
          <a:bodyPr wrap="square" rtlCol="0">
            <a:spAutoFit/>
          </a:bodyPr>
          <a:lstStyle/>
          <a:p>
            <a:pPr algn="l"/>
            <a:r>
              <a:rPr lang="en-US" dirty="0"/>
              <a:t>(SS of home screen)</a:t>
            </a:r>
          </a:p>
        </p:txBody>
      </p:sp>
      <p:pic>
        <p:nvPicPr>
          <p:cNvPr id="7" name="Picture 6">
            <a:extLst>
              <a:ext uri="{FF2B5EF4-FFF2-40B4-BE49-F238E27FC236}">
                <a16:creationId xmlns:a16="http://schemas.microsoft.com/office/drawing/2014/main" id="{37F2200C-6B9D-2D43-9005-AA3F22DA8780}"/>
              </a:ext>
            </a:extLst>
          </p:cNvPr>
          <p:cNvPicPr>
            <a:picLocks noChangeAspect="1"/>
          </p:cNvPicPr>
          <p:nvPr/>
        </p:nvPicPr>
        <p:blipFill>
          <a:blip r:embed="rId2"/>
          <a:stretch>
            <a:fillRect/>
          </a:stretch>
        </p:blipFill>
        <p:spPr>
          <a:xfrm>
            <a:off x="7992094" y="-1"/>
            <a:ext cx="4199906" cy="6890999"/>
          </a:xfrm>
          <a:prstGeom prst="rect">
            <a:avLst/>
          </a:prstGeom>
        </p:spPr>
      </p:pic>
    </p:spTree>
    <p:extLst>
      <p:ext uri="{BB962C8B-B14F-4D97-AF65-F5344CB8AC3E}">
        <p14:creationId xmlns:p14="http://schemas.microsoft.com/office/powerpoint/2010/main" val="2132390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F9E6B3-2046-FD96-BF25-7AC99D5784E8}"/>
              </a:ext>
            </a:extLst>
          </p:cNvPr>
          <p:cNvSpPr>
            <a:spLocks noGrp="1"/>
          </p:cNvSpPr>
          <p:nvPr>
            <p:ph sz="quarter" idx="12"/>
          </p:nvPr>
        </p:nvSpPr>
        <p:spPr>
          <a:xfrm>
            <a:off x="502920" y="1628003"/>
            <a:ext cx="7005021" cy="3924299"/>
          </a:xfrm>
        </p:spPr>
        <p:txBody>
          <a:bodyPr>
            <a:noAutofit/>
          </a:bodyPr>
          <a:lstStyle/>
          <a:p>
            <a:pPr marL="0" indent="0">
              <a:buNone/>
            </a:pPr>
            <a:r>
              <a:rPr lang="en-US" sz="2400" b="0" i="0" u="none" strike="noStrike" dirty="0">
                <a:solidFill>
                  <a:srgbClr val="000000"/>
                </a:solidFill>
                <a:effectLst/>
              </a:rPr>
              <a:t>Upon opening the Build Skills page, you are prompted to select a medical speciality that you would like to focus on for that learning session. </a:t>
            </a:r>
          </a:p>
          <a:p>
            <a:pPr marL="0" indent="0">
              <a:buNone/>
            </a:pPr>
            <a:r>
              <a:rPr lang="en-US" sz="2400" b="0" i="0" u="none" strike="noStrike" dirty="0">
                <a:solidFill>
                  <a:srgbClr val="000000"/>
                </a:solidFill>
                <a:effectLst/>
              </a:rPr>
              <a:t>When you choose a speciality, you will only be shown cases from that specialty and will receive scores for the learning session that signify your progress in that area. </a:t>
            </a:r>
          </a:p>
          <a:p>
            <a:pPr marL="0" indent="0">
              <a:buNone/>
            </a:pPr>
            <a:r>
              <a:rPr lang="en-US" sz="2400" b="0" i="0" u="none" strike="noStrike" dirty="0">
                <a:solidFill>
                  <a:srgbClr val="000000"/>
                </a:solidFill>
                <a:effectLst/>
              </a:rPr>
              <a:t>For demonstration purposes, each specialty is currently linked to the same form that is not area-specific. In the real application, specialty areas will show cases that are unique to the selected area of medicine.</a:t>
            </a:r>
            <a:endParaRPr lang="en-US" sz="2400" dirty="0"/>
          </a:p>
        </p:txBody>
      </p:sp>
      <p:sp>
        <p:nvSpPr>
          <p:cNvPr id="2" name="Title 1">
            <a:extLst>
              <a:ext uri="{FF2B5EF4-FFF2-40B4-BE49-F238E27FC236}">
                <a16:creationId xmlns:a16="http://schemas.microsoft.com/office/drawing/2014/main" id="{FF50104F-E299-390E-1A28-D1CCD4DB2EA8}"/>
              </a:ext>
            </a:extLst>
          </p:cNvPr>
          <p:cNvSpPr>
            <a:spLocks noGrp="1"/>
          </p:cNvSpPr>
          <p:nvPr>
            <p:ph type="title"/>
          </p:nvPr>
        </p:nvSpPr>
        <p:spPr/>
        <p:txBody>
          <a:bodyPr/>
          <a:lstStyle/>
          <a:p>
            <a:r>
              <a:rPr lang="en-US" dirty="0"/>
              <a:t>Skill-Building</a:t>
            </a:r>
          </a:p>
        </p:txBody>
      </p:sp>
      <p:sp>
        <p:nvSpPr>
          <p:cNvPr id="4" name="Rectangle 3">
            <a:extLst>
              <a:ext uri="{FF2B5EF4-FFF2-40B4-BE49-F238E27FC236}">
                <a16:creationId xmlns:a16="http://schemas.microsoft.com/office/drawing/2014/main" id="{82189CC8-091F-0C78-4F33-B39E93F674E6}"/>
              </a:ext>
            </a:extLst>
          </p:cNvPr>
          <p:cNvSpPr/>
          <p:nvPr/>
        </p:nvSpPr>
        <p:spPr>
          <a:xfrm>
            <a:off x="7744510" y="-44824"/>
            <a:ext cx="4447490" cy="694764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98A7318-8EF7-41A9-0043-F30735161160}"/>
              </a:ext>
            </a:extLst>
          </p:cNvPr>
          <p:cNvSpPr txBox="1"/>
          <p:nvPr/>
        </p:nvSpPr>
        <p:spPr>
          <a:xfrm>
            <a:off x="9053855" y="2366433"/>
            <a:ext cx="1828800" cy="646331"/>
          </a:xfrm>
          <a:prstGeom prst="rect">
            <a:avLst/>
          </a:prstGeom>
          <a:noFill/>
        </p:spPr>
        <p:txBody>
          <a:bodyPr wrap="square" rtlCol="0">
            <a:spAutoFit/>
          </a:bodyPr>
          <a:lstStyle/>
          <a:p>
            <a:pPr algn="l"/>
            <a:r>
              <a:rPr lang="en-US" dirty="0"/>
              <a:t>(SS of build skills page)</a:t>
            </a:r>
          </a:p>
        </p:txBody>
      </p:sp>
      <p:pic>
        <p:nvPicPr>
          <p:cNvPr id="6" name="Picture 5">
            <a:extLst>
              <a:ext uri="{FF2B5EF4-FFF2-40B4-BE49-F238E27FC236}">
                <a16:creationId xmlns:a16="http://schemas.microsoft.com/office/drawing/2014/main" id="{0FF776AE-040A-7B4C-A1B2-7C8DA2AE671C}"/>
              </a:ext>
            </a:extLst>
          </p:cNvPr>
          <p:cNvPicPr>
            <a:picLocks noChangeAspect="1"/>
          </p:cNvPicPr>
          <p:nvPr/>
        </p:nvPicPr>
        <p:blipFill>
          <a:blip r:embed="rId3"/>
          <a:stretch>
            <a:fillRect/>
          </a:stretch>
        </p:blipFill>
        <p:spPr>
          <a:xfrm>
            <a:off x="7744510" y="-44825"/>
            <a:ext cx="4447490" cy="7332993"/>
          </a:xfrm>
          <a:prstGeom prst="rect">
            <a:avLst/>
          </a:prstGeom>
        </p:spPr>
      </p:pic>
    </p:spTree>
    <p:extLst>
      <p:ext uri="{BB962C8B-B14F-4D97-AF65-F5344CB8AC3E}">
        <p14:creationId xmlns:p14="http://schemas.microsoft.com/office/powerpoint/2010/main" val="4165927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834690-8269-D94A-911C-B931D64D67B8}"/>
              </a:ext>
            </a:extLst>
          </p:cNvPr>
          <p:cNvSpPr/>
          <p:nvPr/>
        </p:nvSpPr>
        <p:spPr>
          <a:xfrm>
            <a:off x="6096000" y="-1"/>
            <a:ext cx="6096000" cy="694764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30CAC509-A604-3777-A078-DEAC022A779C}"/>
              </a:ext>
            </a:extLst>
          </p:cNvPr>
          <p:cNvSpPr>
            <a:spLocks noGrp="1"/>
          </p:cNvSpPr>
          <p:nvPr>
            <p:ph idx="1"/>
          </p:nvPr>
        </p:nvSpPr>
        <p:spPr>
          <a:xfrm>
            <a:off x="497364" y="1956536"/>
            <a:ext cx="5101273" cy="4155889"/>
          </a:xfrm>
        </p:spPr>
        <p:txBody>
          <a:bodyPr>
            <a:normAutofit/>
          </a:bodyPr>
          <a:lstStyle/>
          <a:p>
            <a:pPr marL="0" indent="0">
              <a:buNone/>
            </a:pPr>
            <a:r>
              <a:rPr lang="en-US" sz="2800" b="0" i="0" u="none" strike="noStrike" dirty="0">
                <a:solidFill>
                  <a:srgbClr val="000000"/>
                </a:solidFill>
                <a:effectLst/>
              </a:rPr>
              <a:t>Once you select a specialty, you are shown a page that explains the skill—building functionality. After you have read through the instructions, clicking “next” will take you to your first case</a:t>
            </a:r>
            <a:r>
              <a:rPr lang="en-US" sz="2400" b="0" i="0" u="none" strike="noStrike" dirty="0">
                <a:solidFill>
                  <a:srgbClr val="000000"/>
                </a:solidFill>
                <a:effectLst/>
              </a:rPr>
              <a:t>. </a:t>
            </a:r>
          </a:p>
        </p:txBody>
      </p:sp>
      <p:sp>
        <p:nvSpPr>
          <p:cNvPr id="4" name="Content Placeholder 3">
            <a:extLst>
              <a:ext uri="{FF2B5EF4-FFF2-40B4-BE49-F238E27FC236}">
                <a16:creationId xmlns:a16="http://schemas.microsoft.com/office/drawing/2014/main" id="{3621FE5B-E6CB-68A5-946E-E5FAAB02006A}"/>
              </a:ext>
            </a:extLst>
          </p:cNvPr>
          <p:cNvSpPr>
            <a:spLocks noGrp="1"/>
          </p:cNvSpPr>
          <p:nvPr>
            <p:ph idx="11"/>
          </p:nvPr>
        </p:nvSpPr>
        <p:spPr/>
        <p:txBody>
          <a:bodyPr/>
          <a:lstStyle/>
          <a:p>
            <a:pPr marL="0" indent="0">
              <a:buNone/>
            </a:pPr>
            <a:r>
              <a:rPr lang="en-US" dirty="0"/>
              <a:t>S of Described</a:t>
            </a:r>
          </a:p>
        </p:txBody>
      </p:sp>
      <p:pic>
        <p:nvPicPr>
          <p:cNvPr id="6" name="Picture 5">
            <a:extLst>
              <a:ext uri="{FF2B5EF4-FFF2-40B4-BE49-F238E27FC236}">
                <a16:creationId xmlns:a16="http://schemas.microsoft.com/office/drawing/2014/main" id="{0D26E965-79A8-C4E0-055F-B9A4289CD992}"/>
              </a:ext>
            </a:extLst>
          </p:cNvPr>
          <p:cNvPicPr>
            <a:picLocks noChangeAspect="1"/>
          </p:cNvPicPr>
          <p:nvPr/>
        </p:nvPicPr>
        <p:blipFill rotWithShape="1">
          <a:blip r:embed="rId3"/>
          <a:srcRect l="58514" t="21394" r="1510" b="28477"/>
          <a:stretch/>
        </p:blipFill>
        <p:spPr>
          <a:xfrm>
            <a:off x="0" y="-1"/>
            <a:ext cx="1616293" cy="1345679"/>
          </a:xfrm>
          <a:prstGeom prst="rect">
            <a:avLst/>
          </a:prstGeom>
        </p:spPr>
      </p:pic>
      <p:pic>
        <p:nvPicPr>
          <p:cNvPr id="5" name="Picture 4">
            <a:extLst>
              <a:ext uri="{FF2B5EF4-FFF2-40B4-BE49-F238E27FC236}">
                <a16:creationId xmlns:a16="http://schemas.microsoft.com/office/drawing/2014/main" id="{06FA0E70-AE1E-F848-B5C2-32944869E90E}"/>
              </a:ext>
            </a:extLst>
          </p:cNvPr>
          <p:cNvPicPr>
            <a:picLocks noChangeAspect="1"/>
          </p:cNvPicPr>
          <p:nvPr/>
        </p:nvPicPr>
        <p:blipFill>
          <a:blip r:embed="rId4"/>
          <a:stretch>
            <a:fillRect/>
          </a:stretch>
        </p:blipFill>
        <p:spPr>
          <a:xfrm>
            <a:off x="6904146" y="44822"/>
            <a:ext cx="4479706" cy="6858000"/>
          </a:xfrm>
          <a:prstGeom prst="rect">
            <a:avLst/>
          </a:prstGeom>
        </p:spPr>
      </p:pic>
    </p:spTree>
    <p:extLst>
      <p:ext uri="{BB962C8B-B14F-4D97-AF65-F5344CB8AC3E}">
        <p14:creationId xmlns:p14="http://schemas.microsoft.com/office/powerpoint/2010/main" val="511089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0FAFD8-267A-FE44-B277-5139A3CCE66D}"/>
              </a:ext>
            </a:extLst>
          </p:cNvPr>
          <p:cNvSpPr/>
          <p:nvPr/>
        </p:nvSpPr>
        <p:spPr>
          <a:xfrm>
            <a:off x="3481830" y="-44825"/>
            <a:ext cx="8710170" cy="694764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30CAC509-A604-3777-A078-DEAC022A779C}"/>
              </a:ext>
            </a:extLst>
          </p:cNvPr>
          <p:cNvSpPr>
            <a:spLocks noGrp="1"/>
          </p:cNvSpPr>
          <p:nvPr>
            <p:ph idx="1"/>
          </p:nvPr>
        </p:nvSpPr>
        <p:spPr>
          <a:xfrm>
            <a:off x="386153" y="1237760"/>
            <a:ext cx="2817339" cy="4382480"/>
          </a:xfrm>
        </p:spPr>
        <p:txBody>
          <a:bodyPr>
            <a:normAutofit fontScale="92500" lnSpcReduction="10000"/>
          </a:bodyPr>
          <a:lstStyle/>
          <a:p>
            <a:pPr marL="0" indent="0">
              <a:buNone/>
            </a:pPr>
            <a:endParaRPr lang="en-US" sz="2400" b="0" i="0" u="none" strike="noStrike" dirty="0">
              <a:solidFill>
                <a:srgbClr val="000000"/>
              </a:solidFill>
              <a:effectLst/>
            </a:endParaRPr>
          </a:p>
          <a:p>
            <a:pPr marL="0" indent="0">
              <a:buNone/>
            </a:pPr>
            <a:r>
              <a:rPr lang="en-US" sz="2800" b="0" i="0" u="none" strike="noStrike" dirty="0">
                <a:solidFill>
                  <a:srgbClr val="000000"/>
                </a:solidFill>
                <a:effectLst/>
              </a:rPr>
              <a:t>In the text boxes beneath the case, you will enter your diagnosis, as well as an explanation for the response that you provided and a numerical rating to signify how confident you are in your diagnosis.</a:t>
            </a:r>
          </a:p>
        </p:txBody>
      </p:sp>
      <p:sp>
        <p:nvSpPr>
          <p:cNvPr id="4" name="Content Placeholder 3">
            <a:extLst>
              <a:ext uri="{FF2B5EF4-FFF2-40B4-BE49-F238E27FC236}">
                <a16:creationId xmlns:a16="http://schemas.microsoft.com/office/drawing/2014/main" id="{3621FE5B-E6CB-68A5-946E-E5FAAB02006A}"/>
              </a:ext>
            </a:extLst>
          </p:cNvPr>
          <p:cNvSpPr>
            <a:spLocks noGrp="1"/>
          </p:cNvSpPr>
          <p:nvPr>
            <p:ph idx="11"/>
          </p:nvPr>
        </p:nvSpPr>
        <p:spPr/>
        <p:txBody>
          <a:bodyPr/>
          <a:lstStyle/>
          <a:p>
            <a:r>
              <a:rPr lang="en-US" dirty="0"/>
              <a:t>SS of Described</a:t>
            </a:r>
          </a:p>
        </p:txBody>
      </p:sp>
      <p:pic>
        <p:nvPicPr>
          <p:cNvPr id="6" name="Picture 5">
            <a:extLst>
              <a:ext uri="{FF2B5EF4-FFF2-40B4-BE49-F238E27FC236}">
                <a16:creationId xmlns:a16="http://schemas.microsoft.com/office/drawing/2014/main" id="{0D26E965-79A8-C4E0-055F-B9A4289CD992}"/>
              </a:ext>
            </a:extLst>
          </p:cNvPr>
          <p:cNvPicPr>
            <a:picLocks noChangeAspect="1"/>
          </p:cNvPicPr>
          <p:nvPr/>
        </p:nvPicPr>
        <p:blipFill rotWithShape="1">
          <a:blip r:embed="rId3"/>
          <a:srcRect l="58514" t="21394" r="1510" b="28477"/>
          <a:stretch/>
        </p:blipFill>
        <p:spPr>
          <a:xfrm>
            <a:off x="0" y="0"/>
            <a:ext cx="1616293" cy="1345679"/>
          </a:xfrm>
          <a:prstGeom prst="rect">
            <a:avLst/>
          </a:prstGeom>
        </p:spPr>
      </p:pic>
      <p:pic>
        <p:nvPicPr>
          <p:cNvPr id="5" name="Picture 4">
            <a:extLst>
              <a:ext uri="{FF2B5EF4-FFF2-40B4-BE49-F238E27FC236}">
                <a16:creationId xmlns:a16="http://schemas.microsoft.com/office/drawing/2014/main" id="{116E76BB-CD28-EE46-898A-21472A4BA50F}"/>
              </a:ext>
            </a:extLst>
          </p:cNvPr>
          <p:cNvPicPr>
            <a:picLocks noChangeAspect="1"/>
          </p:cNvPicPr>
          <p:nvPr/>
        </p:nvPicPr>
        <p:blipFill>
          <a:blip r:embed="rId4"/>
          <a:stretch>
            <a:fillRect/>
          </a:stretch>
        </p:blipFill>
        <p:spPr>
          <a:xfrm>
            <a:off x="3769119" y="123567"/>
            <a:ext cx="3938659" cy="6451799"/>
          </a:xfrm>
          <a:prstGeom prst="rect">
            <a:avLst/>
          </a:prstGeom>
        </p:spPr>
      </p:pic>
      <p:pic>
        <p:nvPicPr>
          <p:cNvPr id="7" name="Picture 6">
            <a:extLst>
              <a:ext uri="{FF2B5EF4-FFF2-40B4-BE49-F238E27FC236}">
                <a16:creationId xmlns:a16="http://schemas.microsoft.com/office/drawing/2014/main" id="{C11827AE-0421-A84F-A57C-BC5AE3F3B652}"/>
              </a:ext>
            </a:extLst>
          </p:cNvPr>
          <p:cNvPicPr>
            <a:picLocks noChangeAspect="1"/>
          </p:cNvPicPr>
          <p:nvPr/>
        </p:nvPicPr>
        <p:blipFill>
          <a:blip r:embed="rId5"/>
          <a:stretch>
            <a:fillRect/>
          </a:stretch>
        </p:blipFill>
        <p:spPr>
          <a:xfrm>
            <a:off x="8040750" y="123567"/>
            <a:ext cx="3932224" cy="6451799"/>
          </a:xfrm>
          <a:prstGeom prst="rect">
            <a:avLst/>
          </a:prstGeom>
        </p:spPr>
      </p:pic>
    </p:spTree>
    <p:extLst>
      <p:ext uri="{BB962C8B-B14F-4D97-AF65-F5344CB8AC3E}">
        <p14:creationId xmlns:p14="http://schemas.microsoft.com/office/powerpoint/2010/main" val="2765061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AB6FFF-BF67-F3AA-F40F-AAB0271CFBFB}"/>
              </a:ext>
            </a:extLst>
          </p:cNvPr>
          <p:cNvSpPr>
            <a:spLocks noGrp="1"/>
          </p:cNvSpPr>
          <p:nvPr>
            <p:ph type="title"/>
          </p:nvPr>
        </p:nvSpPr>
        <p:spPr>
          <a:xfrm>
            <a:off x="1476404" y="958212"/>
            <a:ext cx="9239191" cy="2916195"/>
          </a:xfrm>
        </p:spPr>
        <p:txBody>
          <a:bodyPr/>
          <a:lstStyle/>
          <a:p>
            <a:pPr algn="ctr" rtl="0"/>
            <a:br>
              <a:rPr lang="en-US" sz="2400" b="0" i="0" u="none" strike="noStrike" dirty="0">
                <a:effectLst/>
              </a:rPr>
            </a:br>
            <a:r>
              <a:rPr lang="en-US" sz="2400" b="0" i="0" u="none" strike="noStrike" dirty="0">
                <a:effectLst/>
              </a:rPr>
              <a:t>After completing your first case, clic</a:t>
            </a:r>
            <a:r>
              <a:rPr lang="en-US" sz="2400" b="0" dirty="0"/>
              <a:t>k next to save your responses and continue to the next case. </a:t>
            </a:r>
            <a:br>
              <a:rPr lang="en-US" sz="2400" b="0" dirty="0"/>
            </a:br>
            <a:br>
              <a:rPr lang="en-US" sz="2400" b="0" dirty="0"/>
            </a:br>
            <a:r>
              <a:rPr lang="en-US" sz="2400" b="0" dirty="0"/>
              <a:t>You will be presented with a loading screen. </a:t>
            </a:r>
            <a:r>
              <a:rPr lang="en-US" sz="2400" b="0" i="0" u="none" strike="noStrike" dirty="0">
                <a:effectLst/>
              </a:rPr>
              <a:t>Once you see a message that your “case has been found”, click continue to see the case.</a:t>
            </a:r>
            <a:endParaRPr lang="en-US" sz="2400" dirty="0"/>
          </a:p>
        </p:txBody>
      </p:sp>
      <p:sp>
        <p:nvSpPr>
          <p:cNvPr id="4" name="Rectangle 3">
            <a:extLst>
              <a:ext uri="{FF2B5EF4-FFF2-40B4-BE49-F238E27FC236}">
                <a16:creationId xmlns:a16="http://schemas.microsoft.com/office/drawing/2014/main" id="{08DBDC46-38A4-0222-FBC6-1BCC4D1263C8}"/>
              </a:ext>
            </a:extLst>
          </p:cNvPr>
          <p:cNvSpPr/>
          <p:nvPr/>
        </p:nvSpPr>
        <p:spPr>
          <a:xfrm>
            <a:off x="236569" y="5441079"/>
            <a:ext cx="5004546" cy="12177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AE116F6-25B9-72BF-A9BB-1AB7117ED185}"/>
              </a:ext>
            </a:extLst>
          </p:cNvPr>
          <p:cNvPicPr>
            <a:picLocks noChangeAspect="1"/>
          </p:cNvPicPr>
          <p:nvPr/>
        </p:nvPicPr>
        <p:blipFill>
          <a:blip r:embed="rId3"/>
          <a:stretch>
            <a:fillRect/>
          </a:stretch>
        </p:blipFill>
        <p:spPr>
          <a:xfrm>
            <a:off x="3861941" y="4888450"/>
            <a:ext cx="4495800" cy="2235200"/>
          </a:xfrm>
          <a:prstGeom prst="rect">
            <a:avLst/>
          </a:prstGeom>
        </p:spPr>
      </p:pic>
    </p:spTree>
    <p:extLst>
      <p:ext uri="{BB962C8B-B14F-4D97-AF65-F5344CB8AC3E}">
        <p14:creationId xmlns:p14="http://schemas.microsoft.com/office/powerpoint/2010/main" val="205702601"/>
      </p:ext>
    </p:extLst>
  </p:cSld>
  <p:clrMapOvr>
    <a:masterClrMapping/>
  </p:clrMapOvr>
</p:sld>
</file>

<file path=ppt/theme/theme1.xml><?xml version="1.0" encoding="utf-8"?>
<a:theme xmlns:a="http://schemas.openxmlformats.org/drawingml/2006/main" name="Custom Design">
  <a:themeElements>
    <a:clrScheme name="UNC Expanded">
      <a:dk1>
        <a:srgbClr val="13284B"/>
      </a:dk1>
      <a:lt1>
        <a:srgbClr val="FFFFFF"/>
      </a:lt1>
      <a:dk2>
        <a:srgbClr val="000000"/>
      </a:dk2>
      <a:lt2>
        <a:srgbClr val="E1E1E1"/>
      </a:lt2>
      <a:accent1>
        <a:srgbClr val="4B9CD3"/>
      </a:accent1>
      <a:accent2>
        <a:srgbClr val="13294B"/>
      </a:accent2>
      <a:accent3>
        <a:srgbClr val="5958CA"/>
      </a:accent3>
      <a:accent4>
        <a:srgbClr val="E52820"/>
      </a:accent4>
      <a:accent5>
        <a:srgbClr val="FFD200"/>
      </a:accent5>
      <a:accent6>
        <a:srgbClr val="46A549"/>
      </a:accent6>
      <a:hlink>
        <a:srgbClr val="007FAE"/>
      </a:hlink>
      <a:folHlink>
        <a:srgbClr val="007FA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9787</TotalTime>
  <Words>1835</Words>
  <Application>Microsoft Macintosh PowerPoint</Application>
  <PresentationFormat>Widescreen</PresentationFormat>
  <Paragraphs>109</Paragraphs>
  <Slides>24</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Franklin Gothic Book</vt:lpstr>
      <vt:lpstr>Franklin Gothic Medium</vt:lpstr>
      <vt:lpstr>Custom Design</vt:lpstr>
      <vt:lpstr>CollectiveGood MD</vt:lpstr>
      <vt:lpstr>PowerPoint Presentation</vt:lpstr>
      <vt:lpstr>Welcome to CollectiveGood</vt:lpstr>
      <vt:lpstr>Three main features:</vt:lpstr>
      <vt:lpstr>Home Screen</vt:lpstr>
      <vt:lpstr>Skill-Building</vt:lpstr>
      <vt:lpstr>PowerPoint Presentation</vt:lpstr>
      <vt:lpstr>PowerPoint Presentation</vt:lpstr>
      <vt:lpstr> After completing your first case, click next to save your responses and continue to the next case.   You will be presented with a loading screen. Once you see a message that your “case has been found”, click continue to see the case.</vt:lpstr>
      <vt:lpstr>Diagnosis Results</vt:lpstr>
      <vt:lpstr>After you click “Finish” at the bottom of the Diagnostic Results page, you are taken back to the home screen.   Once you are back to the home screen, click the Submit a Case button to continue.</vt:lpstr>
      <vt:lpstr>Submit a Case</vt:lpstr>
      <vt:lpstr>PowerPoint Presentation</vt:lpstr>
      <vt:lpstr>PowerPoint Presentation</vt:lpstr>
      <vt:lpstr>PowerPoint Presentation</vt:lpstr>
      <vt:lpstr>Once you have returned the homepage, navigate to the “Case Review” button to explore the diagnostic feature of the application.</vt:lpstr>
      <vt:lpstr>Case Review</vt:lpstr>
      <vt:lpstr>PowerPoint Presentation</vt:lpstr>
      <vt:lpstr>PowerPoint Presentation</vt:lpstr>
      <vt:lpstr>Personal Profile</vt:lpstr>
      <vt:lpstr>      Profile</vt:lpstr>
      <vt:lpstr>      Profile</vt:lpstr>
      <vt:lpstr>GoodPoints are one of the ways you can reap the benefits of your learning on the CollectiveGood app.  As you use the features of the app, you can earn GoodPoints to “cash in” either as personal monetary earnings, CME hours, or donations to a charity of your choice.  The value of the recommended case diagnosis is indicated next to the name of the patient   Each case that you diagnose will have a different number of GoodPoints available  You can also earn GoodPoints by using the Build Skills function to diagnose the practice cases , and by submitting your own cases.  </vt:lpstr>
      <vt:lpstr>Thank you for taking to time to explore CollectiveGood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Jacobs, Andrew</dc:creator>
  <cp:lastModifiedBy>Microsoft Office User</cp:lastModifiedBy>
  <cp:revision>115</cp:revision>
  <cp:lastPrinted>2021-04-13T16:37:07Z</cp:lastPrinted>
  <dcterms:created xsi:type="dcterms:W3CDTF">2018-12-12T18:27:48Z</dcterms:created>
  <dcterms:modified xsi:type="dcterms:W3CDTF">2023-08-29T21:03:15Z</dcterms:modified>
</cp:coreProperties>
</file>