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d39c12f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d39c12f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d39c12fc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d39c12fc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d39c12fc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d39c12fc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5200"/>
              <a:buFont typeface="Arial"/>
              <a:buNone/>
              <a:defRPr b="0" i="0" sz="52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 1">
  <p:cSld name="TITLE_AND_TWO_COLUMNS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/>
          <p:nvPr/>
        </p:nvSpPr>
        <p:spPr>
          <a:xfrm>
            <a:off x="4880050" y="1082200"/>
            <a:ext cx="4263900" cy="3718200"/>
          </a:xfrm>
          <a:prstGeom prst="rect">
            <a:avLst/>
          </a:prstGeom>
          <a:solidFill>
            <a:srgbClr val="00316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167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31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3450" y="4806275"/>
            <a:ext cx="1012800" cy="3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ulse.kitware.com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s://gitlab.kitware.com/physiology/explorer/wikis/hom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pulse.kitware.com/physeng.html#ProcessActions" TargetMode="External"/><Relationship Id="rId4" Type="http://schemas.openxmlformats.org/officeDocument/2006/relationships/hyperlink" Target="https://pulse.kitware.com/physeng.html#SystemsInterface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Pulse Explorer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virtual patient sandbox for medical education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Pulse</a:t>
            </a:r>
            <a:r>
              <a:rPr lang="en"/>
              <a:t> is a human physiology modeling and </a:t>
            </a:r>
            <a:r>
              <a:rPr lang="en"/>
              <a:t>simulation</a:t>
            </a:r>
            <a:r>
              <a:rPr lang="en"/>
              <a:t> library written in C++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Calculates Heart beat, blood flow, Breathing (O2/CO2 exchange in blood), etc. @50Hz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patient parameters (height/weight/blood pressures) affect these calculation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Fully dynamic feedback, actions can have cascading effects on patient well being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Our virtual patient is integrated into serious games, teaching tools, manikins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Without a visualization tool what Pulse provides is difficult to understand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Pulse Explorer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order to get wider acceptance and adoption, we want to provide a sandbox where users can interact with the virtual patient and explore functionality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Do our models accurately reflect the physiological changes in a specific states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Built on Qt, provides a way to visualize and interact with our in-silico patient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6550" y="2659075"/>
            <a:ext cx="3537149" cy="211127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311700" y="2659075"/>
            <a:ext cx="4156800" cy="22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 sz="1800">
                <a:solidFill>
                  <a:srgbClr val="666666"/>
                </a:solidFill>
              </a:rPr>
              <a:t>Currently it provides:</a:t>
            </a:r>
            <a:endParaRPr sz="1800">
              <a:solidFill>
                <a:srgbClr val="666666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Vitals Monitor</a:t>
            </a:r>
            <a:endParaRPr sz="1800">
              <a:solidFill>
                <a:srgbClr val="666666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Patient Editor</a:t>
            </a:r>
            <a:endParaRPr sz="1800">
              <a:solidFill>
                <a:srgbClr val="666666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Basic Data Plots</a:t>
            </a:r>
            <a:endParaRPr sz="1800">
              <a:solidFill>
                <a:srgbClr val="666666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Simulation Controls</a:t>
            </a:r>
            <a:endParaRPr sz="1800">
              <a:solidFill>
                <a:srgbClr val="666666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Try it out!</a:t>
            </a:r>
            <a:endParaRPr sz="18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Interface Help Wanted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40675"/>
            <a:ext cx="8707200" cy="24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Create/edit/display/submit actions to the simulation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Currently only a few </a:t>
            </a:r>
            <a:r>
              <a:rPr lang="en" u="sng">
                <a:solidFill>
                  <a:schemeClr val="hlink"/>
                </a:solidFill>
                <a:hlinkClick r:id="rId3"/>
              </a:rPr>
              <a:t>actions</a:t>
            </a:r>
            <a:r>
              <a:rPr lang="en"/>
              <a:t> are provided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Design how to present actions to the user, and a collection of things done in a scenario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Improve the data display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Current display is hardcoded to view a handful of </a:t>
            </a:r>
            <a:r>
              <a:rPr lang="en" u="sng">
                <a:solidFill>
                  <a:schemeClr val="hlink"/>
                </a:solidFill>
                <a:hlinkClick r:id="rId4"/>
              </a:rPr>
              <a:t>computed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data is displayed as a line plot over time (QtCharts)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need to provide an intuitive way for user to view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environmental/equipment </a:t>
            </a:r>
            <a:r>
              <a:rPr lang="en"/>
              <a:t>controls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69150" y="3282770"/>
            <a:ext cx="2749800" cy="14647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315041" y="3160378"/>
            <a:ext cx="5495700" cy="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</a:pPr>
            <a:r>
              <a:rPr lang="en">
                <a:solidFill>
                  <a:srgbClr val="666666"/>
                </a:solidFill>
              </a:rPr>
              <a:t>We have models for a ventilator/anesthesia machine as well as environmental surroundings</a:t>
            </a:r>
            <a:endParaRPr>
              <a:solidFill>
                <a:srgbClr val="66666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</a:pPr>
            <a:r>
              <a:rPr lang="en">
                <a:solidFill>
                  <a:srgbClr val="666666"/>
                </a:solidFill>
              </a:rPr>
              <a:t>A specific UI controls page for these objects is desired for these objects 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itware Slides 16:9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