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184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9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61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79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8235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411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702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21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788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2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2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120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63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1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48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775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0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707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457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87181-8915-044E-9F23-4C4AA89CE1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ᏤᏙᎭᏊ: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FF7098-DEDF-DF44-BDFE-88E143C5E1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App for Cherokee Language</a:t>
            </a:r>
          </a:p>
        </p:txBody>
      </p:sp>
    </p:spTree>
    <p:extLst>
      <p:ext uri="{BB962C8B-B14F-4D97-AF65-F5344CB8AC3E}">
        <p14:creationId xmlns:p14="http://schemas.microsoft.com/office/powerpoint/2010/main" val="393308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F38D54-64D8-9446-B9F2-8CBCEA4B6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Language Shift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89FB71-8342-A046-9F14-C9385AFD4E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Decline since 1950’s</a:t>
            </a:r>
          </a:p>
          <a:p>
            <a:pPr lvl="1"/>
            <a:r>
              <a:rPr lang="en-US" dirty="0"/>
              <a:t>Federal boarding schools</a:t>
            </a:r>
          </a:p>
          <a:p>
            <a:pPr lvl="1"/>
            <a:r>
              <a:rPr lang="en-US" dirty="0"/>
              <a:t>Economic, Community structure change</a:t>
            </a:r>
          </a:p>
          <a:p>
            <a:r>
              <a:rPr lang="en-US" dirty="0"/>
              <a:t>Tribal initiatives to revitalize</a:t>
            </a:r>
          </a:p>
          <a:p>
            <a:pPr lvl="1"/>
            <a:r>
              <a:rPr lang="en-US" dirty="0"/>
              <a:t>Immersion school</a:t>
            </a:r>
          </a:p>
          <a:p>
            <a:pPr lvl="1"/>
            <a:r>
              <a:rPr lang="en-US" dirty="0"/>
              <a:t>Adult immersion program</a:t>
            </a:r>
          </a:p>
          <a:p>
            <a:pPr lvl="1"/>
            <a:r>
              <a:rPr lang="en-US" dirty="0"/>
              <a:t>Signage</a:t>
            </a:r>
          </a:p>
          <a:p>
            <a:r>
              <a:rPr lang="en-US" dirty="0"/>
              <a:t>Currently ~200 speakers in NC</a:t>
            </a:r>
          </a:p>
          <a:p>
            <a:r>
              <a:rPr lang="en-US" dirty="0"/>
              <a:t>Not being passed on in the home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A08B2453-8E6D-2B4A-A3F9-330921F5AC4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2" y="2336800"/>
            <a:ext cx="3598863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598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78E2A-2489-C14D-86A6-D397A708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learn AND use the language?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44EAB-1AA8-5C41-97A6-350D83C480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“Studying” </a:t>
            </a:r>
          </a:p>
          <a:p>
            <a:pPr lvl="1"/>
            <a:r>
              <a:rPr lang="en-US" dirty="0"/>
              <a:t>Tough </a:t>
            </a:r>
          </a:p>
          <a:p>
            <a:pPr lvl="1"/>
            <a:r>
              <a:rPr lang="en-US" dirty="0"/>
              <a:t>Time-consuming</a:t>
            </a:r>
          </a:p>
          <a:p>
            <a:pPr lvl="1"/>
            <a:r>
              <a:rPr lang="en-US" dirty="0"/>
              <a:t>Can be isolating</a:t>
            </a:r>
          </a:p>
          <a:p>
            <a:r>
              <a:rPr lang="en-US" dirty="0" err="1"/>
              <a:t>DuoLingo</a:t>
            </a:r>
            <a:r>
              <a:rPr lang="en-US" dirty="0"/>
              <a:t>, Rosetta Stone, etc.</a:t>
            </a:r>
          </a:p>
          <a:p>
            <a:pPr lvl="1"/>
            <a:r>
              <a:rPr lang="en-US" dirty="0"/>
              <a:t>Rely on translation, memorization</a:t>
            </a:r>
          </a:p>
          <a:p>
            <a:pPr lvl="1"/>
            <a:r>
              <a:rPr lang="en-US" dirty="0"/>
              <a:t>Still isolating</a:t>
            </a:r>
          </a:p>
        </p:txBody>
      </p:sp>
      <p:pic>
        <p:nvPicPr>
          <p:cNvPr id="2050" name="Picture 2" descr="Image result for studying">
            <a:extLst>
              <a:ext uri="{FF2B5EF4-FFF2-40B4-BE49-F238E27FC236}">
                <a16:creationId xmlns:a16="http://schemas.microsoft.com/office/drawing/2014/main" id="{D44BFFA0-1474-5245-B603-7E93D1E1537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350" y="2570899"/>
            <a:ext cx="4700588" cy="313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25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689D2-601D-5847-B55F-B2FBB4B35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Practicing in day-to-day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532D3-6F51-1546-AAE0-2F5B96250D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Replacing social domains</a:t>
            </a:r>
          </a:p>
          <a:p>
            <a:r>
              <a:rPr lang="en-US" dirty="0"/>
              <a:t>Geo-tagging “practice spots” (like Pokémon Go gyms)</a:t>
            </a:r>
          </a:p>
          <a:p>
            <a:r>
              <a:rPr lang="en-US" dirty="0"/>
              <a:t>Push notification, video “mini-lesson” (~30 seconds)</a:t>
            </a:r>
          </a:p>
          <a:p>
            <a:r>
              <a:rPr lang="en-US" dirty="0"/>
              <a:t>Vocabulary list w/ sound</a:t>
            </a:r>
          </a:p>
          <a:p>
            <a:r>
              <a:rPr lang="en-US" dirty="0"/>
              <a:t>Try it </a:t>
            </a:r>
            <a:r>
              <a:rPr lang="en-US" i="1" dirty="0"/>
              <a:t>in</a:t>
            </a:r>
            <a:r>
              <a:rPr lang="en-US" dirty="0"/>
              <a:t> that location with cashier/barista</a:t>
            </a:r>
          </a:p>
          <a:p>
            <a:r>
              <a:rPr lang="en-US" dirty="0"/>
              <a:t>Ratings and incentives</a:t>
            </a: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58A62B6A-AADC-5843-9957-1573AC641D0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987" y="2336800"/>
            <a:ext cx="2633314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37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6DACB-FBEB-8346-8270-A14244BE0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F3E6C69-6F4D-0B4F-873B-794CC66ED4C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64870" y="2336873"/>
            <a:ext cx="4930570" cy="3599316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7A4CA5-A885-2A42-BD86-6F88167B76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Doing it in ”real life”</a:t>
            </a:r>
          </a:p>
          <a:p>
            <a:r>
              <a:rPr lang="en-US" dirty="0"/>
              <a:t>Habit formation</a:t>
            </a:r>
          </a:p>
          <a:p>
            <a:r>
              <a:rPr lang="en-US" dirty="0"/>
              <a:t>Cooperation, community involvement</a:t>
            </a:r>
          </a:p>
          <a:p>
            <a:r>
              <a:rPr lang="en-US" dirty="0"/>
              <a:t>Situating language </a:t>
            </a:r>
            <a:r>
              <a:rPr lang="en-US"/>
              <a:t>within </a:t>
            </a:r>
            <a:r>
              <a:rPr lang="en-US" i="1"/>
              <a:t>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57872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{D53F5C3E-452D-EE4E-829E-D343E59C4A37}tf10001057</Template>
  <TotalTime>44</TotalTime>
  <Words>138</Words>
  <Application>Microsoft Macintosh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ᏤᏙᎭᏊ:</vt:lpstr>
      <vt:lpstr>Reversing Language Shift</vt:lpstr>
      <vt:lpstr>How to learn AND use the language?</vt:lpstr>
      <vt:lpstr>Practicing in day-to-day life</vt:lpstr>
      <vt:lpstr>Context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Revitalization through Context:</dc:title>
  <dc:creator>Microsoft Office User</dc:creator>
  <cp:lastModifiedBy>Microsoft Office User</cp:lastModifiedBy>
  <cp:revision>10</cp:revision>
  <dcterms:created xsi:type="dcterms:W3CDTF">2019-01-13T20:20:57Z</dcterms:created>
  <dcterms:modified xsi:type="dcterms:W3CDTF">2019-01-15T21:36:32Z</dcterms:modified>
</cp:coreProperties>
</file>