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58" r:id="rId4"/>
    <p:sldId id="261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8D9092"/>
    <a:srgbClr val="7BAFD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9DFD2-CBCB-409E-A253-8B9AE1B833D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571DA7-2734-4B1D-BEF7-0BA487AD058D}">
      <dgm:prSet phldrT="[Text]"/>
      <dgm:spPr>
        <a:solidFill>
          <a:srgbClr val="13294B"/>
        </a:solidFill>
      </dgm:spPr>
      <dgm:t>
        <a:bodyPr/>
        <a:lstStyle/>
        <a:p>
          <a:r>
            <a:rPr lang="en-US" dirty="0" smtClean="0"/>
            <a:t>For our future growth, we need:</a:t>
          </a:r>
          <a:endParaRPr lang="en-US" dirty="0"/>
        </a:p>
      </dgm:t>
    </dgm:pt>
    <dgm:pt modelId="{320B8435-A097-4200-B8B5-54C1F5B136B6}" type="parTrans" cxnId="{2F7DC960-4832-4141-92F9-95800C6324BE}">
      <dgm:prSet/>
      <dgm:spPr/>
      <dgm:t>
        <a:bodyPr/>
        <a:lstStyle/>
        <a:p>
          <a:endParaRPr lang="en-US"/>
        </a:p>
      </dgm:t>
    </dgm:pt>
    <dgm:pt modelId="{DD3ECF8B-2B76-4012-80D3-BE8578390B7E}" type="sibTrans" cxnId="{2F7DC960-4832-4141-92F9-95800C6324BE}">
      <dgm:prSet/>
      <dgm:spPr/>
      <dgm:t>
        <a:bodyPr/>
        <a:lstStyle/>
        <a:p>
          <a:endParaRPr lang="en-US"/>
        </a:p>
      </dgm:t>
    </dgm:pt>
    <dgm:pt modelId="{9F02AF7F-19D6-419A-B98F-996AC03653DA}">
      <dgm:prSet phldrT="[Text]" custT="1"/>
      <dgm:spPr>
        <a:solidFill>
          <a:srgbClr val="7BAFD4"/>
        </a:solidFill>
      </dgm:spPr>
      <dgm:t>
        <a:bodyPr/>
        <a:lstStyle/>
        <a:p>
          <a:r>
            <a:rPr lang="en-US" sz="2200" dirty="0" smtClean="0"/>
            <a:t>More storage space for increasing size of database</a:t>
          </a:r>
          <a:endParaRPr lang="en-US" sz="2200" dirty="0"/>
        </a:p>
      </dgm:t>
    </dgm:pt>
    <dgm:pt modelId="{F5256EC9-03ED-4334-A275-D708743DF951}" type="parTrans" cxnId="{45B611CF-65D7-473D-940D-9EAE6F474199}">
      <dgm:prSet/>
      <dgm:spPr/>
      <dgm:t>
        <a:bodyPr/>
        <a:lstStyle/>
        <a:p>
          <a:endParaRPr lang="en-US"/>
        </a:p>
      </dgm:t>
    </dgm:pt>
    <dgm:pt modelId="{A1305820-14DA-43FA-9DE5-34720B0FF13C}" type="sibTrans" cxnId="{45B611CF-65D7-473D-940D-9EAE6F474199}">
      <dgm:prSet/>
      <dgm:spPr/>
      <dgm:t>
        <a:bodyPr/>
        <a:lstStyle/>
        <a:p>
          <a:endParaRPr lang="en-US"/>
        </a:p>
      </dgm:t>
    </dgm:pt>
    <dgm:pt modelId="{8FCC28D1-6782-42D9-9F5C-2D4903898872}">
      <dgm:prSet phldrT="[Text]" custT="1"/>
      <dgm:spPr>
        <a:solidFill>
          <a:srgbClr val="8D9092"/>
        </a:solidFill>
      </dgm:spPr>
      <dgm:t>
        <a:bodyPr/>
        <a:lstStyle/>
        <a:p>
          <a:r>
            <a:rPr lang="en-US" sz="2200" dirty="0" smtClean="0"/>
            <a:t>Improved speed and functionality</a:t>
          </a:r>
          <a:endParaRPr lang="en-US" sz="2200" dirty="0"/>
        </a:p>
      </dgm:t>
    </dgm:pt>
    <dgm:pt modelId="{A5818712-E9B7-474E-AF94-241852E1A0A9}" type="parTrans" cxnId="{8F3CD174-2E66-4489-8017-EB7BA3B007D2}">
      <dgm:prSet/>
      <dgm:spPr/>
      <dgm:t>
        <a:bodyPr/>
        <a:lstStyle/>
        <a:p>
          <a:endParaRPr lang="en-US"/>
        </a:p>
      </dgm:t>
    </dgm:pt>
    <dgm:pt modelId="{709BDEE7-0266-457B-963B-E23BDB0394CB}" type="sibTrans" cxnId="{8F3CD174-2E66-4489-8017-EB7BA3B007D2}">
      <dgm:prSet/>
      <dgm:spPr/>
      <dgm:t>
        <a:bodyPr/>
        <a:lstStyle/>
        <a:p>
          <a:endParaRPr lang="en-US"/>
        </a:p>
      </dgm:t>
    </dgm:pt>
    <dgm:pt modelId="{A0FB83E0-7BDA-486D-BC4B-9A9A56707C6E}">
      <dgm:prSet phldrT="[Text]" custT="1"/>
      <dgm:spPr>
        <a:solidFill>
          <a:srgbClr val="7BAFD4"/>
        </a:solidFill>
      </dgm:spPr>
      <dgm:t>
        <a:bodyPr/>
        <a:lstStyle/>
        <a:p>
          <a:r>
            <a:rPr lang="en-US" sz="2200" dirty="0" smtClean="0"/>
            <a:t>Possibility of future updates (app connectivity, etc.)</a:t>
          </a:r>
          <a:endParaRPr lang="en-US" sz="2200" dirty="0"/>
        </a:p>
      </dgm:t>
    </dgm:pt>
    <dgm:pt modelId="{DAEA6231-07D8-43BB-818A-B5AB4E61BBC4}" type="parTrans" cxnId="{E8B53DBF-4A0F-452C-813E-99E0B45288DE}">
      <dgm:prSet/>
      <dgm:spPr/>
      <dgm:t>
        <a:bodyPr/>
        <a:lstStyle/>
        <a:p>
          <a:endParaRPr lang="en-US"/>
        </a:p>
      </dgm:t>
    </dgm:pt>
    <dgm:pt modelId="{13CFB73A-5B51-444B-B823-FCFB4C3BD096}" type="sibTrans" cxnId="{E8B53DBF-4A0F-452C-813E-99E0B45288DE}">
      <dgm:prSet/>
      <dgm:spPr/>
      <dgm:t>
        <a:bodyPr/>
        <a:lstStyle/>
        <a:p>
          <a:endParaRPr lang="en-US"/>
        </a:p>
      </dgm:t>
    </dgm:pt>
    <dgm:pt modelId="{0B0457CF-8E41-4A04-89CF-ACF93F3B12FF}">
      <dgm:prSet phldrT="[Text]"/>
      <dgm:spPr>
        <a:solidFill>
          <a:srgbClr val="8D9092"/>
        </a:solidFill>
      </dgm:spPr>
      <dgm:t>
        <a:bodyPr/>
        <a:lstStyle/>
        <a:p>
          <a:r>
            <a:rPr lang="en-US" dirty="0" smtClean="0"/>
            <a:t>Anything else that improves on our system!</a:t>
          </a:r>
          <a:endParaRPr lang="en-US" dirty="0"/>
        </a:p>
      </dgm:t>
    </dgm:pt>
    <dgm:pt modelId="{E045562C-AE6A-4E47-83B1-11E858DFD504}" type="parTrans" cxnId="{2A22EB7F-7B75-4981-81E9-ECBFB327B23E}">
      <dgm:prSet/>
      <dgm:spPr/>
      <dgm:t>
        <a:bodyPr/>
        <a:lstStyle/>
        <a:p>
          <a:endParaRPr lang="en-US"/>
        </a:p>
      </dgm:t>
    </dgm:pt>
    <dgm:pt modelId="{35806D4D-E6F3-44F6-B291-577F62760B03}" type="sibTrans" cxnId="{2A22EB7F-7B75-4981-81E9-ECBFB327B23E}">
      <dgm:prSet/>
      <dgm:spPr/>
      <dgm:t>
        <a:bodyPr/>
        <a:lstStyle/>
        <a:p>
          <a:endParaRPr lang="en-US"/>
        </a:p>
      </dgm:t>
    </dgm:pt>
    <dgm:pt modelId="{C4C98532-48DB-4893-9D02-DBAE2B61455F}" type="pres">
      <dgm:prSet presAssocID="{8CE9DFD2-CBCB-409E-A253-8B9AE1B833D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5F9E0A4-01AF-4AA5-92DC-B908632D51BC}" type="pres">
      <dgm:prSet presAssocID="{9F571DA7-2734-4B1D-BEF7-0BA487AD058D}" presName="root" presStyleCnt="0">
        <dgm:presLayoutVars>
          <dgm:chMax/>
          <dgm:chPref val="4"/>
        </dgm:presLayoutVars>
      </dgm:prSet>
      <dgm:spPr/>
    </dgm:pt>
    <dgm:pt modelId="{E66B95CB-3E03-4176-A357-2A396DFEBEDE}" type="pres">
      <dgm:prSet presAssocID="{9F571DA7-2734-4B1D-BEF7-0BA487AD058D}" presName="rootComposite" presStyleCnt="0">
        <dgm:presLayoutVars/>
      </dgm:prSet>
      <dgm:spPr/>
    </dgm:pt>
    <dgm:pt modelId="{9CA531F9-442D-4D64-A1CE-EB0D9007C4C4}" type="pres">
      <dgm:prSet presAssocID="{9F571DA7-2734-4B1D-BEF7-0BA487AD058D}" presName="rootText" presStyleLbl="node0" presStyleIdx="0" presStyleCnt="1" custScaleX="112074">
        <dgm:presLayoutVars>
          <dgm:chMax/>
          <dgm:chPref val="4"/>
        </dgm:presLayoutVars>
      </dgm:prSet>
      <dgm:spPr/>
    </dgm:pt>
    <dgm:pt modelId="{51219E89-6614-4983-96B5-AB91BD14B222}" type="pres">
      <dgm:prSet presAssocID="{9F571DA7-2734-4B1D-BEF7-0BA487AD058D}" presName="childShape" presStyleCnt="0">
        <dgm:presLayoutVars>
          <dgm:chMax val="0"/>
          <dgm:chPref val="0"/>
        </dgm:presLayoutVars>
      </dgm:prSet>
      <dgm:spPr/>
    </dgm:pt>
    <dgm:pt modelId="{50378616-DC0B-4840-ADF6-CDCFAC85C793}" type="pres">
      <dgm:prSet presAssocID="{9F02AF7F-19D6-419A-B98F-996AC03653DA}" presName="childComposite" presStyleCnt="0">
        <dgm:presLayoutVars>
          <dgm:chMax val="0"/>
          <dgm:chPref val="0"/>
        </dgm:presLayoutVars>
      </dgm:prSet>
      <dgm:spPr/>
    </dgm:pt>
    <dgm:pt modelId="{AC946AA4-CCAA-42CA-9183-54B8F2DFD8E5}" type="pres">
      <dgm:prSet presAssocID="{9F02AF7F-19D6-419A-B98F-996AC03653DA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4B0718C-E026-4D50-8C2F-E7D3C3762F79}" type="pres">
      <dgm:prSet presAssocID="{9F02AF7F-19D6-419A-B98F-996AC03653DA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14190-6AA7-40DD-A248-1815E969EF2D}" type="pres">
      <dgm:prSet presAssocID="{8FCC28D1-6782-42D9-9F5C-2D4903898872}" presName="childComposite" presStyleCnt="0">
        <dgm:presLayoutVars>
          <dgm:chMax val="0"/>
          <dgm:chPref val="0"/>
        </dgm:presLayoutVars>
      </dgm:prSet>
      <dgm:spPr/>
    </dgm:pt>
    <dgm:pt modelId="{078ACBEF-3514-484A-AF8B-0CC813F9706A}" type="pres">
      <dgm:prSet presAssocID="{8FCC28D1-6782-42D9-9F5C-2D4903898872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EDF3A7BE-7AEA-43CD-BE48-5470FF2163F6}" type="pres">
      <dgm:prSet presAssocID="{8FCC28D1-6782-42D9-9F5C-2D4903898872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7060E-90D7-42BE-B579-C2412A96F523}" type="pres">
      <dgm:prSet presAssocID="{A0FB83E0-7BDA-486D-BC4B-9A9A56707C6E}" presName="childComposite" presStyleCnt="0">
        <dgm:presLayoutVars>
          <dgm:chMax val="0"/>
          <dgm:chPref val="0"/>
        </dgm:presLayoutVars>
      </dgm:prSet>
      <dgm:spPr/>
    </dgm:pt>
    <dgm:pt modelId="{AF37A887-4170-44AB-B1AE-F665084332F3}" type="pres">
      <dgm:prSet presAssocID="{A0FB83E0-7BDA-486D-BC4B-9A9A56707C6E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1C75347-EB66-443A-830A-243522BCD875}" type="pres">
      <dgm:prSet presAssocID="{A0FB83E0-7BDA-486D-BC4B-9A9A56707C6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1893-B969-498D-9C73-3375C26252F1}" type="pres">
      <dgm:prSet presAssocID="{0B0457CF-8E41-4A04-89CF-ACF93F3B12FF}" presName="childComposite" presStyleCnt="0">
        <dgm:presLayoutVars>
          <dgm:chMax val="0"/>
          <dgm:chPref val="0"/>
        </dgm:presLayoutVars>
      </dgm:prSet>
      <dgm:spPr/>
    </dgm:pt>
    <dgm:pt modelId="{5D7FA909-F6FF-41F1-967E-ACD0EA581F12}" type="pres">
      <dgm:prSet presAssocID="{0B0457CF-8E41-4A04-89CF-ACF93F3B12FF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39AB175-955B-407B-A878-60F76E086A84}" type="pres">
      <dgm:prSet presAssocID="{0B0457CF-8E41-4A04-89CF-ACF93F3B12FF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22EB7F-7B75-4981-81E9-ECBFB327B23E}" srcId="{9F571DA7-2734-4B1D-BEF7-0BA487AD058D}" destId="{0B0457CF-8E41-4A04-89CF-ACF93F3B12FF}" srcOrd="3" destOrd="0" parTransId="{E045562C-AE6A-4E47-83B1-11E858DFD504}" sibTransId="{35806D4D-E6F3-44F6-B291-577F62760B03}"/>
    <dgm:cxn modelId="{E2A74188-E1EA-4895-8F68-C64E0B12B49D}" type="presOf" srcId="{9F02AF7F-19D6-419A-B98F-996AC03653DA}" destId="{B4B0718C-E026-4D50-8C2F-E7D3C3762F79}" srcOrd="0" destOrd="0" presId="urn:microsoft.com/office/officeart/2008/layout/PictureAccentList"/>
    <dgm:cxn modelId="{45B611CF-65D7-473D-940D-9EAE6F474199}" srcId="{9F571DA7-2734-4B1D-BEF7-0BA487AD058D}" destId="{9F02AF7F-19D6-419A-B98F-996AC03653DA}" srcOrd="0" destOrd="0" parTransId="{F5256EC9-03ED-4334-A275-D708743DF951}" sibTransId="{A1305820-14DA-43FA-9DE5-34720B0FF13C}"/>
    <dgm:cxn modelId="{949A0C8C-82D5-44A3-B297-D56A6305CFAE}" type="presOf" srcId="{8FCC28D1-6782-42D9-9F5C-2D4903898872}" destId="{EDF3A7BE-7AEA-43CD-BE48-5470FF2163F6}" srcOrd="0" destOrd="0" presId="urn:microsoft.com/office/officeart/2008/layout/PictureAccentList"/>
    <dgm:cxn modelId="{C4B063F6-F76B-4494-A072-0AA33B5C9EB5}" type="presOf" srcId="{8CE9DFD2-CBCB-409E-A253-8B9AE1B833D4}" destId="{C4C98532-48DB-4893-9D02-DBAE2B61455F}" srcOrd="0" destOrd="0" presId="urn:microsoft.com/office/officeart/2008/layout/PictureAccentList"/>
    <dgm:cxn modelId="{581CF9DE-D766-4F78-ADEA-BCB947EA31BF}" type="presOf" srcId="{0B0457CF-8E41-4A04-89CF-ACF93F3B12FF}" destId="{539AB175-955B-407B-A878-60F76E086A84}" srcOrd="0" destOrd="0" presId="urn:microsoft.com/office/officeart/2008/layout/PictureAccentList"/>
    <dgm:cxn modelId="{2F7DC960-4832-4141-92F9-95800C6324BE}" srcId="{8CE9DFD2-CBCB-409E-A253-8B9AE1B833D4}" destId="{9F571DA7-2734-4B1D-BEF7-0BA487AD058D}" srcOrd="0" destOrd="0" parTransId="{320B8435-A097-4200-B8B5-54C1F5B136B6}" sibTransId="{DD3ECF8B-2B76-4012-80D3-BE8578390B7E}"/>
    <dgm:cxn modelId="{8F3CD174-2E66-4489-8017-EB7BA3B007D2}" srcId="{9F571DA7-2734-4B1D-BEF7-0BA487AD058D}" destId="{8FCC28D1-6782-42D9-9F5C-2D4903898872}" srcOrd="1" destOrd="0" parTransId="{A5818712-E9B7-474E-AF94-241852E1A0A9}" sibTransId="{709BDEE7-0266-457B-963B-E23BDB0394CB}"/>
    <dgm:cxn modelId="{FE7EF329-D625-4633-A5DC-2E63C40B37D5}" type="presOf" srcId="{A0FB83E0-7BDA-486D-BC4B-9A9A56707C6E}" destId="{91C75347-EB66-443A-830A-243522BCD875}" srcOrd="0" destOrd="0" presId="urn:microsoft.com/office/officeart/2008/layout/PictureAccentList"/>
    <dgm:cxn modelId="{7CA5624B-751B-4CF6-ACAA-302EC94F08E6}" type="presOf" srcId="{9F571DA7-2734-4B1D-BEF7-0BA487AD058D}" destId="{9CA531F9-442D-4D64-A1CE-EB0D9007C4C4}" srcOrd="0" destOrd="0" presId="urn:microsoft.com/office/officeart/2008/layout/PictureAccentList"/>
    <dgm:cxn modelId="{E8B53DBF-4A0F-452C-813E-99E0B45288DE}" srcId="{9F571DA7-2734-4B1D-BEF7-0BA487AD058D}" destId="{A0FB83E0-7BDA-486D-BC4B-9A9A56707C6E}" srcOrd="2" destOrd="0" parTransId="{DAEA6231-07D8-43BB-818A-B5AB4E61BBC4}" sibTransId="{13CFB73A-5B51-444B-B823-FCFB4C3BD096}"/>
    <dgm:cxn modelId="{78F47934-A3C0-4B79-AE6C-FFF272A02337}" type="presParOf" srcId="{C4C98532-48DB-4893-9D02-DBAE2B61455F}" destId="{C5F9E0A4-01AF-4AA5-92DC-B908632D51BC}" srcOrd="0" destOrd="0" presId="urn:microsoft.com/office/officeart/2008/layout/PictureAccentList"/>
    <dgm:cxn modelId="{52E3BAE1-7E2C-4169-A84D-5F0F834135D2}" type="presParOf" srcId="{C5F9E0A4-01AF-4AA5-92DC-B908632D51BC}" destId="{E66B95CB-3E03-4176-A357-2A396DFEBEDE}" srcOrd="0" destOrd="0" presId="urn:microsoft.com/office/officeart/2008/layout/PictureAccentList"/>
    <dgm:cxn modelId="{CE6942B9-DA50-4A81-904C-72F0259FAD8A}" type="presParOf" srcId="{E66B95CB-3E03-4176-A357-2A396DFEBEDE}" destId="{9CA531F9-442D-4D64-A1CE-EB0D9007C4C4}" srcOrd="0" destOrd="0" presId="urn:microsoft.com/office/officeart/2008/layout/PictureAccentList"/>
    <dgm:cxn modelId="{1C23C64C-696E-403D-BB58-02DDA652B7F1}" type="presParOf" srcId="{C5F9E0A4-01AF-4AA5-92DC-B908632D51BC}" destId="{51219E89-6614-4983-96B5-AB91BD14B222}" srcOrd="1" destOrd="0" presId="urn:microsoft.com/office/officeart/2008/layout/PictureAccentList"/>
    <dgm:cxn modelId="{2B08E073-2A0C-4A58-886C-E18AE5CB5220}" type="presParOf" srcId="{51219E89-6614-4983-96B5-AB91BD14B222}" destId="{50378616-DC0B-4840-ADF6-CDCFAC85C793}" srcOrd="0" destOrd="0" presId="urn:microsoft.com/office/officeart/2008/layout/PictureAccentList"/>
    <dgm:cxn modelId="{9439CE60-A027-4DB2-92EB-A54E159ABF26}" type="presParOf" srcId="{50378616-DC0B-4840-ADF6-CDCFAC85C793}" destId="{AC946AA4-CCAA-42CA-9183-54B8F2DFD8E5}" srcOrd="0" destOrd="0" presId="urn:microsoft.com/office/officeart/2008/layout/PictureAccentList"/>
    <dgm:cxn modelId="{84EEC153-2A67-4CB3-B9ED-61A6B07C50D2}" type="presParOf" srcId="{50378616-DC0B-4840-ADF6-CDCFAC85C793}" destId="{B4B0718C-E026-4D50-8C2F-E7D3C3762F79}" srcOrd="1" destOrd="0" presId="urn:microsoft.com/office/officeart/2008/layout/PictureAccentList"/>
    <dgm:cxn modelId="{9F367FE9-BA5F-44CA-8B93-FEEB8CDB1DB2}" type="presParOf" srcId="{51219E89-6614-4983-96B5-AB91BD14B222}" destId="{07F14190-6AA7-40DD-A248-1815E969EF2D}" srcOrd="1" destOrd="0" presId="urn:microsoft.com/office/officeart/2008/layout/PictureAccentList"/>
    <dgm:cxn modelId="{D587F590-9E48-4FFF-8D57-64A3DF201CD7}" type="presParOf" srcId="{07F14190-6AA7-40DD-A248-1815E969EF2D}" destId="{078ACBEF-3514-484A-AF8B-0CC813F9706A}" srcOrd="0" destOrd="0" presId="urn:microsoft.com/office/officeart/2008/layout/PictureAccentList"/>
    <dgm:cxn modelId="{15F1831C-12EF-45BA-8F01-D5416EA8C68B}" type="presParOf" srcId="{07F14190-6AA7-40DD-A248-1815E969EF2D}" destId="{EDF3A7BE-7AEA-43CD-BE48-5470FF2163F6}" srcOrd="1" destOrd="0" presId="urn:microsoft.com/office/officeart/2008/layout/PictureAccentList"/>
    <dgm:cxn modelId="{08238462-F0CF-43A5-9718-5F683163D8E2}" type="presParOf" srcId="{51219E89-6614-4983-96B5-AB91BD14B222}" destId="{2CF7060E-90D7-42BE-B579-C2412A96F523}" srcOrd="2" destOrd="0" presId="urn:microsoft.com/office/officeart/2008/layout/PictureAccentList"/>
    <dgm:cxn modelId="{4AD351A0-8718-4B23-926A-6DA769A5C5EB}" type="presParOf" srcId="{2CF7060E-90D7-42BE-B579-C2412A96F523}" destId="{AF37A887-4170-44AB-B1AE-F665084332F3}" srcOrd="0" destOrd="0" presId="urn:microsoft.com/office/officeart/2008/layout/PictureAccentList"/>
    <dgm:cxn modelId="{0FBCB572-5A7C-4697-A077-33AB544E383A}" type="presParOf" srcId="{2CF7060E-90D7-42BE-B579-C2412A96F523}" destId="{91C75347-EB66-443A-830A-243522BCD875}" srcOrd="1" destOrd="0" presId="urn:microsoft.com/office/officeart/2008/layout/PictureAccentList"/>
    <dgm:cxn modelId="{8209AC96-F54C-443D-A06C-7279FDFBE2C5}" type="presParOf" srcId="{51219E89-6614-4983-96B5-AB91BD14B222}" destId="{DA8E1893-B969-498D-9C73-3375C26252F1}" srcOrd="3" destOrd="0" presId="urn:microsoft.com/office/officeart/2008/layout/PictureAccentList"/>
    <dgm:cxn modelId="{BDCCDFC9-69BE-41A1-83C3-675C91A66261}" type="presParOf" srcId="{DA8E1893-B969-498D-9C73-3375C26252F1}" destId="{5D7FA909-F6FF-41F1-967E-ACD0EA581F12}" srcOrd="0" destOrd="0" presId="urn:microsoft.com/office/officeart/2008/layout/PictureAccentList"/>
    <dgm:cxn modelId="{C6C43A5C-C81F-42F3-A77D-541376E7841A}" type="presParOf" srcId="{DA8E1893-B969-498D-9C73-3375C26252F1}" destId="{539AB175-955B-407B-A878-60F76E086A8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31F9-442D-4D64-A1CE-EB0D9007C4C4}">
      <dsp:nvSpPr>
        <dsp:cNvPr id="0" name=""/>
        <dsp:cNvSpPr/>
      </dsp:nvSpPr>
      <dsp:spPr>
        <a:xfrm>
          <a:off x="822975" y="1006"/>
          <a:ext cx="6963265" cy="766776"/>
        </a:xfrm>
        <a:prstGeom prst="roundRect">
          <a:avLst>
            <a:gd name="adj" fmla="val 10000"/>
          </a:avLst>
        </a:prstGeom>
        <a:solidFill>
          <a:srgbClr val="13294B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For our future growth, we need:</a:t>
          </a:r>
          <a:endParaRPr lang="en-US" sz="4000" kern="1200" dirty="0"/>
        </a:p>
      </dsp:txBody>
      <dsp:txXfrm>
        <a:off x="845433" y="23464"/>
        <a:ext cx="6918349" cy="721860"/>
      </dsp:txXfrm>
    </dsp:sp>
    <dsp:sp modelId="{AC946AA4-CCAA-42CA-9183-54B8F2DFD8E5}">
      <dsp:nvSpPr>
        <dsp:cNvPr id="0" name=""/>
        <dsp:cNvSpPr/>
      </dsp:nvSpPr>
      <dsp:spPr>
        <a:xfrm>
          <a:off x="1198059" y="905803"/>
          <a:ext cx="766776" cy="7667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0718C-E026-4D50-8C2F-E7D3C3762F79}">
      <dsp:nvSpPr>
        <dsp:cNvPr id="0" name=""/>
        <dsp:cNvSpPr/>
      </dsp:nvSpPr>
      <dsp:spPr>
        <a:xfrm>
          <a:off x="2010843" y="905803"/>
          <a:ext cx="5400312" cy="766776"/>
        </a:xfrm>
        <a:prstGeom prst="roundRect">
          <a:avLst>
            <a:gd name="adj" fmla="val 16670"/>
          </a:avLst>
        </a:prstGeom>
        <a:solidFill>
          <a:srgbClr val="7BAFD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More storage space for increasing size of database</a:t>
          </a:r>
          <a:endParaRPr lang="en-US" sz="2200" kern="1200" dirty="0"/>
        </a:p>
      </dsp:txBody>
      <dsp:txXfrm>
        <a:off x="2048281" y="943241"/>
        <a:ext cx="5325436" cy="691900"/>
      </dsp:txXfrm>
    </dsp:sp>
    <dsp:sp modelId="{078ACBEF-3514-484A-AF8B-0CC813F9706A}">
      <dsp:nvSpPr>
        <dsp:cNvPr id="0" name=""/>
        <dsp:cNvSpPr/>
      </dsp:nvSpPr>
      <dsp:spPr>
        <a:xfrm>
          <a:off x="1198059" y="1764593"/>
          <a:ext cx="766776" cy="7667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3A7BE-7AEA-43CD-BE48-5470FF2163F6}">
      <dsp:nvSpPr>
        <dsp:cNvPr id="0" name=""/>
        <dsp:cNvSpPr/>
      </dsp:nvSpPr>
      <dsp:spPr>
        <a:xfrm>
          <a:off x="2010843" y="1764593"/>
          <a:ext cx="5400312" cy="766776"/>
        </a:xfrm>
        <a:prstGeom prst="roundRect">
          <a:avLst>
            <a:gd name="adj" fmla="val 16670"/>
          </a:avLst>
        </a:prstGeom>
        <a:solidFill>
          <a:srgbClr val="8D909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Improved speed and functionality</a:t>
          </a:r>
          <a:endParaRPr lang="en-US" sz="2200" kern="1200" dirty="0"/>
        </a:p>
      </dsp:txBody>
      <dsp:txXfrm>
        <a:off x="2048281" y="1802031"/>
        <a:ext cx="5325436" cy="691900"/>
      </dsp:txXfrm>
    </dsp:sp>
    <dsp:sp modelId="{AF37A887-4170-44AB-B1AE-F665084332F3}">
      <dsp:nvSpPr>
        <dsp:cNvPr id="0" name=""/>
        <dsp:cNvSpPr/>
      </dsp:nvSpPr>
      <dsp:spPr>
        <a:xfrm>
          <a:off x="1198059" y="2623383"/>
          <a:ext cx="766776" cy="7667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75347-EB66-443A-830A-243522BCD875}">
      <dsp:nvSpPr>
        <dsp:cNvPr id="0" name=""/>
        <dsp:cNvSpPr/>
      </dsp:nvSpPr>
      <dsp:spPr>
        <a:xfrm>
          <a:off x="2010843" y="2623383"/>
          <a:ext cx="5400312" cy="766776"/>
        </a:xfrm>
        <a:prstGeom prst="roundRect">
          <a:avLst>
            <a:gd name="adj" fmla="val 16670"/>
          </a:avLst>
        </a:prstGeom>
        <a:solidFill>
          <a:srgbClr val="7BAFD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Possibility of future updates (app connectivity, etc.)</a:t>
          </a:r>
          <a:endParaRPr lang="en-US" sz="2200" kern="1200" dirty="0"/>
        </a:p>
      </dsp:txBody>
      <dsp:txXfrm>
        <a:off x="2048281" y="2660821"/>
        <a:ext cx="5325436" cy="691900"/>
      </dsp:txXfrm>
    </dsp:sp>
    <dsp:sp modelId="{5D7FA909-F6FF-41F1-967E-ACD0EA581F12}">
      <dsp:nvSpPr>
        <dsp:cNvPr id="0" name=""/>
        <dsp:cNvSpPr/>
      </dsp:nvSpPr>
      <dsp:spPr>
        <a:xfrm>
          <a:off x="1198059" y="3482173"/>
          <a:ext cx="766776" cy="7667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AB175-955B-407B-A878-60F76E086A84}">
      <dsp:nvSpPr>
        <dsp:cNvPr id="0" name=""/>
        <dsp:cNvSpPr/>
      </dsp:nvSpPr>
      <dsp:spPr>
        <a:xfrm>
          <a:off x="2010843" y="3482173"/>
          <a:ext cx="5400312" cy="766776"/>
        </a:xfrm>
        <a:prstGeom prst="roundRect">
          <a:avLst>
            <a:gd name="adj" fmla="val 16670"/>
          </a:avLst>
        </a:prstGeom>
        <a:solidFill>
          <a:srgbClr val="8D909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Anything else that improves on our system!</a:t>
          </a:r>
          <a:endParaRPr lang="en-US" sz="2200" kern="1200" dirty="0"/>
        </a:p>
      </dsp:txBody>
      <dsp:txXfrm>
        <a:off x="2048281" y="3519611"/>
        <a:ext cx="5325436" cy="69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1286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8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8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1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B12346-827D-49C6-97FB-DDCC10CFF6F1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987CD-E671-4F45-9054-C2EFFFDA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UNC Hospital School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Project Proposal for COMP 523</a:t>
            </a:r>
          </a:p>
          <a:p>
            <a:endParaRPr lang="en-US" dirty="0"/>
          </a:p>
        </p:txBody>
      </p:sp>
      <p:pic>
        <p:nvPicPr>
          <p:cNvPr id="8" name="image9.png"/>
          <p:cNvPicPr/>
          <p:nvPr/>
        </p:nvPicPr>
        <p:blipFill rotWithShape="1">
          <a:blip r:embed="rId2"/>
          <a:srcRect b="23386"/>
          <a:stretch/>
        </p:blipFill>
        <p:spPr>
          <a:xfrm>
            <a:off x="2791235" y="632871"/>
            <a:ext cx="4023450" cy="24052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9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4691" y="-83127"/>
            <a:ext cx="9385069" cy="7040880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691" y="0"/>
            <a:ext cx="9385069" cy="181075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BAFD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We Are</a:t>
            </a:r>
            <a:endParaRPr lang="en-US" sz="6000" dirty="0">
              <a:solidFill>
                <a:srgbClr val="7BAFD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566"/>
            <a:ext cx="9144000" cy="51114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UNC Hospital School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583870"/>
            <a:ext cx="7704667" cy="3332816"/>
          </a:xfrm>
        </p:spPr>
        <p:txBody>
          <a:bodyPr/>
          <a:lstStyle/>
          <a:p>
            <a:r>
              <a:rPr lang="en-US" dirty="0" smtClean="0"/>
              <a:t>Serves all hospitalized patients between the ages of 3 and 20 if they are in primary/secondary school</a:t>
            </a:r>
          </a:p>
          <a:p>
            <a:pPr lvl="1"/>
            <a:r>
              <a:rPr lang="en-US" dirty="0" smtClean="0"/>
              <a:t>Also outpatient Hematology/Oncology patients</a:t>
            </a:r>
          </a:p>
          <a:p>
            <a:r>
              <a:rPr lang="en-US" dirty="0" smtClean="0"/>
              <a:t>Three locations</a:t>
            </a:r>
          </a:p>
          <a:p>
            <a:r>
              <a:rPr lang="en-US" dirty="0" smtClean="0"/>
              <a:t>17 staff members, including 15 teachers</a:t>
            </a:r>
          </a:p>
          <a:p>
            <a:r>
              <a:rPr lang="en-US" dirty="0" smtClean="0"/>
              <a:t>Public school in the Chapel Hill-Carrboro District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639396" y="5523070"/>
            <a:ext cx="1388227" cy="1210391"/>
            <a:chOff x="7258964" y="5191374"/>
            <a:chExt cx="1768659" cy="1542088"/>
          </a:xfrm>
        </p:grpSpPr>
        <p:sp>
          <p:nvSpPr>
            <p:cNvPr id="5" name="Folded Corner 4"/>
            <p:cNvSpPr/>
            <p:nvPr/>
          </p:nvSpPr>
          <p:spPr>
            <a:xfrm>
              <a:off x="7323513" y="5191374"/>
              <a:ext cx="1704110" cy="1542088"/>
            </a:xfrm>
            <a:prstGeom prst="foldedCorner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image9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258964" y="5266191"/>
              <a:ext cx="1768659" cy="1380066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283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4691" y="-83127"/>
            <a:ext cx="9385069" cy="7040880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691" y="0"/>
            <a:ext cx="9385069" cy="1810754"/>
          </a:xfrm>
          <a:noFill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BAFD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We Do</a:t>
            </a:r>
            <a:endParaRPr lang="en-US" sz="6000" dirty="0">
              <a:solidFill>
                <a:srgbClr val="7BAFD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No phot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7161"/>
          <a:stretch/>
        </p:blipFill>
        <p:spPr bwMode="auto">
          <a:xfrm>
            <a:off x="-124692" y="1755341"/>
            <a:ext cx="9385069" cy="51033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Our Mission and Work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771113" y="3973038"/>
            <a:ext cx="1631091" cy="1406113"/>
          </a:xfrm>
          <a:prstGeom prst="hexagon">
            <a:avLst/>
          </a:prstGeom>
          <a:solidFill>
            <a:srgbClr val="8D90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Normalcy</a:t>
            </a:r>
            <a:endParaRPr lang="en-US" sz="1600" dirty="0"/>
          </a:p>
        </p:txBody>
      </p:sp>
      <p:sp>
        <p:nvSpPr>
          <p:cNvPr id="5" name="Hexagon 4"/>
          <p:cNvSpPr/>
          <p:nvPr/>
        </p:nvSpPr>
        <p:spPr>
          <a:xfrm>
            <a:off x="4023264" y="3269981"/>
            <a:ext cx="1631091" cy="1406113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294B"/>
                </a:solidFill>
              </a:rPr>
              <a:t>Direct</a:t>
            </a:r>
          </a:p>
          <a:p>
            <a:pPr algn="ctr"/>
            <a:r>
              <a:rPr lang="en-US" sz="1600" dirty="0" smtClean="0">
                <a:solidFill>
                  <a:srgbClr val="13294B"/>
                </a:solidFill>
              </a:rPr>
              <a:t>Instruction</a:t>
            </a:r>
            <a:endParaRPr lang="en-US" sz="1600" dirty="0">
              <a:solidFill>
                <a:srgbClr val="13294B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4023264" y="4676095"/>
            <a:ext cx="1631091" cy="1406113"/>
          </a:xfrm>
          <a:prstGeom prst="hexagon">
            <a:avLst/>
          </a:prstGeom>
          <a:solidFill>
            <a:srgbClr val="7BAF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Medical Liaison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298641" y="3973038"/>
            <a:ext cx="1631091" cy="1406113"/>
          </a:xfrm>
          <a:prstGeom prst="hexagon">
            <a:avLst/>
          </a:prstGeom>
          <a:solidFill>
            <a:srgbClr val="1329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College Prep</a:t>
            </a:r>
            <a:endParaRPr lang="en-US" sz="1600" dirty="0"/>
          </a:p>
        </p:txBody>
      </p:sp>
      <p:sp>
        <p:nvSpPr>
          <p:cNvPr id="8" name="Hexagon 7"/>
          <p:cNvSpPr/>
          <p:nvPr/>
        </p:nvSpPr>
        <p:spPr>
          <a:xfrm>
            <a:off x="5299385" y="2566923"/>
            <a:ext cx="1631091" cy="1406113"/>
          </a:xfrm>
          <a:prstGeom prst="hexagon">
            <a:avLst/>
          </a:prstGeom>
          <a:solidFill>
            <a:srgbClr val="8D90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Family Support</a:t>
            </a:r>
            <a:endParaRPr lang="en-US" sz="1600" dirty="0"/>
          </a:p>
        </p:txBody>
      </p:sp>
      <p:sp>
        <p:nvSpPr>
          <p:cNvPr id="9" name="Hexagon 8"/>
          <p:cNvSpPr/>
          <p:nvPr/>
        </p:nvSpPr>
        <p:spPr>
          <a:xfrm>
            <a:off x="1494992" y="3269980"/>
            <a:ext cx="1631091" cy="1406113"/>
          </a:xfrm>
          <a:prstGeom prst="hexagon">
            <a:avLst/>
          </a:prstGeom>
          <a:solidFill>
            <a:srgbClr val="7BAF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School Liaison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39396" y="5523070"/>
            <a:ext cx="1388227" cy="1210391"/>
            <a:chOff x="7258964" y="5191374"/>
            <a:chExt cx="1768659" cy="1542088"/>
          </a:xfrm>
        </p:grpSpPr>
        <p:sp>
          <p:nvSpPr>
            <p:cNvPr id="11" name="Folded Corner 10"/>
            <p:cNvSpPr/>
            <p:nvPr/>
          </p:nvSpPr>
          <p:spPr>
            <a:xfrm>
              <a:off x="7323513" y="5191374"/>
              <a:ext cx="1704110" cy="1542088"/>
            </a:xfrm>
            <a:prstGeom prst="foldedCorner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image9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258964" y="5266191"/>
              <a:ext cx="1768659" cy="1380066"/>
            </a:xfrm>
            <a:prstGeom prst="rect">
              <a:avLst/>
            </a:prstGeom>
            <a:ln/>
          </p:spPr>
        </p:pic>
      </p:grpSp>
      <p:sp>
        <p:nvSpPr>
          <p:cNvPr id="16" name="Hexagon 15"/>
          <p:cNvSpPr/>
          <p:nvPr/>
        </p:nvSpPr>
        <p:spPr>
          <a:xfrm>
            <a:off x="1494992" y="4684992"/>
            <a:ext cx="1631091" cy="1406113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294B"/>
                </a:solidFill>
              </a:rPr>
              <a:t>Social Support</a:t>
            </a:r>
            <a:endParaRPr lang="en-US" sz="1600" dirty="0">
              <a:solidFill>
                <a:srgbClr val="13294B"/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2771113" y="2562980"/>
            <a:ext cx="1631091" cy="1406113"/>
          </a:xfrm>
          <a:prstGeom prst="hexagon">
            <a:avLst/>
          </a:prstGeom>
          <a:solidFill>
            <a:srgbClr val="1329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Transition Back to School</a:t>
            </a:r>
            <a:endParaRPr lang="en-US" sz="1600" dirty="0"/>
          </a:p>
        </p:txBody>
      </p:sp>
      <p:sp>
        <p:nvSpPr>
          <p:cNvPr id="18" name="Hexagon 17"/>
          <p:cNvSpPr/>
          <p:nvPr/>
        </p:nvSpPr>
        <p:spPr>
          <a:xfrm>
            <a:off x="6575506" y="3269980"/>
            <a:ext cx="1631091" cy="1406113"/>
          </a:xfrm>
          <a:prstGeom prst="hexagon">
            <a:avLst/>
          </a:prstGeom>
          <a:solidFill>
            <a:srgbClr val="7BAF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School Awareness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4691" y="-83127"/>
            <a:ext cx="9385069" cy="7040880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691" y="0"/>
            <a:ext cx="9385069" cy="181075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BAFD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We Need</a:t>
            </a:r>
            <a:endParaRPr lang="en-US" sz="6000" dirty="0">
              <a:solidFill>
                <a:srgbClr val="7BAFD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193471" y="1872539"/>
            <a:ext cx="9499175" cy="5047246"/>
            <a:chOff x="-193471" y="1872539"/>
            <a:chExt cx="9499175" cy="50472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93471" y="1872539"/>
              <a:ext cx="9499175" cy="504724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663440" y="3424844"/>
              <a:ext cx="3665913" cy="257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63439" y="3755981"/>
              <a:ext cx="3665913" cy="25769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00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Project Background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583870"/>
            <a:ext cx="7704667" cy="3332816"/>
          </a:xfrm>
        </p:spPr>
        <p:txBody>
          <a:bodyPr/>
          <a:lstStyle/>
          <a:p>
            <a:r>
              <a:rPr lang="en-US" dirty="0" smtClean="0"/>
              <a:t>Currently use a Microsoft Access database</a:t>
            </a:r>
          </a:p>
          <a:p>
            <a:pPr lvl="1"/>
            <a:r>
              <a:rPr lang="en-US" dirty="0" smtClean="0"/>
              <a:t>Custom-built with necessary relationships and desired functions</a:t>
            </a:r>
          </a:p>
          <a:p>
            <a:r>
              <a:rPr lang="en-US" dirty="0" smtClean="0"/>
              <a:t>Tracks student information as well as day-to-day work</a:t>
            </a:r>
          </a:p>
          <a:p>
            <a:r>
              <a:rPr lang="en-US" dirty="0" smtClean="0"/>
              <a:t>Data used to report to the state, district, and UNC as well as to inform us regarding our processes, needs, and successes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771" r="23336" b="68005"/>
          <a:stretch/>
        </p:blipFill>
        <p:spPr>
          <a:xfrm>
            <a:off x="2023701" y="5152371"/>
            <a:ext cx="5350476" cy="1532239"/>
          </a:xfrm>
          <a:prstGeom prst="rect">
            <a:avLst/>
          </a:prstGeom>
          <a:ln w="38100">
            <a:solidFill>
              <a:srgbClr val="7BAFD4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639396" y="5523070"/>
            <a:ext cx="1388227" cy="1210391"/>
            <a:chOff x="7258964" y="5191374"/>
            <a:chExt cx="1768659" cy="1542088"/>
          </a:xfrm>
        </p:grpSpPr>
        <p:sp>
          <p:nvSpPr>
            <p:cNvPr id="7" name="Folded Corner 6"/>
            <p:cNvSpPr/>
            <p:nvPr/>
          </p:nvSpPr>
          <p:spPr>
            <a:xfrm>
              <a:off x="7323513" y="5191374"/>
              <a:ext cx="1704110" cy="1542088"/>
            </a:xfrm>
            <a:prstGeom prst="foldedCorner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image9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258964" y="5266191"/>
              <a:ext cx="1768659" cy="1380066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30290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39396" y="5523070"/>
            <a:ext cx="1388227" cy="1210391"/>
            <a:chOff x="7258964" y="5191374"/>
            <a:chExt cx="1768659" cy="1542088"/>
          </a:xfrm>
        </p:grpSpPr>
        <p:sp>
          <p:nvSpPr>
            <p:cNvPr id="7" name="Folded Corner 6"/>
            <p:cNvSpPr/>
            <p:nvPr/>
          </p:nvSpPr>
          <p:spPr>
            <a:xfrm>
              <a:off x="7323513" y="5191374"/>
              <a:ext cx="1704110" cy="1542088"/>
            </a:xfrm>
            <a:prstGeom prst="foldedCorner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image9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258964" y="5266191"/>
              <a:ext cx="1768659" cy="1380066"/>
            </a:xfrm>
            <a:prstGeom prst="rect">
              <a:avLst/>
            </a:prstGeom>
            <a:ln/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1425638"/>
              </p:ext>
            </p:extLst>
          </p:nvPr>
        </p:nvGraphicFramePr>
        <p:xfrm>
          <a:off x="534784" y="1136690"/>
          <a:ext cx="8609216" cy="424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4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Please contact me with any questions: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Gage Matthews</a:t>
            </a:r>
          </a:p>
          <a:p>
            <a:pPr marL="0" indent="0">
              <a:buNone/>
            </a:pPr>
            <a:r>
              <a:rPr lang="en-US" dirty="0" smtClean="0"/>
              <a:t>	gage.matthews@unchealth.unc.edu</a:t>
            </a:r>
          </a:p>
          <a:p>
            <a:pPr marL="0" indent="0">
              <a:buNone/>
            </a:pPr>
            <a:r>
              <a:rPr lang="en-US" dirty="0" smtClean="0"/>
              <a:t>	984-974-9332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39396" y="5523070"/>
            <a:ext cx="1388227" cy="1210391"/>
            <a:chOff x="7258964" y="5191374"/>
            <a:chExt cx="1768659" cy="1542088"/>
          </a:xfrm>
        </p:grpSpPr>
        <p:sp>
          <p:nvSpPr>
            <p:cNvPr id="6" name="Folded Corner 5"/>
            <p:cNvSpPr/>
            <p:nvPr/>
          </p:nvSpPr>
          <p:spPr>
            <a:xfrm>
              <a:off x="7323513" y="5191374"/>
              <a:ext cx="1704110" cy="1542088"/>
            </a:xfrm>
            <a:prstGeom prst="foldedCorner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image9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258964" y="5266191"/>
              <a:ext cx="1768659" cy="1380066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40681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2769</TotalTime>
  <Words>177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Corbel</vt:lpstr>
      <vt:lpstr>Franklin Gothic Book</vt:lpstr>
      <vt:lpstr>Parallax</vt:lpstr>
      <vt:lpstr>UNC Hospital School</vt:lpstr>
      <vt:lpstr>Who We Are</vt:lpstr>
      <vt:lpstr>UNC Hospital School</vt:lpstr>
      <vt:lpstr>What We Do</vt:lpstr>
      <vt:lpstr>Our Mission and Work</vt:lpstr>
      <vt:lpstr>What We Need</vt:lpstr>
      <vt:lpstr>Project Background</vt:lpstr>
      <vt:lpstr>PowerPoint Presentation</vt:lpstr>
      <vt:lpstr>Thank you!</vt:lpstr>
    </vt:vector>
  </TitlesOfParts>
  <Company>UNC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Gage</dc:creator>
  <cp:lastModifiedBy>Matthews, Gage</cp:lastModifiedBy>
  <cp:revision>17</cp:revision>
  <dcterms:created xsi:type="dcterms:W3CDTF">2019-01-07T15:21:11Z</dcterms:created>
  <dcterms:modified xsi:type="dcterms:W3CDTF">2019-01-09T13:30:46Z</dcterms:modified>
</cp:coreProperties>
</file>