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0" r:id="rId4"/>
    <p:sldId id="262" r:id="rId5"/>
    <p:sldId id="264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6843" autoAdjust="0"/>
  </p:normalViewPr>
  <p:slideViewPr>
    <p:cSldViewPr snapToGrid="0">
      <p:cViewPr varScale="1">
        <p:scale>
          <a:sx n="50" d="100"/>
          <a:sy n="50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0C57C-018F-4437-B83B-5016D78D378B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70ECC-27DE-4712-96F1-F14E37CD9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68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https://www.wunderground.com/weather/api (fee service)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70ECC-27DE-4712-96F1-F14E37CD95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50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https://www.wunderground.com/weather/api (fee service)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70ECC-27DE-4712-96F1-F14E37CD95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WeatherWays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Mapping Application </a:t>
            </a:r>
            <a:r>
              <a:rPr lang="en-US" dirty="0" smtClean="0"/>
              <a:t>integrating current Weather/Events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06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95400"/>
            <a:ext cx="9778639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Concept combines Route Mapping, Weather and Traffic Patterns</a:t>
            </a:r>
          </a:p>
          <a:p>
            <a:r>
              <a:rPr lang="en-US" dirty="0"/>
              <a:t>	</a:t>
            </a:r>
            <a:r>
              <a:rPr lang="en-US" dirty="0" smtClean="0"/>
              <a:t>- Predictively models Optimal Route accounting for:</a:t>
            </a:r>
          </a:p>
          <a:p>
            <a:r>
              <a:rPr lang="en-US" dirty="0"/>
              <a:t>	</a:t>
            </a:r>
            <a:r>
              <a:rPr lang="en-US" dirty="0" smtClean="0"/>
              <a:t>	- Anticipated Weather</a:t>
            </a:r>
          </a:p>
          <a:p>
            <a:r>
              <a:rPr lang="en-US" dirty="0"/>
              <a:t>	</a:t>
            </a:r>
            <a:r>
              <a:rPr lang="en-US" dirty="0" smtClean="0"/>
              <a:t>	- Anticipated Traffic</a:t>
            </a:r>
          </a:p>
          <a:p>
            <a:r>
              <a:rPr lang="en-US" dirty="0"/>
              <a:t>	</a:t>
            </a:r>
            <a:r>
              <a:rPr lang="en-US" dirty="0" smtClean="0"/>
              <a:t>	- Road </a:t>
            </a:r>
            <a:r>
              <a:rPr lang="en-US" dirty="0" smtClean="0"/>
              <a:t>Construction</a:t>
            </a:r>
          </a:p>
          <a:p>
            <a:r>
              <a:rPr lang="en-US" dirty="0"/>
              <a:t>	</a:t>
            </a:r>
            <a:r>
              <a:rPr lang="en-US" dirty="0" smtClean="0"/>
              <a:t>	- Current event (Sports, Concerts, VIP visit, news worthy, ..)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- Any incidentals which may occur during travel (newly developed </a:t>
            </a:r>
            <a:r>
              <a:rPr lang="en-US" dirty="0" smtClean="0"/>
              <a:t>conditions</a:t>
            </a:r>
          </a:p>
          <a:p>
            <a:r>
              <a:rPr lang="en-US" dirty="0"/>
              <a:t>	</a:t>
            </a:r>
            <a:r>
              <a:rPr lang="en-US" dirty="0" smtClean="0"/>
              <a:t>	- Multi – route calculation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- Target market</a:t>
            </a:r>
          </a:p>
          <a:p>
            <a:r>
              <a:rPr lang="en-US" dirty="0"/>
              <a:t>	</a:t>
            </a:r>
            <a:r>
              <a:rPr lang="en-US" dirty="0" smtClean="0"/>
              <a:t>	- Transportation Carriers</a:t>
            </a:r>
          </a:p>
          <a:p>
            <a:r>
              <a:rPr lang="en-US" dirty="0"/>
              <a:t>	</a:t>
            </a:r>
            <a:r>
              <a:rPr lang="en-US" dirty="0" smtClean="0"/>
              <a:t>	- Business Travelers</a:t>
            </a:r>
          </a:p>
          <a:p>
            <a:r>
              <a:rPr lang="en-US" dirty="0"/>
              <a:t>	</a:t>
            </a:r>
            <a:r>
              <a:rPr lang="en-US" dirty="0" smtClean="0"/>
              <a:t>	- Casual </a:t>
            </a:r>
            <a:r>
              <a:rPr lang="en-US" dirty="0" smtClean="0"/>
              <a:t>travelers</a:t>
            </a:r>
          </a:p>
          <a:p>
            <a:endParaRPr lang="en-US" dirty="0"/>
          </a:p>
          <a:p>
            <a:r>
              <a:rPr lang="en-US" dirty="0" smtClean="0"/>
              <a:t>	- Changing condition alerts as traveling</a:t>
            </a:r>
          </a:p>
          <a:p>
            <a:r>
              <a:rPr lang="en-US" dirty="0"/>
              <a:t>	</a:t>
            </a:r>
            <a:r>
              <a:rPr lang="en-US" dirty="0" smtClean="0"/>
              <a:t>	- New data influencing route efficiency</a:t>
            </a:r>
          </a:p>
          <a:p>
            <a:endParaRPr lang="en-US" dirty="0"/>
          </a:p>
          <a:p>
            <a:r>
              <a:rPr lang="en-US" dirty="0" smtClean="0"/>
              <a:t>	- iPhone and Android UX delivery, web secondary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250" y="514350"/>
            <a:ext cx="3953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Application Overview</a:t>
            </a:r>
            <a:endParaRPr lang="en-US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346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95400"/>
            <a:ext cx="90781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Maps API</a:t>
            </a:r>
          </a:p>
          <a:p>
            <a:r>
              <a:rPr lang="en-US" dirty="0"/>
              <a:t>	</a:t>
            </a:r>
            <a:r>
              <a:rPr lang="en-US" dirty="0" smtClean="0"/>
              <a:t>- Integrates Picture views for trouble areas with current views</a:t>
            </a:r>
          </a:p>
          <a:p>
            <a:r>
              <a:rPr lang="en-US" dirty="0"/>
              <a:t>	</a:t>
            </a:r>
            <a:r>
              <a:rPr lang="en-US" dirty="0" smtClean="0"/>
              <a:t>- Shows projected traffic issues based on traffic volume at projected time</a:t>
            </a:r>
          </a:p>
          <a:p>
            <a:endParaRPr lang="en-US" dirty="0" smtClean="0"/>
          </a:p>
          <a:p>
            <a:r>
              <a:rPr lang="en-US" dirty="0" smtClean="0"/>
              <a:t>Weather API</a:t>
            </a:r>
          </a:p>
          <a:p>
            <a:r>
              <a:rPr lang="en-US" dirty="0"/>
              <a:t>	</a:t>
            </a:r>
            <a:r>
              <a:rPr lang="en-US" dirty="0" smtClean="0"/>
              <a:t>- Integrates current alerts that may impact travel at project time in the area</a:t>
            </a:r>
          </a:p>
          <a:p>
            <a:endParaRPr lang="en-US" dirty="0" smtClean="0"/>
          </a:p>
          <a:p>
            <a:r>
              <a:rPr lang="en-US" dirty="0" smtClean="0"/>
              <a:t>Enables SMS alerts to centralized numbers (delivery destination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Already own URL – www.weatherways.com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0100" y="609600"/>
            <a:ext cx="2518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/>
              <a:t>Integrations</a:t>
            </a:r>
          </a:p>
        </p:txBody>
      </p:sp>
    </p:spTree>
    <p:extLst>
      <p:ext uri="{BB962C8B-B14F-4D97-AF65-F5344CB8AC3E}">
        <p14:creationId xmlns:p14="http://schemas.microsoft.com/office/powerpoint/2010/main" val="214057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95400"/>
            <a:ext cx="6667210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/>
              <a:t>Revenue Model</a:t>
            </a:r>
            <a:endParaRPr lang="en-US" b="1" u="sng" dirty="0" smtClean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In application Advertising (like Weather Underground)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Fee based model to transportation businesses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Subscription Service</a:t>
            </a:r>
          </a:p>
        </p:txBody>
      </p:sp>
    </p:spTree>
    <p:extLst>
      <p:ext uri="{BB962C8B-B14F-4D97-AF65-F5344CB8AC3E}">
        <p14:creationId xmlns:p14="http://schemas.microsoft.com/office/powerpoint/2010/main" val="132533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9375" t="29434" r="16094" b="9147"/>
          <a:stretch/>
        </p:blipFill>
        <p:spPr>
          <a:xfrm>
            <a:off x="1638300" y="1447800"/>
            <a:ext cx="7867650" cy="42100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57700" y="933450"/>
            <a:ext cx="2555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Mapping API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08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eather API - OpenWeatherMap - Mozilla Firefox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3" t="21361" r="29062" b="-691"/>
          <a:stretch/>
        </p:blipFill>
        <p:spPr>
          <a:xfrm>
            <a:off x="857250" y="361949"/>
            <a:ext cx="5791200" cy="609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75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PI | Weather Underground - Mozilla Firefox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1" t="18784" r="14687" b="1027"/>
          <a:stretch/>
        </p:blipFill>
        <p:spPr>
          <a:xfrm>
            <a:off x="628650" y="342900"/>
            <a:ext cx="893445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9081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2781</TotalTime>
  <Words>42</Words>
  <Application>Microsoft Office PowerPoint</Application>
  <PresentationFormat>Widescreen</PresentationFormat>
  <Paragraphs>44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3</vt:lpstr>
      <vt:lpstr>Slice</vt:lpstr>
      <vt:lpstr>WeatherWays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WeatherWays</dc:title>
  <dc:creator>Kean Hankins</dc:creator>
  <cp:lastModifiedBy>Kean Hankins</cp:lastModifiedBy>
  <cp:revision>10</cp:revision>
  <dcterms:created xsi:type="dcterms:W3CDTF">2019-01-09T19:22:04Z</dcterms:created>
  <dcterms:modified xsi:type="dcterms:W3CDTF">2019-01-11T17:54:03Z</dcterms:modified>
</cp:coreProperties>
</file>