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aeadae58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aeadae5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4aeadae58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aeadae58c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aeadae58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4aeadae58c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aeadae58c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aeadae58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4aeadae58c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066800" y="27432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4572000"/>
            <a:ext cx="7086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B6DDE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6DDE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1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1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1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B6DDE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6DDE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1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1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1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3048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hdl.handle.net/10380/3557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InsightSoftwareConsortium/ITKPerformanceBenchmarking" TargetMode="External"/><Relationship Id="rId4" Type="http://schemas.openxmlformats.org/officeDocument/2006/relationships/hyperlink" Target="https://data.kitware.com/#collection/57b5c9e58d777f126827f5a1/folder/5af50c818d777f06857985e3" TargetMode="External"/><Relationship Id="rId5" Type="http://schemas.openxmlformats.org/officeDocument/2006/relationships/hyperlink" Target="https://github.com/jhlegarreta/ITKPerformancePl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066800" y="2743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ITK Performance Visualization</a:t>
            </a:r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214650" y="4934100"/>
            <a:ext cx="7086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/>
              <a:t>UNC COMP 523 Projects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/>
              <a:t>Matt McCormick, PhD, Kitware, Inc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/>
              <a:t>January 16th, 2019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rPr>
              <a:t>The Insight Toolkit (ITK)</a:t>
            </a:r>
            <a:endParaRPr b="0" i="0" sz="4000" u="none" cap="none" strike="noStrike">
              <a:solidFill>
                <a:srgbClr val="B7DE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Insight Segmentation and Registration Toolkit (ITK) is an </a:t>
            </a:r>
            <a:r>
              <a:rPr b="0" i="0" lang="en-US" sz="2800" u="none" cap="none" strike="noStrike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open-source</a:t>
            </a:r>
            <a:r>
              <a:rPr b="0" i="0" lang="en-US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, freely available, cross-platform system for </a:t>
            </a:r>
            <a:r>
              <a:rPr b="0" i="0" lang="en-US" sz="2800" u="none" cap="none" strike="noStrike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N-dimensional image analysis</a:t>
            </a:r>
            <a:endParaRPr>
              <a:solidFill>
                <a:srgbClr val="FFE599"/>
              </a:solidFill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Extensive suite of algorithms for processing, registering, segmenting, analyzing, and quantifying </a:t>
            </a:r>
            <a:r>
              <a:rPr lang="en-US"/>
              <a:t>scientific</a:t>
            </a:r>
            <a:r>
              <a:rPr b="0" i="0" lang="en-US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data.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https://itk.org/</a:t>
            </a:r>
            <a:endParaRPr>
              <a:solidFill>
                <a:srgbClr val="FFE599"/>
              </a:solidFill>
            </a:endParaRPr>
          </a:p>
        </p:txBody>
      </p:sp>
      <p:pic>
        <p:nvPicPr>
          <p:cNvPr descr="http://itk.org/ITK/img/ITK-PNG.pn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827" y="4724400"/>
            <a:ext cx="3028782" cy="1853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381000" y="3048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rPr>
              <a:t>Insight into images</a:t>
            </a:r>
            <a:endParaRPr b="0" i="0" sz="4000" u="none" cap="none" strike="noStrike">
              <a:solidFill>
                <a:srgbClr val="B7DE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lorensen\InsightData\VH\woman\slidessave\ctbone7.bmp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16224" r="13776" t="0"/>
          <a:stretch/>
        </p:blipFill>
        <p:spPr>
          <a:xfrm>
            <a:off x="228600" y="1524000"/>
            <a:ext cx="42672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lorensen\InsightData\VH\woman\slidessave\ctskin7.bmp"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15000" r="11249" t="0"/>
          <a:stretch/>
        </p:blipFill>
        <p:spPr>
          <a:xfrm>
            <a:off x="4267200" y="1524000"/>
            <a:ext cx="44958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  <a:endParaRPr b="0" i="0" sz="4000" u="none" cap="none" strike="noStrike">
              <a:solidFill>
                <a:srgbClr val="B7DE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kitwarenas2\Share\Images\ITK\BrainSegmentation01.jpg"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8799"/>
            <a:ext cx="4682677" cy="327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kitwarenas2\Share\Images\ITK\BrainSegmentation02.jpg"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1324" y="1828800"/>
            <a:ext cx="4682676" cy="327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B7DEE8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endParaRPr b="0" i="0" sz="4000" u="none" cap="none" strike="noStrike">
              <a:solidFill>
                <a:srgbClr val="B7DE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lorensen\InsightData\VH\woman\slidessave\register6.bmp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600200"/>
            <a:ext cx="3597891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lorensen\InsightData\VH\woman\slides\register7.bmp"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600200"/>
            <a:ext cx="3597891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457200" y="381000"/>
            <a:ext cx="8229600" cy="10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Benchmarks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457200" y="896825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Performance Benchmarking the Insight Toolkit, </a:t>
            </a:r>
            <a:r>
              <a:rPr lang="en-US" sz="1800" u="sng">
                <a:solidFill>
                  <a:srgbClr val="FFF2CC"/>
                </a:solidFill>
                <a:hlinkClick r:id="rId3"/>
              </a:rPr>
              <a:t>http://hdl.handle.net/10380/3557</a:t>
            </a:r>
            <a:endParaRPr sz="1800">
              <a:solidFill>
                <a:srgbClr val="FFF2CC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875" y="2149547"/>
            <a:ext cx="4487126" cy="328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50" y="2149550"/>
            <a:ext cx="4666374" cy="381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457200" y="381000"/>
            <a:ext cx="8229600" cy="10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to answer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Over the project's history, when did commits introduce a performance regression / improvement?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does a proposed change </a:t>
            </a:r>
            <a:r>
              <a:rPr lang="en-US"/>
              <a:t>affect</a:t>
            </a:r>
            <a:r>
              <a:rPr lang="en-US"/>
              <a:t> performance?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does performance change across platforms?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does performance change with build settings?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does performance scale with the number of threads used?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57200" y="381000"/>
            <a:ext cx="8229600" cy="10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Challenge	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457200" y="14895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Develop an interactive visualization tool to understand ITK performance</a:t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56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Develop a JAMStack (client-side JavaScript) web application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Deploys on free, static website hosting services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Has regression testing</a:t>
            </a:r>
            <a:endParaRPr sz="14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56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Use the performance benchmarks: </a:t>
            </a:r>
            <a:r>
              <a:rPr lang="en-US" sz="1400" u="sng">
                <a:solidFill>
                  <a:srgbClr val="FFF2CC"/>
                </a:solidFill>
                <a:hlinkClick r:id="rId3"/>
              </a:rPr>
              <a:t>https://github.com/InsightSoftwareConsortium/ITKPerformanceBenchmarking</a:t>
            </a:r>
            <a:endParaRPr sz="1400">
              <a:solidFill>
                <a:srgbClr val="FFF2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Read from benchmark outputs stored in JSON: </a:t>
            </a:r>
            <a:r>
              <a:rPr lang="en-US" sz="1400" u="sng">
                <a:solidFill>
                  <a:srgbClr val="FFF2CC"/>
                </a:solidFill>
                <a:hlinkClick r:id="rId4"/>
              </a:rPr>
              <a:t>https://data.kitware.com/#collection/57b5c9e58d777f126827f5a1/folder/5af50c818d777f06857985e3</a:t>
            </a:r>
            <a:endParaRPr sz="1400">
              <a:solidFill>
                <a:srgbClr val="FFF2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Example visualizations: </a:t>
            </a:r>
            <a:r>
              <a:rPr lang="en-US" sz="1400" u="sng">
                <a:solidFill>
                  <a:srgbClr val="FFF2CC"/>
                </a:solidFill>
                <a:hlinkClick r:id="rId5"/>
              </a:rPr>
              <a:t>https://github.com/jhlegarreta/ITKPerformancePlot</a:t>
            </a:r>
            <a:endParaRPr sz="1400">
              <a:solidFill>
                <a:srgbClr val="FFF2CC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56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View modes: Historical, Commit-to-Commit, Thread Scalability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Selection of: metric, system, compiler, compiler flags, operating system, threads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twareDar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