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7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FBF"/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ru-RU" smtClean="0"/>
              <a:t>13.01.2019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ru-RU" smtClean="0"/>
              <a:t>13.01.2019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Muhmad@live.unc.edu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2986"/>
            <a:ext cx="9144000" cy="1388578"/>
          </a:xfrm>
        </p:spPr>
        <p:txBody>
          <a:bodyPr/>
          <a:lstStyle/>
          <a:p>
            <a:r>
              <a:rPr lang="en-US" dirty="0" smtClean="0"/>
              <a:t>MLDY MUSIC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Muhmad Alzpair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95455" y="1577260"/>
            <a:ext cx="180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 523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8" y="2133599"/>
            <a:ext cx="4784923" cy="2078183"/>
          </a:xfrm>
        </p:spPr>
        <p:txBody>
          <a:bodyPr/>
          <a:lstStyle/>
          <a:p>
            <a:r>
              <a:rPr lang="en-US" dirty="0" smtClean="0"/>
              <a:t>What is MLDY Music?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" y="471054"/>
            <a:ext cx="5926182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Connecting musicians together.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aim of MLDY Music is to connect artists with producers and other artists through a social media platform. MLDY Music is also going to be a platform to showcase music, users can register a “reviewer account” which would allow them to listen to music and give their opinions </a:t>
            </a:r>
            <a:r>
              <a:rPr lang="en-US" dirty="0"/>
              <a:t>and </a:t>
            </a:r>
            <a:r>
              <a:rPr lang="en-US" dirty="0" smtClean="0"/>
              <a:t>criticisms.</a:t>
            </a:r>
            <a:endParaRPr lang="ru-RU" dirty="0"/>
          </a:p>
        </p:txBody>
      </p:sp>
      <p:pic>
        <p:nvPicPr>
          <p:cNvPr id="20" name="Picture Placeholder 19" descr="Abstract background">
            <a:extLst>
              <a:ext uri="{FF2B5EF4-FFF2-40B4-BE49-F238E27FC236}">
                <a16:creationId xmlns:a16="http://schemas.microsoft.com/office/drawing/2014/main" id="{61169563-0C6E-483D-91B6-7AB8952A8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C88EDC-DE1B-4E22-AB2A-B461D5C8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Q1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93F71D-1663-42FA-A91E-FA23F03F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2CA978-7F10-45ED-A5E7-73BCC796D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Solution to the Problem in Todays </a:t>
            </a:r>
            <a:r>
              <a:rPr lang="en-US" dirty="0"/>
              <a:t>M</a:t>
            </a:r>
            <a:r>
              <a:rPr lang="en-US" dirty="0" smtClean="0"/>
              <a:t>usic Collaboration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19D996-1EAD-4EC5-92CC-5A60F9A9E91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Collaboration today is extremely </a:t>
            </a:r>
            <a:r>
              <a:rPr lang="en-US" dirty="0" smtClean="0"/>
              <a:t>strenuous</a:t>
            </a:r>
            <a:endParaRPr lang="en-US" dirty="0"/>
          </a:p>
          <a:p>
            <a:r>
              <a:rPr lang="en-US" dirty="0" smtClean="0"/>
              <a:t>Attaining a solid fan base for upcoming musicians is difficult and nearly impossible without the backing of a label </a:t>
            </a:r>
          </a:p>
          <a:p>
            <a:r>
              <a:rPr lang="en-US" dirty="0" smtClean="0"/>
              <a:t>Having clear feedback on your music from your listeners gives you a better understanding of how your music affects others and what you can do to improve upon that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C7D40-6709-40D4-B0FB-9D6311AF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AB769-C08B-4A71-BEE7-D771D274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Q1 2019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An easy-to-use web application, so the musicians can have more time to work on and listen to music</a:t>
            </a:r>
          </a:p>
          <a:p>
            <a:r>
              <a:rPr lang="en-US" dirty="0" smtClean="0"/>
              <a:t>A search feature to allow musicians to look for other musicians based on their attributes and musicianship</a:t>
            </a:r>
            <a:endParaRPr lang="en-US" dirty="0"/>
          </a:p>
          <a:p>
            <a:r>
              <a:rPr lang="en-US" dirty="0" smtClean="0"/>
              <a:t>A profile page where you can introduce yourself, what you do, and your content</a:t>
            </a:r>
          </a:p>
          <a:p>
            <a:r>
              <a:rPr lang="en-US" dirty="0" smtClean="0"/>
              <a:t>Instant messaging feature that would be able to handle the sending of video and music files as well as being able to host multiple users for extended collaboration </a:t>
            </a:r>
          </a:p>
          <a:p>
            <a:endParaRPr lang="ru-RU" dirty="0"/>
          </a:p>
        </p:txBody>
      </p:sp>
      <p:pic>
        <p:nvPicPr>
          <p:cNvPr id="18" name="Picture Placeholder 17" descr="Abstract background">
            <a:extLst>
              <a:ext uri="{FF2B5EF4-FFF2-40B4-BE49-F238E27FC236}">
                <a16:creationId xmlns:a16="http://schemas.microsoft.com/office/drawing/2014/main" id="{FA9DAA9F-5926-4BC1-8F7B-06E0B1C2F0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Q1 </a:t>
            </a:r>
            <a:r>
              <a:rPr lang="en-US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042-5AE0-45BE-ADF7-928C67A0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3D066-07CC-49FB-90CA-1E6E642F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Muhmad Alzpair</a:t>
            </a:r>
          </a:p>
          <a:p>
            <a:r>
              <a:rPr lang="en-US" dirty="0" smtClean="0">
                <a:hlinkClick r:id="rId2"/>
              </a:rPr>
              <a:t>Muhmad@live.unc.edu</a:t>
            </a:r>
            <a:endParaRPr lang="en-US" dirty="0" smtClean="0"/>
          </a:p>
          <a:p>
            <a:r>
              <a:rPr lang="en-US" dirty="0" smtClean="0"/>
              <a:t>704-533-4575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9258-160D-4BB3-A188-7E7AF286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F124E-AEC7-4C29-BD76-3837B6D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Q1 </a:t>
            </a:r>
            <a:r>
              <a:rPr lang="en-US" dirty="0" smtClean="0"/>
              <a:t>2019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225195" y="2246167"/>
            <a:ext cx="7300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a fellow student at Carolina, Go Heels! I am currently a quantitative finance and biology major and a music minor. I’ve always been interested in music and music industry. After working on music for myself, one of the bigger problems my music colleagues and I faced was looking for someone who specialized in our specific needs for the piece of music we were constructing. Also, we needed a platform to streamline the collaboration process. I searched for platforms, but none had the specific needs we needed as musicians. That’s what lead to the creation of MLDY Music. </a:t>
            </a:r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4248689" y="3428999"/>
            <a:ext cx="2066544" cy="61561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1" y="80873"/>
            <a:ext cx="2267469" cy="21652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13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ic-Futuristic_PitchDeck_MO - v5.potx" id="{FE2E2762-1D65-4476-8021-C030968F4989}" vid="{C15C105D-FED3-43CD-B6CC-0305C7A12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348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Gill Sans MT</vt:lpstr>
      <vt:lpstr>Segoe UI</vt:lpstr>
      <vt:lpstr>Segoe UI Light</vt:lpstr>
      <vt:lpstr>Segoe UI Semibold</vt:lpstr>
      <vt:lpstr>Tahoma</vt:lpstr>
      <vt:lpstr>Office Theme</vt:lpstr>
      <vt:lpstr>MLDY MUSIC</vt:lpstr>
      <vt:lpstr>What is MLDY Music?</vt:lpstr>
      <vt:lpstr>ABOUT US</vt:lpstr>
      <vt:lpstr>WHY?</vt:lpstr>
      <vt:lpstr>SOLUTION</vt:lpstr>
      <vt:lpstr>WHO AM I?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2018-12-27T21:03:26Z</dcterms:created>
  <dcterms:modified xsi:type="dcterms:W3CDTF">2019-01-13T21:07:49Z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