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391" r:id="rId6"/>
    <p:sldId id="392" r:id="rId7"/>
    <p:sldId id="39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ADED66B6-8ED5-46D9-A3F3-53AD0EA3D092}">
          <p14:sldIdLst>
            <p14:sldId id="256"/>
            <p14:sldId id="391"/>
            <p14:sldId id="392"/>
            <p14:sldId id="3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7676"/>
    <a:srgbClr val="4B9CD3"/>
    <a:srgbClr val="132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CFA0D1-FBC2-4A24-9557-B214A629799E}" v="3" dt="2019-01-14T15:34:28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F43A2-B46D-4222-BEE1-8D121650B1EE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654F3-21CB-489E-A49F-25FB0D24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8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11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1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2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4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4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0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0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0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2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26586B-CBA5-40A5-914C-77AB02E6637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31BA25-1028-41EB-8B82-9B7A82C9329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42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96FE1-18F8-4405-AD0B-AA727E2D1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PARKING MOBILE APP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A1151-EC5B-4625-A914-11416007F1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7676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14, 2019</a:t>
            </a:r>
          </a:p>
        </p:txBody>
      </p:sp>
      <p:pic>
        <p:nvPicPr>
          <p:cNvPr id="1028" name="Picture 4" descr="Transportation and Parking">
            <a:extLst>
              <a:ext uri="{FF2B5EF4-FFF2-40B4-BE49-F238E27FC236}">
                <a16:creationId xmlns:a16="http://schemas.microsoft.com/office/drawing/2014/main" id="{4E0BDF96-CF33-40F8-BE6A-D055B897F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397" y="5838825"/>
            <a:ext cx="3120166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92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11AA5-0993-434D-A650-DA1335814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C487E-24BA-4534-9DDD-490DD27C5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15662"/>
            <a:ext cx="10058400" cy="3653432"/>
          </a:xfrm>
        </p:spPr>
        <p:txBody>
          <a:bodyPr/>
          <a:lstStyle/>
          <a:p>
            <a:pPr marL="457200" indent="-280988">
              <a:buFont typeface="Arial" panose="020B0604020202020204" pitchFamily="34" charset="0"/>
              <a:buChar char="•"/>
            </a:pPr>
            <a:r>
              <a:rPr lang="en-US" sz="2800" dirty="0"/>
              <a:t>Five-Year Plan</a:t>
            </a:r>
          </a:p>
          <a:p>
            <a:pPr marL="457200" indent="-280988">
              <a:buFont typeface="Arial" panose="020B0604020202020204" pitchFamily="34" charset="0"/>
              <a:buChar char="•"/>
            </a:pPr>
            <a:r>
              <a:rPr lang="en-US" sz="2800" dirty="0"/>
              <a:t>Request from community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9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00D27-E446-424B-8658-EFF1139F7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Mobile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65C1A-9635-4C03-A75D-B8FD8B93A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04646"/>
            <a:ext cx="10058400" cy="3864447"/>
          </a:xfrm>
        </p:spPr>
        <p:txBody>
          <a:bodyPr/>
          <a:lstStyle/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Where to park? </a:t>
            </a: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How to park? Pay or permit? </a:t>
            </a: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When is parking available? </a:t>
            </a:r>
            <a:br>
              <a:rPr lang="en-US" sz="2800" dirty="0"/>
            </a:br>
            <a:endParaRPr lang="en-US" sz="2800" dirty="0"/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Notifications </a:t>
            </a: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Real-time updates</a:t>
            </a: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Other apps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1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AF95-60E5-4396-BAB4-F00386E8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F9483-BAD6-49BE-9D8F-062A75713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10154"/>
            <a:ext cx="10058400" cy="3758940"/>
          </a:xfrm>
        </p:spPr>
        <p:txBody>
          <a:bodyPr/>
          <a:lstStyle/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One-stop for information </a:t>
            </a: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n-US" sz="2800" dirty="0"/>
              <a:t>For campus users and visitors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1507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767676"/>
      </a:accent1>
      <a:accent2>
        <a:srgbClr val="4B9CD3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abe9e2f-626f-405b-9f8a-c31aa871adb9">
      <UserInfo>
        <DisplayName>Stout, Cheryl Barbour</DisplayName>
        <AccountId>15</AccountId>
        <AccountType/>
      </UserInfo>
      <UserInfo>
        <DisplayName>Reid, Allison</DisplayName>
        <AccountId>65</AccountId>
        <AccountType/>
      </UserInfo>
      <UserInfo>
        <DisplayName>James, Olivia</DisplayName>
        <AccountId>50</AccountId>
        <AccountType/>
      </UserInfo>
      <UserInfo>
        <DisplayName>Thompson, Holton</DisplayName>
        <AccountId>52</AccountId>
        <AccountType/>
      </UserInfo>
      <UserInfo>
        <DisplayName>Young, Randy Boyd</DisplayName>
        <AccountId>22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67CD102F66094C8E384F7C69CBD34B" ma:contentTypeVersion="10" ma:contentTypeDescription="Create a new document." ma:contentTypeScope="" ma:versionID="a0e4c3c688b2f1709908047225efc676">
  <xsd:schema xmlns:xsd="http://www.w3.org/2001/XMLSchema" xmlns:xs="http://www.w3.org/2001/XMLSchema" xmlns:p="http://schemas.microsoft.com/office/2006/metadata/properties" xmlns:ns2="a0b06ac3-981e-4ff6-8608-deae729d83d9" xmlns:ns3="babe9e2f-626f-405b-9f8a-c31aa871adb9" targetNamespace="http://schemas.microsoft.com/office/2006/metadata/properties" ma:root="true" ma:fieldsID="53be432698d25abc6280ef1c46abe1f6" ns2:_="" ns3:_="">
    <xsd:import namespace="a0b06ac3-981e-4ff6-8608-deae729d83d9"/>
    <xsd:import namespace="babe9e2f-626f-405b-9f8a-c31aa871ad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b06ac3-981e-4ff6-8608-deae729d83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be9e2f-626f-405b-9f8a-c31aa871adb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E812FB-2C72-4BE1-B3F5-5919C7C672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FD4B39-D08B-4EDE-8668-E90B43FF3B39}">
  <ds:schemaRefs>
    <ds:schemaRef ds:uri="http://schemas.microsoft.com/office/2006/documentManagement/types"/>
    <ds:schemaRef ds:uri="http://purl.org/dc/elements/1.1/"/>
    <ds:schemaRef ds:uri="babe9e2f-626f-405b-9f8a-c31aa871adb9"/>
    <ds:schemaRef ds:uri="http://schemas.microsoft.com/office/infopath/2007/PartnerControls"/>
    <ds:schemaRef ds:uri="a0b06ac3-981e-4ff6-8608-deae729d83d9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F2F5F9C-8C2D-4DF7-AB8E-92CD22C8A4C3}">
  <ds:schemaRefs>
    <ds:schemaRef ds:uri="a0b06ac3-981e-4ff6-8608-deae729d83d9"/>
    <ds:schemaRef ds:uri="babe9e2f-626f-405b-9f8a-c31aa871ad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PARKING MOBILE APP</vt:lpstr>
      <vt:lpstr>Background</vt:lpstr>
      <vt:lpstr>Parking Mobile App</vt:lpstr>
      <vt:lpstr>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WEEKNIGHT PARKING PROGRAM</dc:title>
  <dc:creator>Nguyen, Mya</dc:creator>
  <cp:lastModifiedBy>Nguyen, Mya</cp:lastModifiedBy>
  <cp:revision>1</cp:revision>
  <dcterms:created xsi:type="dcterms:W3CDTF">2018-11-26T22:02:44Z</dcterms:created>
  <dcterms:modified xsi:type="dcterms:W3CDTF">2019-01-14T15:35:50Z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0x010100E667CD102F66094C8E384F7C69CBD34B</vt:lpwstr>
  </property>
</Properties>
</file>