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304" r:id="rId6"/>
    <p:sldId id="306" r:id="rId7"/>
    <p:sldId id="307" r:id="rId8"/>
    <p:sldId id="308" r:id="rId9"/>
    <p:sldId id="30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18d3bb0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18d3bb0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7b5020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7b5020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video of difficulty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concrete, why save time?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7b5020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7b5020b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87b5020bf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87b5020bf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7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87b5020bf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87b5020bf_1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2685900"/>
          </a:xfrm>
          <a:prstGeom prst="rect">
            <a:avLst/>
          </a:prstGeom>
          <a:solidFill>
            <a:srgbClr val="93B3D7"/>
          </a:soli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9144000" cy="1086000"/>
          </a:xfrm>
          <a:prstGeom prst="rect">
            <a:avLst/>
          </a:prstGeom>
          <a:solidFill>
            <a:srgbClr val="93B3D7"/>
          </a:soli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9144000" cy="2685900"/>
          </a:xfrm>
          <a:prstGeom prst="rect">
            <a:avLst/>
          </a:prstGeom>
          <a:solidFill>
            <a:srgbClr val="93B3D7"/>
          </a:soli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persson@cs.un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685800" y="243043"/>
            <a:ext cx="7772400" cy="257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Detection </a:t>
            </a:r>
            <a:r>
              <a:rPr lang="en" sz="4800" dirty="0"/>
              <a:t>of Programming </a:t>
            </a:r>
            <a:r>
              <a:rPr lang="en" sz="4800" dirty="0" smtClean="0"/>
              <a:t>Difficulties</a:t>
            </a:r>
            <a:endParaRPr sz="4800"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1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Nils Erik Persson</a:t>
            </a: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University of North Carolina at Chapel Hill</a:t>
            </a: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npersson@cs.unc.edu</a:t>
            </a: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Advisor: Prasun Dewan</a:t>
            </a: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9725" y="3197038"/>
            <a:ext cx="1302000" cy="15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4"/>
    </mc:Choice>
    <mc:Fallback xmlns="">
      <p:transition spd="slow" advTm="76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As programmers, we experience difficulty constantly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We seek assistance from the internet, colleagues, superiors,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Search time and energy is a barrier to all of these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13"/>
    </mc:Choice>
    <mc:Fallback xmlns="">
      <p:transition spd="slow" advTm="2416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Create a difficulty recommendation system that can:</a:t>
            </a:r>
            <a:endParaRPr dirty="0"/>
          </a:p>
          <a:p>
            <a:pPr marL="1085850" lvl="1" indent="-51435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dirty="0"/>
              <a:t>Detect user difficulty</a:t>
            </a:r>
            <a:endParaRPr dirty="0"/>
          </a:p>
          <a:p>
            <a:pPr marL="1085850" lvl="1" indent="-51435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dirty="0"/>
              <a:t>Determine the current task </a:t>
            </a:r>
            <a:endParaRPr dirty="0"/>
          </a:p>
          <a:p>
            <a:pPr marL="1085850" lvl="1" indent="-51435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dirty="0"/>
              <a:t>Provide reasonable assistance 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809" y="3828733"/>
            <a:ext cx="5590833" cy="1158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73"/>
    </mc:Choice>
    <mc:Fallback xmlns="">
      <p:transition spd="slow" advTm="941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Project Goal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Develop the framework to support classification and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94" y="3041230"/>
            <a:ext cx="5590833" cy="1158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9952" y="2938414"/>
            <a:ext cx="2447275" cy="13641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127"/>
    </mc:Choice>
    <mc:Fallback xmlns="">
      <p:transition spd="slow" advTm="7821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sz="3000" dirty="0" smtClean="0"/>
              <a:t>Capture all words in user’s code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000" dirty="0" smtClean="0"/>
              <a:t>Determine keywords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000" dirty="0" smtClean="0"/>
              <a:t>Capture searches in browser logs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000" dirty="0" smtClean="0"/>
              <a:t>Store/update keyword -&gt; search mappings in a database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000" dirty="0" smtClean="0"/>
              <a:t>Recommend searches based on keywords to the user</a:t>
            </a:r>
          </a:p>
          <a:p>
            <a:pPr marL="628650" indent="-514350">
              <a:buFont typeface="+mj-lt"/>
              <a:buAutoNum type="arabicPeriod"/>
            </a:pPr>
            <a:endParaRPr lang="en-US" sz="3000" dirty="0" smtClean="0"/>
          </a:p>
          <a:p>
            <a:pPr marL="6286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308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Eclipse plugin development</a:t>
            </a:r>
          </a:p>
          <a:p>
            <a:r>
              <a:rPr lang="en-US" dirty="0" smtClean="0"/>
              <a:t>Chrome extension development</a:t>
            </a:r>
          </a:p>
          <a:p>
            <a:r>
              <a:rPr lang="en-US" dirty="0" smtClean="0"/>
              <a:t>Database creation and management</a:t>
            </a:r>
          </a:p>
          <a:p>
            <a:r>
              <a:rPr lang="en-US" dirty="0" smtClean="0"/>
              <a:t>Distributed systems (centralized server with multiple clients)</a:t>
            </a:r>
          </a:p>
          <a:p>
            <a:r>
              <a:rPr lang="en-US" dirty="0" smtClean="0"/>
              <a:t>Machine learning (classification)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7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Classification Example</a:t>
            </a:r>
            <a:endParaRPr dirty="0"/>
          </a:p>
        </p:txBody>
      </p:sp>
      <p:sp>
        <p:nvSpPr>
          <p:cNvPr id="385" name="Google Shape;385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0193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dirty="0" smtClean="0"/>
              <a:t>C</a:t>
            </a:r>
            <a:r>
              <a:rPr lang="en" sz="2800" dirty="0" smtClean="0"/>
              <a:t>ount of words created from underlying </a:t>
            </a:r>
            <a:r>
              <a:rPr lang="en" sz="2800" dirty="0" smtClean="0"/>
              <a:t>code over time</a:t>
            </a:r>
            <a:endParaRPr lang="en" sz="2800" dirty="0" smtClean="0"/>
          </a:p>
          <a:p>
            <a:r>
              <a:rPr lang="en-US" sz="2800" dirty="0" smtClean="0"/>
              <a:t>D</a:t>
            </a:r>
            <a:r>
              <a:rPr lang="en" sz="2800" dirty="0" smtClean="0"/>
              <a:t>ocument states clustered based on the counts</a:t>
            </a:r>
          </a:p>
          <a:p>
            <a:pPr lvl="1">
              <a:buChar char="•"/>
            </a:pPr>
            <a:endParaRPr lang="en" sz="2400" dirty="0" smtClean="0"/>
          </a:p>
        </p:txBody>
      </p:sp>
      <p:pic>
        <p:nvPicPr>
          <p:cNvPr id="9" name="Google Shape;38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135" y="2095957"/>
            <a:ext cx="4093999" cy="18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170419" y="3893106"/>
            <a:ext cx="1997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Document state word counts 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0061" y="2850368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Cluster/</a:t>
            </a:r>
          </a:p>
          <a:p>
            <a:r>
              <a:rPr lang="en-US" sz="1000" dirty="0" smtClean="0"/>
              <a:t>Topic</a:t>
            </a:r>
            <a:endParaRPr lang="en-US" sz="10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4686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3"/>
    </mc:Choice>
    <mc:Fallback xmlns="">
      <p:transition spd="slow" advTm="95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Classification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00149"/>
            <a:ext cx="4627217" cy="3773833"/>
          </a:xfrm>
        </p:spPr>
        <p:txBody>
          <a:bodyPr/>
          <a:lstStyle/>
          <a:p>
            <a:r>
              <a:rPr lang="en-US" sz="2800" dirty="0" smtClean="0"/>
              <a:t>Determine which words are important for each cluster</a:t>
            </a:r>
          </a:p>
          <a:p>
            <a:pPr lvl="1"/>
            <a:r>
              <a:rPr lang="en-US" sz="2400" dirty="0" smtClean="0"/>
              <a:t>Look at relative weights of each word on classification</a:t>
            </a:r>
          </a:p>
          <a:p>
            <a:pPr lvl="1"/>
            <a:r>
              <a:rPr lang="en-US" sz="2400" dirty="0" smtClean="0"/>
              <a:t>Label topics with these words!</a:t>
            </a:r>
            <a:endParaRPr lang="en-US" sz="2400" dirty="0"/>
          </a:p>
        </p:txBody>
      </p:sp>
      <p:pic>
        <p:nvPicPr>
          <p:cNvPr id="7" name="Google Shape;38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01" y="1799862"/>
            <a:ext cx="3774199" cy="27420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350042" y="1644315"/>
            <a:ext cx="1395663" cy="8983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9010" y="3820459"/>
            <a:ext cx="1788695" cy="513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04499" y="1714932"/>
            <a:ext cx="1788695" cy="86383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0406" y="2482242"/>
            <a:ext cx="1152099" cy="8638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08307" y="2878850"/>
            <a:ext cx="1152099" cy="7334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87101" y="3040078"/>
            <a:ext cx="1152099" cy="12937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4686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72"/>
    </mc:Choice>
    <mc:Fallback xmlns="">
      <p:transition spd="slow" advTm="125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>
            <a:spLocks noGrp="1"/>
          </p:cNvSpPr>
          <p:nvPr>
            <p:ph type="title"/>
          </p:nvPr>
        </p:nvSpPr>
        <p:spPr>
          <a:xfrm>
            <a:off x="457200" y="18162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93" name="Google Shape;3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283700"/>
            <a:ext cx="60960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204</Words>
  <Application>Microsoft Office PowerPoint</Application>
  <PresentationFormat>On-screen Show (16:9)</PresentationFormat>
  <Paragraphs>42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Detection of Programming Difficulties</vt:lpstr>
      <vt:lpstr>Motivation</vt:lpstr>
      <vt:lpstr>Vision</vt:lpstr>
      <vt:lpstr>Project Goal</vt:lpstr>
      <vt:lpstr>Task Overview</vt:lpstr>
      <vt:lpstr>What You’ll Learn</vt:lpstr>
      <vt:lpstr>Classification Example</vt:lpstr>
      <vt:lpstr>Classification Example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Independent Ratios in Log-Based Detection of Programming Difficulties</dc:title>
  <dc:creator>Nils Persson</dc:creator>
  <cp:lastModifiedBy>Nils Persson</cp:lastModifiedBy>
  <cp:revision>11</cp:revision>
  <dcterms:modified xsi:type="dcterms:W3CDTF">2019-01-07T17:32:56Z</dcterms:modified>
</cp:coreProperties>
</file>