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3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9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4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7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5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7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2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9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9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7D96-2295-7741-9097-E6D7FF7EF471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2420-A11A-004F-9C28-4E51FEFB3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8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GUI Application For </a:t>
            </a:r>
            <a:br>
              <a:rPr lang="en-US" dirty="0" smtClean="0"/>
            </a:br>
            <a:r>
              <a:rPr lang="en-US" dirty="0" smtClean="0"/>
              <a:t>Object Detector(s)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 </a:t>
            </a:r>
            <a:r>
              <a:rPr lang="en-US" dirty="0" err="1" smtClean="0"/>
              <a:t>Ammirato</a:t>
            </a:r>
            <a:endParaRPr lang="en-US" dirty="0" smtClean="0"/>
          </a:p>
          <a:p>
            <a:r>
              <a:rPr lang="en-US" dirty="0" smtClean="0"/>
              <a:t>Computer Vision Grad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1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46721"/>
            <a:ext cx="8229600" cy="4525963"/>
          </a:xfrm>
        </p:spPr>
        <p:txBody>
          <a:bodyPr/>
          <a:lstStyle/>
          <a:p>
            <a:r>
              <a:rPr lang="en-US" dirty="0" smtClean="0"/>
              <a:t>Computer Vision</a:t>
            </a:r>
          </a:p>
          <a:p>
            <a:r>
              <a:rPr lang="en-US" dirty="0" smtClean="0"/>
              <a:t>Machine Learning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targets_and_input_w_bo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69" y="2978184"/>
            <a:ext cx="7857545" cy="371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38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492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/>
          <a:lstStyle/>
          <a:p>
            <a:r>
              <a:rPr lang="en-US" dirty="0" smtClean="0"/>
              <a:t>Get images from camera</a:t>
            </a:r>
          </a:p>
          <a:p>
            <a:endParaRPr lang="en-US" dirty="0"/>
          </a:p>
          <a:p>
            <a:r>
              <a:rPr lang="en-US" dirty="0" smtClean="0"/>
              <a:t>Get images from an object library</a:t>
            </a:r>
          </a:p>
          <a:p>
            <a:endParaRPr lang="en-US" dirty="0" smtClean="0"/>
          </a:p>
          <a:p>
            <a:r>
              <a:rPr lang="en-US" dirty="0" smtClean="0"/>
              <a:t>Display detections</a:t>
            </a:r>
          </a:p>
          <a:p>
            <a:endParaRPr lang="en-US" dirty="0" smtClean="0"/>
          </a:p>
          <a:p>
            <a:r>
              <a:rPr lang="mr-IN" dirty="0" smtClean="0"/>
              <a:t>…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targets_and_input_w_bo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6" y="4167710"/>
            <a:ext cx="4965222" cy="234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8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Detection code:  Python</a:t>
            </a:r>
          </a:p>
          <a:p>
            <a:endParaRPr lang="en-US" dirty="0"/>
          </a:p>
          <a:p>
            <a:r>
              <a:rPr lang="en-US" dirty="0" smtClean="0"/>
              <a:t>GUI: Your choice? (but needs to call python code)</a:t>
            </a:r>
          </a:p>
          <a:p>
            <a:endParaRPr lang="en-US" dirty="0"/>
          </a:p>
          <a:p>
            <a:r>
              <a:rPr lang="en-US" dirty="0" smtClean="0"/>
              <a:t>Web: -Call detection code over network</a:t>
            </a:r>
          </a:p>
          <a:p>
            <a:pPr marL="0" indent="0">
              <a:buNone/>
            </a:pPr>
            <a:r>
              <a:rPr lang="en-US" dirty="0" smtClean="0"/>
              <a:t>			-web based </a:t>
            </a:r>
            <a:r>
              <a:rPr lang="en-US" dirty="0" err="1" smtClean="0"/>
              <a:t>gui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laptop?</a:t>
            </a:r>
          </a:p>
          <a:p>
            <a:endParaRPr lang="en-US" dirty="0"/>
          </a:p>
          <a:p>
            <a:r>
              <a:rPr lang="en-US" dirty="0" smtClean="0"/>
              <a:t>cameras provided</a:t>
            </a:r>
          </a:p>
          <a:p>
            <a:endParaRPr lang="en-US" dirty="0"/>
          </a:p>
          <a:p>
            <a:r>
              <a:rPr lang="en-US" dirty="0" smtClean="0"/>
              <a:t>detection code can be simulated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64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it’s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Demos</a:t>
            </a:r>
          </a:p>
          <a:p>
            <a:pPr lvl="1"/>
            <a:r>
              <a:rPr lang="en-US" dirty="0" smtClean="0"/>
              <a:t>we have hundreds of people come through for demos</a:t>
            </a:r>
          </a:p>
          <a:p>
            <a:endParaRPr lang="en-US" dirty="0"/>
          </a:p>
          <a:p>
            <a:r>
              <a:rPr lang="en-US" dirty="0" smtClean="0"/>
              <a:t>Public Use (research community)</a:t>
            </a:r>
          </a:p>
          <a:p>
            <a:pPr lvl="1"/>
            <a:r>
              <a:rPr lang="en-US" dirty="0" smtClean="0"/>
              <a:t>will attach to the detection project page and </a:t>
            </a:r>
            <a:r>
              <a:rPr lang="en-US" dirty="0" err="1" smtClean="0"/>
              <a:t>github</a:t>
            </a:r>
            <a:r>
              <a:rPr lang="en-US" dirty="0" smtClean="0"/>
              <a:t>, with credit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418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8745"/>
            <a:ext cx="7772400" cy="1470025"/>
          </a:xfrm>
        </p:spPr>
        <p:txBody>
          <a:bodyPr/>
          <a:lstStyle/>
          <a:p>
            <a:r>
              <a:rPr lang="en-US" dirty="0" smtClean="0"/>
              <a:t>GUI Application For </a:t>
            </a:r>
            <a:br>
              <a:rPr lang="en-US" dirty="0" smtClean="0"/>
            </a:br>
            <a:r>
              <a:rPr lang="en-US" dirty="0" smtClean="0"/>
              <a:t>Object Detector(s)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32862"/>
            <a:ext cx="6400800" cy="1752600"/>
          </a:xfrm>
        </p:spPr>
        <p:txBody>
          <a:bodyPr/>
          <a:lstStyle/>
          <a:p>
            <a:r>
              <a:rPr lang="en-US" dirty="0" smtClean="0"/>
              <a:t>Phil </a:t>
            </a:r>
            <a:r>
              <a:rPr lang="en-US" dirty="0" err="1" smtClean="0"/>
              <a:t>Ammirato</a:t>
            </a:r>
            <a:endParaRPr lang="en-US" dirty="0"/>
          </a:p>
        </p:txBody>
      </p:sp>
      <p:pic>
        <p:nvPicPr>
          <p:cNvPr id="4" name="Picture 3" descr="targets_and_input_w_bo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05" y="3468999"/>
            <a:ext cx="5317659" cy="251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9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106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 Application For  Object Detector(s)</vt:lpstr>
      <vt:lpstr>Object Detection</vt:lpstr>
      <vt:lpstr>GUI</vt:lpstr>
      <vt:lpstr>GUI</vt:lpstr>
      <vt:lpstr>Technologies</vt:lpstr>
      <vt:lpstr>What you need</vt:lpstr>
      <vt:lpstr>What it’s for</vt:lpstr>
      <vt:lpstr>GUI Application For  Object Detector(s)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 Application For  Object Detector(s)</dc:title>
  <dc:creator>Phil</dc:creator>
  <cp:lastModifiedBy>Phil</cp:lastModifiedBy>
  <cp:revision>5</cp:revision>
  <dcterms:created xsi:type="dcterms:W3CDTF">2019-01-10T20:31:22Z</dcterms:created>
  <dcterms:modified xsi:type="dcterms:W3CDTF">2019-01-11T18:48:32Z</dcterms:modified>
</cp:coreProperties>
</file>