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80"/>
  </p:normalViewPr>
  <p:slideViewPr>
    <p:cSldViewPr snapToGrid="0" snapToObjects="1">
      <p:cViewPr varScale="1">
        <p:scale>
          <a:sx n="135" d="100"/>
          <a:sy n="135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B5F0-F21A-FF4C-AC2D-5371D61BC9E1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D3EC-C511-7740-A761-F9BFF1C7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Sphero Spark + ($87)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3EC-C511-7740-A761-F9BFF1C79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need and importance of Coding! </a:t>
            </a:r>
            <a:r>
              <a:rPr lang="en-US" dirty="0" err="1"/>
              <a:t>Ballyland</a:t>
            </a:r>
            <a:r>
              <a:rPr lang="en-US" dirty="0"/>
              <a:t> (go thru menu to select – geared for early elementary)</a:t>
            </a:r>
          </a:p>
          <a:p>
            <a:r>
              <a:rPr lang="en-US" dirty="0"/>
              <a:t>Lego </a:t>
            </a:r>
            <a:r>
              <a:rPr lang="en-US" dirty="0" err="1"/>
              <a:t>Minstorms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3EC-C511-7740-A761-F9BFF1C79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beginning concepts paired with 3D manipulatives. Note: P2T Posts on </a:t>
            </a:r>
            <a:r>
              <a:rPr lang="en-US" dirty="0" err="1"/>
              <a:t>CodeQuest</a:t>
            </a:r>
            <a:r>
              <a:rPr lang="en-US" dirty="0"/>
              <a:t> shared with developers. Proof of Concept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3EC-C511-7740-A761-F9BFF1C79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Sphero Sparks + $87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3EC-C511-7740-A761-F9BFF1C79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37A9-494A-694C-B3EC-C8140F4F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33" y="2386744"/>
            <a:ext cx="4802955" cy="16459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Accessible Block Coding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86101-1F1F-2145-8CB5-86FCAF4EC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407" y="4949686"/>
            <a:ext cx="3798770" cy="3743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Diane Brauner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23EFE-1653-9B4F-B7F8-1BF74DFC0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1" r="6542" b="2"/>
          <a:stretch/>
        </p:blipFill>
        <p:spPr>
          <a:xfrm>
            <a:off x="6096000" y="104265"/>
            <a:ext cx="5910646" cy="66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D51F-A9DD-2B44-A713-3F20FC014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45588"/>
            <a:ext cx="8991600" cy="16459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Accessibility of current intro to coding apps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A86EE-3A16-A443-814C-B0D3AD286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56" y="3090188"/>
            <a:ext cx="6159844" cy="27792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Mainstream Coding Concept Apps: Fix the Factory, GoldieBlox, Sphero Edu, etc.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CodeSnaps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(Sphero) Modified QR codes are accessible; drag-and-drop coding blocks are not </a:t>
            </a:r>
          </a:p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Ballyland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Code: Say Hello (Accessible)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CodeJumper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(soon to be released)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Swift Playgrounds (Accessible but complicated for emerging coder who is blind)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80140-20F6-D34C-A7DE-02B3D9C4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478731"/>
            <a:ext cx="5842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9640-F957-9846-B055-DF8B11F1C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82658"/>
            <a:ext cx="8991600" cy="164592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CodeQuest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58189-3D3A-A847-BC11-2CA4446D4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07" y="3178652"/>
            <a:ext cx="6201671" cy="12398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Serious Games Project (2016 – 2017)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APH Field Testing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503BC-DE60-FB41-8F1B-B043AB1B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93" y="2782088"/>
            <a:ext cx="4926226" cy="3694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6022A-C260-B440-BAAB-33D0A3763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568" y="4037783"/>
            <a:ext cx="4030067" cy="24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3525-C5C7-494C-AF84-F1A3C7543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073" y="516380"/>
            <a:ext cx="8991600" cy="16459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Accessible Coding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Block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0D74D-2DC0-8843-9AFC-53139C70E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073" y="3215930"/>
            <a:ext cx="6959662" cy="260768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an accessible coding block app that will bridge the gap between accessible coding concept apps and writing code.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Code blocks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control the Sphero robot through tactile obstacle courses.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will incorporate accessible Drag-and-Drop commands to select and sequence code blocks.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84249-248F-3D46-B5C1-3B3AD9E4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68" y="2835114"/>
            <a:ext cx="3622012" cy="33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AA81-389E-B443-A8B6-E68197EB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36104"/>
            <a:ext cx="8991600" cy="16459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4ECEB-8076-BC45-8954-D6C0ABE9A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284" y="3641301"/>
            <a:ext cx="6390409" cy="186935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Elementary schoolers (Visually Impaired &amp; Gen 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Middle Schoolers (Visually Impaired &amp; Gen 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Educators (TVIs and Gen 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 Developers (Proof-of-Concept)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A5CE5-80F5-2946-8C77-3FD056E1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93" y="2880932"/>
            <a:ext cx="5026396" cy="33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95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223</Words>
  <Application>Microsoft Macintosh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Parcel</vt:lpstr>
      <vt:lpstr>Accessible Block Coding App</vt:lpstr>
      <vt:lpstr>Accessibility of current intro to coding apps</vt:lpstr>
      <vt:lpstr>CodeQuest App</vt:lpstr>
      <vt:lpstr>Accessible Coding  Block App</vt:lpstr>
      <vt:lpstr>Target 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Block Coding App</dc:title>
  <dc:creator>Diane Brauner</dc:creator>
  <cp:lastModifiedBy>Diane Brauner</cp:lastModifiedBy>
  <cp:revision>11</cp:revision>
  <dcterms:created xsi:type="dcterms:W3CDTF">2020-01-15T22:04:22Z</dcterms:created>
  <dcterms:modified xsi:type="dcterms:W3CDTF">2020-01-21T18:45:25Z</dcterms:modified>
</cp:coreProperties>
</file>