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7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24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5806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9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61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14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46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0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0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3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6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9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8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0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3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DBB381C-6336-47B6-A326-333737F9740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E312-F612-40C4-8B39-02A4350D0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171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462148"/>
            <a:ext cx="8825658" cy="3329581"/>
          </a:xfrm>
        </p:spPr>
        <p:txBody>
          <a:bodyPr/>
          <a:lstStyle/>
          <a:p>
            <a:pPr algn="ctr"/>
            <a:r>
              <a:rPr lang="en-US" dirty="0" smtClean="0"/>
              <a:t>Comp 523 Pitch:</a:t>
            </a:r>
            <a:br>
              <a:rPr lang="en-US" dirty="0" smtClean="0"/>
            </a:br>
            <a:r>
              <a:rPr lang="en-US" dirty="0" smtClean="0"/>
              <a:t>Exam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290492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Project for Physics and Astronomy Department (and beyond???!)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287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The Problem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Large introductory physics classes have 3-4 midterms per semester.  One of the largest time requirements for instructors is building a good exam.</a:t>
            </a:r>
          </a:p>
          <a:p>
            <a:r>
              <a:rPr lang="en-US" sz="2400" dirty="0" smtClean="0"/>
              <a:t>We have student performance data for each exam question administered in the past 5 years, but with changing instructional teams, that information isn’t utilized well.</a:t>
            </a:r>
          </a:p>
          <a:p>
            <a:r>
              <a:rPr lang="en-US" sz="2400" dirty="0" smtClean="0"/>
              <a:t>We are looking for a team to design the I/O for an exam database that would be used by physics faculty (and possibly others).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537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Some work already done…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927" y="1530404"/>
            <a:ext cx="8946541" cy="419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database architecture is constructed (written in </a:t>
            </a:r>
            <a:r>
              <a:rPr lang="en-US" sz="2400" dirty="0" err="1" smtClean="0"/>
              <a:t>POSTGres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~15 relational tables tied to an individual question ID</a:t>
            </a:r>
          </a:p>
          <a:p>
            <a:pPr lvl="1"/>
            <a:r>
              <a:rPr lang="en-US" sz="2000" dirty="0" smtClean="0"/>
              <a:t>Tracking data on</a:t>
            </a:r>
          </a:p>
          <a:p>
            <a:pPr lvl="2"/>
            <a:r>
              <a:rPr lang="en-US" sz="1800" dirty="0" smtClean="0"/>
              <a:t>When an exam was given (administration)</a:t>
            </a:r>
          </a:p>
          <a:p>
            <a:pPr lvl="2"/>
            <a:r>
              <a:rPr lang="en-US" sz="1800" dirty="0" smtClean="0"/>
              <a:t>Statistics for how a class did (mean, </a:t>
            </a:r>
            <a:r>
              <a:rPr lang="en-US" sz="1800" dirty="0" err="1" smtClean="0"/>
              <a:t>std</a:t>
            </a:r>
            <a:r>
              <a:rPr lang="en-US" sz="1800" dirty="0" smtClean="0"/>
              <a:t> dev, correlation to final exam grade)</a:t>
            </a:r>
          </a:p>
          <a:p>
            <a:pPr lvl="2"/>
            <a:r>
              <a:rPr lang="en-US" sz="1800" dirty="0" smtClean="0"/>
              <a:t>Version of a problem</a:t>
            </a:r>
          </a:p>
          <a:p>
            <a:pPr lvl="2"/>
            <a:r>
              <a:rPr lang="en-US" sz="1800" dirty="0" smtClean="0"/>
              <a:t>Parts within a whole</a:t>
            </a:r>
          </a:p>
          <a:p>
            <a:pPr lvl="2"/>
            <a:r>
              <a:rPr lang="en-US" sz="1800" dirty="0" smtClean="0"/>
              <a:t>Solution</a:t>
            </a:r>
          </a:p>
          <a:p>
            <a:pPr lvl="2"/>
            <a:r>
              <a:rPr lang="en-US" sz="1800" dirty="0" smtClean="0"/>
              <a:t>Key word (topic)</a:t>
            </a:r>
          </a:p>
          <a:p>
            <a:pPr lvl="2"/>
            <a:r>
              <a:rPr lang="en-US" sz="1800" dirty="0" smtClean="0"/>
              <a:t>Type of problem (multiple choice, essay, etc.)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927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Wish List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448" y="1257270"/>
            <a:ext cx="8946541" cy="419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Construct interface to interact with the database:</a:t>
            </a:r>
          </a:p>
          <a:p>
            <a:pPr lvl="1"/>
            <a:r>
              <a:rPr lang="en-US" sz="2000" dirty="0" smtClean="0"/>
              <a:t>Exam input</a:t>
            </a:r>
          </a:p>
          <a:p>
            <a:pPr lvl="2"/>
            <a:r>
              <a:rPr lang="en-US" sz="1800" dirty="0" smtClean="0"/>
              <a:t>Parsing of PDF’s for individual exams</a:t>
            </a:r>
          </a:p>
          <a:p>
            <a:pPr lvl="2"/>
            <a:r>
              <a:rPr lang="en-US" sz="1800" dirty="0" smtClean="0"/>
              <a:t>Tying solutions to original questions</a:t>
            </a:r>
          </a:p>
          <a:p>
            <a:pPr lvl="2"/>
            <a:r>
              <a:rPr lang="en-US" sz="1800" dirty="0" smtClean="0"/>
              <a:t>Ability to populate other data later (exam performance statistics)</a:t>
            </a:r>
          </a:p>
          <a:p>
            <a:pPr lvl="2"/>
            <a:r>
              <a:rPr lang="en-US" sz="1800" dirty="0" smtClean="0"/>
              <a:t>HTML drop-down menus and design of interface</a:t>
            </a:r>
          </a:p>
          <a:p>
            <a:pPr lvl="1"/>
            <a:r>
              <a:rPr lang="en-US" sz="2000" dirty="0" smtClean="0"/>
              <a:t>Queries (output)</a:t>
            </a:r>
          </a:p>
          <a:p>
            <a:pPr lvl="2"/>
            <a:r>
              <a:rPr lang="en-US" sz="1800" dirty="0" smtClean="0"/>
              <a:t>Build queries for instructors based on</a:t>
            </a:r>
          </a:p>
          <a:p>
            <a:pPr lvl="3"/>
            <a:r>
              <a:rPr lang="en-US" sz="1600" dirty="0" smtClean="0"/>
              <a:t>Key word searches</a:t>
            </a:r>
          </a:p>
          <a:p>
            <a:pPr lvl="3"/>
            <a:r>
              <a:rPr lang="en-US" sz="1600" dirty="0" smtClean="0"/>
              <a:t>Administration dates (when an exam was given)</a:t>
            </a:r>
          </a:p>
          <a:p>
            <a:pPr lvl="3"/>
            <a:r>
              <a:rPr lang="en-US" sz="1600" dirty="0" smtClean="0"/>
              <a:t>Difficulty of problems</a:t>
            </a:r>
          </a:p>
          <a:p>
            <a:pPr lvl="1"/>
            <a:r>
              <a:rPr lang="en-US" sz="2000" dirty="0" smtClean="0"/>
              <a:t>Design interface to be user-friendly and expandable</a:t>
            </a:r>
          </a:p>
          <a:p>
            <a:r>
              <a:rPr lang="en-US" sz="2400" dirty="0" smtClean="0"/>
              <a:t>Authentication Integration (sensitive data!)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736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Skills needed or gained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POSTGres</a:t>
            </a:r>
            <a:r>
              <a:rPr lang="en-US" sz="2400" dirty="0" smtClean="0"/>
              <a:t> (similar to MySQL)</a:t>
            </a:r>
          </a:p>
          <a:p>
            <a:r>
              <a:rPr lang="en-US" sz="2400" dirty="0" smtClean="0"/>
              <a:t>Interface design</a:t>
            </a:r>
          </a:p>
          <a:p>
            <a:r>
              <a:rPr lang="en-US" sz="2400" dirty="0" smtClean="0"/>
              <a:t>HTML/CSS web design</a:t>
            </a:r>
          </a:p>
          <a:p>
            <a:r>
              <a:rPr lang="en-US" sz="2400" dirty="0" err="1" smtClean="0"/>
              <a:t>Javascript</a:t>
            </a:r>
            <a:endParaRPr lang="en-US" sz="2400" dirty="0" smtClean="0"/>
          </a:p>
          <a:p>
            <a:r>
              <a:rPr lang="en-US" sz="2400" dirty="0" smtClean="0"/>
              <a:t>Query design</a:t>
            </a:r>
          </a:p>
          <a:p>
            <a:r>
              <a:rPr lang="en-US" sz="2400" dirty="0" smtClean="0"/>
              <a:t>Authentication Integration</a:t>
            </a:r>
          </a:p>
          <a:p>
            <a:r>
              <a:rPr lang="en-US" sz="2400" dirty="0" smtClean="0"/>
              <a:t>Expansion to a product that could be used by *many* different departments and even other schools!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2559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Students xmlns="4a224aa5-5fdf-47c8-9c85-b410ee185a34" xsi:nil="true"/>
    <Is_Collaboration_Space_Locked xmlns="4a224aa5-5fdf-47c8-9c85-b410ee185a34" xsi:nil="true"/>
    <Has_Teacher_Only_SectionGroup xmlns="4a224aa5-5fdf-47c8-9c85-b410ee185a34" xsi:nil="true"/>
    <CultureName xmlns="4a224aa5-5fdf-47c8-9c85-b410ee185a34" xsi:nil="true"/>
    <LMS_Mappings xmlns="4a224aa5-5fdf-47c8-9c85-b410ee185a34" xsi:nil="true"/>
    <Templates xmlns="4a224aa5-5fdf-47c8-9c85-b410ee185a34" xsi:nil="true"/>
    <Self_Registration_Enabled xmlns="4a224aa5-5fdf-47c8-9c85-b410ee185a34" xsi:nil="true"/>
    <Distribution_Groups xmlns="4a224aa5-5fdf-47c8-9c85-b410ee185a34" xsi:nil="true"/>
    <TeamsChannelId xmlns="4a224aa5-5fdf-47c8-9c85-b410ee185a34" xsi:nil="true"/>
    <DefaultSectionNames xmlns="4a224aa5-5fdf-47c8-9c85-b410ee185a34" xsi:nil="true"/>
    <Math_Settings xmlns="4a224aa5-5fdf-47c8-9c85-b410ee185a34" xsi:nil="true"/>
    <Invited_Teachers xmlns="4a224aa5-5fdf-47c8-9c85-b410ee185a34" xsi:nil="true"/>
    <IsNotebookLocked xmlns="4a224aa5-5fdf-47c8-9c85-b410ee185a34" xsi:nil="true"/>
    <FolderType xmlns="4a224aa5-5fdf-47c8-9c85-b410ee185a34" xsi:nil="true"/>
    <Owner xmlns="4a224aa5-5fdf-47c8-9c85-b410ee185a34">
      <UserInfo>
        <DisplayName/>
        <AccountId xsi:nil="true"/>
        <AccountType/>
      </UserInfo>
    </Owner>
    <AppVersion xmlns="4a224aa5-5fdf-47c8-9c85-b410ee185a34" xsi:nil="true"/>
    <NotebookType xmlns="4a224aa5-5fdf-47c8-9c85-b410ee185a34" xsi:nil="true"/>
    <Teachers xmlns="4a224aa5-5fdf-47c8-9c85-b410ee185a34">
      <UserInfo>
        <DisplayName/>
        <AccountId xsi:nil="true"/>
        <AccountType/>
      </UserInfo>
    </Teachers>
    <Students xmlns="4a224aa5-5fdf-47c8-9c85-b410ee185a34">
      <UserInfo>
        <DisplayName/>
        <AccountId xsi:nil="true"/>
        <AccountType/>
      </UserInfo>
    </Students>
    <Student_Groups xmlns="4a224aa5-5fdf-47c8-9c85-b410ee185a34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CF47DED5C36D45B90B905433BEBA69" ma:contentTypeVersion="33" ma:contentTypeDescription="Create a new document." ma:contentTypeScope="" ma:versionID="8f296fe7348344589be6ad0252a4d18f">
  <xsd:schema xmlns:xsd="http://www.w3.org/2001/XMLSchema" xmlns:xs="http://www.w3.org/2001/XMLSchema" xmlns:p="http://schemas.microsoft.com/office/2006/metadata/properties" xmlns:ns3="4a224aa5-5fdf-47c8-9c85-b410ee185a34" xmlns:ns4="cb19836e-bc71-4d72-95dd-1b5c38dcc4ac" targetNamespace="http://schemas.microsoft.com/office/2006/metadata/properties" ma:root="true" ma:fieldsID="ac852a00c6366abe228d61a4dd685b90" ns3:_="" ns4:_="">
    <xsd:import namespace="4a224aa5-5fdf-47c8-9c85-b410ee185a34"/>
    <xsd:import namespace="cb19836e-bc71-4d72-95dd-1b5c38dcc4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24aa5-5fdf-47c8-9c85-b410ee185a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9836e-bc71-4d72-95dd-1b5c38dc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0030B1-6E4D-4866-A3C4-1F8267370107}">
  <ds:schemaRefs>
    <ds:schemaRef ds:uri="http://schemas.microsoft.com/office/2006/metadata/properties"/>
    <ds:schemaRef ds:uri="http://schemas.microsoft.com/office/2006/documentManagement/types"/>
    <ds:schemaRef ds:uri="cb19836e-bc71-4d72-95dd-1b5c38dcc4ac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4a224aa5-5fdf-47c8-9c85-b410ee185a3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3E6027-448F-473E-80B8-52AFD7D180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598B80-3F8F-4FD4-B462-2EACEFD3E3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224aa5-5fdf-47c8-9c85-b410ee185a34"/>
    <ds:schemaRef ds:uri="cb19836e-bc71-4d72-95dd-1b5c38dcc4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372</TotalTime>
  <Words>291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Comp 523 Pitch: Exam Database</vt:lpstr>
      <vt:lpstr>The Problem</vt:lpstr>
      <vt:lpstr>Some work already done…</vt:lpstr>
      <vt:lpstr>Wish List</vt:lpstr>
      <vt:lpstr>Skills needed or gained</vt:lpstr>
    </vt:vector>
  </TitlesOfParts>
  <Company>UNC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Database</dc:title>
  <dc:creator>Weinberg-Wolf, Jennifer R.</dc:creator>
  <cp:lastModifiedBy>Deardorff, Duane L</cp:lastModifiedBy>
  <cp:revision>7</cp:revision>
  <dcterms:created xsi:type="dcterms:W3CDTF">2020-01-17T14:22:24Z</dcterms:created>
  <dcterms:modified xsi:type="dcterms:W3CDTF">2020-01-23T19:17:23Z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0x010100E0CF47DED5C36D45B90B905433BEBA69</vt:lpwstr>
  </property>
</Properties>
</file>