
<file path=[Content_Types].xml><?xml version="1.0" encoding="utf-8"?>
<Types xmlns="http://schemas.openxmlformats.org/package/2006/content-types"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79" r:id="rId2"/>
    <p:sldId id="280" r:id="rId3"/>
    <p:sldId id="282" r:id="rId4"/>
    <p:sldId id="283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8"/>
    <p:restoredTop sz="94690"/>
  </p:normalViewPr>
  <p:slideViewPr>
    <p:cSldViewPr snapToGrid="0" snapToObjects="1">
      <p:cViewPr varScale="1">
        <p:scale>
          <a:sx n="99" d="100"/>
          <a:sy n="99" d="100"/>
        </p:scale>
        <p:origin x="1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6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16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16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16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16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16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16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16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Arial"/>
              </a:defRPr>
            </a:lvl1pPr>
            <a:lvl2pPr>
              <a:defRPr>
                <a:latin typeface="+mn-lt"/>
                <a:ea typeface="+mn-ea"/>
                <a:cs typeface="+mn-cs"/>
                <a:sym typeface="Arial"/>
              </a:defRPr>
            </a:lvl2pPr>
            <a:lvl3pPr>
              <a:defRPr>
                <a:latin typeface="+mn-lt"/>
                <a:ea typeface="+mn-ea"/>
                <a:cs typeface="+mn-cs"/>
                <a:sym typeface="Arial"/>
              </a:defRPr>
            </a:lvl3pPr>
            <a:lvl4pPr>
              <a:defRPr>
                <a:latin typeface="+mn-lt"/>
                <a:ea typeface="+mn-ea"/>
                <a:cs typeface="+mn-cs"/>
                <a:sym typeface="Arial"/>
              </a:defRPr>
            </a:lvl4pPr>
            <a:lvl5pPr>
              <a:defRPr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49666" y="6248400"/>
            <a:ext cx="312068" cy="298984"/>
          </a:xfrm>
          <a:prstGeom prst="rect">
            <a:avLst/>
          </a:prstGeom>
        </p:spPr>
        <p:txBody>
          <a:bodyPr/>
          <a:lstStyle>
            <a:lvl1pPr defTabSz="584200">
              <a:defRPr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2pPr marL="783590" indent="-285750">
              <a:spcBef>
                <a:spcPts val="600"/>
              </a:spcBef>
              <a:buChar char="–"/>
              <a:defRPr sz="2800"/>
            </a:lvl2pPr>
            <a:lvl3pPr marL="1183639" indent="-228600">
              <a:spcBef>
                <a:spcPts val="500"/>
              </a:spcBef>
              <a:defRPr sz="2400"/>
            </a:lvl3pPr>
            <a:lvl4pPr marL="1640839" indent="-228600">
              <a:spcBef>
                <a:spcPts val="400"/>
              </a:spcBef>
              <a:buChar char="–"/>
              <a:defRPr sz="2000"/>
            </a:lvl4pPr>
            <a:lvl5pPr marL="2098039" indent="-228600">
              <a:spcBef>
                <a:spcPts val="400"/>
              </a:spcBef>
              <a:buChar char="»"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59650" y="6248400"/>
            <a:ext cx="292100" cy="330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4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Time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 spd="med"/>
  <p:txStyles>
    <p:titleStyle>
      <a:lvl1pPr marL="40639" marR="40639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"/>
        </a:defRPr>
      </a:lvl1pPr>
      <a:lvl2pPr marL="40639" marR="40639" indent="228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"/>
        </a:defRPr>
      </a:lvl2pPr>
      <a:lvl3pPr marL="40639" marR="40639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"/>
        </a:defRPr>
      </a:lvl3pPr>
      <a:lvl4pPr marL="40639" marR="40639" indent="685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"/>
        </a:defRPr>
      </a:lvl4pPr>
      <a:lvl5pPr marL="40639" marR="40639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"/>
        </a:defRPr>
      </a:lvl5pPr>
      <a:lvl6pPr marL="40639" marR="40639" indent="1143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"/>
        </a:defRPr>
      </a:lvl6pPr>
      <a:lvl7pPr marL="40639" marR="40639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"/>
        </a:defRPr>
      </a:lvl7pPr>
      <a:lvl8pPr marL="40639" marR="40639" indent="1600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"/>
        </a:defRPr>
      </a:lvl8pPr>
      <a:lvl9pPr marL="40639" marR="40639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"/>
        </a:defRPr>
      </a:lvl9pPr>
    </p:titleStyle>
    <p:bodyStyle>
      <a:lvl1pPr marL="383540" marR="40639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"/>
        </a:defRPr>
      </a:lvl1pPr>
      <a:lvl2pPr marL="824411" marR="40639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"/>
        </a:defRPr>
      </a:lvl2pPr>
      <a:lvl3pPr marL="1259839" marR="40639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"/>
        </a:defRPr>
      </a:lvl3pPr>
      <a:lvl4pPr marL="17780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"/>
        </a:defRPr>
      </a:lvl4pPr>
      <a:lvl5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"/>
        </a:defRPr>
      </a:lvl5pPr>
      <a:lvl6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"/>
        </a:defRPr>
      </a:lvl6pPr>
      <a:lvl7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"/>
        </a:defRPr>
      </a:lvl7pPr>
      <a:lvl8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"/>
        </a:defRPr>
      </a:lvl8pPr>
      <a:lvl9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1pPr>
      <a:lvl2pPr marL="0" marR="0" indent="228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2pPr>
      <a:lvl3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3pPr>
      <a:lvl4pPr marL="0" marR="0" indent="685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4pPr>
      <a:lvl5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5pPr>
      <a:lvl6pPr marL="0" marR="0" indent="1143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6pPr>
      <a:lvl7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7pPr>
      <a:lvl8pPr marL="0" marR="0" indent="1600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roup"/>
          <p:cNvGrpSpPr/>
          <p:nvPr/>
        </p:nvGrpSpPr>
        <p:grpSpPr>
          <a:xfrm>
            <a:off x="315912" y="5029200"/>
            <a:ext cx="8802688" cy="1281113"/>
            <a:chOff x="0" y="0"/>
            <a:chExt cx="8802687" cy="1281112"/>
          </a:xfrm>
        </p:grpSpPr>
        <p:pic>
          <p:nvPicPr>
            <p:cNvPr id="197" name="untitled.pdf" descr="untitled.pdf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8802688" cy="12811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8" name="Rectangle"/>
            <p:cNvSpPr/>
            <p:nvPr/>
          </p:nvSpPr>
          <p:spPr>
            <a:xfrm>
              <a:off x="220949" y="1054100"/>
              <a:ext cx="8500417" cy="74613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defTabSz="914400"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</p:grpSp>
      <p:sp>
        <p:nvSpPr>
          <p:cNvPr id="200" name="0"/>
          <p:cNvSpPr txBox="1"/>
          <p:nvPr/>
        </p:nvSpPr>
        <p:spPr>
          <a:xfrm>
            <a:off x="196850" y="6007100"/>
            <a:ext cx="267951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914400">
              <a:buClr>
                <a:srgbClr val="000000"/>
              </a:buClr>
              <a:buFont typeface="Arial"/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0</a:t>
            </a:r>
          </a:p>
        </p:txBody>
      </p:sp>
      <p:sp>
        <p:nvSpPr>
          <p:cNvPr id="201" name="100"/>
          <p:cNvSpPr txBox="1"/>
          <p:nvPr/>
        </p:nvSpPr>
        <p:spPr>
          <a:xfrm>
            <a:off x="571500" y="6203950"/>
            <a:ext cx="493971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914400">
              <a:buClr>
                <a:srgbClr val="000000"/>
              </a:buClr>
              <a:buFont typeface="Arial"/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100</a:t>
            </a:r>
          </a:p>
        </p:txBody>
      </p:sp>
      <p:sp>
        <p:nvSpPr>
          <p:cNvPr id="202" name="0"/>
          <p:cNvSpPr txBox="1"/>
          <p:nvPr/>
        </p:nvSpPr>
        <p:spPr>
          <a:xfrm>
            <a:off x="393700" y="6203950"/>
            <a:ext cx="267951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914400">
              <a:buClr>
                <a:srgbClr val="000000"/>
              </a:buClr>
              <a:buFont typeface="Arial"/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0</a:t>
            </a:r>
          </a:p>
        </p:txBody>
      </p:sp>
      <p:sp>
        <p:nvSpPr>
          <p:cNvPr id="203" name="10"/>
          <p:cNvSpPr txBox="1"/>
          <p:nvPr/>
        </p:nvSpPr>
        <p:spPr>
          <a:xfrm>
            <a:off x="25062" y="4953000"/>
            <a:ext cx="431801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buClr>
                <a:srgbClr val="000000"/>
              </a:buClr>
              <a:buFont typeface="Arial"/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10</a:t>
            </a:r>
          </a:p>
        </p:txBody>
      </p:sp>
      <p:sp>
        <p:nvSpPr>
          <p:cNvPr id="204" name="kHz"/>
          <p:cNvSpPr txBox="1"/>
          <p:nvPr/>
        </p:nvSpPr>
        <p:spPr>
          <a:xfrm>
            <a:off x="76200" y="5418137"/>
            <a:ext cx="362645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defTabSz="914400">
              <a:buClr>
                <a:srgbClr val="000000"/>
              </a:buClr>
              <a:buFont typeface="Arial"/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kHz</a:t>
            </a:r>
          </a:p>
        </p:txBody>
      </p:sp>
      <p:sp>
        <p:nvSpPr>
          <p:cNvPr id="205" name="msec"/>
          <p:cNvSpPr txBox="1"/>
          <p:nvPr/>
        </p:nvSpPr>
        <p:spPr>
          <a:xfrm>
            <a:off x="381000" y="6400800"/>
            <a:ext cx="698500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buClr>
                <a:srgbClr val="000000"/>
              </a:buClr>
              <a:buFont typeface="Arial"/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msec</a:t>
            </a:r>
          </a:p>
        </p:txBody>
      </p:sp>
      <p:pic>
        <p:nvPicPr>
          <p:cNvPr id="206" name="LISP Song Normal Speed-1.mov" descr="LISP Song Normal Speed-1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84400" y="381000"/>
            <a:ext cx="4978400" cy="3733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6" fill="hold"/>
                                        <p:tgtEl>
                                          <p:spTgt spid="2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0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roup"/>
          <p:cNvGrpSpPr/>
          <p:nvPr/>
        </p:nvGrpSpPr>
        <p:grpSpPr>
          <a:xfrm>
            <a:off x="315912" y="5029200"/>
            <a:ext cx="8802688" cy="1281113"/>
            <a:chOff x="0" y="0"/>
            <a:chExt cx="8802687" cy="1281112"/>
          </a:xfrm>
        </p:grpSpPr>
        <p:pic>
          <p:nvPicPr>
            <p:cNvPr id="208" name="untitled.pdf" descr="untitled.pdf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8802688" cy="12811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9" name="Rectangle"/>
            <p:cNvSpPr/>
            <p:nvPr/>
          </p:nvSpPr>
          <p:spPr>
            <a:xfrm>
              <a:off x="220949" y="1054100"/>
              <a:ext cx="8500417" cy="74613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defTabSz="914400"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</p:grpSp>
      <p:sp>
        <p:nvSpPr>
          <p:cNvPr id="211" name="0"/>
          <p:cNvSpPr txBox="1"/>
          <p:nvPr/>
        </p:nvSpPr>
        <p:spPr>
          <a:xfrm>
            <a:off x="196850" y="6007100"/>
            <a:ext cx="267951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914400">
              <a:buClr>
                <a:srgbClr val="000000"/>
              </a:buClr>
              <a:buFont typeface="Arial"/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0</a:t>
            </a:r>
          </a:p>
        </p:txBody>
      </p:sp>
      <p:sp>
        <p:nvSpPr>
          <p:cNvPr id="212" name="100"/>
          <p:cNvSpPr txBox="1"/>
          <p:nvPr/>
        </p:nvSpPr>
        <p:spPr>
          <a:xfrm>
            <a:off x="571500" y="6203950"/>
            <a:ext cx="493971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914400">
              <a:buClr>
                <a:srgbClr val="000000"/>
              </a:buClr>
              <a:buFont typeface="Arial"/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100</a:t>
            </a:r>
          </a:p>
        </p:txBody>
      </p:sp>
      <p:sp>
        <p:nvSpPr>
          <p:cNvPr id="213" name="0"/>
          <p:cNvSpPr txBox="1"/>
          <p:nvPr/>
        </p:nvSpPr>
        <p:spPr>
          <a:xfrm>
            <a:off x="393700" y="6203950"/>
            <a:ext cx="267951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914400">
              <a:buClr>
                <a:srgbClr val="000000"/>
              </a:buClr>
              <a:buFont typeface="Arial"/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0</a:t>
            </a:r>
          </a:p>
        </p:txBody>
      </p:sp>
      <p:sp>
        <p:nvSpPr>
          <p:cNvPr id="214" name="kHz"/>
          <p:cNvSpPr txBox="1"/>
          <p:nvPr/>
        </p:nvSpPr>
        <p:spPr>
          <a:xfrm>
            <a:off x="76200" y="5418137"/>
            <a:ext cx="362645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defTabSz="914400">
              <a:buClr>
                <a:srgbClr val="000000"/>
              </a:buClr>
              <a:buFont typeface="Arial"/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kHz</a:t>
            </a:r>
          </a:p>
        </p:txBody>
      </p:sp>
      <p:sp>
        <p:nvSpPr>
          <p:cNvPr id="215" name="msec"/>
          <p:cNvSpPr txBox="1"/>
          <p:nvPr/>
        </p:nvSpPr>
        <p:spPr>
          <a:xfrm>
            <a:off x="381000" y="6400800"/>
            <a:ext cx="698500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buClr>
                <a:srgbClr val="000000"/>
              </a:buClr>
              <a:buFont typeface="Arial"/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msec</a:t>
            </a:r>
          </a:p>
        </p:txBody>
      </p:sp>
      <p:pic>
        <p:nvPicPr>
          <p:cNvPr id="216" name="LISP Song Slow Speed-1.mov" descr="LISP Song Slow Speed-1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84400" y="381000"/>
            <a:ext cx="4978400" cy="3733800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10"/>
          <p:cNvSpPr txBox="1"/>
          <p:nvPr/>
        </p:nvSpPr>
        <p:spPr>
          <a:xfrm>
            <a:off x="25062" y="4953000"/>
            <a:ext cx="431801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buClr>
                <a:srgbClr val="000000"/>
              </a:buClr>
              <a:buFont typeface="Arial"/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13" fill="hold"/>
                                        <p:tgtEl>
                                          <p:spTgt spid="2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1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79D9E8-865B-B34D-B717-673FB3086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764"/>
            <a:ext cx="9144000" cy="548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717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9F87C1-80F1-BF44-B7D7-3A7B8E2F5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1" y="0"/>
            <a:ext cx="89381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006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imes"/>
        <a:ea typeface="Times"/>
        <a:cs typeface="Times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Time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imes"/>
        <a:ea typeface="Times"/>
        <a:cs typeface="Times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Time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12</Words>
  <Application>Microsoft Macintosh PowerPoint</Application>
  <PresentationFormat>On-screen Show (4:3)</PresentationFormat>
  <Paragraphs>12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Helvetica</vt:lpstr>
      <vt:lpstr>Lucida Grande</vt:lpstr>
      <vt:lpstr>Times</vt:lpstr>
      <vt:lpstr>White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4</cp:revision>
  <dcterms:modified xsi:type="dcterms:W3CDTF">2019-08-25T21:07:16Z</dcterms:modified>
</cp:coreProperties>
</file>