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06"/>
  </p:normalViewPr>
  <p:slideViewPr>
    <p:cSldViewPr snapToGrid="0" snapToObjects="1">
      <p:cViewPr varScale="1">
        <p:scale>
          <a:sx n="81" d="100"/>
          <a:sy n="81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1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0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55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8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5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9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3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1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2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3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70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9FF0DA-AAD6-8B4B-BEEC-647AA9CE7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724" y="5312377"/>
            <a:ext cx="9821917" cy="725815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Web-based Music Program to Mitigate Prolonged Sitting in  Sedentary Office Workers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15D0A-5616-B948-9C32-CFC02B98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4" y="1800684"/>
            <a:ext cx="3617555" cy="16869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ACB8D-DE1B-894E-BD77-B5127A80C721}"/>
              </a:ext>
            </a:extLst>
          </p:cNvPr>
          <p:cNvSpPr txBox="1"/>
          <p:nvPr/>
        </p:nvSpPr>
        <p:spPr>
          <a:xfrm>
            <a:off x="3746941" y="2182474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D05FA-1459-F34D-93EC-7F47201F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98" y="1548438"/>
            <a:ext cx="2908335" cy="20697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94F90-EC06-7449-924E-4B34F4BF9C23}"/>
              </a:ext>
            </a:extLst>
          </p:cNvPr>
          <p:cNvSpPr txBox="1"/>
          <p:nvPr/>
        </p:nvSpPr>
        <p:spPr>
          <a:xfrm>
            <a:off x="7714523" y="2171175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573A23-68A5-DC4A-928C-7359B7902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329" y="1150885"/>
            <a:ext cx="3310489" cy="275896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62136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432E5B-C435-DA4B-9C22-562EED70A382}">
  <we:reference id="6a7bd4f3-0563-43af-8c08-79110eebdff6" version="1.1.0.0" store="EXCatalog" storeType="EXCatalog"/>
  <we:alternateReferences>
    <we:reference id="WA104381155" version="1.1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{3D32C072-965C-C741-9A07-7C03C500F864}tf10001121</Template>
  <TotalTime>32</TotalTime>
  <Words>13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2</vt:lpstr>
      <vt:lpstr>Quotable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Zieff, Gabriel Hart</dc:creator>
  <cp:lastModifiedBy>Zieff, Gabriel Hart</cp:lastModifiedBy>
  <cp:revision>4</cp:revision>
  <dcterms:created xsi:type="dcterms:W3CDTF">2020-01-17T20:22:23Z</dcterms:created>
  <dcterms:modified xsi:type="dcterms:W3CDTF">2020-01-17T20:54:29Z</dcterms:modified>
</cp:coreProperties>
</file>