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535" r:id="rId3"/>
    <p:sldId id="542" r:id="rId4"/>
    <p:sldId id="543" r:id="rId5"/>
    <p:sldId id="545" r:id="rId6"/>
    <p:sldId id="544" r:id="rId7"/>
    <p:sldId id="4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F6F"/>
    <a:srgbClr val="BE442C"/>
    <a:srgbClr val="C6341C"/>
    <a:srgbClr val="F59D9D"/>
    <a:srgbClr val="99FF33"/>
    <a:srgbClr val="3366FF"/>
    <a:srgbClr val="CC0099"/>
    <a:srgbClr val="9966FF"/>
    <a:srgbClr val="FF6600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633" autoAdjust="0"/>
  </p:normalViewPr>
  <p:slideViewPr>
    <p:cSldViewPr>
      <p:cViewPr varScale="1">
        <p:scale>
          <a:sx n="73" d="100"/>
          <a:sy n="73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rgbClr val="C00000"/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Online Election System</a:t>
            </a:r>
            <a: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523)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Digital Voting </a:t>
            </a:r>
            <a:r>
              <a:rPr lang="en-US" sz="3000" b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</a:t>
            </a:r>
            <a:r>
              <a:rPr lang="en-US" sz="3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ervices are (to understate)… timely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 have two goals for this project</a:t>
            </a:r>
          </a:p>
          <a:p>
            <a:pPr marL="822960" lvl="1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400" b="1" i="1" dirty="0">
                <a:latin typeface="Arial Narrow" panose="020B0606020202030204" pitchFamily="34" charset="0"/>
                <a:cs typeface="Courier New" panose="02070309020205020404" pitchFamily="49" charset="0"/>
              </a:rPr>
              <a:t>P</a:t>
            </a:r>
            <a:r>
              <a:rPr lang="en-US" sz="2400" b="1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roduce a software system that allows the reliable and secure creation and management of elections using digital resources</a:t>
            </a:r>
          </a:p>
          <a:p>
            <a:pPr marL="822960" lvl="1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b="1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Experiment with teams larger that 4 in constructing software with our current zoom environment and situation</a:t>
            </a:r>
            <a:endParaRPr lang="en-US" sz="2400" b="1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Let me say a word or two about each  …</a:t>
            </a:r>
            <a:endParaRPr lang="en-US" sz="2800" b="1" i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News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 want to be able to register participants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Voters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Managers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Officials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Observers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Data analysts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 want to be able to create an election structure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Issues, candidates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Rules (who votes, how many votes, how applied)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Vision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Generate Ballots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Collects elements from various levels (fed, state, local)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Hierarchy of elections</a:t>
            </a:r>
            <a:endParaRPr lang="en-US" sz="2400" dirty="0" smtClean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Conduct an election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Allow access to candidate information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Allow voting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Summarize results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Information</a:t>
            </a:r>
            <a:endParaRPr lang="en-US" sz="2800" b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Provide candidate statements, issues descriptions, pros/cons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Stats on elections past, registrations, etc.</a:t>
            </a: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ore Vision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95359"/>
            <a:ext cx="8229600" cy="4767072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en-US" sz="2800" b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A</a:t>
            </a: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llow </a:t>
            </a:r>
            <a:r>
              <a:rPr lang="en-US" sz="2800" b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data analysis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i="1" dirty="0">
                <a:latin typeface="Arial Narrow" panose="020B0606020202030204" pitchFamily="34" charset="0"/>
                <a:cs typeface="Courier New" panose="02070309020205020404" pitchFamily="49" charset="0"/>
              </a:rPr>
              <a:t>Review of votes and 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registrations, produce stats on outcomes</a:t>
            </a: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Interfaces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Need different ways to view the data (needs of voters)</a:t>
            </a:r>
          </a:p>
          <a:p>
            <a:pPr marL="365760" lvl="1" indent="0">
              <a:spcBef>
                <a:spcPts val="4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Unambiguous layouts, prevent errors and </a:t>
            </a:r>
            <a:r>
              <a:rPr lang="en-US" sz="2400" i="1" dirty="0" err="1" smtClean="0">
                <a:latin typeface="Arial Narrow" panose="020B0606020202030204" pitchFamily="34" charset="0"/>
                <a:cs typeface="Courier New" panose="02070309020205020404" pitchFamily="49" charset="0"/>
              </a:rPr>
              <a:t>misvotes</a:t>
            </a:r>
            <a:endParaRPr lang="en-US" sz="2400" i="1" dirty="0" smtClean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Big problems (that we may ignore)</a:t>
            </a:r>
            <a:endParaRPr lang="en-US" sz="2800" b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Security and integrity of data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Anonymity of voter information and votes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     Re-voting, changes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                   Identity verification of voters</a:t>
            </a: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600"/>
              </a:spcBef>
              <a:buNone/>
            </a:pP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Vision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 want to do this project with 2 or 3 teams</a:t>
            </a: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2400" i="1" dirty="0">
                <a:latin typeface="Arial Narrow" panose="020B0606020202030204" pitchFamily="34" charset="0"/>
                <a:cs typeface="Courier New" panose="02070309020205020404" pitchFamily="49" charset="0"/>
              </a:rPr>
              <a:t>As a </a:t>
            </a:r>
            <a:r>
              <a:rPr lang="en-US" sz="2400" i="1" dirty="0" err="1" smtClean="0">
                <a:latin typeface="Arial Narrow" panose="020B0606020202030204" pitchFamily="34" charset="0"/>
                <a:cs typeface="Courier New" panose="02070309020205020404" pitchFamily="49" charset="0"/>
              </a:rPr>
              <a:t>megaTeam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, we </a:t>
            </a:r>
            <a:r>
              <a:rPr lang="en-US" sz="2400" i="1" dirty="0">
                <a:latin typeface="Arial Narrow" panose="020B0606020202030204" pitchFamily="34" charset="0"/>
                <a:cs typeface="Courier New" panose="02070309020205020404" pitchFamily="49" charset="0"/>
              </a:rPr>
              <a:t>will 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all design </a:t>
            </a:r>
            <a:r>
              <a:rPr lang="en-US" sz="2400" i="1" dirty="0">
                <a:latin typeface="Arial Narrow" panose="020B0606020202030204" pitchFamily="34" charset="0"/>
                <a:cs typeface="Courier New" panose="02070309020205020404" pitchFamily="49" charset="0"/>
              </a:rPr>
              <a:t>the 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overall </a:t>
            </a:r>
            <a:r>
              <a:rPr lang="en-US" sz="2400" i="1" dirty="0">
                <a:latin typeface="Arial Narrow" panose="020B0606020202030204" pitchFamily="34" charset="0"/>
                <a:cs typeface="Courier New" panose="02070309020205020404" pitchFamily="49" charset="0"/>
              </a:rPr>
              <a:t>system and define its 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sub-systems </a:t>
            </a: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Each team will design and construct a sub-system</a:t>
            </a: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Each sub-system will have a well-defined interface for other sub-systems to use and program to</a:t>
            </a: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Subsystem testing, then </a:t>
            </a:r>
            <a:r>
              <a:rPr lang="en-US" sz="2400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Integration</a:t>
            </a: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2800" b="1" i="1" dirty="0" smtClean="0">
                <a:solidFill>
                  <a:srgbClr val="00B05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How do we all communicate, and coordinate?</a:t>
            </a:r>
            <a:endParaRPr lang="en-US" sz="2800" b="1" i="1" dirty="0" smtClean="0">
              <a:solidFill>
                <a:srgbClr val="C0000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800"/>
              </a:spcBef>
              <a:buNone/>
            </a:pPr>
            <a:endParaRPr lang="en-US" sz="2800" b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600"/>
              </a:spcBef>
              <a:buNone/>
            </a:pPr>
            <a:endParaRPr lang="en-US" sz="2400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 2: Bigger teams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0070C0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7291</TotalTime>
  <Words>305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Narrow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Online Election System  (COMP 523)</vt:lpstr>
      <vt:lpstr>In the News</vt:lpstr>
      <vt:lpstr>The Vision</vt:lpstr>
      <vt:lpstr>more Vision</vt:lpstr>
      <vt:lpstr>More Vision</vt:lpstr>
      <vt:lpstr>Goal 2: Bigger teams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Administrator</cp:lastModifiedBy>
  <cp:revision>866</cp:revision>
  <dcterms:created xsi:type="dcterms:W3CDTF">2013-02-22T17:09:52Z</dcterms:created>
  <dcterms:modified xsi:type="dcterms:W3CDTF">2021-01-27T01:41:57Z</dcterms:modified>
</cp:coreProperties>
</file>