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493" r:id="rId3"/>
    <p:sldId id="555" r:id="rId4"/>
    <p:sldId id="567" r:id="rId5"/>
    <p:sldId id="588" r:id="rId6"/>
    <p:sldId id="572" r:id="rId7"/>
    <p:sldId id="589" r:id="rId8"/>
    <p:sldId id="590" r:id="rId9"/>
    <p:sldId id="591" r:id="rId10"/>
    <p:sldId id="592" r:id="rId11"/>
    <p:sldId id="593" r:id="rId12"/>
    <p:sldId id="568" r:id="rId13"/>
    <p:sldId id="594" r:id="rId14"/>
    <p:sldId id="596" r:id="rId15"/>
    <p:sldId id="598" r:id="rId16"/>
    <p:sldId id="599" r:id="rId17"/>
    <p:sldId id="595" r:id="rId18"/>
    <p:sldId id="579" r:id="rId19"/>
    <p:sldId id="580" r:id="rId20"/>
    <p:sldId id="581" r:id="rId21"/>
    <p:sldId id="582" r:id="rId22"/>
    <p:sldId id="557" r:id="rId23"/>
    <p:sldId id="574" r:id="rId24"/>
    <p:sldId id="577" r:id="rId25"/>
    <p:sldId id="576" r:id="rId26"/>
    <p:sldId id="585" r:id="rId27"/>
    <p:sldId id="584" r:id="rId28"/>
    <p:sldId id="583" r:id="rId29"/>
    <p:sldId id="586" r:id="rId30"/>
    <p:sldId id="587" r:id="rId31"/>
    <p:sldId id="472" r:id="rId32"/>
    <p:sldId id="569" r:id="rId33"/>
    <p:sldId id="570" r:id="rId34"/>
    <p:sldId id="5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9D"/>
    <a:srgbClr val="3366FF"/>
    <a:srgbClr val="FBE9D5"/>
    <a:srgbClr val="FDF7DF"/>
    <a:srgbClr val="99FF33"/>
    <a:srgbClr val="CC0099"/>
    <a:srgbClr val="9966FF"/>
    <a:srgbClr val="FF6600"/>
    <a:srgbClr val="BE442C"/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4" autoAdjust="0"/>
    <p:restoredTop sz="94633" autoAdjust="0"/>
  </p:normalViewPr>
  <p:slideViewPr>
    <p:cSldViewPr>
      <p:cViewPr varScale="1">
        <p:scale>
          <a:sx n="98" d="100"/>
          <a:sy n="98" d="100"/>
        </p:scale>
        <p:origin x="6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stotts/ISIS/comp410/skiplist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81B887-02D2-422D-940C-83790AE1E913}"/>
              </a:ext>
            </a:extLst>
          </p:cNvPr>
          <p:cNvCxnSpPr>
            <a:cxnSpLocks/>
          </p:cNvCxnSpPr>
          <p:nvPr/>
        </p:nvCxnSpPr>
        <p:spPr>
          <a:xfrm>
            <a:off x="2019300" y="2906605"/>
            <a:ext cx="450056" cy="1192332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609600"/>
            <a:ext cx="8152485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3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153400" cy="62384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ip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38600"/>
            <a:ext cx="81136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199" y="5808199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add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188" y="1270785"/>
            <a:ext cx="728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Imperfect list, randomized order of cell sizes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188" y="1770049"/>
            <a:ext cx="728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Cell size is chosen on add by roll-of-dice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918" y="5722023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2874" y="5803710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2857" y="5715339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2858" y="5123954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8422" y="4564563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7293" y="395462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156" y="2273806"/>
            <a:ext cx="811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Level </a:t>
            </a:r>
            <a:r>
              <a:rPr lang="en-US" sz="2000" dirty="0" err="1">
                <a:latin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</a:rPr>
              <a:t> not guaranteed to have twice level i+1, but random numbers will make it near twice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31" y="419523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31" y="476461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1" y="53822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156" y="3056067"/>
            <a:ext cx="811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Level </a:t>
            </a:r>
            <a:r>
              <a:rPr lang="en-US" sz="2000" dirty="0" err="1">
                <a:latin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</a:rPr>
              <a:t> not guaranteed to split level i-1 into equal parts</a:t>
            </a:r>
          </a:p>
        </p:txBody>
      </p:sp>
    </p:spTree>
    <p:extLst>
      <p:ext uri="{BB962C8B-B14F-4D97-AF65-F5344CB8AC3E}">
        <p14:creationId xmlns:p14="http://schemas.microsoft.com/office/powerpoint/2010/main" val="799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42" y="381000"/>
            <a:ext cx="8231957" cy="61845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C69A1-859C-4806-87FB-859865D3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9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</a:rPr>
              <a:t>Example insert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B0C65B-0836-461E-B8BB-6E8B63064073}"/>
              </a:ext>
            </a:extLst>
          </p:cNvPr>
          <p:cNvGrpSpPr/>
          <p:nvPr/>
        </p:nvGrpSpPr>
        <p:grpSpPr>
          <a:xfrm>
            <a:off x="2286000" y="4096691"/>
            <a:ext cx="654832" cy="838767"/>
            <a:chOff x="2316968" y="4020186"/>
            <a:chExt cx="654832" cy="8387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E4A642-54BC-4F57-B3CB-E1A4FEA31EF0}"/>
                </a:ext>
              </a:extLst>
            </p:cNvPr>
            <p:cNvGrpSpPr/>
            <p:nvPr/>
          </p:nvGrpSpPr>
          <p:grpSpPr>
            <a:xfrm>
              <a:off x="2316968" y="4020186"/>
              <a:ext cx="533400" cy="838767"/>
              <a:chOff x="3505200" y="4303641"/>
              <a:chExt cx="533400" cy="83876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3D982AD-83D3-4556-B5BB-4C257460FDFF}"/>
                  </a:ext>
                </a:extLst>
              </p:cNvPr>
              <p:cNvSpPr/>
              <p:nvPr/>
            </p:nvSpPr>
            <p:spPr>
              <a:xfrm>
                <a:off x="3505200" y="472165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46CFEB2-ED74-42A4-A3A3-68C2901D1298}"/>
                  </a:ext>
                </a:extLst>
              </p:cNvPr>
              <p:cNvSpPr/>
              <p:nvPr/>
            </p:nvSpPr>
            <p:spPr>
              <a:xfrm>
                <a:off x="3505200" y="430364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3345F-E02A-42B5-A1E9-69A8C35DE917}"/>
                </a:ext>
              </a:extLst>
            </p:cNvPr>
            <p:cNvSpPr txBox="1"/>
            <p:nvPr/>
          </p:nvSpPr>
          <p:spPr>
            <a:xfrm>
              <a:off x="2438400" y="447815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3A91C1-5CB9-4FD3-99C7-6D8E24D680F7}"/>
              </a:ext>
            </a:extLst>
          </p:cNvPr>
          <p:cNvGrpSpPr/>
          <p:nvPr/>
        </p:nvGrpSpPr>
        <p:grpSpPr>
          <a:xfrm>
            <a:off x="475129" y="1737503"/>
            <a:ext cx="7978635" cy="1729703"/>
            <a:chOff x="457200" y="1869540"/>
            <a:chExt cx="7978635" cy="172970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FBC956E-C87E-44F5-9916-3D64F2C922DB}"/>
                </a:ext>
              </a:extLst>
            </p:cNvPr>
            <p:cNvGrpSpPr/>
            <p:nvPr/>
          </p:nvGrpSpPr>
          <p:grpSpPr>
            <a:xfrm>
              <a:off x="457200" y="1869540"/>
              <a:ext cx="7978635" cy="1729703"/>
              <a:chOff x="327165" y="2239152"/>
              <a:chExt cx="7978635" cy="17297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BBB9E3-7AAB-4D5D-8DE2-663949A56904}"/>
                  </a:ext>
                </a:extLst>
              </p:cNvPr>
              <p:cNvGrpSpPr/>
              <p:nvPr/>
            </p:nvGrpSpPr>
            <p:grpSpPr>
              <a:xfrm>
                <a:off x="327165" y="2239152"/>
                <a:ext cx="533400" cy="1706792"/>
                <a:chOff x="914400" y="3462126"/>
                <a:chExt cx="533400" cy="170679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2300D0F-DC04-4B0A-BEEB-61C81B2FEA0C}"/>
                    </a:ext>
                  </a:extLst>
                </p:cNvPr>
                <p:cNvSpPr/>
                <p:nvPr/>
              </p:nvSpPr>
              <p:spPr>
                <a:xfrm>
                  <a:off x="914400" y="4724400"/>
                  <a:ext cx="533400" cy="444518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45FF78D-D3A6-4634-B5E4-923CFB175825}"/>
                    </a:ext>
                  </a:extLst>
                </p:cNvPr>
                <p:cNvSpPr/>
                <p:nvPr/>
              </p:nvSpPr>
              <p:spPr>
                <a:xfrm>
                  <a:off x="914400" y="4303642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1C9BAE2-08A2-41A2-A197-20C02AE7210B}"/>
                    </a:ext>
                  </a:extLst>
                </p:cNvPr>
                <p:cNvSpPr/>
                <p:nvPr/>
              </p:nvSpPr>
              <p:spPr>
                <a:xfrm>
                  <a:off x="914400" y="3882884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3E0869C-ADBF-40E6-AC30-46668307EAAA}"/>
                    </a:ext>
                  </a:extLst>
                </p:cNvPr>
                <p:cNvSpPr/>
                <p:nvPr/>
              </p:nvSpPr>
              <p:spPr>
                <a:xfrm>
                  <a:off x="914400" y="3462126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093608E-0212-4279-86E1-BA0C7486C2D4}"/>
                  </a:ext>
                </a:extLst>
              </p:cNvPr>
              <p:cNvGrpSpPr/>
              <p:nvPr/>
            </p:nvGrpSpPr>
            <p:grpSpPr>
              <a:xfrm>
                <a:off x="2666794" y="2679894"/>
                <a:ext cx="533400" cy="1262272"/>
                <a:chOff x="2286000" y="3882884"/>
                <a:chExt cx="533400" cy="1262272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26E2D34-2759-4B14-AF0E-3AE595537D87}"/>
                    </a:ext>
                  </a:extLst>
                </p:cNvPr>
                <p:cNvSpPr/>
                <p:nvPr/>
              </p:nvSpPr>
              <p:spPr>
                <a:xfrm>
                  <a:off x="2286000" y="4724399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C8CB1DD-948D-4D3B-8C6D-2CA5F3504876}"/>
                    </a:ext>
                  </a:extLst>
                </p:cNvPr>
                <p:cNvSpPr/>
                <p:nvPr/>
              </p:nvSpPr>
              <p:spPr>
                <a:xfrm>
                  <a:off x="2286000" y="4303642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7CA2984-AE90-4CE3-B382-DC8E78292FA4}"/>
                    </a:ext>
                  </a:extLst>
                </p:cNvPr>
                <p:cNvSpPr/>
                <p:nvPr/>
              </p:nvSpPr>
              <p:spPr>
                <a:xfrm>
                  <a:off x="2286000" y="3882884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E676D40-7753-42BA-ADB4-13E9560E8ED2}"/>
                  </a:ext>
                </a:extLst>
              </p:cNvPr>
              <p:cNvGrpSpPr/>
              <p:nvPr/>
            </p:nvGrpSpPr>
            <p:grpSpPr>
              <a:xfrm>
                <a:off x="1492011" y="3103399"/>
                <a:ext cx="533400" cy="838767"/>
                <a:chOff x="3505200" y="4303641"/>
                <a:chExt cx="533400" cy="83876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E16F9B9-7052-4D35-AEA7-E20A06873781}"/>
                    </a:ext>
                  </a:extLst>
                </p:cNvPr>
                <p:cNvSpPr/>
                <p:nvPr/>
              </p:nvSpPr>
              <p:spPr>
                <a:xfrm>
                  <a:off x="3505200" y="472165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8CD041-B558-4276-90A7-3404EE6C60C8}"/>
                    </a:ext>
                  </a:extLst>
                </p:cNvPr>
                <p:cNvSpPr/>
                <p:nvPr/>
              </p:nvSpPr>
              <p:spPr>
                <a:xfrm>
                  <a:off x="3505200" y="430364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3DFFC4D-280C-41A9-939E-66C933E131EC}"/>
                  </a:ext>
                </a:extLst>
              </p:cNvPr>
              <p:cNvGrpSpPr/>
              <p:nvPr/>
            </p:nvGrpSpPr>
            <p:grpSpPr>
              <a:xfrm>
                <a:off x="7772400" y="2239152"/>
                <a:ext cx="533400" cy="1706792"/>
                <a:chOff x="914400" y="3462126"/>
                <a:chExt cx="533400" cy="1706792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969CEC-A2BB-4411-9149-95731CF6A551}"/>
                    </a:ext>
                  </a:extLst>
                </p:cNvPr>
                <p:cNvSpPr/>
                <p:nvPr/>
              </p:nvSpPr>
              <p:spPr>
                <a:xfrm>
                  <a:off x="914400" y="4724400"/>
                  <a:ext cx="533400" cy="444518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9F01D1D-EA83-4ADA-A148-F350D26D7DE6}"/>
                    </a:ext>
                  </a:extLst>
                </p:cNvPr>
                <p:cNvSpPr/>
                <p:nvPr/>
              </p:nvSpPr>
              <p:spPr>
                <a:xfrm>
                  <a:off x="914400" y="4303642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79584FE-FE37-4907-B577-777554815E81}"/>
                    </a:ext>
                  </a:extLst>
                </p:cNvPr>
                <p:cNvSpPr/>
                <p:nvPr/>
              </p:nvSpPr>
              <p:spPr>
                <a:xfrm>
                  <a:off x="914400" y="3882884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6AC467C-3AF3-4FEF-8AB2-504894CE5F83}"/>
                    </a:ext>
                  </a:extLst>
                </p:cNvPr>
                <p:cNvSpPr/>
                <p:nvPr/>
              </p:nvSpPr>
              <p:spPr>
                <a:xfrm>
                  <a:off x="914400" y="3462126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91BBCBA-369A-41F2-B929-BE9A8CA83CAB}"/>
                  </a:ext>
                </a:extLst>
              </p:cNvPr>
              <p:cNvGrpSpPr/>
              <p:nvPr/>
            </p:nvGrpSpPr>
            <p:grpSpPr>
              <a:xfrm>
                <a:off x="6513857" y="2706583"/>
                <a:ext cx="533400" cy="1262272"/>
                <a:chOff x="2286000" y="3882884"/>
                <a:chExt cx="533400" cy="1262272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3185172-CDBD-4B57-8705-C0C55E1D3F73}"/>
                    </a:ext>
                  </a:extLst>
                </p:cNvPr>
                <p:cNvSpPr/>
                <p:nvPr/>
              </p:nvSpPr>
              <p:spPr>
                <a:xfrm>
                  <a:off x="2286000" y="4724399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6F251EC-B05F-4218-8E3A-5919F7C0C059}"/>
                    </a:ext>
                  </a:extLst>
                </p:cNvPr>
                <p:cNvSpPr/>
                <p:nvPr/>
              </p:nvSpPr>
              <p:spPr>
                <a:xfrm>
                  <a:off x="2286000" y="4303642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F281740-7755-4131-AB32-EA83BE9376E1}"/>
                    </a:ext>
                  </a:extLst>
                </p:cNvPr>
                <p:cNvSpPr/>
                <p:nvPr/>
              </p:nvSpPr>
              <p:spPr>
                <a:xfrm>
                  <a:off x="2286000" y="3882884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FBB8D39-862F-4782-93EB-5E532C3B4AF7}"/>
                  </a:ext>
                </a:extLst>
              </p:cNvPr>
              <p:cNvGrpSpPr/>
              <p:nvPr/>
            </p:nvGrpSpPr>
            <p:grpSpPr>
              <a:xfrm>
                <a:off x="5273121" y="3127340"/>
                <a:ext cx="533400" cy="838767"/>
                <a:chOff x="3505200" y="4303641"/>
                <a:chExt cx="533400" cy="838767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3FB0B21-4D0D-40C8-A86F-4887348B7C50}"/>
                    </a:ext>
                  </a:extLst>
                </p:cNvPr>
                <p:cNvSpPr/>
                <p:nvPr/>
              </p:nvSpPr>
              <p:spPr>
                <a:xfrm>
                  <a:off x="3505200" y="472165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D1BE85C-6018-4487-8C8E-FCDA08274E7D}"/>
                    </a:ext>
                  </a:extLst>
                </p:cNvPr>
                <p:cNvSpPr/>
                <p:nvPr/>
              </p:nvSpPr>
              <p:spPr>
                <a:xfrm>
                  <a:off x="3505200" y="430364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91B85EF-BC1A-4850-9C0B-EB50CE03582B}"/>
                  </a:ext>
                </a:extLst>
              </p:cNvPr>
              <p:cNvGrpSpPr/>
              <p:nvPr/>
            </p:nvGrpSpPr>
            <p:grpSpPr>
              <a:xfrm>
                <a:off x="3949356" y="3112980"/>
                <a:ext cx="533400" cy="838767"/>
                <a:chOff x="3505200" y="4303641"/>
                <a:chExt cx="533400" cy="83876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0425837-6B46-4564-9448-FEA12A554BAF}"/>
                    </a:ext>
                  </a:extLst>
                </p:cNvPr>
                <p:cNvSpPr/>
                <p:nvPr/>
              </p:nvSpPr>
              <p:spPr>
                <a:xfrm>
                  <a:off x="3505200" y="472165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53EF779-A504-422B-9C64-BD9E636C710B}"/>
                    </a:ext>
                  </a:extLst>
                </p:cNvPr>
                <p:cNvSpPr/>
                <p:nvPr/>
              </p:nvSpPr>
              <p:spPr>
                <a:xfrm>
                  <a:off x="3505200" y="4303641"/>
                  <a:ext cx="533400" cy="420757"/>
                </a:xfrm>
                <a:prstGeom prst="rect">
                  <a:avLst/>
                </a:prstGeom>
                <a:noFill/>
                <a:ln w="22225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68B9B3-8580-40E4-91B7-137E4B14DCF7}"/>
                  </a:ext>
                </a:extLst>
              </p:cNvPr>
              <p:cNvSpPr txBox="1"/>
              <p:nvPr/>
            </p:nvSpPr>
            <p:spPr>
              <a:xfrm>
                <a:off x="427180" y="3539019"/>
                <a:ext cx="394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B53583-F815-4E19-92CE-30526E15184B}"/>
                  </a:ext>
                </a:extLst>
              </p:cNvPr>
              <p:cNvSpPr txBox="1"/>
              <p:nvPr/>
            </p:nvSpPr>
            <p:spPr>
              <a:xfrm>
                <a:off x="7911756" y="3556702"/>
                <a:ext cx="394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B2389A-653F-4B3A-BA59-273F152C70D9}"/>
                  </a:ext>
                </a:extLst>
              </p:cNvPr>
              <p:cNvSpPr txBox="1"/>
              <p:nvPr/>
            </p:nvSpPr>
            <p:spPr>
              <a:xfrm>
                <a:off x="1630636" y="3554181"/>
                <a:ext cx="394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6C2715-075F-4682-911E-E371E3848DC3}"/>
                  </a:ext>
                </a:extLst>
              </p:cNvPr>
              <p:cNvSpPr txBox="1"/>
              <p:nvPr/>
            </p:nvSpPr>
            <p:spPr>
              <a:xfrm>
                <a:off x="3990559" y="357283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E70FCE-D03C-46D7-97FA-6F5A489B7E3D}"/>
                  </a:ext>
                </a:extLst>
              </p:cNvPr>
              <p:cNvSpPr txBox="1"/>
              <p:nvPr/>
            </p:nvSpPr>
            <p:spPr>
              <a:xfrm>
                <a:off x="6542016" y="358241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DF214A-9EC7-48AC-8A9C-F1A646512F23}"/>
                  </a:ext>
                </a:extLst>
              </p:cNvPr>
              <p:cNvSpPr txBox="1"/>
              <p:nvPr/>
            </p:nvSpPr>
            <p:spPr>
              <a:xfrm>
                <a:off x="5301280" y="357329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91340E-4E11-48D6-82BD-302FF40BAD5A}"/>
                  </a:ext>
                </a:extLst>
              </p:cNvPr>
              <p:cNvSpPr txBox="1"/>
              <p:nvPr/>
            </p:nvSpPr>
            <p:spPr>
              <a:xfrm>
                <a:off x="2702404" y="35641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F460302-2657-4D6F-B354-B0194F9535FA}"/>
                  </a:ext>
                </a:extLst>
              </p:cNvPr>
              <p:cNvCxnSpPr>
                <a:endCxn id="15" idx="1"/>
              </p:cNvCxnSpPr>
              <p:nvPr/>
            </p:nvCxnSpPr>
            <p:spPr>
              <a:xfrm>
                <a:off x="624202" y="3311030"/>
                <a:ext cx="867809" cy="2748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64D5AC7-9D59-4809-8FB5-5683216B340F}"/>
                  </a:ext>
                </a:extLst>
              </p:cNvPr>
              <p:cNvCxnSpPr/>
              <p:nvPr/>
            </p:nvCxnSpPr>
            <p:spPr>
              <a:xfrm>
                <a:off x="5644809" y="3313162"/>
                <a:ext cx="867809" cy="2748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01FD7D9-BB49-45EC-ABDC-EC8C82FF8C20}"/>
                  </a:ext>
                </a:extLst>
              </p:cNvPr>
              <p:cNvCxnSpPr/>
              <p:nvPr/>
            </p:nvCxnSpPr>
            <p:spPr>
              <a:xfrm>
                <a:off x="4374776" y="3315910"/>
                <a:ext cx="867809" cy="2748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5A1DE63-12C9-4A10-91A4-11E20FA2E5DD}"/>
                  </a:ext>
                </a:extLst>
              </p:cNvPr>
              <p:cNvCxnSpPr/>
              <p:nvPr/>
            </p:nvCxnSpPr>
            <p:spPr>
              <a:xfrm>
                <a:off x="3039721" y="3308528"/>
                <a:ext cx="867809" cy="2748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4932F13-E335-4B78-9838-3352ABE20F0B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>
                <a:off x="660541" y="2431691"/>
                <a:ext cx="7111859" cy="17840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88308B9-F08E-41AE-91F0-0777BDBD8C32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634139" y="2850337"/>
                <a:ext cx="2032655" cy="39936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7D4E2B99-C548-4A7E-8CD8-06E15ABE7A03}"/>
                  </a:ext>
                </a:extLst>
              </p:cNvPr>
              <p:cNvCxnSpPr/>
              <p:nvPr/>
            </p:nvCxnSpPr>
            <p:spPr>
              <a:xfrm>
                <a:off x="6907279" y="3299057"/>
                <a:ext cx="867809" cy="2748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5DA747B-1A2E-44A5-825D-732743DA81B8}"/>
                  </a:ext>
                </a:extLst>
              </p:cNvPr>
              <p:cNvCxnSpPr>
                <a:cxnSpLocks/>
                <a:endCxn id="27" idx="1"/>
              </p:cNvCxnSpPr>
              <p:nvPr/>
            </p:nvCxnSpPr>
            <p:spPr>
              <a:xfrm>
                <a:off x="2974231" y="2894513"/>
                <a:ext cx="3539626" cy="22449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C3B47DD-A94C-4927-9A72-6A4A24A67DF7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 flipV="1">
                <a:off x="6844229" y="2870289"/>
                <a:ext cx="928171" cy="32066"/>
              </a:xfrm>
              <a:prstGeom prst="straightConnector1">
                <a:avLst/>
              </a:prstGeom>
              <a:ln w="41275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CDA1276-9FCD-4AA6-825D-B40FFBC619DE}"/>
                  </a:ext>
                </a:extLst>
              </p:cNvPr>
              <p:cNvSpPr txBox="1"/>
              <p:nvPr/>
            </p:nvSpPr>
            <p:spPr>
              <a:xfrm>
                <a:off x="7911756" y="3135943"/>
                <a:ext cx="394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0209D3-202B-4A03-B6D1-B70754A99773}"/>
                </a:ext>
              </a:extLst>
            </p:cNvPr>
            <p:cNvSpPr txBox="1"/>
            <p:nvPr/>
          </p:nvSpPr>
          <p:spPr>
            <a:xfrm>
              <a:off x="8038789" y="1913467"/>
              <a:ext cx="394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D6057A-7CBD-44A9-AAE5-ECABA91C89FE}"/>
                </a:ext>
              </a:extLst>
            </p:cNvPr>
            <p:cNvSpPr txBox="1"/>
            <p:nvPr/>
          </p:nvSpPr>
          <p:spPr>
            <a:xfrm>
              <a:off x="8035785" y="2323532"/>
              <a:ext cx="394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9E7FAD5-CF14-4EF1-8416-D818FB9ECB19}"/>
              </a:ext>
            </a:extLst>
          </p:cNvPr>
          <p:cNvSpPr txBox="1"/>
          <p:nvPr/>
        </p:nvSpPr>
        <p:spPr>
          <a:xfrm>
            <a:off x="367041" y="856920"/>
            <a:ext cx="157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insert(9)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B0C461-53DB-42C0-A949-83B8E70A5DDA}"/>
              </a:ext>
            </a:extLst>
          </p:cNvPr>
          <p:cNvSpPr txBox="1"/>
          <p:nvPr/>
        </p:nvSpPr>
        <p:spPr>
          <a:xfrm>
            <a:off x="4871492" y="4307717"/>
            <a:ext cx="266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Roll dice: get a </a:t>
            </a:r>
            <a:r>
              <a:rPr lang="en-US" sz="2000" b="1" dirty="0">
                <a:solidFill>
                  <a:srgbClr val="0070C0"/>
                </a:solidFill>
              </a:rPr>
              <a:t>1 </a:t>
            </a:r>
            <a:r>
              <a:rPr lang="en-US" sz="2000" b="1" dirty="0">
                <a:solidFill>
                  <a:srgbClr val="C00000"/>
                </a:solidFill>
              </a:rPr>
              <a:t>new node should be a one-level cell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7EAC1E3-B1F4-4313-8892-9B7ECD672267}"/>
              </a:ext>
            </a:extLst>
          </p:cNvPr>
          <p:cNvCxnSpPr>
            <a:cxnSpLocks/>
          </p:cNvCxnSpPr>
          <p:nvPr/>
        </p:nvCxnSpPr>
        <p:spPr>
          <a:xfrm>
            <a:off x="2019300" y="2906605"/>
            <a:ext cx="450056" cy="1192332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E23ACCC-020C-43E6-B21D-8230D10D291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552700" y="2809382"/>
            <a:ext cx="262058" cy="146483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924EEC-D5A6-4855-995F-6B29AC40E0FF}"/>
              </a:ext>
            </a:extLst>
          </p:cNvPr>
          <p:cNvCxnSpPr>
            <a:cxnSpLocks/>
          </p:cNvCxnSpPr>
          <p:nvPr/>
        </p:nvCxnSpPr>
        <p:spPr>
          <a:xfrm flipV="1">
            <a:off x="2035576" y="2752132"/>
            <a:ext cx="768000" cy="14251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C69A1-859C-4806-87FB-859865D3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9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</a:rPr>
              <a:t>Example insert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B0C65B-0836-461E-B8BB-6E8B63064073}"/>
              </a:ext>
            </a:extLst>
          </p:cNvPr>
          <p:cNvGrpSpPr/>
          <p:nvPr/>
        </p:nvGrpSpPr>
        <p:grpSpPr>
          <a:xfrm>
            <a:off x="2482225" y="2680693"/>
            <a:ext cx="654832" cy="838767"/>
            <a:chOff x="2316968" y="4020186"/>
            <a:chExt cx="654832" cy="8387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E4A642-54BC-4F57-B3CB-E1A4FEA31EF0}"/>
                </a:ext>
              </a:extLst>
            </p:cNvPr>
            <p:cNvGrpSpPr/>
            <p:nvPr/>
          </p:nvGrpSpPr>
          <p:grpSpPr>
            <a:xfrm>
              <a:off x="2316968" y="4020186"/>
              <a:ext cx="533400" cy="838767"/>
              <a:chOff x="3505200" y="4303641"/>
              <a:chExt cx="533400" cy="83876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3D982AD-83D3-4556-B5BB-4C257460FDFF}"/>
                  </a:ext>
                </a:extLst>
              </p:cNvPr>
              <p:cNvSpPr/>
              <p:nvPr/>
            </p:nvSpPr>
            <p:spPr>
              <a:xfrm>
                <a:off x="3505200" y="472165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46CFEB2-ED74-42A4-A3A3-68C2901D1298}"/>
                  </a:ext>
                </a:extLst>
              </p:cNvPr>
              <p:cNvSpPr/>
              <p:nvPr/>
            </p:nvSpPr>
            <p:spPr>
              <a:xfrm>
                <a:off x="3505200" y="430364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3345F-E02A-42B5-A1E9-69A8C35DE917}"/>
                </a:ext>
              </a:extLst>
            </p:cNvPr>
            <p:cNvSpPr txBox="1"/>
            <p:nvPr/>
          </p:nvSpPr>
          <p:spPr>
            <a:xfrm>
              <a:off x="2438400" y="447815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BB9E3-7AAB-4D5D-8DE2-663949A56904}"/>
              </a:ext>
            </a:extLst>
          </p:cNvPr>
          <p:cNvGrpSpPr/>
          <p:nvPr/>
        </p:nvGrpSpPr>
        <p:grpSpPr>
          <a:xfrm>
            <a:off x="582682" y="1773068"/>
            <a:ext cx="533400" cy="1706792"/>
            <a:chOff x="914400" y="3462126"/>
            <a:chExt cx="533400" cy="1706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300D0F-DC04-4B0A-BEEB-61C81B2FEA0C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5FF78D-D3A6-4634-B5E4-923CFB175825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C9BAE2-08A2-41A2-A197-20C02AE7210B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E0869C-ADBF-40E6-AC30-46668307EAAA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93608E-0212-4279-86E1-BA0C7486C2D4}"/>
              </a:ext>
            </a:extLst>
          </p:cNvPr>
          <p:cNvGrpSpPr/>
          <p:nvPr/>
        </p:nvGrpSpPr>
        <p:grpSpPr>
          <a:xfrm>
            <a:off x="3423868" y="2257188"/>
            <a:ext cx="533400" cy="1262272"/>
            <a:chOff x="2286000" y="3882884"/>
            <a:chExt cx="533400" cy="1262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E2D34-2759-4B14-AF0E-3AE595537D87}"/>
                </a:ext>
              </a:extLst>
            </p:cNvPr>
            <p:cNvSpPr/>
            <p:nvPr/>
          </p:nvSpPr>
          <p:spPr>
            <a:xfrm>
              <a:off x="2286000" y="4724399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CB1DD-948D-4D3B-8C6D-2CA5F3504876}"/>
                </a:ext>
              </a:extLst>
            </p:cNvPr>
            <p:cNvSpPr/>
            <p:nvPr/>
          </p:nvSpPr>
          <p:spPr>
            <a:xfrm>
              <a:off x="22860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CA2984-AE90-4CE3-B382-DC8E78292FA4}"/>
                </a:ext>
              </a:extLst>
            </p:cNvPr>
            <p:cNvSpPr/>
            <p:nvPr/>
          </p:nvSpPr>
          <p:spPr>
            <a:xfrm>
              <a:off x="22860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76D40-7753-42BA-ADB4-13E9560E8ED2}"/>
              </a:ext>
            </a:extLst>
          </p:cNvPr>
          <p:cNvGrpSpPr/>
          <p:nvPr/>
        </p:nvGrpSpPr>
        <p:grpSpPr>
          <a:xfrm>
            <a:off x="1470658" y="2637315"/>
            <a:ext cx="533400" cy="838767"/>
            <a:chOff x="3505200" y="4303641"/>
            <a:chExt cx="533400" cy="8387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16F9B9-7052-4D35-AEA7-E20A06873781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8CD041-B558-4276-90A7-3404EE6C60C8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DFFC4D-280C-41A9-939E-66C933E131EC}"/>
              </a:ext>
            </a:extLst>
          </p:cNvPr>
          <p:cNvGrpSpPr/>
          <p:nvPr/>
        </p:nvGrpSpPr>
        <p:grpSpPr>
          <a:xfrm>
            <a:off x="8027917" y="1773068"/>
            <a:ext cx="533400" cy="1706792"/>
            <a:chOff x="914400" y="3462126"/>
            <a:chExt cx="533400" cy="17067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969CEC-A2BB-4411-9149-95731CF6A551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F01D1D-EA83-4ADA-A148-F350D26D7DE6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584FE-FE37-4907-B577-777554815E81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AC467C-3AF3-4FEF-8AB2-504894CE5F83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1BBCBA-369A-41F2-B929-BE9A8CA83CAB}"/>
              </a:ext>
            </a:extLst>
          </p:cNvPr>
          <p:cNvGrpSpPr/>
          <p:nvPr/>
        </p:nvGrpSpPr>
        <p:grpSpPr>
          <a:xfrm>
            <a:off x="6955318" y="2241872"/>
            <a:ext cx="533400" cy="1262272"/>
            <a:chOff x="2286000" y="3882884"/>
            <a:chExt cx="533400" cy="12622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185172-CDBD-4B57-8705-C0C55E1D3F73}"/>
                </a:ext>
              </a:extLst>
            </p:cNvPr>
            <p:cNvSpPr/>
            <p:nvPr/>
          </p:nvSpPr>
          <p:spPr>
            <a:xfrm>
              <a:off x="2286000" y="4724399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F251EC-B05F-4218-8E3A-5919F7C0C059}"/>
                </a:ext>
              </a:extLst>
            </p:cNvPr>
            <p:cNvSpPr/>
            <p:nvPr/>
          </p:nvSpPr>
          <p:spPr>
            <a:xfrm>
              <a:off x="22860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281740-7755-4131-AB32-EA83BE9376E1}"/>
                </a:ext>
              </a:extLst>
            </p:cNvPr>
            <p:cNvSpPr/>
            <p:nvPr/>
          </p:nvSpPr>
          <p:spPr>
            <a:xfrm>
              <a:off x="22860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BB8D39-862F-4782-93EB-5E532C3B4AF7}"/>
              </a:ext>
            </a:extLst>
          </p:cNvPr>
          <p:cNvGrpSpPr/>
          <p:nvPr/>
        </p:nvGrpSpPr>
        <p:grpSpPr>
          <a:xfrm>
            <a:off x="6012784" y="2645051"/>
            <a:ext cx="533400" cy="838767"/>
            <a:chOff x="3505200" y="4303641"/>
            <a:chExt cx="533400" cy="8387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FB0B21-4D0D-40C8-A86F-4887348B7C50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1BE85C-6018-4487-8C8E-FCDA08274E7D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1B85EF-BC1A-4850-9C0B-EB50CE03582B}"/>
              </a:ext>
            </a:extLst>
          </p:cNvPr>
          <p:cNvGrpSpPr/>
          <p:nvPr/>
        </p:nvGrpSpPr>
        <p:grpSpPr>
          <a:xfrm>
            <a:off x="4406808" y="2662630"/>
            <a:ext cx="533400" cy="838767"/>
            <a:chOff x="3505200" y="4303641"/>
            <a:chExt cx="533400" cy="8387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425837-6B46-4564-9448-FEA12A554BAF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53EF779-A504-422B-9C64-BD9E636C710B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E68B9B3-8580-40E4-91B7-137E4B14DCF7}"/>
              </a:ext>
            </a:extLst>
          </p:cNvPr>
          <p:cNvSpPr txBox="1"/>
          <p:nvPr/>
        </p:nvSpPr>
        <p:spPr>
          <a:xfrm>
            <a:off x="682697" y="3072935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53583-F815-4E19-92CE-30526E15184B}"/>
              </a:ext>
            </a:extLst>
          </p:cNvPr>
          <p:cNvSpPr txBox="1"/>
          <p:nvPr/>
        </p:nvSpPr>
        <p:spPr>
          <a:xfrm>
            <a:off x="8167273" y="3090618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B2389A-653F-4B3A-BA59-273F152C70D9}"/>
              </a:ext>
            </a:extLst>
          </p:cNvPr>
          <p:cNvSpPr txBox="1"/>
          <p:nvPr/>
        </p:nvSpPr>
        <p:spPr>
          <a:xfrm>
            <a:off x="1600583" y="3114486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6C2715-075F-4682-911E-E371E3848DC3}"/>
              </a:ext>
            </a:extLst>
          </p:cNvPr>
          <p:cNvSpPr txBox="1"/>
          <p:nvPr/>
        </p:nvSpPr>
        <p:spPr>
          <a:xfrm>
            <a:off x="4488600" y="31268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E70FCE-D03C-46D7-97FA-6F5A489B7E3D}"/>
              </a:ext>
            </a:extLst>
          </p:cNvPr>
          <p:cNvSpPr txBox="1"/>
          <p:nvPr/>
        </p:nvSpPr>
        <p:spPr>
          <a:xfrm>
            <a:off x="6973486" y="3107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F214A-9EC7-48AC-8A9C-F1A646512F23}"/>
              </a:ext>
            </a:extLst>
          </p:cNvPr>
          <p:cNvSpPr txBox="1"/>
          <p:nvPr/>
        </p:nvSpPr>
        <p:spPr>
          <a:xfrm>
            <a:off x="6030952" y="31090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1340E-4E11-48D6-82BD-302FF40BAD5A}"/>
              </a:ext>
            </a:extLst>
          </p:cNvPr>
          <p:cNvSpPr txBox="1"/>
          <p:nvPr/>
        </p:nvSpPr>
        <p:spPr>
          <a:xfrm>
            <a:off x="3460931" y="3150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460302-2657-4D6F-B354-B0194F9535F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16058" y="2847694"/>
            <a:ext cx="554600" cy="13212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64D5AC7-9D59-4809-8FB5-5683216B340F}"/>
              </a:ext>
            </a:extLst>
          </p:cNvPr>
          <p:cNvCxnSpPr>
            <a:cxnSpLocks/>
          </p:cNvCxnSpPr>
          <p:nvPr/>
        </p:nvCxnSpPr>
        <p:spPr>
          <a:xfrm>
            <a:off x="6314443" y="2869317"/>
            <a:ext cx="640875" cy="7382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1FD7D9-BB49-45EC-ABDC-EC8C82FF8C2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755300" y="2849827"/>
            <a:ext cx="1257484" cy="5603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A1DE63-12C9-4A10-91A4-11E20FA2E5DD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723653" y="2873009"/>
            <a:ext cx="683155" cy="6163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4932F13-E335-4B78-9838-3352ABE20F0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16058" y="1965607"/>
            <a:ext cx="7111859" cy="17840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88308B9-F08E-41AE-91F0-0777BDBD8C3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86825" y="2436271"/>
            <a:ext cx="2537043" cy="31296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4E2B99-C548-4A7E-8CD8-06E15ABE7A03}"/>
              </a:ext>
            </a:extLst>
          </p:cNvPr>
          <p:cNvCxnSpPr>
            <a:cxnSpLocks/>
          </p:cNvCxnSpPr>
          <p:nvPr/>
        </p:nvCxnSpPr>
        <p:spPr>
          <a:xfrm flipV="1">
            <a:off x="7240186" y="2835721"/>
            <a:ext cx="790419" cy="43451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5DA747B-1A2E-44A5-825D-732743DA81B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723653" y="2451919"/>
            <a:ext cx="3231665" cy="332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3B47DD-A94C-4927-9A72-6A4A24A67DF7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222018" y="2404205"/>
            <a:ext cx="805899" cy="47714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CDA1276-9FCD-4AA6-825D-B40FFBC619DE}"/>
              </a:ext>
            </a:extLst>
          </p:cNvPr>
          <p:cNvSpPr txBox="1"/>
          <p:nvPr/>
        </p:nvSpPr>
        <p:spPr>
          <a:xfrm>
            <a:off x="8167273" y="2669859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0209D3-202B-4A03-B6D1-B70754A99773}"/>
              </a:ext>
            </a:extLst>
          </p:cNvPr>
          <p:cNvSpPr txBox="1"/>
          <p:nvPr/>
        </p:nvSpPr>
        <p:spPr>
          <a:xfrm>
            <a:off x="8164271" y="1816995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6057A-7CBD-44A9-AAE5-ECABA91C89FE}"/>
              </a:ext>
            </a:extLst>
          </p:cNvPr>
          <p:cNvSpPr txBox="1"/>
          <p:nvPr/>
        </p:nvSpPr>
        <p:spPr>
          <a:xfrm>
            <a:off x="8161267" y="2227060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E7FAD5-CF14-4EF1-8416-D818FB9ECB19}"/>
              </a:ext>
            </a:extLst>
          </p:cNvPr>
          <p:cNvSpPr txBox="1"/>
          <p:nvPr/>
        </p:nvSpPr>
        <p:spPr>
          <a:xfrm>
            <a:off x="511178" y="1000601"/>
            <a:ext cx="191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insert(35)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B0C461-53DB-42C0-A949-83B8E70A5DDA}"/>
              </a:ext>
            </a:extLst>
          </p:cNvPr>
          <p:cNvSpPr txBox="1"/>
          <p:nvPr/>
        </p:nvSpPr>
        <p:spPr>
          <a:xfrm>
            <a:off x="303772" y="4599374"/>
            <a:ext cx="266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Roll dice: get a </a:t>
            </a:r>
            <a:r>
              <a:rPr lang="en-US" sz="2000" b="1" dirty="0">
                <a:solidFill>
                  <a:srgbClr val="0070C0"/>
                </a:solidFill>
              </a:rPr>
              <a:t>3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new node should be a three-level cell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7EAC1E3-B1F4-4313-8892-9B7ECD672267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1816131" y="2891072"/>
            <a:ext cx="666094" cy="7982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E23ACCC-020C-43E6-B21D-8230D10D291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782010" y="2888325"/>
            <a:ext cx="641858" cy="6738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72EAA7-77EC-44E7-8AF9-D33C3A0A9EAD}"/>
              </a:ext>
            </a:extLst>
          </p:cNvPr>
          <p:cNvGrpSpPr/>
          <p:nvPr/>
        </p:nvGrpSpPr>
        <p:grpSpPr>
          <a:xfrm>
            <a:off x="5229971" y="4041949"/>
            <a:ext cx="533400" cy="1706792"/>
            <a:chOff x="914400" y="3462126"/>
            <a:chExt cx="533400" cy="170679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D170BC-5B6A-47D7-AB27-E615861329DB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B4BC10-B0B5-48CF-9CA7-17602CCE8D6B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6D41F15-4155-4EFA-84BD-381FEB09FAE4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119366-591E-4779-981D-D16A95EE512A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C96F6CD-630C-419B-A67F-9D0164972470}"/>
              </a:ext>
            </a:extLst>
          </p:cNvPr>
          <p:cNvSpPr txBox="1"/>
          <p:nvPr/>
        </p:nvSpPr>
        <p:spPr>
          <a:xfrm>
            <a:off x="5289088" y="5379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A671126-627C-494B-81A3-15C2A2F6A91C}"/>
              </a:ext>
            </a:extLst>
          </p:cNvPr>
          <p:cNvSpPr/>
          <p:nvPr/>
        </p:nvSpPr>
        <p:spPr>
          <a:xfrm>
            <a:off x="5486400" y="2967318"/>
            <a:ext cx="773960" cy="2124635"/>
          </a:xfrm>
          <a:custGeom>
            <a:avLst/>
            <a:gdLst>
              <a:gd name="connsiteX0" fmla="*/ 0 w 773960"/>
              <a:gd name="connsiteY0" fmla="*/ 2124635 h 2124635"/>
              <a:gd name="connsiteX1" fmla="*/ 242047 w 773960"/>
              <a:gd name="connsiteY1" fmla="*/ 2088776 h 2124635"/>
              <a:gd name="connsiteX2" fmla="*/ 448235 w 773960"/>
              <a:gd name="connsiteY2" fmla="*/ 2079811 h 2124635"/>
              <a:gd name="connsiteX3" fmla="*/ 564776 w 773960"/>
              <a:gd name="connsiteY3" fmla="*/ 2061882 h 2124635"/>
              <a:gd name="connsiteX4" fmla="*/ 636494 w 773960"/>
              <a:gd name="connsiteY4" fmla="*/ 2052917 h 2124635"/>
              <a:gd name="connsiteX5" fmla="*/ 681318 w 773960"/>
              <a:gd name="connsiteY5" fmla="*/ 2017058 h 2124635"/>
              <a:gd name="connsiteX6" fmla="*/ 744071 w 773960"/>
              <a:gd name="connsiteY6" fmla="*/ 1972235 h 2124635"/>
              <a:gd name="connsiteX7" fmla="*/ 762000 w 773960"/>
              <a:gd name="connsiteY7" fmla="*/ 1936376 h 2124635"/>
              <a:gd name="connsiteX8" fmla="*/ 762000 w 773960"/>
              <a:gd name="connsiteY8" fmla="*/ 1721223 h 2124635"/>
              <a:gd name="connsiteX9" fmla="*/ 753035 w 773960"/>
              <a:gd name="connsiteY9" fmla="*/ 1685364 h 2124635"/>
              <a:gd name="connsiteX10" fmla="*/ 717176 w 773960"/>
              <a:gd name="connsiteY10" fmla="*/ 1604682 h 2124635"/>
              <a:gd name="connsiteX11" fmla="*/ 699247 w 773960"/>
              <a:gd name="connsiteY11" fmla="*/ 1550894 h 2124635"/>
              <a:gd name="connsiteX12" fmla="*/ 681318 w 773960"/>
              <a:gd name="connsiteY12" fmla="*/ 1515035 h 2124635"/>
              <a:gd name="connsiteX13" fmla="*/ 672353 w 773960"/>
              <a:gd name="connsiteY13" fmla="*/ 1479176 h 2124635"/>
              <a:gd name="connsiteX14" fmla="*/ 627529 w 773960"/>
              <a:gd name="connsiteY14" fmla="*/ 1380564 h 2124635"/>
              <a:gd name="connsiteX15" fmla="*/ 618565 w 773960"/>
              <a:gd name="connsiteY15" fmla="*/ 1326776 h 2124635"/>
              <a:gd name="connsiteX16" fmla="*/ 609600 w 773960"/>
              <a:gd name="connsiteY16" fmla="*/ 1299882 h 2124635"/>
              <a:gd name="connsiteX17" fmla="*/ 600635 w 773960"/>
              <a:gd name="connsiteY17" fmla="*/ 1264023 h 2124635"/>
              <a:gd name="connsiteX18" fmla="*/ 591671 w 773960"/>
              <a:gd name="connsiteY18" fmla="*/ 1219200 h 2124635"/>
              <a:gd name="connsiteX19" fmla="*/ 582706 w 773960"/>
              <a:gd name="connsiteY19" fmla="*/ 1192306 h 2124635"/>
              <a:gd name="connsiteX20" fmla="*/ 573741 w 773960"/>
              <a:gd name="connsiteY20" fmla="*/ 1147482 h 2124635"/>
              <a:gd name="connsiteX21" fmla="*/ 555812 w 773960"/>
              <a:gd name="connsiteY21" fmla="*/ 1120588 h 2124635"/>
              <a:gd name="connsiteX22" fmla="*/ 546847 w 773960"/>
              <a:gd name="connsiteY22" fmla="*/ 1093694 h 2124635"/>
              <a:gd name="connsiteX23" fmla="*/ 528918 w 773960"/>
              <a:gd name="connsiteY23" fmla="*/ 1066800 h 2124635"/>
              <a:gd name="connsiteX24" fmla="*/ 493059 w 773960"/>
              <a:gd name="connsiteY24" fmla="*/ 995082 h 2124635"/>
              <a:gd name="connsiteX25" fmla="*/ 475129 w 773960"/>
              <a:gd name="connsiteY25" fmla="*/ 959223 h 2124635"/>
              <a:gd name="connsiteX26" fmla="*/ 448235 w 773960"/>
              <a:gd name="connsiteY26" fmla="*/ 932329 h 2124635"/>
              <a:gd name="connsiteX27" fmla="*/ 403412 w 773960"/>
              <a:gd name="connsiteY27" fmla="*/ 887506 h 2124635"/>
              <a:gd name="connsiteX28" fmla="*/ 331694 w 773960"/>
              <a:gd name="connsiteY28" fmla="*/ 833717 h 2124635"/>
              <a:gd name="connsiteX29" fmla="*/ 304800 w 773960"/>
              <a:gd name="connsiteY29" fmla="*/ 806823 h 2124635"/>
              <a:gd name="connsiteX30" fmla="*/ 304800 w 773960"/>
              <a:gd name="connsiteY30" fmla="*/ 645458 h 2124635"/>
              <a:gd name="connsiteX31" fmla="*/ 313765 w 773960"/>
              <a:gd name="connsiteY31" fmla="*/ 403411 h 2124635"/>
              <a:gd name="connsiteX32" fmla="*/ 322729 w 773960"/>
              <a:gd name="connsiteY32" fmla="*/ 376517 h 2124635"/>
              <a:gd name="connsiteX33" fmla="*/ 331694 w 773960"/>
              <a:gd name="connsiteY33" fmla="*/ 340658 h 2124635"/>
              <a:gd name="connsiteX34" fmla="*/ 358588 w 773960"/>
              <a:gd name="connsiteY34" fmla="*/ 295835 h 2124635"/>
              <a:gd name="connsiteX35" fmla="*/ 412376 w 773960"/>
              <a:gd name="connsiteY35" fmla="*/ 224117 h 2124635"/>
              <a:gd name="connsiteX36" fmla="*/ 439271 w 773960"/>
              <a:gd name="connsiteY36" fmla="*/ 179294 h 2124635"/>
              <a:gd name="connsiteX37" fmla="*/ 448235 w 773960"/>
              <a:gd name="connsiteY37" fmla="*/ 152400 h 2124635"/>
              <a:gd name="connsiteX38" fmla="*/ 466165 w 773960"/>
              <a:gd name="connsiteY38" fmla="*/ 134470 h 2124635"/>
              <a:gd name="connsiteX39" fmla="*/ 493059 w 773960"/>
              <a:gd name="connsiteY39" fmla="*/ 98611 h 2124635"/>
              <a:gd name="connsiteX40" fmla="*/ 519953 w 773960"/>
              <a:gd name="connsiteY40" fmla="*/ 71717 h 2124635"/>
              <a:gd name="connsiteX41" fmla="*/ 555812 w 773960"/>
              <a:gd name="connsiteY41" fmla="*/ 26894 h 2124635"/>
              <a:gd name="connsiteX42" fmla="*/ 564776 w 773960"/>
              <a:gd name="connsiteY42" fmla="*/ 0 h 21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3960" h="2124635">
                <a:moveTo>
                  <a:pt x="0" y="2124635"/>
                </a:moveTo>
                <a:cubicBezTo>
                  <a:pt x="80682" y="2112682"/>
                  <a:pt x="160889" y="2096892"/>
                  <a:pt x="242047" y="2088776"/>
                </a:cubicBezTo>
                <a:cubicBezTo>
                  <a:pt x="310500" y="2081931"/>
                  <a:pt x="379583" y="2084240"/>
                  <a:pt x="448235" y="2079811"/>
                </a:cubicBezTo>
                <a:cubicBezTo>
                  <a:pt x="532206" y="2074394"/>
                  <a:pt x="498141" y="2072134"/>
                  <a:pt x="564776" y="2061882"/>
                </a:cubicBezTo>
                <a:cubicBezTo>
                  <a:pt x="588588" y="2058219"/>
                  <a:pt x="612588" y="2055905"/>
                  <a:pt x="636494" y="2052917"/>
                </a:cubicBezTo>
                <a:cubicBezTo>
                  <a:pt x="688850" y="2035466"/>
                  <a:pt x="640769" y="2057607"/>
                  <a:pt x="681318" y="2017058"/>
                </a:cubicBezTo>
                <a:cubicBezTo>
                  <a:pt x="692442" y="2005933"/>
                  <a:pt x="728796" y="1982418"/>
                  <a:pt x="744071" y="1972235"/>
                </a:cubicBezTo>
                <a:cubicBezTo>
                  <a:pt x="750047" y="1960282"/>
                  <a:pt x="757308" y="1948889"/>
                  <a:pt x="762000" y="1936376"/>
                </a:cubicBezTo>
                <a:cubicBezTo>
                  <a:pt x="786537" y="1870944"/>
                  <a:pt x="766440" y="1774506"/>
                  <a:pt x="762000" y="1721223"/>
                </a:cubicBezTo>
                <a:cubicBezTo>
                  <a:pt x="760977" y="1708945"/>
                  <a:pt x="757458" y="1696864"/>
                  <a:pt x="753035" y="1685364"/>
                </a:cubicBezTo>
                <a:cubicBezTo>
                  <a:pt x="742470" y="1657895"/>
                  <a:pt x="728106" y="1632008"/>
                  <a:pt x="717176" y="1604682"/>
                </a:cubicBezTo>
                <a:cubicBezTo>
                  <a:pt x="710157" y="1587135"/>
                  <a:pt x="706266" y="1568441"/>
                  <a:pt x="699247" y="1550894"/>
                </a:cubicBezTo>
                <a:cubicBezTo>
                  <a:pt x="694284" y="1538486"/>
                  <a:pt x="686010" y="1527548"/>
                  <a:pt x="681318" y="1515035"/>
                </a:cubicBezTo>
                <a:cubicBezTo>
                  <a:pt x="676992" y="1503499"/>
                  <a:pt x="676564" y="1490755"/>
                  <a:pt x="672353" y="1479176"/>
                </a:cubicBezTo>
                <a:cubicBezTo>
                  <a:pt x="658058" y="1439866"/>
                  <a:pt x="645147" y="1415799"/>
                  <a:pt x="627529" y="1380564"/>
                </a:cubicBezTo>
                <a:cubicBezTo>
                  <a:pt x="624541" y="1362635"/>
                  <a:pt x="622508" y="1344520"/>
                  <a:pt x="618565" y="1326776"/>
                </a:cubicBezTo>
                <a:cubicBezTo>
                  <a:pt x="616515" y="1317551"/>
                  <a:pt x="612196" y="1308968"/>
                  <a:pt x="609600" y="1299882"/>
                </a:cubicBezTo>
                <a:cubicBezTo>
                  <a:pt x="606215" y="1288035"/>
                  <a:pt x="603308" y="1276051"/>
                  <a:pt x="600635" y="1264023"/>
                </a:cubicBezTo>
                <a:cubicBezTo>
                  <a:pt x="597330" y="1249149"/>
                  <a:pt x="595366" y="1233982"/>
                  <a:pt x="591671" y="1219200"/>
                </a:cubicBezTo>
                <a:cubicBezTo>
                  <a:pt x="589379" y="1210033"/>
                  <a:pt x="584998" y="1201473"/>
                  <a:pt x="582706" y="1192306"/>
                </a:cubicBezTo>
                <a:cubicBezTo>
                  <a:pt x="579010" y="1177524"/>
                  <a:pt x="579091" y="1161749"/>
                  <a:pt x="573741" y="1147482"/>
                </a:cubicBezTo>
                <a:cubicBezTo>
                  <a:pt x="569958" y="1137394"/>
                  <a:pt x="560630" y="1130225"/>
                  <a:pt x="555812" y="1120588"/>
                </a:cubicBezTo>
                <a:cubicBezTo>
                  <a:pt x="551586" y="1112136"/>
                  <a:pt x="551073" y="1102146"/>
                  <a:pt x="546847" y="1093694"/>
                </a:cubicBezTo>
                <a:cubicBezTo>
                  <a:pt x="542029" y="1084057"/>
                  <a:pt x="534077" y="1076259"/>
                  <a:pt x="528918" y="1066800"/>
                </a:cubicBezTo>
                <a:cubicBezTo>
                  <a:pt x="516119" y="1043336"/>
                  <a:pt x="505012" y="1018988"/>
                  <a:pt x="493059" y="995082"/>
                </a:cubicBezTo>
                <a:cubicBezTo>
                  <a:pt x="487082" y="983129"/>
                  <a:pt x="484579" y="968673"/>
                  <a:pt x="475129" y="959223"/>
                </a:cubicBezTo>
                <a:cubicBezTo>
                  <a:pt x="466164" y="950258"/>
                  <a:pt x="456351" y="942069"/>
                  <a:pt x="448235" y="932329"/>
                </a:cubicBezTo>
                <a:cubicBezTo>
                  <a:pt x="379276" y="849578"/>
                  <a:pt x="484324" y="958304"/>
                  <a:pt x="403412" y="887506"/>
                </a:cubicBezTo>
                <a:cubicBezTo>
                  <a:pt x="340019" y="832038"/>
                  <a:pt x="383950" y="851136"/>
                  <a:pt x="331694" y="833717"/>
                </a:cubicBezTo>
                <a:cubicBezTo>
                  <a:pt x="322729" y="824752"/>
                  <a:pt x="312169" y="817140"/>
                  <a:pt x="304800" y="806823"/>
                </a:cubicBezTo>
                <a:cubicBezTo>
                  <a:pt x="265341" y="751580"/>
                  <a:pt x="293300" y="725960"/>
                  <a:pt x="304800" y="645458"/>
                </a:cubicBezTo>
                <a:cubicBezTo>
                  <a:pt x="307788" y="564776"/>
                  <a:pt x="308395" y="483970"/>
                  <a:pt x="313765" y="403411"/>
                </a:cubicBezTo>
                <a:cubicBezTo>
                  <a:pt x="314394" y="393982"/>
                  <a:pt x="320133" y="385603"/>
                  <a:pt x="322729" y="376517"/>
                </a:cubicBezTo>
                <a:cubicBezTo>
                  <a:pt x="326114" y="364670"/>
                  <a:pt x="326690" y="351917"/>
                  <a:pt x="331694" y="340658"/>
                </a:cubicBezTo>
                <a:cubicBezTo>
                  <a:pt x="338771" y="324736"/>
                  <a:pt x="349233" y="310535"/>
                  <a:pt x="358588" y="295835"/>
                </a:cubicBezTo>
                <a:cubicBezTo>
                  <a:pt x="394066" y="240084"/>
                  <a:pt x="381199" y="255296"/>
                  <a:pt x="412376" y="224117"/>
                </a:cubicBezTo>
                <a:cubicBezTo>
                  <a:pt x="437774" y="147925"/>
                  <a:pt x="402351" y="240827"/>
                  <a:pt x="439271" y="179294"/>
                </a:cubicBezTo>
                <a:cubicBezTo>
                  <a:pt x="444133" y="171191"/>
                  <a:pt x="443373" y="160503"/>
                  <a:pt x="448235" y="152400"/>
                </a:cubicBezTo>
                <a:cubicBezTo>
                  <a:pt x="452584" y="145152"/>
                  <a:pt x="460754" y="140963"/>
                  <a:pt x="466165" y="134470"/>
                </a:cubicBezTo>
                <a:cubicBezTo>
                  <a:pt x="475730" y="122992"/>
                  <a:pt x="483335" y="109955"/>
                  <a:pt x="493059" y="98611"/>
                </a:cubicBezTo>
                <a:cubicBezTo>
                  <a:pt x="501310" y="88985"/>
                  <a:pt x="511837" y="81457"/>
                  <a:pt x="519953" y="71717"/>
                </a:cubicBezTo>
                <a:cubicBezTo>
                  <a:pt x="576487" y="3875"/>
                  <a:pt x="503656" y="79047"/>
                  <a:pt x="555812" y="26894"/>
                </a:cubicBezTo>
                <a:lnTo>
                  <a:pt x="564776" y="0"/>
                </a:ln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0574B89-3A34-49BA-B02F-E84EA2BEEA0C}"/>
              </a:ext>
            </a:extLst>
          </p:cNvPr>
          <p:cNvSpPr/>
          <p:nvPr/>
        </p:nvSpPr>
        <p:spPr>
          <a:xfrm>
            <a:off x="4759310" y="3039035"/>
            <a:ext cx="440219" cy="2052925"/>
          </a:xfrm>
          <a:custGeom>
            <a:avLst/>
            <a:gdLst>
              <a:gd name="connsiteX0" fmla="*/ 81631 w 440219"/>
              <a:gd name="connsiteY0" fmla="*/ 0 h 2052925"/>
              <a:gd name="connsiteX1" fmla="*/ 144384 w 440219"/>
              <a:gd name="connsiteY1" fmla="*/ 26894 h 2052925"/>
              <a:gd name="connsiteX2" fmla="*/ 171278 w 440219"/>
              <a:gd name="connsiteY2" fmla="*/ 44824 h 2052925"/>
              <a:gd name="connsiteX3" fmla="*/ 216102 w 440219"/>
              <a:gd name="connsiteY3" fmla="*/ 62753 h 2052925"/>
              <a:gd name="connsiteX4" fmla="*/ 234031 w 440219"/>
              <a:gd name="connsiteY4" fmla="*/ 80683 h 2052925"/>
              <a:gd name="connsiteX5" fmla="*/ 287819 w 440219"/>
              <a:gd name="connsiteY5" fmla="*/ 116541 h 2052925"/>
              <a:gd name="connsiteX6" fmla="*/ 332643 w 440219"/>
              <a:gd name="connsiteY6" fmla="*/ 197224 h 2052925"/>
              <a:gd name="connsiteX7" fmla="*/ 368502 w 440219"/>
              <a:gd name="connsiteY7" fmla="*/ 259977 h 2052925"/>
              <a:gd name="connsiteX8" fmla="*/ 404361 w 440219"/>
              <a:gd name="connsiteY8" fmla="*/ 358589 h 2052925"/>
              <a:gd name="connsiteX9" fmla="*/ 413325 w 440219"/>
              <a:gd name="connsiteY9" fmla="*/ 735106 h 2052925"/>
              <a:gd name="connsiteX10" fmla="*/ 404361 w 440219"/>
              <a:gd name="connsiteY10" fmla="*/ 797859 h 2052925"/>
              <a:gd name="connsiteX11" fmla="*/ 386431 w 440219"/>
              <a:gd name="connsiteY11" fmla="*/ 851647 h 2052925"/>
              <a:gd name="connsiteX12" fmla="*/ 350572 w 440219"/>
              <a:gd name="connsiteY12" fmla="*/ 905436 h 2052925"/>
              <a:gd name="connsiteX13" fmla="*/ 332643 w 440219"/>
              <a:gd name="connsiteY13" fmla="*/ 932330 h 2052925"/>
              <a:gd name="connsiteX14" fmla="*/ 305749 w 440219"/>
              <a:gd name="connsiteY14" fmla="*/ 986118 h 2052925"/>
              <a:gd name="connsiteX15" fmla="*/ 278855 w 440219"/>
              <a:gd name="connsiteY15" fmla="*/ 1030941 h 2052925"/>
              <a:gd name="connsiteX16" fmla="*/ 225066 w 440219"/>
              <a:gd name="connsiteY16" fmla="*/ 1120589 h 2052925"/>
              <a:gd name="connsiteX17" fmla="*/ 189208 w 440219"/>
              <a:gd name="connsiteY17" fmla="*/ 1165412 h 2052925"/>
              <a:gd name="connsiteX18" fmla="*/ 180243 w 440219"/>
              <a:gd name="connsiteY18" fmla="*/ 1192306 h 2052925"/>
              <a:gd name="connsiteX19" fmla="*/ 144384 w 440219"/>
              <a:gd name="connsiteY19" fmla="*/ 1237130 h 2052925"/>
              <a:gd name="connsiteX20" fmla="*/ 108525 w 440219"/>
              <a:gd name="connsiteY20" fmla="*/ 1326777 h 2052925"/>
              <a:gd name="connsiteX21" fmla="*/ 90596 w 440219"/>
              <a:gd name="connsiteY21" fmla="*/ 1362636 h 2052925"/>
              <a:gd name="connsiteX22" fmla="*/ 72666 w 440219"/>
              <a:gd name="connsiteY22" fmla="*/ 1416424 h 2052925"/>
              <a:gd name="connsiteX23" fmla="*/ 63702 w 440219"/>
              <a:gd name="connsiteY23" fmla="*/ 1443318 h 2052925"/>
              <a:gd name="connsiteX24" fmla="*/ 45772 w 440219"/>
              <a:gd name="connsiteY24" fmla="*/ 1488141 h 2052925"/>
              <a:gd name="connsiteX25" fmla="*/ 36808 w 440219"/>
              <a:gd name="connsiteY25" fmla="*/ 1541930 h 2052925"/>
              <a:gd name="connsiteX26" fmla="*/ 18878 w 440219"/>
              <a:gd name="connsiteY26" fmla="*/ 1595718 h 2052925"/>
              <a:gd name="connsiteX27" fmla="*/ 949 w 440219"/>
              <a:gd name="connsiteY27" fmla="*/ 1658471 h 2052925"/>
              <a:gd name="connsiteX28" fmla="*/ 27843 w 440219"/>
              <a:gd name="connsiteY28" fmla="*/ 1837765 h 2052925"/>
              <a:gd name="connsiteX29" fmla="*/ 63702 w 440219"/>
              <a:gd name="connsiteY29" fmla="*/ 1882589 h 2052925"/>
              <a:gd name="connsiteX30" fmla="*/ 81631 w 440219"/>
              <a:gd name="connsiteY30" fmla="*/ 1909483 h 2052925"/>
              <a:gd name="connsiteX31" fmla="*/ 126455 w 440219"/>
              <a:gd name="connsiteY31" fmla="*/ 1954306 h 2052925"/>
              <a:gd name="connsiteX32" fmla="*/ 135419 w 440219"/>
              <a:gd name="connsiteY32" fmla="*/ 1981200 h 2052925"/>
              <a:gd name="connsiteX33" fmla="*/ 216102 w 440219"/>
              <a:gd name="connsiteY33" fmla="*/ 2026024 h 2052925"/>
              <a:gd name="connsiteX34" fmla="*/ 332643 w 440219"/>
              <a:gd name="connsiteY34" fmla="*/ 2034989 h 2052925"/>
              <a:gd name="connsiteX35" fmla="*/ 386431 w 440219"/>
              <a:gd name="connsiteY35" fmla="*/ 2043953 h 2052925"/>
              <a:gd name="connsiteX36" fmla="*/ 440219 w 440219"/>
              <a:gd name="connsiteY36" fmla="*/ 2052918 h 205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0219" h="2052925">
                <a:moveTo>
                  <a:pt x="81631" y="0"/>
                </a:moveTo>
                <a:cubicBezTo>
                  <a:pt x="102549" y="8965"/>
                  <a:pt x="124029" y="16716"/>
                  <a:pt x="144384" y="26894"/>
                </a:cubicBezTo>
                <a:cubicBezTo>
                  <a:pt x="154021" y="31712"/>
                  <a:pt x="161641" y="40006"/>
                  <a:pt x="171278" y="44824"/>
                </a:cubicBezTo>
                <a:cubicBezTo>
                  <a:pt x="185671" y="52021"/>
                  <a:pt x="201161" y="56777"/>
                  <a:pt x="216102" y="62753"/>
                </a:cubicBezTo>
                <a:cubicBezTo>
                  <a:pt x="222078" y="68730"/>
                  <a:pt x="227269" y="75612"/>
                  <a:pt x="234031" y="80683"/>
                </a:cubicBezTo>
                <a:cubicBezTo>
                  <a:pt x="251270" y="93612"/>
                  <a:pt x="287819" y="116541"/>
                  <a:pt x="287819" y="116541"/>
                </a:cubicBezTo>
                <a:cubicBezTo>
                  <a:pt x="312612" y="190921"/>
                  <a:pt x="270988" y="73910"/>
                  <a:pt x="332643" y="197224"/>
                </a:cubicBezTo>
                <a:cubicBezTo>
                  <a:pt x="355390" y="242720"/>
                  <a:pt x="343159" y="221964"/>
                  <a:pt x="368502" y="259977"/>
                </a:cubicBezTo>
                <a:cubicBezTo>
                  <a:pt x="391520" y="329032"/>
                  <a:pt x="379412" y="296218"/>
                  <a:pt x="404361" y="358589"/>
                </a:cubicBezTo>
                <a:cubicBezTo>
                  <a:pt x="431865" y="551119"/>
                  <a:pt x="428286" y="473277"/>
                  <a:pt x="413325" y="735106"/>
                </a:cubicBezTo>
                <a:cubicBezTo>
                  <a:pt x="412120" y="756202"/>
                  <a:pt x="409112" y="777270"/>
                  <a:pt x="404361" y="797859"/>
                </a:cubicBezTo>
                <a:cubicBezTo>
                  <a:pt x="400111" y="816274"/>
                  <a:pt x="396914" y="835922"/>
                  <a:pt x="386431" y="851647"/>
                </a:cubicBezTo>
                <a:lnTo>
                  <a:pt x="350572" y="905436"/>
                </a:lnTo>
                <a:cubicBezTo>
                  <a:pt x="344596" y="914401"/>
                  <a:pt x="336050" y="922109"/>
                  <a:pt x="332643" y="932330"/>
                </a:cubicBezTo>
                <a:cubicBezTo>
                  <a:pt x="318819" y="973799"/>
                  <a:pt x="330574" y="946397"/>
                  <a:pt x="305749" y="986118"/>
                </a:cubicBezTo>
                <a:cubicBezTo>
                  <a:pt x="296514" y="1000894"/>
                  <a:pt x="287116" y="1015600"/>
                  <a:pt x="278855" y="1030941"/>
                </a:cubicBezTo>
                <a:cubicBezTo>
                  <a:pt x="232609" y="1116826"/>
                  <a:pt x="263985" y="1081670"/>
                  <a:pt x="225066" y="1120589"/>
                </a:cubicBezTo>
                <a:cubicBezTo>
                  <a:pt x="202536" y="1188185"/>
                  <a:pt x="235548" y="1107488"/>
                  <a:pt x="189208" y="1165412"/>
                </a:cubicBezTo>
                <a:cubicBezTo>
                  <a:pt x="183305" y="1172791"/>
                  <a:pt x="184469" y="1183854"/>
                  <a:pt x="180243" y="1192306"/>
                </a:cubicBezTo>
                <a:cubicBezTo>
                  <a:pt x="168934" y="1214925"/>
                  <a:pt x="161061" y="1220453"/>
                  <a:pt x="144384" y="1237130"/>
                </a:cubicBezTo>
                <a:cubicBezTo>
                  <a:pt x="102337" y="1321226"/>
                  <a:pt x="152836" y="1216000"/>
                  <a:pt x="108525" y="1326777"/>
                </a:cubicBezTo>
                <a:cubicBezTo>
                  <a:pt x="103562" y="1339185"/>
                  <a:pt x="95559" y="1350228"/>
                  <a:pt x="90596" y="1362636"/>
                </a:cubicBezTo>
                <a:cubicBezTo>
                  <a:pt x="83577" y="1380183"/>
                  <a:pt x="78642" y="1398495"/>
                  <a:pt x="72666" y="1416424"/>
                </a:cubicBezTo>
                <a:cubicBezTo>
                  <a:pt x="69678" y="1425389"/>
                  <a:pt x="67212" y="1434544"/>
                  <a:pt x="63702" y="1443318"/>
                </a:cubicBezTo>
                <a:lnTo>
                  <a:pt x="45772" y="1488141"/>
                </a:lnTo>
                <a:cubicBezTo>
                  <a:pt x="42784" y="1506071"/>
                  <a:pt x="41217" y="1524296"/>
                  <a:pt x="36808" y="1541930"/>
                </a:cubicBezTo>
                <a:cubicBezTo>
                  <a:pt x="32224" y="1560265"/>
                  <a:pt x="23461" y="1577383"/>
                  <a:pt x="18878" y="1595718"/>
                </a:cubicBezTo>
                <a:cubicBezTo>
                  <a:pt x="7622" y="1640745"/>
                  <a:pt x="13810" y="1619888"/>
                  <a:pt x="949" y="1658471"/>
                </a:cubicBezTo>
                <a:cubicBezTo>
                  <a:pt x="8227" y="1782197"/>
                  <a:pt x="-17822" y="1776878"/>
                  <a:pt x="27843" y="1837765"/>
                </a:cubicBezTo>
                <a:cubicBezTo>
                  <a:pt x="39323" y="1853072"/>
                  <a:pt x="52222" y="1867282"/>
                  <a:pt x="63702" y="1882589"/>
                </a:cubicBezTo>
                <a:cubicBezTo>
                  <a:pt x="70166" y="1891208"/>
                  <a:pt x="74536" y="1901375"/>
                  <a:pt x="81631" y="1909483"/>
                </a:cubicBezTo>
                <a:cubicBezTo>
                  <a:pt x="95545" y="1925385"/>
                  <a:pt x="126455" y="1954306"/>
                  <a:pt x="126455" y="1954306"/>
                </a:cubicBezTo>
                <a:cubicBezTo>
                  <a:pt x="129443" y="1963271"/>
                  <a:pt x="128737" y="1974518"/>
                  <a:pt x="135419" y="1981200"/>
                </a:cubicBezTo>
                <a:cubicBezTo>
                  <a:pt x="147881" y="1993662"/>
                  <a:pt x="190336" y="2022803"/>
                  <a:pt x="216102" y="2026024"/>
                </a:cubicBezTo>
                <a:cubicBezTo>
                  <a:pt x="254763" y="2030857"/>
                  <a:pt x="293796" y="2032001"/>
                  <a:pt x="332643" y="2034989"/>
                </a:cubicBezTo>
                <a:lnTo>
                  <a:pt x="386431" y="2043953"/>
                </a:lnTo>
                <a:cubicBezTo>
                  <a:pt x="438963" y="2053504"/>
                  <a:pt x="415081" y="2052918"/>
                  <a:pt x="440219" y="2052918"/>
                </a:cubicBez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CAA0ABB-A799-4F2F-B815-3A8EE4F3A7DC}"/>
              </a:ext>
            </a:extLst>
          </p:cNvPr>
          <p:cNvSpPr/>
          <p:nvPr/>
        </p:nvSpPr>
        <p:spPr>
          <a:xfrm>
            <a:off x="3783106" y="2590800"/>
            <a:ext cx="1452282" cy="2000743"/>
          </a:xfrm>
          <a:custGeom>
            <a:avLst/>
            <a:gdLst>
              <a:gd name="connsiteX0" fmla="*/ 0 w 1452282"/>
              <a:gd name="connsiteY0" fmla="*/ 0 h 2000743"/>
              <a:gd name="connsiteX1" fmla="*/ 44823 w 1452282"/>
              <a:gd name="connsiteY1" fmla="*/ 17929 h 2000743"/>
              <a:gd name="connsiteX2" fmla="*/ 107576 w 1452282"/>
              <a:gd name="connsiteY2" fmla="*/ 35859 h 2000743"/>
              <a:gd name="connsiteX3" fmla="*/ 170329 w 1452282"/>
              <a:gd name="connsiteY3" fmla="*/ 62753 h 2000743"/>
              <a:gd name="connsiteX4" fmla="*/ 197223 w 1452282"/>
              <a:gd name="connsiteY4" fmla="*/ 80682 h 2000743"/>
              <a:gd name="connsiteX5" fmla="*/ 224118 w 1452282"/>
              <a:gd name="connsiteY5" fmla="*/ 89647 h 2000743"/>
              <a:gd name="connsiteX6" fmla="*/ 322729 w 1452282"/>
              <a:gd name="connsiteY6" fmla="*/ 179294 h 2000743"/>
              <a:gd name="connsiteX7" fmla="*/ 394447 w 1452282"/>
              <a:gd name="connsiteY7" fmla="*/ 268941 h 2000743"/>
              <a:gd name="connsiteX8" fmla="*/ 412376 w 1452282"/>
              <a:gd name="connsiteY8" fmla="*/ 358588 h 2000743"/>
              <a:gd name="connsiteX9" fmla="*/ 421341 w 1452282"/>
              <a:gd name="connsiteY9" fmla="*/ 403412 h 2000743"/>
              <a:gd name="connsiteX10" fmla="*/ 412376 w 1452282"/>
              <a:gd name="connsiteY10" fmla="*/ 672353 h 2000743"/>
              <a:gd name="connsiteX11" fmla="*/ 403412 w 1452282"/>
              <a:gd name="connsiteY11" fmla="*/ 735106 h 2000743"/>
              <a:gd name="connsiteX12" fmla="*/ 376518 w 1452282"/>
              <a:gd name="connsiteY12" fmla="*/ 1138518 h 2000743"/>
              <a:gd name="connsiteX13" fmla="*/ 367553 w 1452282"/>
              <a:gd name="connsiteY13" fmla="*/ 1174376 h 2000743"/>
              <a:gd name="connsiteX14" fmla="*/ 358588 w 1452282"/>
              <a:gd name="connsiteY14" fmla="*/ 1317812 h 2000743"/>
              <a:gd name="connsiteX15" fmla="*/ 385482 w 1452282"/>
              <a:gd name="connsiteY15" fmla="*/ 1550894 h 2000743"/>
              <a:gd name="connsiteX16" fmla="*/ 403412 w 1452282"/>
              <a:gd name="connsiteY16" fmla="*/ 1577788 h 2000743"/>
              <a:gd name="connsiteX17" fmla="*/ 412376 w 1452282"/>
              <a:gd name="connsiteY17" fmla="*/ 1604682 h 2000743"/>
              <a:gd name="connsiteX18" fmla="*/ 466165 w 1452282"/>
              <a:gd name="connsiteY18" fmla="*/ 1649506 h 2000743"/>
              <a:gd name="connsiteX19" fmla="*/ 493059 w 1452282"/>
              <a:gd name="connsiteY19" fmla="*/ 1676400 h 2000743"/>
              <a:gd name="connsiteX20" fmla="*/ 564776 w 1452282"/>
              <a:gd name="connsiteY20" fmla="*/ 1712259 h 2000743"/>
              <a:gd name="connsiteX21" fmla="*/ 636494 w 1452282"/>
              <a:gd name="connsiteY21" fmla="*/ 1766047 h 2000743"/>
              <a:gd name="connsiteX22" fmla="*/ 708212 w 1452282"/>
              <a:gd name="connsiteY22" fmla="*/ 1819835 h 2000743"/>
              <a:gd name="connsiteX23" fmla="*/ 735106 w 1452282"/>
              <a:gd name="connsiteY23" fmla="*/ 1828800 h 2000743"/>
              <a:gd name="connsiteX24" fmla="*/ 788894 w 1452282"/>
              <a:gd name="connsiteY24" fmla="*/ 1873624 h 2000743"/>
              <a:gd name="connsiteX25" fmla="*/ 860612 w 1452282"/>
              <a:gd name="connsiteY25" fmla="*/ 1900518 h 2000743"/>
              <a:gd name="connsiteX26" fmla="*/ 896470 w 1452282"/>
              <a:gd name="connsiteY26" fmla="*/ 1918447 h 2000743"/>
              <a:gd name="connsiteX27" fmla="*/ 959223 w 1452282"/>
              <a:gd name="connsiteY27" fmla="*/ 1936376 h 2000743"/>
              <a:gd name="connsiteX28" fmla="*/ 1048870 w 1452282"/>
              <a:gd name="connsiteY28" fmla="*/ 1963271 h 2000743"/>
              <a:gd name="connsiteX29" fmla="*/ 1093694 w 1452282"/>
              <a:gd name="connsiteY29" fmla="*/ 1972235 h 2000743"/>
              <a:gd name="connsiteX30" fmla="*/ 1129553 w 1452282"/>
              <a:gd name="connsiteY30" fmla="*/ 1981200 h 2000743"/>
              <a:gd name="connsiteX31" fmla="*/ 1326776 w 1452282"/>
              <a:gd name="connsiteY31" fmla="*/ 1990165 h 2000743"/>
              <a:gd name="connsiteX32" fmla="*/ 1452282 w 1452282"/>
              <a:gd name="connsiteY32" fmla="*/ 1999129 h 20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2282" h="2000743">
                <a:moveTo>
                  <a:pt x="0" y="0"/>
                </a:moveTo>
                <a:cubicBezTo>
                  <a:pt x="14941" y="5976"/>
                  <a:pt x="29557" y="12840"/>
                  <a:pt x="44823" y="17929"/>
                </a:cubicBezTo>
                <a:cubicBezTo>
                  <a:pt x="62059" y="23674"/>
                  <a:pt x="90308" y="27225"/>
                  <a:pt x="107576" y="35859"/>
                </a:cubicBezTo>
                <a:cubicBezTo>
                  <a:pt x="169484" y="66813"/>
                  <a:pt x="95700" y="44095"/>
                  <a:pt x="170329" y="62753"/>
                </a:cubicBezTo>
                <a:cubicBezTo>
                  <a:pt x="179294" y="68729"/>
                  <a:pt x="187586" y="75864"/>
                  <a:pt x="197223" y="80682"/>
                </a:cubicBezTo>
                <a:cubicBezTo>
                  <a:pt x="205675" y="84908"/>
                  <a:pt x="216145" y="84574"/>
                  <a:pt x="224118" y="89647"/>
                </a:cubicBezTo>
                <a:cubicBezTo>
                  <a:pt x="326551" y="154832"/>
                  <a:pt x="268524" y="118313"/>
                  <a:pt x="322729" y="179294"/>
                </a:cubicBezTo>
                <a:cubicBezTo>
                  <a:pt x="393062" y="258419"/>
                  <a:pt x="345807" y="187874"/>
                  <a:pt x="394447" y="268941"/>
                </a:cubicBezTo>
                <a:lnTo>
                  <a:pt x="412376" y="358588"/>
                </a:lnTo>
                <a:lnTo>
                  <a:pt x="421341" y="403412"/>
                </a:lnTo>
                <a:cubicBezTo>
                  <a:pt x="418353" y="493059"/>
                  <a:pt x="417217" y="582787"/>
                  <a:pt x="412376" y="672353"/>
                </a:cubicBezTo>
                <a:cubicBezTo>
                  <a:pt x="411236" y="693452"/>
                  <a:pt x="404818" y="714023"/>
                  <a:pt x="403412" y="735106"/>
                </a:cubicBezTo>
                <a:cubicBezTo>
                  <a:pt x="397642" y="821653"/>
                  <a:pt x="399096" y="1014338"/>
                  <a:pt x="376518" y="1138518"/>
                </a:cubicBezTo>
                <a:cubicBezTo>
                  <a:pt x="374314" y="1150640"/>
                  <a:pt x="370541" y="1162423"/>
                  <a:pt x="367553" y="1174376"/>
                </a:cubicBezTo>
                <a:cubicBezTo>
                  <a:pt x="364565" y="1222188"/>
                  <a:pt x="358588" y="1269907"/>
                  <a:pt x="358588" y="1317812"/>
                </a:cubicBezTo>
                <a:cubicBezTo>
                  <a:pt x="358588" y="1326084"/>
                  <a:pt x="351760" y="1500313"/>
                  <a:pt x="385482" y="1550894"/>
                </a:cubicBezTo>
                <a:lnTo>
                  <a:pt x="403412" y="1577788"/>
                </a:lnTo>
                <a:cubicBezTo>
                  <a:pt x="406400" y="1586753"/>
                  <a:pt x="407134" y="1596819"/>
                  <a:pt x="412376" y="1604682"/>
                </a:cubicBezTo>
                <a:cubicBezTo>
                  <a:pt x="432018" y="1634145"/>
                  <a:pt x="441360" y="1628835"/>
                  <a:pt x="466165" y="1649506"/>
                </a:cubicBezTo>
                <a:cubicBezTo>
                  <a:pt x="475904" y="1657622"/>
                  <a:pt x="482917" y="1668793"/>
                  <a:pt x="493059" y="1676400"/>
                </a:cubicBezTo>
                <a:cubicBezTo>
                  <a:pt x="526931" y="1701804"/>
                  <a:pt x="531686" y="1701228"/>
                  <a:pt x="564776" y="1712259"/>
                </a:cubicBezTo>
                <a:cubicBezTo>
                  <a:pt x="642327" y="1789810"/>
                  <a:pt x="560026" y="1715069"/>
                  <a:pt x="636494" y="1766047"/>
                </a:cubicBezTo>
                <a:cubicBezTo>
                  <a:pt x="656290" y="1779244"/>
                  <a:pt x="684228" y="1807843"/>
                  <a:pt x="708212" y="1819835"/>
                </a:cubicBezTo>
                <a:cubicBezTo>
                  <a:pt x="716664" y="1824061"/>
                  <a:pt x="726141" y="1825812"/>
                  <a:pt x="735106" y="1828800"/>
                </a:cubicBezTo>
                <a:cubicBezTo>
                  <a:pt x="753035" y="1843741"/>
                  <a:pt x="769774" y="1860240"/>
                  <a:pt x="788894" y="1873624"/>
                </a:cubicBezTo>
                <a:cubicBezTo>
                  <a:pt x="827289" y="1900501"/>
                  <a:pt x="819610" y="1885142"/>
                  <a:pt x="860612" y="1900518"/>
                </a:cubicBezTo>
                <a:cubicBezTo>
                  <a:pt x="873125" y="1905210"/>
                  <a:pt x="884187" y="1913183"/>
                  <a:pt x="896470" y="1918447"/>
                </a:cubicBezTo>
                <a:cubicBezTo>
                  <a:pt x="914477" y="1926164"/>
                  <a:pt x="941023" y="1931826"/>
                  <a:pt x="959223" y="1936376"/>
                </a:cubicBezTo>
                <a:cubicBezTo>
                  <a:pt x="1013682" y="1963606"/>
                  <a:pt x="978713" y="1950516"/>
                  <a:pt x="1048870" y="1963271"/>
                </a:cubicBezTo>
                <a:cubicBezTo>
                  <a:pt x="1063861" y="1965997"/>
                  <a:pt x="1078820" y="1968930"/>
                  <a:pt x="1093694" y="1972235"/>
                </a:cubicBezTo>
                <a:cubicBezTo>
                  <a:pt x="1105722" y="1974908"/>
                  <a:pt x="1117268" y="1980255"/>
                  <a:pt x="1129553" y="1981200"/>
                </a:cubicBezTo>
                <a:cubicBezTo>
                  <a:pt x="1195168" y="1986247"/>
                  <a:pt x="1261035" y="1987177"/>
                  <a:pt x="1326776" y="1990165"/>
                </a:cubicBezTo>
                <a:cubicBezTo>
                  <a:pt x="1391625" y="2006376"/>
                  <a:pt x="1350314" y="1999129"/>
                  <a:pt x="1452282" y="1999129"/>
                </a:cubicBez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50F352D-438B-4268-8BE3-A12BA285C644}"/>
              </a:ext>
            </a:extLst>
          </p:cNvPr>
          <p:cNvSpPr/>
          <p:nvPr/>
        </p:nvSpPr>
        <p:spPr>
          <a:xfrm>
            <a:off x="5567082" y="2599765"/>
            <a:ext cx="1362762" cy="2070847"/>
          </a:xfrm>
          <a:custGeom>
            <a:avLst/>
            <a:gdLst>
              <a:gd name="connsiteX0" fmla="*/ 0 w 1362762"/>
              <a:gd name="connsiteY0" fmla="*/ 2070847 h 2070847"/>
              <a:gd name="connsiteX1" fmla="*/ 618565 w 1362762"/>
              <a:gd name="connsiteY1" fmla="*/ 2061882 h 2070847"/>
              <a:gd name="connsiteX2" fmla="*/ 672353 w 1362762"/>
              <a:gd name="connsiteY2" fmla="*/ 2017059 h 2070847"/>
              <a:gd name="connsiteX3" fmla="*/ 708212 w 1362762"/>
              <a:gd name="connsiteY3" fmla="*/ 2008094 h 2070847"/>
              <a:gd name="connsiteX4" fmla="*/ 726142 w 1362762"/>
              <a:gd name="connsiteY4" fmla="*/ 1990164 h 2070847"/>
              <a:gd name="connsiteX5" fmla="*/ 744071 w 1362762"/>
              <a:gd name="connsiteY5" fmla="*/ 1963270 h 2070847"/>
              <a:gd name="connsiteX6" fmla="*/ 770965 w 1362762"/>
              <a:gd name="connsiteY6" fmla="*/ 1945341 h 2070847"/>
              <a:gd name="connsiteX7" fmla="*/ 833718 w 1362762"/>
              <a:gd name="connsiteY7" fmla="*/ 1891553 h 2070847"/>
              <a:gd name="connsiteX8" fmla="*/ 851647 w 1362762"/>
              <a:gd name="connsiteY8" fmla="*/ 1864659 h 2070847"/>
              <a:gd name="connsiteX9" fmla="*/ 869577 w 1362762"/>
              <a:gd name="connsiteY9" fmla="*/ 1846729 h 2070847"/>
              <a:gd name="connsiteX10" fmla="*/ 896471 w 1362762"/>
              <a:gd name="connsiteY10" fmla="*/ 1783976 h 2070847"/>
              <a:gd name="connsiteX11" fmla="*/ 932330 w 1362762"/>
              <a:gd name="connsiteY11" fmla="*/ 1730188 h 2070847"/>
              <a:gd name="connsiteX12" fmla="*/ 950259 w 1362762"/>
              <a:gd name="connsiteY12" fmla="*/ 1703294 h 2070847"/>
              <a:gd name="connsiteX13" fmla="*/ 968189 w 1362762"/>
              <a:gd name="connsiteY13" fmla="*/ 1640541 h 2070847"/>
              <a:gd name="connsiteX14" fmla="*/ 977153 w 1362762"/>
              <a:gd name="connsiteY14" fmla="*/ 1604682 h 2070847"/>
              <a:gd name="connsiteX15" fmla="*/ 986118 w 1362762"/>
              <a:gd name="connsiteY15" fmla="*/ 1362635 h 2070847"/>
              <a:gd name="connsiteX16" fmla="*/ 1013012 w 1362762"/>
              <a:gd name="connsiteY16" fmla="*/ 1272988 h 2070847"/>
              <a:gd name="connsiteX17" fmla="*/ 1021977 w 1362762"/>
              <a:gd name="connsiteY17" fmla="*/ 1246094 h 2070847"/>
              <a:gd name="connsiteX18" fmla="*/ 1030942 w 1362762"/>
              <a:gd name="connsiteY18" fmla="*/ 1219200 h 2070847"/>
              <a:gd name="connsiteX19" fmla="*/ 1048871 w 1362762"/>
              <a:gd name="connsiteY19" fmla="*/ 1093694 h 2070847"/>
              <a:gd name="connsiteX20" fmla="*/ 1057836 w 1362762"/>
              <a:gd name="connsiteY20" fmla="*/ 277906 h 2070847"/>
              <a:gd name="connsiteX21" fmla="*/ 1066800 w 1362762"/>
              <a:gd name="connsiteY21" fmla="*/ 251011 h 2070847"/>
              <a:gd name="connsiteX22" fmla="*/ 1111624 w 1362762"/>
              <a:gd name="connsiteY22" fmla="*/ 206188 h 2070847"/>
              <a:gd name="connsiteX23" fmla="*/ 1156447 w 1362762"/>
              <a:gd name="connsiteY23" fmla="*/ 161364 h 2070847"/>
              <a:gd name="connsiteX24" fmla="*/ 1174377 w 1362762"/>
              <a:gd name="connsiteY24" fmla="*/ 143435 h 2070847"/>
              <a:gd name="connsiteX25" fmla="*/ 1228165 w 1362762"/>
              <a:gd name="connsiteY25" fmla="*/ 116541 h 2070847"/>
              <a:gd name="connsiteX26" fmla="*/ 1246094 w 1362762"/>
              <a:gd name="connsiteY26" fmla="*/ 98611 h 2070847"/>
              <a:gd name="connsiteX27" fmla="*/ 1299883 w 1362762"/>
              <a:gd name="connsiteY27" fmla="*/ 71717 h 2070847"/>
              <a:gd name="connsiteX28" fmla="*/ 1353671 w 1362762"/>
              <a:gd name="connsiteY28" fmla="*/ 44823 h 2070847"/>
              <a:gd name="connsiteX29" fmla="*/ 1362636 w 1362762"/>
              <a:gd name="connsiteY29" fmla="*/ 0 h 20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62762" h="2070847">
                <a:moveTo>
                  <a:pt x="0" y="2070847"/>
                </a:moveTo>
                <a:cubicBezTo>
                  <a:pt x="206188" y="2067859"/>
                  <a:pt x="412534" y="2070467"/>
                  <a:pt x="618565" y="2061882"/>
                </a:cubicBezTo>
                <a:cubicBezTo>
                  <a:pt x="635562" y="2061174"/>
                  <a:pt x="661899" y="2023033"/>
                  <a:pt x="672353" y="2017059"/>
                </a:cubicBezTo>
                <a:cubicBezTo>
                  <a:pt x="683051" y="2010946"/>
                  <a:pt x="696259" y="2011082"/>
                  <a:pt x="708212" y="2008094"/>
                </a:cubicBezTo>
                <a:cubicBezTo>
                  <a:pt x="714189" y="2002117"/>
                  <a:pt x="720862" y="1996764"/>
                  <a:pt x="726142" y="1990164"/>
                </a:cubicBezTo>
                <a:cubicBezTo>
                  <a:pt x="732873" y="1981751"/>
                  <a:pt x="736453" y="1970888"/>
                  <a:pt x="744071" y="1963270"/>
                </a:cubicBezTo>
                <a:cubicBezTo>
                  <a:pt x="751689" y="1955652"/>
                  <a:pt x="762785" y="1952353"/>
                  <a:pt x="770965" y="1945341"/>
                </a:cubicBezTo>
                <a:cubicBezTo>
                  <a:pt x="847050" y="1880125"/>
                  <a:pt x="771976" y="1932714"/>
                  <a:pt x="833718" y="1891553"/>
                </a:cubicBezTo>
                <a:cubicBezTo>
                  <a:pt x="839694" y="1882588"/>
                  <a:pt x="844916" y="1873072"/>
                  <a:pt x="851647" y="1864659"/>
                </a:cubicBezTo>
                <a:cubicBezTo>
                  <a:pt x="856927" y="1858059"/>
                  <a:pt x="864889" y="1853762"/>
                  <a:pt x="869577" y="1846729"/>
                </a:cubicBezTo>
                <a:cubicBezTo>
                  <a:pt x="929424" y="1756957"/>
                  <a:pt x="856627" y="1855693"/>
                  <a:pt x="896471" y="1783976"/>
                </a:cubicBezTo>
                <a:cubicBezTo>
                  <a:pt x="906936" y="1765139"/>
                  <a:pt x="920377" y="1748117"/>
                  <a:pt x="932330" y="1730188"/>
                </a:cubicBezTo>
                <a:lnTo>
                  <a:pt x="950259" y="1703294"/>
                </a:lnTo>
                <a:cubicBezTo>
                  <a:pt x="978298" y="1591140"/>
                  <a:pt x="942456" y="1730608"/>
                  <a:pt x="968189" y="1640541"/>
                </a:cubicBezTo>
                <a:cubicBezTo>
                  <a:pt x="971574" y="1628694"/>
                  <a:pt x="974165" y="1616635"/>
                  <a:pt x="977153" y="1604682"/>
                </a:cubicBezTo>
                <a:cubicBezTo>
                  <a:pt x="980141" y="1524000"/>
                  <a:pt x="980920" y="1443205"/>
                  <a:pt x="986118" y="1362635"/>
                </a:cubicBezTo>
                <a:cubicBezTo>
                  <a:pt x="987202" y="1345837"/>
                  <a:pt x="1010307" y="1281103"/>
                  <a:pt x="1013012" y="1272988"/>
                </a:cubicBezTo>
                <a:lnTo>
                  <a:pt x="1021977" y="1246094"/>
                </a:lnTo>
                <a:lnTo>
                  <a:pt x="1030942" y="1219200"/>
                </a:lnTo>
                <a:cubicBezTo>
                  <a:pt x="1035790" y="1190108"/>
                  <a:pt x="1048355" y="1119217"/>
                  <a:pt x="1048871" y="1093694"/>
                </a:cubicBezTo>
                <a:cubicBezTo>
                  <a:pt x="1054364" y="821804"/>
                  <a:pt x="1052051" y="549790"/>
                  <a:pt x="1057836" y="277906"/>
                </a:cubicBezTo>
                <a:cubicBezTo>
                  <a:pt x="1058037" y="268458"/>
                  <a:pt x="1061130" y="258571"/>
                  <a:pt x="1066800" y="251011"/>
                </a:cubicBezTo>
                <a:cubicBezTo>
                  <a:pt x="1079478" y="234107"/>
                  <a:pt x="1096683" y="221129"/>
                  <a:pt x="1111624" y="206188"/>
                </a:cubicBezTo>
                <a:lnTo>
                  <a:pt x="1156447" y="161364"/>
                </a:lnTo>
                <a:cubicBezTo>
                  <a:pt x="1162424" y="155387"/>
                  <a:pt x="1166359" y="146108"/>
                  <a:pt x="1174377" y="143435"/>
                </a:cubicBezTo>
                <a:cubicBezTo>
                  <a:pt x="1202781" y="133967"/>
                  <a:pt x="1203341" y="136401"/>
                  <a:pt x="1228165" y="116541"/>
                </a:cubicBezTo>
                <a:cubicBezTo>
                  <a:pt x="1234765" y="111261"/>
                  <a:pt x="1239494" y="103891"/>
                  <a:pt x="1246094" y="98611"/>
                </a:cubicBezTo>
                <a:cubicBezTo>
                  <a:pt x="1288909" y="64359"/>
                  <a:pt x="1255701" y="93808"/>
                  <a:pt x="1299883" y="71717"/>
                </a:cubicBezTo>
                <a:cubicBezTo>
                  <a:pt x="1369396" y="36960"/>
                  <a:pt x="1286072" y="67357"/>
                  <a:pt x="1353671" y="44823"/>
                </a:cubicBezTo>
                <a:cubicBezTo>
                  <a:pt x="1364526" y="12259"/>
                  <a:pt x="1362636" y="27379"/>
                  <a:pt x="1362636" y="0"/>
                </a:cubicBez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57F6243-4A75-4399-86A9-07CFEDF4F775}"/>
              </a:ext>
            </a:extLst>
          </p:cNvPr>
          <p:cNvSpPr/>
          <p:nvPr/>
        </p:nvSpPr>
        <p:spPr>
          <a:xfrm>
            <a:off x="950259" y="2088776"/>
            <a:ext cx="4258235" cy="2250142"/>
          </a:xfrm>
          <a:custGeom>
            <a:avLst/>
            <a:gdLst>
              <a:gd name="connsiteX0" fmla="*/ 0 w 4258235"/>
              <a:gd name="connsiteY0" fmla="*/ 0 h 2250142"/>
              <a:gd name="connsiteX1" fmla="*/ 528917 w 4258235"/>
              <a:gd name="connsiteY1" fmla="*/ 8965 h 2250142"/>
              <a:gd name="connsiteX2" fmla="*/ 564776 w 4258235"/>
              <a:gd name="connsiteY2" fmla="*/ 17930 h 2250142"/>
              <a:gd name="connsiteX3" fmla="*/ 645459 w 4258235"/>
              <a:gd name="connsiteY3" fmla="*/ 35859 h 2250142"/>
              <a:gd name="connsiteX4" fmla="*/ 672353 w 4258235"/>
              <a:gd name="connsiteY4" fmla="*/ 44824 h 2250142"/>
              <a:gd name="connsiteX5" fmla="*/ 717176 w 4258235"/>
              <a:gd name="connsiteY5" fmla="*/ 53789 h 2250142"/>
              <a:gd name="connsiteX6" fmla="*/ 744070 w 4258235"/>
              <a:gd name="connsiteY6" fmla="*/ 62753 h 2250142"/>
              <a:gd name="connsiteX7" fmla="*/ 779929 w 4258235"/>
              <a:gd name="connsiteY7" fmla="*/ 71718 h 2250142"/>
              <a:gd name="connsiteX8" fmla="*/ 806823 w 4258235"/>
              <a:gd name="connsiteY8" fmla="*/ 80683 h 2250142"/>
              <a:gd name="connsiteX9" fmla="*/ 869576 w 4258235"/>
              <a:gd name="connsiteY9" fmla="*/ 89648 h 2250142"/>
              <a:gd name="connsiteX10" fmla="*/ 950259 w 4258235"/>
              <a:gd name="connsiteY10" fmla="*/ 116542 h 2250142"/>
              <a:gd name="connsiteX11" fmla="*/ 977153 w 4258235"/>
              <a:gd name="connsiteY11" fmla="*/ 125506 h 2250142"/>
              <a:gd name="connsiteX12" fmla="*/ 1004047 w 4258235"/>
              <a:gd name="connsiteY12" fmla="*/ 134471 h 2250142"/>
              <a:gd name="connsiteX13" fmla="*/ 1084729 w 4258235"/>
              <a:gd name="connsiteY13" fmla="*/ 152400 h 2250142"/>
              <a:gd name="connsiteX14" fmla="*/ 1138517 w 4258235"/>
              <a:gd name="connsiteY14" fmla="*/ 188259 h 2250142"/>
              <a:gd name="connsiteX15" fmla="*/ 1165412 w 4258235"/>
              <a:gd name="connsiteY15" fmla="*/ 206189 h 2250142"/>
              <a:gd name="connsiteX16" fmla="*/ 1201270 w 4258235"/>
              <a:gd name="connsiteY16" fmla="*/ 215153 h 2250142"/>
              <a:gd name="connsiteX17" fmla="*/ 1219200 w 4258235"/>
              <a:gd name="connsiteY17" fmla="*/ 242048 h 2250142"/>
              <a:gd name="connsiteX18" fmla="*/ 1246094 w 4258235"/>
              <a:gd name="connsiteY18" fmla="*/ 259977 h 2250142"/>
              <a:gd name="connsiteX19" fmla="*/ 1264023 w 4258235"/>
              <a:gd name="connsiteY19" fmla="*/ 295836 h 2250142"/>
              <a:gd name="connsiteX20" fmla="*/ 1299882 w 4258235"/>
              <a:gd name="connsiteY20" fmla="*/ 358589 h 2250142"/>
              <a:gd name="connsiteX21" fmla="*/ 1326776 w 4258235"/>
              <a:gd name="connsiteY21" fmla="*/ 421342 h 2250142"/>
              <a:gd name="connsiteX22" fmla="*/ 1317812 w 4258235"/>
              <a:gd name="connsiteY22" fmla="*/ 806824 h 2250142"/>
              <a:gd name="connsiteX23" fmla="*/ 1308847 w 4258235"/>
              <a:gd name="connsiteY23" fmla="*/ 923365 h 2250142"/>
              <a:gd name="connsiteX24" fmla="*/ 1317812 w 4258235"/>
              <a:gd name="connsiteY24" fmla="*/ 1452283 h 2250142"/>
              <a:gd name="connsiteX25" fmla="*/ 1344706 w 4258235"/>
              <a:gd name="connsiteY25" fmla="*/ 1568824 h 2250142"/>
              <a:gd name="connsiteX26" fmla="*/ 1371600 w 4258235"/>
              <a:gd name="connsiteY26" fmla="*/ 1595718 h 2250142"/>
              <a:gd name="connsiteX27" fmla="*/ 1407459 w 4258235"/>
              <a:gd name="connsiteY27" fmla="*/ 1649506 h 2250142"/>
              <a:gd name="connsiteX28" fmla="*/ 1443317 w 4258235"/>
              <a:gd name="connsiteY28" fmla="*/ 1712259 h 2250142"/>
              <a:gd name="connsiteX29" fmla="*/ 1470212 w 4258235"/>
              <a:gd name="connsiteY29" fmla="*/ 1730189 h 2250142"/>
              <a:gd name="connsiteX30" fmla="*/ 1515035 w 4258235"/>
              <a:gd name="connsiteY30" fmla="*/ 1775012 h 2250142"/>
              <a:gd name="connsiteX31" fmla="*/ 1559859 w 4258235"/>
              <a:gd name="connsiteY31" fmla="*/ 1819836 h 2250142"/>
              <a:gd name="connsiteX32" fmla="*/ 1586753 w 4258235"/>
              <a:gd name="connsiteY32" fmla="*/ 1837765 h 2250142"/>
              <a:gd name="connsiteX33" fmla="*/ 1604682 w 4258235"/>
              <a:gd name="connsiteY33" fmla="*/ 1855695 h 2250142"/>
              <a:gd name="connsiteX34" fmla="*/ 1631576 w 4258235"/>
              <a:gd name="connsiteY34" fmla="*/ 1864659 h 2250142"/>
              <a:gd name="connsiteX35" fmla="*/ 1694329 w 4258235"/>
              <a:gd name="connsiteY35" fmla="*/ 1891553 h 2250142"/>
              <a:gd name="connsiteX36" fmla="*/ 1748117 w 4258235"/>
              <a:gd name="connsiteY36" fmla="*/ 1918448 h 2250142"/>
              <a:gd name="connsiteX37" fmla="*/ 1819835 w 4258235"/>
              <a:gd name="connsiteY37" fmla="*/ 1936377 h 2250142"/>
              <a:gd name="connsiteX38" fmla="*/ 1846729 w 4258235"/>
              <a:gd name="connsiteY38" fmla="*/ 1954306 h 2250142"/>
              <a:gd name="connsiteX39" fmla="*/ 1927412 w 4258235"/>
              <a:gd name="connsiteY39" fmla="*/ 1981200 h 2250142"/>
              <a:gd name="connsiteX40" fmla="*/ 1954306 w 4258235"/>
              <a:gd name="connsiteY40" fmla="*/ 1990165 h 2250142"/>
              <a:gd name="connsiteX41" fmla="*/ 1999129 w 4258235"/>
              <a:gd name="connsiteY41" fmla="*/ 2017059 h 2250142"/>
              <a:gd name="connsiteX42" fmla="*/ 2017059 w 4258235"/>
              <a:gd name="connsiteY42" fmla="*/ 2034989 h 2250142"/>
              <a:gd name="connsiteX43" fmla="*/ 2043953 w 4258235"/>
              <a:gd name="connsiteY43" fmla="*/ 2043953 h 2250142"/>
              <a:gd name="connsiteX44" fmla="*/ 2106706 w 4258235"/>
              <a:gd name="connsiteY44" fmla="*/ 2061883 h 2250142"/>
              <a:gd name="connsiteX45" fmla="*/ 2142565 w 4258235"/>
              <a:gd name="connsiteY45" fmla="*/ 2079812 h 2250142"/>
              <a:gd name="connsiteX46" fmla="*/ 2232212 w 4258235"/>
              <a:gd name="connsiteY46" fmla="*/ 2106706 h 2250142"/>
              <a:gd name="connsiteX47" fmla="*/ 2321859 w 4258235"/>
              <a:gd name="connsiteY47" fmla="*/ 2133600 h 2250142"/>
              <a:gd name="connsiteX48" fmla="*/ 2375647 w 4258235"/>
              <a:gd name="connsiteY48" fmla="*/ 2142565 h 2250142"/>
              <a:gd name="connsiteX49" fmla="*/ 2456329 w 4258235"/>
              <a:gd name="connsiteY49" fmla="*/ 2160495 h 2250142"/>
              <a:gd name="connsiteX50" fmla="*/ 3585882 w 4258235"/>
              <a:gd name="connsiteY50" fmla="*/ 2151530 h 2250142"/>
              <a:gd name="connsiteX51" fmla="*/ 3648635 w 4258235"/>
              <a:gd name="connsiteY51" fmla="*/ 2142565 h 2250142"/>
              <a:gd name="connsiteX52" fmla="*/ 3720353 w 4258235"/>
              <a:gd name="connsiteY52" fmla="*/ 2133600 h 2250142"/>
              <a:gd name="connsiteX53" fmla="*/ 3774141 w 4258235"/>
              <a:gd name="connsiteY53" fmla="*/ 2115671 h 2250142"/>
              <a:gd name="connsiteX54" fmla="*/ 3801035 w 4258235"/>
              <a:gd name="connsiteY54" fmla="*/ 2106706 h 2250142"/>
              <a:gd name="connsiteX55" fmla="*/ 3908612 w 4258235"/>
              <a:gd name="connsiteY55" fmla="*/ 2115671 h 2250142"/>
              <a:gd name="connsiteX56" fmla="*/ 3962400 w 4258235"/>
              <a:gd name="connsiteY56" fmla="*/ 2133600 h 2250142"/>
              <a:gd name="connsiteX57" fmla="*/ 4043082 w 4258235"/>
              <a:gd name="connsiteY57" fmla="*/ 2160495 h 2250142"/>
              <a:gd name="connsiteX58" fmla="*/ 4069976 w 4258235"/>
              <a:gd name="connsiteY58" fmla="*/ 2169459 h 2250142"/>
              <a:gd name="connsiteX59" fmla="*/ 4105835 w 4258235"/>
              <a:gd name="connsiteY59" fmla="*/ 2178424 h 2250142"/>
              <a:gd name="connsiteX60" fmla="*/ 4123765 w 4258235"/>
              <a:gd name="connsiteY60" fmla="*/ 2196353 h 2250142"/>
              <a:gd name="connsiteX61" fmla="*/ 4177553 w 4258235"/>
              <a:gd name="connsiteY61" fmla="*/ 2214283 h 2250142"/>
              <a:gd name="connsiteX62" fmla="*/ 4258235 w 4258235"/>
              <a:gd name="connsiteY62" fmla="*/ 2232212 h 2250142"/>
              <a:gd name="connsiteX63" fmla="*/ 4240306 w 4258235"/>
              <a:gd name="connsiteY63" fmla="*/ 2250142 h 22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58235" h="2250142">
                <a:moveTo>
                  <a:pt x="0" y="0"/>
                </a:moveTo>
                <a:lnTo>
                  <a:pt x="528917" y="8965"/>
                </a:lnTo>
                <a:cubicBezTo>
                  <a:pt x="541232" y="9356"/>
                  <a:pt x="552749" y="15257"/>
                  <a:pt x="564776" y="17930"/>
                </a:cubicBezTo>
                <a:cubicBezTo>
                  <a:pt x="606354" y="27170"/>
                  <a:pt x="607211" y="24931"/>
                  <a:pt x="645459" y="35859"/>
                </a:cubicBezTo>
                <a:cubicBezTo>
                  <a:pt x="654545" y="38455"/>
                  <a:pt x="663186" y="42532"/>
                  <a:pt x="672353" y="44824"/>
                </a:cubicBezTo>
                <a:cubicBezTo>
                  <a:pt x="687135" y="48520"/>
                  <a:pt x="702394" y="50094"/>
                  <a:pt x="717176" y="53789"/>
                </a:cubicBezTo>
                <a:cubicBezTo>
                  <a:pt x="726343" y="56081"/>
                  <a:pt x="734984" y="60157"/>
                  <a:pt x="744070" y="62753"/>
                </a:cubicBezTo>
                <a:cubicBezTo>
                  <a:pt x="755917" y="66138"/>
                  <a:pt x="768082" y="68333"/>
                  <a:pt x="779929" y="71718"/>
                </a:cubicBezTo>
                <a:cubicBezTo>
                  <a:pt x="789015" y="74314"/>
                  <a:pt x="797557" y="78830"/>
                  <a:pt x="806823" y="80683"/>
                </a:cubicBezTo>
                <a:cubicBezTo>
                  <a:pt x="827543" y="84827"/>
                  <a:pt x="848658" y="86660"/>
                  <a:pt x="869576" y="89648"/>
                </a:cubicBezTo>
                <a:lnTo>
                  <a:pt x="950259" y="116542"/>
                </a:lnTo>
                <a:lnTo>
                  <a:pt x="977153" y="125506"/>
                </a:lnTo>
                <a:cubicBezTo>
                  <a:pt x="986118" y="128494"/>
                  <a:pt x="994726" y="132917"/>
                  <a:pt x="1004047" y="134471"/>
                </a:cubicBezTo>
                <a:cubicBezTo>
                  <a:pt x="1067156" y="144990"/>
                  <a:pt x="1040591" y="137688"/>
                  <a:pt x="1084729" y="152400"/>
                </a:cubicBezTo>
                <a:lnTo>
                  <a:pt x="1138517" y="188259"/>
                </a:lnTo>
                <a:cubicBezTo>
                  <a:pt x="1147482" y="194236"/>
                  <a:pt x="1154959" y="203576"/>
                  <a:pt x="1165412" y="206189"/>
                </a:cubicBezTo>
                <a:lnTo>
                  <a:pt x="1201270" y="215153"/>
                </a:lnTo>
                <a:cubicBezTo>
                  <a:pt x="1207247" y="224118"/>
                  <a:pt x="1211581" y="234429"/>
                  <a:pt x="1219200" y="242048"/>
                </a:cubicBezTo>
                <a:cubicBezTo>
                  <a:pt x="1226818" y="249666"/>
                  <a:pt x="1239197" y="251700"/>
                  <a:pt x="1246094" y="259977"/>
                </a:cubicBezTo>
                <a:cubicBezTo>
                  <a:pt x="1254649" y="270243"/>
                  <a:pt x="1257393" y="284233"/>
                  <a:pt x="1264023" y="295836"/>
                </a:cubicBezTo>
                <a:cubicBezTo>
                  <a:pt x="1289751" y="340860"/>
                  <a:pt x="1276657" y="304397"/>
                  <a:pt x="1299882" y="358589"/>
                </a:cubicBezTo>
                <a:cubicBezTo>
                  <a:pt x="1339454" y="450924"/>
                  <a:pt x="1267313" y="302413"/>
                  <a:pt x="1326776" y="421342"/>
                </a:cubicBezTo>
                <a:cubicBezTo>
                  <a:pt x="1323788" y="549836"/>
                  <a:pt x="1322399" y="678377"/>
                  <a:pt x="1317812" y="806824"/>
                </a:cubicBezTo>
                <a:cubicBezTo>
                  <a:pt x="1316421" y="845761"/>
                  <a:pt x="1308847" y="884403"/>
                  <a:pt x="1308847" y="923365"/>
                </a:cubicBezTo>
                <a:cubicBezTo>
                  <a:pt x="1308847" y="1099696"/>
                  <a:pt x="1312471" y="1276033"/>
                  <a:pt x="1317812" y="1452283"/>
                </a:cubicBezTo>
                <a:cubicBezTo>
                  <a:pt x="1318274" y="1467540"/>
                  <a:pt x="1330088" y="1554206"/>
                  <a:pt x="1344706" y="1568824"/>
                </a:cubicBezTo>
                <a:lnTo>
                  <a:pt x="1371600" y="1595718"/>
                </a:lnTo>
                <a:cubicBezTo>
                  <a:pt x="1391270" y="1674396"/>
                  <a:pt x="1363237" y="1596440"/>
                  <a:pt x="1407459" y="1649506"/>
                </a:cubicBezTo>
                <a:cubicBezTo>
                  <a:pt x="1442613" y="1691691"/>
                  <a:pt x="1407972" y="1676914"/>
                  <a:pt x="1443317" y="1712259"/>
                </a:cubicBezTo>
                <a:cubicBezTo>
                  <a:pt x="1450936" y="1719878"/>
                  <a:pt x="1461247" y="1724212"/>
                  <a:pt x="1470212" y="1730189"/>
                </a:cubicBezTo>
                <a:cubicBezTo>
                  <a:pt x="1506070" y="1783977"/>
                  <a:pt x="1467224" y="1733177"/>
                  <a:pt x="1515035" y="1775012"/>
                </a:cubicBezTo>
                <a:cubicBezTo>
                  <a:pt x="1530937" y="1788926"/>
                  <a:pt x="1542277" y="1808115"/>
                  <a:pt x="1559859" y="1819836"/>
                </a:cubicBezTo>
                <a:cubicBezTo>
                  <a:pt x="1568824" y="1825812"/>
                  <a:pt x="1578340" y="1831034"/>
                  <a:pt x="1586753" y="1837765"/>
                </a:cubicBezTo>
                <a:cubicBezTo>
                  <a:pt x="1593353" y="1843045"/>
                  <a:pt x="1597434" y="1851346"/>
                  <a:pt x="1604682" y="1855695"/>
                </a:cubicBezTo>
                <a:cubicBezTo>
                  <a:pt x="1612785" y="1860557"/>
                  <a:pt x="1622611" y="1861671"/>
                  <a:pt x="1631576" y="1864659"/>
                </a:cubicBezTo>
                <a:cubicBezTo>
                  <a:pt x="1699095" y="1909673"/>
                  <a:pt x="1613284" y="1856820"/>
                  <a:pt x="1694329" y="1891553"/>
                </a:cubicBezTo>
                <a:cubicBezTo>
                  <a:pt x="1755679" y="1917846"/>
                  <a:pt x="1687678" y="1903339"/>
                  <a:pt x="1748117" y="1918448"/>
                </a:cubicBezTo>
                <a:cubicBezTo>
                  <a:pt x="1768582" y="1923564"/>
                  <a:pt x="1799339" y="1926129"/>
                  <a:pt x="1819835" y="1936377"/>
                </a:cubicBezTo>
                <a:cubicBezTo>
                  <a:pt x="1829472" y="1941195"/>
                  <a:pt x="1836883" y="1949930"/>
                  <a:pt x="1846729" y="1954306"/>
                </a:cubicBezTo>
                <a:cubicBezTo>
                  <a:pt x="1846763" y="1954321"/>
                  <a:pt x="1913948" y="1976712"/>
                  <a:pt x="1927412" y="1981200"/>
                </a:cubicBezTo>
                <a:lnTo>
                  <a:pt x="1954306" y="1990165"/>
                </a:lnTo>
                <a:cubicBezTo>
                  <a:pt x="1999733" y="2035594"/>
                  <a:pt x="1940944" y="1982149"/>
                  <a:pt x="1999129" y="2017059"/>
                </a:cubicBezTo>
                <a:cubicBezTo>
                  <a:pt x="2006377" y="2021408"/>
                  <a:pt x="2009811" y="2030640"/>
                  <a:pt x="2017059" y="2034989"/>
                </a:cubicBezTo>
                <a:cubicBezTo>
                  <a:pt x="2025162" y="2039851"/>
                  <a:pt x="2034867" y="2041357"/>
                  <a:pt x="2043953" y="2043953"/>
                </a:cubicBezTo>
                <a:cubicBezTo>
                  <a:pt x="2066700" y="2050452"/>
                  <a:pt x="2085211" y="2052671"/>
                  <a:pt x="2106706" y="2061883"/>
                </a:cubicBezTo>
                <a:cubicBezTo>
                  <a:pt x="2118989" y="2067147"/>
                  <a:pt x="2130157" y="2074849"/>
                  <a:pt x="2142565" y="2079812"/>
                </a:cubicBezTo>
                <a:cubicBezTo>
                  <a:pt x="2195842" y="2101123"/>
                  <a:pt x="2185971" y="2093495"/>
                  <a:pt x="2232212" y="2106706"/>
                </a:cubicBezTo>
                <a:cubicBezTo>
                  <a:pt x="2289755" y="2123147"/>
                  <a:pt x="2226973" y="2111703"/>
                  <a:pt x="2321859" y="2133600"/>
                </a:cubicBezTo>
                <a:cubicBezTo>
                  <a:pt x="2339570" y="2137687"/>
                  <a:pt x="2357764" y="2139313"/>
                  <a:pt x="2375647" y="2142565"/>
                </a:cubicBezTo>
                <a:cubicBezTo>
                  <a:pt x="2417376" y="2150152"/>
                  <a:pt x="2417960" y="2150902"/>
                  <a:pt x="2456329" y="2160495"/>
                </a:cubicBezTo>
                <a:lnTo>
                  <a:pt x="3585882" y="2151530"/>
                </a:lnTo>
                <a:cubicBezTo>
                  <a:pt x="3607010" y="2151212"/>
                  <a:pt x="3627690" y="2145358"/>
                  <a:pt x="3648635" y="2142565"/>
                </a:cubicBezTo>
                <a:lnTo>
                  <a:pt x="3720353" y="2133600"/>
                </a:lnTo>
                <a:lnTo>
                  <a:pt x="3774141" y="2115671"/>
                </a:lnTo>
                <a:lnTo>
                  <a:pt x="3801035" y="2106706"/>
                </a:lnTo>
                <a:cubicBezTo>
                  <a:pt x="3836894" y="2109694"/>
                  <a:pt x="3873118" y="2109755"/>
                  <a:pt x="3908612" y="2115671"/>
                </a:cubicBezTo>
                <a:cubicBezTo>
                  <a:pt x="3927254" y="2118778"/>
                  <a:pt x="3944471" y="2127624"/>
                  <a:pt x="3962400" y="2133600"/>
                </a:cubicBezTo>
                <a:lnTo>
                  <a:pt x="4043082" y="2160495"/>
                </a:lnTo>
                <a:cubicBezTo>
                  <a:pt x="4052047" y="2163483"/>
                  <a:pt x="4060809" y="2167167"/>
                  <a:pt x="4069976" y="2169459"/>
                </a:cubicBezTo>
                <a:lnTo>
                  <a:pt x="4105835" y="2178424"/>
                </a:lnTo>
                <a:cubicBezTo>
                  <a:pt x="4111812" y="2184400"/>
                  <a:pt x="4116205" y="2192573"/>
                  <a:pt x="4123765" y="2196353"/>
                </a:cubicBezTo>
                <a:cubicBezTo>
                  <a:pt x="4140669" y="2204805"/>
                  <a:pt x="4159624" y="2208306"/>
                  <a:pt x="4177553" y="2214283"/>
                </a:cubicBezTo>
                <a:cubicBezTo>
                  <a:pt x="4221691" y="2228996"/>
                  <a:pt x="4195126" y="2221695"/>
                  <a:pt x="4258235" y="2232212"/>
                </a:cubicBezTo>
                <a:lnTo>
                  <a:pt x="4240306" y="2250142"/>
                </a:ln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2CEDECDC-6D58-4F60-BB3F-0C1C95140D2C}"/>
              </a:ext>
            </a:extLst>
          </p:cNvPr>
          <p:cNvSpPr/>
          <p:nvPr/>
        </p:nvSpPr>
        <p:spPr>
          <a:xfrm>
            <a:off x="5567732" y="2074259"/>
            <a:ext cx="2454925" cy="2190302"/>
          </a:xfrm>
          <a:custGeom>
            <a:avLst/>
            <a:gdLst>
              <a:gd name="connsiteX0" fmla="*/ 0 w 2402541"/>
              <a:gd name="connsiteY0" fmla="*/ 2133600 h 2133600"/>
              <a:gd name="connsiteX1" fmla="*/ 1255058 w 2402541"/>
              <a:gd name="connsiteY1" fmla="*/ 2124635 h 2133600"/>
              <a:gd name="connsiteX2" fmla="*/ 1317811 w 2402541"/>
              <a:gd name="connsiteY2" fmla="*/ 2097741 h 2133600"/>
              <a:gd name="connsiteX3" fmla="*/ 1398494 w 2402541"/>
              <a:gd name="connsiteY3" fmla="*/ 2079812 h 2133600"/>
              <a:gd name="connsiteX4" fmla="*/ 1425388 w 2402541"/>
              <a:gd name="connsiteY4" fmla="*/ 2070847 h 2133600"/>
              <a:gd name="connsiteX5" fmla="*/ 1452282 w 2402541"/>
              <a:gd name="connsiteY5" fmla="*/ 2052917 h 2133600"/>
              <a:gd name="connsiteX6" fmla="*/ 1506070 w 2402541"/>
              <a:gd name="connsiteY6" fmla="*/ 2034988 h 2133600"/>
              <a:gd name="connsiteX7" fmla="*/ 1532964 w 2402541"/>
              <a:gd name="connsiteY7" fmla="*/ 2026023 h 2133600"/>
              <a:gd name="connsiteX8" fmla="*/ 1577788 w 2402541"/>
              <a:gd name="connsiteY8" fmla="*/ 1999129 h 2133600"/>
              <a:gd name="connsiteX9" fmla="*/ 1622611 w 2402541"/>
              <a:gd name="connsiteY9" fmla="*/ 1963270 h 2133600"/>
              <a:gd name="connsiteX10" fmla="*/ 1649505 w 2402541"/>
              <a:gd name="connsiteY10" fmla="*/ 1945341 h 2133600"/>
              <a:gd name="connsiteX11" fmla="*/ 1685364 w 2402541"/>
              <a:gd name="connsiteY11" fmla="*/ 1909482 h 2133600"/>
              <a:gd name="connsiteX12" fmla="*/ 1703294 w 2402541"/>
              <a:gd name="connsiteY12" fmla="*/ 1891553 h 2133600"/>
              <a:gd name="connsiteX13" fmla="*/ 1721223 w 2402541"/>
              <a:gd name="connsiteY13" fmla="*/ 1873623 h 2133600"/>
              <a:gd name="connsiteX14" fmla="*/ 1757082 w 2402541"/>
              <a:gd name="connsiteY14" fmla="*/ 1819835 h 2133600"/>
              <a:gd name="connsiteX15" fmla="*/ 1775011 w 2402541"/>
              <a:gd name="connsiteY15" fmla="*/ 1792941 h 2133600"/>
              <a:gd name="connsiteX16" fmla="*/ 1792941 w 2402541"/>
              <a:gd name="connsiteY16" fmla="*/ 1775012 h 2133600"/>
              <a:gd name="connsiteX17" fmla="*/ 1828800 w 2402541"/>
              <a:gd name="connsiteY17" fmla="*/ 1694329 h 2133600"/>
              <a:gd name="connsiteX18" fmla="*/ 1855694 w 2402541"/>
              <a:gd name="connsiteY18" fmla="*/ 1667435 h 2133600"/>
              <a:gd name="connsiteX19" fmla="*/ 1864658 w 2402541"/>
              <a:gd name="connsiteY19" fmla="*/ 1640541 h 2133600"/>
              <a:gd name="connsiteX20" fmla="*/ 1873623 w 2402541"/>
              <a:gd name="connsiteY20" fmla="*/ 1604682 h 2133600"/>
              <a:gd name="connsiteX21" fmla="*/ 1891553 w 2402541"/>
              <a:gd name="connsiteY21" fmla="*/ 1577788 h 2133600"/>
              <a:gd name="connsiteX22" fmla="*/ 1918447 w 2402541"/>
              <a:gd name="connsiteY22" fmla="*/ 1524000 h 2133600"/>
              <a:gd name="connsiteX23" fmla="*/ 1936376 w 2402541"/>
              <a:gd name="connsiteY23" fmla="*/ 1470212 h 2133600"/>
              <a:gd name="connsiteX24" fmla="*/ 1954305 w 2402541"/>
              <a:gd name="connsiteY24" fmla="*/ 1416423 h 2133600"/>
              <a:gd name="connsiteX25" fmla="*/ 1963270 w 2402541"/>
              <a:gd name="connsiteY25" fmla="*/ 1389529 h 2133600"/>
              <a:gd name="connsiteX26" fmla="*/ 1981200 w 2402541"/>
              <a:gd name="connsiteY26" fmla="*/ 1371600 h 2133600"/>
              <a:gd name="connsiteX27" fmla="*/ 1999129 w 2402541"/>
              <a:gd name="connsiteY27" fmla="*/ 1317812 h 2133600"/>
              <a:gd name="connsiteX28" fmla="*/ 2008094 w 2402541"/>
              <a:gd name="connsiteY28" fmla="*/ 1290917 h 2133600"/>
              <a:gd name="connsiteX29" fmla="*/ 2026023 w 2402541"/>
              <a:gd name="connsiteY29" fmla="*/ 1264023 h 2133600"/>
              <a:gd name="connsiteX30" fmla="*/ 2043953 w 2402541"/>
              <a:gd name="connsiteY30" fmla="*/ 1210235 h 2133600"/>
              <a:gd name="connsiteX31" fmla="*/ 2052917 w 2402541"/>
              <a:gd name="connsiteY31" fmla="*/ 1183341 h 2133600"/>
              <a:gd name="connsiteX32" fmla="*/ 2043953 w 2402541"/>
              <a:gd name="connsiteY32" fmla="*/ 806823 h 2133600"/>
              <a:gd name="connsiteX33" fmla="*/ 2026023 w 2402541"/>
              <a:gd name="connsiteY33" fmla="*/ 753035 h 2133600"/>
              <a:gd name="connsiteX34" fmla="*/ 2017058 w 2402541"/>
              <a:gd name="connsiteY34" fmla="*/ 717176 h 2133600"/>
              <a:gd name="connsiteX35" fmla="*/ 2008094 w 2402541"/>
              <a:gd name="connsiteY35" fmla="*/ 331694 h 2133600"/>
              <a:gd name="connsiteX36" fmla="*/ 2017058 w 2402541"/>
              <a:gd name="connsiteY36" fmla="*/ 170329 h 2133600"/>
              <a:gd name="connsiteX37" fmla="*/ 2026023 w 2402541"/>
              <a:gd name="connsiteY37" fmla="*/ 143435 h 2133600"/>
              <a:gd name="connsiteX38" fmla="*/ 2052917 w 2402541"/>
              <a:gd name="connsiteY38" fmla="*/ 134470 h 2133600"/>
              <a:gd name="connsiteX39" fmla="*/ 2070847 w 2402541"/>
              <a:gd name="connsiteY39" fmla="*/ 107576 h 2133600"/>
              <a:gd name="connsiteX40" fmla="*/ 2124635 w 2402541"/>
              <a:gd name="connsiteY40" fmla="*/ 80682 h 2133600"/>
              <a:gd name="connsiteX41" fmla="*/ 2169458 w 2402541"/>
              <a:gd name="connsiteY41" fmla="*/ 71717 h 2133600"/>
              <a:gd name="connsiteX42" fmla="*/ 2196353 w 2402541"/>
              <a:gd name="connsiteY42" fmla="*/ 62753 h 2133600"/>
              <a:gd name="connsiteX43" fmla="*/ 2223247 w 2402541"/>
              <a:gd name="connsiteY43" fmla="*/ 44823 h 2133600"/>
              <a:gd name="connsiteX44" fmla="*/ 2303929 w 2402541"/>
              <a:gd name="connsiteY44" fmla="*/ 35859 h 2133600"/>
              <a:gd name="connsiteX45" fmla="*/ 2330823 w 2402541"/>
              <a:gd name="connsiteY45" fmla="*/ 26894 h 2133600"/>
              <a:gd name="connsiteX46" fmla="*/ 2393576 w 2402541"/>
              <a:gd name="connsiteY46" fmla="*/ 8965 h 2133600"/>
              <a:gd name="connsiteX47" fmla="*/ 2402541 w 2402541"/>
              <a:gd name="connsiteY47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02541" h="2133600">
                <a:moveTo>
                  <a:pt x="0" y="2133600"/>
                </a:moveTo>
                <a:lnTo>
                  <a:pt x="1255058" y="2124635"/>
                </a:lnTo>
                <a:cubicBezTo>
                  <a:pt x="1293438" y="2124102"/>
                  <a:pt x="1287601" y="2112846"/>
                  <a:pt x="1317811" y="2097741"/>
                </a:cubicBezTo>
                <a:cubicBezTo>
                  <a:pt x="1339883" y="2086705"/>
                  <a:pt x="1377830" y="2083256"/>
                  <a:pt x="1398494" y="2079812"/>
                </a:cubicBezTo>
                <a:cubicBezTo>
                  <a:pt x="1407459" y="2076824"/>
                  <a:pt x="1416936" y="2075073"/>
                  <a:pt x="1425388" y="2070847"/>
                </a:cubicBezTo>
                <a:cubicBezTo>
                  <a:pt x="1435025" y="2066028"/>
                  <a:pt x="1442436" y="2057293"/>
                  <a:pt x="1452282" y="2052917"/>
                </a:cubicBezTo>
                <a:cubicBezTo>
                  <a:pt x="1469552" y="2045241"/>
                  <a:pt x="1488141" y="2040964"/>
                  <a:pt x="1506070" y="2034988"/>
                </a:cubicBezTo>
                <a:lnTo>
                  <a:pt x="1532964" y="2026023"/>
                </a:lnTo>
                <a:cubicBezTo>
                  <a:pt x="1567985" y="1991004"/>
                  <a:pt x="1531238" y="2022404"/>
                  <a:pt x="1577788" y="1999129"/>
                </a:cubicBezTo>
                <a:cubicBezTo>
                  <a:pt x="1614583" y="1980731"/>
                  <a:pt x="1594814" y="1985508"/>
                  <a:pt x="1622611" y="1963270"/>
                </a:cubicBezTo>
                <a:cubicBezTo>
                  <a:pt x="1631024" y="1956539"/>
                  <a:pt x="1641325" y="1952353"/>
                  <a:pt x="1649505" y="1945341"/>
                </a:cubicBezTo>
                <a:cubicBezTo>
                  <a:pt x="1662340" y="1934340"/>
                  <a:pt x="1673411" y="1921435"/>
                  <a:pt x="1685364" y="1909482"/>
                </a:cubicBezTo>
                <a:lnTo>
                  <a:pt x="1703294" y="1891553"/>
                </a:lnTo>
                <a:cubicBezTo>
                  <a:pt x="1709271" y="1885576"/>
                  <a:pt x="1716535" y="1880656"/>
                  <a:pt x="1721223" y="1873623"/>
                </a:cubicBezTo>
                <a:lnTo>
                  <a:pt x="1757082" y="1819835"/>
                </a:lnTo>
                <a:cubicBezTo>
                  <a:pt x="1763058" y="1810870"/>
                  <a:pt x="1767392" y="1800559"/>
                  <a:pt x="1775011" y="1792941"/>
                </a:cubicBezTo>
                <a:lnTo>
                  <a:pt x="1792941" y="1775012"/>
                </a:lnTo>
                <a:cubicBezTo>
                  <a:pt x="1805972" y="1735918"/>
                  <a:pt x="1805121" y="1722744"/>
                  <a:pt x="1828800" y="1694329"/>
                </a:cubicBezTo>
                <a:cubicBezTo>
                  <a:pt x="1836916" y="1684590"/>
                  <a:pt x="1846729" y="1676400"/>
                  <a:pt x="1855694" y="1667435"/>
                </a:cubicBezTo>
                <a:cubicBezTo>
                  <a:pt x="1858682" y="1658470"/>
                  <a:pt x="1862062" y="1649627"/>
                  <a:pt x="1864658" y="1640541"/>
                </a:cubicBezTo>
                <a:cubicBezTo>
                  <a:pt x="1868043" y="1628694"/>
                  <a:pt x="1868769" y="1616007"/>
                  <a:pt x="1873623" y="1604682"/>
                </a:cubicBezTo>
                <a:cubicBezTo>
                  <a:pt x="1877867" y="1594779"/>
                  <a:pt x="1885576" y="1586753"/>
                  <a:pt x="1891553" y="1577788"/>
                </a:cubicBezTo>
                <a:cubicBezTo>
                  <a:pt x="1924241" y="1479717"/>
                  <a:pt x="1872110" y="1628258"/>
                  <a:pt x="1918447" y="1524000"/>
                </a:cubicBezTo>
                <a:cubicBezTo>
                  <a:pt x="1926123" y="1506730"/>
                  <a:pt x="1930400" y="1488141"/>
                  <a:pt x="1936376" y="1470212"/>
                </a:cubicBezTo>
                <a:lnTo>
                  <a:pt x="1954305" y="1416423"/>
                </a:lnTo>
                <a:cubicBezTo>
                  <a:pt x="1957293" y="1407458"/>
                  <a:pt x="1956588" y="1396211"/>
                  <a:pt x="1963270" y="1389529"/>
                </a:cubicBezTo>
                <a:lnTo>
                  <a:pt x="1981200" y="1371600"/>
                </a:lnTo>
                <a:lnTo>
                  <a:pt x="1999129" y="1317812"/>
                </a:lnTo>
                <a:cubicBezTo>
                  <a:pt x="2002117" y="1308847"/>
                  <a:pt x="2002852" y="1298780"/>
                  <a:pt x="2008094" y="1290917"/>
                </a:cubicBezTo>
                <a:cubicBezTo>
                  <a:pt x="2014070" y="1281952"/>
                  <a:pt x="2021647" y="1273869"/>
                  <a:pt x="2026023" y="1264023"/>
                </a:cubicBezTo>
                <a:cubicBezTo>
                  <a:pt x="2033699" y="1246753"/>
                  <a:pt x="2037977" y="1228164"/>
                  <a:pt x="2043953" y="1210235"/>
                </a:cubicBezTo>
                <a:lnTo>
                  <a:pt x="2052917" y="1183341"/>
                </a:lnTo>
                <a:cubicBezTo>
                  <a:pt x="2049929" y="1057835"/>
                  <a:pt x="2051784" y="932120"/>
                  <a:pt x="2043953" y="806823"/>
                </a:cubicBezTo>
                <a:cubicBezTo>
                  <a:pt x="2042774" y="787961"/>
                  <a:pt x="2030607" y="771370"/>
                  <a:pt x="2026023" y="753035"/>
                </a:cubicBezTo>
                <a:lnTo>
                  <a:pt x="2017058" y="717176"/>
                </a:lnTo>
                <a:cubicBezTo>
                  <a:pt x="2014070" y="588682"/>
                  <a:pt x="2008094" y="460223"/>
                  <a:pt x="2008094" y="331694"/>
                </a:cubicBezTo>
                <a:cubicBezTo>
                  <a:pt x="2008094" y="277823"/>
                  <a:pt x="2011951" y="223958"/>
                  <a:pt x="2017058" y="170329"/>
                </a:cubicBezTo>
                <a:cubicBezTo>
                  <a:pt x="2017954" y="160922"/>
                  <a:pt x="2019341" y="150117"/>
                  <a:pt x="2026023" y="143435"/>
                </a:cubicBezTo>
                <a:cubicBezTo>
                  <a:pt x="2032705" y="136753"/>
                  <a:pt x="2043952" y="137458"/>
                  <a:pt x="2052917" y="134470"/>
                </a:cubicBezTo>
                <a:cubicBezTo>
                  <a:pt x="2058894" y="125505"/>
                  <a:pt x="2063228" y="115195"/>
                  <a:pt x="2070847" y="107576"/>
                </a:cubicBezTo>
                <a:cubicBezTo>
                  <a:pt x="2085454" y="92970"/>
                  <a:pt x="2105193" y="85543"/>
                  <a:pt x="2124635" y="80682"/>
                </a:cubicBezTo>
                <a:cubicBezTo>
                  <a:pt x="2139417" y="76986"/>
                  <a:pt x="2154676" y="75412"/>
                  <a:pt x="2169458" y="71717"/>
                </a:cubicBezTo>
                <a:cubicBezTo>
                  <a:pt x="2178626" y="69425"/>
                  <a:pt x="2187388" y="65741"/>
                  <a:pt x="2196353" y="62753"/>
                </a:cubicBezTo>
                <a:cubicBezTo>
                  <a:pt x="2205318" y="56776"/>
                  <a:pt x="2212794" y="47436"/>
                  <a:pt x="2223247" y="44823"/>
                </a:cubicBezTo>
                <a:cubicBezTo>
                  <a:pt x="2249499" y="38260"/>
                  <a:pt x="2277238" y="40307"/>
                  <a:pt x="2303929" y="35859"/>
                </a:cubicBezTo>
                <a:cubicBezTo>
                  <a:pt x="2313250" y="34306"/>
                  <a:pt x="2321737" y="29490"/>
                  <a:pt x="2330823" y="26894"/>
                </a:cubicBezTo>
                <a:cubicBezTo>
                  <a:pt x="2344221" y="23066"/>
                  <a:pt x="2379251" y="16127"/>
                  <a:pt x="2393576" y="8965"/>
                </a:cubicBezTo>
                <a:cubicBezTo>
                  <a:pt x="2397356" y="7075"/>
                  <a:pt x="2399553" y="2988"/>
                  <a:pt x="2402541" y="0"/>
                </a:cubicBezTo>
              </a:path>
            </a:pathLst>
          </a:custGeom>
          <a:noFill/>
          <a:ln w="44450" cmpd="sng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83" grpId="0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C69A1-859C-4806-87FB-859865D3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9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</a:rPr>
              <a:t>Example insert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B0C65B-0836-461E-B8BB-6E8B63064073}"/>
              </a:ext>
            </a:extLst>
          </p:cNvPr>
          <p:cNvGrpSpPr/>
          <p:nvPr/>
        </p:nvGrpSpPr>
        <p:grpSpPr>
          <a:xfrm>
            <a:off x="2482225" y="2680693"/>
            <a:ext cx="654832" cy="838767"/>
            <a:chOff x="2316968" y="4020186"/>
            <a:chExt cx="654832" cy="8387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E4A642-54BC-4F57-B3CB-E1A4FEA31EF0}"/>
                </a:ext>
              </a:extLst>
            </p:cNvPr>
            <p:cNvGrpSpPr/>
            <p:nvPr/>
          </p:nvGrpSpPr>
          <p:grpSpPr>
            <a:xfrm>
              <a:off x="2316968" y="4020186"/>
              <a:ext cx="533400" cy="838767"/>
              <a:chOff x="3505200" y="4303641"/>
              <a:chExt cx="533400" cy="83876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3D982AD-83D3-4556-B5BB-4C257460FDFF}"/>
                  </a:ext>
                </a:extLst>
              </p:cNvPr>
              <p:cNvSpPr/>
              <p:nvPr/>
            </p:nvSpPr>
            <p:spPr>
              <a:xfrm>
                <a:off x="3505200" y="472165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46CFEB2-ED74-42A4-A3A3-68C2901D1298}"/>
                  </a:ext>
                </a:extLst>
              </p:cNvPr>
              <p:cNvSpPr/>
              <p:nvPr/>
            </p:nvSpPr>
            <p:spPr>
              <a:xfrm>
                <a:off x="3505200" y="4303641"/>
                <a:ext cx="533400" cy="420757"/>
              </a:xfrm>
              <a:prstGeom prst="rect">
                <a:avLst/>
              </a:prstGeom>
              <a:noFill/>
              <a:ln w="22225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3345F-E02A-42B5-A1E9-69A8C35DE917}"/>
                </a:ext>
              </a:extLst>
            </p:cNvPr>
            <p:cNvSpPr txBox="1"/>
            <p:nvPr/>
          </p:nvSpPr>
          <p:spPr>
            <a:xfrm>
              <a:off x="2438400" y="447815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BB9E3-7AAB-4D5D-8DE2-663949A56904}"/>
              </a:ext>
            </a:extLst>
          </p:cNvPr>
          <p:cNvGrpSpPr/>
          <p:nvPr/>
        </p:nvGrpSpPr>
        <p:grpSpPr>
          <a:xfrm>
            <a:off x="582682" y="1773068"/>
            <a:ext cx="533400" cy="1706792"/>
            <a:chOff x="914400" y="3462126"/>
            <a:chExt cx="533400" cy="1706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300D0F-DC04-4B0A-BEEB-61C81B2FEA0C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5FF78D-D3A6-4634-B5E4-923CFB175825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C9BAE2-08A2-41A2-A197-20C02AE7210B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E0869C-ADBF-40E6-AC30-46668307EAAA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93608E-0212-4279-86E1-BA0C7486C2D4}"/>
              </a:ext>
            </a:extLst>
          </p:cNvPr>
          <p:cNvGrpSpPr/>
          <p:nvPr/>
        </p:nvGrpSpPr>
        <p:grpSpPr>
          <a:xfrm>
            <a:off x="3423868" y="2257188"/>
            <a:ext cx="533400" cy="1262272"/>
            <a:chOff x="2286000" y="3882884"/>
            <a:chExt cx="533400" cy="1262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E2D34-2759-4B14-AF0E-3AE595537D87}"/>
                </a:ext>
              </a:extLst>
            </p:cNvPr>
            <p:cNvSpPr/>
            <p:nvPr/>
          </p:nvSpPr>
          <p:spPr>
            <a:xfrm>
              <a:off x="2286000" y="4724399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CB1DD-948D-4D3B-8C6D-2CA5F3504876}"/>
                </a:ext>
              </a:extLst>
            </p:cNvPr>
            <p:cNvSpPr/>
            <p:nvPr/>
          </p:nvSpPr>
          <p:spPr>
            <a:xfrm>
              <a:off x="22860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CA2984-AE90-4CE3-B382-DC8E78292FA4}"/>
                </a:ext>
              </a:extLst>
            </p:cNvPr>
            <p:cNvSpPr/>
            <p:nvPr/>
          </p:nvSpPr>
          <p:spPr>
            <a:xfrm>
              <a:off x="22860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76D40-7753-42BA-ADB4-13E9560E8ED2}"/>
              </a:ext>
            </a:extLst>
          </p:cNvPr>
          <p:cNvGrpSpPr/>
          <p:nvPr/>
        </p:nvGrpSpPr>
        <p:grpSpPr>
          <a:xfrm>
            <a:off x="1470658" y="2637315"/>
            <a:ext cx="533400" cy="838767"/>
            <a:chOff x="3505200" y="4303641"/>
            <a:chExt cx="533400" cy="8387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16F9B9-7052-4D35-AEA7-E20A06873781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8CD041-B558-4276-90A7-3404EE6C60C8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DFFC4D-280C-41A9-939E-66C933E131EC}"/>
              </a:ext>
            </a:extLst>
          </p:cNvPr>
          <p:cNvGrpSpPr/>
          <p:nvPr/>
        </p:nvGrpSpPr>
        <p:grpSpPr>
          <a:xfrm>
            <a:off x="8027917" y="1773068"/>
            <a:ext cx="533400" cy="1706792"/>
            <a:chOff x="914400" y="3462126"/>
            <a:chExt cx="533400" cy="17067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969CEC-A2BB-4411-9149-95731CF6A551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F01D1D-EA83-4ADA-A148-F350D26D7DE6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584FE-FE37-4907-B577-777554815E81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AC467C-3AF3-4FEF-8AB2-504894CE5F83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1BBCBA-369A-41F2-B929-BE9A8CA83CAB}"/>
              </a:ext>
            </a:extLst>
          </p:cNvPr>
          <p:cNvGrpSpPr/>
          <p:nvPr/>
        </p:nvGrpSpPr>
        <p:grpSpPr>
          <a:xfrm>
            <a:off x="6955318" y="2241872"/>
            <a:ext cx="533400" cy="1262272"/>
            <a:chOff x="2286000" y="3882884"/>
            <a:chExt cx="533400" cy="12622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185172-CDBD-4B57-8705-C0C55E1D3F73}"/>
                </a:ext>
              </a:extLst>
            </p:cNvPr>
            <p:cNvSpPr/>
            <p:nvPr/>
          </p:nvSpPr>
          <p:spPr>
            <a:xfrm>
              <a:off x="2286000" y="4724399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F251EC-B05F-4218-8E3A-5919F7C0C059}"/>
                </a:ext>
              </a:extLst>
            </p:cNvPr>
            <p:cNvSpPr/>
            <p:nvPr/>
          </p:nvSpPr>
          <p:spPr>
            <a:xfrm>
              <a:off x="22860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281740-7755-4131-AB32-EA83BE9376E1}"/>
                </a:ext>
              </a:extLst>
            </p:cNvPr>
            <p:cNvSpPr/>
            <p:nvPr/>
          </p:nvSpPr>
          <p:spPr>
            <a:xfrm>
              <a:off x="22860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BB8D39-862F-4782-93EB-5E532C3B4AF7}"/>
              </a:ext>
            </a:extLst>
          </p:cNvPr>
          <p:cNvGrpSpPr/>
          <p:nvPr/>
        </p:nvGrpSpPr>
        <p:grpSpPr>
          <a:xfrm>
            <a:off x="6012784" y="2645051"/>
            <a:ext cx="533400" cy="838767"/>
            <a:chOff x="3505200" y="4303641"/>
            <a:chExt cx="533400" cy="8387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FB0B21-4D0D-40C8-A86F-4887348B7C50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1BE85C-6018-4487-8C8E-FCDA08274E7D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1B85EF-BC1A-4850-9C0B-EB50CE03582B}"/>
              </a:ext>
            </a:extLst>
          </p:cNvPr>
          <p:cNvGrpSpPr/>
          <p:nvPr/>
        </p:nvGrpSpPr>
        <p:grpSpPr>
          <a:xfrm>
            <a:off x="4406808" y="2662630"/>
            <a:ext cx="533400" cy="838767"/>
            <a:chOff x="3505200" y="4303641"/>
            <a:chExt cx="533400" cy="8387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425837-6B46-4564-9448-FEA12A554BAF}"/>
                </a:ext>
              </a:extLst>
            </p:cNvPr>
            <p:cNvSpPr/>
            <p:nvPr/>
          </p:nvSpPr>
          <p:spPr>
            <a:xfrm>
              <a:off x="3505200" y="472165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53EF779-A504-422B-9C64-BD9E636C710B}"/>
                </a:ext>
              </a:extLst>
            </p:cNvPr>
            <p:cNvSpPr/>
            <p:nvPr/>
          </p:nvSpPr>
          <p:spPr>
            <a:xfrm>
              <a:off x="3505200" y="4303641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E68B9B3-8580-40E4-91B7-137E4B14DCF7}"/>
              </a:ext>
            </a:extLst>
          </p:cNvPr>
          <p:cNvSpPr txBox="1"/>
          <p:nvPr/>
        </p:nvSpPr>
        <p:spPr>
          <a:xfrm>
            <a:off x="682697" y="3072935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53583-F815-4E19-92CE-30526E15184B}"/>
              </a:ext>
            </a:extLst>
          </p:cNvPr>
          <p:cNvSpPr txBox="1"/>
          <p:nvPr/>
        </p:nvSpPr>
        <p:spPr>
          <a:xfrm>
            <a:off x="8167273" y="3090618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B2389A-653F-4B3A-BA59-273F152C70D9}"/>
              </a:ext>
            </a:extLst>
          </p:cNvPr>
          <p:cNvSpPr txBox="1"/>
          <p:nvPr/>
        </p:nvSpPr>
        <p:spPr>
          <a:xfrm>
            <a:off x="1600583" y="3114486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6C2715-075F-4682-911E-E371E3848DC3}"/>
              </a:ext>
            </a:extLst>
          </p:cNvPr>
          <p:cNvSpPr txBox="1"/>
          <p:nvPr/>
        </p:nvSpPr>
        <p:spPr>
          <a:xfrm>
            <a:off x="4488600" y="31268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E70FCE-D03C-46D7-97FA-6F5A489B7E3D}"/>
              </a:ext>
            </a:extLst>
          </p:cNvPr>
          <p:cNvSpPr txBox="1"/>
          <p:nvPr/>
        </p:nvSpPr>
        <p:spPr>
          <a:xfrm>
            <a:off x="6973486" y="3107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F214A-9EC7-48AC-8A9C-F1A646512F23}"/>
              </a:ext>
            </a:extLst>
          </p:cNvPr>
          <p:cNvSpPr txBox="1"/>
          <p:nvPr/>
        </p:nvSpPr>
        <p:spPr>
          <a:xfrm>
            <a:off x="6030952" y="31090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1340E-4E11-48D6-82BD-302FF40BAD5A}"/>
              </a:ext>
            </a:extLst>
          </p:cNvPr>
          <p:cNvSpPr txBox="1"/>
          <p:nvPr/>
        </p:nvSpPr>
        <p:spPr>
          <a:xfrm>
            <a:off x="3460931" y="3150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460302-2657-4D6F-B354-B0194F9535F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16058" y="2847694"/>
            <a:ext cx="554600" cy="13212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64D5AC7-9D59-4809-8FB5-5683216B340F}"/>
              </a:ext>
            </a:extLst>
          </p:cNvPr>
          <p:cNvCxnSpPr>
            <a:cxnSpLocks/>
          </p:cNvCxnSpPr>
          <p:nvPr/>
        </p:nvCxnSpPr>
        <p:spPr>
          <a:xfrm>
            <a:off x="6314443" y="2869317"/>
            <a:ext cx="640875" cy="7382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1FD7D9-BB49-45EC-ABDC-EC8C82FF8C20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4755300" y="2849827"/>
            <a:ext cx="466468" cy="11301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A1DE63-12C9-4A10-91A4-11E20FA2E5DD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723653" y="2873009"/>
            <a:ext cx="683155" cy="6163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4932F13-E335-4B78-9838-3352ABE20F0B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916058" y="2000726"/>
            <a:ext cx="4305710" cy="18886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88308B9-F08E-41AE-91F0-0777BDBD8C3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86825" y="2436271"/>
            <a:ext cx="2537043" cy="31296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4E2B99-C548-4A7E-8CD8-06E15ABE7A03}"/>
              </a:ext>
            </a:extLst>
          </p:cNvPr>
          <p:cNvCxnSpPr>
            <a:cxnSpLocks/>
          </p:cNvCxnSpPr>
          <p:nvPr/>
        </p:nvCxnSpPr>
        <p:spPr>
          <a:xfrm flipV="1">
            <a:off x="7240186" y="2835721"/>
            <a:ext cx="790419" cy="43451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5DA747B-1A2E-44A5-825D-732743DA81B8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3723653" y="2440370"/>
            <a:ext cx="1498115" cy="11550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3B47DD-A94C-4927-9A72-6A4A24A67DF7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222018" y="2404205"/>
            <a:ext cx="805899" cy="47714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CDA1276-9FCD-4AA6-825D-B40FFBC619DE}"/>
              </a:ext>
            </a:extLst>
          </p:cNvPr>
          <p:cNvSpPr txBox="1"/>
          <p:nvPr/>
        </p:nvSpPr>
        <p:spPr>
          <a:xfrm>
            <a:off x="8167273" y="2669859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0209D3-202B-4A03-B6D1-B70754A99773}"/>
              </a:ext>
            </a:extLst>
          </p:cNvPr>
          <p:cNvSpPr txBox="1"/>
          <p:nvPr/>
        </p:nvSpPr>
        <p:spPr>
          <a:xfrm>
            <a:off x="8164271" y="1816995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6057A-7CBD-44A9-AAE5-ECABA91C89FE}"/>
              </a:ext>
            </a:extLst>
          </p:cNvPr>
          <p:cNvSpPr txBox="1"/>
          <p:nvPr/>
        </p:nvSpPr>
        <p:spPr>
          <a:xfrm>
            <a:off x="8161267" y="2227060"/>
            <a:ext cx="39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E7FAD5-CF14-4EF1-8416-D818FB9ECB19}"/>
              </a:ext>
            </a:extLst>
          </p:cNvPr>
          <p:cNvSpPr txBox="1"/>
          <p:nvPr/>
        </p:nvSpPr>
        <p:spPr>
          <a:xfrm>
            <a:off x="511178" y="1000601"/>
            <a:ext cx="191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insert(35)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B0C461-53DB-42C0-A949-83B8E70A5DDA}"/>
              </a:ext>
            </a:extLst>
          </p:cNvPr>
          <p:cNvSpPr txBox="1"/>
          <p:nvPr/>
        </p:nvSpPr>
        <p:spPr>
          <a:xfrm>
            <a:off x="303772" y="4599374"/>
            <a:ext cx="266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Roll dice: get a </a:t>
            </a:r>
            <a:r>
              <a:rPr lang="en-US" sz="2000" b="1" dirty="0">
                <a:solidFill>
                  <a:srgbClr val="0070C0"/>
                </a:solidFill>
              </a:rPr>
              <a:t>3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new node should be a three-level cell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7EAC1E3-B1F4-4313-8892-9B7ECD672267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1816131" y="2891072"/>
            <a:ext cx="666094" cy="7982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E23ACCC-020C-43E6-B21D-8230D10D291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782010" y="2888325"/>
            <a:ext cx="641858" cy="6738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72EAA7-77EC-44E7-8AF9-D33C3A0A9EAD}"/>
              </a:ext>
            </a:extLst>
          </p:cNvPr>
          <p:cNvGrpSpPr/>
          <p:nvPr/>
        </p:nvGrpSpPr>
        <p:grpSpPr>
          <a:xfrm>
            <a:off x="5221768" y="1809233"/>
            <a:ext cx="533400" cy="1706792"/>
            <a:chOff x="914400" y="3462126"/>
            <a:chExt cx="533400" cy="170679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D170BC-5B6A-47D7-AB27-E615861329DB}"/>
                </a:ext>
              </a:extLst>
            </p:cNvPr>
            <p:cNvSpPr/>
            <p:nvPr/>
          </p:nvSpPr>
          <p:spPr>
            <a:xfrm>
              <a:off x="914400" y="4724400"/>
              <a:ext cx="533400" cy="444518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B4BC10-B0B5-48CF-9CA7-17602CCE8D6B}"/>
                </a:ext>
              </a:extLst>
            </p:cNvPr>
            <p:cNvSpPr/>
            <p:nvPr/>
          </p:nvSpPr>
          <p:spPr>
            <a:xfrm>
              <a:off x="914400" y="4303642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6D41F15-4155-4EFA-84BD-381FEB09FAE4}"/>
                </a:ext>
              </a:extLst>
            </p:cNvPr>
            <p:cNvSpPr/>
            <p:nvPr/>
          </p:nvSpPr>
          <p:spPr>
            <a:xfrm>
              <a:off x="914400" y="3882884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119366-591E-4779-981D-D16A95EE512A}"/>
                </a:ext>
              </a:extLst>
            </p:cNvPr>
            <p:cNvSpPr/>
            <p:nvPr/>
          </p:nvSpPr>
          <p:spPr>
            <a:xfrm>
              <a:off x="914400" y="3462126"/>
              <a:ext cx="533400" cy="420757"/>
            </a:xfrm>
            <a:prstGeom prst="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C96F6CD-630C-419B-A67F-9D0164972470}"/>
              </a:ext>
            </a:extLst>
          </p:cNvPr>
          <p:cNvSpPr txBox="1"/>
          <p:nvPr/>
        </p:nvSpPr>
        <p:spPr>
          <a:xfrm>
            <a:off x="5254990" y="31386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C9E5877-3C51-4C1A-9CEE-08CA13D58153}"/>
              </a:ext>
            </a:extLst>
          </p:cNvPr>
          <p:cNvCxnSpPr>
            <a:cxnSpLocks/>
          </p:cNvCxnSpPr>
          <p:nvPr/>
        </p:nvCxnSpPr>
        <p:spPr>
          <a:xfrm>
            <a:off x="5487780" y="2876699"/>
            <a:ext cx="542843" cy="0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4738CA4-8D06-44DE-8B7D-998B4B10130F}"/>
              </a:ext>
            </a:extLst>
          </p:cNvPr>
          <p:cNvCxnSpPr>
            <a:cxnSpLocks/>
          </p:cNvCxnSpPr>
          <p:nvPr/>
        </p:nvCxnSpPr>
        <p:spPr>
          <a:xfrm flipV="1">
            <a:off x="5488687" y="2447139"/>
            <a:ext cx="1498115" cy="11550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3C4365F-C82E-4ED5-B27B-D022A77DFC3C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521690" y="1983447"/>
            <a:ext cx="2506227" cy="27530"/>
          </a:xfrm>
          <a:prstGeom prst="straightConnector1">
            <a:avLst/>
          </a:prstGeom>
          <a:ln w="412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5" y="2286000"/>
            <a:ext cx="8943549" cy="312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31454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434606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142566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9" y="1295400"/>
            <a:ext cx="8495988" cy="53340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176421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18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 Lists</a:t>
            </a: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5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5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some slides adapted from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UMd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CMSC 420, Bill Pugh et al. )</a:t>
            </a:r>
            <a:endParaRPr lang="en-US" sz="8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631" y="1066800"/>
            <a:ext cx="8229600" cy="3150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1" y="4419600"/>
            <a:ext cx="8229600" cy="234852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42002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90" y="609600"/>
            <a:ext cx="8260903" cy="579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function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genRandomLevel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 ) {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0070C0"/>
                </a:solidFill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// generate an integer 0 or larger 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0070C0"/>
                </a:solidFill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// following a distribution where 0 is 0.5 likely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0070C0"/>
                </a:solidFill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// 1 is .025 likely, 2 is .0125 likely, 3 is .00625,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0070C0"/>
                </a:solidFill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// etc.</a:t>
            </a:r>
          </a:p>
          <a:p>
            <a:pPr marL="109728" indent="0">
              <a:buNone/>
            </a:pP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ranLev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=0;</a:t>
            </a:r>
          </a:p>
          <a:p>
            <a:pPr marL="109728" indent="0">
              <a:buNone/>
            </a:pP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while (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Math.random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() &gt; 0.5 )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ranLev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++;</a:t>
            </a:r>
          </a:p>
          <a:p>
            <a:pPr marL="109728" indent="0">
              <a:buNone/>
            </a:pP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return </a:t>
            </a:r>
            <a:r>
              <a:rPr lang="en-US" sz="2400" dirty="0" err="1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ranLev</a:t>
            </a: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dirty="0">
                <a:latin typeface="Segoe UI Semibold" panose="020B07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Rolling the Dice</a:t>
            </a:r>
          </a:p>
        </p:txBody>
      </p:sp>
    </p:spTree>
    <p:extLst>
      <p:ext uri="{BB962C8B-B14F-4D97-AF65-F5344CB8AC3E}">
        <p14:creationId xmlns:p14="http://schemas.microsoft.com/office/powerpoint/2010/main" val="226603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</a:t>
            </a:r>
            <a:r>
              <a:rPr lang="en-US" sz="2000" dirty="0" err="1">
                <a:latin typeface="Segoe UI Semibold" panose="020B0702040204020203" pitchFamily="34" charset="0"/>
              </a:rPr>
              <a:t>nLevels</a:t>
            </a:r>
            <a:r>
              <a:rPr lang="en-US" sz="2000" dirty="0">
                <a:latin typeface="Segoe UI Semibold" panose="020B0702040204020203" pitchFamily="34" charset="0"/>
              </a:rPr>
              <a:t> = 16;</a:t>
            </a:r>
          </a:p>
          <a:p>
            <a:pPr marL="109728" indent="0">
              <a:buNone/>
            </a:pP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</a:t>
            </a:r>
            <a:r>
              <a:rPr lang="en-US" sz="2000" dirty="0" err="1">
                <a:latin typeface="Segoe UI Semibold" panose="020B0702040204020203" pitchFamily="34" charset="0"/>
              </a:rPr>
              <a:t>nTrials</a:t>
            </a:r>
            <a:r>
              <a:rPr lang="en-US" sz="2000" dirty="0">
                <a:latin typeface="Segoe UI Semibold" panose="020B0702040204020203" pitchFamily="34" charset="0"/>
              </a:rPr>
              <a:t> = 1000; </a:t>
            </a:r>
          </a:p>
          <a:p>
            <a:pPr marL="109728" indent="0">
              <a:buNone/>
            </a:pP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SL = </a:t>
            </a:r>
            <a:r>
              <a:rPr lang="en-US" sz="2000" dirty="0" err="1">
                <a:latin typeface="Segoe UI Semibold" panose="020B0702040204020203" pitchFamily="34" charset="0"/>
              </a:rPr>
              <a:t>makeSkipList</a:t>
            </a:r>
            <a:r>
              <a:rPr lang="en-US" sz="2000" dirty="0">
                <a:latin typeface="Segoe UI Semibold" panose="020B0702040204020203" pitchFamily="34" charset="0"/>
              </a:rPr>
              <a:t>(</a:t>
            </a:r>
            <a:r>
              <a:rPr lang="en-US" sz="2000" dirty="0" err="1">
                <a:latin typeface="Segoe UI Semibold" panose="020B0702040204020203" pitchFamily="34" charset="0"/>
              </a:rPr>
              <a:t>nLevels</a:t>
            </a:r>
            <a:r>
              <a:rPr lang="en-US" sz="2000" dirty="0">
                <a:latin typeface="Segoe UI Semibold" panose="020B0702040204020203" pitchFamily="34" charset="0"/>
              </a:rPr>
              <a:t>);</a:t>
            </a:r>
          </a:p>
          <a:p>
            <a:pPr marL="109728" indent="0">
              <a:buNone/>
            </a:pP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</a:t>
            </a:r>
            <a:r>
              <a:rPr lang="en-US" sz="2000" dirty="0" err="1">
                <a:latin typeface="Segoe UI Semibold" panose="020B0702040204020203" pitchFamily="34" charset="0"/>
              </a:rPr>
              <a:t>levHits</a:t>
            </a:r>
            <a:r>
              <a:rPr lang="en-US" sz="2000" dirty="0">
                <a:latin typeface="Segoe UI Semibold" panose="020B0702040204020203" pitchFamily="34" charset="0"/>
              </a:rPr>
              <a:t> = [ ];</a:t>
            </a:r>
          </a:p>
          <a:p>
            <a:pPr marL="109728" indent="0">
              <a:buNone/>
            </a:pPr>
            <a:r>
              <a:rPr lang="en-US" sz="2000" dirty="0">
                <a:latin typeface="Segoe UI Semibold" panose="020B0702040204020203" pitchFamily="34" charset="0"/>
              </a:rPr>
              <a:t>for (</a:t>
            </a: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=0;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&lt;</a:t>
            </a:r>
            <a:r>
              <a:rPr lang="en-US" sz="2000" dirty="0" err="1">
                <a:latin typeface="Segoe UI Semibold" panose="020B0702040204020203" pitchFamily="34" charset="0"/>
              </a:rPr>
              <a:t>nLevels</a:t>
            </a:r>
            <a:r>
              <a:rPr lang="en-US" sz="2000" dirty="0">
                <a:latin typeface="Segoe UI Semibold" panose="020B0702040204020203" pitchFamily="34" charset="0"/>
              </a:rPr>
              <a:t>;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++) {  </a:t>
            </a:r>
            <a:r>
              <a:rPr lang="en-US" sz="2000" dirty="0" err="1">
                <a:latin typeface="Segoe UI Semibold" panose="020B0702040204020203" pitchFamily="34" charset="0"/>
              </a:rPr>
              <a:t>levHits</a:t>
            </a:r>
            <a:r>
              <a:rPr lang="en-US" sz="2000" dirty="0">
                <a:latin typeface="Segoe UI Semibold" panose="020B0702040204020203" pitchFamily="34" charset="0"/>
              </a:rPr>
              <a:t>[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]=0; }</a:t>
            </a:r>
          </a:p>
          <a:p>
            <a:pPr marL="109728" indent="0">
              <a:buNone/>
            </a:pPr>
            <a:r>
              <a:rPr lang="en-US" sz="2000" dirty="0">
                <a:latin typeface="Segoe UI Semibold" panose="020B0702040204020203" pitchFamily="34" charset="0"/>
              </a:rPr>
              <a:t>for (</a:t>
            </a:r>
            <a:r>
              <a:rPr lang="en-US" sz="2000" dirty="0" err="1">
                <a:latin typeface="Segoe UI Semibold" panose="020B0702040204020203" pitchFamily="34" charset="0"/>
              </a:rPr>
              <a:t>var</a:t>
            </a:r>
            <a:r>
              <a:rPr lang="en-US" sz="2000" dirty="0">
                <a:latin typeface="Segoe UI Semibold" panose="020B0702040204020203" pitchFamily="34" charset="0"/>
              </a:rPr>
              <a:t>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=0;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&lt;</a:t>
            </a:r>
            <a:r>
              <a:rPr lang="en-US" sz="2000" dirty="0" err="1">
                <a:latin typeface="Segoe UI Semibold" panose="020B0702040204020203" pitchFamily="34" charset="0"/>
              </a:rPr>
              <a:t>nTrials</a:t>
            </a:r>
            <a:r>
              <a:rPr lang="en-US" sz="2000" dirty="0">
                <a:latin typeface="Segoe UI Semibold" panose="020B0702040204020203" pitchFamily="34" charset="0"/>
              </a:rPr>
              <a:t>; </a:t>
            </a:r>
            <a:r>
              <a:rPr lang="en-US" sz="2000" dirty="0" err="1">
                <a:latin typeface="Segoe UI Semibold" panose="020B0702040204020203" pitchFamily="34" charset="0"/>
              </a:rPr>
              <a:t>i</a:t>
            </a:r>
            <a:r>
              <a:rPr lang="en-US" sz="2000" dirty="0">
                <a:latin typeface="Segoe UI Semibold" panose="020B0702040204020203" pitchFamily="34" charset="0"/>
              </a:rPr>
              <a:t>++) {  </a:t>
            </a:r>
            <a:r>
              <a:rPr lang="en-US" sz="2000" dirty="0" err="1">
                <a:latin typeface="Segoe UI Semibold" panose="020B0702040204020203" pitchFamily="34" charset="0"/>
              </a:rPr>
              <a:t>levHits</a:t>
            </a:r>
            <a:r>
              <a:rPr lang="en-US" sz="2000" dirty="0">
                <a:latin typeface="Segoe UI Semibold" panose="020B0702040204020203" pitchFamily="34" charset="0"/>
              </a:rPr>
              <a:t>[ </a:t>
            </a:r>
            <a:r>
              <a:rPr lang="en-US" sz="2000" dirty="0" err="1">
                <a:latin typeface="Segoe UI Semibold" panose="020B0702040204020203" pitchFamily="34" charset="0"/>
              </a:rPr>
              <a:t>SL.dice</a:t>
            </a:r>
            <a:r>
              <a:rPr lang="en-US" sz="2000" dirty="0">
                <a:latin typeface="Segoe UI Semibold" panose="020B0702040204020203" pitchFamily="34" charset="0"/>
              </a:rPr>
              <a:t>(</a:t>
            </a:r>
            <a:r>
              <a:rPr lang="en-US" sz="2000" dirty="0" err="1">
                <a:latin typeface="Segoe UI Semibold" panose="020B0702040204020203" pitchFamily="34" charset="0"/>
              </a:rPr>
              <a:t>nLevels</a:t>
            </a:r>
            <a:r>
              <a:rPr lang="en-US" sz="2000" dirty="0">
                <a:latin typeface="Segoe UI Semibold" panose="020B0702040204020203" pitchFamily="34" charset="0"/>
              </a:rPr>
              <a:t>) ]++;  }</a:t>
            </a:r>
          </a:p>
          <a:p>
            <a:pPr marL="109728" indent="0">
              <a:buNone/>
            </a:pPr>
            <a:r>
              <a:rPr lang="en-US" sz="2000" dirty="0">
                <a:latin typeface="Segoe UI Semibold" panose="020B0702040204020203" pitchFamily="34" charset="0"/>
              </a:rPr>
              <a:t>alert(</a:t>
            </a:r>
            <a:r>
              <a:rPr lang="en-US" sz="2000" dirty="0" err="1">
                <a:latin typeface="Segoe UI Semibold" panose="020B0702040204020203" pitchFamily="34" charset="0"/>
              </a:rPr>
              <a:t>levHits</a:t>
            </a:r>
            <a:r>
              <a:rPr lang="en-US" sz="2000" dirty="0">
                <a:latin typeface="Segoe UI Semibold" panose="020B0702040204020203" pitchFamily="34" charset="0"/>
              </a:rPr>
              <a:t>);</a:t>
            </a:r>
          </a:p>
          <a:p>
            <a:pPr marL="109728" indent="0">
              <a:buNone/>
            </a:pPr>
            <a:endParaRPr lang="en-US" sz="2000" dirty="0">
              <a:latin typeface="Segoe UI Semibold" panose="020B0702040204020203" pitchFamily="34" charset="0"/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latin typeface="Segoe UI Semibold" panose="020B0702040204020203" pitchFamily="34" charset="0"/>
              </a:rPr>
              <a:t>Gives these node level counts: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Segoe UI Semibold" panose="020B0702040204020203" pitchFamily="34" charset="0"/>
              </a:rPr>
              <a:t>9965, 5037, 2519, 1263, 619, 289, 149, 84, 30, 24, 14, 6, 0, 1, 0, 0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9129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OO Signature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ourier New" panose="02070309020205020404" pitchFamily="49" charset="0"/>
              </a:rPr>
              <a:t>new:           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 SKLIST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insert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:  </a:t>
            </a:r>
            <a:r>
              <a:rPr lang="en-US" sz="2400" b="1" dirty="0" err="1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    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remove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:  </a:t>
            </a:r>
            <a:r>
              <a:rPr lang="en-US" sz="2400" b="1" dirty="0" err="1">
                <a:latin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   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find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 Boolean </a:t>
            </a:r>
            <a:r>
              <a:rPr lang="en-US" sz="1800" b="1" i="1" dirty="0">
                <a:solidFill>
                  <a:srgbClr val="C000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(searching)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size:           </a:t>
            </a:r>
            <a:r>
              <a:rPr lang="en-US" sz="2400" b="1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sym typeface="Wingdings" panose="05000000000000000000" pitchFamily="2" charset="2"/>
              </a:rPr>
              <a:t>+    </a:t>
            </a:r>
            <a:r>
              <a:rPr lang="en-US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(non-negative integers)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         Boolean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ADT: SKLIST of </a:t>
            </a:r>
            <a:r>
              <a:rPr lang="en-US" sz="3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</a:t>
            </a:r>
            <a:endParaRPr 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Time complexity of operations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  worst: O(n),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O(log n)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remove   worst: O(n),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O(log n) 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     worst: O(n),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O(log n)</a:t>
            </a:r>
          </a:p>
          <a:p>
            <a:pPr marL="393192" lvl="1" indent="0">
              <a:buNone/>
            </a:pPr>
            <a:endParaRPr lang="en-US" sz="18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empty    O(1)</a:t>
            </a: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     O(1)</a:t>
            </a:r>
          </a:p>
          <a:p>
            <a:pPr marL="393192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iterator O(n)  </a:t>
            </a:r>
            <a:r>
              <a:rPr lang="en-US" sz="2400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(traversal)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SKLIST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693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67" y="685800"/>
            <a:ext cx="8525266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419417" cy="579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56" y="609600"/>
            <a:ext cx="8069344" cy="5878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85636"/>
            <a:ext cx="8305800" cy="6277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127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Generalization of sorted linked list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Invented by Bill Pugh (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UMd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) in 1990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Original CACM paper: </a:t>
            </a:r>
          </a:p>
          <a:p>
            <a:pPr marL="603504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alibri" panose="020F0502020204030204" pitchFamily="34" charset="0"/>
                <a:hlinkClick r:id="rId2" tooltip="William Pugh"/>
              </a:rPr>
              <a:t>Pugh, W. (1990). "Skip lists: A probabilistic alternative to balanced trees" (PDF). Communications of the ACM. </a:t>
            </a:r>
            <a:r>
              <a:rPr lang="en-US" sz="2000" b="1" dirty="0">
                <a:latin typeface="Calibri" panose="020F0502020204030204" pitchFamily="34" charset="0"/>
                <a:hlinkClick r:id="rId2" tooltip="William Pugh"/>
              </a:rPr>
              <a:t>33</a:t>
            </a:r>
            <a:r>
              <a:rPr lang="en-US" sz="2000" dirty="0">
                <a:latin typeface="Calibri" panose="020F0502020204030204" pitchFamily="34" charset="0"/>
                <a:hlinkClick r:id="rId2" tooltip="William Pugh"/>
              </a:rPr>
              <a:t> (6): 668. 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An alternative to balanced BST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Probabilistic Data Structure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we roll dice, flip coins to build the structure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Skip List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0" y="5607181"/>
            <a:ext cx="3276600" cy="8221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580723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but first … </a:t>
            </a:r>
          </a:p>
        </p:txBody>
      </p:sp>
    </p:spTree>
    <p:extLst>
      <p:ext uri="{BB962C8B-B14F-4D97-AF65-F5344CB8AC3E}">
        <p14:creationId xmlns:p14="http://schemas.microsoft.com/office/powerpoint/2010/main" val="19255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909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763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/>
              <a:t>Beyond this is just templates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arching for &quot;22&quot;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562850" cy="18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0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ach shortcut has its own nod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0577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40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arching the tre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941579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ch shortcut has its own no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4495800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4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0" y="3696459"/>
            <a:ext cx="785191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8080866" y="5599126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6532" y="5591863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871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“Perfect” skip list</a:t>
            </a:r>
            <a:endParaRPr lang="en-US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736" y="101038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first… no dice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45" y="51434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77" y="4523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77" y="3964175"/>
            <a:ext cx="3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31" y="1654402"/>
            <a:ext cx="620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Multiple lists, multi-level list,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O(log N) levels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531" y="2196929"/>
            <a:ext cx="705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Level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i+1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has half as many items as level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7679" y="3807583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9045" y="5086278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1063" y="4429113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1174" y="5086278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4429113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7270" y="5104995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5097225"/>
            <a:ext cx="4038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64995" y="4148841"/>
            <a:ext cx="1507005" cy="374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900864" y="4125111"/>
            <a:ext cx="1498400" cy="3626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12933" y="4726771"/>
            <a:ext cx="658402" cy="3595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039792" y="4726770"/>
            <a:ext cx="658402" cy="3595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70660" y="4753669"/>
            <a:ext cx="609600" cy="3075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58202" y="4775598"/>
            <a:ext cx="609600" cy="3075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1807" y="5738950"/>
            <a:ext cx="4296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9749" y="5738950"/>
            <a:ext cx="5138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33346" y="5745669"/>
            <a:ext cx="5175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26943" y="5745669"/>
            <a:ext cx="480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06224" y="5756928"/>
            <a:ext cx="5263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0212" y="5745669"/>
            <a:ext cx="5057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18825" y="5738950"/>
            <a:ext cx="4732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45899" y="551295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44053" y="485043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20078" y="426839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51864" y="3659672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284" y="550568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457" y="2726816"/>
            <a:ext cx="705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Level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i+1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divides level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in half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07506" y="6326711"/>
            <a:ext cx="152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sentinels</a:t>
            </a:r>
          </a:p>
        </p:txBody>
      </p:sp>
      <p:sp>
        <p:nvSpPr>
          <p:cNvPr id="2" name="Freeform 1"/>
          <p:cNvSpPr/>
          <p:nvPr/>
        </p:nvSpPr>
        <p:spPr>
          <a:xfrm>
            <a:off x="7456602" y="6363093"/>
            <a:ext cx="933254" cy="226243"/>
          </a:xfrm>
          <a:custGeom>
            <a:avLst/>
            <a:gdLst>
              <a:gd name="connsiteX0" fmla="*/ 0 w 933254"/>
              <a:gd name="connsiteY0" fmla="*/ 226243 h 226243"/>
              <a:gd name="connsiteX1" fmla="*/ 65988 w 933254"/>
              <a:gd name="connsiteY1" fmla="*/ 216816 h 226243"/>
              <a:gd name="connsiteX2" fmla="*/ 829559 w 933254"/>
              <a:gd name="connsiteY2" fmla="*/ 197963 h 226243"/>
              <a:gd name="connsiteX3" fmla="*/ 895546 w 933254"/>
              <a:gd name="connsiteY3" fmla="*/ 131975 h 226243"/>
              <a:gd name="connsiteX4" fmla="*/ 933254 w 933254"/>
              <a:gd name="connsiteY4" fmla="*/ 75414 h 226243"/>
              <a:gd name="connsiteX5" fmla="*/ 933254 w 933254"/>
              <a:gd name="connsiteY5" fmla="*/ 0 h 2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254" h="226243">
                <a:moveTo>
                  <a:pt x="0" y="226243"/>
                </a:moveTo>
                <a:cubicBezTo>
                  <a:pt x="21996" y="223101"/>
                  <a:pt x="43775" y="217364"/>
                  <a:pt x="65988" y="216816"/>
                </a:cubicBezTo>
                <a:cubicBezTo>
                  <a:pt x="853887" y="197361"/>
                  <a:pt x="526852" y="241203"/>
                  <a:pt x="829559" y="197963"/>
                </a:cubicBezTo>
                <a:cubicBezTo>
                  <a:pt x="934456" y="128031"/>
                  <a:pt x="861384" y="193466"/>
                  <a:pt x="895546" y="131975"/>
                </a:cubicBezTo>
                <a:cubicBezTo>
                  <a:pt x="906550" y="112167"/>
                  <a:pt x="933254" y="98073"/>
                  <a:pt x="933254" y="75414"/>
                </a:cubicBezTo>
                <a:lnTo>
                  <a:pt x="933254" y="0"/>
                </a:ln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53765" y="6344239"/>
            <a:ext cx="4524866" cy="273377"/>
          </a:xfrm>
          <a:custGeom>
            <a:avLst/>
            <a:gdLst>
              <a:gd name="connsiteX0" fmla="*/ 4524866 w 4524866"/>
              <a:gd name="connsiteY0" fmla="*/ 216817 h 273377"/>
              <a:gd name="connsiteX1" fmla="*/ 4062953 w 4524866"/>
              <a:gd name="connsiteY1" fmla="*/ 235670 h 273377"/>
              <a:gd name="connsiteX2" fmla="*/ 3412503 w 4524866"/>
              <a:gd name="connsiteY2" fmla="*/ 254524 h 273377"/>
              <a:gd name="connsiteX3" fmla="*/ 3280528 w 4524866"/>
              <a:gd name="connsiteY3" fmla="*/ 263951 h 273377"/>
              <a:gd name="connsiteX4" fmla="*/ 3167406 w 4524866"/>
              <a:gd name="connsiteY4" fmla="*/ 273377 h 273377"/>
              <a:gd name="connsiteX5" fmla="*/ 2837468 w 4524866"/>
              <a:gd name="connsiteY5" fmla="*/ 263951 h 273377"/>
              <a:gd name="connsiteX6" fmla="*/ 2611225 w 4524866"/>
              <a:gd name="connsiteY6" fmla="*/ 245097 h 273377"/>
              <a:gd name="connsiteX7" fmla="*/ 2196445 w 4524866"/>
              <a:gd name="connsiteY7" fmla="*/ 207390 h 273377"/>
              <a:gd name="connsiteX8" fmla="*/ 565608 w 4524866"/>
              <a:gd name="connsiteY8" fmla="*/ 226243 h 273377"/>
              <a:gd name="connsiteX9" fmla="*/ 471340 w 4524866"/>
              <a:gd name="connsiteY9" fmla="*/ 245097 h 273377"/>
              <a:gd name="connsiteX10" fmla="*/ 358219 w 4524866"/>
              <a:gd name="connsiteY10" fmla="*/ 263951 h 273377"/>
              <a:gd name="connsiteX11" fmla="*/ 113122 w 4524866"/>
              <a:gd name="connsiteY11" fmla="*/ 245097 h 273377"/>
              <a:gd name="connsiteX12" fmla="*/ 47134 w 4524866"/>
              <a:gd name="connsiteY12" fmla="*/ 216817 h 273377"/>
              <a:gd name="connsiteX13" fmla="*/ 9427 w 4524866"/>
              <a:gd name="connsiteY13" fmla="*/ 188536 h 273377"/>
              <a:gd name="connsiteX14" fmla="*/ 0 w 4524866"/>
              <a:gd name="connsiteY14" fmla="*/ 0 h 2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4866" h="273377">
                <a:moveTo>
                  <a:pt x="4524866" y="216817"/>
                </a:moveTo>
                <a:lnTo>
                  <a:pt x="4062953" y="235670"/>
                </a:lnTo>
                <a:lnTo>
                  <a:pt x="3412503" y="254524"/>
                </a:lnTo>
                <a:lnTo>
                  <a:pt x="3280528" y="263951"/>
                </a:lnTo>
                <a:cubicBezTo>
                  <a:pt x="3242801" y="266853"/>
                  <a:pt x="3205244" y="273377"/>
                  <a:pt x="3167406" y="273377"/>
                </a:cubicBezTo>
                <a:cubicBezTo>
                  <a:pt x="3057382" y="273377"/>
                  <a:pt x="2947447" y="267093"/>
                  <a:pt x="2837468" y="263951"/>
                </a:cubicBezTo>
                <a:cubicBezTo>
                  <a:pt x="2556685" y="232752"/>
                  <a:pt x="3028368" y="283901"/>
                  <a:pt x="2611225" y="245097"/>
                </a:cubicBezTo>
                <a:cubicBezTo>
                  <a:pt x="2151919" y="202371"/>
                  <a:pt x="2518287" y="227506"/>
                  <a:pt x="2196445" y="207390"/>
                </a:cubicBezTo>
                <a:cubicBezTo>
                  <a:pt x="1652833" y="213674"/>
                  <a:pt x="1093024" y="94386"/>
                  <a:pt x="565608" y="226243"/>
                </a:cubicBezTo>
                <a:cubicBezTo>
                  <a:pt x="478024" y="248140"/>
                  <a:pt x="586907" y="221983"/>
                  <a:pt x="471340" y="245097"/>
                </a:cubicBezTo>
                <a:cubicBezTo>
                  <a:pt x="367532" y="265859"/>
                  <a:pt x="527685" y="242767"/>
                  <a:pt x="358219" y="263951"/>
                </a:cubicBezTo>
                <a:cubicBezTo>
                  <a:pt x="221123" y="257719"/>
                  <a:pt x="202381" y="270600"/>
                  <a:pt x="113122" y="245097"/>
                </a:cubicBezTo>
                <a:cubicBezTo>
                  <a:pt x="89490" y="238345"/>
                  <a:pt x="68302" y="230047"/>
                  <a:pt x="47134" y="216817"/>
                </a:cubicBezTo>
                <a:cubicBezTo>
                  <a:pt x="33811" y="208490"/>
                  <a:pt x="21996" y="197963"/>
                  <a:pt x="9427" y="188536"/>
                </a:cubicBezTo>
                <a:cubicBezTo>
                  <a:pt x="-165" y="6289"/>
                  <a:pt x="0" y="69213"/>
                  <a:pt x="0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7" grpId="0"/>
      <p:bldP spid="38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0" y="3696459"/>
            <a:ext cx="785191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8080866" y="5599126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6532" y="5591863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871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“Perfect” skip list</a:t>
            </a:r>
            <a:endParaRPr lang="en-US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736" y="101038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first… no dice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45" y="51434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77" y="4523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77" y="3964175"/>
            <a:ext cx="3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31" y="1654402"/>
            <a:ext cx="77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List nodes are variable size… each with 1 to O(log N) pointers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531" y="2196929"/>
            <a:ext cx="705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Sentinels at each end of “empty list”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7679" y="3807583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9045" y="5086278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1063" y="4429113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1174" y="5086278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4429113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7270" y="5104995"/>
            <a:ext cx="5263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5097225"/>
            <a:ext cx="4038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64995" y="4148841"/>
            <a:ext cx="1507005" cy="374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900864" y="4125111"/>
            <a:ext cx="1498400" cy="3626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12933" y="4726771"/>
            <a:ext cx="658402" cy="3595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039792" y="4726770"/>
            <a:ext cx="658402" cy="3595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70660" y="4753669"/>
            <a:ext cx="609600" cy="3075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58202" y="4775598"/>
            <a:ext cx="609600" cy="3075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1807" y="5738950"/>
            <a:ext cx="4296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9749" y="5738950"/>
            <a:ext cx="5138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33346" y="5745669"/>
            <a:ext cx="5175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26943" y="5745669"/>
            <a:ext cx="480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06224" y="5756928"/>
            <a:ext cx="5263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0212" y="5745669"/>
            <a:ext cx="5057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18825" y="5738950"/>
            <a:ext cx="4732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45899" y="551295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44053" y="485043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20078" y="426839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51864" y="3659672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284" y="550568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456" y="2726816"/>
            <a:ext cx="77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Each level lets you “skip over” many items below in one hop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07506" y="6326711"/>
            <a:ext cx="152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sentinels</a:t>
            </a:r>
          </a:p>
        </p:txBody>
      </p:sp>
      <p:sp>
        <p:nvSpPr>
          <p:cNvPr id="2" name="Freeform 1"/>
          <p:cNvSpPr/>
          <p:nvPr/>
        </p:nvSpPr>
        <p:spPr>
          <a:xfrm>
            <a:off x="7456602" y="6363093"/>
            <a:ext cx="933254" cy="226243"/>
          </a:xfrm>
          <a:custGeom>
            <a:avLst/>
            <a:gdLst>
              <a:gd name="connsiteX0" fmla="*/ 0 w 933254"/>
              <a:gd name="connsiteY0" fmla="*/ 226243 h 226243"/>
              <a:gd name="connsiteX1" fmla="*/ 65988 w 933254"/>
              <a:gd name="connsiteY1" fmla="*/ 216816 h 226243"/>
              <a:gd name="connsiteX2" fmla="*/ 829559 w 933254"/>
              <a:gd name="connsiteY2" fmla="*/ 197963 h 226243"/>
              <a:gd name="connsiteX3" fmla="*/ 895546 w 933254"/>
              <a:gd name="connsiteY3" fmla="*/ 131975 h 226243"/>
              <a:gd name="connsiteX4" fmla="*/ 933254 w 933254"/>
              <a:gd name="connsiteY4" fmla="*/ 75414 h 226243"/>
              <a:gd name="connsiteX5" fmla="*/ 933254 w 933254"/>
              <a:gd name="connsiteY5" fmla="*/ 0 h 2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254" h="226243">
                <a:moveTo>
                  <a:pt x="0" y="226243"/>
                </a:moveTo>
                <a:cubicBezTo>
                  <a:pt x="21996" y="223101"/>
                  <a:pt x="43775" y="217364"/>
                  <a:pt x="65988" y="216816"/>
                </a:cubicBezTo>
                <a:cubicBezTo>
                  <a:pt x="853887" y="197361"/>
                  <a:pt x="526852" y="241203"/>
                  <a:pt x="829559" y="197963"/>
                </a:cubicBezTo>
                <a:cubicBezTo>
                  <a:pt x="934456" y="128031"/>
                  <a:pt x="861384" y="193466"/>
                  <a:pt x="895546" y="131975"/>
                </a:cubicBezTo>
                <a:cubicBezTo>
                  <a:pt x="906550" y="112167"/>
                  <a:pt x="933254" y="98073"/>
                  <a:pt x="933254" y="75414"/>
                </a:cubicBezTo>
                <a:lnTo>
                  <a:pt x="933254" y="0"/>
                </a:ln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53765" y="6344239"/>
            <a:ext cx="4524866" cy="273377"/>
          </a:xfrm>
          <a:custGeom>
            <a:avLst/>
            <a:gdLst>
              <a:gd name="connsiteX0" fmla="*/ 4524866 w 4524866"/>
              <a:gd name="connsiteY0" fmla="*/ 216817 h 273377"/>
              <a:gd name="connsiteX1" fmla="*/ 4062953 w 4524866"/>
              <a:gd name="connsiteY1" fmla="*/ 235670 h 273377"/>
              <a:gd name="connsiteX2" fmla="*/ 3412503 w 4524866"/>
              <a:gd name="connsiteY2" fmla="*/ 254524 h 273377"/>
              <a:gd name="connsiteX3" fmla="*/ 3280528 w 4524866"/>
              <a:gd name="connsiteY3" fmla="*/ 263951 h 273377"/>
              <a:gd name="connsiteX4" fmla="*/ 3167406 w 4524866"/>
              <a:gd name="connsiteY4" fmla="*/ 273377 h 273377"/>
              <a:gd name="connsiteX5" fmla="*/ 2837468 w 4524866"/>
              <a:gd name="connsiteY5" fmla="*/ 263951 h 273377"/>
              <a:gd name="connsiteX6" fmla="*/ 2611225 w 4524866"/>
              <a:gd name="connsiteY6" fmla="*/ 245097 h 273377"/>
              <a:gd name="connsiteX7" fmla="*/ 2196445 w 4524866"/>
              <a:gd name="connsiteY7" fmla="*/ 207390 h 273377"/>
              <a:gd name="connsiteX8" fmla="*/ 565608 w 4524866"/>
              <a:gd name="connsiteY8" fmla="*/ 226243 h 273377"/>
              <a:gd name="connsiteX9" fmla="*/ 471340 w 4524866"/>
              <a:gd name="connsiteY9" fmla="*/ 245097 h 273377"/>
              <a:gd name="connsiteX10" fmla="*/ 358219 w 4524866"/>
              <a:gd name="connsiteY10" fmla="*/ 263951 h 273377"/>
              <a:gd name="connsiteX11" fmla="*/ 113122 w 4524866"/>
              <a:gd name="connsiteY11" fmla="*/ 245097 h 273377"/>
              <a:gd name="connsiteX12" fmla="*/ 47134 w 4524866"/>
              <a:gd name="connsiteY12" fmla="*/ 216817 h 273377"/>
              <a:gd name="connsiteX13" fmla="*/ 9427 w 4524866"/>
              <a:gd name="connsiteY13" fmla="*/ 188536 h 273377"/>
              <a:gd name="connsiteX14" fmla="*/ 0 w 4524866"/>
              <a:gd name="connsiteY14" fmla="*/ 0 h 2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4866" h="273377">
                <a:moveTo>
                  <a:pt x="4524866" y="216817"/>
                </a:moveTo>
                <a:lnTo>
                  <a:pt x="4062953" y="235670"/>
                </a:lnTo>
                <a:lnTo>
                  <a:pt x="3412503" y="254524"/>
                </a:lnTo>
                <a:lnTo>
                  <a:pt x="3280528" y="263951"/>
                </a:lnTo>
                <a:cubicBezTo>
                  <a:pt x="3242801" y="266853"/>
                  <a:pt x="3205244" y="273377"/>
                  <a:pt x="3167406" y="273377"/>
                </a:cubicBezTo>
                <a:cubicBezTo>
                  <a:pt x="3057382" y="273377"/>
                  <a:pt x="2947447" y="267093"/>
                  <a:pt x="2837468" y="263951"/>
                </a:cubicBezTo>
                <a:cubicBezTo>
                  <a:pt x="2556685" y="232752"/>
                  <a:pt x="3028368" y="283901"/>
                  <a:pt x="2611225" y="245097"/>
                </a:cubicBezTo>
                <a:cubicBezTo>
                  <a:pt x="2151919" y="202371"/>
                  <a:pt x="2518287" y="227506"/>
                  <a:pt x="2196445" y="207390"/>
                </a:cubicBezTo>
                <a:cubicBezTo>
                  <a:pt x="1652833" y="213674"/>
                  <a:pt x="1093024" y="94386"/>
                  <a:pt x="565608" y="226243"/>
                </a:cubicBezTo>
                <a:cubicBezTo>
                  <a:pt x="478024" y="248140"/>
                  <a:pt x="586907" y="221983"/>
                  <a:pt x="471340" y="245097"/>
                </a:cubicBezTo>
                <a:cubicBezTo>
                  <a:pt x="367532" y="265859"/>
                  <a:pt x="527685" y="242767"/>
                  <a:pt x="358219" y="263951"/>
                </a:cubicBezTo>
                <a:cubicBezTo>
                  <a:pt x="221123" y="257719"/>
                  <a:pt x="202381" y="270600"/>
                  <a:pt x="113122" y="245097"/>
                </a:cubicBezTo>
                <a:cubicBezTo>
                  <a:pt x="89490" y="238345"/>
                  <a:pt x="68302" y="230047"/>
                  <a:pt x="47134" y="216817"/>
                </a:cubicBezTo>
                <a:cubicBezTo>
                  <a:pt x="33811" y="208490"/>
                  <a:pt x="21996" y="197963"/>
                  <a:pt x="9427" y="188536"/>
                </a:cubicBezTo>
                <a:cubicBezTo>
                  <a:pt x="-165" y="6289"/>
                  <a:pt x="0" y="69213"/>
                  <a:pt x="0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7" grpId="0"/>
      <p:bldP spid="38" grpId="0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“Perfect” skip list</a:t>
            </a:r>
            <a:endParaRPr lang="en-US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multilist-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84393"/>
            <a:ext cx="81136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064995" y="3693153"/>
            <a:ext cx="1507005" cy="374381"/>
          </a:xfrm>
          <a:prstGeom prst="line">
            <a:avLst/>
          </a:prstGeom>
          <a:ln w="4762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8128" y="4237968"/>
            <a:ext cx="565484" cy="387619"/>
          </a:xfrm>
          <a:prstGeom prst="line">
            <a:avLst/>
          </a:prstGeom>
          <a:ln w="4762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4089250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4773" y="4658637"/>
            <a:ext cx="45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919" y="3519864"/>
            <a:ext cx="533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164916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93505" y="5149503"/>
            <a:ext cx="605934" cy="59709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881" y="5078739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32823" y="3318293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1007" y="5078739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2765" y="4448145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32824" y="3889196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86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086" y="414365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7964" y="35650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764" y="1647716"/>
            <a:ext cx="727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Search path… 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find(7)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984" y="2279815"/>
            <a:ext cx="76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Start at top level, move right on a level, down as compare</a:t>
            </a:r>
          </a:p>
        </p:txBody>
      </p:sp>
    </p:spTree>
    <p:extLst>
      <p:ext uri="{BB962C8B-B14F-4D97-AF65-F5344CB8AC3E}">
        <p14:creationId xmlns:p14="http://schemas.microsoft.com/office/powerpoint/2010/main" val="2144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71" y="685800"/>
            <a:ext cx="8403457" cy="5562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9722"/>
            <a:ext cx="8229600" cy="37939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834106"/>
            <a:ext cx="8414135" cy="55666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10556</TotalTime>
  <Words>679</Words>
  <Application>Microsoft Office PowerPoint</Application>
  <PresentationFormat>On-screen Show (4:3)</PresentationFormat>
  <Paragraphs>202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Rounded MT Bold</vt:lpstr>
      <vt:lpstr>Arial Unicode MS</vt:lpstr>
      <vt:lpstr>Calibri</vt:lpstr>
      <vt:lpstr>Courier New</vt:lpstr>
      <vt:lpstr>Lucida Sans Unicode</vt:lpstr>
      <vt:lpstr>Segoe Print</vt:lpstr>
      <vt:lpstr>Segoe UI Semibold</vt:lpstr>
      <vt:lpstr>Verdana</vt:lpstr>
      <vt:lpstr>Wingdings</vt:lpstr>
      <vt:lpstr>Wingdings 2</vt:lpstr>
      <vt:lpstr>Wingdings 3</vt:lpstr>
      <vt:lpstr>Concourse</vt:lpstr>
      <vt:lpstr>Data Structures  and Analysis  (COMP 410)</vt:lpstr>
      <vt:lpstr>PowerPoint Presentation</vt:lpstr>
      <vt:lpstr>Skip List</vt:lpstr>
      <vt:lpstr>“Perfect” skip list</vt:lpstr>
      <vt:lpstr>“Perfect” skip list</vt:lpstr>
      <vt:lpstr>“Perfect” skip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add probability</vt:lpstr>
      <vt:lpstr>PowerPoint Presentation</vt:lpstr>
      <vt:lpstr>Example insert</vt:lpstr>
      <vt:lpstr>Example insert</vt:lpstr>
      <vt:lpstr>Example insert</vt:lpstr>
      <vt:lpstr>Another example</vt:lpstr>
      <vt:lpstr>Another example</vt:lpstr>
      <vt:lpstr>Another example</vt:lpstr>
      <vt:lpstr>Another example</vt:lpstr>
      <vt:lpstr>PowerPoint Presentation</vt:lpstr>
      <vt:lpstr>Rolling the Dice</vt:lpstr>
      <vt:lpstr>Checking the distribution</vt:lpstr>
      <vt:lpstr>ADT: SKLIST of Elt</vt:lpstr>
      <vt:lpstr>SKLIST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912</cp:revision>
  <dcterms:created xsi:type="dcterms:W3CDTF">2013-02-22T17:09:52Z</dcterms:created>
  <dcterms:modified xsi:type="dcterms:W3CDTF">2020-02-26T17:59:27Z</dcterms:modified>
</cp:coreProperties>
</file>