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Fredoka One"/>
      <p:regular r:id="rId19"/>
    </p:embeddedFont>
    <p:embeddedFont>
      <p:font typeface="Palanquin Dark"/>
      <p:regular r:id="rId20"/>
      <p:bold r:id="rId21"/>
    </p:embeddedFont>
    <p:embeddedFont>
      <p:font typeface="Barlow"/>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alanquinDark-regular.fntdata"/><Relationship Id="rId22" Type="http://schemas.openxmlformats.org/officeDocument/2006/relationships/font" Target="fonts/Barlow-regular.fntdata"/><Relationship Id="rId21" Type="http://schemas.openxmlformats.org/officeDocument/2006/relationships/font" Target="fonts/PalanquinDark-bold.fntdata"/><Relationship Id="rId24" Type="http://schemas.openxmlformats.org/officeDocument/2006/relationships/font" Target="fonts/Barlow-italic.fntdata"/><Relationship Id="rId23" Type="http://schemas.openxmlformats.org/officeDocument/2006/relationships/font" Target="fonts/Barlow-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Barlow-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FredokaOne-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2" name="Shape 5862"/>
        <p:cNvGrpSpPr/>
        <p:nvPr/>
      </p:nvGrpSpPr>
      <p:grpSpPr>
        <a:xfrm>
          <a:off x="0" y="0"/>
          <a:ext cx="0" cy="0"/>
          <a:chOff x="0" y="0"/>
          <a:chExt cx="0" cy="0"/>
        </a:xfrm>
      </p:grpSpPr>
      <p:sp>
        <p:nvSpPr>
          <p:cNvPr id="5863" name="Google Shape;5863;g10aff4564ee_0_5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4" name="Google Shape;5864;g10aff4564ee_0_5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3" name="Shape 5923"/>
        <p:cNvGrpSpPr/>
        <p:nvPr/>
      </p:nvGrpSpPr>
      <p:grpSpPr>
        <a:xfrm>
          <a:off x="0" y="0"/>
          <a:ext cx="0" cy="0"/>
          <a:chOff x="0" y="0"/>
          <a:chExt cx="0" cy="0"/>
        </a:xfrm>
      </p:grpSpPr>
      <p:sp>
        <p:nvSpPr>
          <p:cNvPr id="5924" name="Google Shape;5924;g10aff4564ee_0_5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5" name="Google Shape;5925;g10aff4564ee_0_5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0" name="Shape 5930"/>
        <p:cNvGrpSpPr/>
        <p:nvPr/>
      </p:nvGrpSpPr>
      <p:grpSpPr>
        <a:xfrm>
          <a:off x="0" y="0"/>
          <a:ext cx="0" cy="0"/>
          <a:chOff x="0" y="0"/>
          <a:chExt cx="0" cy="0"/>
        </a:xfrm>
      </p:grpSpPr>
      <p:sp>
        <p:nvSpPr>
          <p:cNvPr id="5931" name="Google Shape;5931;g10aff4564ee_0_5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2" name="Google Shape;5932;g10aff4564ee_0_5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6" name="Shape 5936"/>
        <p:cNvGrpSpPr/>
        <p:nvPr/>
      </p:nvGrpSpPr>
      <p:grpSpPr>
        <a:xfrm>
          <a:off x="0" y="0"/>
          <a:ext cx="0" cy="0"/>
          <a:chOff x="0" y="0"/>
          <a:chExt cx="0" cy="0"/>
        </a:xfrm>
      </p:grpSpPr>
      <p:sp>
        <p:nvSpPr>
          <p:cNvPr id="5937" name="Google Shape;5937;g10aff4564ee_0_5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8" name="Google Shape;5938;g10aff4564ee_0_5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3" name="Shape 5943"/>
        <p:cNvGrpSpPr/>
        <p:nvPr/>
      </p:nvGrpSpPr>
      <p:grpSpPr>
        <a:xfrm>
          <a:off x="0" y="0"/>
          <a:ext cx="0" cy="0"/>
          <a:chOff x="0" y="0"/>
          <a:chExt cx="0" cy="0"/>
        </a:xfrm>
      </p:grpSpPr>
      <p:sp>
        <p:nvSpPr>
          <p:cNvPr id="5944" name="Google Shape;5944;g10aff4564ee_0_5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5" name="Google Shape;5945;g10aff4564ee_0_5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0" name="Shape 5870"/>
        <p:cNvGrpSpPr/>
        <p:nvPr/>
      </p:nvGrpSpPr>
      <p:grpSpPr>
        <a:xfrm>
          <a:off x="0" y="0"/>
          <a:ext cx="0" cy="0"/>
          <a:chOff x="0" y="0"/>
          <a:chExt cx="0" cy="0"/>
        </a:xfrm>
      </p:grpSpPr>
      <p:sp>
        <p:nvSpPr>
          <p:cNvPr id="5871" name="Google Shape;5871;g10aff4564ee_0_5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2" name="Google Shape;5872;g10aff4564ee_0_5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6" name="Shape 5876"/>
        <p:cNvGrpSpPr/>
        <p:nvPr/>
      </p:nvGrpSpPr>
      <p:grpSpPr>
        <a:xfrm>
          <a:off x="0" y="0"/>
          <a:ext cx="0" cy="0"/>
          <a:chOff x="0" y="0"/>
          <a:chExt cx="0" cy="0"/>
        </a:xfrm>
      </p:grpSpPr>
      <p:sp>
        <p:nvSpPr>
          <p:cNvPr id="5877" name="Google Shape;5877;g10aff4564ee_0_5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8" name="Google Shape;5878;g10aff4564ee_0_5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2" name="Shape 5882"/>
        <p:cNvGrpSpPr/>
        <p:nvPr/>
      </p:nvGrpSpPr>
      <p:grpSpPr>
        <a:xfrm>
          <a:off x="0" y="0"/>
          <a:ext cx="0" cy="0"/>
          <a:chOff x="0" y="0"/>
          <a:chExt cx="0" cy="0"/>
        </a:xfrm>
      </p:grpSpPr>
      <p:sp>
        <p:nvSpPr>
          <p:cNvPr id="5883" name="Google Shape;5883;g10aff4564ee_0_58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4" name="Google Shape;5884;g10aff4564ee_0_5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8" name="Shape 5888"/>
        <p:cNvGrpSpPr/>
        <p:nvPr/>
      </p:nvGrpSpPr>
      <p:grpSpPr>
        <a:xfrm>
          <a:off x="0" y="0"/>
          <a:ext cx="0" cy="0"/>
          <a:chOff x="0" y="0"/>
          <a:chExt cx="0" cy="0"/>
        </a:xfrm>
      </p:grpSpPr>
      <p:sp>
        <p:nvSpPr>
          <p:cNvPr id="5889" name="Google Shape;5889;g10aff4564ee_0_58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0" name="Google Shape;5890;g10aff4564ee_0_58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4" name="Shape 5894"/>
        <p:cNvGrpSpPr/>
        <p:nvPr/>
      </p:nvGrpSpPr>
      <p:grpSpPr>
        <a:xfrm>
          <a:off x="0" y="0"/>
          <a:ext cx="0" cy="0"/>
          <a:chOff x="0" y="0"/>
          <a:chExt cx="0" cy="0"/>
        </a:xfrm>
      </p:grpSpPr>
      <p:sp>
        <p:nvSpPr>
          <p:cNvPr id="5895" name="Google Shape;5895;g10aff4564ee_0_5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6" name="Google Shape;5896;g10aff4564ee_0_5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0" name="Shape 5900"/>
        <p:cNvGrpSpPr/>
        <p:nvPr/>
      </p:nvGrpSpPr>
      <p:grpSpPr>
        <a:xfrm>
          <a:off x="0" y="0"/>
          <a:ext cx="0" cy="0"/>
          <a:chOff x="0" y="0"/>
          <a:chExt cx="0" cy="0"/>
        </a:xfrm>
      </p:grpSpPr>
      <p:sp>
        <p:nvSpPr>
          <p:cNvPr id="5901" name="Google Shape;5901;g10aff4564ee_0_5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2" name="Google Shape;5902;g10aff4564ee_0_5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7" name="Shape 5907"/>
        <p:cNvGrpSpPr/>
        <p:nvPr/>
      </p:nvGrpSpPr>
      <p:grpSpPr>
        <a:xfrm>
          <a:off x="0" y="0"/>
          <a:ext cx="0" cy="0"/>
          <a:chOff x="0" y="0"/>
          <a:chExt cx="0" cy="0"/>
        </a:xfrm>
      </p:grpSpPr>
      <p:sp>
        <p:nvSpPr>
          <p:cNvPr id="5908" name="Google Shape;5908;g10aff4564ee_0_5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9" name="Google Shape;5909;g10aff4564ee_0_5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3" name="Shape 5913"/>
        <p:cNvGrpSpPr/>
        <p:nvPr/>
      </p:nvGrpSpPr>
      <p:grpSpPr>
        <a:xfrm>
          <a:off x="0" y="0"/>
          <a:ext cx="0" cy="0"/>
          <a:chOff x="0" y="0"/>
          <a:chExt cx="0" cy="0"/>
        </a:xfrm>
      </p:grpSpPr>
      <p:sp>
        <p:nvSpPr>
          <p:cNvPr id="5914" name="Google Shape;5914;g10aff4564ee_0_5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5" name="Google Shape;5915;g10aff4564ee_0_5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flipH="1">
            <a:off x="-529139" y="21377"/>
            <a:ext cx="10202277" cy="5100745"/>
            <a:chOff x="-529139" y="21377"/>
            <a:chExt cx="10202277" cy="5100745"/>
          </a:xfrm>
        </p:grpSpPr>
        <p:grpSp>
          <p:nvGrpSpPr>
            <p:cNvPr id="10" name="Google Shape;10;p2"/>
            <p:cNvGrpSpPr/>
            <p:nvPr/>
          </p:nvGrpSpPr>
          <p:grpSpPr>
            <a:xfrm>
              <a:off x="-529139" y="21377"/>
              <a:ext cx="3059215" cy="5100745"/>
              <a:chOff x="-3483" y="167576"/>
              <a:chExt cx="3059215" cy="5100745"/>
            </a:xfrm>
          </p:grpSpPr>
          <p:sp>
            <p:nvSpPr>
              <p:cNvPr id="11" name="Google Shape;11;p2"/>
              <p:cNvSpPr/>
              <p:nvPr/>
            </p:nvSpPr>
            <p:spPr>
              <a:xfrm flipH="1" rot="10800000">
                <a:off x="-3483"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rot="10800000">
                <a:off x="465088"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93247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flipH="1" rot="10800000">
                <a:off x="1399851"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rot="10800000">
                <a:off x="1867232"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rot="10800000">
                <a:off x="2334614"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flipH="1" rot="10800000">
                <a:off x="2801950"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flipH="1" rot="10800000">
                <a:off x="230802" y="16757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flipH="1" rot="10800000">
                <a:off x="698184"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flipH="1" rot="10800000">
                <a:off x="116556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flipH="1" rot="10800000">
                <a:off x="163290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flipH="1" rot="10800000">
                <a:off x="210028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flipH="1" rot="10800000">
                <a:off x="256766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flipH="1" rot="10800000">
                <a:off x="11425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flipH="1" rot="10800000">
                <a:off x="58163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flipH="1" rot="10800000">
                <a:off x="1049017"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flipH="1" rot="10800000">
                <a:off x="1516399"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flipH="1" rot="10800000">
                <a:off x="198497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flipH="1" rot="10800000">
                <a:off x="2452352"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flipH="1" rot="10800000">
                <a:off x="34854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flipH="1" rot="10800000">
                <a:off x="815922" y="7511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flipH="1" rot="10800000">
                <a:off x="1283303"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flipH="1" rot="10800000">
                <a:off x="175068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flipH="1" rot="10800000">
                <a:off x="221806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flipH="1" rot="10800000">
                <a:off x="2685447"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flipH="1" rot="10800000">
                <a:off x="11425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flipH="1" rot="10800000">
                <a:off x="581636"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flipH="1" rot="10800000">
                <a:off x="1049017"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flipH="1" rot="10800000">
                <a:off x="1516399"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flipH="1" rot="10800000">
                <a:off x="348540"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flipH="1" rot="10800000">
                <a:off x="815922" y="45878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flipH="1" rot="10800000">
                <a:off x="1283303"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flipH="1" rot="10800000">
                <a:off x="175068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flipH="1" rot="10800000">
                <a:off x="-3483"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flipH="1" rot="10800000">
                <a:off x="465088"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flipH="1" rot="10800000">
                <a:off x="93247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flipH="1" rot="10800000">
                <a:off x="1399851"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flipH="1" rot="10800000">
                <a:off x="1867232"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flipH="1" rot="10800000">
                <a:off x="2334614"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flipH="1" rot="10800000">
                <a:off x="230802" y="1043572"/>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flipH="1" rot="10800000">
                <a:off x="698184"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flipH="1" rot="10800000">
                <a:off x="116556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flipH="1" rot="10800000">
                <a:off x="163290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flipH="1" rot="10800000">
                <a:off x="210028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flipH="1" rot="10800000">
                <a:off x="256766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flipH="1" rot="10800000">
                <a:off x="11425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flipH="1" rot="10800000">
                <a:off x="58163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flipH="1" rot="10800000">
                <a:off x="1049017"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flipH="1" rot="10800000">
                <a:off x="1516399"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flipH="1" rot="10800000">
                <a:off x="198497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flipH="1" rot="10800000">
                <a:off x="2452352"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flipH="1" rot="10800000">
                <a:off x="34854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flipH="1" rot="10800000">
                <a:off x="815922" y="162717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flipH="1" rot="10800000">
                <a:off x="1283303"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flipH="1" rot="10800000">
                <a:off x="175068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flipH="1" rot="10800000">
                <a:off x="221806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flipH="1" rot="10800000">
                <a:off x="11425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flipH="1" rot="10800000">
                <a:off x="58163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flipH="1" rot="10800000">
                <a:off x="1049017"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flipH="1" rot="10800000">
                <a:off x="1516399"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flipH="1" rot="10800000">
                <a:off x="198497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flipH="1" rot="10800000">
                <a:off x="2452352"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flipH="1" rot="10800000">
                <a:off x="34854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flipH="1" rot="10800000">
                <a:off x="815922" y="13347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flipH="1" rot="10800000">
                <a:off x="1283303"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flipH="1" rot="10800000">
                <a:off x="175068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flipH="1" rot="10800000">
                <a:off x="221806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flipH="1" rot="10800000">
                <a:off x="-3483"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flipH="1" rot="10800000">
                <a:off x="465088"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flipH="1" rot="10800000">
                <a:off x="93247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flipH="1" rot="10800000">
                <a:off x="1399851"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flipH="1" rot="10800000">
                <a:off x="1867232"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flipH="1" rot="10800000">
                <a:off x="2334614"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flipH="1" rot="10800000">
                <a:off x="230802" y="1919568"/>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flipH="1" rot="10800000">
                <a:off x="698184"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flipH="1" rot="10800000">
                <a:off x="116556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flipH="1" rot="10800000">
                <a:off x="163290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flipH="1" rot="10800000">
                <a:off x="210028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flipH="1" rot="10800000">
                <a:off x="256766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flipH="1" rot="10800000">
                <a:off x="11425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flipH="1" rot="10800000">
                <a:off x="58163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flipH="1" rot="10800000">
                <a:off x="1049017"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flipH="1" rot="10800000">
                <a:off x="1516399"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flipH="1" rot="10800000">
                <a:off x="198497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flipH="1" rot="10800000">
                <a:off x="2452352"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flipH="1" rot="10800000">
                <a:off x="34854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flipH="1" rot="10800000">
                <a:off x="815922" y="250316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flipH="1" rot="10800000">
                <a:off x="1283303"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flipH="1" rot="10800000">
                <a:off x="175068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flipH="1" rot="10800000">
                <a:off x="221806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flipH="1" rot="10800000">
                <a:off x="11425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flipH="1" rot="10800000">
                <a:off x="58163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flipH="1" rot="10800000">
                <a:off x="1049017"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flipH="1" rot="10800000">
                <a:off x="1516399"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flipH="1" rot="10800000">
                <a:off x="198497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flipH="1" rot="10800000">
                <a:off x="2452352"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flipH="1" rot="10800000">
                <a:off x="34854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flipH="1" rot="10800000">
                <a:off x="815922" y="221077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flipH="1" rot="10800000">
                <a:off x="1283303"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flipH="1" rot="10800000">
                <a:off x="175068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flipH="1" rot="10800000">
                <a:off x="221806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flipH="1" rot="10800000">
                <a:off x="-3483"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flipH="1" rot="10800000">
                <a:off x="465088"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flipH="1" rot="10800000">
                <a:off x="93247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flipH="1" rot="10800000">
                <a:off x="1399851"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flipH="1" rot="10800000">
                <a:off x="1867232"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flipH="1" rot="10800000">
                <a:off x="2334614"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flipH="1" rot="10800000">
                <a:off x="230802" y="279556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flipH="1" rot="10800000">
                <a:off x="698184"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flipH="1" rot="10800000">
                <a:off x="116556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flipH="1" rot="10800000">
                <a:off x="163290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flipH="1" rot="10800000">
                <a:off x="210028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flipH="1" rot="10800000">
                <a:off x="256766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flipH="1" rot="10800000">
                <a:off x="11425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flipH="1" rot="10800000">
                <a:off x="581636"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flipH="1" rot="10800000">
                <a:off x="1049017"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flipH="1" rot="10800000">
                <a:off x="1516399"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flipH="1" rot="10800000">
                <a:off x="348540"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flipH="1" rot="10800000">
                <a:off x="815922" y="337916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flipH="1" rot="10800000">
                <a:off x="1283303"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flipH="1" rot="10800000">
                <a:off x="175068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flipH="1" rot="10800000">
                <a:off x="11425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flipH="1" rot="10800000">
                <a:off x="58163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flipH="1" rot="10800000">
                <a:off x="1049017"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flipH="1" rot="10800000">
                <a:off x="1516399"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flipH="1" rot="10800000">
                <a:off x="198497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flipH="1" rot="10800000">
                <a:off x="2452352"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flipH="1" rot="10800000">
                <a:off x="34854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flipH="1" rot="10800000">
                <a:off x="815922" y="30867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flipH="1" rot="10800000">
                <a:off x="1283303"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flipH="1" rot="10800000">
                <a:off x="175068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flipH="1" rot="10800000">
                <a:off x="221806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flipH="1" rot="10800000">
                <a:off x="-3483"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flipH="1" rot="10800000">
                <a:off x="465088"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flipH="1" rot="10800000">
                <a:off x="93247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flipH="1" rot="10800000">
                <a:off x="1399851"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flipH="1" rot="10800000">
                <a:off x="1867232"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flipH="1" rot="10800000">
                <a:off x="2334614"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flipH="1" rot="10800000">
                <a:off x="230802" y="367155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flipH="1" rot="10800000">
                <a:off x="698184"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flipH="1" rot="10800000">
                <a:off x="116556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p:nvPr/>
            </p:nvSpPr>
            <p:spPr>
              <a:xfrm flipH="1" rot="10800000">
                <a:off x="163290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
              <p:cNvSpPr/>
              <p:nvPr/>
            </p:nvSpPr>
            <p:spPr>
              <a:xfrm flipH="1" rot="10800000">
                <a:off x="210028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
              <p:cNvSpPr/>
              <p:nvPr/>
            </p:nvSpPr>
            <p:spPr>
              <a:xfrm flipH="1" rot="10800000">
                <a:off x="256766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
              <p:cNvSpPr/>
              <p:nvPr/>
            </p:nvSpPr>
            <p:spPr>
              <a:xfrm flipH="1" rot="10800000">
                <a:off x="11425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flipH="1" rot="10800000">
                <a:off x="58163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
              <p:cNvSpPr/>
              <p:nvPr/>
            </p:nvSpPr>
            <p:spPr>
              <a:xfrm flipH="1" rot="10800000">
                <a:off x="1049017"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
              <p:cNvSpPr/>
              <p:nvPr/>
            </p:nvSpPr>
            <p:spPr>
              <a:xfrm flipH="1" rot="10800000">
                <a:off x="1516399"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p:nvPr/>
            </p:nvSpPr>
            <p:spPr>
              <a:xfrm flipH="1" rot="10800000">
                <a:off x="198497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
              <p:cNvSpPr/>
              <p:nvPr/>
            </p:nvSpPr>
            <p:spPr>
              <a:xfrm flipH="1" rot="10800000">
                <a:off x="2452352"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
              <p:cNvSpPr/>
              <p:nvPr/>
            </p:nvSpPr>
            <p:spPr>
              <a:xfrm flipH="1" rot="10800000">
                <a:off x="34854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
              <p:cNvSpPr/>
              <p:nvPr/>
            </p:nvSpPr>
            <p:spPr>
              <a:xfrm flipH="1" rot="10800000">
                <a:off x="815922" y="42551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
              <p:cNvSpPr/>
              <p:nvPr/>
            </p:nvSpPr>
            <p:spPr>
              <a:xfrm flipH="1" rot="10800000">
                <a:off x="1283303"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
              <p:cNvSpPr/>
              <p:nvPr/>
            </p:nvSpPr>
            <p:spPr>
              <a:xfrm flipH="1" rot="10800000">
                <a:off x="175068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
              <p:cNvSpPr/>
              <p:nvPr/>
            </p:nvSpPr>
            <p:spPr>
              <a:xfrm flipH="1" rot="10800000">
                <a:off x="221806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
              <p:cNvSpPr/>
              <p:nvPr/>
            </p:nvSpPr>
            <p:spPr>
              <a:xfrm flipH="1" rot="10800000">
                <a:off x="11425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
              <p:cNvSpPr/>
              <p:nvPr/>
            </p:nvSpPr>
            <p:spPr>
              <a:xfrm flipH="1" rot="10800000">
                <a:off x="58163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flipH="1" rot="10800000">
                <a:off x="1049017"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
              <p:cNvSpPr/>
              <p:nvPr/>
            </p:nvSpPr>
            <p:spPr>
              <a:xfrm flipH="1" rot="10800000">
                <a:off x="1516399"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
              <p:cNvSpPr/>
              <p:nvPr/>
            </p:nvSpPr>
            <p:spPr>
              <a:xfrm flipH="1" rot="10800000">
                <a:off x="198497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
              <p:cNvSpPr/>
              <p:nvPr/>
            </p:nvSpPr>
            <p:spPr>
              <a:xfrm flipH="1" rot="10800000">
                <a:off x="2452352"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
              <p:cNvSpPr/>
              <p:nvPr/>
            </p:nvSpPr>
            <p:spPr>
              <a:xfrm flipH="1" rot="10800000">
                <a:off x="34854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
              <p:cNvSpPr/>
              <p:nvPr/>
            </p:nvSpPr>
            <p:spPr>
              <a:xfrm flipH="1" rot="10800000">
                <a:off x="815922" y="39627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
              <p:cNvSpPr/>
              <p:nvPr/>
            </p:nvSpPr>
            <p:spPr>
              <a:xfrm flipH="1" rot="10800000">
                <a:off x="1283303"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p:nvPr/>
            </p:nvSpPr>
            <p:spPr>
              <a:xfrm flipH="1" rot="10800000">
                <a:off x="175068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
              <p:cNvSpPr/>
              <p:nvPr/>
            </p:nvSpPr>
            <p:spPr>
              <a:xfrm flipH="1" rot="10800000">
                <a:off x="221806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
              <p:cNvSpPr/>
              <p:nvPr/>
            </p:nvSpPr>
            <p:spPr>
              <a:xfrm flipH="1" rot="10800000">
                <a:off x="-3483"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flipH="1" rot="10800000">
                <a:off x="465088"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
              <p:cNvSpPr/>
              <p:nvPr/>
            </p:nvSpPr>
            <p:spPr>
              <a:xfrm flipH="1" rot="10800000">
                <a:off x="93247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
              <p:cNvSpPr/>
              <p:nvPr/>
            </p:nvSpPr>
            <p:spPr>
              <a:xfrm flipH="1" rot="10800000">
                <a:off x="1399851"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
              <p:cNvSpPr/>
              <p:nvPr/>
            </p:nvSpPr>
            <p:spPr>
              <a:xfrm flipH="1" rot="10800000">
                <a:off x="1867232"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
              <p:cNvSpPr/>
              <p:nvPr/>
            </p:nvSpPr>
            <p:spPr>
              <a:xfrm flipH="1" rot="10800000">
                <a:off x="230802" y="454755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
              <p:cNvSpPr/>
              <p:nvPr/>
            </p:nvSpPr>
            <p:spPr>
              <a:xfrm flipH="1" rot="10800000">
                <a:off x="698184"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
              <p:cNvSpPr/>
              <p:nvPr/>
            </p:nvSpPr>
            <p:spPr>
              <a:xfrm flipH="1" rot="10800000">
                <a:off x="116556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
              <p:cNvSpPr/>
              <p:nvPr/>
            </p:nvSpPr>
            <p:spPr>
              <a:xfrm flipH="1" rot="10800000">
                <a:off x="163290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
              <p:cNvSpPr/>
              <p:nvPr/>
            </p:nvSpPr>
            <p:spPr>
              <a:xfrm flipH="1" rot="10800000">
                <a:off x="11425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
              <p:cNvSpPr/>
              <p:nvPr/>
            </p:nvSpPr>
            <p:spPr>
              <a:xfrm flipH="1" rot="10800000">
                <a:off x="58163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
              <p:cNvSpPr/>
              <p:nvPr/>
            </p:nvSpPr>
            <p:spPr>
              <a:xfrm flipH="1" rot="10800000">
                <a:off x="1049017"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
              <p:cNvSpPr/>
              <p:nvPr/>
            </p:nvSpPr>
            <p:spPr>
              <a:xfrm flipH="1" rot="10800000">
                <a:off x="1516399"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
              <p:cNvSpPr/>
              <p:nvPr/>
            </p:nvSpPr>
            <p:spPr>
              <a:xfrm flipH="1" rot="10800000">
                <a:off x="198497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
              <p:cNvSpPr/>
              <p:nvPr/>
            </p:nvSpPr>
            <p:spPr>
              <a:xfrm flipH="1" rot="10800000">
                <a:off x="2452352"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
              <p:cNvSpPr/>
              <p:nvPr/>
            </p:nvSpPr>
            <p:spPr>
              <a:xfrm flipH="1" rot="10800000">
                <a:off x="2919733"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
              <p:cNvSpPr/>
              <p:nvPr/>
            </p:nvSpPr>
            <p:spPr>
              <a:xfrm flipH="1" rot="10800000">
                <a:off x="34854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
              <p:cNvSpPr/>
              <p:nvPr/>
            </p:nvSpPr>
            <p:spPr>
              <a:xfrm flipH="1" rot="10800000">
                <a:off x="815922" y="48387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
              <p:cNvSpPr/>
              <p:nvPr/>
            </p:nvSpPr>
            <p:spPr>
              <a:xfrm flipH="1" rot="10800000">
                <a:off x="1283303"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
              <p:cNvSpPr/>
              <p:nvPr/>
            </p:nvSpPr>
            <p:spPr>
              <a:xfrm flipH="1" rot="10800000">
                <a:off x="175068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
              <p:cNvSpPr/>
              <p:nvPr/>
            </p:nvSpPr>
            <p:spPr>
              <a:xfrm flipH="1" rot="10800000">
                <a:off x="221806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
              <p:cNvSpPr/>
              <p:nvPr/>
            </p:nvSpPr>
            <p:spPr>
              <a:xfrm flipH="1" rot="10800000">
                <a:off x="2685447"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
              <p:cNvSpPr/>
              <p:nvPr/>
            </p:nvSpPr>
            <p:spPr>
              <a:xfrm flipH="1" rot="10800000">
                <a:off x="11425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
              <p:cNvSpPr/>
              <p:nvPr/>
            </p:nvSpPr>
            <p:spPr>
              <a:xfrm flipH="1" rot="10800000">
                <a:off x="58163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
              <p:cNvSpPr/>
              <p:nvPr/>
            </p:nvSpPr>
            <p:spPr>
              <a:xfrm flipH="1" rot="10800000">
                <a:off x="1049017"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
              <p:cNvSpPr/>
              <p:nvPr/>
            </p:nvSpPr>
            <p:spPr>
              <a:xfrm flipH="1" rot="10800000">
                <a:off x="1516399"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
              <p:cNvSpPr/>
              <p:nvPr/>
            </p:nvSpPr>
            <p:spPr>
              <a:xfrm flipH="1" rot="10800000">
                <a:off x="198497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
              <p:cNvSpPr/>
              <p:nvPr/>
            </p:nvSpPr>
            <p:spPr>
              <a:xfrm flipH="1" rot="10800000">
                <a:off x="2452352"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
              <p:cNvSpPr/>
              <p:nvPr/>
            </p:nvSpPr>
            <p:spPr>
              <a:xfrm flipH="1" rot="10800000">
                <a:off x="2919733"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
              <p:cNvSpPr/>
              <p:nvPr/>
            </p:nvSpPr>
            <p:spPr>
              <a:xfrm flipH="1" rot="10800000">
                <a:off x="34854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
              <p:cNvSpPr/>
              <p:nvPr/>
            </p:nvSpPr>
            <p:spPr>
              <a:xfrm flipH="1" rot="10800000">
                <a:off x="815922" y="513115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
              <p:cNvSpPr/>
              <p:nvPr/>
            </p:nvSpPr>
            <p:spPr>
              <a:xfrm flipH="1" rot="10800000">
                <a:off x="1283303"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
              <p:cNvSpPr/>
              <p:nvPr/>
            </p:nvSpPr>
            <p:spPr>
              <a:xfrm flipH="1" rot="10800000">
                <a:off x="175068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
              <p:cNvSpPr/>
              <p:nvPr/>
            </p:nvSpPr>
            <p:spPr>
              <a:xfrm flipH="1" rot="10800000">
                <a:off x="221806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
              <p:cNvSpPr/>
              <p:nvPr/>
            </p:nvSpPr>
            <p:spPr>
              <a:xfrm flipH="1" rot="10800000">
                <a:off x="2685447"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 name="Google Shape;212;p2"/>
            <p:cNvGrpSpPr/>
            <p:nvPr/>
          </p:nvGrpSpPr>
          <p:grpSpPr>
            <a:xfrm>
              <a:off x="7782972" y="21377"/>
              <a:ext cx="1890166" cy="5100745"/>
              <a:chOff x="8308628" y="167576"/>
              <a:chExt cx="1890166" cy="5100745"/>
            </a:xfrm>
          </p:grpSpPr>
          <p:sp>
            <p:nvSpPr>
              <p:cNvPr id="213" name="Google Shape;213;p2"/>
              <p:cNvSpPr/>
              <p:nvPr/>
            </p:nvSpPr>
            <p:spPr>
              <a:xfrm rot="10800000">
                <a:off x="982851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
              <p:cNvSpPr/>
              <p:nvPr/>
            </p:nvSpPr>
            <p:spPr>
              <a:xfrm rot="10800000">
                <a:off x="9361128"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
              <p:cNvSpPr/>
              <p:nvPr/>
            </p:nvSpPr>
            <p:spPr>
              <a:xfrm rot="10800000">
                <a:off x="8893747"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
              <p:cNvSpPr/>
              <p:nvPr/>
            </p:nvSpPr>
            <p:spPr>
              <a:xfrm rot="10800000">
                <a:off x="8425176"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
              <p:cNvSpPr/>
              <p:nvPr/>
            </p:nvSpPr>
            <p:spPr>
              <a:xfrm rot="10800000">
                <a:off x="1006160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
              <p:cNvSpPr/>
              <p:nvPr/>
            </p:nvSpPr>
            <p:spPr>
              <a:xfrm rot="10800000">
                <a:off x="959422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
              <p:cNvSpPr/>
              <p:nvPr/>
            </p:nvSpPr>
            <p:spPr>
              <a:xfrm rot="10800000">
                <a:off x="912684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
              <p:cNvSpPr/>
              <p:nvPr/>
            </p:nvSpPr>
            <p:spPr>
              <a:xfrm rot="10800000">
                <a:off x="865946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
              <p:cNvSpPr/>
              <p:nvPr/>
            </p:nvSpPr>
            <p:spPr>
              <a:xfrm rot="10800000">
                <a:off x="9710772"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
              <p:cNvSpPr/>
              <p:nvPr/>
            </p:nvSpPr>
            <p:spPr>
              <a:xfrm rot="10800000">
                <a:off x="9243391"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
              <p:cNvSpPr/>
              <p:nvPr/>
            </p:nvSpPr>
            <p:spPr>
              <a:xfrm rot="10800000">
                <a:off x="8776009"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
              <p:cNvSpPr/>
              <p:nvPr/>
            </p:nvSpPr>
            <p:spPr>
              <a:xfrm rot="10800000">
                <a:off x="8308628"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
              <p:cNvSpPr/>
              <p:nvPr/>
            </p:nvSpPr>
            <p:spPr>
              <a:xfrm rot="10800000">
                <a:off x="9943822"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
              <p:cNvSpPr/>
              <p:nvPr/>
            </p:nvSpPr>
            <p:spPr>
              <a:xfrm rot="10800000">
                <a:off x="9476441"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
              <p:cNvSpPr/>
              <p:nvPr/>
            </p:nvSpPr>
            <p:spPr>
              <a:xfrm rot="10800000">
                <a:off x="9009059"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
              <p:cNvSpPr/>
              <p:nvPr/>
            </p:nvSpPr>
            <p:spPr>
              <a:xfrm rot="10800000">
                <a:off x="8541723"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
              <p:cNvSpPr/>
              <p:nvPr/>
            </p:nvSpPr>
            <p:spPr>
              <a:xfrm rot="10800000">
                <a:off x="9710772"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
              <p:cNvSpPr/>
              <p:nvPr/>
            </p:nvSpPr>
            <p:spPr>
              <a:xfrm rot="10800000">
                <a:off x="9243391"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
              <p:cNvSpPr/>
              <p:nvPr/>
            </p:nvSpPr>
            <p:spPr>
              <a:xfrm rot="10800000">
                <a:off x="9943822"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
              <p:cNvSpPr/>
              <p:nvPr/>
            </p:nvSpPr>
            <p:spPr>
              <a:xfrm rot="10800000">
                <a:off x="9476441"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
              <p:cNvSpPr/>
              <p:nvPr/>
            </p:nvSpPr>
            <p:spPr>
              <a:xfrm rot="10800000">
                <a:off x="982851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
              <p:cNvSpPr/>
              <p:nvPr/>
            </p:nvSpPr>
            <p:spPr>
              <a:xfrm rot="10800000">
                <a:off x="9361128"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
              <p:cNvSpPr/>
              <p:nvPr/>
            </p:nvSpPr>
            <p:spPr>
              <a:xfrm rot="10800000">
                <a:off x="8893747"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
              <p:cNvSpPr/>
              <p:nvPr/>
            </p:nvSpPr>
            <p:spPr>
              <a:xfrm rot="10800000">
                <a:off x="8425176"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
              <p:cNvSpPr/>
              <p:nvPr/>
            </p:nvSpPr>
            <p:spPr>
              <a:xfrm rot="10800000">
                <a:off x="1006160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
              <p:cNvSpPr/>
              <p:nvPr/>
            </p:nvSpPr>
            <p:spPr>
              <a:xfrm rot="10800000">
                <a:off x="959422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
              <p:cNvSpPr/>
              <p:nvPr/>
            </p:nvSpPr>
            <p:spPr>
              <a:xfrm rot="10800000">
                <a:off x="912684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
              <p:cNvSpPr/>
              <p:nvPr/>
            </p:nvSpPr>
            <p:spPr>
              <a:xfrm rot="10800000">
                <a:off x="865946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
              <p:cNvSpPr/>
              <p:nvPr/>
            </p:nvSpPr>
            <p:spPr>
              <a:xfrm rot="10800000">
                <a:off x="9710772"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
              <p:cNvSpPr/>
              <p:nvPr/>
            </p:nvSpPr>
            <p:spPr>
              <a:xfrm rot="10800000">
                <a:off x="9243391"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
              <p:cNvSpPr/>
              <p:nvPr/>
            </p:nvSpPr>
            <p:spPr>
              <a:xfrm rot="10800000">
                <a:off x="8776009"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
              <p:cNvSpPr/>
              <p:nvPr/>
            </p:nvSpPr>
            <p:spPr>
              <a:xfrm rot="10800000">
                <a:off x="9943822"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
              <p:cNvSpPr/>
              <p:nvPr/>
            </p:nvSpPr>
            <p:spPr>
              <a:xfrm rot="10800000">
                <a:off x="9476441"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
              <p:cNvSpPr/>
              <p:nvPr/>
            </p:nvSpPr>
            <p:spPr>
              <a:xfrm rot="10800000">
                <a:off x="9009059"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
              <p:cNvSpPr/>
              <p:nvPr/>
            </p:nvSpPr>
            <p:spPr>
              <a:xfrm rot="10800000">
                <a:off x="9710772"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
              <p:cNvSpPr/>
              <p:nvPr/>
            </p:nvSpPr>
            <p:spPr>
              <a:xfrm rot="10800000">
                <a:off x="9243391"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
              <p:cNvSpPr/>
              <p:nvPr/>
            </p:nvSpPr>
            <p:spPr>
              <a:xfrm rot="10800000">
                <a:off x="8776009"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
              <p:cNvSpPr/>
              <p:nvPr/>
            </p:nvSpPr>
            <p:spPr>
              <a:xfrm rot="10800000">
                <a:off x="8308628"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
              <p:cNvSpPr/>
              <p:nvPr/>
            </p:nvSpPr>
            <p:spPr>
              <a:xfrm rot="10800000">
                <a:off x="9943822"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
              <p:cNvSpPr/>
              <p:nvPr/>
            </p:nvSpPr>
            <p:spPr>
              <a:xfrm rot="10800000">
                <a:off x="9476441"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
              <p:cNvSpPr/>
              <p:nvPr/>
            </p:nvSpPr>
            <p:spPr>
              <a:xfrm rot="10800000">
                <a:off x="9009059"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
              <p:cNvSpPr/>
              <p:nvPr/>
            </p:nvSpPr>
            <p:spPr>
              <a:xfrm rot="10800000">
                <a:off x="8541723"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
              <p:cNvSpPr/>
              <p:nvPr/>
            </p:nvSpPr>
            <p:spPr>
              <a:xfrm rot="10800000">
                <a:off x="982851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
              <p:cNvSpPr/>
              <p:nvPr/>
            </p:nvSpPr>
            <p:spPr>
              <a:xfrm rot="10800000">
                <a:off x="9361128"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
              <p:cNvSpPr/>
              <p:nvPr/>
            </p:nvSpPr>
            <p:spPr>
              <a:xfrm rot="10800000">
                <a:off x="8893747"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
              <p:cNvSpPr/>
              <p:nvPr/>
            </p:nvSpPr>
            <p:spPr>
              <a:xfrm rot="10800000">
                <a:off x="1006160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
              <p:cNvSpPr/>
              <p:nvPr/>
            </p:nvSpPr>
            <p:spPr>
              <a:xfrm rot="10800000">
                <a:off x="959422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
              <p:cNvSpPr/>
              <p:nvPr/>
            </p:nvSpPr>
            <p:spPr>
              <a:xfrm rot="10800000">
                <a:off x="912684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
              <p:cNvSpPr/>
              <p:nvPr/>
            </p:nvSpPr>
            <p:spPr>
              <a:xfrm rot="10800000">
                <a:off x="865946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
              <p:cNvSpPr/>
              <p:nvPr/>
            </p:nvSpPr>
            <p:spPr>
              <a:xfrm rot="10800000">
                <a:off x="9710772"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
              <p:cNvSpPr/>
              <p:nvPr/>
            </p:nvSpPr>
            <p:spPr>
              <a:xfrm rot="10800000">
                <a:off x="9243391"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
              <p:cNvSpPr/>
              <p:nvPr/>
            </p:nvSpPr>
            <p:spPr>
              <a:xfrm rot="10800000">
                <a:off x="8776009"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
              <p:cNvSpPr/>
              <p:nvPr/>
            </p:nvSpPr>
            <p:spPr>
              <a:xfrm rot="10800000">
                <a:off x="9943822"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
              <p:cNvSpPr/>
              <p:nvPr/>
            </p:nvSpPr>
            <p:spPr>
              <a:xfrm rot="10800000">
                <a:off x="9476441"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
              <p:cNvSpPr/>
              <p:nvPr/>
            </p:nvSpPr>
            <p:spPr>
              <a:xfrm rot="10800000">
                <a:off x="9009059"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
              <p:cNvSpPr/>
              <p:nvPr/>
            </p:nvSpPr>
            <p:spPr>
              <a:xfrm rot="10800000">
                <a:off x="9710772"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
              <p:cNvSpPr/>
              <p:nvPr/>
            </p:nvSpPr>
            <p:spPr>
              <a:xfrm rot="10800000">
                <a:off x="9243391"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
              <p:cNvSpPr/>
              <p:nvPr/>
            </p:nvSpPr>
            <p:spPr>
              <a:xfrm rot="10800000">
                <a:off x="8776009"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
              <p:cNvSpPr/>
              <p:nvPr/>
            </p:nvSpPr>
            <p:spPr>
              <a:xfrm rot="10800000">
                <a:off x="9943822"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
              <p:cNvSpPr/>
              <p:nvPr/>
            </p:nvSpPr>
            <p:spPr>
              <a:xfrm rot="10800000">
                <a:off x="9476441"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
              <p:cNvSpPr/>
              <p:nvPr/>
            </p:nvSpPr>
            <p:spPr>
              <a:xfrm rot="10800000">
                <a:off x="9009059"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
              <p:cNvSpPr/>
              <p:nvPr/>
            </p:nvSpPr>
            <p:spPr>
              <a:xfrm rot="10800000">
                <a:off x="982851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
              <p:cNvSpPr/>
              <p:nvPr/>
            </p:nvSpPr>
            <p:spPr>
              <a:xfrm rot="10800000">
                <a:off x="9361128"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
              <p:cNvSpPr/>
              <p:nvPr/>
            </p:nvSpPr>
            <p:spPr>
              <a:xfrm rot="10800000">
                <a:off x="8893747"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
              <p:cNvSpPr/>
              <p:nvPr/>
            </p:nvSpPr>
            <p:spPr>
              <a:xfrm rot="10800000">
                <a:off x="1006160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
              <p:cNvSpPr/>
              <p:nvPr/>
            </p:nvSpPr>
            <p:spPr>
              <a:xfrm rot="10800000">
                <a:off x="959422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
              <p:cNvSpPr/>
              <p:nvPr/>
            </p:nvSpPr>
            <p:spPr>
              <a:xfrm rot="10800000">
                <a:off x="912684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
              <p:cNvSpPr/>
              <p:nvPr/>
            </p:nvSpPr>
            <p:spPr>
              <a:xfrm rot="10800000">
                <a:off x="865946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
              <p:cNvSpPr/>
              <p:nvPr/>
            </p:nvSpPr>
            <p:spPr>
              <a:xfrm rot="10800000">
                <a:off x="9710772"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
              <p:cNvSpPr/>
              <p:nvPr/>
            </p:nvSpPr>
            <p:spPr>
              <a:xfrm rot="10800000">
                <a:off x="9243391"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
              <p:cNvSpPr/>
              <p:nvPr/>
            </p:nvSpPr>
            <p:spPr>
              <a:xfrm rot="10800000">
                <a:off x="8776009" y="337916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
              <p:cNvSpPr/>
              <p:nvPr/>
            </p:nvSpPr>
            <p:spPr>
              <a:xfrm rot="10800000">
                <a:off x="9943822"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
              <p:cNvSpPr/>
              <p:nvPr/>
            </p:nvSpPr>
            <p:spPr>
              <a:xfrm rot="10800000">
                <a:off x="9476441"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
              <p:cNvSpPr/>
              <p:nvPr/>
            </p:nvSpPr>
            <p:spPr>
              <a:xfrm rot="10800000">
                <a:off x="9009059"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
              <p:cNvSpPr/>
              <p:nvPr/>
            </p:nvSpPr>
            <p:spPr>
              <a:xfrm rot="10800000">
                <a:off x="9710772"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
              <p:cNvSpPr/>
              <p:nvPr/>
            </p:nvSpPr>
            <p:spPr>
              <a:xfrm rot="10800000">
                <a:off x="9243391"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
              <p:cNvSpPr/>
              <p:nvPr/>
            </p:nvSpPr>
            <p:spPr>
              <a:xfrm rot="10800000">
                <a:off x="8776009"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
              <p:cNvSpPr/>
              <p:nvPr/>
            </p:nvSpPr>
            <p:spPr>
              <a:xfrm rot="10800000">
                <a:off x="9943822"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
              <p:cNvSpPr/>
              <p:nvPr/>
            </p:nvSpPr>
            <p:spPr>
              <a:xfrm rot="10800000">
                <a:off x="9476441"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
              <p:cNvSpPr/>
              <p:nvPr/>
            </p:nvSpPr>
            <p:spPr>
              <a:xfrm rot="10800000">
                <a:off x="9009059"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
              <p:cNvSpPr/>
              <p:nvPr/>
            </p:nvSpPr>
            <p:spPr>
              <a:xfrm rot="10800000">
                <a:off x="982851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
              <p:cNvSpPr/>
              <p:nvPr/>
            </p:nvSpPr>
            <p:spPr>
              <a:xfrm rot="10800000">
                <a:off x="9361128"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
              <p:cNvSpPr/>
              <p:nvPr/>
            </p:nvSpPr>
            <p:spPr>
              <a:xfrm rot="10800000">
                <a:off x="8893747"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
              <p:cNvSpPr/>
              <p:nvPr/>
            </p:nvSpPr>
            <p:spPr>
              <a:xfrm rot="10800000">
                <a:off x="8425176"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
              <p:cNvSpPr/>
              <p:nvPr/>
            </p:nvSpPr>
            <p:spPr>
              <a:xfrm rot="10800000">
                <a:off x="1006160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
              <p:cNvSpPr/>
              <p:nvPr/>
            </p:nvSpPr>
            <p:spPr>
              <a:xfrm rot="10800000">
                <a:off x="959422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
              <p:cNvSpPr/>
              <p:nvPr/>
            </p:nvSpPr>
            <p:spPr>
              <a:xfrm rot="10800000">
                <a:off x="912684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
              <p:cNvSpPr/>
              <p:nvPr/>
            </p:nvSpPr>
            <p:spPr>
              <a:xfrm rot="10800000">
                <a:off x="865946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
              <p:cNvSpPr/>
              <p:nvPr/>
            </p:nvSpPr>
            <p:spPr>
              <a:xfrm rot="10800000">
                <a:off x="9710772"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
              <p:cNvSpPr/>
              <p:nvPr/>
            </p:nvSpPr>
            <p:spPr>
              <a:xfrm rot="10800000">
                <a:off x="9243391"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
              <p:cNvSpPr/>
              <p:nvPr/>
            </p:nvSpPr>
            <p:spPr>
              <a:xfrm rot="10800000">
                <a:off x="8776009"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
              <p:cNvSpPr/>
              <p:nvPr/>
            </p:nvSpPr>
            <p:spPr>
              <a:xfrm rot="10800000">
                <a:off x="9943822"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
              <p:cNvSpPr/>
              <p:nvPr/>
            </p:nvSpPr>
            <p:spPr>
              <a:xfrm rot="10800000">
                <a:off x="9476441"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
              <p:cNvSpPr/>
              <p:nvPr/>
            </p:nvSpPr>
            <p:spPr>
              <a:xfrm rot="10800000">
                <a:off x="9009059"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
              <p:cNvSpPr/>
              <p:nvPr/>
            </p:nvSpPr>
            <p:spPr>
              <a:xfrm rot="10800000">
                <a:off x="9710772"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
              <p:cNvSpPr/>
              <p:nvPr/>
            </p:nvSpPr>
            <p:spPr>
              <a:xfrm rot="10800000">
                <a:off x="9243391"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
              <p:cNvSpPr/>
              <p:nvPr/>
            </p:nvSpPr>
            <p:spPr>
              <a:xfrm rot="10800000">
                <a:off x="8776009"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
              <p:cNvSpPr/>
              <p:nvPr/>
            </p:nvSpPr>
            <p:spPr>
              <a:xfrm rot="10800000">
                <a:off x="9943822"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
              <p:cNvSpPr/>
              <p:nvPr/>
            </p:nvSpPr>
            <p:spPr>
              <a:xfrm rot="10800000">
                <a:off x="9476441"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
              <p:cNvSpPr/>
              <p:nvPr/>
            </p:nvSpPr>
            <p:spPr>
              <a:xfrm rot="10800000">
                <a:off x="9009059"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
              <p:cNvSpPr/>
              <p:nvPr/>
            </p:nvSpPr>
            <p:spPr>
              <a:xfrm rot="10800000">
                <a:off x="982851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
              <p:cNvSpPr/>
              <p:nvPr/>
            </p:nvSpPr>
            <p:spPr>
              <a:xfrm rot="10800000">
                <a:off x="9361128"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
              <p:cNvSpPr/>
              <p:nvPr/>
            </p:nvSpPr>
            <p:spPr>
              <a:xfrm rot="10800000">
                <a:off x="8893747"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
              <p:cNvSpPr/>
              <p:nvPr/>
            </p:nvSpPr>
            <p:spPr>
              <a:xfrm rot="10800000">
                <a:off x="1006160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
              <p:cNvSpPr/>
              <p:nvPr/>
            </p:nvSpPr>
            <p:spPr>
              <a:xfrm rot="10800000">
                <a:off x="9594224"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
              <p:cNvSpPr/>
              <p:nvPr/>
            </p:nvSpPr>
            <p:spPr>
              <a:xfrm rot="10800000">
                <a:off x="9126843"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
              <p:cNvSpPr/>
              <p:nvPr/>
            </p:nvSpPr>
            <p:spPr>
              <a:xfrm rot="10800000">
                <a:off x="865946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
              <p:cNvSpPr/>
              <p:nvPr/>
            </p:nvSpPr>
            <p:spPr>
              <a:xfrm rot="10800000">
                <a:off x="9710772"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
              <p:cNvSpPr/>
              <p:nvPr/>
            </p:nvSpPr>
            <p:spPr>
              <a:xfrm rot="10800000">
                <a:off x="9243391"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
              <p:cNvSpPr/>
              <p:nvPr/>
            </p:nvSpPr>
            <p:spPr>
              <a:xfrm rot="10800000">
                <a:off x="8776009"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
              <p:cNvSpPr/>
              <p:nvPr/>
            </p:nvSpPr>
            <p:spPr>
              <a:xfrm rot="10800000">
                <a:off x="8308628"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
              <p:cNvSpPr/>
              <p:nvPr/>
            </p:nvSpPr>
            <p:spPr>
              <a:xfrm rot="10800000">
                <a:off x="9943822"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
              <p:cNvSpPr/>
              <p:nvPr/>
            </p:nvSpPr>
            <p:spPr>
              <a:xfrm rot="10800000">
                <a:off x="9476441"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
              <p:cNvSpPr/>
              <p:nvPr/>
            </p:nvSpPr>
            <p:spPr>
              <a:xfrm rot="10800000">
                <a:off x="9009059"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
              <p:cNvSpPr/>
              <p:nvPr/>
            </p:nvSpPr>
            <p:spPr>
              <a:xfrm rot="10800000">
                <a:off x="8541723"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
              <p:cNvSpPr/>
              <p:nvPr/>
            </p:nvSpPr>
            <p:spPr>
              <a:xfrm rot="10800000">
                <a:off x="9710772"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
              <p:cNvSpPr/>
              <p:nvPr/>
            </p:nvSpPr>
            <p:spPr>
              <a:xfrm rot="10800000">
                <a:off x="9243391"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
              <p:cNvSpPr/>
              <p:nvPr/>
            </p:nvSpPr>
            <p:spPr>
              <a:xfrm rot="10800000">
                <a:off x="8776009"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
              <p:cNvSpPr/>
              <p:nvPr/>
            </p:nvSpPr>
            <p:spPr>
              <a:xfrm rot="10800000">
                <a:off x="8308628"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
              <p:cNvSpPr/>
              <p:nvPr/>
            </p:nvSpPr>
            <p:spPr>
              <a:xfrm rot="10800000">
                <a:off x="9943822"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
              <p:cNvSpPr/>
              <p:nvPr/>
            </p:nvSpPr>
            <p:spPr>
              <a:xfrm rot="10800000">
                <a:off x="9476441"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
              <p:cNvSpPr/>
              <p:nvPr/>
            </p:nvSpPr>
            <p:spPr>
              <a:xfrm rot="10800000">
                <a:off x="9009059"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
              <p:cNvSpPr/>
              <p:nvPr/>
            </p:nvSpPr>
            <p:spPr>
              <a:xfrm rot="10800000">
                <a:off x="8541723"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36" name="Google Shape;336;p2"/>
          <p:cNvPicPr preferRelativeResize="0"/>
          <p:nvPr/>
        </p:nvPicPr>
        <p:blipFill rotWithShape="1">
          <a:blip r:embed="rId2">
            <a:alphaModFix amt="81000"/>
          </a:blip>
          <a:srcRect b="13940" l="10088" r="0" t="13940"/>
          <a:stretch/>
        </p:blipFill>
        <p:spPr>
          <a:xfrm flipH="1">
            <a:off x="2132325" y="0"/>
            <a:ext cx="7011676" cy="5143501"/>
          </a:xfrm>
          <a:prstGeom prst="rect">
            <a:avLst/>
          </a:prstGeom>
          <a:noFill/>
          <a:ln>
            <a:noFill/>
          </a:ln>
        </p:spPr>
      </p:pic>
      <p:sp>
        <p:nvSpPr>
          <p:cNvPr id="337" name="Google Shape;337;p2"/>
          <p:cNvSpPr txBox="1"/>
          <p:nvPr>
            <p:ph type="ctrTitle"/>
          </p:nvPr>
        </p:nvSpPr>
        <p:spPr>
          <a:xfrm>
            <a:off x="1061288" y="1387439"/>
            <a:ext cx="4320600" cy="20298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5500"/>
              <a:buNone/>
              <a:defRPr sz="5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338" name="Google Shape;338;p2"/>
          <p:cNvSpPr txBox="1"/>
          <p:nvPr>
            <p:ph idx="1" type="subTitle"/>
          </p:nvPr>
        </p:nvSpPr>
        <p:spPr>
          <a:xfrm>
            <a:off x="1061288" y="3302082"/>
            <a:ext cx="4320600" cy="463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37" name="Shape 1937"/>
        <p:cNvGrpSpPr/>
        <p:nvPr/>
      </p:nvGrpSpPr>
      <p:grpSpPr>
        <a:xfrm>
          <a:off x="0" y="0"/>
          <a:ext cx="0" cy="0"/>
          <a:chOff x="0" y="0"/>
          <a:chExt cx="0" cy="0"/>
        </a:xfrm>
      </p:grpSpPr>
      <p:grpSp>
        <p:nvGrpSpPr>
          <p:cNvPr id="1938" name="Google Shape;1938;p11"/>
          <p:cNvGrpSpPr/>
          <p:nvPr/>
        </p:nvGrpSpPr>
        <p:grpSpPr>
          <a:xfrm>
            <a:off x="-529139" y="21377"/>
            <a:ext cx="10202277" cy="5100745"/>
            <a:chOff x="-529139" y="21377"/>
            <a:chExt cx="10202277" cy="5100745"/>
          </a:xfrm>
        </p:grpSpPr>
        <p:grpSp>
          <p:nvGrpSpPr>
            <p:cNvPr id="1939" name="Google Shape;1939;p11"/>
            <p:cNvGrpSpPr/>
            <p:nvPr/>
          </p:nvGrpSpPr>
          <p:grpSpPr>
            <a:xfrm>
              <a:off x="-529139" y="21377"/>
              <a:ext cx="3059215" cy="5100745"/>
              <a:chOff x="-529139" y="21377"/>
              <a:chExt cx="3059215" cy="5100745"/>
            </a:xfrm>
          </p:grpSpPr>
          <p:sp>
            <p:nvSpPr>
              <p:cNvPr id="1940" name="Google Shape;1940;p11"/>
              <p:cNvSpPr/>
              <p:nvPr/>
            </p:nvSpPr>
            <p:spPr>
              <a:xfrm flipH="1" rot="10800000">
                <a:off x="-52913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11"/>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11"/>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11"/>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11"/>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11"/>
              <p:cNvSpPr/>
              <p:nvPr/>
            </p:nvSpPr>
            <p:spPr>
              <a:xfrm flipH="1" rot="10800000">
                <a:off x="1808958"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11"/>
              <p:cNvSpPr/>
              <p:nvPr/>
            </p:nvSpPr>
            <p:spPr>
              <a:xfrm flipH="1" rot="10800000">
                <a:off x="2276294"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11"/>
              <p:cNvSpPr/>
              <p:nvPr/>
            </p:nvSpPr>
            <p:spPr>
              <a:xfrm flipH="1" rot="10800000">
                <a:off x="-294853" y="21377"/>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11"/>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11"/>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11"/>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11"/>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11"/>
              <p:cNvSpPr/>
              <p:nvPr/>
            </p:nvSpPr>
            <p:spPr>
              <a:xfrm flipH="1" rot="10800000">
                <a:off x="204200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11"/>
              <p:cNvSpPr/>
              <p:nvPr/>
            </p:nvSpPr>
            <p:spPr>
              <a:xfrm flipH="1" rot="10800000">
                <a:off x="-41140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11"/>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11"/>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11"/>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1"/>
              <p:cNvSpPr/>
              <p:nvPr/>
            </p:nvSpPr>
            <p:spPr>
              <a:xfrm flipH="1" rot="10800000">
                <a:off x="14593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11"/>
              <p:cNvSpPr/>
              <p:nvPr/>
            </p:nvSpPr>
            <p:spPr>
              <a:xfrm flipH="1" rot="10800000">
                <a:off x="1926696"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11"/>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11"/>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11"/>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11"/>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11"/>
              <p:cNvSpPr/>
              <p:nvPr/>
            </p:nvSpPr>
            <p:spPr>
              <a:xfrm flipH="1" rot="10800000">
                <a:off x="169241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11"/>
              <p:cNvSpPr/>
              <p:nvPr/>
            </p:nvSpPr>
            <p:spPr>
              <a:xfrm flipH="1" rot="10800000">
                <a:off x="2159792"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1"/>
              <p:cNvSpPr/>
              <p:nvPr/>
            </p:nvSpPr>
            <p:spPr>
              <a:xfrm flipH="1" rot="10800000">
                <a:off x="-41140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11"/>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11"/>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11"/>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1"/>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1"/>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11"/>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11"/>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11"/>
              <p:cNvSpPr/>
              <p:nvPr/>
            </p:nvSpPr>
            <p:spPr>
              <a:xfrm flipH="1" rot="10800000">
                <a:off x="-52913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11"/>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11"/>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11"/>
              <p:cNvSpPr/>
              <p:nvPr/>
            </p:nvSpPr>
            <p:spPr>
              <a:xfrm flipH="1" rot="10800000">
                <a:off x="874196"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1"/>
              <p:cNvSpPr/>
              <p:nvPr/>
            </p:nvSpPr>
            <p:spPr>
              <a:xfrm flipH="1" rot="10800000">
                <a:off x="1341577"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11"/>
              <p:cNvSpPr/>
              <p:nvPr/>
            </p:nvSpPr>
            <p:spPr>
              <a:xfrm flipH="1" rot="10800000">
                <a:off x="1808958"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11"/>
              <p:cNvSpPr/>
              <p:nvPr/>
            </p:nvSpPr>
            <p:spPr>
              <a:xfrm flipH="1" rot="10800000">
                <a:off x="-294853" y="89737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11"/>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11"/>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11"/>
              <p:cNvSpPr/>
              <p:nvPr/>
            </p:nvSpPr>
            <p:spPr>
              <a:xfrm flipH="1" rot="10800000">
                <a:off x="110724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1"/>
              <p:cNvSpPr/>
              <p:nvPr/>
            </p:nvSpPr>
            <p:spPr>
              <a:xfrm flipH="1" rot="10800000">
                <a:off x="157462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11"/>
              <p:cNvSpPr/>
              <p:nvPr/>
            </p:nvSpPr>
            <p:spPr>
              <a:xfrm flipH="1" rot="10800000">
                <a:off x="204200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11"/>
              <p:cNvSpPr/>
              <p:nvPr/>
            </p:nvSpPr>
            <p:spPr>
              <a:xfrm flipH="1" rot="10800000">
                <a:off x="-41140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11"/>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11"/>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11"/>
              <p:cNvSpPr/>
              <p:nvPr/>
            </p:nvSpPr>
            <p:spPr>
              <a:xfrm flipH="1" rot="10800000">
                <a:off x="990744" y="14809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11"/>
              <p:cNvSpPr/>
              <p:nvPr/>
            </p:nvSpPr>
            <p:spPr>
              <a:xfrm flipH="1" rot="10800000">
                <a:off x="14593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11"/>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11"/>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11"/>
              <p:cNvSpPr/>
              <p:nvPr/>
            </p:nvSpPr>
            <p:spPr>
              <a:xfrm flipH="1" rot="10800000">
                <a:off x="757648"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11"/>
              <p:cNvSpPr/>
              <p:nvPr/>
            </p:nvSpPr>
            <p:spPr>
              <a:xfrm flipH="1" rot="10800000">
                <a:off x="1225029"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11"/>
              <p:cNvSpPr/>
              <p:nvPr/>
            </p:nvSpPr>
            <p:spPr>
              <a:xfrm flipH="1" rot="10800000">
                <a:off x="-41140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11"/>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11"/>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11"/>
              <p:cNvSpPr/>
              <p:nvPr/>
            </p:nvSpPr>
            <p:spPr>
              <a:xfrm flipH="1" rot="10800000">
                <a:off x="990744"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11"/>
              <p:cNvSpPr/>
              <p:nvPr/>
            </p:nvSpPr>
            <p:spPr>
              <a:xfrm flipH="1" rot="10800000">
                <a:off x="14593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11"/>
              <p:cNvSpPr/>
              <p:nvPr/>
            </p:nvSpPr>
            <p:spPr>
              <a:xfrm flipH="1" rot="10800000">
                <a:off x="1926696" y="118857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11"/>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11"/>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11"/>
              <p:cNvSpPr/>
              <p:nvPr/>
            </p:nvSpPr>
            <p:spPr>
              <a:xfrm flipH="1" rot="10800000">
                <a:off x="757648"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11"/>
              <p:cNvSpPr/>
              <p:nvPr/>
            </p:nvSpPr>
            <p:spPr>
              <a:xfrm flipH="1" rot="10800000">
                <a:off x="1225029"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11"/>
              <p:cNvSpPr/>
              <p:nvPr/>
            </p:nvSpPr>
            <p:spPr>
              <a:xfrm flipH="1" rot="10800000">
                <a:off x="169241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11"/>
              <p:cNvSpPr/>
              <p:nvPr/>
            </p:nvSpPr>
            <p:spPr>
              <a:xfrm flipH="1" rot="10800000">
                <a:off x="-52913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11"/>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11"/>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11"/>
              <p:cNvSpPr/>
              <p:nvPr/>
            </p:nvSpPr>
            <p:spPr>
              <a:xfrm flipH="1" rot="10800000">
                <a:off x="874196"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11"/>
              <p:cNvSpPr/>
              <p:nvPr/>
            </p:nvSpPr>
            <p:spPr>
              <a:xfrm flipH="1" rot="10800000">
                <a:off x="1341577"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11"/>
              <p:cNvSpPr/>
              <p:nvPr/>
            </p:nvSpPr>
            <p:spPr>
              <a:xfrm flipH="1" rot="10800000">
                <a:off x="-294853" y="177336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11"/>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11"/>
              <p:cNvSpPr/>
              <p:nvPr/>
            </p:nvSpPr>
            <p:spPr>
              <a:xfrm flipH="1" rot="10800000">
                <a:off x="63991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11"/>
              <p:cNvSpPr/>
              <p:nvPr/>
            </p:nvSpPr>
            <p:spPr>
              <a:xfrm flipH="1" rot="10800000">
                <a:off x="1107246"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11"/>
              <p:cNvSpPr/>
              <p:nvPr/>
            </p:nvSpPr>
            <p:spPr>
              <a:xfrm flipH="1" rot="10800000">
                <a:off x="-41140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11"/>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11"/>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11"/>
              <p:cNvSpPr/>
              <p:nvPr/>
            </p:nvSpPr>
            <p:spPr>
              <a:xfrm flipH="1" rot="10800000">
                <a:off x="990744"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11"/>
              <p:cNvSpPr/>
              <p:nvPr/>
            </p:nvSpPr>
            <p:spPr>
              <a:xfrm flipH="1" rot="10800000">
                <a:off x="14593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11"/>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11"/>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11"/>
              <p:cNvSpPr/>
              <p:nvPr/>
            </p:nvSpPr>
            <p:spPr>
              <a:xfrm flipH="1" rot="10800000">
                <a:off x="757648"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11"/>
              <p:cNvSpPr/>
              <p:nvPr/>
            </p:nvSpPr>
            <p:spPr>
              <a:xfrm flipH="1" rot="10800000">
                <a:off x="1225029"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1"/>
              <p:cNvSpPr/>
              <p:nvPr/>
            </p:nvSpPr>
            <p:spPr>
              <a:xfrm flipH="1" rot="10800000">
                <a:off x="169241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11"/>
              <p:cNvSpPr/>
              <p:nvPr/>
            </p:nvSpPr>
            <p:spPr>
              <a:xfrm flipH="1" rot="10800000">
                <a:off x="-41140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11"/>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11"/>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11"/>
              <p:cNvSpPr/>
              <p:nvPr/>
            </p:nvSpPr>
            <p:spPr>
              <a:xfrm flipH="1" rot="10800000">
                <a:off x="990744"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11"/>
              <p:cNvSpPr/>
              <p:nvPr/>
            </p:nvSpPr>
            <p:spPr>
              <a:xfrm flipH="1" rot="10800000">
                <a:off x="14593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11"/>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11"/>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11"/>
              <p:cNvSpPr/>
              <p:nvPr/>
            </p:nvSpPr>
            <p:spPr>
              <a:xfrm flipH="1" rot="10800000">
                <a:off x="757648"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11"/>
              <p:cNvSpPr/>
              <p:nvPr/>
            </p:nvSpPr>
            <p:spPr>
              <a:xfrm flipH="1" rot="10800000">
                <a:off x="1225029"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11"/>
              <p:cNvSpPr/>
              <p:nvPr/>
            </p:nvSpPr>
            <p:spPr>
              <a:xfrm flipH="1" rot="10800000">
                <a:off x="-52913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11"/>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11"/>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11"/>
              <p:cNvSpPr/>
              <p:nvPr/>
            </p:nvSpPr>
            <p:spPr>
              <a:xfrm flipH="1" rot="10800000">
                <a:off x="874196"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11"/>
              <p:cNvSpPr/>
              <p:nvPr/>
            </p:nvSpPr>
            <p:spPr>
              <a:xfrm flipH="1" rot="10800000">
                <a:off x="1341577"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11"/>
              <p:cNvSpPr/>
              <p:nvPr/>
            </p:nvSpPr>
            <p:spPr>
              <a:xfrm flipH="1" rot="10800000">
                <a:off x="-294853" y="264936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11"/>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11"/>
              <p:cNvSpPr/>
              <p:nvPr/>
            </p:nvSpPr>
            <p:spPr>
              <a:xfrm flipH="1" rot="10800000">
                <a:off x="63991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11"/>
              <p:cNvSpPr/>
              <p:nvPr/>
            </p:nvSpPr>
            <p:spPr>
              <a:xfrm flipH="1" rot="10800000">
                <a:off x="1107246"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11"/>
              <p:cNvSpPr/>
              <p:nvPr/>
            </p:nvSpPr>
            <p:spPr>
              <a:xfrm flipH="1" rot="10800000">
                <a:off x="-41140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11"/>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11"/>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11"/>
              <p:cNvSpPr/>
              <p:nvPr/>
            </p:nvSpPr>
            <p:spPr>
              <a:xfrm flipH="1" rot="10800000">
                <a:off x="990744" y="32329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11"/>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11"/>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11"/>
              <p:cNvSpPr/>
              <p:nvPr/>
            </p:nvSpPr>
            <p:spPr>
              <a:xfrm flipH="1" rot="10800000">
                <a:off x="757648"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11"/>
              <p:cNvSpPr/>
              <p:nvPr/>
            </p:nvSpPr>
            <p:spPr>
              <a:xfrm flipH="1" rot="10800000">
                <a:off x="1225029"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11"/>
              <p:cNvSpPr/>
              <p:nvPr/>
            </p:nvSpPr>
            <p:spPr>
              <a:xfrm flipH="1" rot="10800000">
                <a:off x="-41140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11"/>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11"/>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11"/>
              <p:cNvSpPr/>
              <p:nvPr/>
            </p:nvSpPr>
            <p:spPr>
              <a:xfrm flipH="1" rot="10800000">
                <a:off x="990744"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11"/>
              <p:cNvSpPr/>
              <p:nvPr/>
            </p:nvSpPr>
            <p:spPr>
              <a:xfrm flipH="1" rot="10800000">
                <a:off x="14593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11"/>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11"/>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11"/>
              <p:cNvSpPr/>
              <p:nvPr/>
            </p:nvSpPr>
            <p:spPr>
              <a:xfrm flipH="1" rot="10800000">
                <a:off x="757648"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11"/>
              <p:cNvSpPr/>
              <p:nvPr/>
            </p:nvSpPr>
            <p:spPr>
              <a:xfrm flipH="1" rot="10800000">
                <a:off x="1225029"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11"/>
              <p:cNvSpPr/>
              <p:nvPr/>
            </p:nvSpPr>
            <p:spPr>
              <a:xfrm flipH="1" rot="10800000">
                <a:off x="-52913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11"/>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11"/>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11"/>
              <p:cNvSpPr/>
              <p:nvPr/>
            </p:nvSpPr>
            <p:spPr>
              <a:xfrm flipH="1" rot="10800000">
                <a:off x="874196"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11"/>
              <p:cNvSpPr/>
              <p:nvPr/>
            </p:nvSpPr>
            <p:spPr>
              <a:xfrm flipH="1" rot="10800000">
                <a:off x="1341577"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11"/>
              <p:cNvSpPr/>
              <p:nvPr/>
            </p:nvSpPr>
            <p:spPr>
              <a:xfrm flipH="1" rot="10800000">
                <a:off x="-294853" y="3525360"/>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11"/>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11"/>
              <p:cNvSpPr/>
              <p:nvPr/>
            </p:nvSpPr>
            <p:spPr>
              <a:xfrm flipH="1" rot="10800000">
                <a:off x="63991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11"/>
              <p:cNvSpPr/>
              <p:nvPr/>
            </p:nvSpPr>
            <p:spPr>
              <a:xfrm flipH="1" rot="10800000">
                <a:off x="1107246"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11"/>
              <p:cNvSpPr/>
              <p:nvPr/>
            </p:nvSpPr>
            <p:spPr>
              <a:xfrm flipH="1" rot="10800000">
                <a:off x="157462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11"/>
              <p:cNvSpPr/>
              <p:nvPr/>
            </p:nvSpPr>
            <p:spPr>
              <a:xfrm flipH="1" rot="10800000">
                <a:off x="-41140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11"/>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11"/>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11"/>
              <p:cNvSpPr/>
              <p:nvPr/>
            </p:nvSpPr>
            <p:spPr>
              <a:xfrm flipH="1" rot="10800000">
                <a:off x="990744"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11"/>
              <p:cNvSpPr/>
              <p:nvPr/>
            </p:nvSpPr>
            <p:spPr>
              <a:xfrm flipH="1" rot="10800000">
                <a:off x="14593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11"/>
              <p:cNvSpPr/>
              <p:nvPr/>
            </p:nvSpPr>
            <p:spPr>
              <a:xfrm flipH="1" rot="10800000">
                <a:off x="1926696" y="4108961"/>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11"/>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11"/>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11"/>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11"/>
              <p:cNvSpPr/>
              <p:nvPr/>
            </p:nvSpPr>
            <p:spPr>
              <a:xfrm flipH="1" rot="10800000">
                <a:off x="1225029"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11"/>
              <p:cNvSpPr/>
              <p:nvPr/>
            </p:nvSpPr>
            <p:spPr>
              <a:xfrm flipH="1" rot="10800000">
                <a:off x="169241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11"/>
              <p:cNvSpPr/>
              <p:nvPr/>
            </p:nvSpPr>
            <p:spPr>
              <a:xfrm flipH="1" rot="10800000">
                <a:off x="-41140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11"/>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11"/>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11"/>
              <p:cNvSpPr/>
              <p:nvPr/>
            </p:nvSpPr>
            <p:spPr>
              <a:xfrm flipH="1" rot="10800000">
                <a:off x="990744" y="3816566"/>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11"/>
              <p:cNvSpPr/>
              <p:nvPr/>
            </p:nvSpPr>
            <p:spPr>
              <a:xfrm flipH="1" rot="10800000">
                <a:off x="14593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11"/>
              <p:cNvSpPr/>
              <p:nvPr/>
            </p:nvSpPr>
            <p:spPr>
              <a:xfrm flipH="1" rot="10800000">
                <a:off x="1926696" y="3816566"/>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11"/>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11"/>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11"/>
              <p:cNvSpPr/>
              <p:nvPr/>
            </p:nvSpPr>
            <p:spPr>
              <a:xfrm flipH="1" rot="10800000">
                <a:off x="757648"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11"/>
              <p:cNvSpPr/>
              <p:nvPr/>
            </p:nvSpPr>
            <p:spPr>
              <a:xfrm flipH="1" rot="10800000">
                <a:off x="1225029"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11"/>
              <p:cNvSpPr/>
              <p:nvPr/>
            </p:nvSpPr>
            <p:spPr>
              <a:xfrm flipH="1" rot="10800000">
                <a:off x="169241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11"/>
              <p:cNvSpPr/>
              <p:nvPr/>
            </p:nvSpPr>
            <p:spPr>
              <a:xfrm flipH="1" rot="10800000">
                <a:off x="-52913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11"/>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11"/>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11"/>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11"/>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11"/>
              <p:cNvSpPr/>
              <p:nvPr/>
            </p:nvSpPr>
            <p:spPr>
              <a:xfrm flipH="1" rot="10800000">
                <a:off x="-294853" y="440135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11"/>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11"/>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11"/>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11"/>
              <p:cNvSpPr/>
              <p:nvPr/>
            </p:nvSpPr>
            <p:spPr>
              <a:xfrm flipH="1" rot="10800000">
                <a:off x="-41140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11"/>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11"/>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11"/>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11"/>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11"/>
              <p:cNvSpPr/>
              <p:nvPr/>
            </p:nvSpPr>
            <p:spPr>
              <a:xfrm flipH="1" rot="10800000">
                <a:off x="1926696"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11"/>
              <p:cNvSpPr/>
              <p:nvPr/>
            </p:nvSpPr>
            <p:spPr>
              <a:xfrm flipH="1" rot="10800000">
                <a:off x="2394078"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11"/>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11"/>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11"/>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11"/>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11"/>
              <p:cNvSpPr/>
              <p:nvPr/>
            </p:nvSpPr>
            <p:spPr>
              <a:xfrm flipH="1" rot="10800000">
                <a:off x="169241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11"/>
              <p:cNvSpPr/>
              <p:nvPr/>
            </p:nvSpPr>
            <p:spPr>
              <a:xfrm flipH="1" rot="10800000">
                <a:off x="2159792"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11"/>
              <p:cNvSpPr/>
              <p:nvPr/>
            </p:nvSpPr>
            <p:spPr>
              <a:xfrm flipH="1" rot="10800000">
                <a:off x="-41140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11"/>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11"/>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11"/>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11"/>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11"/>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11"/>
              <p:cNvSpPr/>
              <p:nvPr/>
            </p:nvSpPr>
            <p:spPr>
              <a:xfrm flipH="1" rot="10800000">
                <a:off x="2394078"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11"/>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11"/>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11"/>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11"/>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11"/>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11"/>
              <p:cNvSpPr/>
              <p:nvPr/>
            </p:nvSpPr>
            <p:spPr>
              <a:xfrm flipH="1" rot="10800000">
                <a:off x="2159792"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6" name="Google Shape;2126;p11"/>
            <p:cNvGrpSpPr/>
            <p:nvPr/>
          </p:nvGrpSpPr>
          <p:grpSpPr>
            <a:xfrm flipH="1">
              <a:off x="6613924" y="21377"/>
              <a:ext cx="3059215" cy="5100745"/>
              <a:chOff x="-529139" y="21377"/>
              <a:chExt cx="3059215" cy="5100745"/>
            </a:xfrm>
          </p:grpSpPr>
          <p:sp>
            <p:nvSpPr>
              <p:cNvPr id="2127" name="Google Shape;2127;p11"/>
              <p:cNvSpPr/>
              <p:nvPr/>
            </p:nvSpPr>
            <p:spPr>
              <a:xfrm flipH="1" rot="10800000">
                <a:off x="-52913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11"/>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11"/>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11"/>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11"/>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11"/>
              <p:cNvSpPr/>
              <p:nvPr/>
            </p:nvSpPr>
            <p:spPr>
              <a:xfrm flipH="1" rot="10800000">
                <a:off x="1808958"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11"/>
              <p:cNvSpPr/>
              <p:nvPr/>
            </p:nvSpPr>
            <p:spPr>
              <a:xfrm flipH="1" rot="10800000">
                <a:off x="2276294"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11"/>
              <p:cNvSpPr/>
              <p:nvPr/>
            </p:nvSpPr>
            <p:spPr>
              <a:xfrm flipH="1" rot="10800000">
                <a:off x="-294853" y="21377"/>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11"/>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11"/>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1"/>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11"/>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11"/>
              <p:cNvSpPr/>
              <p:nvPr/>
            </p:nvSpPr>
            <p:spPr>
              <a:xfrm flipH="1" rot="10800000">
                <a:off x="204200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11"/>
              <p:cNvSpPr/>
              <p:nvPr/>
            </p:nvSpPr>
            <p:spPr>
              <a:xfrm flipH="1" rot="10800000">
                <a:off x="-41140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11"/>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11"/>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11"/>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11"/>
              <p:cNvSpPr/>
              <p:nvPr/>
            </p:nvSpPr>
            <p:spPr>
              <a:xfrm flipH="1" rot="10800000">
                <a:off x="14593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11"/>
              <p:cNvSpPr/>
              <p:nvPr/>
            </p:nvSpPr>
            <p:spPr>
              <a:xfrm flipH="1" rot="10800000">
                <a:off x="1926696"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11"/>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11"/>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11"/>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11"/>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11"/>
              <p:cNvSpPr/>
              <p:nvPr/>
            </p:nvSpPr>
            <p:spPr>
              <a:xfrm flipH="1" rot="10800000">
                <a:off x="169241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11"/>
              <p:cNvSpPr/>
              <p:nvPr/>
            </p:nvSpPr>
            <p:spPr>
              <a:xfrm flipH="1" rot="10800000">
                <a:off x="2159792"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11"/>
              <p:cNvSpPr/>
              <p:nvPr/>
            </p:nvSpPr>
            <p:spPr>
              <a:xfrm flipH="1" rot="10800000">
                <a:off x="-41140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11"/>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11"/>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11"/>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11"/>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11"/>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11"/>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11"/>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11"/>
              <p:cNvSpPr/>
              <p:nvPr/>
            </p:nvSpPr>
            <p:spPr>
              <a:xfrm flipH="1" rot="10800000">
                <a:off x="-52913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11"/>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11"/>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11"/>
              <p:cNvSpPr/>
              <p:nvPr/>
            </p:nvSpPr>
            <p:spPr>
              <a:xfrm flipH="1" rot="10800000">
                <a:off x="874196"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11"/>
              <p:cNvSpPr/>
              <p:nvPr/>
            </p:nvSpPr>
            <p:spPr>
              <a:xfrm flipH="1" rot="10800000">
                <a:off x="1341577"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11"/>
              <p:cNvSpPr/>
              <p:nvPr/>
            </p:nvSpPr>
            <p:spPr>
              <a:xfrm flipH="1" rot="10800000">
                <a:off x="1808958"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11"/>
              <p:cNvSpPr/>
              <p:nvPr/>
            </p:nvSpPr>
            <p:spPr>
              <a:xfrm flipH="1" rot="10800000">
                <a:off x="-294853" y="89737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11"/>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11"/>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1"/>
              <p:cNvSpPr/>
              <p:nvPr/>
            </p:nvSpPr>
            <p:spPr>
              <a:xfrm flipH="1" rot="10800000">
                <a:off x="110724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11"/>
              <p:cNvSpPr/>
              <p:nvPr/>
            </p:nvSpPr>
            <p:spPr>
              <a:xfrm flipH="1" rot="10800000">
                <a:off x="157462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11"/>
              <p:cNvSpPr/>
              <p:nvPr/>
            </p:nvSpPr>
            <p:spPr>
              <a:xfrm flipH="1" rot="10800000">
                <a:off x="204200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11"/>
              <p:cNvSpPr/>
              <p:nvPr/>
            </p:nvSpPr>
            <p:spPr>
              <a:xfrm flipH="1" rot="10800000">
                <a:off x="-41140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11"/>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11"/>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11"/>
              <p:cNvSpPr/>
              <p:nvPr/>
            </p:nvSpPr>
            <p:spPr>
              <a:xfrm flipH="1" rot="10800000">
                <a:off x="990744" y="14809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11"/>
              <p:cNvSpPr/>
              <p:nvPr/>
            </p:nvSpPr>
            <p:spPr>
              <a:xfrm flipH="1" rot="10800000">
                <a:off x="14593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11"/>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11"/>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11"/>
              <p:cNvSpPr/>
              <p:nvPr/>
            </p:nvSpPr>
            <p:spPr>
              <a:xfrm flipH="1" rot="10800000">
                <a:off x="757648"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11"/>
              <p:cNvSpPr/>
              <p:nvPr/>
            </p:nvSpPr>
            <p:spPr>
              <a:xfrm flipH="1" rot="10800000">
                <a:off x="1225029"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11"/>
              <p:cNvSpPr/>
              <p:nvPr/>
            </p:nvSpPr>
            <p:spPr>
              <a:xfrm flipH="1" rot="10800000">
                <a:off x="-41140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11"/>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11"/>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11"/>
              <p:cNvSpPr/>
              <p:nvPr/>
            </p:nvSpPr>
            <p:spPr>
              <a:xfrm flipH="1" rot="10800000">
                <a:off x="990744"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11"/>
              <p:cNvSpPr/>
              <p:nvPr/>
            </p:nvSpPr>
            <p:spPr>
              <a:xfrm flipH="1" rot="10800000">
                <a:off x="14593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11"/>
              <p:cNvSpPr/>
              <p:nvPr/>
            </p:nvSpPr>
            <p:spPr>
              <a:xfrm flipH="1" rot="10800000">
                <a:off x="1926696" y="118857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11"/>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11"/>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11"/>
              <p:cNvSpPr/>
              <p:nvPr/>
            </p:nvSpPr>
            <p:spPr>
              <a:xfrm flipH="1" rot="10800000">
                <a:off x="757648"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11"/>
              <p:cNvSpPr/>
              <p:nvPr/>
            </p:nvSpPr>
            <p:spPr>
              <a:xfrm flipH="1" rot="10800000">
                <a:off x="1225029"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11"/>
              <p:cNvSpPr/>
              <p:nvPr/>
            </p:nvSpPr>
            <p:spPr>
              <a:xfrm flipH="1" rot="10800000">
                <a:off x="169241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11"/>
              <p:cNvSpPr/>
              <p:nvPr/>
            </p:nvSpPr>
            <p:spPr>
              <a:xfrm flipH="1" rot="10800000">
                <a:off x="-52913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11"/>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11"/>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11"/>
              <p:cNvSpPr/>
              <p:nvPr/>
            </p:nvSpPr>
            <p:spPr>
              <a:xfrm flipH="1" rot="10800000">
                <a:off x="874196"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11"/>
              <p:cNvSpPr/>
              <p:nvPr/>
            </p:nvSpPr>
            <p:spPr>
              <a:xfrm flipH="1" rot="10800000">
                <a:off x="1341577"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11"/>
              <p:cNvSpPr/>
              <p:nvPr/>
            </p:nvSpPr>
            <p:spPr>
              <a:xfrm flipH="1" rot="10800000">
                <a:off x="-294853" y="177336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11"/>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11"/>
              <p:cNvSpPr/>
              <p:nvPr/>
            </p:nvSpPr>
            <p:spPr>
              <a:xfrm flipH="1" rot="10800000">
                <a:off x="63991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11"/>
              <p:cNvSpPr/>
              <p:nvPr/>
            </p:nvSpPr>
            <p:spPr>
              <a:xfrm flipH="1" rot="10800000">
                <a:off x="1107246"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11"/>
              <p:cNvSpPr/>
              <p:nvPr/>
            </p:nvSpPr>
            <p:spPr>
              <a:xfrm flipH="1" rot="10800000">
                <a:off x="-41140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11"/>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11"/>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11"/>
              <p:cNvSpPr/>
              <p:nvPr/>
            </p:nvSpPr>
            <p:spPr>
              <a:xfrm flipH="1" rot="10800000">
                <a:off x="990744"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11"/>
              <p:cNvSpPr/>
              <p:nvPr/>
            </p:nvSpPr>
            <p:spPr>
              <a:xfrm flipH="1" rot="10800000">
                <a:off x="14593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11"/>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11"/>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11"/>
              <p:cNvSpPr/>
              <p:nvPr/>
            </p:nvSpPr>
            <p:spPr>
              <a:xfrm flipH="1" rot="10800000">
                <a:off x="757648"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11"/>
              <p:cNvSpPr/>
              <p:nvPr/>
            </p:nvSpPr>
            <p:spPr>
              <a:xfrm flipH="1" rot="10800000">
                <a:off x="1225029"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11"/>
              <p:cNvSpPr/>
              <p:nvPr/>
            </p:nvSpPr>
            <p:spPr>
              <a:xfrm flipH="1" rot="10800000">
                <a:off x="169241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11"/>
              <p:cNvSpPr/>
              <p:nvPr/>
            </p:nvSpPr>
            <p:spPr>
              <a:xfrm flipH="1" rot="10800000">
                <a:off x="-41140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11"/>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11"/>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11"/>
              <p:cNvSpPr/>
              <p:nvPr/>
            </p:nvSpPr>
            <p:spPr>
              <a:xfrm flipH="1" rot="10800000">
                <a:off x="990744"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11"/>
              <p:cNvSpPr/>
              <p:nvPr/>
            </p:nvSpPr>
            <p:spPr>
              <a:xfrm flipH="1" rot="10800000">
                <a:off x="14593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11"/>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11"/>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11"/>
              <p:cNvSpPr/>
              <p:nvPr/>
            </p:nvSpPr>
            <p:spPr>
              <a:xfrm flipH="1" rot="10800000">
                <a:off x="757648"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11"/>
              <p:cNvSpPr/>
              <p:nvPr/>
            </p:nvSpPr>
            <p:spPr>
              <a:xfrm flipH="1" rot="10800000">
                <a:off x="1225029"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11"/>
              <p:cNvSpPr/>
              <p:nvPr/>
            </p:nvSpPr>
            <p:spPr>
              <a:xfrm flipH="1" rot="10800000">
                <a:off x="-52913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11"/>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11"/>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11"/>
              <p:cNvSpPr/>
              <p:nvPr/>
            </p:nvSpPr>
            <p:spPr>
              <a:xfrm flipH="1" rot="10800000">
                <a:off x="874196"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11"/>
              <p:cNvSpPr/>
              <p:nvPr/>
            </p:nvSpPr>
            <p:spPr>
              <a:xfrm flipH="1" rot="10800000">
                <a:off x="1341577"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11"/>
              <p:cNvSpPr/>
              <p:nvPr/>
            </p:nvSpPr>
            <p:spPr>
              <a:xfrm flipH="1" rot="10800000">
                <a:off x="-294853" y="264936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11"/>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11"/>
              <p:cNvSpPr/>
              <p:nvPr/>
            </p:nvSpPr>
            <p:spPr>
              <a:xfrm flipH="1" rot="10800000">
                <a:off x="63991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11"/>
              <p:cNvSpPr/>
              <p:nvPr/>
            </p:nvSpPr>
            <p:spPr>
              <a:xfrm flipH="1" rot="10800000">
                <a:off x="1107246"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11"/>
              <p:cNvSpPr/>
              <p:nvPr/>
            </p:nvSpPr>
            <p:spPr>
              <a:xfrm flipH="1" rot="10800000">
                <a:off x="-41140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11"/>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11"/>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11"/>
              <p:cNvSpPr/>
              <p:nvPr/>
            </p:nvSpPr>
            <p:spPr>
              <a:xfrm flipH="1" rot="10800000">
                <a:off x="990744" y="32329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11"/>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11"/>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11"/>
              <p:cNvSpPr/>
              <p:nvPr/>
            </p:nvSpPr>
            <p:spPr>
              <a:xfrm flipH="1" rot="10800000">
                <a:off x="757648"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11"/>
              <p:cNvSpPr/>
              <p:nvPr/>
            </p:nvSpPr>
            <p:spPr>
              <a:xfrm flipH="1" rot="10800000">
                <a:off x="1225029"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11"/>
              <p:cNvSpPr/>
              <p:nvPr/>
            </p:nvSpPr>
            <p:spPr>
              <a:xfrm flipH="1" rot="10800000">
                <a:off x="-41140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11"/>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11"/>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11"/>
              <p:cNvSpPr/>
              <p:nvPr/>
            </p:nvSpPr>
            <p:spPr>
              <a:xfrm flipH="1" rot="10800000">
                <a:off x="990744"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11"/>
              <p:cNvSpPr/>
              <p:nvPr/>
            </p:nvSpPr>
            <p:spPr>
              <a:xfrm flipH="1" rot="10800000">
                <a:off x="14593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11"/>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11"/>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11"/>
              <p:cNvSpPr/>
              <p:nvPr/>
            </p:nvSpPr>
            <p:spPr>
              <a:xfrm flipH="1" rot="10800000">
                <a:off x="757648"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11"/>
              <p:cNvSpPr/>
              <p:nvPr/>
            </p:nvSpPr>
            <p:spPr>
              <a:xfrm flipH="1" rot="10800000">
                <a:off x="1225029"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11"/>
              <p:cNvSpPr/>
              <p:nvPr/>
            </p:nvSpPr>
            <p:spPr>
              <a:xfrm flipH="1" rot="10800000">
                <a:off x="-52913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11"/>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11"/>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11"/>
              <p:cNvSpPr/>
              <p:nvPr/>
            </p:nvSpPr>
            <p:spPr>
              <a:xfrm flipH="1" rot="10800000">
                <a:off x="874196"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11"/>
              <p:cNvSpPr/>
              <p:nvPr/>
            </p:nvSpPr>
            <p:spPr>
              <a:xfrm flipH="1" rot="10800000">
                <a:off x="1341577"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11"/>
              <p:cNvSpPr/>
              <p:nvPr/>
            </p:nvSpPr>
            <p:spPr>
              <a:xfrm flipH="1" rot="10800000">
                <a:off x="-294853" y="3525360"/>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11"/>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11"/>
              <p:cNvSpPr/>
              <p:nvPr/>
            </p:nvSpPr>
            <p:spPr>
              <a:xfrm flipH="1" rot="10800000">
                <a:off x="63991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11"/>
              <p:cNvSpPr/>
              <p:nvPr/>
            </p:nvSpPr>
            <p:spPr>
              <a:xfrm flipH="1" rot="10800000">
                <a:off x="1107246"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11"/>
              <p:cNvSpPr/>
              <p:nvPr/>
            </p:nvSpPr>
            <p:spPr>
              <a:xfrm flipH="1" rot="10800000">
                <a:off x="157462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11"/>
              <p:cNvSpPr/>
              <p:nvPr/>
            </p:nvSpPr>
            <p:spPr>
              <a:xfrm flipH="1" rot="10800000">
                <a:off x="-41140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11"/>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11"/>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11"/>
              <p:cNvSpPr/>
              <p:nvPr/>
            </p:nvSpPr>
            <p:spPr>
              <a:xfrm flipH="1" rot="10800000">
                <a:off x="990744"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11"/>
              <p:cNvSpPr/>
              <p:nvPr/>
            </p:nvSpPr>
            <p:spPr>
              <a:xfrm flipH="1" rot="10800000">
                <a:off x="14593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11"/>
              <p:cNvSpPr/>
              <p:nvPr/>
            </p:nvSpPr>
            <p:spPr>
              <a:xfrm flipH="1" rot="10800000">
                <a:off x="1926696" y="4108961"/>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11"/>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11"/>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11"/>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11"/>
              <p:cNvSpPr/>
              <p:nvPr/>
            </p:nvSpPr>
            <p:spPr>
              <a:xfrm flipH="1" rot="10800000">
                <a:off x="1225029"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11"/>
              <p:cNvSpPr/>
              <p:nvPr/>
            </p:nvSpPr>
            <p:spPr>
              <a:xfrm flipH="1" rot="10800000">
                <a:off x="169241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11"/>
              <p:cNvSpPr/>
              <p:nvPr/>
            </p:nvSpPr>
            <p:spPr>
              <a:xfrm flipH="1" rot="10800000">
                <a:off x="-41140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11"/>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11"/>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11"/>
              <p:cNvSpPr/>
              <p:nvPr/>
            </p:nvSpPr>
            <p:spPr>
              <a:xfrm flipH="1" rot="10800000">
                <a:off x="990744" y="3816566"/>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11"/>
              <p:cNvSpPr/>
              <p:nvPr/>
            </p:nvSpPr>
            <p:spPr>
              <a:xfrm flipH="1" rot="10800000">
                <a:off x="14593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11"/>
              <p:cNvSpPr/>
              <p:nvPr/>
            </p:nvSpPr>
            <p:spPr>
              <a:xfrm flipH="1" rot="10800000">
                <a:off x="1926696" y="3816566"/>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11"/>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11"/>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11"/>
              <p:cNvSpPr/>
              <p:nvPr/>
            </p:nvSpPr>
            <p:spPr>
              <a:xfrm flipH="1" rot="10800000">
                <a:off x="757648"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11"/>
              <p:cNvSpPr/>
              <p:nvPr/>
            </p:nvSpPr>
            <p:spPr>
              <a:xfrm flipH="1" rot="10800000">
                <a:off x="1225029"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11"/>
              <p:cNvSpPr/>
              <p:nvPr/>
            </p:nvSpPr>
            <p:spPr>
              <a:xfrm flipH="1" rot="10800000">
                <a:off x="169241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11"/>
              <p:cNvSpPr/>
              <p:nvPr/>
            </p:nvSpPr>
            <p:spPr>
              <a:xfrm flipH="1" rot="10800000">
                <a:off x="-52913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11"/>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11"/>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11"/>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11"/>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11"/>
              <p:cNvSpPr/>
              <p:nvPr/>
            </p:nvSpPr>
            <p:spPr>
              <a:xfrm flipH="1" rot="10800000">
                <a:off x="-294853" y="440135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11"/>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11"/>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11"/>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11"/>
              <p:cNvSpPr/>
              <p:nvPr/>
            </p:nvSpPr>
            <p:spPr>
              <a:xfrm flipH="1" rot="10800000">
                <a:off x="-41140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11"/>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11"/>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11"/>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11"/>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11"/>
              <p:cNvSpPr/>
              <p:nvPr/>
            </p:nvSpPr>
            <p:spPr>
              <a:xfrm flipH="1" rot="10800000">
                <a:off x="1926696"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11"/>
              <p:cNvSpPr/>
              <p:nvPr/>
            </p:nvSpPr>
            <p:spPr>
              <a:xfrm flipH="1" rot="10800000">
                <a:off x="2394078"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11"/>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11"/>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11"/>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11"/>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11"/>
              <p:cNvSpPr/>
              <p:nvPr/>
            </p:nvSpPr>
            <p:spPr>
              <a:xfrm flipH="1" rot="10800000">
                <a:off x="169241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11"/>
              <p:cNvSpPr/>
              <p:nvPr/>
            </p:nvSpPr>
            <p:spPr>
              <a:xfrm flipH="1" rot="10800000">
                <a:off x="2159792"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11"/>
              <p:cNvSpPr/>
              <p:nvPr/>
            </p:nvSpPr>
            <p:spPr>
              <a:xfrm flipH="1" rot="10800000">
                <a:off x="-41140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11"/>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11"/>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11"/>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11"/>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11"/>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11"/>
              <p:cNvSpPr/>
              <p:nvPr/>
            </p:nvSpPr>
            <p:spPr>
              <a:xfrm flipH="1" rot="10800000">
                <a:off x="2394078"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11"/>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11"/>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11"/>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11"/>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11"/>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11"/>
              <p:cNvSpPr/>
              <p:nvPr/>
            </p:nvSpPr>
            <p:spPr>
              <a:xfrm flipH="1" rot="10800000">
                <a:off x="2159792"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313" name="Google Shape;2313;p11"/>
          <p:cNvPicPr preferRelativeResize="0"/>
          <p:nvPr/>
        </p:nvPicPr>
        <p:blipFill rotWithShape="1">
          <a:blip r:embed="rId2">
            <a:alphaModFix amt="75000"/>
          </a:blip>
          <a:srcRect b="42039" l="55353" r="0" t="0"/>
          <a:stretch/>
        </p:blipFill>
        <p:spPr>
          <a:xfrm>
            <a:off x="0" y="0"/>
            <a:ext cx="3518403" cy="5143499"/>
          </a:xfrm>
          <a:prstGeom prst="rect">
            <a:avLst/>
          </a:prstGeom>
          <a:noFill/>
          <a:ln>
            <a:noFill/>
          </a:ln>
        </p:spPr>
      </p:pic>
      <p:pic>
        <p:nvPicPr>
          <p:cNvPr id="2314" name="Google Shape;2314;p11"/>
          <p:cNvPicPr preferRelativeResize="0"/>
          <p:nvPr/>
        </p:nvPicPr>
        <p:blipFill rotWithShape="1">
          <a:blip r:embed="rId2">
            <a:alphaModFix amt="75000"/>
          </a:blip>
          <a:srcRect b="0" l="0" r="48371" t="42039"/>
          <a:stretch/>
        </p:blipFill>
        <p:spPr>
          <a:xfrm>
            <a:off x="5075440" y="0"/>
            <a:ext cx="4068562" cy="5143499"/>
          </a:xfrm>
          <a:prstGeom prst="rect">
            <a:avLst/>
          </a:prstGeom>
          <a:noFill/>
          <a:ln>
            <a:noFill/>
          </a:ln>
        </p:spPr>
      </p:pic>
      <p:sp>
        <p:nvSpPr>
          <p:cNvPr id="2315" name="Google Shape;2315;p11"/>
          <p:cNvSpPr txBox="1"/>
          <p:nvPr>
            <p:ph hasCustomPrompt="1" type="title"/>
          </p:nvPr>
        </p:nvSpPr>
        <p:spPr>
          <a:xfrm>
            <a:off x="1767976" y="1642400"/>
            <a:ext cx="4893600" cy="1255500"/>
          </a:xfrm>
          <a:prstGeom prst="rect">
            <a:avLst/>
          </a:prstGeom>
        </p:spPr>
        <p:txBody>
          <a:bodyPr anchorCtr="0" anchor="ctr" bIns="91425" lIns="91425" spcFirstLastPara="1" rIns="91425" wrap="square" tIns="91425">
            <a:noAutofit/>
          </a:bodyPr>
          <a:lstStyle>
            <a:lvl1pPr lvl="0" algn="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316" name="Google Shape;2316;p11"/>
          <p:cNvSpPr txBox="1"/>
          <p:nvPr>
            <p:ph idx="1" type="subTitle"/>
          </p:nvPr>
        </p:nvSpPr>
        <p:spPr>
          <a:xfrm flipH="1">
            <a:off x="1768026" y="2972200"/>
            <a:ext cx="4893600" cy="397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800"/>
            </a:lvl1pPr>
            <a:lvl2pPr lvl="1" rtl="0" algn="r">
              <a:lnSpc>
                <a:spcPct val="100000"/>
              </a:lnSpc>
              <a:spcBef>
                <a:spcPts val="0"/>
              </a:spcBef>
              <a:spcAft>
                <a:spcPts val="0"/>
              </a:spcAft>
              <a:buNone/>
              <a:defRPr sz="1800"/>
            </a:lvl2pPr>
            <a:lvl3pPr lvl="2" rtl="0" algn="r">
              <a:lnSpc>
                <a:spcPct val="100000"/>
              </a:lnSpc>
              <a:spcBef>
                <a:spcPts val="0"/>
              </a:spcBef>
              <a:spcAft>
                <a:spcPts val="0"/>
              </a:spcAft>
              <a:buNone/>
              <a:defRPr sz="1800"/>
            </a:lvl3pPr>
            <a:lvl4pPr lvl="3" rtl="0" algn="r">
              <a:lnSpc>
                <a:spcPct val="100000"/>
              </a:lnSpc>
              <a:spcBef>
                <a:spcPts val="0"/>
              </a:spcBef>
              <a:spcAft>
                <a:spcPts val="0"/>
              </a:spcAft>
              <a:buNone/>
              <a:defRPr sz="1800"/>
            </a:lvl4pPr>
            <a:lvl5pPr lvl="4" rtl="0" algn="r">
              <a:lnSpc>
                <a:spcPct val="100000"/>
              </a:lnSpc>
              <a:spcBef>
                <a:spcPts val="0"/>
              </a:spcBef>
              <a:spcAft>
                <a:spcPts val="0"/>
              </a:spcAft>
              <a:buNone/>
              <a:defRPr sz="1800"/>
            </a:lvl5pPr>
            <a:lvl6pPr lvl="5" rtl="0" algn="r">
              <a:lnSpc>
                <a:spcPct val="100000"/>
              </a:lnSpc>
              <a:spcBef>
                <a:spcPts val="0"/>
              </a:spcBef>
              <a:spcAft>
                <a:spcPts val="0"/>
              </a:spcAft>
              <a:buNone/>
              <a:defRPr sz="1800"/>
            </a:lvl6pPr>
            <a:lvl7pPr lvl="6" rtl="0" algn="r">
              <a:lnSpc>
                <a:spcPct val="100000"/>
              </a:lnSpc>
              <a:spcBef>
                <a:spcPts val="0"/>
              </a:spcBef>
              <a:spcAft>
                <a:spcPts val="0"/>
              </a:spcAft>
              <a:buNone/>
              <a:defRPr sz="1800"/>
            </a:lvl7pPr>
            <a:lvl8pPr lvl="7" rtl="0" algn="r">
              <a:lnSpc>
                <a:spcPct val="100000"/>
              </a:lnSpc>
              <a:spcBef>
                <a:spcPts val="0"/>
              </a:spcBef>
              <a:spcAft>
                <a:spcPts val="0"/>
              </a:spcAft>
              <a:buNone/>
              <a:defRPr sz="1800"/>
            </a:lvl8pPr>
            <a:lvl9pPr lvl="8" rtl="0" algn="r">
              <a:lnSpc>
                <a:spcPct val="100000"/>
              </a:lnSpc>
              <a:spcBef>
                <a:spcPts val="0"/>
              </a:spcBef>
              <a:spcAft>
                <a:spcPts val="0"/>
              </a:spcAft>
              <a:buNone/>
              <a:defRPr sz="1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317" name="Shape 231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6_1_1_1">
    <p:spTree>
      <p:nvGrpSpPr>
        <p:cNvPr id="2318" name="Shape 2318"/>
        <p:cNvGrpSpPr/>
        <p:nvPr/>
      </p:nvGrpSpPr>
      <p:grpSpPr>
        <a:xfrm>
          <a:off x="0" y="0"/>
          <a:ext cx="0" cy="0"/>
          <a:chOff x="0" y="0"/>
          <a:chExt cx="0" cy="0"/>
        </a:xfrm>
      </p:grpSpPr>
      <p:sp>
        <p:nvSpPr>
          <p:cNvPr id="2319" name="Google Shape;2319;p13"/>
          <p:cNvSpPr txBox="1"/>
          <p:nvPr>
            <p:ph hasCustomPrompt="1" type="title"/>
          </p:nvPr>
        </p:nvSpPr>
        <p:spPr>
          <a:xfrm>
            <a:off x="844722" y="1535266"/>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20" name="Google Shape;2320;p13"/>
          <p:cNvSpPr txBox="1"/>
          <p:nvPr>
            <p:ph idx="1" type="subTitle"/>
          </p:nvPr>
        </p:nvSpPr>
        <p:spPr>
          <a:xfrm>
            <a:off x="1728514" y="1312884"/>
            <a:ext cx="2641500" cy="37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2321" name="Google Shape;2321;p13"/>
          <p:cNvSpPr txBox="1"/>
          <p:nvPr>
            <p:ph idx="2" type="subTitle"/>
          </p:nvPr>
        </p:nvSpPr>
        <p:spPr>
          <a:xfrm>
            <a:off x="1728514" y="1664410"/>
            <a:ext cx="2641500" cy="69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2322" name="Google Shape;2322;p13"/>
          <p:cNvSpPr txBox="1"/>
          <p:nvPr>
            <p:ph hasCustomPrompt="1" idx="3" type="title"/>
          </p:nvPr>
        </p:nvSpPr>
        <p:spPr>
          <a:xfrm>
            <a:off x="844722" y="3782890"/>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23" name="Google Shape;2323;p13"/>
          <p:cNvSpPr txBox="1"/>
          <p:nvPr>
            <p:ph idx="4" type="subTitle"/>
          </p:nvPr>
        </p:nvSpPr>
        <p:spPr>
          <a:xfrm>
            <a:off x="1728514" y="3560508"/>
            <a:ext cx="2641500" cy="37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2324" name="Google Shape;2324;p13"/>
          <p:cNvSpPr txBox="1"/>
          <p:nvPr>
            <p:ph idx="5" type="subTitle"/>
          </p:nvPr>
        </p:nvSpPr>
        <p:spPr>
          <a:xfrm>
            <a:off x="1728514" y="3912034"/>
            <a:ext cx="2641500" cy="69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2325" name="Google Shape;2325;p13"/>
          <p:cNvSpPr txBox="1"/>
          <p:nvPr>
            <p:ph hasCustomPrompt="1" idx="6" type="title"/>
          </p:nvPr>
        </p:nvSpPr>
        <p:spPr>
          <a:xfrm>
            <a:off x="4784972" y="1535266"/>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26" name="Google Shape;2326;p13"/>
          <p:cNvSpPr txBox="1"/>
          <p:nvPr>
            <p:ph idx="7" type="subTitle"/>
          </p:nvPr>
        </p:nvSpPr>
        <p:spPr>
          <a:xfrm>
            <a:off x="5668760" y="1312889"/>
            <a:ext cx="2641500" cy="37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2327" name="Google Shape;2327;p13"/>
          <p:cNvSpPr txBox="1"/>
          <p:nvPr>
            <p:ph idx="8" type="subTitle"/>
          </p:nvPr>
        </p:nvSpPr>
        <p:spPr>
          <a:xfrm>
            <a:off x="5668760" y="1664410"/>
            <a:ext cx="2641500" cy="69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2328" name="Google Shape;2328;p13"/>
          <p:cNvSpPr txBox="1"/>
          <p:nvPr>
            <p:ph idx="9"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2329" name="Google Shape;2329;p13"/>
          <p:cNvSpPr txBox="1"/>
          <p:nvPr>
            <p:ph hasCustomPrompt="1" idx="13" type="title"/>
          </p:nvPr>
        </p:nvSpPr>
        <p:spPr>
          <a:xfrm>
            <a:off x="4784972" y="3782901"/>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30" name="Google Shape;2330;p13"/>
          <p:cNvSpPr txBox="1"/>
          <p:nvPr>
            <p:ph idx="14" type="subTitle"/>
          </p:nvPr>
        </p:nvSpPr>
        <p:spPr>
          <a:xfrm>
            <a:off x="5668760" y="3560508"/>
            <a:ext cx="2641500" cy="37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2331" name="Google Shape;2331;p13"/>
          <p:cNvSpPr txBox="1"/>
          <p:nvPr>
            <p:ph idx="15" type="subTitle"/>
          </p:nvPr>
        </p:nvSpPr>
        <p:spPr>
          <a:xfrm>
            <a:off x="5668760" y="3912047"/>
            <a:ext cx="2641500" cy="69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2332" name="Google Shape;2332;p13"/>
          <p:cNvSpPr txBox="1"/>
          <p:nvPr>
            <p:ph hasCustomPrompt="1" idx="16" type="title"/>
          </p:nvPr>
        </p:nvSpPr>
        <p:spPr>
          <a:xfrm>
            <a:off x="844722" y="2659078"/>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33" name="Google Shape;2333;p13"/>
          <p:cNvSpPr txBox="1"/>
          <p:nvPr>
            <p:ph idx="17" type="subTitle"/>
          </p:nvPr>
        </p:nvSpPr>
        <p:spPr>
          <a:xfrm>
            <a:off x="1728514" y="2436696"/>
            <a:ext cx="2641500" cy="37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2334" name="Google Shape;2334;p13"/>
          <p:cNvSpPr txBox="1"/>
          <p:nvPr>
            <p:ph idx="18" type="subTitle"/>
          </p:nvPr>
        </p:nvSpPr>
        <p:spPr>
          <a:xfrm>
            <a:off x="1728514" y="2788222"/>
            <a:ext cx="2641500" cy="69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2335" name="Google Shape;2335;p13"/>
          <p:cNvSpPr txBox="1"/>
          <p:nvPr>
            <p:ph hasCustomPrompt="1" idx="19" type="title"/>
          </p:nvPr>
        </p:nvSpPr>
        <p:spPr>
          <a:xfrm>
            <a:off x="4784972" y="2659078"/>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36" name="Google Shape;2336;p13"/>
          <p:cNvSpPr txBox="1"/>
          <p:nvPr>
            <p:ph idx="20" type="subTitle"/>
          </p:nvPr>
        </p:nvSpPr>
        <p:spPr>
          <a:xfrm>
            <a:off x="5668760" y="2436696"/>
            <a:ext cx="2641500" cy="37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2337" name="Google Shape;2337;p13"/>
          <p:cNvSpPr txBox="1"/>
          <p:nvPr>
            <p:ph idx="21" type="subTitle"/>
          </p:nvPr>
        </p:nvSpPr>
        <p:spPr>
          <a:xfrm>
            <a:off x="5668760" y="2788222"/>
            <a:ext cx="2641500" cy="69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grpSp>
        <p:nvGrpSpPr>
          <p:cNvPr id="2338" name="Google Shape;2338;p13"/>
          <p:cNvGrpSpPr/>
          <p:nvPr/>
        </p:nvGrpSpPr>
        <p:grpSpPr>
          <a:xfrm>
            <a:off x="55981" y="21377"/>
            <a:ext cx="9032039" cy="5100745"/>
            <a:chOff x="55981" y="21377"/>
            <a:chExt cx="9032039" cy="5100745"/>
          </a:xfrm>
        </p:grpSpPr>
        <p:grpSp>
          <p:nvGrpSpPr>
            <p:cNvPr id="2339" name="Google Shape;2339;p13"/>
            <p:cNvGrpSpPr/>
            <p:nvPr/>
          </p:nvGrpSpPr>
          <p:grpSpPr>
            <a:xfrm>
              <a:off x="55981" y="21377"/>
              <a:ext cx="954214" cy="5100745"/>
              <a:chOff x="55981" y="21377"/>
              <a:chExt cx="954214" cy="5100745"/>
            </a:xfrm>
          </p:grpSpPr>
          <p:sp>
            <p:nvSpPr>
              <p:cNvPr id="2340" name="Google Shape;2340;p13"/>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13"/>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13"/>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13"/>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13"/>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13"/>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13"/>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13"/>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13"/>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13"/>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13"/>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13"/>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13"/>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13"/>
              <p:cNvSpPr/>
              <p:nvPr/>
            </p:nvSpPr>
            <p:spPr>
              <a:xfrm flipH="1" rot="10800000">
                <a:off x="757648"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13"/>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13"/>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13"/>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13"/>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13"/>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13"/>
              <p:cNvSpPr/>
              <p:nvPr/>
            </p:nvSpPr>
            <p:spPr>
              <a:xfrm flipH="1" rot="10800000">
                <a:off x="63991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13"/>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13"/>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13"/>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13"/>
              <p:cNvSpPr/>
              <p:nvPr/>
            </p:nvSpPr>
            <p:spPr>
              <a:xfrm flipH="1" rot="10800000">
                <a:off x="757648"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13"/>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13"/>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13"/>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13"/>
              <p:cNvSpPr/>
              <p:nvPr/>
            </p:nvSpPr>
            <p:spPr>
              <a:xfrm flipH="1" rot="10800000">
                <a:off x="757648"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13"/>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13"/>
              <p:cNvSpPr/>
              <p:nvPr/>
            </p:nvSpPr>
            <p:spPr>
              <a:xfrm flipH="1" rot="10800000">
                <a:off x="874196"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13"/>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13"/>
              <p:cNvSpPr/>
              <p:nvPr/>
            </p:nvSpPr>
            <p:spPr>
              <a:xfrm flipH="1" rot="10800000">
                <a:off x="63991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13"/>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13"/>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13"/>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13"/>
              <p:cNvSpPr/>
              <p:nvPr/>
            </p:nvSpPr>
            <p:spPr>
              <a:xfrm flipH="1" rot="10800000">
                <a:off x="757648"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13"/>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13"/>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13"/>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13"/>
              <p:cNvSpPr/>
              <p:nvPr/>
            </p:nvSpPr>
            <p:spPr>
              <a:xfrm flipH="1" rot="10800000">
                <a:off x="757648"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13"/>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13"/>
              <p:cNvSpPr/>
              <p:nvPr/>
            </p:nvSpPr>
            <p:spPr>
              <a:xfrm flipH="1" rot="10800000">
                <a:off x="874196"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13"/>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13"/>
              <p:cNvSpPr/>
              <p:nvPr/>
            </p:nvSpPr>
            <p:spPr>
              <a:xfrm flipH="1" rot="10800000">
                <a:off x="63991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13"/>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13"/>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13"/>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13"/>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13"/>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13"/>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13"/>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13"/>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13"/>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13"/>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13"/>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13"/>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13"/>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13"/>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13"/>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13"/>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13"/>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1" name="Google Shape;2401;p13"/>
            <p:cNvGrpSpPr/>
            <p:nvPr/>
          </p:nvGrpSpPr>
          <p:grpSpPr>
            <a:xfrm>
              <a:off x="7782972" y="21377"/>
              <a:ext cx="1305047" cy="5100745"/>
              <a:chOff x="7782972" y="21377"/>
              <a:chExt cx="1305047" cy="5100745"/>
            </a:xfrm>
          </p:grpSpPr>
          <p:sp>
            <p:nvSpPr>
              <p:cNvPr id="2402" name="Google Shape;2402;p13"/>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13"/>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13"/>
              <p:cNvSpPr/>
              <p:nvPr/>
            </p:nvSpPr>
            <p:spPr>
              <a:xfrm rot="10800000">
                <a:off x="7899520"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13"/>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13"/>
              <p:cNvSpPr/>
              <p:nvPr/>
            </p:nvSpPr>
            <p:spPr>
              <a:xfrm rot="10800000">
                <a:off x="813380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13"/>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13"/>
              <p:cNvSpPr/>
              <p:nvPr/>
            </p:nvSpPr>
            <p:spPr>
              <a:xfrm rot="10800000">
                <a:off x="8250354"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13"/>
              <p:cNvSpPr/>
              <p:nvPr/>
            </p:nvSpPr>
            <p:spPr>
              <a:xfrm rot="10800000">
                <a:off x="7782972"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13"/>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13"/>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13"/>
              <p:cNvSpPr/>
              <p:nvPr/>
            </p:nvSpPr>
            <p:spPr>
              <a:xfrm rot="10800000">
                <a:off x="8016068"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13"/>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13"/>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13"/>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13"/>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13"/>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13"/>
              <p:cNvSpPr/>
              <p:nvPr/>
            </p:nvSpPr>
            <p:spPr>
              <a:xfrm rot="10800000">
                <a:off x="813380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13"/>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13"/>
              <p:cNvSpPr/>
              <p:nvPr/>
            </p:nvSpPr>
            <p:spPr>
              <a:xfrm rot="10800000">
                <a:off x="8250354" y="148097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13"/>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13"/>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13"/>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13"/>
              <p:cNvSpPr/>
              <p:nvPr/>
            </p:nvSpPr>
            <p:spPr>
              <a:xfrm rot="10800000">
                <a:off x="8250354" y="118857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13"/>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13"/>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13"/>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13"/>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13"/>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13"/>
              <p:cNvSpPr/>
              <p:nvPr/>
            </p:nvSpPr>
            <p:spPr>
              <a:xfrm rot="10800000">
                <a:off x="8133806"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13"/>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13"/>
              <p:cNvSpPr/>
              <p:nvPr/>
            </p:nvSpPr>
            <p:spPr>
              <a:xfrm rot="10800000">
                <a:off x="8250354" y="23569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13"/>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13"/>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13"/>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13"/>
              <p:cNvSpPr/>
              <p:nvPr/>
            </p:nvSpPr>
            <p:spPr>
              <a:xfrm rot="10800000">
                <a:off x="8250354" y="206457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13"/>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13"/>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13"/>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13"/>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13"/>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13"/>
              <p:cNvSpPr/>
              <p:nvPr/>
            </p:nvSpPr>
            <p:spPr>
              <a:xfrm rot="10800000">
                <a:off x="8133806"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13"/>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13"/>
              <p:cNvSpPr/>
              <p:nvPr/>
            </p:nvSpPr>
            <p:spPr>
              <a:xfrm rot="10800000">
                <a:off x="8250354" y="32329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13"/>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13"/>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13"/>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13"/>
              <p:cNvSpPr/>
              <p:nvPr/>
            </p:nvSpPr>
            <p:spPr>
              <a:xfrm rot="10800000">
                <a:off x="8250354" y="294057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13"/>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13"/>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13"/>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13"/>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13"/>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13"/>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13"/>
              <p:cNvSpPr/>
              <p:nvPr/>
            </p:nvSpPr>
            <p:spPr>
              <a:xfrm rot="10800000">
                <a:off x="8250354" y="4108961"/>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13"/>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13"/>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13"/>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13"/>
              <p:cNvSpPr/>
              <p:nvPr/>
            </p:nvSpPr>
            <p:spPr>
              <a:xfrm rot="10800000">
                <a:off x="8250354" y="3816566"/>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13"/>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13"/>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13"/>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13"/>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13"/>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13"/>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13"/>
              <p:cNvSpPr/>
              <p:nvPr/>
            </p:nvSpPr>
            <p:spPr>
              <a:xfrm rot="10800000">
                <a:off x="8250354"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13"/>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13"/>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13"/>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13"/>
              <p:cNvSpPr/>
              <p:nvPr/>
            </p:nvSpPr>
            <p:spPr>
              <a:xfrm rot="10800000">
                <a:off x="8250354"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13"/>
              <p:cNvSpPr/>
              <p:nvPr/>
            </p:nvSpPr>
            <p:spPr>
              <a:xfrm rot="10800000">
                <a:off x="7782972"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13"/>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13"/>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13"/>
              <p:cNvSpPr/>
              <p:nvPr/>
            </p:nvSpPr>
            <p:spPr>
              <a:xfrm rot="10800000">
                <a:off x="8016068"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475" name="Google Shape;2475;p13"/>
          <p:cNvPicPr preferRelativeResize="0"/>
          <p:nvPr/>
        </p:nvPicPr>
        <p:blipFill rotWithShape="1">
          <a:blip r:embed="rId2">
            <a:alphaModFix amt="69000"/>
          </a:blip>
          <a:srcRect b="0" l="39763" r="108" t="49315"/>
          <a:stretch/>
        </p:blipFill>
        <p:spPr>
          <a:xfrm rot="5400000">
            <a:off x="6854025" y="315788"/>
            <a:ext cx="2605775" cy="19741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8">
    <p:spTree>
      <p:nvGrpSpPr>
        <p:cNvPr id="2476" name="Shape 2476"/>
        <p:cNvGrpSpPr/>
        <p:nvPr/>
      </p:nvGrpSpPr>
      <p:grpSpPr>
        <a:xfrm>
          <a:off x="0" y="0"/>
          <a:ext cx="0" cy="0"/>
          <a:chOff x="0" y="0"/>
          <a:chExt cx="0" cy="0"/>
        </a:xfrm>
      </p:grpSpPr>
      <p:grpSp>
        <p:nvGrpSpPr>
          <p:cNvPr id="2477" name="Google Shape;2477;p14"/>
          <p:cNvGrpSpPr/>
          <p:nvPr/>
        </p:nvGrpSpPr>
        <p:grpSpPr>
          <a:xfrm>
            <a:off x="-529139" y="21377"/>
            <a:ext cx="10202277" cy="5100745"/>
            <a:chOff x="-529139" y="21377"/>
            <a:chExt cx="10202277" cy="5100745"/>
          </a:xfrm>
        </p:grpSpPr>
        <p:grpSp>
          <p:nvGrpSpPr>
            <p:cNvPr id="2478" name="Google Shape;2478;p14"/>
            <p:cNvGrpSpPr/>
            <p:nvPr/>
          </p:nvGrpSpPr>
          <p:grpSpPr>
            <a:xfrm>
              <a:off x="-529139" y="21377"/>
              <a:ext cx="3059215" cy="5100745"/>
              <a:chOff x="-529139" y="21377"/>
              <a:chExt cx="3059215" cy="5100745"/>
            </a:xfrm>
          </p:grpSpPr>
          <p:sp>
            <p:nvSpPr>
              <p:cNvPr id="2479" name="Google Shape;2479;p14"/>
              <p:cNvSpPr/>
              <p:nvPr/>
            </p:nvSpPr>
            <p:spPr>
              <a:xfrm flipH="1" rot="10800000">
                <a:off x="-52913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14"/>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14"/>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14"/>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14"/>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14"/>
              <p:cNvSpPr/>
              <p:nvPr/>
            </p:nvSpPr>
            <p:spPr>
              <a:xfrm flipH="1" rot="10800000">
                <a:off x="1808958"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14"/>
              <p:cNvSpPr/>
              <p:nvPr/>
            </p:nvSpPr>
            <p:spPr>
              <a:xfrm flipH="1" rot="10800000">
                <a:off x="2276294"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14"/>
              <p:cNvSpPr/>
              <p:nvPr/>
            </p:nvSpPr>
            <p:spPr>
              <a:xfrm flipH="1" rot="10800000">
                <a:off x="-294853" y="21377"/>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14"/>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14"/>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14"/>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14"/>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14"/>
              <p:cNvSpPr/>
              <p:nvPr/>
            </p:nvSpPr>
            <p:spPr>
              <a:xfrm flipH="1" rot="10800000">
                <a:off x="204200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14"/>
              <p:cNvSpPr/>
              <p:nvPr/>
            </p:nvSpPr>
            <p:spPr>
              <a:xfrm flipH="1" rot="10800000">
                <a:off x="-41140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14"/>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14"/>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14"/>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14"/>
              <p:cNvSpPr/>
              <p:nvPr/>
            </p:nvSpPr>
            <p:spPr>
              <a:xfrm flipH="1" rot="10800000">
                <a:off x="14593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14"/>
              <p:cNvSpPr/>
              <p:nvPr/>
            </p:nvSpPr>
            <p:spPr>
              <a:xfrm flipH="1" rot="10800000">
                <a:off x="1926696"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14"/>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14"/>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14"/>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14"/>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14"/>
              <p:cNvSpPr/>
              <p:nvPr/>
            </p:nvSpPr>
            <p:spPr>
              <a:xfrm flipH="1" rot="10800000">
                <a:off x="169241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14"/>
              <p:cNvSpPr/>
              <p:nvPr/>
            </p:nvSpPr>
            <p:spPr>
              <a:xfrm flipH="1" rot="10800000">
                <a:off x="2159792"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14"/>
              <p:cNvSpPr/>
              <p:nvPr/>
            </p:nvSpPr>
            <p:spPr>
              <a:xfrm flipH="1" rot="10800000">
                <a:off x="-41140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14"/>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14"/>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14"/>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14"/>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14"/>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14"/>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14"/>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14"/>
              <p:cNvSpPr/>
              <p:nvPr/>
            </p:nvSpPr>
            <p:spPr>
              <a:xfrm flipH="1" rot="10800000">
                <a:off x="-52913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14"/>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14"/>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14"/>
              <p:cNvSpPr/>
              <p:nvPr/>
            </p:nvSpPr>
            <p:spPr>
              <a:xfrm flipH="1" rot="10800000">
                <a:off x="874196"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14"/>
              <p:cNvSpPr/>
              <p:nvPr/>
            </p:nvSpPr>
            <p:spPr>
              <a:xfrm flipH="1" rot="10800000">
                <a:off x="1341577"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14"/>
              <p:cNvSpPr/>
              <p:nvPr/>
            </p:nvSpPr>
            <p:spPr>
              <a:xfrm flipH="1" rot="10800000">
                <a:off x="-294853" y="89737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14"/>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14"/>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14"/>
              <p:cNvSpPr/>
              <p:nvPr/>
            </p:nvSpPr>
            <p:spPr>
              <a:xfrm flipH="1" rot="10800000">
                <a:off x="110724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14"/>
              <p:cNvSpPr/>
              <p:nvPr/>
            </p:nvSpPr>
            <p:spPr>
              <a:xfrm flipH="1" rot="10800000">
                <a:off x="-41140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14"/>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14"/>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14"/>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14"/>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14"/>
              <p:cNvSpPr/>
              <p:nvPr/>
            </p:nvSpPr>
            <p:spPr>
              <a:xfrm flipH="1" rot="10800000">
                <a:off x="757648"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14"/>
              <p:cNvSpPr/>
              <p:nvPr/>
            </p:nvSpPr>
            <p:spPr>
              <a:xfrm flipH="1" rot="10800000">
                <a:off x="-41140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14"/>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14"/>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14"/>
              <p:cNvSpPr/>
              <p:nvPr/>
            </p:nvSpPr>
            <p:spPr>
              <a:xfrm flipH="1" rot="10800000">
                <a:off x="990744"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14"/>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14"/>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14"/>
              <p:cNvSpPr/>
              <p:nvPr/>
            </p:nvSpPr>
            <p:spPr>
              <a:xfrm flipH="1" rot="10800000">
                <a:off x="757648"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14"/>
              <p:cNvSpPr/>
              <p:nvPr/>
            </p:nvSpPr>
            <p:spPr>
              <a:xfrm flipH="1" rot="10800000">
                <a:off x="1225029"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14"/>
              <p:cNvSpPr/>
              <p:nvPr/>
            </p:nvSpPr>
            <p:spPr>
              <a:xfrm flipH="1" rot="10800000">
                <a:off x="-52913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14"/>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14"/>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14"/>
              <p:cNvSpPr/>
              <p:nvPr/>
            </p:nvSpPr>
            <p:spPr>
              <a:xfrm flipH="1" rot="10800000">
                <a:off x="874196"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14"/>
              <p:cNvSpPr/>
              <p:nvPr/>
            </p:nvSpPr>
            <p:spPr>
              <a:xfrm flipH="1" rot="10800000">
                <a:off x="1341577"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14"/>
              <p:cNvSpPr/>
              <p:nvPr/>
            </p:nvSpPr>
            <p:spPr>
              <a:xfrm flipH="1" rot="10800000">
                <a:off x="-294853" y="177336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14"/>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14"/>
              <p:cNvSpPr/>
              <p:nvPr/>
            </p:nvSpPr>
            <p:spPr>
              <a:xfrm flipH="1" rot="10800000">
                <a:off x="63991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14"/>
              <p:cNvSpPr/>
              <p:nvPr/>
            </p:nvSpPr>
            <p:spPr>
              <a:xfrm flipH="1" rot="10800000">
                <a:off x="1107246"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14"/>
              <p:cNvSpPr/>
              <p:nvPr/>
            </p:nvSpPr>
            <p:spPr>
              <a:xfrm flipH="1" rot="10800000">
                <a:off x="-41140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14"/>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14"/>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14"/>
              <p:cNvSpPr/>
              <p:nvPr/>
            </p:nvSpPr>
            <p:spPr>
              <a:xfrm flipH="1" rot="10800000">
                <a:off x="990744"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14"/>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14"/>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14"/>
              <p:cNvSpPr/>
              <p:nvPr/>
            </p:nvSpPr>
            <p:spPr>
              <a:xfrm flipH="1" rot="10800000">
                <a:off x="757648"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14"/>
              <p:cNvSpPr/>
              <p:nvPr/>
            </p:nvSpPr>
            <p:spPr>
              <a:xfrm flipH="1" rot="10800000">
                <a:off x="-41140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14"/>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14"/>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14"/>
              <p:cNvSpPr/>
              <p:nvPr/>
            </p:nvSpPr>
            <p:spPr>
              <a:xfrm flipH="1" rot="10800000">
                <a:off x="990744"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14"/>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14"/>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14"/>
              <p:cNvSpPr/>
              <p:nvPr/>
            </p:nvSpPr>
            <p:spPr>
              <a:xfrm flipH="1" rot="10800000">
                <a:off x="757648"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14"/>
              <p:cNvSpPr/>
              <p:nvPr/>
            </p:nvSpPr>
            <p:spPr>
              <a:xfrm flipH="1" rot="10800000">
                <a:off x="1225029"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14"/>
              <p:cNvSpPr/>
              <p:nvPr/>
            </p:nvSpPr>
            <p:spPr>
              <a:xfrm flipH="1" rot="10800000">
                <a:off x="-52913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14"/>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14"/>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14"/>
              <p:cNvSpPr/>
              <p:nvPr/>
            </p:nvSpPr>
            <p:spPr>
              <a:xfrm flipH="1" rot="10800000">
                <a:off x="874196"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14"/>
              <p:cNvSpPr/>
              <p:nvPr/>
            </p:nvSpPr>
            <p:spPr>
              <a:xfrm flipH="1" rot="10800000">
                <a:off x="1341577"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14"/>
              <p:cNvSpPr/>
              <p:nvPr/>
            </p:nvSpPr>
            <p:spPr>
              <a:xfrm flipH="1" rot="10800000">
                <a:off x="-294853" y="264936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14"/>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14"/>
              <p:cNvSpPr/>
              <p:nvPr/>
            </p:nvSpPr>
            <p:spPr>
              <a:xfrm flipH="1" rot="10800000">
                <a:off x="63991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14"/>
              <p:cNvSpPr/>
              <p:nvPr/>
            </p:nvSpPr>
            <p:spPr>
              <a:xfrm flipH="1" rot="10800000">
                <a:off x="1107246"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14"/>
              <p:cNvSpPr/>
              <p:nvPr/>
            </p:nvSpPr>
            <p:spPr>
              <a:xfrm flipH="1" rot="10800000">
                <a:off x="-41140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14"/>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14"/>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14"/>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14"/>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14"/>
              <p:cNvSpPr/>
              <p:nvPr/>
            </p:nvSpPr>
            <p:spPr>
              <a:xfrm flipH="1" rot="10800000">
                <a:off x="757648"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14"/>
              <p:cNvSpPr/>
              <p:nvPr/>
            </p:nvSpPr>
            <p:spPr>
              <a:xfrm flipH="1" rot="10800000">
                <a:off x="-41140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14"/>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14"/>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14"/>
              <p:cNvSpPr/>
              <p:nvPr/>
            </p:nvSpPr>
            <p:spPr>
              <a:xfrm flipH="1" rot="10800000">
                <a:off x="990744"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14"/>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14"/>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14"/>
              <p:cNvSpPr/>
              <p:nvPr/>
            </p:nvSpPr>
            <p:spPr>
              <a:xfrm flipH="1" rot="10800000">
                <a:off x="757648"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14"/>
              <p:cNvSpPr/>
              <p:nvPr/>
            </p:nvSpPr>
            <p:spPr>
              <a:xfrm flipH="1" rot="10800000">
                <a:off x="1225029"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14"/>
              <p:cNvSpPr/>
              <p:nvPr/>
            </p:nvSpPr>
            <p:spPr>
              <a:xfrm flipH="1" rot="10800000">
                <a:off x="-52913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14"/>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14"/>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14"/>
              <p:cNvSpPr/>
              <p:nvPr/>
            </p:nvSpPr>
            <p:spPr>
              <a:xfrm flipH="1" rot="10800000">
                <a:off x="874196"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14"/>
              <p:cNvSpPr/>
              <p:nvPr/>
            </p:nvSpPr>
            <p:spPr>
              <a:xfrm flipH="1" rot="10800000">
                <a:off x="1341577"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14"/>
              <p:cNvSpPr/>
              <p:nvPr/>
            </p:nvSpPr>
            <p:spPr>
              <a:xfrm flipH="1" rot="10800000">
                <a:off x="-294853" y="3525360"/>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14"/>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14"/>
              <p:cNvSpPr/>
              <p:nvPr/>
            </p:nvSpPr>
            <p:spPr>
              <a:xfrm flipH="1" rot="10800000">
                <a:off x="63991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14"/>
              <p:cNvSpPr/>
              <p:nvPr/>
            </p:nvSpPr>
            <p:spPr>
              <a:xfrm flipH="1" rot="10800000">
                <a:off x="1107246"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14"/>
              <p:cNvSpPr/>
              <p:nvPr/>
            </p:nvSpPr>
            <p:spPr>
              <a:xfrm flipH="1" rot="10800000">
                <a:off x="-41140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14"/>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14"/>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14"/>
              <p:cNvSpPr/>
              <p:nvPr/>
            </p:nvSpPr>
            <p:spPr>
              <a:xfrm flipH="1" rot="10800000">
                <a:off x="990744"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14"/>
              <p:cNvSpPr/>
              <p:nvPr/>
            </p:nvSpPr>
            <p:spPr>
              <a:xfrm flipH="1" rot="10800000">
                <a:off x="14593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14"/>
              <p:cNvSpPr/>
              <p:nvPr/>
            </p:nvSpPr>
            <p:spPr>
              <a:xfrm flipH="1" rot="10800000">
                <a:off x="1926696" y="4108961"/>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14"/>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14"/>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14"/>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14"/>
              <p:cNvSpPr/>
              <p:nvPr/>
            </p:nvSpPr>
            <p:spPr>
              <a:xfrm flipH="1" rot="10800000">
                <a:off x="1225029"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14"/>
              <p:cNvSpPr/>
              <p:nvPr/>
            </p:nvSpPr>
            <p:spPr>
              <a:xfrm flipH="1" rot="10800000">
                <a:off x="169241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14"/>
              <p:cNvSpPr/>
              <p:nvPr/>
            </p:nvSpPr>
            <p:spPr>
              <a:xfrm flipH="1" rot="10800000">
                <a:off x="-41140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14"/>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14"/>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14"/>
              <p:cNvSpPr/>
              <p:nvPr/>
            </p:nvSpPr>
            <p:spPr>
              <a:xfrm flipH="1" rot="10800000">
                <a:off x="990744" y="3816566"/>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14"/>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14"/>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14"/>
              <p:cNvSpPr/>
              <p:nvPr/>
            </p:nvSpPr>
            <p:spPr>
              <a:xfrm flipH="1" rot="10800000">
                <a:off x="757648"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14"/>
              <p:cNvSpPr/>
              <p:nvPr/>
            </p:nvSpPr>
            <p:spPr>
              <a:xfrm flipH="1" rot="10800000">
                <a:off x="1225029"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14"/>
              <p:cNvSpPr/>
              <p:nvPr/>
            </p:nvSpPr>
            <p:spPr>
              <a:xfrm flipH="1" rot="10800000">
                <a:off x="-52913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14"/>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14"/>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14"/>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14"/>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14"/>
              <p:cNvSpPr/>
              <p:nvPr/>
            </p:nvSpPr>
            <p:spPr>
              <a:xfrm flipH="1" rot="10800000">
                <a:off x="-294853" y="440135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14"/>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14"/>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14"/>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14"/>
              <p:cNvSpPr/>
              <p:nvPr/>
            </p:nvSpPr>
            <p:spPr>
              <a:xfrm flipH="1" rot="10800000">
                <a:off x="-41140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14"/>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14"/>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14"/>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14"/>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14"/>
              <p:cNvSpPr/>
              <p:nvPr/>
            </p:nvSpPr>
            <p:spPr>
              <a:xfrm flipH="1" rot="10800000">
                <a:off x="1926696"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14"/>
              <p:cNvSpPr/>
              <p:nvPr/>
            </p:nvSpPr>
            <p:spPr>
              <a:xfrm flipH="1" rot="10800000">
                <a:off x="2394078"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14"/>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14"/>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14"/>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14"/>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14"/>
              <p:cNvSpPr/>
              <p:nvPr/>
            </p:nvSpPr>
            <p:spPr>
              <a:xfrm flipH="1" rot="10800000">
                <a:off x="169241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14"/>
              <p:cNvSpPr/>
              <p:nvPr/>
            </p:nvSpPr>
            <p:spPr>
              <a:xfrm flipH="1" rot="10800000">
                <a:off x="2159792"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14"/>
              <p:cNvSpPr/>
              <p:nvPr/>
            </p:nvSpPr>
            <p:spPr>
              <a:xfrm flipH="1" rot="10800000">
                <a:off x="-41140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14"/>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14"/>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14"/>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14"/>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14"/>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14"/>
              <p:cNvSpPr/>
              <p:nvPr/>
            </p:nvSpPr>
            <p:spPr>
              <a:xfrm flipH="1" rot="10800000">
                <a:off x="2394078"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14"/>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14"/>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14"/>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14"/>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14"/>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14"/>
              <p:cNvSpPr/>
              <p:nvPr/>
            </p:nvSpPr>
            <p:spPr>
              <a:xfrm flipH="1" rot="10800000">
                <a:off x="2159792"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5" name="Google Shape;2645;p14"/>
            <p:cNvGrpSpPr/>
            <p:nvPr/>
          </p:nvGrpSpPr>
          <p:grpSpPr>
            <a:xfrm flipH="1">
              <a:off x="6613924" y="21377"/>
              <a:ext cx="3059215" cy="5100745"/>
              <a:chOff x="-529139" y="21377"/>
              <a:chExt cx="3059215" cy="5100745"/>
            </a:xfrm>
          </p:grpSpPr>
          <p:sp>
            <p:nvSpPr>
              <p:cNvPr id="2646" name="Google Shape;2646;p14"/>
              <p:cNvSpPr/>
              <p:nvPr/>
            </p:nvSpPr>
            <p:spPr>
              <a:xfrm flipH="1" rot="10800000">
                <a:off x="-52913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14"/>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14"/>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14"/>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14"/>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14"/>
              <p:cNvSpPr/>
              <p:nvPr/>
            </p:nvSpPr>
            <p:spPr>
              <a:xfrm flipH="1" rot="10800000">
                <a:off x="1808958"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14"/>
              <p:cNvSpPr/>
              <p:nvPr/>
            </p:nvSpPr>
            <p:spPr>
              <a:xfrm flipH="1" rot="10800000">
                <a:off x="2276294"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14"/>
              <p:cNvSpPr/>
              <p:nvPr/>
            </p:nvSpPr>
            <p:spPr>
              <a:xfrm flipH="1" rot="10800000">
                <a:off x="-294853" y="21377"/>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14"/>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14"/>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14"/>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14"/>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14"/>
              <p:cNvSpPr/>
              <p:nvPr/>
            </p:nvSpPr>
            <p:spPr>
              <a:xfrm flipH="1" rot="10800000">
                <a:off x="204200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14"/>
              <p:cNvSpPr/>
              <p:nvPr/>
            </p:nvSpPr>
            <p:spPr>
              <a:xfrm flipH="1" rot="10800000">
                <a:off x="-41140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14"/>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14"/>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14"/>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14"/>
              <p:cNvSpPr/>
              <p:nvPr/>
            </p:nvSpPr>
            <p:spPr>
              <a:xfrm flipH="1" rot="10800000">
                <a:off x="14593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14"/>
              <p:cNvSpPr/>
              <p:nvPr/>
            </p:nvSpPr>
            <p:spPr>
              <a:xfrm flipH="1" rot="10800000">
                <a:off x="1926696"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14"/>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14"/>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14"/>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14"/>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14"/>
              <p:cNvSpPr/>
              <p:nvPr/>
            </p:nvSpPr>
            <p:spPr>
              <a:xfrm flipH="1" rot="10800000">
                <a:off x="169241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14"/>
              <p:cNvSpPr/>
              <p:nvPr/>
            </p:nvSpPr>
            <p:spPr>
              <a:xfrm flipH="1" rot="10800000">
                <a:off x="2159792"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14"/>
              <p:cNvSpPr/>
              <p:nvPr/>
            </p:nvSpPr>
            <p:spPr>
              <a:xfrm flipH="1" rot="10800000">
                <a:off x="-41140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14"/>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14"/>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14"/>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14"/>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14"/>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14"/>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14"/>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14"/>
              <p:cNvSpPr/>
              <p:nvPr/>
            </p:nvSpPr>
            <p:spPr>
              <a:xfrm flipH="1" rot="10800000">
                <a:off x="-52913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14"/>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14"/>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14"/>
              <p:cNvSpPr/>
              <p:nvPr/>
            </p:nvSpPr>
            <p:spPr>
              <a:xfrm flipH="1" rot="10800000">
                <a:off x="874196"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14"/>
              <p:cNvSpPr/>
              <p:nvPr/>
            </p:nvSpPr>
            <p:spPr>
              <a:xfrm flipH="1" rot="10800000">
                <a:off x="1341577"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14"/>
              <p:cNvSpPr/>
              <p:nvPr/>
            </p:nvSpPr>
            <p:spPr>
              <a:xfrm flipH="1" rot="10800000">
                <a:off x="-294853" y="89737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14"/>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14"/>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14"/>
              <p:cNvSpPr/>
              <p:nvPr/>
            </p:nvSpPr>
            <p:spPr>
              <a:xfrm flipH="1" rot="10800000">
                <a:off x="110724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14"/>
              <p:cNvSpPr/>
              <p:nvPr/>
            </p:nvSpPr>
            <p:spPr>
              <a:xfrm flipH="1" rot="10800000">
                <a:off x="-41140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14"/>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14"/>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14"/>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14"/>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14"/>
              <p:cNvSpPr/>
              <p:nvPr/>
            </p:nvSpPr>
            <p:spPr>
              <a:xfrm flipH="1" rot="10800000">
                <a:off x="757648"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14"/>
              <p:cNvSpPr/>
              <p:nvPr/>
            </p:nvSpPr>
            <p:spPr>
              <a:xfrm flipH="1" rot="10800000">
                <a:off x="-41140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14"/>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14"/>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14"/>
              <p:cNvSpPr/>
              <p:nvPr/>
            </p:nvSpPr>
            <p:spPr>
              <a:xfrm flipH="1" rot="10800000">
                <a:off x="990744"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14"/>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14"/>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14"/>
              <p:cNvSpPr/>
              <p:nvPr/>
            </p:nvSpPr>
            <p:spPr>
              <a:xfrm flipH="1" rot="10800000">
                <a:off x="757648"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14"/>
              <p:cNvSpPr/>
              <p:nvPr/>
            </p:nvSpPr>
            <p:spPr>
              <a:xfrm flipH="1" rot="10800000">
                <a:off x="1225029"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14"/>
              <p:cNvSpPr/>
              <p:nvPr/>
            </p:nvSpPr>
            <p:spPr>
              <a:xfrm flipH="1" rot="10800000">
                <a:off x="-52913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14"/>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14"/>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14"/>
              <p:cNvSpPr/>
              <p:nvPr/>
            </p:nvSpPr>
            <p:spPr>
              <a:xfrm flipH="1" rot="10800000">
                <a:off x="874196"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14"/>
              <p:cNvSpPr/>
              <p:nvPr/>
            </p:nvSpPr>
            <p:spPr>
              <a:xfrm flipH="1" rot="10800000">
                <a:off x="1341577"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14"/>
              <p:cNvSpPr/>
              <p:nvPr/>
            </p:nvSpPr>
            <p:spPr>
              <a:xfrm flipH="1" rot="10800000">
                <a:off x="-294853" y="177336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14"/>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14"/>
              <p:cNvSpPr/>
              <p:nvPr/>
            </p:nvSpPr>
            <p:spPr>
              <a:xfrm flipH="1" rot="10800000">
                <a:off x="63991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14"/>
              <p:cNvSpPr/>
              <p:nvPr/>
            </p:nvSpPr>
            <p:spPr>
              <a:xfrm flipH="1" rot="10800000">
                <a:off x="1107246"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14"/>
              <p:cNvSpPr/>
              <p:nvPr/>
            </p:nvSpPr>
            <p:spPr>
              <a:xfrm flipH="1" rot="10800000">
                <a:off x="-41140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14"/>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14"/>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14"/>
              <p:cNvSpPr/>
              <p:nvPr/>
            </p:nvSpPr>
            <p:spPr>
              <a:xfrm flipH="1" rot="10800000">
                <a:off x="990744"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14"/>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14"/>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14"/>
              <p:cNvSpPr/>
              <p:nvPr/>
            </p:nvSpPr>
            <p:spPr>
              <a:xfrm flipH="1" rot="10800000">
                <a:off x="757648"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14"/>
              <p:cNvSpPr/>
              <p:nvPr/>
            </p:nvSpPr>
            <p:spPr>
              <a:xfrm flipH="1" rot="10800000">
                <a:off x="-41140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14"/>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14"/>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14"/>
              <p:cNvSpPr/>
              <p:nvPr/>
            </p:nvSpPr>
            <p:spPr>
              <a:xfrm flipH="1" rot="10800000">
                <a:off x="990744"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14"/>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14"/>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14"/>
              <p:cNvSpPr/>
              <p:nvPr/>
            </p:nvSpPr>
            <p:spPr>
              <a:xfrm flipH="1" rot="10800000">
                <a:off x="757648"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14"/>
              <p:cNvSpPr/>
              <p:nvPr/>
            </p:nvSpPr>
            <p:spPr>
              <a:xfrm flipH="1" rot="10800000">
                <a:off x="1225029"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14"/>
              <p:cNvSpPr/>
              <p:nvPr/>
            </p:nvSpPr>
            <p:spPr>
              <a:xfrm flipH="1" rot="10800000">
                <a:off x="-52913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14"/>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14"/>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14"/>
              <p:cNvSpPr/>
              <p:nvPr/>
            </p:nvSpPr>
            <p:spPr>
              <a:xfrm flipH="1" rot="10800000">
                <a:off x="874196"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14"/>
              <p:cNvSpPr/>
              <p:nvPr/>
            </p:nvSpPr>
            <p:spPr>
              <a:xfrm flipH="1" rot="10800000">
                <a:off x="1341577"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14"/>
              <p:cNvSpPr/>
              <p:nvPr/>
            </p:nvSpPr>
            <p:spPr>
              <a:xfrm flipH="1" rot="10800000">
                <a:off x="-294853" y="264936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14"/>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14"/>
              <p:cNvSpPr/>
              <p:nvPr/>
            </p:nvSpPr>
            <p:spPr>
              <a:xfrm flipH="1" rot="10800000">
                <a:off x="63991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14"/>
              <p:cNvSpPr/>
              <p:nvPr/>
            </p:nvSpPr>
            <p:spPr>
              <a:xfrm flipH="1" rot="10800000">
                <a:off x="1107246"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14"/>
              <p:cNvSpPr/>
              <p:nvPr/>
            </p:nvSpPr>
            <p:spPr>
              <a:xfrm flipH="1" rot="10800000">
                <a:off x="-41140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14"/>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14"/>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14"/>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14"/>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14"/>
              <p:cNvSpPr/>
              <p:nvPr/>
            </p:nvSpPr>
            <p:spPr>
              <a:xfrm flipH="1" rot="10800000">
                <a:off x="757648"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14"/>
              <p:cNvSpPr/>
              <p:nvPr/>
            </p:nvSpPr>
            <p:spPr>
              <a:xfrm flipH="1" rot="10800000">
                <a:off x="-41140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14"/>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14"/>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14"/>
              <p:cNvSpPr/>
              <p:nvPr/>
            </p:nvSpPr>
            <p:spPr>
              <a:xfrm flipH="1" rot="10800000">
                <a:off x="990744"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14"/>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14"/>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14"/>
              <p:cNvSpPr/>
              <p:nvPr/>
            </p:nvSpPr>
            <p:spPr>
              <a:xfrm flipH="1" rot="10800000">
                <a:off x="757648"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14"/>
              <p:cNvSpPr/>
              <p:nvPr/>
            </p:nvSpPr>
            <p:spPr>
              <a:xfrm flipH="1" rot="10800000">
                <a:off x="1225029"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14"/>
              <p:cNvSpPr/>
              <p:nvPr/>
            </p:nvSpPr>
            <p:spPr>
              <a:xfrm flipH="1" rot="10800000">
                <a:off x="-52913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14"/>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14"/>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14"/>
              <p:cNvSpPr/>
              <p:nvPr/>
            </p:nvSpPr>
            <p:spPr>
              <a:xfrm flipH="1" rot="10800000">
                <a:off x="874196"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14"/>
              <p:cNvSpPr/>
              <p:nvPr/>
            </p:nvSpPr>
            <p:spPr>
              <a:xfrm flipH="1" rot="10800000">
                <a:off x="1341577"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14"/>
              <p:cNvSpPr/>
              <p:nvPr/>
            </p:nvSpPr>
            <p:spPr>
              <a:xfrm flipH="1" rot="10800000">
                <a:off x="-294853" y="3525360"/>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14"/>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14"/>
              <p:cNvSpPr/>
              <p:nvPr/>
            </p:nvSpPr>
            <p:spPr>
              <a:xfrm flipH="1" rot="10800000">
                <a:off x="63991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14"/>
              <p:cNvSpPr/>
              <p:nvPr/>
            </p:nvSpPr>
            <p:spPr>
              <a:xfrm flipH="1" rot="10800000">
                <a:off x="1107246"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14"/>
              <p:cNvSpPr/>
              <p:nvPr/>
            </p:nvSpPr>
            <p:spPr>
              <a:xfrm flipH="1" rot="10800000">
                <a:off x="-41140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14"/>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14"/>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14"/>
              <p:cNvSpPr/>
              <p:nvPr/>
            </p:nvSpPr>
            <p:spPr>
              <a:xfrm flipH="1" rot="10800000">
                <a:off x="990744"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14"/>
              <p:cNvSpPr/>
              <p:nvPr/>
            </p:nvSpPr>
            <p:spPr>
              <a:xfrm flipH="1" rot="10800000">
                <a:off x="14593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14"/>
              <p:cNvSpPr/>
              <p:nvPr/>
            </p:nvSpPr>
            <p:spPr>
              <a:xfrm flipH="1" rot="10800000">
                <a:off x="1926696" y="4108961"/>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14"/>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14"/>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14"/>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14"/>
              <p:cNvSpPr/>
              <p:nvPr/>
            </p:nvSpPr>
            <p:spPr>
              <a:xfrm flipH="1" rot="10800000">
                <a:off x="1225029"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14"/>
              <p:cNvSpPr/>
              <p:nvPr/>
            </p:nvSpPr>
            <p:spPr>
              <a:xfrm flipH="1" rot="10800000">
                <a:off x="169241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14"/>
              <p:cNvSpPr/>
              <p:nvPr/>
            </p:nvSpPr>
            <p:spPr>
              <a:xfrm flipH="1" rot="10800000">
                <a:off x="-41140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14"/>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14"/>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14"/>
              <p:cNvSpPr/>
              <p:nvPr/>
            </p:nvSpPr>
            <p:spPr>
              <a:xfrm flipH="1" rot="10800000">
                <a:off x="990744" y="3816566"/>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14"/>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14"/>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14"/>
              <p:cNvSpPr/>
              <p:nvPr/>
            </p:nvSpPr>
            <p:spPr>
              <a:xfrm flipH="1" rot="10800000">
                <a:off x="757648"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14"/>
              <p:cNvSpPr/>
              <p:nvPr/>
            </p:nvSpPr>
            <p:spPr>
              <a:xfrm flipH="1" rot="10800000">
                <a:off x="1225029"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14"/>
              <p:cNvSpPr/>
              <p:nvPr/>
            </p:nvSpPr>
            <p:spPr>
              <a:xfrm flipH="1" rot="10800000">
                <a:off x="-52913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14"/>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14"/>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14"/>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14"/>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14"/>
              <p:cNvSpPr/>
              <p:nvPr/>
            </p:nvSpPr>
            <p:spPr>
              <a:xfrm flipH="1" rot="10800000">
                <a:off x="-294853" y="440135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14"/>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14"/>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14"/>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14"/>
              <p:cNvSpPr/>
              <p:nvPr/>
            </p:nvSpPr>
            <p:spPr>
              <a:xfrm flipH="1" rot="10800000">
                <a:off x="-41140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14"/>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14"/>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14"/>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14"/>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14"/>
              <p:cNvSpPr/>
              <p:nvPr/>
            </p:nvSpPr>
            <p:spPr>
              <a:xfrm flipH="1" rot="10800000">
                <a:off x="1926696"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14"/>
              <p:cNvSpPr/>
              <p:nvPr/>
            </p:nvSpPr>
            <p:spPr>
              <a:xfrm flipH="1" rot="10800000">
                <a:off x="2394078"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14"/>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14"/>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14"/>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14"/>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14"/>
              <p:cNvSpPr/>
              <p:nvPr/>
            </p:nvSpPr>
            <p:spPr>
              <a:xfrm flipH="1" rot="10800000">
                <a:off x="169241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14"/>
              <p:cNvSpPr/>
              <p:nvPr/>
            </p:nvSpPr>
            <p:spPr>
              <a:xfrm flipH="1" rot="10800000">
                <a:off x="2159792"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14"/>
              <p:cNvSpPr/>
              <p:nvPr/>
            </p:nvSpPr>
            <p:spPr>
              <a:xfrm flipH="1" rot="10800000">
                <a:off x="-41140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14"/>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14"/>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14"/>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14"/>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14"/>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14"/>
              <p:cNvSpPr/>
              <p:nvPr/>
            </p:nvSpPr>
            <p:spPr>
              <a:xfrm flipH="1" rot="10800000">
                <a:off x="2394078"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14"/>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14"/>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14"/>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14"/>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14"/>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14"/>
              <p:cNvSpPr/>
              <p:nvPr/>
            </p:nvSpPr>
            <p:spPr>
              <a:xfrm flipH="1" rot="10800000">
                <a:off x="2159792"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812" name="Google Shape;2812;p14"/>
          <p:cNvPicPr preferRelativeResize="0"/>
          <p:nvPr/>
        </p:nvPicPr>
        <p:blipFill rotWithShape="1">
          <a:blip r:embed="rId2">
            <a:alphaModFix amt="75000"/>
          </a:blip>
          <a:srcRect b="0" l="31058" r="89" t="57317"/>
          <a:stretch/>
        </p:blipFill>
        <p:spPr>
          <a:xfrm rot="5400000">
            <a:off x="5664650" y="989363"/>
            <a:ext cx="4468725" cy="2489975"/>
          </a:xfrm>
          <a:prstGeom prst="rect">
            <a:avLst/>
          </a:prstGeom>
          <a:noFill/>
          <a:ln>
            <a:noFill/>
          </a:ln>
        </p:spPr>
      </p:pic>
      <p:pic>
        <p:nvPicPr>
          <p:cNvPr id="2813" name="Google Shape;2813;p14"/>
          <p:cNvPicPr preferRelativeResize="0"/>
          <p:nvPr/>
        </p:nvPicPr>
        <p:blipFill rotWithShape="1">
          <a:blip r:embed="rId2">
            <a:alphaModFix amt="75000"/>
          </a:blip>
          <a:srcRect b="60042" l="-6" r="35544" t="-3"/>
          <a:stretch/>
        </p:blipFill>
        <p:spPr>
          <a:xfrm rot="5400000">
            <a:off x="-989375" y="1664138"/>
            <a:ext cx="4468725" cy="2489975"/>
          </a:xfrm>
          <a:prstGeom prst="rect">
            <a:avLst/>
          </a:prstGeom>
          <a:noFill/>
          <a:ln>
            <a:noFill/>
          </a:ln>
        </p:spPr>
      </p:pic>
      <p:sp>
        <p:nvSpPr>
          <p:cNvPr id="2814" name="Google Shape;2814;p14"/>
          <p:cNvSpPr txBox="1"/>
          <p:nvPr>
            <p:ph type="title"/>
          </p:nvPr>
        </p:nvSpPr>
        <p:spPr>
          <a:xfrm>
            <a:off x="1723950" y="3029844"/>
            <a:ext cx="5696100" cy="402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2815" name="Google Shape;2815;p14"/>
          <p:cNvSpPr txBox="1"/>
          <p:nvPr>
            <p:ph idx="1" type="subTitle"/>
          </p:nvPr>
        </p:nvSpPr>
        <p:spPr>
          <a:xfrm>
            <a:off x="1723950" y="1732194"/>
            <a:ext cx="5696100" cy="11862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600"/>
            </a:lvl1pPr>
            <a:lvl2pPr lvl="1" rtl="0">
              <a:spcBef>
                <a:spcPts val="0"/>
              </a:spcBef>
              <a:spcAft>
                <a:spcPts val="0"/>
              </a:spcAft>
              <a:buNone/>
              <a:defRPr sz="2600"/>
            </a:lvl2pPr>
            <a:lvl3pPr lvl="2" rtl="0">
              <a:spcBef>
                <a:spcPts val="0"/>
              </a:spcBef>
              <a:spcAft>
                <a:spcPts val="0"/>
              </a:spcAft>
              <a:buNone/>
              <a:defRPr sz="2600"/>
            </a:lvl3pPr>
            <a:lvl4pPr lvl="3" rtl="0">
              <a:spcBef>
                <a:spcPts val="0"/>
              </a:spcBef>
              <a:spcAft>
                <a:spcPts val="0"/>
              </a:spcAft>
              <a:buNone/>
              <a:defRPr sz="2600"/>
            </a:lvl4pPr>
            <a:lvl5pPr lvl="4" rtl="0">
              <a:spcBef>
                <a:spcPts val="0"/>
              </a:spcBef>
              <a:spcAft>
                <a:spcPts val="0"/>
              </a:spcAft>
              <a:buNone/>
              <a:defRPr sz="2600"/>
            </a:lvl5pPr>
            <a:lvl6pPr lvl="5" rtl="0">
              <a:spcBef>
                <a:spcPts val="0"/>
              </a:spcBef>
              <a:spcAft>
                <a:spcPts val="0"/>
              </a:spcAft>
              <a:buNone/>
              <a:defRPr sz="2600"/>
            </a:lvl6pPr>
            <a:lvl7pPr lvl="6" rtl="0">
              <a:spcBef>
                <a:spcPts val="0"/>
              </a:spcBef>
              <a:spcAft>
                <a:spcPts val="0"/>
              </a:spcAft>
              <a:buNone/>
              <a:defRPr sz="2600"/>
            </a:lvl7pPr>
            <a:lvl8pPr lvl="7" rtl="0">
              <a:spcBef>
                <a:spcPts val="0"/>
              </a:spcBef>
              <a:spcAft>
                <a:spcPts val="0"/>
              </a:spcAft>
              <a:buNone/>
              <a:defRPr sz="2600"/>
            </a:lvl8pPr>
            <a:lvl9pPr lvl="8" rtl="0">
              <a:spcBef>
                <a:spcPts val="0"/>
              </a:spcBef>
              <a:spcAft>
                <a:spcPts val="0"/>
              </a:spcAft>
              <a:buNone/>
              <a:defRPr sz="2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3">
    <p:spTree>
      <p:nvGrpSpPr>
        <p:cNvPr id="2816" name="Shape 2816"/>
        <p:cNvGrpSpPr/>
        <p:nvPr/>
      </p:nvGrpSpPr>
      <p:grpSpPr>
        <a:xfrm>
          <a:off x="0" y="0"/>
          <a:ext cx="0" cy="0"/>
          <a:chOff x="0" y="0"/>
          <a:chExt cx="0" cy="0"/>
        </a:xfrm>
      </p:grpSpPr>
      <p:grpSp>
        <p:nvGrpSpPr>
          <p:cNvPr id="2817" name="Google Shape;2817;p15"/>
          <p:cNvGrpSpPr/>
          <p:nvPr/>
        </p:nvGrpSpPr>
        <p:grpSpPr>
          <a:xfrm>
            <a:off x="7782972" y="21377"/>
            <a:ext cx="1422831" cy="5100745"/>
            <a:chOff x="7782972" y="21377"/>
            <a:chExt cx="1422831" cy="5100745"/>
          </a:xfrm>
        </p:grpSpPr>
        <p:sp>
          <p:nvSpPr>
            <p:cNvPr id="2818" name="Google Shape;2818;p15"/>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15"/>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15"/>
            <p:cNvSpPr/>
            <p:nvPr/>
          </p:nvSpPr>
          <p:spPr>
            <a:xfrm rot="10800000">
              <a:off x="7899520"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15"/>
            <p:cNvSpPr/>
            <p:nvPr/>
          </p:nvSpPr>
          <p:spPr>
            <a:xfrm rot="10800000">
              <a:off x="906856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15"/>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15"/>
            <p:cNvSpPr/>
            <p:nvPr/>
          </p:nvSpPr>
          <p:spPr>
            <a:xfrm rot="10800000">
              <a:off x="813380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15"/>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15"/>
            <p:cNvSpPr/>
            <p:nvPr/>
          </p:nvSpPr>
          <p:spPr>
            <a:xfrm rot="10800000">
              <a:off x="8250354"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15"/>
            <p:cNvSpPr/>
            <p:nvPr/>
          </p:nvSpPr>
          <p:spPr>
            <a:xfrm rot="10800000">
              <a:off x="7782972"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15"/>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15"/>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15"/>
            <p:cNvSpPr/>
            <p:nvPr/>
          </p:nvSpPr>
          <p:spPr>
            <a:xfrm rot="10800000">
              <a:off x="8016068"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15"/>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15"/>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15"/>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15"/>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15"/>
            <p:cNvSpPr/>
            <p:nvPr/>
          </p:nvSpPr>
          <p:spPr>
            <a:xfrm rot="10800000">
              <a:off x="7899520"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15"/>
            <p:cNvSpPr/>
            <p:nvPr/>
          </p:nvSpPr>
          <p:spPr>
            <a:xfrm rot="10800000">
              <a:off x="906856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15"/>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15"/>
            <p:cNvSpPr/>
            <p:nvPr/>
          </p:nvSpPr>
          <p:spPr>
            <a:xfrm rot="10800000">
              <a:off x="813380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15"/>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15"/>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15"/>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15"/>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15"/>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15"/>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15"/>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15"/>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15"/>
            <p:cNvSpPr/>
            <p:nvPr/>
          </p:nvSpPr>
          <p:spPr>
            <a:xfrm rot="10800000">
              <a:off x="9068569"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15"/>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15"/>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15"/>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15"/>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15"/>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15"/>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15"/>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15"/>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15"/>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15"/>
            <p:cNvSpPr/>
            <p:nvPr/>
          </p:nvSpPr>
          <p:spPr>
            <a:xfrm rot="10800000">
              <a:off x="9068569"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15"/>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15"/>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15"/>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15"/>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15"/>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15"/>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15"/>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15"/>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15"/>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15"/>
            <p:cNvSpPr/>
            <p:nvPr/>
          </p:nvSpPr>
          <p:spPr>
            <a:xfrm rot="10800000">
              <a:off x="9068569"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15"/>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15"/>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15"/>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15"/>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15"/>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15"/>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15"/>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15"/>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15"/>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15"/>
            <p:cNvSpPr/>
            <p:nvPr/>
          </p:nvSpPr>
          <p:spPr>
            <a:xfrm rot="10800000">
              <a:off x="9068569"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15"/>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15"/>
            <p:cNvSpPr/>
            <p:nvPr/>
          </p:nvSpPr>
          <p:spPr>
            <a:xfrm rot="10800000">
              <a:off x="813380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15"/>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15"/>
            <p:cNvSpPr/>
            <p:nvPr/>
          </p:nvSpPr>
          <p:spPr>
            <a:xfrm rot="10800000">
              <a:off x="8250354"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15"/>
            <p:cNvSpPr/>
            <p:nvPr/>
          </p:nvSpPr>
          <p:spPr>
            <a:xfrm rot="10800000">
              <a:off x="7782972"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15"/>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15"/>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15"/>
            <p:cNvSpPr/>
            <p:nvPr/>
          </p:nvSpPr>
          <p:spPr>
            <a:xfrm rot="10800000">
              <a:off x="8016068"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15"/>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15"/>
            <p:cNvSpPr/>
            <p:nvPr/>
          </p:nvSpPr>
          <p:spPr>
            <a:xfrm rot="10800000">
              <a:off x="8250354"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15"/>
            <p:cNvSpPr/>
            <p:nvPr/>
          </p:nvSpPr>
          <p:spPr>
            <a:xfrm rot="10800000">
              <a:off x="7782972"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15"/>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15"/>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15"/>
            <p:cNvSpPr/>
            <p:nvPr/>
          </p:nvSpPr>
          <p:spPr>
            <a:xfrm rot="10800000">
              <a:off x="8016068"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1" name="Google Shape;2891;p15"/>
          <p:cNvGrpSpPr/>
          <p:nvPr/>
        </p:nvGrpSpPr>
        <p:grpSpPr>
          <a:xfrm>
            <a:off x="55981" y="21377"/>
            <a:ext cx="1539333" cy="5100745"/>
            <a:chOff x="55981" y="21377"/>
            <a:chExt cx="1539333" cy="5100745"/>
          </a:xfrm>
        </p:grpSpPr>
        <p:sp>
          <p:nvSpPr>
            <p:cNvPr id="2892" name="Google Shape;2892;p15"/>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15"/>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15"/>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15"/>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15"/>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15"/>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15"/>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15"/>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15"/>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15"/>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15"/>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15"/>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15"/>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15"/>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15"/>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15"/>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15"/>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15"/>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15"/>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15"/>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15"/>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15"/>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15"/>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15"/>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15"/>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15"/>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15"/>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15"/>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15"/>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15"/>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15"/>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15"/>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15"/>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15"/>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15"/>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15"/>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15"/>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15"/>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15"/>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15"/>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15"/>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15"/>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15"/>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15"/>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15"/>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15"/>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15"/>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15"/>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15"/>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15"/>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15"/>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15"/>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15"/>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15"/>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15"/>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15"/>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15"/>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15"/>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15"/>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51" name="Google Shape;2951;p15"/>
          <p:cNvPicPr preferRelativeResize="0"/>
          <p:nvPr/>
        </p:nvPicPr>
        <p:blipFill rotWithShape="1">
          <a:blip r:embed="rId2">
            <a:alphaModFix amt="69000"/>
          </a:blip>
          <a:srcRect b="41971" l="5052" r="25924" t="-5641"/>
          <a:stretch/>
        </p:blipFill>
        <p:spPr>
          <a:xfrm flipH="1" rot="10800000">
            <a:off x="6152900" y="-1"/>
            <a:ext cx="2991099" cy="2479901"/>
          </a:xfrm>
          <a:prstGeom prst="rect">
            <a:avLst/>
          </a:prstGeom>
          <a:noFill/>
          <a:ln>
            <a:noFill/>
          </a:ln>
        </p:spPr>
      </p:pic>
      <p:pic>
        <p:nvPicPr>
          <p:cNvPr id="2952" name="Google Shape;2952;p15"/>
          <p:cNvPicPr preferRelativeResize="0"/>
          <p:nvPr/>
        </p:nvPicPr>
        <p:blipFill rotWithShape="1">
          <a:blip r:embed="rId2">
            <a:alphaModFix amt="69000"/>
          </a:blip>
          <a:srcRect b="54583" l="51338" r="5054" t="-5630"/>
          <a:stretch/>
        </p:blipFill>
        <p:spPr>
          <a:xfrm>
            <a:off x="0" y="3155275"/>
            <a:ext cx="1889750" cy="1988225"/>
          </a:xfrm>
          <a:prstGeom prst="rect">
            <a:avLst/>
          </a:prstGeom>
          <a:noFill/>
          <a:ln>
            <a:noFill/>
          </a:ln>
        </p:spPr>
      </p:pic>
      <p:sp>
        <p:nvSpPr>
          <p:cNvPr id="2953" name="Google Shape;2953;p15"/>
          <p:cNvSpPr txBox="1"/>
          <p:nvPr>
            <p:ph idx="1" type="body"/>
          </p:nvPr>
        </p:nvSpPr>
        <p:spPr>
          <a:xfrm>
            <a:off x="4748375" y="1718549"/>
            <a:ext cx="3675600" cy="28854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Char char="■"/>
              <a:defRPr sz="1600"/>
            </a:lvl1pPr>
            <a:lvl2pPr indent="-330200" lvl="1" marL="914400" rtl="0">
              <a:lnSpc>
                <a:spcPct val="100000"/>
              </a:lnSpc>
              <a:spcBef>
                <a:spcPts val="1000"/>
              </a:spcBef>
              <a:spcAft>
                <a:spcPts val="0"/>
              </a:spcAft>
              <a:buSzPts val="1600"/>
              <a:buChar char="○"/>
              <a:defRPr sz="1600"/>
            </a:lvl2pPr>
            <a:lvl3pPr indent="-330200" lvl="2" marL="1371600" rtl="0">
              <a:lnSpc>
                <a:spcPct val="100000"/>
              </a:lnSpc>
              <a:spcBef>
                <a:spcPts val="0"/>
              </a:spcBef>
              <a:spcAft>
                <a:spcPts val="0"/>
              </a:spcAft>
              <a:buSzPts val="1600"/>
              <a:buChar char="■"/>
              <a:defRPr sz="1600"/>
            </a:lvl3pPr>
            <a:lvl4pPr indent="-330200" lvl="3" marL="1828800" rtl="0">
              <a:lnSpc>
                <a:spcPct val="100000"/>
              </a:lnSpc>
              <a:spcBef>
                <a:spcPts val="0"/>
              </a:spcBef>
              <a:spcAft>
                <a:spcPts val="0"/>
              </a:spcAft>
              <a:buSzPts val="1600"/>
              <a:buChar char="●"/>
              <a:defRPr sz="1600"/>
            </a:lvl4pPr>
            <a:lvl5pPr indent="-330200" lvl="4" marL="2286000" rtl="0">
              <a:lnSpc>
                <a:spcPct val="100000"/>
              </a:lnSpc>
              <a:spcBef>
                <a:spcPts val="0"/>
              </a:spcBef>
              <a:spcAft>
                <a:spcPts val="0"/>
              </a:spcAft>
              <a:buSzPts val="1600"/>
              <a:buChar char="○"/>
              <a:defRPr sz="1600"/>
            </a:lvl5pPr>
            <a:lvl6pPr indent="-330200" lvl="5" marL="2743200" rtl="0">
              <a:lnSpc>
                <a:spcPct val="100000"/>
              </a:lnSpc>
              <a:spcBef>
                <a:spcPts val="0"/>
              </a:spcBef>
              <a:spcAft>
                <a:spcPts val="0"/>
              </a:spcAft>
              <a:buSzPts val="1600"/>
              <a:buChar char="■"/>
              <a:defRPr sz="1600"/>
            </a:lvl6pPr>
            <a:lvl7pPr indent="-330200" lvl="6" marL="3200400" rtl="0">
              <a:lnSpc>
                <a:spcPct val="100000"/>
              </a:lnSpc>
              <a:spcBef>
                <a:spcPts val="0"/>
              </a:spcBef>
              <a:spcAft>
                <a:spcPts val="0"/>
              </a:spcAft>
              <a:buSzPts val="1600"/>
              <a:buChar char="●"/>
              <a:defRPr sz="1600"/>
            </a:lvl7pPr>
            <a:lvl8pPr indent="-330200" lvl="7" marL="3657600" rtl="0">
              <a:lnSpc>
                <a:spcPct val="100000"/>
              </a:lnSpc>
              <a:spcBef>
                <a:spcPts val="0"/>
              </a:spcBef>
              <a:spcAft>
                <a:spcPts val="0"/>
              </a:spcAft>
              <a:buSzPts val="1600"/>
              <a:buChar char="○"/>
              <a:defRPr sz="1600"/>
            </a:lvl8pPr>
            <a:lvl9pPr indent="-330200" lvl="8" marL="4114800" rtl="0">
              <a:lnSpc>
                <a:spcPct val="100000"/>
              </a:lnSpc>
              <a:spcBef>
                <a:spcPts val="0"/>
              </a:spcBef>
              <a:spcAft>
                <a:spcPts val="0"/>
              </a:spcAft>
              <a:buSzPts val="1600"/>
              <a:buChar char="■"/>
              <a:defRPr sz="1600"/>
            </a:lvl9pPr>
          </a:lstStyle>
          <a:p/>
        </p:txBody>
      </p:sp>
      <p:sp>
        <p:nvSpPr>
          <p:cNvPr id="2954" name="Google Shape;2954;p15"/>
          <p:cNvSpPr txBox="1"/>
          <p:nvPr>
            <p:ph idx="2" type="body"/>
          </p:nvPr>
        </p:nvSpPr>
        <p:spPr>
          <a:xfrm>
            <a:off x="720000" y="1098957"/>
            <a:ext cx="3675600" cy="35049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Char char="■"/>
              <a:defRPr/>
            </a:lvl1pPr>
            <a:lvl2pPr indent="-304800" lvl="1" marL="914400" rtl="0">
              <a:lnSpc>
                <a:spcPct val="100000"/>
              </a:lnSpc>
              <a:spcBef>
                <a:spcPts val="1000"/>
              </a:spcBef>
              <a:spcAft>
                <a:spcPts val="0"/>
              </a:spcAft>
              <a:buClr>
                <a:srgbClr val="434343"/>
              </a:buClr>
              <a:buSzPts val="1200"/>
              <a:buFont typeface="Roboto Condensed Light"/>
              <a:buChar char="○"/>
              <a:defRPr sz="1600"/>
            </a:lvl2pPr>
            <a:lvl3pPr indent="-304800" lvl="2" marL="1371600" rtl="0">
              <a:lnSpc>
                <a:spcPct val="100000"/>
              </a:lnSpc>
              <a:spcBef>
                <a:spcPts val="0"/>
              </a:spcBef>
              <a:spcAft>
                <a:spcPts val="0"/>
              </a:spcAft>
              <a:buClr>
                <a:srgbClr val="434343"/>
              </a:buClr>
              <a:buSzPts val="1200"/>
              <a:buFont typeface="Roboto Condensed Light"/>
              <a:buChar char="■"/>
              <a:defRPr sz="1600"/>
            </a:lvl3pPr>
            <a:lvl4pPr indent="-304800" lvl="3" marL="1828800" rtl="0">
              <a:lnSpc>
                <a:spcPct val="100000"/>
              </a:lnSpc>
              <a:spcBef>
                <a:spcPts val="0"/>
              </a:spcBef>
              <a:spcAft>
                <a:spcPts val="0"/>
              </a:spcAft>
              <a:buClr>
                <a:srgbClr val="434343"/>
              </a:buClr>
              <a:buSzPts val="1200"/>
              <a:buFont typeface="Roboto Condensed Light"/>
              <a:buChar char="●"/>
              <a:defRPr sz="1600"/>
            </a:lvl4pPr>
            <a:lvl5pPr indent="-304800" lvl="4" marL="2286000" rtl="0">
              <a:lnSpc>
                <a:spcPct val="100000"/>
              </a:lnSpc>
              <a:spcBef>
                <a:spcPts val="0"/>
              </a:spcBef>
              <a:spcAft>
                <a:spcPts val="0"/>
              </a:spcAft>
              <a:buClr>
                <a:srgbClr val="434343"/>
              </a:buClr>
              <a:buSzPts val="1200"/>
              <a:buFont typeface="Roboto Condensed Light"/>
              <a:buChar char="○"/>
              <a:defRPr sz="1600"/>
            </a:lvl5pPr>
            <a:lvl6pPr indent="-304800" lvl="5" marL="2743200" rtl="0">
              <a:lnSpc>
                <a:spcPct val="100000"/>
              </a:lnSpc>
              <a:spcBef>
                <a:spcPts val="0"/>
              </a:spcBef>
              <a:spcAft>
                <a:spcPts val="0"/>
              </a:spcAft>
              <a:buClr>
                <a:srgbClr val="434343"/>
              </a:buClr>
              <a:buSzPts val="1200"/>
              <a:buFont typeface="Roboto Condensed Light"/>
              <a:buChar char="■"/>
              <a:defRPr sz="1600"/>
            </a:lvl6pPr>
            <a:lvl7pPr indent="-304800" lvl="6" marL="3200400" rtl="0">
              <a:lnSpc>
                <a:spcPct val="100000"/>
              </a:lnSpc>
              <a:spcBef>
                <a:spcPts val="0"/>
              </a:spcBef>
              <a:spcAft>
                <a:spcPts val="0"/>
              </a:spcAft>
              <a:buClr>
                <a:srgbClr val="434343"/>
              </a:buClr>
              <a:buSzPts val="1200"/>
              <a:buFont typeface="Roboto Condensed Light"/>
              <a:buChar char="●"/>
              <a:defRPr sz="1600"/>
            </a:lvl7pPr>
            <a:lvl8pPr indent="-304800" lvl="7" marL="3657600" rtl="0">
              <a:lnSpc>
                <a:spcPct val="100000"/>
              </a:lnSpc>
              <a:spcBef>
                <a:spcPts val="0"/>
              </a:spcBef>
              <a:spcAft>
                <a:spcPts val="0"/>
              </a:spcAft>
              <a:buClr>
                <a:srgbClr val="434343"/>
              </a:buClr>
              <a:buSzPts val="1200"/>
              <a:buFont typeface="Roboto Condensed Light"/>
              <a:buChar char="○"/>
              <a:defRPr sz="1600"/>
            </a:lvl8pPr>
            <a:lvl9pPr indent="-304800" lvl="8" marL="4114800" rtl="0">
              <a:lnSpc>
                <a:spcPct val="100000"/>
              </a:lnSpc>
              <a:spcBef>
                <a:spcPts val="0"/>
              </a:spcBef>
              <a:spcAft>
                <a:spcPts val="0"/>
              </a:spcAft>
              <a:buClr>
                <a:srgbClr val="434343"/>
              </a:buClr>
              <a:buSzPts val="1200"/>
              <a:buFont typeface="Roboto Condensed Light"/>
              <a:buChar char="■"/>
              <a:defRPr sz="1600"/>
            </a:lvl9pPr>
          </a:lstStyle>
          <a:p/>
        </p:txBody>
      </p:sp>
      <p:sp>
        <p:nvSpPr>
          <p:cNvPr id="2955" name="Google Shape;2955;p15"/>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200"/>
              <a:buFont typeface="Fredoka One"/>
              <a:buNone/>
              <a:defRPr sz="3200"/>
            </a:lvl1pPr>
            <a:lvl2pPr lvl="1" rtl="0" algn="ctr">
              <a:spcBef>
                <a:spcPts val="0"/>
              </a:spcBef>
              <a:spcAft>
                <a:spcPts val="0"/>
              </a:spcAft>
              <a:buSzPts val="3600"/>
              <a:buFont typeface="Fredoka One"/>
              <a:buNone/>
              <a:defRPr sz="3600">
                <a:latin typeface="Fredoka One"/>
                <a:ea typeface="Fredoka One"/>
                <a:cs typeface="Fredoka One"/>
                <a:sym typeface="Fredoka One"/>
              </a:defRPr>
            </a:lvl2pPr>
            <a:lvl3pPr lvl="2" rtl="0" algn="ctr">
              <a:spcBef>
                <a:spcPts val="0"/>
              </a:spcBef>
              <a:spcAft>
                <a:spcPts val="0"/>
              </a:spcAft>
              <a:buSzPts val="3600"/>
              <a:buFont typeface="Fredoka One"/>
              <a:buNone/>
              <a:defRPr sz="3600">
                <a:latin typeface="Fredoka One"/>
                <a:ea typeface="Fredoka One"/>
                <a:cs typeface="Fredoka One"/>
                <a:sym typeface="Fredoka One"/>
              </a:defRPr>
            </a:lvl3pPr>
            <a:lvl4pPr lvl="3" rtl="0" algn="ctr">
              <a:spcBef>
                <a:spcPts val="0"/>
              </a:spcBef>
              <a:spcAft>
                <a:spcPts val="0"/>
              </a:spcAft>
              <a:buSzPts val="3600"/>
              <a:buFont typeface="Fredoka One"/>
              <a:buNone/>
              <a:defRPr sz="3600">
                <a:latin typeface="Fredoka One"/>
                <a:ea typeface="Fredoka One"/>
                <a:cs typeface="Fredoka One"/>
                <a:sym typeface="Fredoka One"/>
              </a:defRPr>
            </a:lvl4pPr>
            <a:lvl5pPr lvl="4" rtl="0" algn="ctr">
              <a:spcBef>
                <a:spcPts val="0"/>
              </a:spcBef>
              <a:spcAft>
                <a:spcPts val="0"/>
              </a:spcAft>
              <a:buSzPts val="3600"/>
              <a:buFont typeface="Fredoka One"/>
              <a:buNone/>
              <a:defRPr sz="3600">
                <a:latin typeface="Fredoka One"/>
                <a:ea typeface="Fredoka One"/>
                <a:cs typeface="Fredoka One"/>
                <a:sym typeface="Fredoka One"/>
              </a:defRPr>
            </a:lvl5pPr>
            <a:lvl6pPr lvl="5" rtl="0" algn="ctr">
              <a:spcBef>
                <a:spcPts val="0"/>
              </a:spcBef>
              <a:spcAft>
                <a:spcPts val="0"/>
              </a:spcAft>
              <a:buSzPts val="3600"/>
              <a:buFont typeface="Fredoka One"/>
              <a:buNone/>
              <a:defRPr sz="3600">
                <a:latin typeface="Fredoka One"/>
                <a:ea typeface="Fredoka One"/>
                <a:cs typeface="Fredoka One"/>
                <a:sym typeface="Fredoka One"/>
              </a:defRPr>
            </a:lvl6pPr>
            <a:lvl7pPr lvl="6" rtl="0" algn="ctr">
              <a:spcBef>
                <a:spcPts val="0"/>
              </a:spcBef>
              <a:spcAft>
                <a:spcPts val="0"/>
              </a:spcAft>
              <a:buSzPts val="3600"/>
              <a:buFont typeface="Fredoka One"/>
              <a:buNone/>
              <a:defRPr sz="3600">
                <a:latin typeface="Fredoka One"/>
                <a:ea typeface="Fredoka One"/>
                <a:cs typeface="Fredoka One"/>
                <a:sym typeface="Fredoka One"/>
              </a:defRPr>
            </a:lvl7pPr>
            <a:lvl8pPr lvl="7" rtl="0" algn="ctr">
              <a:spcBef>
                <a:spcPts val="0"/>
              </a:spcBef>
              <a:spcAft>
                <a:spcPts val="0"/>
              </a:spcAft>
              <a:buSzPts val="3600"/>
              <a:buFont typeface="Fredoka One"/>
              <a:buNone/>
              <a:defRPr sz="3600">
                <a:latin typeface="Fredoka One"/>
                <a:ea typeface="Fredoka One"/>
                <a:cs typeface="Fredoka One"/>
                <a:sym typeface="Fredoka One"/>
              </a:defRPr>
            </a:lvl8pPr>
            <a:lvl9pPr lvl="8" rtl="0" algn="ctr">
              <a:spcBef>
                <a:spcPts val="0"/>
              </a:spcBef>
              <a:spcAft>
                <a:spcPts val="0"/>
              </a:spcAft>
              <a:buSzPts val="3600"/>
              <a:buFont typeface="Fredoka One"/>
              <a:buNone/>
              <a:defRPr sz="3600">
                <a:latin typeface="Fredoka One"/>
                <a:ea typeface="Fredoka One"/>
                <a:cs typeface="Fredoka One"/>
                <a:sym typeface="Fredoka 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2956" name="Shape 2956"/>
        <p:cNvGrpSpPr/>
        <p:nvPr/>
      </p:nvGrpSpPr>
      <p:grpSpPr>
        <a:xfrm>
          <a:off x="0" y="0"/>
          <a:ext cx="0" cy="0"/>
          <a:chOff x="0" y="0"/>
          <a:chExt cx="0" cy="0"/>
        </a:xfrm>
      </p:grpSpPr>
      <p:grpSp>
        <p:nvGrpSpPr>
          <p:cNvPr id="2957" name="Google Shape;2957;p16"/>
          <p:cNvGrpSpPr/>
          <p:nvPr/>
        </p:nvGrpSpPr>
        <p:grpSpPr>
          <a:xfrm flipH="1">
            <a:off x="6613924" y="21377"/>
            <a:ext cx="3059215" cy="5100745"/>
            <a:chOff x="-3483" y="167576"/>
            <a:chExt cx="3059215" cy="5100745"/>
          </a:xfrm>
        </p:grpSpPr>
        <p:sp>
          <p:nvSpPr>
            <p:cNvPr id="2958" name="Google Shape;2958;p16"/>
            <p:cNvSpPr/>
            <p:nvPr/>
          </p:nvSpPr>
          <p:spPr>
            <a:xfrm flipH="1" rot="10800000">
              <a:off x="-3483"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16"/>
            <p:cNvSpPr/>
            <p:nvPr/>
          </p:nvSpPr>
          <p:spPr>
            <a:xfrm flipH="1" rot="10800000">
              <a:off x="465088"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16"/>
            <p:cNvSpPr/>
            <p:nvPr/>
          </p:nvSpPr>
          <p:spPr>
            <a:xfrm flipH="1" rot="10800000">
              <a:off x="93247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16"/>
            <p:cNvSpPr/>
            <p:nvPr/>
          </p:nvSpPr>
          <p:spPr>
            <a:xfrm flipH="1" rot="10800000">
              <a:off x="1399851"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16"/>
            <p:cNvSpPr/>
            <p:nvPr/>
          </p:nvSpPr>
          <p:spPr>
            <a:xfrm flipH="1" rot="10800000">
              <a:off x="1867232"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16"/>
            <p:cNvSpPr/>
            <p:nvPr/>
          </p:nvSpPr>
          <p:spPr>
            <a:xfrm flipH="1" rot="10800000">
              <a:off x="2334614"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16"/>
            <p:cNvSpPr/>
            <p:nvPr/>
          </p:nvSpPr>
          <p:spPr>
            <a:xfrm flipH="1" rot="10800000">
              <a:off x="2801950"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16"/>
            <p:cNvSpPr/>
            <p:nvPr/>
          </p:nvSpPr>
          <p:spPr>
            <a:xfrm flipH="1" rot="10800000">
              <a:off x="230802" y="16757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16"/>
            <p:cNvSpPr/>
            <p:nvPr/>
          </p:nvSpPr>
          <p:spPr>
            <a:xfrm flipH="1" rot="10800000">
              <a:off x="698184"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16"/>
            <p:cNvSpPr/>
            <p:nvPr/>
          </p:nvSpPr>
          <p:spPr>
            <a:xfrm flipH="1" rot="10800000">
              <a:off x="116556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16"/>
            <p:cNvSpPr/>
            <p:nvPr/>
          </p:nvSpPr>
          <p:spPr>
            <a:xfrm flipH="1" rot="10800000">
              <a:off x="163290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16"/>
            <p:cNvSpPr/>
            <p:nvPr/>
          </p:nvSpPr>
          <p:spPr>
            <a:xfrm flipH="1" rot="10800000">
              <a:off x="210028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16"/>
            <p:cNvSpPr/>
            <p:nvPr/>
          </p:nvSpPr>
          <p:spPr>
            <a:xfrm flipH="1" rot="10800000">
              <a:off x="256766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16"/>
            <p:cNvSpPr/>
            <p:nvPr/>
          </p:nvSpPr>
          <p:spPr>
            <a:xfrm flipH="1" rot="10800000">
              <a:off x="11425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16"/>
            <p:cNvSpPr/>
            <p:nvPr/>
          </p:nvSpPr>
          <p:spPr>
            <a:xfrm flipH="1" rot="10800000">
              <a:off x="58163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16"/>
            <p:cNvSpPr/>
            <p:nvPr/>
          </p:nvSpPr>
          <p:spPr>
            <a:xfrm flipH="1" rot="10800000">
              <a:off x="1049017"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16"/>
            <p:cNvSpPr/>
            <p:nvPr/>
          </p:nvSpPr>
          <p:spPr>
            <a:xfrm flipH="1" rot="10800000">
              <a:off x="1516399"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16"/>
            <p:cNvSpPr/>
            <p:nvPr/>
          </p:nvSpPr>
          <p:spPr>
            <a:xfrm flipH="1" rot="10800000">
              <a:off x="198497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16"/>
            <p:cNvSpPr/>
            <p:nvPr/>
          </p:nvSpPr>
          <p:spPr>
            <a:xfrm flipH="1" rot="10800000">
              <a:off x="2452352"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16"/>
            <p:cNvSpPr/>
            <p:nvPr/>
          </p:nvSpPr>
          <p:spPr>
            <a:xfrm flipH="1" rot="10800000">
              <a:off x="34854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16"/>
            <p:cNvSpPr/>
            <p:nvPr/>
          </p:nvSpPr>
          <p:spPr>
            <a:xfrm flipH="1" rot="10800000">
              <a:off x="815922" y="7511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16"/>
            <p:cNvSpPr/>
            <p:nvPr/>
          </p:nvSpPr>
          <p:spPr>
            <a:xfrm flipH="1" rot="10800000">
              <a:off x="1283303"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16"/>
            <p:cNvSpPr/>
            <p:nvPr/>
          </p:nvSpPr>
          <p:spPr>
            <a:xfrm flipH="1" rot="10800000">
              <a:off x="175068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16"/>
            <p:cNvSpPr/>
            <p:nvPr/>
          </p:nvSpPr>
          <p:spPr>
            <a:xfrm flipH="1" rot="10800000">
              <a:off x="221806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16"/>
            <p:cNvSpPr/>
            <p:nvPr/>
          </p:nvSpPr>
          <p:spPr>
            <a:xfrm flipH="1" rot="10800000">
              <a:off x="2685447"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16"/>
            <p:cNvSpPr/>
            <p:nvPr/>
          </p:nvSpPr>
          <p:spPr>
            <a:xfrm flipH="1" rot="10800000">
              <a:off x="11425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16"/>
            <p:cNvSpPr/>
            <p:nvPr/>
          </p:nvSpPr>
          <p:spPr>
            <a:xfrm flipH="1" rot="10800000">
              <a:off x="581636"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16"/>
            <p:cNvSpPr/>
            <p:nvPr/>
          </p:nvSpPr>
          <p:spPr>
            <a:xfrm flipH="1" rot="10800000">
              <a:off x="1049017"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16"/>
            <p:cNvSpPr/>
            <p:nvPr/>
          </p:nvSpPr>
          <p:spPr>
            <a:xfrm flipH="1" rot="10800000">
              <a:off x="1516399"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16"/>
            <p:cNvSpPr/>
            <p:nvPr/>
          </p:nvSpPr>
          <p:spPr>
            <a:xfrm flipH="1" rot="10800000">
              <a:off x="348540"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16"/>
            <p:cNvSpPr/>
            <p:nvPr/>
          </p:nvSpPr>
          <p:spPr>
            <a:xfrm flipH="1" rot="10800000">
              <a:off x="815922" y="45878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16"/>
            <p:cNvSpPr/>
            <p:nvPr/>
          </p:nvSpPr>
          <p:spPr>
            <a:xfrm flipH="1" rot="10800000">
              <a:off x="1283303"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16"/>
            <p:cNvSpPr/>
            <p:nvPr/>
          </p:nvSpPr>
          <p:spPr>
            <a:xfrm flipH="1" rot="10800000">
              <a:off x="175068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16"/>
            <p:cNvSpPr/>
            <p:nvPr/>
          </p:nvSpPr>
          <p:spPr>
            <a:xfrm flipH="1" rot="10800000">
              <a:off x="-3483"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16"/>
            <p:cNvSpPr/>
            <p:nvPr/>
          </p:nvSpPr>
          <p:spPr>
            <a:xfrm flipH="1" rot="10800000">
              <a:off x="465088"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16"/>
            <p:cNvSpPr/>
            <p:nvPr/>
          </p:nvSpPr>
          <p:spPr>
            <a:xfrm flipH="1" rot="10800000">
              <a:off x="93247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16"/>
            <p:cNvSpPr/>
            <p:nvPr/>
          </p:nvSpPr>
          <p:spPr>
            <a:xfrm flipH="1" rot="10800000">
              <a:off x="1399851"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16"/>
            <p:cNvSpPr/>
            <p:nvPr/>
          </p:nvSpPr>
          <p:spPr>
            <a:xfrm flipH="1" rot="10800000">
              <a:off x="1867232"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16"/>
            <p:cNvSpPr/>
            <p:nvPr/>
          </p:nvSpPr>
          <p:spPr>
            <a:xfrm flipH="1" rot="10800000">
              <a:off x="2334614"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16"/>
            <p:cNvSpPr/>
            <p:nvPr/>
          </p:nvSpPr>
          <p:spPr>
            <a:xfrm flipH="1" rot="10800000">
              <a:off x="230802" y="1043572"/>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16"/>
            <p:cNvSpPr/>
            <p:nvPr/>
          </p:nvSpPr>
          <p:spPr>
            <a:xfrm flipH="1" rot="10800000">
              <a:off x="698184"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16"/>
            <p:cNvSpPr/>
            <p:nvPr/>
          </p:nvSpPr>
          <p:spPr>
            <a:xfrm flipH="1" rot="10800000">
              <a:off x="116556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16"/>
            <p:cNvSpPr/>
            <p:nvPr/>
          </p:nvSpPr>
          <p:spPr>
            <a:xfrm flipH="1" rot="10800000">
              <a:off x="163290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16"/>
            <p:cNvSpPr/>
            <p:nvPr/>
          </p:nvSpPr>
          <p:spPr>
            <a:xfrm flipH="1" rot="10800000">
              <a:off x="210028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16"/>
            <p:cNvSpPr/>
            <p:nvPr/>
          </p:nvSpPr>
          <p:spPr>
            <a:xfrm flipH="1" rot="10800000">
              <a:off x="256766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16"/>
            <p:cNvSpPr/>
            <p:nvPr/>
          </p:nvSpPr>
          <p:spPr>
            <a:xfrm flipH="1" rot="10800000">
              <a:off x="11425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16"/>
            <p:cNvSpPr/>
            <p:nvPr/>
          </p:nvSpPr>
          <p:spPr>
            <a:xfrm flipH="1" rot="10800000">
              <a:off x="58163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16"/>
            <p:cNvSpPr/>
            <p:nvPr/>
          </p:nvSpPr>
          <p:spPr>
            <a:xfrm flipH="1" rot="10800000">
              <a:off x="1049017"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16"/>
            <p:cNvSpPr/>
            <p:nvPr/>
          </p:nvSpPr>
          <p:spPr>
            <a:xfrm flipH="1" rot="10800000">
              <a:off x="1516399"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16"/>
            <p:cNvSpPr/>
            <p:nvPr/>
          </p:nvSpPr>
          <p:spPr>
            <a:xfrm flipH="1" rot="10800000">
              <a:off x="198497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16"/>
            <p:cNvSpPr/>
            <p:nvPr/>
          </p:nvSpPr>
          <p:spPr>
            <a:xfrm flipH="1" rot="10800000">
              <a:off x="2452352"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16"/>
            <p:cNvSpPr/>
            <p:nvPr/>
          </p:nvSpPr>
          <p:spPr>
            <a:xfrm flipH="1" rot="10800000">
              <a:off x="34854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16"/>
            <p:cNvSpPr/>
            <p:nvPr/>
          </p:nvSpPr>
          <p:spPr>
            <a:xfrm flipH="1" rot="10800000">
              <a:off x="815922" y="162717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16"/>
            <p:cNvSpPr/>
            <p:nvPr/>
          </p:nvSpPr>
          <p:spPr>
            <a:xfrm flipH="1" rot="10800000">
              <a:off x="1283303"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16"/>
            <p:cNvSpPr/>
            <p:nvPr/>
          </p:nvSpPr>
          <p:spPr>
            <a:xfrm flipH="1" rot="10800000">
              <a:off x="175068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16"/>
            <p:cNvSpPr/>
            <p:nvPr/>
          </p:nvSpPr>
          <p:spPr>
            <a:xfrm flipH="1" rot="10800000">
              <a:off x="221806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16"/>
            <p:cNvSpPr/>
            <p:nvPr/>
          </p:nvSpPr>
          <p:spPr>
            <a:xfrm flipH="1" rot="10800000">
              <a:off x="11425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16"/>
            <p:cNvSpPr/>
            <p:nvPr/>
          </p:nvSpPr>
          <p:spPr>
            <a:xfrm flipH="1" rot="10800000">
              <a:off x="58163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16"/>
            <p:cNvSpPr/>
            <p:nvPr/>
          </p:nvSpPr>
          <p:spPr>
            <a:xfrm flipH="1" rot="10800000">
              <a:off x="1049017"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16"/>
            <p:cNvSpPr/>
            <p:nvPr/>
          </p:nvSpPr>
          <p:spPr>
            <a:xfrm flipH="1" rot="10800000">
              <a:off x="1516399"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16"/>
            <p:cNvSpPr/>
            <p:nvPr/>
          </p:nvSpPr>
          <p:spPr>
            <a:xfrm flipH="1" rot="10800000">
              <a:off x="198497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16"/>
            <p:cNvSpPr/>
            <p:nvPr/>
          </p:nvSpPr>
          <p:spPr>
            <a:xfrm flipH="1" rot="10800000">
              <a:off x="2452352"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16"/>
            <p:cNvSpPr/>
            <p:nvPr/>
          </p:nvSpPr>
          <p:spPr>
            <a:xfrm flipH="1" rot="10800000">
              <a:off x="34854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16"/>
            <p:cNvSpPr/>
            <p:nvPr/>
          </p:nvSpPr>
          <p:spPr>
            <a:xfrm flipH="1" rot="10800000">
              <a:off x="815922" y="13347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16"/>
            <p:cNvSpPr/>
            <p:nvPr/>
          </p:nvSpPr>
          <p:spPr>
            <a:xfrm flipH="1" rot="10800000">
              <a:off x="1283303"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16"/>
            <p:cNvSpPr/>
            <p:nvPr/>
          </p:nvSpPr>
          <p:spPr>
            <a:xfrm flipH="1" rot="10800000">
              <a:off x="175068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16"/>
            <p:cNvSpPr/>
            <p:nvPr/>
          </p:nvSpPr>
          <p:spPr>
            <a:xfrm flipH="1" rot="10800000">
              <a:off x="221806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16"/>
            <p:cNvSpPr/>
            <p:nvPr/>
          </p:nvSpPr>
          <p:spPr>
            <a:xfrm flipH="1" rot="10800000">
              <a:off x="-3483"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16"/>
            <p:cNvSpPr/>
            <p:nvPr/>
          </p:nvSpPr>
          <p:spPr>
            <a:xfrm flipH="1" rot="10800000">
              <a:off x="465088"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16"/>
            <p:cNvSpPr/>
            <p:nvPr/>
          </p:nvSpPr>
          <p:spPr>
            <a:xfrm flipH="1" rot="10800000">
              <a:off x="93247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16"/>
            <p:cNvSpPr/>
            <p:nvPr/>
          </p:nvSpPr>
          <p:spPr>
            <a:xfrm flipH="1" rot="10800000">
              <a:off x="1399851"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16"/>
            <p:cNvSpPr/>
            <p:nvPr/>
          </p:nvSpPr>
          <p:spPr>
            <a:xfrm flipH="1" rot="10800000">
              <a:off x="1867232"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16"/>
            <p:cNvSpPr/>
            <p:nvPr/>
          </p:nvSpPr>
          <p:spPr>
            <a:xfrm flipH="1" rot="10800000">
              <a:off x="2334614"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16"/>
            <p:cNvSpPr/>
            <p:nvPr/>
          </p:nvSpPr>
          <p:spPr>
            <a:xfrm flipH="1" rot="10800000">
              <a:off x="230802" y="1919568"/>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16"/>
            <p:cNvSpPr/>
            <p:nvPr/>
          </p:nvSpPr>
          <p:spPr>
            <a:xfrm flipH="1" rot="10800000">
              <a:off x="698184"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16"/>
            <p:cNvSpPr/>
            <p:nvPr/>
          </p:nvSpPr>
          <p:spPr>
            <a:xfrm flipH="1" rot="10800000">
              <a:off x="116556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16"/>
            <p:cNvSpPr/>
            <p:nvPr/>
          </p:nvSpPr>
          <p:spPr>
            <a:xfrm flipH="1" rot="10800000">
              <a:off x="163290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16"/>
            <p:cNvSpPr/>
            <p:nvPr/>
          </p:nvSpPr>
          <p:spPr>
            <a:xfrm flipH="1" rot="10800000">
              <a:off x="210028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16"/>
            <p:cNvSpPr/>
            <p:nvPr/>
          </p:nvSpPr>
          <p:spPr>
            <a:xfrm flipH="1" rot="10800000">
              <a:off x="256766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16"/>
            <p:cNvSpPr/>
            <p:nvPr/>
          </p:nvSpPr>
          <p:spPr>
            <a:xfrm flipH="1" rot="10800000">
              <a:off x="11425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16"/>
            <p:cNvSpPr/>
            <p:nvPr/>
          </p:nvSpPr>
          <p:spPr>
            <a:xfrm flipH="1" rot="10800000">
              <a:off x="58163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16"/>
            <p:cNvSpPr/>
            <p:nvPr/>
          </p:nvSpPr>
          <p:spPr>
            <a:xfrm flipH="1" rot="10800000">
              <a:off x="1049017"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16"/>
            <p:cNvSpPr/>
            <p:nvPr/>
          </p:nvSpPr>
          <p:spPr>
            <a:xfrm flipH="1" rot="10800000">
              <a:off x="1516399"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16"/>
            <p:cNvSpPr/>
            <p:nvPr/>
          </p:nvSpPr>
          <p:spPr>
            <a:xfrm flipH="1" rot="10800000">
              <a:off x="198497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16"/>
            <p:cNvSpPr/>
            <p:nvPr/>
          </p:nvSpPr>
          <p:spPr>
            <a:xfrm flipH="1" rot="10800000">
              <a:off x="2452352"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16"/>
            <p:cNvSpPr/>
            <p:nvPr/>
          </p:nvSpPr>
          <p:spPr>
            <a:xfrm flipH="1" rot="10800000">
              <a:off x="34854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16"/>
            <p:cNvSpPr/>
            <p:nvPr/>
          </p:nvSpPr>
          <p:spPr>
            <a:xfrm flipH="1" rot="10800000">
              <a:off x="815922" y="250316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16"/>
            <p:cNvSpPr/>
            <p:nvPr/>
          </p:nvSpPr>
          <p:spPr>
            <a:xfrm flipH="1" rot="10800000">
              <a:off x="1283303"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16"/>
            <p:cNvSpPr/>
            <p:nvPr/>
          </p:nvSpPr>
          <p:spPr>
            <a:xfrm flipH="1" rot="10800000">
              <a:off x="175068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16"/>
            <p:cNvSpPr/>
            <p:nvPr/>
          </p:nvSpPr>
          <p:spPr>
            <a:xfrm flipH="1" rot="10800000">
              <a:off x="221806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16"/>
            <p:cNvSpPr/>
            <p:nvPr/>
          </p:nvSpPr>
          <p:spPr>
            <a:xfrm flipH="1" rot="10800000">
              <a:off x="11425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16"/>
            <p:cNvSpPr/>
            <p:nvPr/>
          </p:nvSpPr>
          <p:spPr>
            <a:xfrm flipH="1" rot="10800000">
              <a:off x="58163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16"/>
            <p:cNvSpPr/>
            <p:nvPr/>
          </p:nvSpPr>
          <p:spPr>
            <a:xfrm flipH="1" rot="10800000">
              <a:off x="1049017"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16"/>
            <p:cNvSpPr/>
            <p:nvPr/>
          </p:nvSpPr>
          <p:spPr>
            <a:xfrm flipH="1" rot="10800000">
              <a:off x="1516399"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16"/>
            <p:cNvSpPr/>
            <p:nvPr/>
          </p:nvSpPr>
          <p:spPr>
            <a:xfrm flipH="1" rot="10800000">
              <a:off x="198497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16"/>
            <p:cNvSpPr/>
            <p:nvPr/>
          </p:nvSpPr>
          <p:spPr>
            <a:xfrm flipH="1" rot="10800000">
              <a:off x="2452352"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16"/>
            <p:cNvSpPr/>
            <p:nvPr/>
          </p:nvSpPr>
          <p:spPr>
            <a:xfrm flipH="1" rot="10800000">
              <a:off x="34854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16"/>
            <p:cNvSpPr/>
            <p:nvPr/>
          </p:nvSpPr>
          <p:spPr>
            <a:xfrm flipH="1" rot="10800000">
              <a:off x="815922" y="221077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16"/>
            <p:cNvSpPr/>
            <p:nvPr/>
          </p:nvSpPr>
          <p:spPr>
            <a:xfrm flipH="1" rot="10800000">
              <a:off x="1283303"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16"/>
            <p:cNvSpPr/>
            <p:nvPr/>
          </p:nvSpPr>
          <p:spPr>
            <a:xfrm flipH="1" rot="10800000">
              <a:off x="175068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16"/>
            <p:cNvSpPr/>
            <p:nvPr/>
          </p:nvSpPr>
          <p:spPr>
            <a:xfrm flipH="1" rot="10800000">
              <a:off x="221806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16"/>
            <p:cNvSpPr/>
            <p:nvPr/>
          </p:nvSpPr>
          <p:spPr>
            <a:xfrm flipH="1" rot="10800000">
              <a:off x="-3483"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16"/>
            <p:cNvSpPr/>
            <p:nvPr/>
          </p:nvSpPr>
          <p:spPr>
            <a:xfrm flipH="1" rot="10800000">
              <a:off x="465088"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16"/>
            <p:cNvSpPr/>
            <p:nvPr/>
          </p:nvSpPr>
          <p:spPr>
            <a:xfrm flipH="1" rot="10800000">
              <a:off x="93247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16"/>
            <p:cNvSpPr/>
            <p:nvPr/>
          </p:nvSpPr>
          <p:spPr>
            <a:xfrm flipH="1" rot="10800000">
              <a:off x="1399851"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16"/>
            <p:cNvSpPr/>
            <p:nvPr/>
          </p:nvSpPr>
          <p:spPr>
            <a:xfrm flipH="1" rot="10800000">
              <a:off x="1867232"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16"/>
            <p:cNvSpPr/>
            <p:nvPr/>
          </p:nvSpPr>
          <p:spPr>
            <a:xfrm flipH="1" rot="10800000">
              <a:off x="2334614"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16"/>
            <p:cNvSpPr/>
            <p:nvPr/>
          </p:nvSpPr>
          <p:spPr>
            <a:xfrm flipH="1" rot="10800000">
              <a:off x="230802" y="279556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16"/>
            <p:cNvSpPr/>
            <p:nvPr/>
          </p:nvSpPr>
          <p:spPr>
            <a:xfrm flipH="1" rot="10800000">
              <a:off x="698184"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16"/>
            <p:cNvSpPr/>
            <p:nvPr/>
          </p:nvSpPr>
          <p:spPr>
            <a:xfrm flipH="1" rot="10800000">
              <a:off x="116556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16"/>
            <p:cNvSpPr/>
            <p:nvPr/>
          </p:nvSpPr>
          <p:spPr>
            <a:xfrm flipH="1" rot="10800000">
              <a:off x="163290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16"/>
            <p:cNvSpPr/>
            <p:nvPr/>
          </p:nvSpPr>
          <p:spPr>
            <a:xfrm flipH="1" rot="10800000">
              <a:off x="210028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16"/>
            <p:cNvSpPr/>
            <p:nvPr/>
          </p:nvSpPr>
          <p:spPr>
            <a:xfrm flipH="1" rot="10800000">
              <a:off x="256766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16"/>
            <p:cNvSpPr/>
            <p:nvPr/>
          </p:nvSpPr>
          <p:spPr>
            <a:xfrm flipH="1" rot="10800000">
              <a:off x="11425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16"/>
            <p:cNvSpPr/>
            <p:nvPr/>
          </p:nvSpPr>
          <p:spPr>
            <a:xfrm flipH="1" rot="10800000">
              <a:off x="581636"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16"/>
            <p:cNvSpPr/>
            <p:nvPr/>
          </p:nvSpPr>
          <p:spPr>
            <a:xfrm flipH="1" rot="10800000">
              <a:off x="1049017"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16"/>
            <p:cNvSpPr/>
            <p:nvPr/>
          </p:nvSpPr>
          <p:spPr>
            <a:xfrm flipH="1" rot="10800000">
              <a:off x="1516399"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16"/>
            <p:cNvSpPr/>
            <p:nvPr/>
          </p:nvSpPr>
          <p:spPr>
            <a:xfrm flipH="1" rot="10800000">
              <a:off x="348540"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16"/>
            <p:cNvSpPr/>
            <p:nvPr/>
          </p:nvSpPr>
          <p:spPr>
            <a:xfrm flipH="1" rot="10800000">
              <a:off x="815922" y="337916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16"/>
            <p:cNvSpPr/>
            <p:nvPr/>
          </p:nvSpPr>
          <p:spPr>
            <a:xfrm flipH="1" rot="10800000">
              <a:off x="1283303"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16"/>
            <p:cNvSpPr/>
            <p:nvPr/>
          </p:nvSpPr>
          <p:spPr>
            <a:xfrm flipH="1" rot="10800000">
              <a:off x="175068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16"/>
            <p:cNvSpPr/>
            <p:nvPr/>
          </p:nvSpPr>
          <p:spPr>
            <a:xfrm flipH="1" rot="10800000">
              <a:off x="11425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16"/>
            <p:cNvSpPr/>
            <p:nvPr/>
          </p:nvSpPr>
          <p:spPr>
            <a:xfrm flipH="1" rot="10800000">
              <a:off x="58163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16"/>
            <p:cNvSpPr/>
            <p:nvPr/>
          </p:nvSpPr>
          <p:spPr>
            <a:xfrm flipH="1" rot="10800000">
              <a:off x="1049017"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16"/>
            <p:cNvSpPr/>
            <p:nvPr/>
          </p:nvSpPr>
          <p:spPr>
            <a:xfrm flipH="1" rot="10800000">
              <a:off x="1516399"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16"/>
            <p:cNvSpPr/>
            <p:nvPr/>
          </p:nvSpPr>
          <p:spPr>
            <a:xfrm flipH="1" rot="10800000">
              <a:off x="198497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16"/>
            <p:cNvSpPr/>
            <p:nvPr/>
          </p:nvSpPr>
          <p:spPr>
            <a:xfrm flipH="1" rot="10800000">
              <a:off x="2452352"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16"/>
            <p:cNvSpPr/>
            <p:nvPr/>
          </p:nvSpPr>
          <p:spPr>
            <a:xfrm flipH="1" rot="10800000">
              <a:off x="34854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16"/>
            <p:cNvSpPr/>
            <p:nvPr/>
          </p:nvSpPr>
          <p:spPr>
            <a:xfrm flipH="1" rot="10800000">
              <a:off x="815922" y="30867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16"/>
            <p:cNvSpPr/>
            <p:nvPr/>
          </p:nvSpPr>
          <p:spPr>
            <a:xfrm flipH="1" rot="10800000">
              <a:off x="1283303"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16"/>
            <p:cNvSpPr/>
            <p:nvPr/>
          </p:nvSpPr>
          <p:spPr>
            <a:xfrm flipH="1" rot="10800000">
              <a:off x="175068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16"/>
            <p:cNvSpPr/>
            <p:nvPr/>
          </p:nvSpPr>
          <p:spPr>
            <a:xfrm flipH="1" rot="10800000">
              <a:off x="221806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16"/>
            <p:cNvSpPr/>
            <p:nvPr/>
          </p:nvSpPr>
          <p:spPr>
            <a:xfrm flipH="1" rot="10800000">
              <a:off x="-3483"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16"/>
            <p:cNvSpPr/>
            <p:nvPr/>
          </p:nvSpPr>
          <p:spPr>
            <a:xfrm flipH="1" rot="10800000">
              <a:off x="465088"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16"/>
            <p:cNvSpPr/>
            <p:nvPr/>
          </p:nvSpPr>
          <p:spPr>
            <a:xfrm flipH="1" rot="10800000">
              <a:off x="93247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16"/>
            <p:cNvSpPr/>
            <p:nvPr/>
          </p:nvSpPr>
          <p:spPr>
            <a:xfrm flipH="1" rot="10800000">
              <a:off x="1399851"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16"/>
            <p:cNvSpPr/>
            <p:nvPr/>
          </p:nvSpPr>
          <p:spPr>
            <a:xfrm flipH="1" rot="10800000">
              <a:off x="1867232"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16"/>
            <p:cNvSpPr/>
            <p:nvPr/>
          </p:nvSpPr>
          <p:spPr>
            <a:xfrm flipH="1" rot="10800000">
              <a:off x="2334614"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16"/>
            <p:cNvSpPr/>
            <p:nvPr/>
          </p:nvSpPr>
          <p:spPr>
            <a:xfrm flipH="1" rot="10800000">
              <a:off x="230802" y="367155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16"/>
            <p:cNvSpPr/>
            <p:nvPr/>
          </p:nvSpPr>
          <p:spPr>
            <a:xfrm flipH="1" rot="10800000">
              <a:off x="698184"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16"/>
            <p:cNvSpPr/>
            <p:nvPr/>
          </p:nvSpPr>
          <p:spPr>
            <a:xfrm flipH="1" rot="10800000">
              <a:off x="116556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16"/>
            <p:cNvSpPr/>
            <p:nvPr/>
          </p:nvSpPr>
          <p:spPr>
            <a:xfrm flipH="1" rot="10800000">
              <a:off x="163290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16"/>
            <p:cNvSpPr/>
            <p:nvPr/>
          </p:nvSpPr>
          <p:spPr>
            <a:xfrm flipH="1" rot="10800000">
              <a:off x="210028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16"/>
            <p:cNvSpPr/>
            <p:nvPr/>
          </p:nvSpPr>
          <p:spPr>
            <a:xfrm flipH="1" rot="10800000">
              <a:off x="256766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16"/>
            <p:cNvSpPr/>
            <p:nvPr/>
          </p:nvSpPr>
          <p:spPr>
            <a:xfrm flipH="1" rot="10800000">
              <a:off x="11425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16"/>
            <p:cNvSpPr/>
            <p:nvPr/>
          </p:nvSpPr>
          <p:spPr>
            <a:xfrm flipH="1" rot="10800000">
              <a:off x="58163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16"/>
            <p:cNvSpPr/>
            <p:nvPr/>
          </p:nvSpPr>
          <p:spPr>
            <a:xfrm flipH="1" rot="10800000">
              <a:off x="1049017"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16"/>
            <p:cNvSpPr/>
            <p:nvPr/>
          </p:nvSpPr>
          <p:spPr>
            <a:xfrm flipH="1" rot="10800000">
              <a:off x="1516399"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16"/>
            <p:cNvSpPr/>
            <p:nvPr/>
          </p:nvSpPr>
          <p:spPr>
            <a:xfrm flipH="1" rot="10800000">
              <a:off x="198497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16"/>
            <p:cNvSpPr/>
            <p:nvPr/>
          </p:nvSpPr>
          <p:spPr>
            <a:xfrm flipH="1" rot="10800000">
              <a:off x="2452352"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16"/>
            <p:cNvSpPr/>
            <p:nvPr/>
          </p:nvSpPr>
          <p:spPr>
            <a:xfrm flipH="1" rot="10800000">
              <a:off x="34854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16"/>
            <p:cNvSpPr/>
            <p:nvPr/>
          </p:nvSpPr>
          <p:spPr>
            <a:xfrm flipH="1" rot="10800000">
              <a:off x="815922" y="42551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16"/>
            <p:cNvSpPr/>
            <p:nvPr/>
          </p:nvSpPr>
          <p:spPr>
            <a:xfrm flipH="1" rot="10800000">
              <a:off x="1283303"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16"/>
            <p:cNvSpPr/>
            <p:nvPr/>
          </p:nvSpPr>
          <p:spPr>
            <a:xfrm flipH="1" rot="10800000">
              <a:off x="175068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16"/>
            <p:cNvSpPr/>
            <p:nvPr/>
          </p:nvSpPr>
          <p:spPr>
            <a:xfrm flipH="1" rot="10800000">
              <a:off x="221806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16"/>
            <p:cNvSpPr/>
            <p:nvPr/>
          </p:nvSpPr>
          <p:spPr>
            <a:xfrm flipH="1" rot="10800000">
              <a:off x="11425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16"/>
            <p:cNvSpPr/>
            <p:nvPr/>
          </p:nvSpPr>
          <p:spPr>
            <a:xfrm flipH="1" rot="10800000">
              <a:off x="58163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16"/>
            <p:cNvSpPr/>
            <p:nvPr/>
          </p:nvSpPr>
          <p:spPr>
            <a:xfrm flipH="1" rot="10800000">
              <a:off x="1049017"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16"/>
            <p:cNvSpPr/>
            <p:nvPr/>
          </p:nvSpPr>
          <p:spPr>
            <a:xfrm flipH="1" rot="10800000">
              <a:off x="1516399"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16"/>
            <p:cNvSpPr/>
            <p:nvPr/>
          </p:nvSpPr>
          <p:spPr>
            <a:xfrm flipH="1" rot="10800000">
              <a:off x="198497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16"/>
            <p:cNvSpPr/>
            <p:nvPr/>
          </p:nvSpPr>
          <p:spPr>
            <a:xfrm flipH="1" rot="10800000">
              <a:off x="2452352"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16"/>
            <p:cNvSpPr/>
            <p:nvPr/>
          </p:nvSpPr>
          <p:spPr>
            <a:xfrm flipH="1" rot="10800000">
              <a:off x="34854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16"/>
            <p:cNvSpPr/>
            <p:nvPr/>
          </p:nvSpPr>
          <p:spPr>
            <a:xfrm flipH="1" rot="10800000">
              <a:off x="815922" y="39627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16"/>
            <p:cNvSpPr/>
            <p:nvPr/>
          </p:nvSpPr>
          <p:spPr>
            <a:xfrm flipH="1" rot="10800000">
              <a:off x="1283303"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16"/>
            <p:cNvSpPr/>
            <p:nvPr/>
          </p:nvSpPr>
          <p:spPr>
            <a:xfrm flipH="1" rot="10800000">
              <a:off x="175068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16"/>
            <p:cNvSpPr/>
            <p:nvPr/>
          </p:nvSpPr>
          <p:spPr>
            <a:xfrm flipH="1" rot="10800000">
              <a:off x="221806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16"/>
            <p:cNvSpPr/>
            <p:nvPr/>
          </p:nvSpPr>
          <p:spPr>
            <a:xfrm flipH="1" rot="10800000">
              <a:off x="-3483"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16"/>
            <p:cNvSpPr/>
            <p:nvPr/>
          </p:nvSpPr>
          <p:spPr>
            <a:xfrm flipH="1" rot="10800000">
              <a:off x="465088"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16"/>
            <p:cNvSpPr/>
            <p:nvPr/>
          </p:nvSpPr>
          <p:spPr>
            <a:xfrm flipH="1" rot="10800000">
              <a:off x="93247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16"/>
            <p:cNvSpPr/>
            <p:nvPr/>
          </p:nvSpPr>
          <p:spPr>
            <a:xfrm flipH="1" rot="10800000">
              <a:off x="1399851"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16"/>
            <p:cNvSpPr/>
            <p:nvPr/>
          </p:nvSpPr>
          <p:spPr>
            <a:xfrm flipH="1" rot="10800000">
              <a:off x="1867232"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16"/>
            <p:cNvSpPr/>
            <p:nvPr/>
          </p:nvSpPr>
          <p:spPr>
            <a:xfrm flipH="1" rot="10800000">
              <a:off x="230802" y="454755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16"/>
            <p:cNvSpPr/>
            <p:nvPr/>
          </p:nvSpPr>
          <p:spPr>
            <a:xfrm flipH="1" rot="10800000">
              <a:off x="698184"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16"/>
            <p:cNvSpPr/>
            <p:nvPr/>
          </p:nvSpPr>
          <p:spPr>
            <a:xfrm flipH="1" rot="10800000">
              <a:off x="116556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16"/>
            <p:cNvSpPr/>
            <p:nvPr/>
          </p:nvSpPr>
          <p:spPr>
            <a:xfrm flipH="1" rot="10800000">
              <a:off x="163290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16"/>
            <p:cNvSpPr/>
            <p:nvPr/>
          </p:nvSpPr>
          <p:spPr>
            <a:xfrm flipH="1" rot="10800000">
              <a:off x="11425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16"/>
            <p:cNvSpPr/>
            <p:nvPr/>
          </p:nvSpPr>
          <p:spPr>
            <a:xfrm flipH="1" rot="10800000">
              <a:off x="58163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16"/>
            <p:cNvSpPr/>
            <p:nvPr/>
          </p:nvSpPr>
          <p:spPr>
            <a:xfrm flipH="1" rot="10800000">
              <a:off x="1049017"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16"/>
            <p:cNvSpPr/>
            <p:nvPr/>
          </p:nvSpPr>
          <p:spPr>
            <a:xfrm flipH="1" rot="10800000">
              <a:off x="1516399"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16"/>
            <p:cNvSpPr/>
            <p:nvPr/>
          </p:nvSpPr>
          <p:spPr>
            <a:xfrm flipH="1" rot="10800000">
              <a:off x="198497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16"/>
            <p:cNvSpPr/>
            <p:nvPr/>
          </p:nvSpPr>
          <p:spPr>
            <a:xfrm flipH="1" rot="10800000">
              <a:off x="2452352"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16"/>
            <p:cNvSpPr/>
            <p:nvPr/>
          </p:nvSpPr>
          <p:spPr>
            <a:xfrm flipH="1" rot="10800000">
              <a:off x="2919733"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16"/>
            <p:cNvSpPr/>
            <p:nvPr/>
          </p:nvSpPr>
          <p:spPr>
            <a:xfrm flipH="1" rot="10800000">
              <a:off x="34854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16"/>
            <p:cNvSpPr/>
            <p:nvPr/>
          </p:nvSpPr>
          <p:spPr>
            <a:xfrm flipH="1" rot="10800000">
              <a:off x="815922" y="48387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16"/>
            <p:cNvSpPr/>
            <p:nvPr/>
          </p:nvSpPr>
          <p:spPr>
            <a:xfrm flipH="1" rot="10800000">
              <a:off x="1283303"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16"/>
            <p:cNvSpPr/>
            <p:nvPr/>
          </p:nvSpPr>
          <p:spPr>
            <a:xfrm flipH="1" rot="10800000">
              <a:off x="175068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16"/>
            <p:cNvSpPr/>
            <p:nvPr/>
          </p:nvSpPr>
          <p:spPr>
            <a:xfrm flipH="1" rot="10800000">
              <a:off x="221806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16"/>
            <p:cNvSpPr/>
            <p:nvPr/>
          </p:nvSpPr>
          <p:spPr>
            <a:xfrm flipH="1" rot="10800000">
              <a:off x="2685447"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16"/>
            <p:cNvSpPr/>
            <p:nvPr/>
          </p:nvSpPr>
          <p:spPr>
            <a:xfrm flipH="1" rot="10800000">
              <a:off x="11425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16"/>
            <p:cNvSpPr/>
            <p:nvPr/>
          </p:nvSpPr>
          <p:spPr>
            <a:xfrm flipH="1" rot="10800000">
              <a:off x="58163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16"/>
            <p:cNvSpPr/>
            <p:nvPr/>
          </p:nvSpPr>
          <p:spPr>
            <a:xfrm flipH="1" rot="10800000">
              <a:off x="1049017"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16"/>
            <p:cNvSpPr/>
            <p:nvPr/>
          </p:nvSpPr>
          <p:spPr>
            <a:xfrm flipH="1" rot="10800000">
              <a:off x="1516399"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16"/>
            <p:cNvSpPr/>
            <p:nvPr/>
          </p:nvSpPr>
          <p:spPr>
            <a:xfrm flipH="1" rot="10800000">
              <a:off x="198497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16"/>
            <p:cNvSpPr/>
            <p:nvPr/>
          </p:nvSpPr>
          <p:spPr>
            <a:xfrm flipH="1" rot="10800000">
              <a:off x="2452352"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16"/>
            <p:cNvSpPr/>
            <p:nvPr/>
          </p:nvSpPr>
          <p:spPr>
            <a:xfrm flipH="1" rot="10800000">
              <a:off x="2919733"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16"/>
            <p:cNvSpPr/>
            <p:nvPr/>
          </p:nvSpPr>
          <p:spPr>
            <a:xfrm flipH="1" rot="10800000">
              <a:off x="34854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16"/>
            <p:cNvSpPr/>
            <p:nvPr/>
          </p:nvSpPr>
          <p:spPr>
            <a:xfrm flipH="1" rot="10800000">
              <a:off x="815922" y="513115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16"/>
            <p:cNvSpPr/>
            <p:nvPr/>
          </p:nvSpPr>
          <p:spPr>
            <a:xfrm flipH="1" rot="10800000">
              <a:off x="1283303"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16"/>
            <p:cNvSpPr/>
            <p:nvPr/>
          </p:nvSpPr>
          <p:spPr>
            <a:xfrm flipH="1" rot="10800000">
              <a:off x="175068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16"/>
            <p:cNvSpPr/>
            <p:nvPr/>
          </p:nvSpPr>
          <p:spPr>
            <a:xfrm flipH="1" rot="10800000">
              <a:off x="221806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16"/>
            <p:cNvSpPr/>
            <p:nvPr/>
          </p:nvSpPr>
          <p:spPr>
            <a:xfrm flipH="1" rot="10800000">
              <a:off x="2685447"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59" name="Google Shape;3159;p16"/>
          <p:cNvPicPr preferRelativeResize="0"/>
          <p:nvPr/>
        </p:nvPicPr>
        <p:blipFill rotWithShape="1">
          <a:blip r:embed="rId2">
            <a:alphaModFix amt="80000"/>
          </a:blip>
          <a:srcRect b="19313" l="0" r="41362" t="19313"/>
          <a:stretch/>
        </p:blipFill>
        <p:spPr>
          <a:xfrm>
            <a:off x="3571576" y="0"/>
            <a:ext cx="5572425" cy="5143500"/>
          </a:xfrm>
          <a:prstGeom prst="rect">
            <a:avLst/>
          </a:prstGeom>
          <a:noFill/>
          <a:ln>
            <a:noFill/>
          </a:ln>
        </p:spPr>
      </p:pic>
      <p:sp>
        <p:nvSpPr>
          <p:cNvPr id="3160" name="Google Shape;3160;p16"/>
          <p:cNvSpPr txBox="1"/>
          <p:nvPr>
            <p:ph type="title"/>
          </p:nvPr>
        </p:nvSpPr>
        <p:spPr>
          <a:xfrm>
            <a:off x="720000" y="387600"/>
            <a:ext cx="3852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3161" name="Google Shape;3161;p16"/>
          <p:cNvSpPr txBox="1"/>
          <p:nvPr>
            <p:ph idx="1" type="subTitle"/>
          </p:nvPr>
        </p:nvSpPr>
        <p:spPr>
          <a:xfrm>
            <a:off x="1739500" y="1312875"/>
            <a:ext cx="2832600" cy="37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162" name="Google Shape;3162;p16"/>
          <p:cNvSpPr txBox="1"/>
          <p:nvPr>
            <p:ph idx="2" type="subTitle"/>
          </p:nvPr>
        </p:nvSpPr>
        <p:spPr>
          <a:xfrm>
            <a:off x="1739500" y="1664401"/>
            <a:ext cx="2832600" cy="69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163" name="Google Shape;3163;p16"/>
          <p:cNvSpPr txBox="1"/>
          <p:nvPr>
            <p:ph idx="3" type="subTitle"/>
          </p:nvPr>
        </p:nvSpPr>
        <p:spPr>
          <a:xfrm>
            <a:off x="1739500" y="2436691"/>
            <a:ext cx="2832600" cy="37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164" name="Google Shape;3164;p16"/>
          <p:cNvSpPr txBox="1"/>
          <p:nvPr>
            <p:ph idx="4" type="subTitle"/>
          </p:nvPr>
        </p:nvSpPr>
        <p:spPr>
          <a:xfrm>
            <a:off x="1739500" y="2788213"/>
            <a:ext cx="2832600" cy="69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165" name="Google Shape;3165;p16"/>
          <p:cNvSpPr txBox="1"/>
          <p:nvPr>
            <p:ph idx="5" type="subTitle"/>
          </p:nvPr>
        </p:nvSpPr>
        <p:spPr>
          <a:xfrm>
            <a:off x="1739500" y="3560499"/>
            <a:ext cx="2832600" cy="37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166" name="Google Shape;3166;p16"/>
          <p:cNvSpPr txBox="1"/>
          <p:nvPr>
            <p:ph idx="6" type="subTitle"/>
          </p:nvPr>
        </p:nvSpPr>
        <p:spPr>
          <a:xfrm>
            <a:off x="1739500" y="3912025"/>
            <a:ext cx="2832600" cy="69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_2_2">
    <p:spTree>
      <p:nvGrpSpPr>
        <p:cNvPr id="3167" name="Shape 3167"/>
        <p:cNvGrpSpPr/>
        <p:nvPr/>
      </p:nvGrpSpPr>
      <p:grpSpPr>
        <a:xfrm>
          <a:off x="0" y="0"/>
          <a:ext cx="0" cy="0"/>
          <a:chOff x="0" y="0"/>
          <a:chExt cx="0" cy="0"/>
        </a:xfrm>
      </p:grpSpPr>
      <p:grpSp>
        <p:nvGrpSpPr>
          <p:cNvPr id="3168" name="Google Shape;3168;p17"/>
          <p:cNvGrpSpPr/>
          <p:nvPr/>
        </p:nvGrpSpPr>
        <p:grpSpPr>
          <a:xfrm>
            <a:off x="-529139" y="21377"/>
            <a:ext cx="3059215" cy="5100745"/>
            <a:chOff x="-3483" y="167576"/>
            <a:chExt cx="3059215" cy="5100745"/>
          </a:xfrm>
        </p:grpSpPr>
        <p:sp>
          <p:nvSpPr>
            <p:cNvPr id="3169" name="Google Shape;3169;p17"/>
            <p:cNvSpPr/>
            <p:nvPr/>
          </p:nvSpPr>
          <p:spPr>
            <a:xfrm flipH="1" rot="10800000">
              <a:off x="-3483"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17"/>
            <p:cNvSpPr/>
            <p:nvPr/>
          </p:nvSpPr>
          <p:spPr>
            <a:xfrm flipH="1" rot="10800000">
              <a:off x="465088"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17"/>
            <p:cNvSpPr/>
            <p:nvPr/>
          </p:nvSpPr>
          <p:spPr>
            <a:xfrm flipH="1" rot="10800000">
              <a:off x="93247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17"/>
            <p:cNvSpPr/>
            <p:nvPr/>
          </p:nvSpPr>
          <p:spPr>
            <a:xfrm flipH="1" rot="10800000">
              <a:off x="1399851"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17"/>
            <p:cNvSpPr/>
            <p:nvPr/>
          </p:nvSpPr>
          <p:spPr>
            <a:xfrm flipH="1" rot="10800000">
              <a:off x="1867232"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17"/>
            <p:cNvSpPr/>
            <p:nvPr/>
          </p:nvSpPr>
          <p:spPr>
            <a:xfrm flipH="1" rot="10800000">
              <a:off x="2334614"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17"/>
            <p:cNvSpPr/>
            <p:nvPr/>
          </p:nvSpPr>
          <p:spPr>
            <a:xfrm flipH="1" rot="10800000">
              <a:off x="2801950"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17"/>
            <p:cNvSpPr/>
            <p:nvPr/>
          </p:nvSpPr>
          <p:spPr>
            <a:xfrm flipH="1" rot="10800000">
              <a:off x="230802" y="16757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17"/>
            <p:cNvSpPr/>
            <p:nvPr/>
          </p:nvSpPr>
          <p:spPr>
            <a:xfrm flipH="1" rot="10800000">
              <a:off x="698184"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17"/>
            <p:cNvSpPr/>
            <p:nvPr/>
          </p:nvSpPr>
          <p:spPr>
            <a:xfrm flipH="1" rot="10800000">
              <a:off x="116556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17"/>
            <p:cNvSpPr/>
            <p:nvPr/>
          </p:nvSpPr>
          <p:spPr>
            <a:xfrm flipH="1" rot="10800000">
              <a:off x="163290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17"/>
            <p:cNvSpPr/>
            <p:nvPr/>
          </p:nvSpPr>
          <p:spPr>
            <a:xfrm flipH="1" rot="10800000">
              <a:off x="210028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17"/>
            <p:cNvSpPr/>
            <p:nvPr/>
          </p:nvSpPr>
          <p:spPr>
            <a:xfrm flipH="1" rot="10800000">
              <a:off x="256766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17"/>
            <p:cNvSpPr/>
            <p:nvPr/>
          </p:nvSpPr>
          <p:spPr>
            <a:xfrm flipH="1" rot="10800000">
              <a:off x="11425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17"/>
            <p:cNvSpPr/>
            <p:nvPr/>
          </p:nvSpPr>
          <p:spPr>
            <a:xfrm flipH="1" rot="10800000">
              <a:off x="58163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17"/>
            <p:cNvSpPr/>
            <p:nvPr/>
          </p:nvSpPr>
          <p:spPr>
            <a:xfrm flipH="1" rot="10800000">
              <a:off x="1049017"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17"/>
            <p:cNvSpPr/>
            <p:nvPr/>
          </p:nvSpPr>
          <p:spPr>
            <a:xfrm flipH="1" rot="10800000">
              <a:off x="1516399"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17"/>
            <p:cNvSpPr/>
            <p:nvPr/>
          </p:nvSpPr>
          <p:spPr>
            <a:xfrm flipH="1" rot="10800000">
              <a:off x="198497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17"/>
            <p:cNvSpPr/>
            <p:nvPr/>
          </p:nvSpPr>
          <p:spPr>
            <a:xfrm flipH="1" rot="10800000">
              <a:off x="2452352"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17"/>
            <p:cNvSpPr/>
            <p:nvPr/>
          </p:nvSpPr>
          <p:spPr>
            <a:xfrm flipH="1" rot="10800000">
              <a:off x="34854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17"/>
            <p:cNvSpPr/>
            <p:nvPr/>
          </p:nvSpPr>
          <p:spPr>
            <a:xfrm flipH="1" rot="10800000">
              <a:off x="815922" y="7511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17"/>
            <p:cNvSpPr/>
            <p:nvPr/>
          </p:nvSpPr>
          <p:spPr>
            <a:xfrm flipH="1" rot="10800000">
              <a:off x="1283303"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17"/>
            <p:cNvSpPr/>
            <p:nvPr/>
          </p:nvSpPr>
          <p:spPr>
            <a:xfrm flipH="1" rot="10800000">
              <a:off x="175068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17"/>
            <p:cNvSpPr/>
            <p:nvPr/>
          </p:nvSpPr>
          <p:spPr>
            <a:xfrm flipH="1" rot="10800000">
              <a:off x="221806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17"/>
            <p:cNvSpPr/>
            <p:nvPr/>
          </p:nvSpPr>
          <p:spPr>
            <a:xfrm flipH="1" rot="10800000">
              <a:off x="2685447"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17"/>
            <p:cNvSpPr/>
            <p:nvPr/>
          </p:nvSpPr>
          <p:spPr>
            <a:xfrm flipH="1" rot="10800000">
              <a:off x="11425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17"/>
            <p:cNvSpPr/>
            <p:nvPr/>
          </p:nvSpPr>
          <p:spPr>
            <a:xfrm flipH="1" rot="10800000">
              <a:off x="581636"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17"/>
            <p:cNvSpPr/>
            <p:nvPr/>
          </p:nvSpPr>
          <p:spPr>
            <a:xfrm flipH="1" rot="10800000">
              <a:off x="1049017"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17"/>
            <p:cNvSpPr/>
            <p:nvPr/>
          </p:nvSpPr>
          <p:spPr>
            <a:xfrm flipH="1" rot="10800000">
              <a:off x="1516399"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17"/>
            <p:cNvSpPr/>
            <p:nvPr/>
          </p:nvSpPr>
          <p:spPr>
            <a:xfrm flipH="1" rot="10800000">
              <a:off x="348540"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17"/>
            <p:cNvSpPr/>
            <p:nvPr/>
          </p:nvSpPr>
          <p:spPr>
            <a:xfrm flipH="1" rot="10800000">
              <a:off x="815922" y="45878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17"/>
            <p:cNvSpPr/>
            <p:nvPr/>
          </p:nvSpPr>
          <p:spPr>
            <a:xfrm flipH="1" rot="10800000">
              <a:off x="1283303"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17"/>
            <p:cNvSpPr/>
            <p:nvPr/>
          </p:nvSpPr>
          <p:spPr>
            <a:xfrm flipH="1" rot="10800000">
              <a:off x="175068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17"/>
            <p:cNvSpPr/>
            <p:nvPr/>
          </p:nvSpPr>
          <p:spPr>
            <a:xfrm flipH="1" rot="10800000">
              <a:off x="-3483"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17"/>
            <p:cNvSpPr/>
            <p:nvPr/>
          </p:nvSpPr>
          <p:spPr>
            <a:xfrm flipH="1" rot="10800000">
              <a:off x="465088"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17"/>
            <p:cNvSpPr/>
            <p:nvPr/>
          </p:nvSpPr>
          <p:spPr>
            <a:xfrm flipH="1" rot="10800000">
              <a:off x="93247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17"/>
            <p:cNvSpPr/>
            <p:nvPr/>
          </p:nvSpPr>
          <p:spPr>
            <a:xfrm flipH="1" rot="10800000">
              <a:off x="1399851"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17"/>
            <p:cNvSpPr/>
            <p:nvPr/>
          </p:nvSpPr>
          <p:spPr>
            <a:xfrm flipH="1" rot="10800000">
              <a:off x="1867232"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17"/>
            <p:cNvSpPr/>
            <p:nvPr/>
          </p:nvSpPr>
          <p:spPr>
            <a:xfrm flipH="1" rot="10800000">
              <a:off x="2334614"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17"/>
            <p:cNvSpPr/>
            <p:nvPr/>
          </p:nvSpPr>
          <p:spPr>
            <a:xfrm flipH="1" rot="10800000">
              <a:off x="230802" y="1043572"/>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17"/>
            <p:cNvSpPr/>
            <p:nvPr/>
          </p:nvSpPr>
          <p:spPr>
            <a:xfrm flipH="1" rot="10800000">
              <a:off x="698184"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17"/>
            <p:cNvSpPr/>
            <p:nvPr/>
          </p:nvSpPr>
          <p:spPr>
            <a:xfrm flipH="1" rot="10800000">
              <a:off x="116556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17"/>
            <p:cNvSpPr/>
            <p:nvPr/>
          </p:nvSpPr>
          <p:spPr>
            <a:xfrm flipH="1" rot="10800000">
              <a:off x="163290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17"/>
            <p:cNvSpPr/>
            <p:nvPr/>
          </p:nvSpPr>
          <p:spPr>
            <a:xfrm flipH="1" rot="10800000">
              <a:off x="210028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17"/>
            <p:cNvSpPr/>
            <p:nvPr/>
          </p:nvSpPr>
          <p:spPr>
            <a:xfrm flipH="1" rot="10800000">
              <a:off x="256766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17"/>
            <p:cNvSpPr/>
            <p:nvPr/>
          </p:nvSpPr>
          <p:spPr>
            <a:xfrm flipH="1" rot="10800000">
              <a:off x="11425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17"/>
            <p:cNvSpPr/>
            <p:nvPr/>
          </p:nvSpPr>
          <p:spPr>
            <a:xfrm flipH="1" rot="10800000">
              <a:off x="58163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17"/>
            <p:cNvSpPr/>
            <p:nvPr/>
          </p:nvSpPr>
          <p:spPr>
            <a:xfrm flipH="1" rot="10800000">
              <a:off x="1049017"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17"/>
            <p:cNvSpPr/>
            <p:nvPr/>
          </p:nvSpPr>
          <p:spPr>
            <a:xfrm flipH="1" rot="10800000">
              <a:off x="1516399"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17"/>
            <p:cNvSpPr/>
            <p:nvPr/>
          </p:nvSpPr>
          <p:spPr>
            <a:xfrm flipH="1" rot="10800000">
              <a:off x="198497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17"/>
            <p:cNvSpPr/>
            <p:nvPr/>
          </p:nvSpPr>
          <p:spPr>
            <a:xfrm flipH="1" rot="10800000">
              <a:off x="2452352"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17"/>
            <p:cNvSpPr/>
            <p:nvPr/>
          </p:nvSpPr>
          <p:spPr>
            <a:xfrm flipH="1" rot="10800000">
              <a:off x="34854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17"/>
            <p:cNvSpPr/>
            <p:nvPr/>
          </p:nvSpPr>
          <p:spPr>
            <a:xfrm flipH="1" rot="10800000">
              <a:off x="815922" y="162717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17"/>
            <p:cNvSpPr/>
            <p:nvPr/>
          </p:nvSpPr>
          <p:spPr>
            <a:xfrm flipH="1" rot="10800000">
              <a:off x="1283303"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17"/>
            <p:cNvSpPr/>
            <p:nvPr/>
          </p:nvSpPr>
          <p:spPr>
            <a:xfrm flipH="1" rot="10800000">
              <a:off x="175068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17"/>
            <p:cNvSpPr/>
            <p:nvPr/>
          </p:nvSpPr>
          <p:spPr>
            <a:xfrm flipH="1" rot="10800000">
              <a:off x="221806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17"/>
            <p:cNvSpPr/>
            <p:nvPr/>
          </p:nvSpPr>
          <p:spPr>
            <a:xfrm flipH="1" rot="10800000">
              <a:off x="11425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17"/>
            <p:cNvSpPr/>
            <p:nvPr/>
          </p:nvSpPr>
          <p:spPr>
            <a:xfrm flipH="1" rot="10800000">
              <a:off x="58163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17"/>
            <p:cNvSpPr/>
            <p:nvPr/>
          </p:nvSpPr>
          <p:spPr>
            <a:xfrm flipH="1" rot="10800000">
              <a:off x="1049017"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17"/>
            <p:cNvSpPr/>
            <p:nvPr/>
          </p:nvSpPr>
          <p:spPr>
            <a:xfrm flipH="1" rot="10800000">
              <a:off x="1516399"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17"/>
            <p:cNvSpPr/>
            <p:nvPr/>
          </p:nvSpPr>
          <p:spPr>
            <a:xfrm flipH="1" rot="10800000">
              <a:off x="198497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17"/>
            <p:cNvSpPr/>
            <p:nvPr/>
          </p:nvSpPr>
          <p:spPr>
            <a:xfrm flipH="1" rot="10800000">
              <a:off x="2452352"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17"/>
            <p:cNvSpPr/>
            <p:nvPr/>
          </p:nvSpPr>
          <p:spPr>
            <a:xfrm flipH="1" rot="10800000">
              <a:off x="34854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17"/>
            <p:cNvSpPr/>
            <p:nvPr/>
          </p:nvSpPr>
          <p:spPr>
            <a:xfrm flipH="1" rot="10800000">
              <a:off x="815922" y="13347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17"/>
            <p:cNvSpPr/>
            <p:nvPr/>
          </p:nvSpPr>
          <p:spPr>
            <a:xfrm flipH="1" rot="10800000">
              <a:off x="1283303"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17"/>
            <p:cNvSpPr/>
            <p:nvPr/>
          </p:nvSpPr>
          <p:spPr>
            <a:xfrm flipH="1" rot="10800000">
              <a:off x="175068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17"/>
            <p:cNvSpPr/>
            <p:nvPr/>
          </p:nvSpPr>
          <p:spPr>
            <a:xfrm flipH="1" rot="10800000">
              <a:off x="221806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17"/>
            <p:cNvSpPr/>
            <p:nvPr/>
          </p:nvSpPr>
          <p:spPr>
            <a:xfrm flipH="1" rot="10800000">
              <a:off x="-3483"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17"/>
            <p:cNvSpPr/>
            <p:nvPr/>
          </p:nvSpPr>
          <p:spPr>
            <a:xfrm flipH="1" rot="10800000">
              <a:off x="465088"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17"/>
            <p:cNvSpPr/>
            <p:nvPr/>
          </p:nvSpPr>
          <p:spPr>
            <a:xfrm flipH="1" rot="10800000">
              <a:off x="93247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17"/>
            <p:cNvSpPr/>
            <p:nvPr/>
          </p:nvSpPr>
          <p:spPr>
            <a:xfrm flipH="1" rot="10800000">
              <a:off x="1399851"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17"/>
            <p:cNvSpPr/>
            <p:nvPr/>
          </p:nvSpPr>
          <p:spPr>
            <a:xfrm flipH="1" rot="10800000">
              <a:off x="1867232"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17"/>
            <p:cNvSpPr/>
            <p:nvPr/>
          </p:nvSpPr>
          <p:spPr>
            <a:xfrm flipH="1" rot="10800000">
              <a:off x="2334614"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17"/>
            <p:cNvSpPr/>
            <p:nvPr/>
          </p:nvSpPr>
          <p:spPr>
            <a:xfrm flipH="1" rot="10800000">
              <a:off x="230802" y="1919568"/>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17"/>
            <p:cNvSpPr/>
            <p:nvPr/>
          </p:nvSpPr>
          <p:spPr>
            <a:xfrm flipH="1" rot="10800000">
              <a:off x="698184"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17"/>
            <p:cNvSpPr/>
            <p:nvPr/>
          </p:nvSpPr>
          <p:spPr>
            <a:xfrm flipH="1" rot="10800000">
              <a:off x="116556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17"/>
            <p:cNvSpPr/>
            <p:nvPr/>
          </p:nvSpPr>
          <p:spPr>
            <a:xfrm flipH="1" rot="10800000">
              <a:off x="163290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17"/>
            <p:cNvSpPr/>
            <p:nvPr/>
          </p:nvSpPr>
          <p:spPr>
            <a:xfrm flipH="1" rot="10800000">
              <a:off x="210028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17"/>
            <p:cNvSpPr/>
            <p:nvPr/>
          </p:nvSpPr>
          <p:spPr>
            <a:xfrm flipH="1" rot="10800000">
              <a:off x="256766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17"/>
            <p:cNvSpPr/>
            <p:nvPr/>
          </p:nvSpPr>
          <p:spPr>
            <a:xfrm flipH="1" rot="10800000">
              <a:off x="11425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17"/>
            <p:cNvSpPr/>
            <p:nvPr/>
          </p:nvSpPr>
          <p:spPr>
            <a:xfrm flipH="1" rot="10800000">
              <a:off x="58163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17"/>
            <p:cNvSpPr/>
            <p:nvPr/>
          </p:nvSpPr>
          <p:spPr>
            <a:xfrm flipH="1" rot="10800000">
              <a:off x="1049017"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17"/>
            <p:cNvSpPr/>
            <p:nvPr/>
          </p:nvSpPr>
          <p:spPr>
            <a:xfrm flipH="1" rot="10800000">
              <a:off x="1516399"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17"/>
            <p:cNvSpPr/>
            <p:nvPr/>
          </p:nvSpPr>
          <p:spPr>
            <a:xfrm flipH="1" rot="10800000">
              <a:off x="198497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17"/>
            <p:cNvSpPr/>
            <p:nvPr/>
          </p:nvSpPr>
          <p:spPr>
            <a:xfrm flipH="1" rot="10800000">
              <a:off x="2452352"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17"/>
            <p:cNvSpPr/>
            <p:nvPr/>
          </p:nvSpPr>
          <p:spPr>
            <a:xfrm flipH="1" rot="10800000">
              <a:off x="34854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17"/>
            <p:cNvSpPr/>
            <p:nvPr/>
          </p:nvSpPr>
          <p:spPr>
            <a:xfrm flipH="1" rot="10800000">
              <a:off x="815922" y="250316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17"/>
            <p:cNvSpPr/>
            <p:nvPr/>
          </p:nvSpPr>
          <p:spPr>
            <a:xfrm flipH="1" rot="10800000">
              <a:off x="1283303"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17"/>
            <p:cNvSpPr/>
            <p:nvPr/>
          </p:nvSpPr>
          <p:spPr>
            <a:xfrm flipH="1" rot="10800000">
              <a:off x="175068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17"/>
            <p:cNvSpPr/>
            <p:nvPr/>
          </p:nvSpPr>
          <p:spPr>
            <a:xfrm flipH="1" rot="10800000">
              <a:off x="221806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17"/>
            <p:cNvSpPr/>
            <p:nvPr/>
          </p:nvSpPr>
          <p:spPr>
            <a:xfrm flipH="1" rot="10800000">
              <a:off x="11425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17"/>
            <p:cNvSpPr/>
            <p:nvPr/>
          </p:nvSpPr>
          <p:spPr>
            <a:xfrm flipH="1" rot="10800000">
              <a:off x="58163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17"/>
            <p:cNvSpPr/>
            <p:nvPr/>
          </p:nvSpPr>
          <p:spPr>
            <a:xfrm flipH="1" rot="10800000">
              <a:off x="1049017"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17"/>
            <p:cNvSpPr/>
            <p:nvPr/>
          </p:nvSpPr>
          <p:spPr>
            <a:xfrm flipH="1" rot="10800000">
              <a:off x="1516399"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17"/>
            <p:cNvSpPr/>
            <p:nvPr/>
          </p:nvSpPr>
          <p:spPr>
            <a:xfrm flipH="1" rot="10800000">
              <a:off x="198497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17"/>
            <p:cNvSpPr/>
            <p:nvPr/>
          </p:nvSpPr>
          <p:spPr>
            <a:xfrm flipH="1" rot="10800000">
              <a:off x="2452352"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17"/>
            <p:cNvSpPr/>
            <p:nvPr/>
          </p:nvSpPr>
          <p:spPr>
            <a:xfrm flipH="1" rot="10800000">
              <a:off x="34854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17"/>
            <p:cNvSpPr/>
            <p:nvPr/>
          </p:nvSpPr>
          <p:spPr>
            <a:xfrm flipH="1" rot="10800000">
              <a:off x="815922" y="221077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17"/>
            <p:cNvSpPr/>
            <p:nvPr/>
          </p:nvSpPr>
          <p:spPr>
            <a:xfrm flipH="1" rot="10800000">
              <a:off x="1283303"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17"/>
            <p:cNvSpPr/>
            <p:nvPr/>
          </p:nvSpPr>
          <p:spPr>
            <a:xfrm flipH="1" rot="10800000">
              <a:off x="175068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17"/>
            <p:cNvSpPr/>
            <p:nvPr/>
          </p:nvSpPr>
          <p:spPr>
            <a:xfrm flipH="1" rot="10800000">
              <a:off x="221806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17"/>
            <p:cNvSpPr/>
            <p:nvPr/>
          </p:nvSpPr>
          <p:spPr>
            <a:xfrm flipH="1" rot="10800000">
              <a:off x="-3483"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17"/>
            <p:cNvSpPr/>
            <p:nvPr/>
          </p:nvSpPr>
          <p:spPr>
            <a:xfrm flipH="1" rot="10800000">
              <a:off x="465088"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17"/>
            <p:cNvSpPr/>
            <p:nvPr/>
          </p:nvSpPr>
          <p:spPr>
            <a:xfrm flipH="1" rot="10800000">
              <a:off x="93247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17"/>
            <p:cNvSpPr/>
            <p:nvPr/>
          </p:nvSpPr>
          <p:spPr>
            <a:xfrm flipH="1" rot="10800000">
              <a:off x="1399851"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17"/>
            <p:cNvSpPr/>
            <p:nvPr/>
          </p:nvSpPr>
          <p:spPr>
            <a:xfrm flipH="1" rot="10800000">
              <a:off x="1867232"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17"/>
            <p:cNvSpPr/>
            <p:nvPr/>
          </p:nvSpPr>
          <p:spPr>
            <a:xfrm flipH="1" rot="10800000">
              <a:off x="2334614"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17"/>
            <p:cNvSpPr/>
            <p:nvPr/>
          </p:nvSpPr>
          <p:spPr>
            <a:xfrm flipH="1" rot="10800000">
              <a:off x="230802" y="279556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17"/>
            <p:cNvSpPr/>
            <p:nvPr/>
          </p:nvSpPr>
          <p:spPr>
            <a:xfrm flipH="1" rot="10800000">
              <a:off x="698184"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17"/>
            <p:cNvSpPr/>
            <p:nvPr/>
          </p:nvSpPr>
          <p:spPr>
            <a:xfrm flipH="1" rot="10800000">
              <a:off x="116556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17"/>
            <p:cNvSpPr/>
            <p:nvPr/>
          </p:nvSpPr>
          <p:spPr>
            <a:xfrm flipH="1" rot="10800000">
              <a:off x="163290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17"/>
            <p:cNvSpPr/>
            <p:nvPr/>
          </p:nvSpPr>
          <p:spPr>
            <a:xfrm flipH="1" rot="10800000">
              <a:off x="210028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17"/>
            <p:cNvSpPr/>
            <p:nvPr/>
          </p:nvSpPr>
          <p:spPr>
            <a:xfrm flipH="1" rot="10800000">
              <a:off x="256766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17"/>
            <p:cNvSpPr/>
            <p:nvPr/>
          </p:nvSpPr>
          <p:spPr>
            <a:xfrm flipH="1" rot="10800000">
              <a:off x="11425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17"/>
            <p:cNvSpPr/>
            <p:nvPr/>
          </p:nvSpPr>
          <p:spPr>
            <a:xfrm flipH="1" rot="10800000">
              <a:off x="581636"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17"/>
            <p:cNvSpPr/>
            <p:nvPr/>
          </p:nvSpPr>
          <p:spPr>
            <a:xfrm flipH="1" rot="10800000">
              <a:off x="1049017"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17"/>
            <p:cNvSpPr/>
            <p:nvPr/>
          </p:nvSpPr>
          <p:spPr>
            <a:xfrm flipH="1" rot="10800000">
              <a:off x="1516399"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17"/>
            <p:cNvSpPr/>
            <p:nvPr/>
          </p:nvSpPr>
          <p:spPr>
            <a:xfrm flipH="1" rot="10800000">
              <a:off x="348540"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17"/>
            <p:cNvSpPr/>
            <p:nvPr/>
          </p:nvSpPr>
          <p:spPr>
            <a:xfrm flipH="1" rot="10800000">
              <a:off x="815922" y="337916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17"/>
            <p:cNvSpPr/>
            <p:nvPr/>
          </p:nvSpPr>
          <p:spPr>
            <a:xfrm flipH="1" rot="10800000">
              <a:off x="1283303"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17"/>
            <p:cNvSpPr/>
            <p:nvPr/>
          </p:nvSpPr>
          <p:spPr>
            <a:xfrm flipH="1" rot="10800000">
              <a:off x="175068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17"/>
            <p:cNvSpPr/>
            <p:nvPr/>
          </p:nvSpPr>
          <p:spPr>
            <a:xfrm flipH="1" rot="10800000">
              <a:off x="11425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17"/>
            <p:cNvSpPr/>
            <p:nvPr/>
          </p:nvSpPr>
          <p:spPr>
            <a:xfrm flipH="1" rot="10800000">
              <a:off x="58163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17"/>
            <p:cNvSpPr/>
            <p:nvPr/>
          </p:nvSpPr>
          <p:spPr>
            <a:xfrm flipH="1" rot="10800000">
              <a:off x="1049017"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17"/>
            <p:cNvSpPr/>
            <p:nvPr/>
          </p:nvSpPr>
          <p:spPr>
            <a:xfrm flipH="1" rot="10800000">
              <a:off x="1516399"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17"/>
            <p:cNvSpPr/>
            <p:nvPr/>
          </p:nvSpPr>
          <p:spPr>
            <a:xfrm flipH="1" rot="10800000">
              <a:off x="198497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17"/>
            <p:cNvSpPr/>
            <p:nvPr/>
          </p:nvSpPr>
          <p:spPr>
            <a:xfrm flipH="1" rot="10800000">
              <a:off x="2452352"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17"/>
            <p:cNvSpPr/>
            <p:nvPr/>
          </p:nvSpPr>
          <p:spPr>
            <a:xfrm flipH="1" rot="10800000">
              <a:off x="34854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17"/>
            <p:cNvSpPr/>
            <p:nvPr/>
          </p:nvSpPr>
          <p:spPr>
            <a:xfrm flipH="1" rot="10800000">
              <a:off x="815922" y="30867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17"/>
            <p:cNvSpPr/>
            <p:nvPr/>
          </p:nvSpPr>
          <p:spPr>
            <a:xfrm flipH="1" rot="10800000">
              <a:off x="1283303"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17"/>
            <p:cNvSpPr/>
            <p:nvPr/>
          </p:nvSpPr>
          <p:spPr>
            <a:xfrm flipH="1" rot="10800000">
              <a:off x="175068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17"/>
            <p:cNvSpPr/>
            <p:nvPr/>
          </p:nvSpPr>
          <p:spPr>
            <a:xfrm flipH="1" rot="10800000">
              <a:off x="221806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17"/>
            <p:cNvSpPr/>
            <p:nvPr/>
          </p:nvSpPr>
          <p:spPr>
            <a:xfrm flipH="1" rot="10800000">
              <a:off x="-3483"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17"/>
            <p:cNvSpPr/>
            <p:nvPr/>
          </p:nvSpPr>
          <p:spPr>
            <a:xfrm flipH="1" rot="10800000">
              <a:off x="465088"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17"/>
            <p:cNvSpPr/>
            <p:nvPr/>
          </p:nvSpPr>
          <p:spPr>
            <a:xfrm flipH="1" rot="10800000">
              <a:off x="93247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17"/>
            <p:cNvSpPr/>
            <p:nvPr/>
          </p:nvSpPr>
          <p:spPr>
            <a:xfrm flipH="1" rot="10800000">
              <a:off x="1399851"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17"/>
            <p:cNvSpPr/>
            <p:nvPr/>
          </p:nvSpPr>
          <p:spPr>
            <a:xfrm flipH="1" rot="10800000">
              <a:off x="1867232"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17"/>
            <p:cNvSpPr/>
            <p:nvPr/>
          </p:nvSpPr>
          <p:spPr>
            <a:xfrm flipH="1" rot="10800000">
              <a:off x="2334614"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17"/>
            <p:cNvSpPr/>
            <p:nvPr/>
          </p:nvSpPr>
          <p:spPr>
            <a:xfrm flipH="1" rot="10800000">
              <a:off x="230802" y="367155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17"/>
            <p:cNvSpPr/>
            <p:nvPr/>
          </p:nvSpPr>
          <p:spPr>
            <a:xfrm flipH="1" rot="10800000">
              <a:off x="698184"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17"/>
            <p:cNvSpPr/>
            <p:nvPr/>
          </p:nvSpPr>
          <p:spPr>
            <a:xfrm flipH="1" rot="10800000">
              <a:off x="116556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17"/>
            <p:cNvSpPr/>
            <p:nvPr/>
          </p:nvSpPr>
          <p:spPr>
            <a:xfrm flipH="1" rot="10800000">
              <a:off x="163290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17"/>
            <p:cNvSpPr/>
            <p:nvPr/>
          </p:nvSpPr>
          <p:spPr>
            <a:xfrm flipH="1" rot="10800000">
              <a:off x="210028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17"/>
            <p:cNvSpPr/>
            <p:nvPr/>
          </p:nvSpPr>
          <p:spPr>
            <a:xfrm flipH="1" rot="10800000">
              <a:off x="256766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17"/>
            <p:cNvSpPr/>
            <p:nvPr/>
          </p:nvSpPr>
          <p:spPr>
            <a:xfrm flipH="1" rot="10800000">
              <a:off x="11425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17"/>
            <p:cNvSpPr/>
            <p:nvPr/>
          </p:nvSpPr>
          <p:spPr>
            <a:xfrm flipH="1" rot="10800000">
              <a:off x="58163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17"/>
            <p:cNvSpPr/>
            <p:nvPr/>
          </p:nvSpPr>
          <p:spPr>
            <a:xfrm flipH="1" rot="10800000">
              <a:off x="1049017"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17"/>
            <p:cNvSpPr/>
            <p:nvPr/>
          </p:nvSpPr>
          <p:spPr>
            <a:xfrm flipH="1" rot="10800000">
              <a:off x="1516399"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17"/>
            <p:cNvSpPr/>
            <p:nvPr/>
          </p:nvSpPr>
          <p:spPr>
            <a:xfrm flipH="1" rot="10800000">
              <a:off x="198497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17"/>
            <p:cNvSpPr/>
            <p:nvPr/>
          </p:nvSpPr>
          <p:spPr>
            <a:xfrm flipH="1" rot="10800000">
              <a:off x="2452352"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17"/>
            <p:cNvSpPr/>
            <p:nvPr/>
          </p:nvSpPr>
          <p:spPr>
            <a:xfrm flipH="1" rot="10800000">
              <a:off x="34854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17"/>
            <p:cNvSpPr/>
            <p:nvPr/>
          </p:nvSpPr>
          <p:spPr>
            <a:xfrm flipH="1" rot="10800000">
              <a:off x="815922" y="42551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17"/>
            <p:cNvSpPr/>
            <p:nvPr/>
          </p:nvSpPr>
          <p:spPr>
            <a:xfrm flipH="1" rot="10800000">
              <a:off x="1283303"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17"/>
            <p:cNvSpPr/>
            <p:nvPr/>
          </p:nvSpPr>
          <p:spPr>
            <a:xfrm flipH="1" rot="10800000">
              <a:off x="175068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17"/>
            <p:cNvSpPr/>
            <p:nvPr/>
          </p:nvSpPr>
          <p:spPr>
            <a:xfrm flipH="1" rot="10800000">
              <a:off x="221806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17"/>
            <p:cNvSpPr/>
            <p:nvPr/>
          </p:nvSpPr>
          <p:spPr>
            <a:xfrm flipH="1" rot="10800000">
              <a:off x="11425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17"/>
            <p:cNvSpPr/>
            <p:nvPr/>
          </p:nvSpPr>
          <p:spPr>
            <a:xfrm flipH="1" rot="10800000">
              <a:off x="58163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17"/>
            <p:cNvSpPr/>
            <p:nvPr/>
          </p:nvSpPr>
          <p:spPr>
            <a:xfrm flipH="1" rot="10800000">
              <a:off x="1049017"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17"/>
            <p:cNvSpPr/>
            <p:nvPr/>
          </p:nvSpPr>
          <p:spPr>
            <a:xfrm flipH="1" rot="10800000">
              <a:off x="1516399"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17"/>
            <p:cNvSpPr/>
            <p:nvPr/>
          </p:nvSpPr>
          <p:spPr>
            <a:xfrm flipH="1" rot="10800000">
              <a:off x="198497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17"/>
            <p:cNvSpPr/>
            <p:nvPr/>
          </p:nvSpPr>
          <p:spPr>
            <a:xfrm flipH="1" rot="10800000">
              <a:off x="2452352"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17"/>
            <p:cNvSpPr/>
            <p:nvPr/>
          </p:nvSpPr>
          <p:spPr>
            <a:xfrm flipH="1" rot="10800000">
              <a:off x="34854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17"/>
            <p:cNvSpPr/>
            <p:nvPr/>
          </p:nvSpPr>
          <p:spPr>
            <a:xfrm flipH="1" rot="10800000">
              <a:off x="815922" y="39627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17"/>
            <p:cNvSpPr/>
            <p:nvPr/>
          </p:nvSpPr>
          <p:spPr>
            <a:xfrm flipH="1" rot="10800000">
              <a:off x="1283303"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17"/>
            <p:cNvSpPr/>
            <p:nvPr/>
          </p:nvSpPr>
          <p:spPr>
            <a:xfrm flipH="1" rot="10800000">
              <a:off x="175068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17"/>
            <p:cNvSpPr/>
            <p:nvPr/>
          </p:nvSpPr>
          <p:spPr>
            <a:xfrm flipH="1" rot="10800000">
              <a:off x="221806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17"/>
            <p:cNvSpPr/>
            <p:nvPr/>
          </p:nvSpPr>
          <p:spPr>
            <a:xfrm flipH="1" rot="10800000">
              <a:off x="-3483"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17"/>
            <p:cNvSpPr/>
            <p:nvPr/>
          </p:nvSpPr>
          <p:spPr>
            <a:xfrm flipH="1" rot="10800000">
              <a:off x="465088"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17"/>
            <p:cNvSpPr/>
            <p:nvPr/>
          </p:nvSpPr>
          <p:spPr>
            <a:xfrm flipH="1" rot="10800000">
              <a:off x="93247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17"/>
            <p:cNvSpPr/>
            <p:nvPr/>
          </p:nvSpPr>
          <p:spPr>
            <a:xfrm flipH="1" rot="10800000">
              <a:off x="1399851"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17"/>
            <p:cNvSpPr/>
            <p:nvPr/>
          </p:nvSpPr>
          <p:spPr>
            <a:xfrm flipH="1" rot="10800000">
              <a:off x="1867232"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17"/>
            <p:cNvSpPr/>
            <p:nvPr/>
          </p:nvSpPr>
          <p:spPr>
            <a:xfrm flipH="1" rot="10800000">
              <a:off x="230802" y="454755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17"/>
            <p:cNvSpPr/>
            <p:nvPr/>
          </p:nvSpPr>
          <p:spPr>
            <a:xfrm flipH="1" rot="10800000">
              <a:off x="698184"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17"/>
            <p:cNvSpPr/>
            <p:nvPr/>
          </p:nvSpPr>
          <p:spPr>
            <a:xfrm flipH="1" rot="10800000">
              <a:off x="116556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17"/>
            <p:cNvSpPr/>
            <p:nvPr/>
          </p:nvSpPr>
          <p:spPr>
            <a:xfrm flipH="1" rot="10800000">
              <a:off x="163290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17"/>
            <p:cNvSpPr/>
            <p:nvPr/>
          </p:nvSpPr>
          <p:spPr>
            <a:xfrm flipH="1" rot="10800000">
              <a:off x="11425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17"/>
            <p:cNvSpPr/>
            <p:nvPr/>
          </p:nvSpPr>
          <p:spPr>
            <a:xfrm flipH="1" rot="10800000">
              <a:off x="58163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17"/>
            <p:cNvSpPr/>
            <p:nvPr/>
          </p:nvSpPr>
          <p:spPr>
            <a:xfrm flipH="1" rot="10800000">
              <a:off x="1049017"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17"/>
            <p:cNvSpPr/>
            <p:nvPr/>
          </p:nvSpPr>
          <p:spPr>
            <a:xfrm flipH="1" rot="10800000">
              <a:off x="1516399"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17"/>
            <p:cNvSpPr/>
            <p:nvPr/>
          </p:nvSpPr>
          <p:spPr>
            <a:xfrm flipH="1" rot="10800000">
              <a:off x="198497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17"/>
            <p:cNvSpPr/>
            <p:nvPr/>
          </p:nvSpPr>
          <p:spPr>
            <a:xfrm flipH="1" rot="10800000">
              <a:off x="2452352"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17"/>
            <p:cNvSpPr/>
            <p:nvPr/>
          </p:nvSpPr>
          <p:spPr>
            <a:xfrm flipH="1" rot="10800000">
              <a:off x="2919733"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17"/>
            <p:cNvSpPr/>
            <p:nvPr/>
          </p:nvSpPr>
          <p:spPr>
            <a:xfrm flipH="1" rot="10800000">
              <a:off x="34854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17"/>
            <p:cNvSpPr/>
            <p:nvPr/>
          </p:nvSpPr>
          <p:spPr>
            <a:xfrm flipH="1" rot="10800000">
              <a:off x="815922" y="48387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17"/>
            <p:cNvSpPr/>
            <p:nvPr/>
          </p:nvSpPr>
          <p:spPr>
            <a:xfrm flipH="1" rot="10800000">
              <a:off x="1283303"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17"/>
            <p:cNvSpPr/>
            <p:nvPr/>
          </p:nvSpPr>
          <p:spPr>
            <a:xfrm flipH="1" rot="10800000">
              <a:off x="175068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17"/>
            <p:cNvSpPr/>
            <p:nvPr/>
          </p:nvSpPr>
          <p:spPr>
            <a:xfrm flipH="1" rot="10800000">
              <a:off x="221806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17"/>
            <p:cNvSpPr/>
            <p:nvPr/>
          </p:nvSpPr>
          <p:spPr>
            <a:xfrm flipH="1" rot="10800000">
              <a:off x="2685447"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17"/>
            <p:cNvSpPr/>
            <p:nvPr/>
          </p:nvSpPr>
          <p:spPr>
            <a:xfrm flipH="1" rot="10800000">
              <a:off x="11425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17"/>
            <p:cNvSpPr/>
            <p:nvPr/>
          </p:nvSpPr>
          <p:spPr>
            <a:xfrm flipH="1" rot="10800000">
              <a:off x="58163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17"/>
            <p:cNvSpPr/>
            <p:nvPr/>
          </p:nvSpPr>
          <p:spPr>
            <a:xfrm flipH="1" rot="10800000">
              <a:off x="1049017"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17"/>
            <p:cNvSpPr/>
            <p:nvPr/>
          </p:nvSpPr>
          <p:spPr>
            <a:xfrm flipH="1" rot="10800000">
              <a:off x="1516399"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17"/>
            <p:cNvSpPr/>
            <p:nvPr/>
          </p:nvSpPr>
          <p:spPr>
            <a:xfrm flipH="1" rot="10800000">
              <a:off x="198497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17"/>
            <p:cNvSpPr/>
            <p:nvPr/>
          </p:nvSpPr>
          <p:spPr>
            <a:xfrm flipH="1" rot="10800000">
              <a:off x="2452352"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17"/>
            <p:cNvSpPr/>
            <p:nvPr/>
          </p:nvSpPr>
          <p:spPr>
            <a:xfrm flipH="1" rot="10800000">
              <a:off x="2919733"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17"/>
            <p:cNvSpPr/>
            <p:nvPr/>
          </p:nvSpPr>
          <p:spPr>
            <a:xfrm flipH="1" rot="10800000">
              <a:off x="34854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17"/>
            <p:cNvSpPr/>
            <p:nvPr/>
          </p:nvSpPr>
          <p:spPr>
            <a:xfrm flipH="1" rot="10800000">
              <a:off x="815922" y="513115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17"/>
            <p:cNvSpPr/>
            <p:nvPr/>
          </p:nvSpPr>
          <p:spPr>
            <a:xfrm flipH="1" rot="10800000">
              <a:off x="1283303"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17"/>
            <p:cNvSpPr/>
            <p:nvPr/>
          </p:nvSpPr>
          <p:spPr>
            <a:xfrm flipH="1" rot="10800000">
              <a:off x="175068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17"/>
            <p:cNvSpPr/>
            <p:nvPr/>
          </p:nvSpPr>
          <p:spPr>
            <a:xfrm flipH="1" rot="10800000">
              <a:off x="221806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17"/>
            <p:cNvSpPr/>
            <p:nvPr/>
          </p:nvSpPr>
          <p:spPr>
            <a:xfrm flipH="1" rot="10800000">
              <a:off x="2685447"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70" name="Google Shape;3370;p17"/>
          <p:cNvPicPr preferRelativeResize="0"/>
          <p:nvPr/>
        </p:nvPicPr>
        <p:blipFill rotWithShape="1">
          <a:blip r:embed="rId2">
            <a:alphaModFix amt="80000"/>
          </a:blip>
          <a:srcRect b="19313" l="31740" r="0" t="19313"/>
          <a:stretch/>
        </p:blipFill>
        <p:spPr>
          <a:xfrm>
            <a:off x="0" y="0"/>
            <a:ext cx="6486826" cy="5143500"/>
          </a:xfrm>
          <a:prstGeom prst="rect">
            <a:avLst/>
          </a:prstGeom>
          <a:noFill/>
          <a:ln>
            <a:noFill/>
          </a:ln>
        </p:spPr>
      </p:pic>
      <p:sp>
        <p:nvSpPr>
          <p:cNvPr id="3371" name="Google Shape;3371;p17"/>
          <p:cNvSpPr txBox="1"/>
          <p:nvPr>
            <p:ph type="title"/>
          </p:nvPr>
        </p:nvSpPr>
        <p:spPr>
          <a:xfrm>
            <a:off x="4576850" y="387600"/>
            <a:ext cx="3847200" cy="592200"/>
          </a:xfrm>
          <a:prstGeom prst="rect">
            <a:avLst/>
          </a:prstGeom>
          <a:noFill/>
        </p:spPr>
        <p:txBody>
          <a:bodyPr anchorCtr="0" anchor="t" bIns="91425" lIns="91425" spcFirstLastPara="1" rIns="91425" wrap="square" tIns="91425">
            <a:noAutofit/>
          </a:bodyPr>
          <a:lstStyle>
            <a:lvl1pPr lvl="0" rtl="0" algn="r">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3372" name="Google Shape;3372;p17"/>
          <p:cNvSpPr txBox="1"/>
          <p:nvPr>
            <p:ph idx="1" type="subTitle"/>
          </p:nvPr>
        </p:nvSpPr>
        <p:spPr>
          <a:xfrm flipH="1">
            <a:off x="4558872" y="1312875"/>
            <a:ext cx="2832600" cy="371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b="1" sz="2200"/>
            </a:lvl1pPr>
            <a:lvl2pPr lvl="1" rtl="0" algn="r">
              <a:lnSpc>
                <a:spcPct val="100000"/>
              </a:lnSpc>
              <a:spcBef>
                <a:spcPts val="0"/>
              </a:spcBef>
              <a:spcAft>
                <a:spcPts val="0"/>
              </a:spcAft>
              <a:buNone/>
              <a:defRPr b="1" sz="2200"/>
            </a:lvl2pPr>
            <a:lvl3pPr lvl="2" rtl="0" algn="r">
              <a:lnSpc>
                <a:spcPct val="100000"/>
              </a:lnSpc>
              <a:spcBef>
                <a:spcPts val="0"/>
              </a:spcBef>
              <a:spcAft>
                <a:spcPts val="0"/>
              </a:spcAft>
              <a:buNone/>
              <a:defRPr b="1" sz="2200"/>
            </a:lvl3pPr>
            <a:lvl4pPr lvl="3" rtl="0" algn="r">
              <a:lnSpc>
                <a:spcPct val="100000"/>
              </a:lnSpc>
              <a:spcBef>
                <a:spcPts val="0"/>
              </a:spcBef>
              <a:spcAft>
                <a:spcPts val="0"/>
              </a:spcAft>
              <a:buNone/>
              <a:defRPr b="1" sz="2200"/>
            </a:lvl4pPr>
            <a:lvl5pPr lvl="4" rtl="0" algn="r">
              <a:lnSpc>
                <a:spcPct val="100000"/>
              </a:lnSpc>
              <a:spcBef>
                <a:spcPts val="0"/>
              </a:spcBef>
              <a:spcAft>
                <a:spcPts val="0"/>
              </a:spcAft>
              <a:buNone/>
              <a:defRPr b="1" sz="2200"/>
            </a:lvl5pPr>
            <a:lvl6pPr lvl="5" rtl="0" algn="r">
              <a:lnSpc>
                <a:spcPct val="100000"/>
              </a:lnSpc>
              <a:spcBef>
                <a:spcPts val="0"/>
              </a:spcBef>
              <a:spcAft>
                <a:spcPts val="0"/>
              </a:spcAft>
              <a:buNone/>
              <a:defRPr b="1" sz="2200"/>
            </a:lvl6pPr>
            <a:lvl7pPr lvl="6" rtl="0" algn="r">
              <a:lnSpc>
                <a:spcPct val="100000"/>
              </a:lnSpc>
              <a:spcBef>
                <a:spcPts val="0"/>
              </a:spcBef>
              <a:spcAft>
                <a:spcPts val="0"/>
              </a:spcAft>
              <a:buNone/>
              <a:defRPr b="1" sz="2200"/>
            </a:lvl7pPr>
            <a:lvl8pPr lvl="7" rtl="0" algn="r">
              <a:lnSpc>
                <a:spcPct val="100000"/>
              </a:lnSpc>
              <a:spcBef>
                <a:spcPts val="0"/>
              </a:spcBef>
              <a:spcAft>
                <a:spcPts val="0"/>
              </a:spcAft>
              <a:buNone/>
              <a:defRPr b="1" sz="2200"/>
            </a:lvl8pPr>
            <a:lvl9pPr lvl="8" rtl="0" algn="r">
              <a:lnSpc>
                <a:spcPct val="100000"/>
              </a:lnSpc>
              <a:spcBef>
                <a:spcPts val="0"/>
              </a:spcBef>
              <a:spcAft>
                <a:spcPts val="0"/>
              </a:spcAft>
              <a:buNone/>
              <a:defRPr b="1" sz="2200"/>
            </a:lvl9pPr>
          </a:lstStyle>
          <a:p/>
        </p:txBody>
      </p:sp>
      <p:sp>
        <p:nvSpPr>
          <p:cNvPr id="3373" name="Google Shape;3373;p17"/>
          <p:cNvSpPr txBox="1"/>
          <p:nvPr>
            <p:ph idx="2" type="subTitle"/>
          </p:nvPr>
        </p:nvSpPr>
        <p:spPr>
          <a:xfrm flipH="1">
            <a:off x="4576845" y="1664401"/>
            <a:ext cx="2832600" cy="699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3374" name="Google Shape;3374;p17"/>
          <p:cNvSpPr txBox="1"/>
          <p:nvPr>
            <p:ph idx="3" type="subTitle"/>
          </p:nvPr>
        </p:nvSpPr>
        <p:spPr>
          <a:xfrm flipH="1">
            <a:off x="4576845" y="2436691"/>
            <a:ext cx="2832600" cy="371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b="1" sz="2200"/>
            </a:lvl1pPr>
            <a:lvl2pPr lvl="1" rtl="0" algn="r">
              <a:lnSpc>
                <a:spcPct val="100000"/>
              </a:lnSpc>
              <a:spcBef>
                <a:spcPts val="0"/>
              </a:spcBef>
              <a:spcAft>
                <a:spcPts val="0"/>
              </a:spcAft>
              <a:buNone/>
              <a:defRPr b="1" sz="2200"/>
            </a:lvl2pPr>
            <a:lvl3pPr lvl="2" rtl="0" algn="r">
              <a:lnSpc>
                <a:spcPct val="100000"/>
              </a:lnSpc>
              <a:spcBef>
                <a:spcPts val="0"/>
              </a:spcBef>
              <a:spcAft>
                <a:spcPts val="0"/>
              </a:spcAft>
              <a:buNone/>
              <a:defRPr b="1" sz="2200"/>
            </a:lvl3pPr>
            <a:lvl4pPr lvl="3" rtl="0" algn="r">
              <a:lnSpc>
                <a:spcPct val="100000"/>
              </a:lnSpc>
              <a:spcBef>
                <a:spcPts val="0"/>
              </a:spcBef>
              <a:spcAft>
                <a:spcPts val="0"/>
              </a:spcAft>
              <a:buNone/>
              <a:defRPr b="1" sz="2200"/>
            </a:lvl4pPr>
            <a:lvl5pPr lvl="4" rtl="0" algn="r">
              <a:lnSpc>
                <a:spcPct val="100000"/>
              </a:lnSpc>
              <a:spcBef>
                <a:spcPts val="0"/>
              </a:spcBef>
              <a:spcAft>
                <a:spcPts val="0"/>
              </a:spcAft>
              <a:buNone/>
              <a:defRPr b="1" sz="2200"/>
            </a:lvl5pPr>
            <a:lvl6pPr lvl="5" rtl="0" algn="r">
              <a:lnSpc>
                <a:spcPct val="100000"/>
              </a:lnSpc>
              <a:spcBef>
                <a:spcPts val="0"/>
              </a:spcBef>
              <a:spcAft>
                <a:spcPts val="0"/>
              </a:spcAft>
              <a:buNone/>
              <a:defRPr b="1" sz="2200"/>
            </a:lvl6pPr>
            <a:lvl7pPr lvl="6" rtl="0" algn="r">
              <a:lnSpc>
                <a:spcPct val="100000"/>
              </a:lnSpc>
              <a:spcBef>
                <a:spcPts val="0"/>
              </a:spcBef>
              <a:spcAft>
                <a:spcPts val="0"/>
              </a:spcAft>
              <a:buNone/>
              <a:defRPr b="1" sz="2200"/>
            </a:lvl7pPr>
            <a:lvl8pPr lvl="7" rtl="0" algn="r">
              <a:lnSpc>
                <a:spcPct val="100000"/>
              </a:lnSpc>
              <a:spcBef>
                <a:spcPts val="0"/>
              </a:spcBef>
              <a:spcAft>
                <a:spcPts val="0"/>
              </a:spcAft>
              <a:buNone/>
              <a:defRPr b="1" sz="2200"/>
            </a:lvl8pPr>
            <a:lvl9pPr lvl="8" rtl="0" algn="r">
              <a:lnSpc>
                <a:spcPct val="100000"/>
              </a:lnSpc>
              <a:spcBef>
                <a:spcPts val="0"/>
              </a:spcBef>
              <a:spcAft>
                <a:spcPts val="0"/>
              </a:spcAft>
              <a:buNone/>
              <a:defRPr b="1" sz="2200"/>
            </a:lvl9pPr>
          </a:lstStyle>
          <a:p/>
        </p:txBody>
      </p:sp>
      <p:sp>
        <p:nvSpPr>
          <p:cNvPr id="3375" name="Google Shape;3375;p17"/>
          <p:cNvSpPr txBox="1"/>
          <p:nvPr>
            <p:ph idx="4" type="subTitle"/>
          </p:nvPr>
        </p:nvSpPr>
        <p:spPr>
          <a:xfrm flipH="1">
            <a:off x="4576845" y="2788213"/>
            <a:ext cx="2832600" cy="699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3376" name="Google Shape;3376;p17"/>
          <p:cNvSpPr txBox="1"/>
          <p:nvPr>
            <p:ph idx="5" type="subTitle"/>
          </p:nvPr>
        </p:nvSpPr>
        <p:spPr>
          <a:xfrm flipH="1">
            <a:off x="4576845" y="3560499"/>
            <a:ext cx="2832600" cy="371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b="1" sz="2200"/>
            </a:lvl1pPr>
            <a:lvl2pPr lvl="1" rtl="0" algn="r">
              <a:lnSpc>
                <a:spcPct val="100000"/>
              </a:lnSpc>
              <a:spcBef>
                <a:spcPts val="0"/>
              </a:spcBef>
              <a:spcAft>
                <a:spcPts val="0"/>
              </a:spcAft>
              <a:buNone/>
              <a:defRPr b="1" sz="2200"/>
            </a:lvl2pPr>
            <a:lvl3pPr lvl="2" rtl="0" algn="r">
              <a:lnSpc>
                <a:spcPct val="100000"/>
              </a:lnSpc>
              <a:spcBef>
                <a:spcPts val="0"/>
              </a:spcBef>
              <a:spcAft>
                <a:spcPts val="0"/>
              </a:spcAft>
              <a:buNone/>
              <a:defRPr b="1" sz="2200"/>
            </a:lvl3pPr>
            <a:lvl4pPr lvl="3" rtl="0" algn="r">
              <a:lnSpc>
                <a:spcPct val="100000"/>
              </a:lnSpc>
              <a:spcBef>
                <a:spcPts val="0"/>
              </a:spcBef>
              <a:spcAft>
                <a:spcPts val="0"/>
              </a:spcAft>
              <a:buNone/>
              <a:defRPr b="1" sz="2200"/>
            </a:lvl4pPr>
            <a:lvl5pPr lvl="4" rtl="0" algn="r">
              <a:lnSpc>
                <a:spcPct val="100000"/>
              </a:lnSpc>
              <a:spcBef>
                <a:spcPts val="0"/>
              </a:spcBef>
              <a:spcAft>
                <a:spcPts val="0"/>
              </a:spcAft>
              <a:buNone/>
              <a:defRPr b="1" sz="2200"/>
            </a:lvl5pPr>
            <a:lvl6pPr lvl="5" rtl="0" algn="r">
              <a:lnSpc>
                <a:spcPct val="100000"/>
              </a:lnSpc>
              <a:spcBef>
                <a:spcPts val="0"/>
              </a:spcBef>
              <a:spcAft>
                <a:spcPts val="0"/>
              </a:spcAft>
              <a:buNone/>
              <a:defRPr b="1" sz="2200"/>
            </a:lvl6pPr>
            <a:lvl7pPr lvl="6" rtl="0" algn="r">
              <a:lnSpc>
                <a:spcPct val="100000"/>
              </a:lnSpc>
              <a:spcBef>
                <a:spcPts val="0"/>
              </a:spcBef>
              <a:spcAft>
                <a:spcPts val="0"/>
              </a:spcAft>
              <a:buNone/>
              <a:defRPr b="1" sz="2200"/>
            </a:lvl7pPr>
            <a:lvl8pPr lvl="7" rtl="0" algn="r">
              <a:lnSpc>
                <a:spcPct val="100000"/>
              </a:lnSpc>
              <a:spcBef>
                <a:spcPts val="0"/>
              </a:spcBef>
              <a:spcAft>
                <a:spcPts val="0"/>
              </a:spcAft>
              <a:buNone/>
              <a:defRPr b="1" sz="2200"/>
            </a:lvl8pPr>
            <a:lvl9pPr lvl="8" rtl="0" algn="r">
              <a:lnSpc>
                <a:spcPct val="100000"/>
              </a:lnSpc>
              <a:spcBef>
                <a:spcPts val="0"/>
              </a:spcBef>
              <a:spcAft>
                <a:spcPts val="0"/>
              </a:spcAft>
              <a:buNone/>
              <a:defRPr b="1" sz="2200"/>
            </a:lvl9pPr>
          </a:lstStyle>
          <a:p/>
        </p:txBody>
      </p:sp>
      <p:sp>
        <p:nvSpPr>
          <p:cNvPr id="3377" name="Google Shape;3377;p17"/>
          <p:cNvSpPr txBox="1"/>
          <p:nvPr>
            <p:ph idx="6" type="subTitle"/>
          </p:nvPr>
        </p:nvSpPr>
        <p:spPr>
          <a:xfrm flipH="1">
            <a:off x="4576845" y="3912025"/>
            <a:ext cx="2832600" cy="699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_1">
    <p:spTree>
      <p:nvGrpSpPr>
        <p:cNvPr id="3378" name="Shape 3378"/>
        <p:cNvGrpSpPr/>
        <p:nvPr/>
      </p:nvGrpSpPr>
      <p:grpSpPr>
        <a:xfrm>
          <a:off x="0" y="0"/>
          <a:ext cx="0" cy="0"/>
          <a:chOff x="0" y="0"/>
          <a:chExt cx="0" cy="0"/>
        </a:xfrm>
      </p:grpSpPr>
      <p:grpSp>
        <p:nvGrpSpPr>
          <p:cNvPr id="3379" name="Google Shape;3379;p18"/>
          <p:cNvGrpSpPr/>
          <p:nvPr/>
        </p:nvGrpSpPr>
        <p:grpSpPr>
          <a:xfrm>
            <a:off x="7782972" y="21377"/>
            <a:ext cx="1890166" cy="5100745"/>
            <a:chOff x="7782972" y="21377"/>
            <a:chExt cx="1890166" cy="5100745"/>
          </a:xfrm>
        </p:grpSpPr>
        <p:sp>
          <p:nvSpPr>
            <p:cNvPr id="3380" name="Google Shape;3380;p18"/>
            <p:cNvSpPr/>
            <p:nvPr/>
          </p:nvSpPr>
          <p:spPr>
            <a:xfrm rot="10800000">
              <a:off x="930285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18"/>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18"/>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18"/>
            <p:cNvSpPr/>
            <p:nvPr/>
          </p:nvSpPr>
          <p:spPr>
            <a:xfrm rot="10800000">
              <a:off x="7899520"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18"/>
            <p:cNvSpPr/>
            <p:nvPr/>
          </p:nvSpPr>
          <p:spPr>
            <a:xfrm rot="10800000">
              <a:off x="953595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18"/>
            <p:cNvSpPr/>
            <p:nvPr/>
          </p:nvSpPr>
          <p:spPr>
            <a:xfrm rot="10800000">
              <a:off x="906856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18"/>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18"/>
            <p:cNvSpPr/>
            <p:nvPr/>
          </p:nvSpPr>
          <p:spPr>
            <a:xfrm rot="10800000">
              <a:off x="813380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18"/>
            <p:cNvSpPr/>
            <p:nvPr/>
          </p:nvSpPr>
          <p:spPr>
            <a:xfrm rot="10800000">
              <a:off x="9185117"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18"/>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18"/>
            <p:cNvSpPr/>
            <p:nvPr/>
          </p:nvSpPr>
          <p:spPr>
            <a:xfrm rot="10800000">
              <a:off x="8250354"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18"/>
            <p:cNvSpPr/>
            <p:nvPr/>
          </p:nvSpPr>
          <p:spPr>
            <a:xfrm rot="10800000">
              <a:off x="7782972"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18"/>
            <p:cNvSpPr/>
            <p:nvPr/>
          </p:nvSpPr>
          <p:spPr>
            <a:xfrm rot="10800000">
              <a:off x="9418167"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18"/>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18"/>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18"/>
            <p:cNvSpPr/>
            <p:nvPr/>
          </p:nvSpPr>
          <p:spPr>
            <a:xfrm rot="10800000">
              <a:off x="8016068"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18"/>
            <p:cNvSpPr/>
            <p:nvPr/>
          </p:nvSpPr>
          <p:spPr>
            <a:xfrm rot="10800000">
              <a:off x="9185117"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18"/>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18"/>
            <p:cNvSpPr/>
            <p:nvPr/>
          </p:nvSpPr>
          <p:spPr>
            <a:xfrm rot="10800000">
              <a:off x="9418167"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18"/>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18"/>
            <p:cNvSpPr/>
            <p:nvPr/>
          </p:nvSpPr>
          <p:spPr>
            <a:xfrm rot="10800000">
              <a:off x="930285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18"/>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18"/>
            <p:cNvSpPr/>
            <p:nvPr/>
          </p:nvSpPr>
          <p:spPr>
            <a:xfrm rot="10800000">
              <a:off x="953595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18"/>
            <p:cNvSpPr/>
            <p:nvPr/>
          </p:nvSpPr>
          <p:spPr>
            <a:xfrm rot="10800000">
              <a:off x="906856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18"/>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18"/>
            <p:cNvSpPr/>
            <p:nvPr/>
          </p:nvSpPr>
          <p:spPr>
            <a:xfrm rot="10800000">
              <a:off x="9185117" y="14809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18"/>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18"/>
            <p:cNvSpPr/>
            <p:nvPr/>
          </p:nvSpPr>
          <p:spPr>
            <a:xfrm rot="10800000">
              <a:off x="9418167"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18"/>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18"/>
            <p:cNvSpPr/>
            <p:nvPr/>
          </p:nvSpPr>
          <p:spPr>
            <a:xfrm rot="10800000">
              <a:off x="9185117"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18"/>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18"/>
            <p:cNvSpPr/>
            <p:nvPr/>
          </p:nvSpPr>
          <p:spPr>
            <a:xfrm rot="10800000">
              <a:off x="9418167"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18"/>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18"/>
            <p:cNvSpPr/>
            <p:nvPr/>
          </p:nvSpPr>
          <p:spPr>
            <a:xfrm rot="10800000">
              <a:off x="930285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18"/>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18"/>
            <p:cNvSpPr/>
            <p:nvPr/>
          </p:nvSpPr>
          <p:spPr>
            <a:xfrm rot="10800000">
              <a:off x="953595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18"/>
            <p:cNvSpPr/>
            <p:nvPr/>
          </p:nvSpPr>
          <p:spPr>
            <a:xfrm rot="10800000">
              <a:off x="9068569"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18"/>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18"/>
            <p:cNvSpPr/>
            <p:nvPr/>
          </p:nvSpPr>
          <p:spPr>
            <a:xfrm rot="10800000">
              <a:off x="9185117"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18"/>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18"/>
            <p:cNvSpPr/>
            <p:nvPr/>
          </p:nvSpPr>
          <p:spPr>
            <a:xfrm rot="10800000">
              <a:off x="9418167"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18"/>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18"/>
            <p:cNvSpPr/>
            <p:nvPr/>
          </p:nvSpPr>
          <p:spPr>
            <a:xfrm rot="10800000">
              <a:off x="9185117"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18"/>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18"/>
            <p:cNvSpPr/>
            <p:nvPr/>
          </p:nvSpPr>
          <p:spPr>
            <a:xfrm rot="10800000">
              <a:off x="9418167"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18"/>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18"/>
            <p:cNvSpPr/>
            <p:nvPr/>
          </p:nvSpPr>
          <p:spPr>
            <a:xfrm rot="10800000">
              <a:off x="930285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18"/>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18"/>
            <p:cNvSpPr/>
            <p:nvPr/>
          </p:nvSpPr>
          <p:spPr>
            <a:xfrm rot="10800000">
              <a:off x="953595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18"/>
            <p:cNvSpPr/>
            <p:nvPr/>
          </p:nvSpPr>
          <p:spPr>
            <a:xfrm rot="10800000">
              <a:off x="9068569"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18"/>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18"/>
            <p:cNvSpPr/>
            <p:nvPr/>
          </p:nvSpPr>
          <p:spPr>
            <a:xfrm rot="10800000">
              <a:off x="9185117" y="32329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18"/>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18"/>
            <p:cNvSpPr/>
            <p:nvPr/>
          </p:nvSpPr>
          <p:spPr>
            <a:xfrm rot="10800000">
              <a:off x="9418167"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18"/>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18"/>
            <p:cNvSpPr/>
            <p:nvPr/>
          </p:nvSpPr>
          <p:spPr>
            <a:xfrm rot="10800000">
              <a:off x="9185117"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18"/>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18"/>
            <p:cNvSpPr/>
            <p:nvPr/>
          </p:nvSpPr>
          <p:spPr>
            <a:xfrm rot="10800000">
              <a:off x="9418167"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18"/>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18"/>
            <p:cNvSpPr/>
            <p:nvPr/>
          </p:nvSpPr>
          <p:spPr>
            <a:xfrm rot="10800000">
              <a:off x="930285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18"/>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18"/>
            <p:cNvSpPr/>
            <p:nvPr/>
          </p:nvSpPr>
          <p:spPr>
            <a:xfrm rot="10800000">
              <a:off x="953595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18"/>
            <p:cNvSpPr/>
            <p:nvPr/>
          </p:nvSpPr>
          <p:spPr>
            <a:xfrm rot="10800000">
              <a:off x="9068569"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18"/>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18"/>
            <p:cNvSpPr/>
            <p:nvPr/>
          </p:nvSpPr>
          <p:spPr>
            <a:xfrm rot="10800000">
              <a:off x="9185117"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18"/>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18"/>
            <p:cNvSpPr/>
            <p:nvPr/>
          </p:nvSpPr>
          <p:spPr>
            <a:xfrm rot="10800000">
              <a:off x="9418167"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18"/>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18"/>
            <p:cNvSpPr/>
            <p:nvPr/>
          </p:nvSpPr>
          <p:spPr>
            <a:xfrm rot="10800000">
              <a:off x="9185117" y="3816566"/>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18"/>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18"/>
            <p:cNvSpPr/>
            <p:nvPr/>
          </p:nvSpPr>
          <p:spPr>
            <a:xfrm rot="10800000">
              <a:off x="9418167"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18"/>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18"/>
            <p:cNvSpPr/>
            <p:nvPr/>
          </p:nvSpPr>
          <p:spPr>
            <a:xfrm rot="10800000">
              <a:off x="930285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18"/>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18"/>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18"/>
            <p:cNvSpPr/>
            <p:nvPr/>
          </p:nvSpPr>
          <p:spPr>
            <a:xfrm rot="10800000">
              <a:off x="953595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18"/>
            <p:cNvSpPr/>
            <p:nvPr/>
          </p:nvSpPr>
          <p:spPr>
            <a:xfrm rot="10800000">
              <a:off x="9068569"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18"/>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18"/>
            <p:cNvSpPr/>
            <p:nvPr/>
          </p:nvSpPr>
          <p:spPr>
            <a:xfrm rot="10800000">
              <a:off x="813380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18"/>
            <p:cNvSpPr/>
            <p:nvPr/>
          </p:nvSpPr>
          <p:spPr>
            <a:xfrm rot="10800000">
              <a:off x="9185117"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18"/>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18"/>
            <p:cNvSpPr/>
            <p:nvPr/>
          </p:nvSpPr>
          <p:spPr>
            <a:xfrm rot="10800000">
              <a:off x="8250354"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18"/>
            <p:cNvSpPr/>
            <p:nvPr/>
          </p:nvSpPr>
          <p:spPr>
            <a:xfrm rot="10800000">
              <a:off x="7782972"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18"/>
            <p:cNvSpPr/>
            <p:nvPr/>
          </p:nvSpPr>
          <p:spPr>
            <a:xfrm rot="10800000">
              <a:off x="9418167"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18"/>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18"/>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18"/>
            <p:cNvSpPr/>
            <p:nvPr/>
          </p:nvSpPr>
          <p:spPr>
            <a:xfrm rot="10800000">
              <a:off x="8016068"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18"/>
            <p:cNvSpPr/>
            <p:nvPr/>
          </p:nvSpPr>
          <p:spPr>
            <a:xfrm rot="10800000">
              <a:off x="9185117"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18"/>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18"/>
            <p:cNvSpPr/>
            <p:nvPr/>
          </p:nvSpPr>
          <p:spPr>
            <a:xfrm rot="10800000">
              <a:off x="8250354"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18"/>
            <p:cNvSpPr/>
            <p:nvPr/>
          </p:nvSpPr>
          <p:spPr>
            <a:xfrm rot="10800000">
              <a:off x="7782972"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18"/>
            <p:cNvSpPr/>
            <p:nvPr/>
          </p:nvSpPr>
          <p:spPr>
            <a:xfrm rot="10800000">
              <a:off x="9418167"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18"/>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18"/>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18"/>
            <p:cNvSpPr/>
            <p:nvPr/>
          </p:nvSpPr>
          <p:spPr>
            <a:xfrm rot="10800000">
              <a:off x="8016068"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5" name="Google Shape;3475;p18"/>
          <p:cNvGrpSpPr/>
          <p:nvPr/>
        </p:nvGrpSpPr>
        <p:grpSpPr>
          <a:xfrm>
            <a:off x="-529139" y="21377"/>
            <a:ext cx="2591833" cy="5100745"/>
            <a:chOff x="-529139" y="21377"/>
            <a:chExt cx="2591833" cy="5100745"/>
          </a:xfrm>
        </p:grpSpPr>
        <p:sp>
          <p:nvSpPr>
            <p:cNvPr id="3476" name="Google Shape;3476;p18"/>
            <p:cNvSpPr/>
            <p:nvPr/>
          </p:nvSpPr>
          <p:spPr>
            <a:xfrm flipH="1" rot="10800000">
              <a:off x="-52913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18"/>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18"/>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18"/>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18"/>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18"/>
            <p:cNvSpPr/>
            <p:nvPr/>
          </p:nvSpPr>
          <p:spPr>
            <a:xfrm flipH="1" rot="10800000">
              <a:off x="-294853" y="21377"/>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18"/>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18"/>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18"/>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18"/>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18"/>
            <p:cNvSpPr/>
            <p:nvPr/>
          </p:nvSpPr>
          <p:spPr>
            <a:xfrm flipH="1" rot="10800000">
              <a:off x="-41140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18"/>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18"/>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18"/>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18"/>
            <p:cNvSpPr/>
            <p:nvPr/>
          </p:nvSpPr>
          <p:spPr>
            <a:xfrm flipH="1" rot="10800000">
              <a:off x="14593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18"/>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18"/>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18"/>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18"/>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18"/>
            <p:cNvSpPr/>
            <p:nvPr/>
          </p:nvSpPr>
          <p:spPr>
            <a:xfrm flipH="1" rot="10800000">
              <a:off x="-41140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18"/>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18"/>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18"/>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18"/>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18"/>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18"/>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18"/>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18"/>
            <p:cNvSpPr/>
            <p:nvPr/>
          </p:nvSpPr>
          <p:spPr>
            <a:xfrm flipH="1" rot="10800000">
              <a:off x="-52913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18"/>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18"/>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18"/>
            <p:cNvSpPr/>
            <p:nvPr/>
          </p:nvSpPr>
          <p:spPr>
            <a:xfrm flipH="1" rot="10800000">
              <a:off x="-294853" y="89737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18"/>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18"/>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18"/>
            <p:cNvSpPr/>
            <p:nvPr/>
          </p:nvSpPr>
          <p:spPr>
            <a:xfrm flipH="1" rot="10800000">
              <a:off x="-41140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18"/>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18"/>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18"/>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18"/>
            <p:cNvSpPr/>
            <p:nvPr/>
          </p:nvSpPr>
          <p:spPr>
            <a:xfrm flipH="1" rot="10800000">
              <a:off x="-41140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18"/>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18"/>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18"/>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18"/>
            <p:cNvSpPr/>
            <p:nvPr/>
          </p:nvSpPr>
          <p:spPr>
            <a:xfrm flipH="1" rot="10800000">
              <a:off x="-52913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18"/>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18"/>
            <p:cNvSpPr/>
            <p:nvPr/>
          </p:nvSpPr>
          <p:spPr>
            <a:xfrm flipH="1" rot="10800000">
              <a:off x="-294853" y="177336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18"/>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18"/>
            <p:cNvSpPr/>
            <p:nvPr/>
          </p:nvSpPr>
          <p:spPr>
            <a:xfrm flipH="1" rot="10800000">
              <a:off x="-41140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18"/>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18"/>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18"/>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18"/>
            <p:cNvSpPr/>
            <p:nvPr/>
          </p:nvSpPr>
          <p:spPr>
            <a:xfrm flipH="1" rot="10800000">
              <a:off x="-41140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18"/>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18"/>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18"/>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18"/>
            <p:cNvSpPr/>
            <p:nvPr/>
          </p:nvSpPr>
          <p:spPr>
            <a:xfrm flipH="1" rot="10800000">
              <a:off x="-52913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18"/>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18"/>
            <p:cNvSpPr/>
            <p:nvPr/>
          </p:nvSpPr>
          <p:spPr>
            <a:xfrm flipH="1" rot="10800000">
              <a:off x="-294853" y="264936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18"/>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18"/>
            <p:cNvSpPr/>
            <p:nvPr/>
          </p:nvSpPr>
          <p:spPr>
            <a:xfrm flipH="1" rot="10800000">
              <a:off x="-41140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18"/>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18"/>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18"/>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18"/>
            <p:cNvSpPr/>
            <p:nvPr/>
          </p:nvSpPr>
          <p:spPr>
            <a:xfrm flipH="1" rot="10800000">
              <a:off x="-41140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18"/>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18"/>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18"/>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18"/>
            <p:cNvSpPr/>
            <p:nvPr/>
          </p:nvSpPr>
          <p:spPr>
            <a:xfrm flipH="1" rot="10800000">
              <a:off x="-52913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18"/>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18"/>
            <p:cNvSpPr/>
            <p:nvPr/>
          </p:nvSpPr>
          <p:spPr>
            <a:xfrm flipH="1" rot="10800000">
              <a:off x="-294853" y="3525360"/>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18"/>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18"/>
            <p:cNvSpPr/>
            <p:nvPr/>
          </p:nvSpPr>
          <p:spPr>
            <a:xfrm flipH="1" rot="10800000">
              <a:off x="-41140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18"/>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18"/>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18"/>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18"/>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18"/>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18"/>
            <p:cNvSpPr/>
            <p:nvPr/>
          </p:nvSpPr>
          <p:spPr>
            <a:xfrm flipH="1" rot="10800000">
              <a:off x="-41140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18"/>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18"/>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18"/>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18"/>
            <p:cNvSpPr/>
            <p:nvPr/>
          </p:nvSpPr>
          <p:spPr>
            <a:xfrm flipH="1" rot="10800000">
              <a:off x="-52913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18"/>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18"/>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18"/>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18"/>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18"/>
            <p:cNvSpPr/>
            <p:nvPr/>
          </p:nvSpPr>
          <p:spPr>
            <a:xfrm flipH="1" rot="10800000">
              <a:off x="-294853" y="440135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18"/>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18"/>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18"/>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18"/>
            <p:cNvSpPr/>
            <p:nvPr/>
          </p:nvSpPr>
          <p:spPr>
            <a:xfrm flipH="1" rot="10800000">
              <a:off x="-41140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18"/>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18"/>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18"/>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18"/>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18"/>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18"/>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18"/>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18"/>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18"/>
            <p:cNvSpPr/>
            <p:nvPr/>
          </p:nvSpPr>
          <p:spPr>
            <a:xfrm flipH="1" rot="10800000">
              <a:off x="-41140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18"/>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18"/>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18"/>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18"/>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18"/>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18"/>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18"/>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18"/>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18"/>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18"/>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84" name="Google Shape;3584;p18"/>
          <p:cNvPicPr preferRelativeResize="0"/>
          <p:nvPr/>
        </p:nvPicPr>
        <p:blipFill rotWithShape="1">
          <a:blip r:embed="rId2">
            <a:alphaModFix amt="74000"/>
          </a:blip>
          <a:srcRect b="0" l="38145" r="0" t="56130"/>
          <a:stretch/>
        </p:blipFill>
        <p:spPr>
          <a:xfrm flipH="1">
            <a:off x="6215099" y="-1"/>
            <a:ext cx="2939576" cy="1906551"/>
          </a:xfrm>
          <a:prstGeom prst="rect">
            <a:avLst/>
          </a:prstGeom>
          <a:noFill/>
          <a:ln>
            <a:noFill/>
          </a:ln>
        </p:spPr>
      </p:pic>
      <p:pic>
        <p:nvPicPr>
          <p:cNvPr id="3585" name="Google Shape;3585;p18"/>
          <p:cNvPicPr preferRelativeResize="0"/>
          <p:nvPr/>
        </p:nvPicPr>
        <p:blipFill rotWithShape="1">
          <a:blip r:embed="rId2">
            <a:alphaModFix amt="74000"/>
          </a:blip>
          <a:srcRect b="65301" l="3488" r="55810" t="-5742"/>
          <a:stretch/>
        </p:blipFill>
        <p:spPr>
          <a:xfrm flipH="1">
            <a:off x="0" y="3063349"/>
            <a:ext cx="2289250" cy="2080151"/>
          </a:xfrm>
          <a:prstGeom prst="rect">
            <a:avLst/>
          </a:prstGeom>
          <a:noFill/>
          <a:ln>
            <a:noFill/>
          </a:ln>
        </p:spPr>
      </p:pic>
      <p:sp>
        <p:nvSpPr>
          <p:cNvPr id="3586" name="Google Shape;3586;p18"/>
          <p:cNvSpPr txBox="1"/>
          <p:nvPr>
            <p:ph idx="1" type="subTitle"/>
          </p:nvPr>
        </p:nvSpPr>
        <p:spPr>
          <a:xfrm>
            <a:off x="845225" y="3574948"/>
            <a:ext cx="2070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587" name="Google Shape;3587;p18"/>
          <p:cNvSpPr txBox="1"/>
          <p:nvPr>
            <p:ph idx="2" type="subTitle"/>
          </p:nvPr>
        </p:nvSpPr>
        <p:spPr>
          <a:xfrm>
            <a:off x="845225" y="3962801"/>
            <a:ext cx="20709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588" name="Google Shape;3588;p18"/>
          <p:cNvSpPr txBox="1"/>
          <p:nvPr>
            <p:ph idx="3" type="subTitle"/>
          </p:nvPr>
        </p:nvSpPr>
        <p:spPr>
          <a:xfrm>
            <a:off x="3536543" y="3574948"/>
            <a:ext cx="2070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589" name="Google Shape;3589;p18"/>
          <p:cNvSpPr txBox="1"/>
          <p:nvPr>
            <p:ph idx="4" type="subTitle"/>
          </p:nvPr>
        </p:nvSpPr>
        <p:spPr>
          <a:xfrm>
            <a:off x="3536557" y="3962801"/>
            <a:ext cx="20709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590" name="Google Shape;3590;p18"/>
          <p:cNvSpPr txBox="1"/>
          <p:nvPr>
            <p:ph idx="5" type="subTitle"/>
          </p:nvPr>
        </p:nvSpPr>
        <p:spPr>
          <a:xfrm>
            <a:off x="6227875" y="3574948"/>
            <a:ext cx="2070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591" name="Google Shape;3591;p18"/>
          <p:cNvSpPr txBox="1"/>
          <p:nvPr>
            <p:ph idx="6" type="subTitle"/>
          </p:nvPr>
        </p:nvSpPr>
        <p:spPr>
          <a:xfrm>
            <a:off x="6227875" y="3962801"/>
            <a:ext cx="20709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592" name="Google Shape;3592;p18"/>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_1_4_2_1_1_1">
    <p:spTree>
      <p:nvGrpSpPr>
        <p:cNvPr id="3593" name="Shape 3593"/>
        <p:cNvGrpSpPr/>
        <p:nvPr/>
      </p:nvGrpSpPr>
      <p:grpSpPr>
        <a:xfrm>
          <a:off x="0" y="0"/>
          <a:ext cx="0" cy="0"/>
          <a:chOff x="0" y="0"/>
          <a:chExt cx="0" cy="0"/>
        </a:xfrm>
      </p:grpSpPr>
      <p:grpSp>
        <p:nvGrpSpPr>
          <p:cNvPr id="3594" name="Google Shape;3594;p19"/>
          <p:cNvGrpSpPr/>
          <p:nvPr/>
        </p:nvGrpSpPr>
        <p:grpSpPr>
          <a:xfrm>
            <a:off x="-60567" y="21377"/>
            <a:ext cx="9148587" cy="5100745"/>
            <a:chOff x="-60567" y="21377"/>
            <a:chExt cx="9148587" cy="5100745"/>
          </a:xfrm>
        </p:grpSpPr>
        <p:grpSp>
          <p:nvGrpSpPr>
            <p:cNvPr id="3595" name="Google Shape;3595;p19"/>
            <p:cNvGrpSpPr/>
            <p:nvPr/>
          </p:nvGrpSpPr>
          <p:grpSpPr>
            <a:xfrm>
              <a:off x="-60567" y="21377"/>
              <a:ext cx="603380" cy="5100745"/>
              <a:chOff x="-60567" y="21377"/>
              <a:chExt cx="603380" cy="5100745"/>
            </a:xfrm>
          </p:grpSpPr>
          <p:sp>
            <p:nvSpPr>
              <p:cNvPr id="3596" name="Google Shape;3596;p19"/>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19"/>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19"/>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19"/>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19"/>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19"/>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19"/>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19"/>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19"/>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19"/>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19"/>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19"/>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19"/>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19"/>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19"/>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19"/>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19"/>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19"/>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19"/>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19"/>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19"/>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19"/>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19"/>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19"/>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19"/>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19"/>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19"/>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19"/>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19"/>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19"/>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19"/>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19"/>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19"/>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19"/>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19"/>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19"/>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19"/>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19"/>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4" name="Google Shape;3634;p19"/>
            <p:cNvGrpSpPr/>
            <p:nvPr/>
          </p:nvGrpSpPr>
          <p:grpSpPr>
            <a:xfrm>
              <a:off x="8368091" y="21377"/>
              <a:ext cx="719928" cy="5100745"/>
              <a:chOff x="8368091" y="21377"/>
              <a:chExt cx="719928" cy="5100745"/>
            </a:xfrm>
          </p:grpSpPr>
          <p:sp>
            <p:nvSpPr>
              <p:cNvPr id="3635" name="Google Shape;3635;p19"/>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19"/>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19"/>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19"/>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19"/>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19"/>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19"/>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19"/>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19"/>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19"/>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19"/>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19"/>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19"/>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19"/>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19"/>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19"/>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19"/>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19"/>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19"/>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19"/>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19"/>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19"/>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19"/>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19"/>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19"/>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19"/>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19"/>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19"/>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19"/>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19"/>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19"/>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19"/>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19"/>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19"/>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19"/>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19"/>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19"/>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19"/>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19"/>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19"/>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19"/>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19"/>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19"/>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19"/>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19"/>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0" name="Google Shape;3680;p19"/>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19"/>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19"/>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19"/>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19"/>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19"/>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19"/>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19"/>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88" name="Google Shape;3688;p19"/>
          <p:cNvGrpSpPr/>
          <p:nvPr/>
        </p:nvGrpSpPr>
        <p:grpSpPr>
          <a:xfrm>
            <a:off x="0" y="0"/>
            <a:ext cx="9144000" cy="5143501"/>
            <a:chOff x="0" y="0"/>
            <a:chExt cx="9144000" cy="5143501"/>
          </a:xfrm>
        </p:grpSpPr>
        <p:pic>
          <p:nvPicPr>
            <p:cNvPr id="3689" name="Google Shape;3689;p19"/>
            <p:cNvPicPr preferRelativeResize="0"/>
            <p:nvPr/>
          </p:nvPicPr>
          <p:blipFill rotWithShape="1">
            <a:blip r:embed="rId2">
              <a:alphaModFix amt="76000"/>
            </a:blip>
            <a:srcRect b="48883" l="45100" r="0" t="0"/>
            <a:stretch/>
          </p:blipFill>
          <p:spPr>
            <a:xfrm>
              <a:off x="0" y="3254425"/>
              <a:ext cx="2301700" cy="1889076"/>
            </a:xfrm>
            <a:prstGeom prst="rect">
              <a:avLst/>
            </a:prstGeom>
            <a:noFill/>
            <a:ln>
              <a:noFill/>
            </a:ln>
          </p:spPr>
        </p:pic>
        <p:pic>
          <p:nvPicPr>
            <p:cNvPr id="3690" name="Google Shape;3690;p19"/>
            <p:cNvPicPr preferRelativeResize="0"/>
            <p:nvPr/>
          </p:nvPicPr>
          <p:blipFill rotWithShape="1">
            <a:blip r:embed="rId2">
              <a:alphaModFix amt="76000"/>
            </a:blip>
            <a:srcRect b="0" l="0" r="45100" t="48883"/>
            <a:stretch/>
          </p:blipFill>
          <p:spPr>
            <a:xfrm>
              <a:off x="6842300" y="0"/>
              <a:ext cx="2301700" cy="1889076"/>
            </a:xfrm>
            <a:prstGeom prst="rect">
              <a:avLst/>
            </a:prstGeom>
            <a:noFill/>
            <a:ln>
              <a:noFill/>
            </a:ln>
          </p:spPr>
        </p:pic>
      </p:grpSp>
      <p:sp>
        <p:nvSpPr>
          <p:cNvPr id="3691" name="Google Shape;3691;p19"/>
          <p:cNvSpPr txBox="1"/>
          <p:nvPr>
            <p:ph idx="1" type="subTitle"/>
          </p:nvPr>
        </p:nvSpPr>
        <p:spPr>
          <a:xfrm>
            <a:off x="720000" y="2848950"/>
            <a:ext cx="1707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692" name="Google Shape;3692;p19"/>
          <p:cNvSpPr txBox="1"/>
          <p:nvPr>
            <p:ph idx="2" type="subTitle"/>
          </p:nvPr>
        </p:nvSpPr>
        <p:spPr>
          <a:xfrm>
            <a:off x="720000" y="3220350"/>
            <a:ext cx="1707900" cy="88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693" name="Google Shape;3693;p19"/>
          <p:cNvSpPr txBox="1"/>
          <p:nvPr>
            <p:ph idx="3" type="subTitle"/>
          </p:nvPr>
        </p:nvSpPr>
        <p:spPr>
          <a:xfrm>
            <a:off x="2718700" y="2848950"/>
            <a:ext cx="1707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694" name="Google Shape;3694;p19"/>
          <p:cNvSpPr txBox="1"/>
          <p:nvPr>
            <p:ph idx="4" type="subTitle"/>
          </p:nvPr>
        </p:nvSpPr>
        <p:spPr>
          <a:xfrm>
            <a:off x="2718700" y="3220350"/>
            <a:ext cx="1707900" cy="88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695" name="Google Shape;3695;p19"/>
          <p:cNvSpPr txBox="1"/>
          <p:nvPr>
            <p:ph idx="5" type="subTitle"/>
          </p:nvPr>
        </p:nvSpPr>
        <p:spPr>
          <a:xfrm>
            <a:off x="4717400" y="2848950"/>
            <a:ext cx="1707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696" name="Google Shape;3696;p19"/>
          <p:cNvSpPr txBox="1"/>
          <p:nvPr>
            <p:ph idx="6" type="subTitle"/>
          </p:nvPr>
        </p:nvSpPr>
        <p:spPr>
          <a:xfrm>
            <a:off x="4717400" y="3220350"/>
            <a:ext cx="1707900" cy="88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697" name="Google Shape;3697;p19"/>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3698" name="Google Shape;3698;p19"/>
          <p:cNvSpPr txBox="1"/>
          <p:nvPr>
            <p:ph idx="7" type="subTitle"/>
          </p:nvPr>
        </p:nvSpPr>
        <p:spPr>
          <a:xfrm>
            <a:off x="6716100" y="2848950"/>
            <a:ext cx="1707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699" name="Google Shape;3699;p19"/>
          <p:cNvSpPr txBox="1"/>
          <p:nvPr>
            <p:ph idx="8" type="subTitle"/>
          </p:nvPr>
        </p:nvSpPr>
        <p:spPr>
          <a:xfrm>
            <a:off x="6716100" y="3220350"/>
            <a:ext cx="1707900" cy="88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700" name="Google Shape;3700;p19"/>
          <p:cNvSpPr txBox="1"/>
          <p:nvPr>
            <p:ph hasCustomPrompt="1" idx="9" type="title"/>
          </p:nvPr>
        </p:nvSpPr>
        <p:spPr>
          <a:xfrm>
            <a:off x="1189950" y="2015341"/>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3701" name="Google Shape;3701;p19"/>
          <p:cNvSpPr txBox="1"/>
          <p:nvPr>
            <p:ph hasCustomPrompt="1" idx="13" type="title"/>
          </p:nvPr>
        </p:nvSpPr>
        <p:spPr>
          <a:xfrm>
            <a:off x="3188647" y="2015341"/>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3702" name="Google Shape;3702;p19"/>
          <p:cNvSpPr txBox="1"/>
          <p:nvPr>
            <p:ph hasCustomPrompt="1" idx="14" type="title"/>
          </p:nvPr>
        </p:nvSpPr>
        <p:spPr>
          <a:xfrm>
            <a:off x="5187347" y="2015341"/>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3703" name="Google Shape;3703;p19"/>
          <p:cNvSpPr txBox="1"/>
          <p:nvPr>
            <p:ph hasCustomPrompt="1" idx="15" type="title"/>
          </p:nvPr>
        </p:nvSpPr>
        <p:spPr>
          <a:xfrm>
            <a:off x="7186050" y="2015341"/>
            <a:ext cx="768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3704" name="Shape 3704"/>
        <p:cNvGrpSpPr/>
        <p:nvPr/>
      </p:nvGrpSpPr>
      <p:grpSpPr>
        <a:xfrm>
          <a:off x="0" y="0"/>
          <a:ext cx="0" cy="0"/>
          <a:chOff x="0" y="0"/>
          <a:chExt cx="0" cy="0"/>
        </a:xfrm>
      </p:grpSpPr>
      <p:grpSp>
        <p:nvGrpSpPr>
          <p:cNvPr id="3705" name="Google Shape;3705;p20"/>
          <p:cNvGrpSpPr/>
          <p:nvPr/>
        </p:nvGrpSpPr>
        <p:grpSpPr>
          <a:xfrm>
            <a:off x="-60567" y="21377"/>
            <a:ext cx="9148587" cy="5100745"/>
            <a:chOff x="-60567" y="21377"/>
            <a:chExt cx="9148587" cy="5100745"/>
          </a:xfrm>
        </p:grpSpPr>
        <p:grpSp>
          <p:nvGrpSpPr>
            <p:cNvPr id="3706" name="Google Shape;3706;p20"/>
            <p:cNvGrpSpPr/>
            <p:nvPr/>
          </p:nvGrpSpPr>
          <p:grpSpPr>
            <a:xfrm>
              <a:off x="-60567" y="21377"/>
              <a:ext cx="603380" cy="5100745"/>
              <a:chOff x="-60567" y="21377"/>
              <a:chExt cx="603380" cy="5100745"/>
            </a:xfrm>
          </p:grpSpPr>
          <p:sp>
            <p:nvSpPr>
              <p:cNvPr id="3707" name="Google Shape;3707;p20"/>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20"/>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20"/>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20"/>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20"/>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20"/>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20"/>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20"/>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20"/>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20"/>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20"/>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20"/>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20"/>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20"/>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20"/>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20"/>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20"/>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20"/>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20"/>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20"/>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20"/>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20"/>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20"/>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20"/>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20"/>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20"/>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20"/>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20"/>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20"/>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20"/>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20"/>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20"/>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20"/>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20"/>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20"/>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20"/>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20"/>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20"/>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5" name="Google Shape;3745;p20"/>
            <p:cNvGrpSpPr/>
            <p:nvPr/>
          </p:nvGrpSpPr>
          <p:grpSpPr>
            <a:xfrm>
              <a:off x="8368091" y="21377"/>
              <a:ext cx="719928" cy="5100745"/>
              <a:chOff x="8368091" y="21377"/>
              <a:chExt cx="719928" cy="5100745"/>
            </a:xfrm>
          </p:grpSpPr>
          <p:sp>
            <p:nvSpPr>
              <p:cNvPr id="3746" name="Google Shape;3746;p20"/>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20"/>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20"/>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20"/>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20"/>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20"/>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20"/>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20"/>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20"/>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20"/>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20"/>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20"/>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20"/>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20"/>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20"/>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20"/>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20"/>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20"/>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20"/>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20"/>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20"/>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20"/>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20"/>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20"/>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20"/>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20"/>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20"/>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20"/>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20"/>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20"/>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20"/>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20"/>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20"/>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20"/>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20"/>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20"/>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20"/>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20"/>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20"/>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20"/>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20"/>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20"/>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20"/>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20"/>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20"/>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20"/>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20"/>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20"/>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20"/>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20"/>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20"/>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20"/>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20"/>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799" name="Google Shape;3799;p20"/>
          <p:cNvPicPr preferRelativeResize="0"/>
          <p:nvPr/>
        </p:nvPicPr>
        <p:blipFill rotWithShape="1">
          <a:blip r:embed="rId2">
            <a:alphaModFix amt="76000"/>
          </a:blip>
          <a:srcRect b="0" l="0" r="45100" t="48883"/>
          <a:stretch/>
        </p:blipFill>
        <p:spPr>
          <a:xfrm rot="10800000">
            <a:off x="0" y="3254425"/>
            <a:ext cx="2301700" cy="1889076"/>
          </a:xfrm>
          <a:prstGeom prst="rect">
            <a:avLst/>
          </a:prstGeom>
          <a:noFill/>
          <a:ln>
            <a:noFill/>
          </a:ln>
        </p:spPr>
      </p:pic>
      <p:pic>
        <p:nvPicPr>
          <p:cNvPr id="3800" name="Google Shape;3800;p20"/>
          <p:cNvPicPr preferRelativeResize="0"/>
          <p:nvPr/>
        </p:nvPicPr>
        <p:blipFill rotWithShape="1">
          <a:blip r:embed="rId2">
            <a:alphaModFix amt="76000"/>
          </a:blip>
          <a:srcRect b="48883" l="45100" r="0" t="0"/>
          <a:stretch/>
        </p:blipFill>
        <p:spPr>
          <a:xfrm rot="10800000">
            <a:off x="6842300" y="0"/>
            <a:ext cx="2301700" cy="1889076"/>
          </a:xfrm>
          <a:prstGeom prst="rect">
            <a:avLst/>
          </a:prstGeom>
          <a:noFill/>
          <a:ln>
            <a:noFill/>
          </a:ln>
        </p:spPr>
      </p:pic>
      <p:sp>
        <p:nvSpPr>
          <p:cNvPr id="3801" name="Google Shape;3801;p20"/>
          <p:cNvSpPr txBox="1"/>
          <p:nvPr>
            <p:ph idx="1" type="subTitle"/>
          </p:nvPr>
        </p:nvSpPr>
        <p:spPr>
          <a:xfrm>
            <a:off x="885175" y="3565290"/>
            <a:ext cx="2070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802" name="Google Shape;3802;p20"/>
          <p:cNvSpPr txBox="1"/>
          <p:nvPr>
            <p:ph idx="2" type="subTitle"/>
          </p:nvPr>
        </p:nvSpPr>
        <p:spPr>
          <a:xfrm>
            <a:off x="885175" y="3953510"/>
            <a:ext cx="2070900" cy="61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803" name="Google Shape;3803;p20"/>
          <p:cNvSpPr txBox="1"/>
          <p:nvPr>
            <p:ph idx="3" type="subTitle"/>
          </p:nvPr>
        </p:nvSpPr>
        <p:spPr>
          <a:xfrm>
            <a:off x="3536543" y="3565290"/>
            <a:ext cx="2070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804" name="Google Shape;3804;p20"/>
          <p:cNvSpPr txBox="1"/>
          <p:nvPr>
            <p:ph idx="4" type="subTitle"/>
          </p:nvPr>
        </p:nvSpPr>
        <p:spPr>
          <a:xfrm>
            <a:off x="3536557" y="3953510"/>
            <a:ext cx="2070900" cy="61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805" name="Google Shape;3805;p20"/>
          <p:cNvSpPr txBox="1"/>
          <p:nvPr>
            <p:ph idx="5" type="subTitle"/>
          </p:nvPr>
        </p:nvSpPr>
        <p:spPr>
          <a:xfrm>
            <a:off x="6187925" y="3565290"/>
            <a:ext cx="2070900" cy="3714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806" name="Google Shape;3806;p20"/>
          <p:cNvSpPr txBox="1"/>
          <p:nvPr>
            <p:ph idx="6" type="subTitle"/>
          </p:nvPr>
        </p:nvSpPr>
        <p:spPr>
          <a:xfrm>
            <a:off x="6187925" y="3953510"/>
            <a:ext cx="2070900" cy="61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807" name="Google Shape;3807;p20"/>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200"/>
              <a:buFont typeface="Fredoka One"/>
              <a:buNone/>
              <a:defRPr sz="3200"/>
            </a:lvl1pPr>
            <a:lvl2pPr lvl="1" rtl="0" algn="ctr">
              <a:spcBef>
                <a:spcPts val="0"/>
              </a:spcBef>
              <a:spcAft>
                <a:spcPts val="0"/>
              </a:spcAft>
              <a:buSzPts val="3600"/>
              <a:buFont typeface="Fredoka One"/>
              <a:buNone/>
              <a:defRPr sz="3600">
                <a:latin typeface="Fredoka One"/>
                <a:ea typeface="Fredoka One"/>
                <a:cs typeface="Fredoka One"/>
                <a:sym typeface="Fredoka One"/>
              </a:defRPr>
            </a:lvl2pPr>
            <a:lvl3pPr lvl="2" rtl="0" algn="ctr">
              <a:spcBef>
                <a:spcPts val="0"/>
              </a:spcBef>
              <a:spcAft>
                <a:spcPts val="0"/>
              </a:spcAft>
              <a:buSzPts val="3600"/>
              <a:buFont typeface="Fredoka One"/>
              <a:buNone/>
              <a:defRPr sz="3600">
                <a:latin typeface="Fredoka One"/>
                <a:ea typeface="Fredoka One"/>
                <a:cs typeface="Fredoka One"/>
                <a:sym typeface="Fredoka One"/>
              </a:defRPr>
            </a:lvl3pPr>
            <a:lvl4pPr lvl="3" rtl="0" algn="ctr">
              <a:spcBef>
                <a:spcPts val="0"/>
              </a:spcBef>
              <a:spcAft>
                <a:spcPts val="0"/>
              </a:spcAft>
              <a:buSzPts val="3600"/>
              <a:buFont typeface="Fredoka One"/>
              <a:buNone/>
              <a:defRPr sz="3600">
                <a:latin typeface="Fredoka One"/>
                <a:ea typeface="Fredoka One"/>
                <a:cs typeface="Fredoka One"/>
                <a:sym typeface="Fredoka One"/>
              </a:defRPr>
            </a:lvl4pPr>
            <a:lvl5pPr lvl="4" rtl="0" algn="ctr">
              <a:spcBef>
                <a:spcPts val="0"/>
              </a:spcBef>
              <a:spcAft>
                <a:spcPts val="0"/>
              </a:spcAft>
              <a:buSzPts val="3600"/>
              <a:buFont typeface="Fredoka One"/>
              <a:buNone/>
              <a:defRPr sz="3600">
                <a:latin typeface="Fredoka One"/>
                <a:ea typeface="Fredoka One"/>
                <a:cs typeface="Fredoka One"/>
                <a:sym typeface="Fredoka One"/>
              </a:defRPr>
            </a:lvl5pPr>
            <a:lvl6pPr lvl="5" rtl="0" algn="ctr">
              <a:spcBef>
                <a:spcPts val="0"/>
              </a:spcBef>
              <a:spcAft>
                <a:spcPts val="0"/>
              </a:spcAft>
              <a:buSzPts val="3600"/>
              <a:buFont typeface="Fredoka One"/>
              <a:buNone/>
              <a:defRPr sz="3600">
                <a:latin typeface="Fredoka One"/>
                <a:ea typeface="Fredoka One"/>
                <a:cs typeface="Fredoka One"/>
                <a:sym typeface="Fredoka One"/>
              </a:defRPr>
            </a:lvl6pPr>
            <a:lvl7pPr lvl="6" rtl="0" algn="ctr">
              <a:spcBef>
                <a:spcPts val="0"/>
              </a:spcBef>
              <a:spcAft>
                <a:spcPts val="0"/>
              </a:spcAft>
              <a:buSzPts val="3600"/>
              <a:buFont typeface="Fredoka One"/>
              <a:buNone/>
              <a:defRPr sz="3600">
                <a:latin typeface="Fredoka One"/>
                <a:ea typeface="Fredoka One"/>
                <a:cs typeface="Fredoka One"/>
                <a:sym typeface="Fredoka One"/>
              </a:defRPr>
            </a:lvl7pPr>
            <a:lvl8pPr lvl="7" rtl="0" algn="ctr">
              <a:spcBef>
                <a:spcPts val="0"/>
              </a:spcBef>
              <a:spcAft>
                <a:spcPts val="0"/>
              </a:spcAft>
              <a:buSzPts val="3600"/>
              <a:buFont typeface="Fredoka One"/>
              <a:buNone/>
              <a:defRPr sz="3600">
                <a:latin typeface="Fredoka One"/>
                <a:ea typeface="Fredoka One"/>
                <a:cs typeface="Fredoka One"/>
                <a:sym typeface="Fredoka One"/>
              </a:defRPr>
            </a:lvl8pPr>
            <a:lvl9pPr lvl="8" rtl="0" algn="ctr">
              <a:spcBef>
                <a:spcPts val="0"/>
              </a:spcBef>
              <a:spcAft>
                <a:spcPts val="0"/>
              </a:spcAft>
              <a:buSzPts val="3600"/>
              <a:buFont typeface="Fredoka One"/>
              <a:buNone/>
              <a:defRPr sz="3600">
                <a:latin typeface="Fredoka One"/>
                <a:ea typeface="Fredoka One"/>
                <a:cs typeface="Fredoka One"/>
                <a:sym typeface="Fredoka One"/>
              </a:defRPr>
            </a:lvl9pPr>
          </a:lstStyle>
          <a:p/>
        </p:txBody>
      </p:sp>
      <p:sp>
        <p:nvSpPr>
          <p:cNvPr id="3808" name="Google Shape;3808;p20"/>
          <p:cNvSpPr txBox="1"/>
          <p:nvPr>
            <p:ph idx="7" type="subTitle"/>
          </p:nvPr>
        </p:nvSpPr>
        <p:spPr>
          <a:xfrm>
            <a:off x="885175" y="1772137"/>
            <a:ext cx="2070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809" name="Google Shape;3809;p20"/>
          <p:cNvSpPr txBox="1"/>
          <p:nvPr>
            <p:ph idx="8" type="subTitle"/>
          </p:nvPr>
        </p:nvSpPr>
        <p:spPr>
          <a:xfrm>
            <a:off x="885175" y="2160357"/>
            <a:ext cx="2070900" cy="61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810" name="Google Shape;3810;p20"/>
          <p:cNvSpPr txBox="1"/>
          <p:nvPr>
            <p:ph idx="9" type="subTitle"/>
          </p:nvPr>
        </p:nvSpPr>
        <p:spPr>
          <a:xfrm>
            <a:off x="3536543" y="1772137"/>
            <a:ext cx="2070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811" name="Google Shape;3811;p20"/>
          <p:cNvSpPr txBox="1"/>
          <p:nvPr>
            <p:ph idx="13" type="subTitle"/>
          </p:nvPr>
        </p:nvSpPr>
        <p:spPr>
          <a:xfrm>
            <a:off x="3536557" y="2160357"/>
            <a:ext cx="2070900" cy="61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3812" name="Google Shape;3812;p20"/>
          <p:cNvSpPr txBox="1"/>
          <p:nvPr>
            <p:ph idx="14" type="subTitle"/>
          </p:nvPr>
        </p:nvSpPr>
        <p:spPr>
          <a:xfrm>
            <a:off x="6187925" y="1772137"/>
            <a:ext cx="20709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3813" name="Google Shape;3813;p20"/>
          <p:cNvSpPr txBox="1"/>
          <p:nvPr>
            <p:ph idx="15" type="subTitle"/>
          </p:nvPr>
        </p:nvSpPr>
        <p:spPr>
          <a:xfrm>
            <a:off x="6187925" y="2160357"/>
            <a:ext cx="2070900" cy="61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9" name="Shape 339"/>
        <p:cNvGrpSpPr/>
        <p:nvPr/>
      </p:nvGrpSpPr>
      <p:grpSpPr>
        <a:xfrm>
          <a:off x="0" y="0"/>
          <a:ext cx="0" cy="0"/>
          <a:chOff x="0" y="0"/>
          <a:chExt cx="0" cy="0"/>
        </a:xfrm>
      </p:grpSpPr>
      <p:grpSp>
        <p:nvGrpSpPr>
          <p:cNvPr id="340" name="Google Shape;340;p3"/>
          <p:cNvGrpSpPr/>
          <p:nvPr/>
        </p:nvGrpSpPr>
        <p:grpSpPr>
          <a:xfrm>
            <a:off x="-529139" y="21377"/>
            <a:ext cx="10202277" cy="5100745"/>
            <a:chOff x="-529139" y="21377"/>
            <a:chExt cx="10202277" cy="5100745"/>
          </a:xfrm>
        </p:grpSpPr>
        <p:grpSp>
          <p:nvGrpSpPr>
            <p:cNvPr id="341" name="Google Shape;341;p3"/>
            <p:cNvGrpSpPr/>
            <p:nvPr/>
          </p:nvGrpSpPr>
          <p:grpSpPr>
            <a:xfrm flipH="1">
              <a:off x="-529139" y="21377"/>
              <a:ext cx="1890166" cy="5100745"/>
              <a:chOff x="8308628" y="167576"/>
              <a:chExt cx="1890166" cy="5100745"/>
            </a:xfrm>
          </p:grpSpPr>
          <p:sp>
            <p:nvSpPr>
              <p:cNvPr id="342" name="Google Shape;342;p3"/>
              <p:cNvSpPr/>
              <p:nvPr/>
            </p:nvSpPr>
            <p:spPr>
              <a:xfrm rot="10800000">
                <a:off x="982851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
              <p:cNvSpPr/>
              <p:nvPr/>
            </p:nvSpPr>
            <p:spPr>
              <a:xfrm rot="10800000">
                <a:off x="9361128"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
              <p:cNvSpPr/>
              <p:nvPr/>
            </p:nvSpPr>
            <p:spPr>
              <a:xfrm rot="10800000">
                <a:off x="8893747"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
              <p:cNvSpPr/>
              <p:nvPr/>
            </p:nvSpPr>
            <p:spPr>
              <a:xfrm rot="10800000">
                <a:off x="8425176"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
              <p:cNvSpPr/>
              <p:nvPr/>
            </p:nvSpPr>
            <p:spPr>
              <a:xfrm rot="10800000">
                <a:off x="1006160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
              <p:cNvSpPr/>
              <p:nvPr/>
            </p:nvSpPr>
            <p:spPr>
              <a:xfrm rot="10800000">
                <a:off x="959422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
              <p:cNvSpPr/>
              <p:nvPr/>
            </p:nvSpPr>
            <p:spPr>
              <a:xfrm rot="10800000">
                <a:off x="912684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
              <p:cNvSpPr/>
              <p:nvPr/>
            </p:nvSpPr>
            <p:spPr>
              <a:xfrm rot="10800000">
                <a:off x="865946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
              <p:cNvSpPr/>
              <p:nvPr/>
            </p:nvSpPr>
            <p:spPr>
              <a:xfrm rot="10800000">
                <a:off x="9710772"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
              <p:cNvSpPr/>
              <p:nvPr/>
            </p:nvSpPr>
            <p:spPr>
              <a:xfrm rot="10800000">
                <a:off x="9243391"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
              <p:cNvSpPr/>
              <p:nvPr/>
            </p:nvSpPr>
            <p:spPr>
              <a:xfrm rot="10800000">
                <a:off x="8776009"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
              <p:cNvSpPr/>
              <p:nvPr/>
            </p:nvSpPr>
            <p:spPr>
              <a:xfrm rot="10800000">
                <a:off x="8308628"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
              <p:cNvSpPr/>
              <p:nvPr/>
            </p:nvSpPr>
            <p:spPr>
              <a:xfrm rot="10800000">
                <a:off x="9943822"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
              <p:cNvSpPr/>
              <p:nvPr/>
            </p:nvSpPr>
            <p:spPr>
              <a:xfrm rot="10800000">
                <a:off x="9476441"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
              <p:cNvSpPr/>
              <p:nvPr/>
            </p:nvSpPr>
            <p:spPr>
              <a:xfrm rot="10800000">
                <a:off x="9009059"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
              <p:cNvSpPr/>
              <p:nvPr/>
            </p:nvSpPr>
            <p:spPr>
              <a:xfrm rot="10800000">
                <a:off x="8541723"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
              <p:cNvSpPr/>
              <p:nvPr/>
            </p:nvSpPr>
            <p:spPr>
              <a:xfrm rot="10800000">
                <a:off x="9710772"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
              <p:cNvSpPr/>
              <p:nvPr/>
            </p:nvSpPr>
            <p:spPr>
              <a:xfrm rot="10800000">
                <a:off x="9243391"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
              <p:cNvSpPr/>
              <p:nvPr/>
            </p:nvSpPr>
            <p:spPr>
              <a:xfrm rot="10800000">
                <a:off x="9943822"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
              <p:cNvSpPr/>
              <p:nvPr/>
            </p:nvSpPr>
            <p:spPr>
              <a:xfrm rot="10800000">
                <a:off x="9476441"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
              <p:cNvSpPr/>
              <p:nvPr/>
            </p:nvSpPr>
            <p:spPr>
              <a:xfrm rot="10800000">
                <a:off x="982851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
              <p:cNvSpPr/>
              <p:nvPr/>
            </p:nvSpPr>
            <p:spPr>
              <a:xfrm rot="10800000">
                <a:off x="9361128"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
              <p:cNvSpPr/>
              <p:nvPr/>
            </p:nvSpPr>
            <p:spPr>
              <a:xfrm rot="10800000">
                <a:off x="8893747"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
              <p:cNvSpPr/>
              <p:nvPr/>
            </p:nvSpPr>
            <p:spPr>
              <a:xfrm rot="10800000">
                <a:off x="8425176"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
              <p:cNvSpPr/>
              <p:nvPr/>
            </p:nvSpPr>
            <p:spPr>
              <a:xfrm rot="10800000">
                <a:off x="1006160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
              <p:cNvSpPr/>
              <p:nvPr/>
            </p:nvSpPr>
            <p:spPr>
              <a:xfrm rot="10800000">
                <a:off x="959422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
              <p:cNvSpPr/>
              <p:nvPr/>
            </p:nvSpPr>
            <p:spPr>
              <a:xfrm rot="10800000">
                <a:off x="912684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
              <p:cNvSpPr/>
              <p:nvPr/>
            </p:nvSpPr>
            <p:spPr>
              <a:xfrm rot="10800000">
                <a:off x="865946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
              <p:cNvSpPr/>
              <p:nvPr/>
            </p:nvSpPr>
            <p:spPr>
              <a:xfrm rot="10800000">
                <a:off x="9710772"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
              <p:cNvSpPr/>
              <p:nvPr/>
            </p:nvSpPr>
            <p:spPr>
              <a:xfrm rot="10800000">
                <a:off x="9243391"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
              <p:cNvSpPr/>
              <p:nvPr/>
            </p:nvSpPr>
            <p:spPr>
              <a:xfrm rot="10800000">
                <a:off x="8776009"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
              <p:cNvSpPr/>
              <p:nvPr/>
            </p:nvSpPr>
            <p:spPr>
              <a:xfrm rot="10800000">
                <a:off x="9943822"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
              <p:cNvSpPr/>
              <p:nvPr/>
            </p:nvSpPr>
            <p:spPr>
              <a:xfrm rot="10800000">
                <a:off x="9476441"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
              <p:cNvSpPr/>
              <p:nvPr/>
            </p:nvSpPr>
            <p:spPr>
              <a:xfrm rot="10800000">
                <a:off x="9009059"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
              <p:cNvSpPr/>
              <p:nvPr/>
            </p:nvSpPr>
            <p:spPr>
              <a:xfrm rot="10800000">
                <a:off x="9710772"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
              <p:cNvSpPr/>
              <p:nvPr/>
            </p:nvSpPr>
            <p:spPr>
              <a:xfrm rot="10800000">
                <a:off x="9243391"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
              <p:cNvSpPr/>
              <p:nvPr/>
            </p:nvSpPr>
            <p:spPr>
              <a:xfrm rot="10800000">
                <a:off x="8776009"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
              <p:cNvSpPr/>
              <p:nvPr/>
            </p:nvSpPr>
            <p:spPr>
              <a:xfrm rot="10800000">
                <a:off x="8308628"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
              <p:cNvSpPr/>
              <p:nvPr/>
            </p:nvSpPr>
            <p:spPr>
              <a:xfrm rot="10800000">
                <a:off x="9943822"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
              <p:cNvSpPr/>
              <p:nvPr/>
            </p:nvSpPr>
            <p:spPr>
              <a:xfrm rot="10800000">
                <a:off x="9476441"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
              <p:cNvSpPr/>
              <p:nvPr/>
            </p:nvSpPr>
            <p:spPr>
              <a:xfrm rot="10800000">
                <a:off x="9009059"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
              <p:cNvSpPr/>
              <p:nvPr/>
            </p:nvSpPr>
            <p:spPr>
              <a:xfrm rot="10800000">
                <a:off x="8541723"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
              <p:cNvSpPr/>
              <p:nvPr/>
            </p:nvSpPr>
            <p:spPr>
              <a:xfrm rot="10800000">
                <a:off x="982851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
              <p:cNvSpPr/>
              <p:nvPr/>
            </p:nvSpPr>
            <p:spPr>
              <a:xfrm rot="10800000">
                <a:off x="9361128"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
              <p:cNvSpPr/>
              <p:nvPr/>
            </p:nvSpPr>
            <p:spPr>
              <a:xfrm rot="10800000">
                <a:off x="8893747"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
              <p:cNvSpPr/>
              <p:nvPr/>
            </p:nvSpPr>
            <p:spPr>
              <a:xfrm rot="10800000">
                <a:off x="1006160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
              <p:cNvSpPr/>
              <p:nvPr/>
            </p:nvSpPr>
            <p:spPr>
              <a:xfrm rot="10800000">
                <a:off x="959422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
              <p:cNvSpPr/>
              <p:nvPr/>
            </p:nvSpPr>
            <p:spPr>
              <a:xfrm rot="10800000">
                <a:off x="912684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
              <p:cNvSpPr/>
              <p:nvPr/>
            </p:nvSpPr>
            <p:spPr>
              <a:xfrm rot="10800000">
                <a:off x="865946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
              <p:cNvSpPr/>
              <p:nvPr/>
            </p:nvSpPr>
            <p:spPr>
              <a:xfrm rot="10800000">
                <a:off x="9710772"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
              <p:cNvSpPr/>
              <p:nvPr/>
            </p:nvSpPr>
            <p:spPr>
              <a:xfrm rot="10800000">
                <a:off x="9243391"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
              <p:cNvSpPr/>
              <p:nvPr/>
            </p:nvSpPr>
            <p:spPr>
              <a:xfrm rot="10800000">
                <a:off x="8776009"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
              <p:cNvSpPr/>
              <p:nvPr/>
            </p:nvSpPr>
            <p:spPr>
              <a:xfrm rot="10800000">
                <a:off x="9943822"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
              <p:cNvSpPr/>
              <p:nvPr/>
            </p:nvSpPr>
            <p:spPr>
              <a:xfrm rot="10800000">
                <a:off x="9476441"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
              <p:cNvSpPr/>
              <p:nvPr/>
            </p:nvSpPr>
            <p:spPr>
              <a:xfrm rot="10800000">
                <a:off x="9009059"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
              <p:cNvSpPr/>
              <p:nvPr/>
            </p:nvSpPr>
            <p:spPr>
              <a:xfrm rot="10800000">
                <a:off x="9710772"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
              <p:cNvSpPr/>
              <p:nvPr/>
            </p:nvSpPr>
            <p:spPr>
              <a:xfrm rot="10800000">
                <a:off x="9243391"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
              <p:cNvSpPr/>
              <p:nvPr/>
            </p:nvSpPr>
            <p:spPr>
              <a:xfrm rot="10800000">
                <a:off x="8776009"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
              <p:cNvSpPr/>
              <p:nvPr/>
            </p:nvSpPr>
            <p:spPr>
              <a:xfrm rot="10800000">
                <a:off x="9943822"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
              <p:cNvSpPr/>
              <p:nvPr/>
            </p:nvSpPr>
            <p:spPr>
              <a:xfrm rot="10800000">
                <a:off x="9476441"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
              <p:cNvSpPr/>
              <p:nvPr/>
            </p:nvSpPr>
            <p:spPr>
              <a:xfrm rot="10800000">
                <a:off x="9009059"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
              <p:cNvSpPr/>
              <p:nvPr/>
            </p:nvSpPr>
            <p:spPr>
              <a:xfrm rot="10800000">
                <a:off x="982851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
              <p:cNvSpPr/>
              <p:nvPr/>
            </p:nvSpPr>
            <p:spPr>
              <a:xfrm rot="10800000">
                <a:off x="9361128"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
              <p:cNvSpPr/>
              <p:nvPr/>
            </p:nvSpPr>
            <p:spPr>
              <a:xfrm rot="10800000">
                <a:off x="8893747"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
              <p:cNvSpPr/>
              <p:nvPr/>
            </p:nvSpPr>
            <p:spPr>
              <a:xfrm rot="10800000">
                <a:off x="1006160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
              <p:cNvSpPr/>
              <p:nvPr/>
            </p:nvSpPr>
            <p:spPr>
              <a:xfrm rot="10800000">
                <a:off x="959422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
              <p:cNvSpPr/>
              <p:nvPr/>
            </p:nvSpPr>
            <p:spPr>
              <a:xfrm rot="10800000">
                <a:off x="912684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
              <p:cNvSpPr/>
              <p:nvPr/>
            </p:nvSpPr>
            <p:spPr>
              <a:xfrm rot="10800000">
                <a:off x="865946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
              <p:cNvSpPr/>
              <p:nvPr/>
            </p:nvSpPr>
            <p:spPr>
              <a:xfrm rot="10800000">
                <a:off x="9710772"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
              <p:cNvSpPr/>
              <p:nvPr/>
            </p:nvSpPr>
            <p:spPr>
              <a:xfrm rot="10800000">
                <a:off x="9243391"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
              <p:cNvSpPr/>
              <p:nvPr/>
            </p:nvSpPr>
            <p:spPr>
              <a:xfrm rot="10800000">
                <a:off x="8776009" y="337916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
              <p:cNvSpPr/>
              <p:nvPr/>
            </p:nvSpPr>
            <p:spPr>
              <a:xfrm rot="10800000">
                <a:off x="9943822"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
              <p:cNvSpPr/>
              <p:nvPr/>
            </p:nvSpPr>
            <p:spPr>
              <a:xfrm rot="10800000">
                <a:off x="9476441"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
              <p:cNvSpPr/>
              <p:nvPr/>
            </p:nvSpPr>
            <p:spPr>
              <a:xfrm rot="10800000">
                <a:off x="9009059"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
              <p:cNvSpPr/>
              <p:nvPr/>
            </p:nvSpPr>
            <p:spPr>
              <a:xfrm rot="10800000">
                <a:off x="9710772"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
              <p:cNvSpPr/>
              <p:nvPr/>
            </p:nvSpPr>
            <p:spPr>
              <a:xfrm rot="10800000">
                <a:off x="9243391"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
              <p:cNvSpPr/>
              <p:nvPr/>
            </p:nvSpPr>
            <p:spPr>
              <a:xfrm rot="10800000">
                <a:off x="8776009"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
              <p:cNvSpPr/>
              <p:nvPr/>
            </p:nvSpPr>
            <p:spPr>
              <a:xfrm rot="10800000">
                <a:off x="9943822"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
              <p:cNvSpPr/>
              <p:nvPr/>
            </p:nvSpPr>
            <p:spPr>
              <a:xfrm rot="10800000">
                <a:off x="9476441"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
              <p:cNvSpPr/>
              <p:nvPr/>
            </p:nvSpPr>
            <p:spPr>
              <a:xfrm rot="10800000">
                <a:off x="9009059"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
              <p:cNvSpPr/>
              <p:nvPr/>
            </p:nvSpPr>
            <p:spPr>
              <a:xfrm rot="10800000">
                <a:off x="982851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
              <p:cNvSpPr/>
              <p:nvPr/>
            </p:nvSpPr>
            <p:spPr>
              <a:xfrm rot="10800000">
                <a:off x="9361128"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
              <p:cNvSpPr/>
              <p:nvPr/>
            </p:nvSpPr>
            <p:spPr>
              <a:xfrm rot="10800000">
                <a:off x="8893747"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
              <p:cNvSpPr/>
              <p:nvPr/>
            </p:nvSpPr>
            <p:spPr>
              <a:xfrm rot="10800000">
                <a:off x="8425176"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
              <p:cNvSpPr/>
              <p:nvPr/>
            </p:nvSpPr>
            <p:spPr>
              <a:xfrm rot="10800000">
                <a:off x="1006160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
              <p:cNvSpPr/>
              <p:nvPr/>
            </p:nvSpPr>
            <p:spPr>
              <a:xfrm rot="10800000">
                <a:off x="959422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
              <p:cNvSpPr/>
              <p:nvPr/>
            </p:nvSpPr>
            <p:spPr>
              <a:xfrm rot="10800000">
                <a:off x="912684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
              <p:cNvSpPr/>
              <p:nvPr/>
            </p:nvSpPr>
            <p:spPr>
              <a:xfrm rot="10800000">
                <a:off x="865946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
              <p:cNvSpPr/>
              <p:nvPr/>
            </p:nvSpPr>
            <p:spPr>
              <a:xfrm rot="10800000">
                <a:off x="9710772"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
              <p:cNvSpPr/>
              <p:nvPr/>
            </p:nvSpPr>
            <p:spPr>
              <a:xfrm rot="10800000">
                <a:off x="9243391"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
              <p:cNvSpPr/>
              <p:nvPr/>
            </p:nvSpPr>
            <p:spPr>
              <a:xfrm rot="10800000">
                <a:off x="8776009"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
              <p:cNvSpPr/>
              <p:nvPr/>
            </p:nvSpPr>
            <p:spPr>
              <a:xfrm rot="10800000">
                <a:off x="9943822"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
              <p:cNvSpPr/>
              <p:nvPr/>
            </p:nvSpPr>
            <p:spPr>
              <a:xfrm rot="10800000">
                <a:off x="9476441"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
              <p:cNvSpPr/>
              <p:nvPr/>
            </p:nvSpPr>
            <p:spPr>
              <a:xfrm rot="10800000">
                <a:off x="9009059"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
              <p:cNvSpPr/>
              <p:nvPr/>
            </p:nvSpPr>
            <p:spPr>
              <a:xfrm rot="10800000">
                <a:off x="9710772"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
              <p:cNvSpPr/>
              <p:nvPr/>
            </p:nvSpPr>
            <p:spPr>
              <a:xfrm rot="10800000">
                <a:off x="9243391"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
              <p:cNvSpPr/>
              <p:nvPr/>
            </p:nvSpPr>
            <p:spPr>
              <a:xfrm rot="10800000">
                <a:off x="8776009"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
              <p:cNvSpPr/>
              <p:nvPr/>
            </p:nvSpPr>
            <p:spPr>
              <a:xfrm rot="10800000">
                <a:off x="9943822"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
              <p:cNvSpPr/>
              <p:nvPr/>
            </p:nvSpPr>
            <p:spPr>
              <a:xfrm rot="10800000">
                <a:off x="9476441"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
              <p:cNvSpPr/>
              <p:nvPr/>
            </p:nvSpPr>
            <p:spPr>
              <a:xfrm rot="10800000">
                <a:off x="9009059"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
              <p:cNvSpPr/>
              <p:nvPr/>
            </p:nvSpPr>
            <p:spPr>
              <a:xfrm rot="10800000">
                <a:off x="982851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
              <p:cNvSpPr/>
              <p:nvPr/>
            </p:nvSpPr>
            <p:spPr>
              <a:xfrm rot="10800000">
                <a:off x="9361128"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
              <p:cNvSpPr/>
              <p:nvPr/>
            </p:nvSpPr>
            <p:spPr>
              <a:xfrm rot="10800000">
                <a:off x="8893747"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
              <p:cNvSpPr/>
              <p:nvPr/>
            </p:nvSpPr>
            <p:spPr>
              <a:xfrm rot="10800000">
                <a:off x="1006160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
              <p:cNvSpPr/>
              <p:nvPr/>
            </p:nvSpPr>
            <p:spPr>
              <a:xfrm rot="10800000">
                <a:off x="9594224"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
              <p:cNvSpPr/>
              <p:nvPr/>
            </p:nvSpPr>
            <p:spPr>
              <a:xfrm rot="10800000">
                <a:off x="9126843"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
              <p:cNvSpPr/>
              <p:nvPr/>
            </p:nvSpPr>
            <p:spPr>
              <a:xfrm rot="10800000">
                <a:off x="865946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
              <p:cNvSpPr/>
              <p:nvPr/>
            </p:nvSpPr>
            <p:spPr>
              <a:xfrm rot="10800000">
                <a:off x="9710772"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
              <p:cNvSpPr/>
              <p:nvPr/>
            </p:nvSpPr>
            <p:spPr>
              <a:xfrm rot="10800000">
                <a:off x="9243391"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
              <p:cNvSpPr/>
              <p:nvPr/>
            </p:nvSpPr>
            <p:spPr>
              <a:xfrm rot="10800000">
                <a:off x="8776009"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
              <p:cNvSpPr/>
              <p:nvPr/>
            </p:nvSpPr>
            <p:spPr>
              <a:xfrm rot="10800000">
                <a:off x="8308628"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
              <p:cNvSpPr/>
              <p:nvPr/>
            </p:nvSpPr>
            <p:spPr>
              <a:xfrm rot="10800000">
                <a:off x="9943822"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
              <p:cNvSpPr/>
              <p:nvPr/>
            </p:nvSpPr>
            <p:spPr>
              <a:xfrm rot="10800000">
                <a:off x="9476441"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
              <p:cNvSpPr/>
              <p:nvPr/>
            </p:nvSpPr>
            <p:spPr>
              <a:xfrm rot="10800000">
                <a:off x="9009059"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
              <p:cNvSpPr/>
              <p:nvPr/>
            </p:nvSpPr>
            <p:spPr>
              <a:xfrm rot="10800000">
                <a:off x="8541723"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
              <p:cNvSpPr/>
              <p:nvPr/>
            </p:nvSpPr>
            <p:spPr>
              <a:xfrm rot="10800000">
                <a:off x="9710772"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
              <p:cNvSpPr/>
              <p:nvPr/>
            </p:nvSpPr>
            <p:spPr>
              <a:xfrm rot="10800000">
                <a:off x="9243391"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
              <p:cNvSpPr/>
              <p:nvPr/>
            </p:nvSpPr>
            <p:spPr>
              <a:xfrm rot="10800000">
                <a:off x="8776009"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
              <p:cNvSpPr/>
              <p:nvPr/>
            </p:nvSpPr>
            <p:spPr>
              <a:xfrm rot="10800000">
                <a:off x="8308628"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
              <p:cNvSpPr/>
              <p:nvPr/>
            </p:nvSpPr>
            <p:spPr>
              <a:xfrm rot="10800000">
                <a:off x="9943822"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
              <p:cNvSpPr/>
              <p:nvPr/>
            </p:nvSpPr>
            <p:spPr>
              <a:xfrm rot="10800000">
                <a:off x="9476441"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
              <p:cNvSpPr/>
              <p:nvPr/>
            </p:nvSpPr>
            <p:spPr>
              <a:xfrm rot="10800000">
                <a:off x="9009059"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
              <p:cNvSpPr/>
              <p:nvPr/>
            </p:nvSpPr>
            <p:spPr>
              <a:xfrm rot="10800000">
                <a:off x="8541723"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5" name="Google Shape;465;p3"/>
            <p:cNvGrpSpPr/>
            <p:nvPr/>
          </p:nvGrpSpPr>
          <p:grpSpPr>
            <a:xfrm flipH="1">
              <a:off x="6613924" y="21377"/>
              <a:ext cx="3059215" cy="5100745"/>
              <a:chOff x="-3483" y="167576"/>
              <a:chExt cx="3059215" cy="5100745"/>
            </a:xfrm>
          </p:grpSpPr>
          <p:sp>
            <p:nvSpPr>
              <p:cNvPr id="466" name="Google Shape;466;p3"/>
              <p:cNvSpPr/>
              <p:nvPr/>
            </p:nvSpPr>
            <p:spPr>
              <a:xfrm flipH="1" rot="10800000">
                <a:off x="-3483"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
              <p:cNvSpPr/>
              <p:nvPr/>
            </p:nvSpPr>
            <p:spPr>
              <a:xfrm flipH="1" rot="10800000">
                <a:off x="465088"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
              <p:cNvSpPr/>
              <p:nvPr/>
            </p:nvSpPr>
            <p:spPr>
              <a:xfrm flipH="1" rot="10800000">
                <a:off x="93247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
              <p:cNvSpPr/>
              <p:nvPr/>
            </p:nvSpPr>
            <p:spPr>
              <a:xfrm flipH="1" rot="10800000">
                <a:off x="1399851"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
              <p:cNvSpPr/>
              <p:nvPr/>
            </p:nvSpPr>
            <p:spPr>
              <a:xfrm flipH="1" rot="10800000">
                <a:off x="1867232"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
              <p:cNvSpPr/>
              <p:nvPr/>
            </p:nvSpPr>
            <p:spPr>
              <a:xfrm flipH="1" rot="10800000">
                <a:off x="2334614"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
              <p:cNvSpPr/>
              <p:nvPr/>
            </p:nvSpPr>
            <p:spPr>
              <a:xfrm flipH="1" rot="10800000">
                <a:off x="2801950"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
              <p:cNvSpPr/>
              <p:nvPr/>
            </p:nvSpPr>
            <p:spPr>
              <a:xfrm flipH="1" rot="10800000">
                <a:off x="230802" y="16757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
              <p:cNvSpPr/>
              <p:nvPr/>
            </p:nvSpPr>
            <p:spPr>
              <a:xfrm flipH="1" rot="10800000">
                <a:off x="698184"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
              <p:cNvSpPr/>
              <p:nvPr/>
            </p:nvSpPr>
            <p:spPr>
              <a:xfrm flipH="1" rot="10800000">
                <a:off x="116556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
              <p:cNvSpPr/>
              <p:nvPr/>
            </p:nvSpPr>
            <p:spPr>
              <a:xfrm flipH="1" rot="10800000">
                <a:off x="163290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
              <p:cNvSpPr/>
              <p:nvPr/>
            </p:nvSpPr>
            <p:spPr>
              <a:xfrm flipH="1" rot="10800000">
                <a:off x="210028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
              <p:cNvSpPr/>
              <p:nvPr/>
            </p:nvSpPr>
            <p:spPr>
              <a:xfrm flipH="1" rot="10800000">
                <a:off x="256766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
              <p:cNvSpPr/>
              <p:nvPr/>
            </p:nvSpPr>
            <p:spPr>
              <a:xfrm flipH="1" rot="10800000">
                <a:off x="11425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
              <p:cNvSpPr/>
              <p:nvPr/>
            </p:nvSpPr>
            <p:spPr>
              <a:xfrm flipH="1" rot="10800000">
                <a:off x="58163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
              <p:cNvSpPr/>
              <p:nvPr/>
            </p:nvSpPr>
            <p:spPr>
              <a:xfrm flipH="1" rot="10800000">
                <a:off x="1049017"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
              <p:cNvSpPr/>
              <p:nvPr/>
            </p:nvSpPr>
            <p:spPr>
              <a:xfrm flipH="1" rot="10800000">
                <a:off x="1516399"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
              <p:cNvSpPr/>
              <p:nvPr/>
            </p:nvSpPr>
            <p:spPr>
              <a:xfrm flipH="1" rot="10800000">
                <a:off x="198497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
              <p:cNvSpPr/>
              <p:nvPr/>
            </p:nvSpPr>
            <p:spPr>
              <a:xfrm flipH="1" rot="10800000">
                <a:off x="2452352"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
              <p:cNvSpPr/>
              <p:nvPr/>
            </p:nvSpPr>
            <p:spPr>
              <a:xfrm flipH="1" rot="10800000">
                <a:off x="34854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
              <p:cNvSpPr/>
              <p:nvPr/>
            </p:nvSpPr>
            <p:spPr>
              <a:xfrm flipH="1" rot="10800000">
                <a:off x="815922" y="7511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
              <p:cNvSpPr/>
              <p:nvPr/>
            </p:nvSpPr>
            <p:spPr>
              <a:xfrm flipH="1" rot="10800000">
                <a:off x="1283303"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
              <p:cNvSpPr/>
              <p:nvPr/>
            </p:nvSpPr>
            <p:spPr>
              <a:xfrm flipH="1" rot="10800000">
                <a:off x="175068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
              <p:cNvSpPr/>
              <p:nvPr/>
            </p:nvSpPr>
            <p:spPr>
              <a:xfrm flipH="1" rot="10800000">
                <a:off x="221806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
              <p:cNvSpPr/>
              <p:nvPr/>
            </p:nvSpPr>
            <p:spPr>
              <a:xfrm flipH="1" rot="10800000">
                <a:off x="2685447"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
              <p:cNvSpPr/>
              <p:nvPr/>
            </p:nvSpPr>
            <p:spPr>
              <a:xfrm flipH="1" rot="10800000">
                <a:off x="11425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
              <p:cNvSpPr/>
              <p:nvPr/>
            </p:nvSpPr>
            <p:spPr>
              <a:xfrm flipH="1" rot="10800000">
                <a:off x="581636"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
              <p:cNvSpPr/>
              <p:nvPr/>
            </p:nvSpPr>
            <p:spPr>
              <a:xfrm flipH="1" rot="10800000">
                <a:off x="1049017"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
              <p:cNvSpPr/>
              <p:nvPr/>
            </p:nvSpPr>
            <p:spPr>
              <a:xfrm flipH="1" rot="10800000">
                <a:off x="1516399"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
              <p:cNvSpPr/>
              <p:nvPr/>
            </p:nvSpPr>
            <p:spPr>
              <a:xfrm flipH="1" rot="10800000">
                <a:off x="348540"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
              <p:cNvSpPr/>
              <p:nvPr/>
            </p:nvSpPr>
            <p:spPr>
              <a:xfrm flipH="1" rot="10800000">
                <a:off x="815922" y="45878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
              <p:cNvSpPr/>
              <p:nvPr/>
            </p:nvSpPr>
            <p:spPr>
              <a:xfrm flipH="1" rot="10800000">
                <a:off x="1283303"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
              <p:cNvSpPr/>
              <p:nvPr/>
            </p:nvSpPr>
            <p:spPr>
              <a:xfrm flipH="1" rot="10800000">
                <a:off x="175068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
              <p:cNvSpPr/>
              <p:nvPr/>
            </p:nvSpPr>
            <p:spPr>
              <a:xfrm flipH="1" rot="10800000">
                <a:off x="-3483"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
              <p:cNvSpPr/>
              <p:nvPr/>
            </p:nvSpPr>
            <p:spPr>
              <a:xfrm flipH="1" rot="10800000">
                <a:off x="465088"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
              <p:cNvSpPr/>
              <p:nvPr/>
            </p:nvSpPr>
            <p:spPr>
              <a:xfrm flipH="1" rot="10800000">
                <a:off x="93247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
              <p:cNvSpPr/>
              <p:nvPr/>
            </p:nvSpPr>
            <p:spPr>
              <a:xfrm flipH="1" rot="10800000">
                <a:off x="1399851"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
              <p:cNvSpPr/>
              <p:nvPr/>
            </p:nvSpPr>
            <p:spPr>
              <a:xfrm flipH="1" rot="10800000">
                <a:off x="1867232"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
              <p:cNvSpPr/>
              <p:nvPr/>
            </p:nvSpPr>
            <p:spPr>
              <a:xfrm flipH="1" rot="10800000">
                <a:off x="2334614"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
              <p:cNvSpPr/>
              <p:nvPr/>
            </p:nvSpPr>
            <p:spPr>
              <a:xfrm flipH="1" rot="10800000">
                <a:off x="230802" y="1043572"/>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
              <p:cNvSpPr/>
              <p:nvPr/>
            </p:nvSpPr>
            <p:spPr>
              <a:xfrm flipH="1" rot="10800000">
                <a:off x="698184"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
              <p:cNvSpPr/>
              <p:nvPr/>
            </p:nvSpPr>
            <p:spPr>
              <a:xfrm flipH="1" rot="10800000">
                <a:off x="116556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
              <p:cNvSpPr/>
              <p:nvPr/>
            </p:nvSpPr>
            <p:spPr>
              <a:xfrm flipH="1" rot="10800000">
                <a:off x="163290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
              <p:cNvSpPr/>
              <p:nvPr/>
            </p:nvSpPr>
            <p:spPr>
              <a:xfrm flipH="1" rot="10800000">
                <a:off x="210028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
              <p:cNvSpPr/>
              <p:nvPr/>
            </p:nvSpPr>
            <p:spPr>
              <a:xfrm flipH="1" rot="10800000">
                <a:off x="256766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
              <p:cNvSpPr/>
              <p:nvPr/>
            </p:nvSpPr>
            <p:spPr>
              <a:xfrm flipH="1" rot="10800000">
                <a:off x="11425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
              <p:cNvSpPr/>
              <p:nvPr/>
            </p:nvSpPr>
            <p:spPr>
              <a:xfrm flipH="1" rot="10800000">
                <a:off x="58163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
              <p:cNvSpPr/>
              <p:nvPr/>
            </p:nvSpPr>
            <p:spPr>
              <a:xfrm flipH="1" rot="10800000">
                <a:off x="1049017"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
              <p:cNvSpPr/>
              <p:nvPr/>
            </p:nvSpPr>
            <p:spPr>
              <a:xfrm flipH="1" rot="10800000">
                <a:off x="1516399"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
              <p:cNvSpPr/>
              <p:nvPr/>
            </p:nvSpPr>
            <p:spPr>
              <a:xfrm flipH="1" rot="10800000">
                <a:off x="198497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
              <p:cNvSpPr/>
              <p:nvPr/>
            </p:nvSpPr>
            <p:spPr>
              <a:xfrm flipH="1" rot="10800000">
                <a:off x="2452352"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
              <p:cNvSpPr/>
              <p:nvPr/>
            </p:nvSpPr>
            <p:spPr>
              <a:xfrm flipH="1" rot="10800000">
                <a:off x="34854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
              <p:cNvSpPr/>
              <p:nvPr/>
            </p:nvSpPr>
            <p:spPr>
              <a:xfrm flipH="1" rot="10800000">
                <a:off x="815922" y="162717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
              <p:cNvSpPr/>
              <p:nvPr/>
            </p:nvSpPr>
            <p:spPr>
              <a:xfrm flipH="1" rot="10800000">
                <a:off x="1283303"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
              <p:cNvSpPr/>
              <p:nvPr/>
            </p:nvSpPr>
            <p:spPr>
              <a:xfrm flipH="1" rot="10800000">
                <a:off x="175068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
              <p:cNvSpPr/>
              <p:nvPr/>
            </p:nvSpPr>
            <p:spPr>
              <a:xfrm flipH="1" rot="10800000">
                <a:off x="221806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
              <p:cNvSpPr/>
              <p:nvPr/>
            </p:nvSpPr>
            <p:spPr>
              <a:xfrm flipH="1" rot="10800000">
                <a:off x="11425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
              <p:cNvSpPr/>
              <p:nvPr/>
            </p:nvSpPr>
            <p:spPr>
              <a:xfrm flipH="1" rot="10800000">
                <a:off x="58163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
              <p:cNvSpPr/>
              <p:nvPr/>
            </p:nvSpPr>
            <p:spPr>
              <a:xfrm flipH="1" rot="10800000">
                <a:off x="1049017"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
              <p:cNvSpPr/>
              <p:nvPr/>
            </p:nvSpPr>
            <p:spPr>
              <a:xfrm flipH="1" rot="10800000">
                <a:off x="1516399"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
              <p:cNvSpPr/>
              <p:nvPr/>
            </p:nvSpPr>
            <p:spPr>
              <a:xfrm flipH="1" rot="10800000">
                <a:off x="198497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
              <p:cNvSpPr/>
              <p:nvPr/>
            </p:nvSpPr>
            <p:spPr>
              <a:xfrm flipH="1" rot="10800000">
                <a:off x="2452352"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
              <p:cNvSpPr/>
              <p:nvPr/>
            </p:nvSpPr>
            <p:spPr>
              <a:xfrm flipH="1" rot="10800000">
                <a:off x="34854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
              <p:cNvSpPr/>
              <p:nvPr/>
            </p:nvSpPr>
            <p:spPr>
              <a:xfrm flipH="1" rot="10800000">
                <a:off x="815922" y="13347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
              <p:cNvSpPr/>
              <p:nvPr/>
            </p:nvSpPr>
            <p:spPr>
              <a:xfrm flipH="1" rot="10800000">
                <a:off x="1283303"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
              <p:cNvSpPr/>
              <p:nvPr/>
            </p:nvSpPr>
            <p:spPr>
              <a:xfrm flipH="1" rot="10800000">
                <a:off x="175068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
              <p:cNvSpPr/>
              <p:nvPr/>
            </p:nvSpPr>
            <p:spPr>
              <a:xfrm flipH="1" rot="10800000">
                <a:off x="221806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
              <p:cNvSpPr/>
              <p:nvPr/>
            </p:nvSpPr>
            <p:spPr>
              <a:xfrm flipH="1" rot="10800000">
                <a:off x="-3483"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
              <p:cNvSpPr/>
              <p:nvPr/>
            </p:nvSpPr>
            <p:spPr>
              <a:xfrm flipH="1" rot="10800000">
                <a:off x="465088"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
              <p:cNvSpPr/>
              <p:nvPr/>
            </p:nvSpPr>
            <p:spPr>
              <a:xfrm flipH="1" rot="10800000">
                <a:off x="93247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
              <p:cNvSpPr/>
              <p:nvPr/>
            </p:nvSpPr>
            <p:spPr>
              <a:xfrm flipH="1" rot="10800000">
                <a:off x="1399851"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
              <p:cNvSpPr/>
              <p:nvPr/>
            </p:nvSpPr>
            <p:spPr>
              <a:xfrm flipH="1" rot="10800000">
                <a:off x="1867232"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
              <p:cNvSpPr/>
              <p:nvPr/>
            </p:nvSpPr>
            <p:spPr>
              <a:xfrm flipH="1" rot="10800000">
                <a:off x="2334614"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
              <p:cNvSpPr/>
              <p:nvPr/>
            </p:nvSpPr>
            <p:spPr>
              <a:xfrm flipH="1" rot="10800000">
                <a:off x="230802" y="1919568"/>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
              <p:cNvSpPr/>
              <p:nvPr/>
            </p:nvSpPr>
            <p:spPr>
              <a:xfrm flipH="1" rot="10800000">
                <a:off x="698184"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
              <p:cNvSpPr/>
              <p:nvPr/>
            </p:nvSpPr>
            <p:spPr>
              <a:xfrm flipH="1" rot="10800000">
                <a:off x="116556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
              <p:cNvSpPr/>
              <p:nvPr/>
            </p:nvSpPr>
            <p:spPr>
              <a:xfrm flipH="1" rot="10800000">
                <a:off x="163290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
              <p:cNvSpPr/>
              <p:nvPr/>
            </p:nvSpPr>
            <p:spPr>
              <a:xfrm flipH="1" rot="10800000">
                <a:off x="210028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
              <p:cNvSpPr/>
              <p:nvPr/>
            </p:nvSpPr>
            <p:spPr>
              <a:xfrm flipH="1" rot="10800000">
                <a:off x="256766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
              <p:cNvSpPr/>
              <p:nvPr/>
            </p:nvSpPr>
            <p:spPr>
              <a:xfrm flipH="1" rot="10800000">
                <a:off x="11425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
              <p:cNvSpPr/>
              <p:nvPr/>
            </p:nvSpPr>
            <p:spPr>
              <a:xfrm flipH="1" rot="10800000">
                <a:off x="58163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
              <p:cNvSpPr/>
              <p:nvPr/>
            </p:nvSpPr>
            <p:spPr>
              <a:xfrm flipH="1" rot="10800000">
                <a:off x="1049017"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
              <p:cNvSpPr/>
              <p:nvPr/>
            </p:nvSpPr>
            <p:spPr>
              <a:xfrm flipH="1" rot="10800000">
                <a:off x="1516399"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
              <p:cNvSpPr/>
              <p:nvPr/>
            </p:nvSpPr>
            <p:spPr>
              <a:xfrm flipH="1" rot="10800000">
                <a:off x="198497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
              <p:cNvSpPr/>
              <p:nvPr/>
            </p:nvSpPr>
            <p:spPr>
              <a:xfrm flipH="1" rot="10800000">
                <a:off x="2452352"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
              <p:cNvSpPr/>
              <p:nvPr/>
            </p:nvSpPr>
            <p:spPr>
              <a:xfrm flipH="1" rot="10800000">
                <a:off x="34854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
              <p:cNvSpPr/>
              <p:nvPr/>
            </p:nvSpPr>
            <p:spPr>
              <a:xfrm flipH="1" rot="10800000">
                <a:off x="815922" y="250316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
              <p:cNvSpPr/>
              <p:nvPr/>
            </p:nvSpPr>
            <p:spPr>
              <a:xfrm flipH="1" rot="10800000">
                <a:off x="1283303"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
              <p:cNvSpPr/>
              <p:nvPr/>
            </p:nvSpPr>
            <p:spPr>
              <a:xfrm flipH="1" rot="10800000">
                <a:off x="175068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
              <p:cNvSpPr/>
              <p:nvPr/>
            </p:nvSpPr>
            <p:spPr>
              <a:xfrm flipH="1" rot="10800000">
                <a:off x="221806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
              <p:cNvSpPr/>
              <p:nvPr/>
            </p:nvSpPr>
            <p:spPr>
              <a:xfrm flipH="1" rot="10800000">
                <a:off x="11425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
              <p:cNvSpPr/>
              <p:nvPr/>
            </p:nvSpPr>
            <p:spPr>
              <a:xfrm flipH="1" rot="10800000">
                <a:off x="58163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
              <p:cNvSpPr/>
              <p:nvPr/>
            </p:nvSpPr>
            <p:spPr>
              <a:xfrm flipH="1" rot="10800000">
                <a:off x="1049017"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
              <p:cNvSpPr/>
              <p:nvPr/>
            </p:nvSpPr>
            <p:spPr>
              <a:xfrm flipH="1" rot="10800000">
                <a:off x="1516399"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
              <p:cNvSpPr/>
              <p:nvPr/>
            </p:nvSpPr>
            <p:spPr>
              <a:xfrm flipH="1" rot="10800000">
                <a:off x="198497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
              <p:cNvSpPr/>
              <p:nvPr/>
            </p:nvSpPr>
            <p:spPr>
              <a:xfrm flipH="1" rot="10800000">
                <a:off x="2452352"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
              <p:cNvSpPr/>
              <p:nvPr/>
            </p:nvSpPr>
            <p:spPr>
              <a:xfrm flipH="1" rot="10800000">
                <a:off x="34854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
              <p:cNvSpPr/>
              <p:nvPr/>
            </p:nvSpPr>
            <p:spPr>
              <a:xfrm flipH="1" rot="10800000">
                <a:off x="815922" y="221077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
              <p:cNvSpPr/>
              <p:nvPr/>
            </p:nvSpPr>
            <p:spPr>
              <a:xfrm flipH="1" rot="10800000">
                <a:off x="1283303"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
              <p:cNvSpPr/>
              <p:nvPr/>
            </p:nvSpPr>
            <p:spPr>
              <a:xfrm flipH="1" rot="10800000">
                <a:off x="175068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
              <p:cNvSpPr/>
              <p:nvPr/>
            </p:nvSpPr>
            <p:spPr>
              <a:xfrm flipH="1" rot="10800000">
                <a:off x="221806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
              <p:cNvSpPr/>
              <p:nvPr/>
            </p:nvSpPr>
            <p:spPr>
              <a:xfrm flipH="1" rot="10800000">
                <a:off x="-3483"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
              <p:cNvSpPr/>
              <p:nvPr/>
            </p:nvSpPr>
            <p:spPr>
              <a:xfrm flipH="1" rot="10800000">
                <a:off x="465088"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
              <p:cNvSpPr/>
              <p:nvPr/>
            </p:nvSpPr>
            <p:spPr>
              <a:xfrm flipH="1" rot="10800000">
                <a:off x="93247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
              <p:cNvSpPr/>
              <p:nvPr/>
            </p:nvSpPr>
            <p:spPr>
              <a:xfrm flipH="1" rot="10800000">
                <a:off x="1399851"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
              <p:cNvSpPr/>
              <p:nvPr/>
            </p:nvSpPr>
            <p:spPr>
              <a:xfrm flipH="1" rot="10800000">
                <a:off x="1867232"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
              <p:cNvSpPr/>
              <p:nvPr/>
            </p:nvSpPr>
            <p:spPr>
              <a:xfrm flipH="1" rot="10800000">
                <a:off x="2334614"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
              <p:cNvSpPr/>
              <p:nvPr/>
            </p:nvSpPr>
            <p:spPr>
              <a:xfrm flipH="1" rot="10800000">
                <a:off x="230802" y="279556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
              <p:cNvSpPr/>
              <p:nvPr/>
            </p:nvSpPr>
            <p:spPr>
              <a:xfrm flipH="1" rot="10800000">
                <a:off x="698184"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
              <p:cNvSpPr/>
              <p:nvPr/>
            </p:nvSpPr>
            <p:spPr>
              <a:xfrm flipH="1" rot="10800000">
                <a:off x="116556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
              <p:cNvSpPr/>
              <p:nvPr/>
            </p:nvSpPr>
            <p:spPr>
              <a:xfrm flipH="1" rot="10800000">
                <a:off x="163290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
              <p:cNvSpPr/>
              <p:nvPr/>
            </p:nvSpPr>
            <p:spPr>
              <a:xfrm flipH="1" rot="10800000">
                <a:off x="210028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
              <p:cNvSpPr/>
              <p:nvPr/>
            </p:nvSpPr>
            <p:spPr>
              <a:xfrm flipH="1" rot="10800000">
                <a:off x="256766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
              <p:cNvSpPr/>
              <p:nvPr/>
            </p:nvSpPr>
            <p:spPr>
              <a:xfrm flipH="1" rot="10800000">
                <a:off x="11425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
              <p:cNvSpPr/>
              <p:nvPr/>
            </p:nvSpPr>
            <p:spPr>
              <a:xfrm flipH="1" rot="10800000">
                <a:off x="581636"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
              <p:cNvSpPr/>
              <p:nvPr/>
            </p:nvSpPr>
            <p:spPr>
              <a:xfrm flipH="1" rot="10800000">
                <a:off x="1049017"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
              <p:cNvSpPr/>
              <p:nvPr/>
            </p:nvSpPr>
            <p:spPr>
              <a:xfrm flipH="1" rot="10800000">
                <a:off x="1516399"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
              <p:cNvSpPr/>
              <p:nvPr/>
            </p:nvSpPr>
            <p:spPr>
              <a:xfrm flipH="1" rot="10800000">
                <a:off x="348540"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
              <p:cNvSpPr/>
              <p:nvPr/>
            </p:nvSpPr>
            <p:spPr>
              <a:xfrm flipH="1" rot="10800000">
                <a:off x="815922" y="337916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
              <p:cNvSpPr/>
              <p:nvPr/>
            </p:nvSpPr>
            <p:spPr>
              <a:xfrm flipH="1" rot="10800000">
                <a:off x="1283303"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
              <p:cNvSpPr/>
              <p:nvPr/>
            </p:nvSpPr>
            <p:spPr>
              <a:xfrm flipH="1" rot="10800000">
                <a:off x="175068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
              <p:cNvSpPr/>
              <p:nvPr/>
            </p:nvSpPr>
            <p:spPr>
              <a:xfrm flipH="1" rot="10800000">
                <a:off x="11425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
              <p:cNvSpPr/>
              <p:nvPr/>
            </p:nvSpPr>
            <p:spPr>
              <a:xfrm flipH="1" rot="10800000">
                <a:off x="58163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
              <p:cNvSpPr/>
              <p:nvPr/>
            </p:nvSpPr>
            <p:spPr>
              <a:xfrm flipH="1" rot="10800000">
                <a:off x="1049017"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
              <p:cNvSpPr/>
              <p:nvPr/>
            </p:nvSpPr>
            <p:spPr>
              <a:xfrm flipH="1" rot="10800000">
                <a:off x="1516399"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
              <p:cNvSpPr/>
              <p:nvPr/>
            </p:nvSpPr>
            <p:spPr>
              <a:xfrm flipH="1" rot="10800000">
                <a:off x="198497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
              <p:cNvSpPr/>
              <p:nvPr/>
            </p:nvSpPr>
            <p:spPr>
              <a:xfrm flipH="1" rot="10800000">
                <a:off x="2452352"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
              <p:cNvSpPr/>
              <p:nvPr/>
            </p:nvSpPr>
            <p:spPr>
              <a:xfrm flipH="1" rot="10800000">
                <a:off x="34854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
              <p:cNvSpPr/>
              <p:nvPr/>
            </p:nvSpPr>
            <p:spPr>
              <a:xfrm flipH="1" rot="10800000">
                <a:off x="815922" y="30867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
              <p:cNvSpPr/>
              <p:nvPr/>
            </p:nvSpPr>
            <p:spPr>
              <a:xfrm flipH="1" rot="10800000">
                <a:off x="1283303"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
              <p:cNvSpPr/>
              <p:nvPr/>
            </p:nvSpPr>
            <p:spPr>
              <a:xfrm flipH="1" rot="10800000">
                <a:off x="175068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
              <p:cNvSpPr/>
              <p:nvPr/>
            </p:nvSpPr>
            <p:spPr>
              <a:xfrm flipH="1" rot="10800000">
                <a:off x="221806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
              <p:cNvSpPr/>
              <p:nvPr/>
            </p:nvSpPr>
            <p:spPr>
              <a:xfrm flipH="1" rot="10800000">
                <a:off x="-3483"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
              <p:cNvSpPr/>
              <p:nvPr/>
            </p:nvSpPr>
            <p:spPr>
              <a:xfrm flipH="1" rot="10800000">
                <a:off x="465088"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
              <p:cNvSpPr/>
              <p:nvPr/>
            </p:nvSpPr>
            <p:spPr>
              <a:xfrm flipH="1" rot="10800000">
                <a:off x="93247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
              <p:cNvSpPr/>
              <p:nvPr/>
            </p:nvSpPr>
            <p:spPr>
              <a:xfrm flipH="1" rot="10800000">
                <a:off x="1399851"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
              <p:cNvSpPr/>
              <p:nvPr/>
            </p:nvSpPr>
            <p:spPr>
              <a:xfrm flipH="1" rot="10800000">
                <a:off x="1867232"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
              <p:cNvSpPr/>
              <p:nvPr/>
            </p:nvSpPr>
            <p:spPr>
              <a:xfrm flipH="1" rot="10800000">
                <a:off x="2334614"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
              <p:cNvSpPr/>
              <p:nvPr/>
            </p:nvSpPr>
            <p:spPr>
              <a:xfrm flipH="1" rot="10800000">
                <a:off x="230802" y="367155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
              <p:cNvSpPr/>
              <p:nvPr/>
            </p:nvSpPr>
            <p:spPr>
              <a:xfrm flipH="1" rot="10800000">
                <a:off x="698184"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
              <p:cNvSpPr/>
              <p:nvPr/>
            </p:nvSpPr>
            <p:spPr>
              <a:xfrm flipH="1" rot="10800000">
                <a:off x="116556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
              <p:cNvSpPr/>
              <p:nvPr/>
            </p:nvSpPr>
            <p:spPr>
              <a:xfrm flipH="1" rot="10800000">
                <a:off x="163290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
              <p:cNvSpPr/>
              <p:nvPr/>
            </p:nvSpPr>
            <p:spPr>
              <a:xfrm flipH="1" rot="10800000">
                <a:off x="210028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
              <p:cNvSpPr/>
              <p:nvPr/>
            </p:nvSpPr>
            <p:spPr>
              <a:xfrm flipH="1" rot="10800000">
                <a:off x="256766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
              <p:cNvSpPr/>
              <p:nvPr/>
            </p:nvSpPr>
            <p:spPr>
              <a:xfrm flipH="1" rot="10800000">
                <a:off x="11425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
              <p:cNvSpPr/>
              <p:nvPr/>
            </p:nvSpPr>
            <p:spPr>
              <a:xfrm flipH="1" rot="10800000">
                <a:off x="58163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
              <p:cNvSpPr/>
              <p:nvPr/>
            </p:nvSpPr>
            <p:spPr>
              <a:xfrm flipH="1" rot="10800000">
                <a:off x="1049017"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
              <p:cNvSpPr/>
              <p:nvPr/>
            </p:nvSpPr>
            <p:spPr>
              <a:xfrm flipH="1" rot="10800000">
                <a:off x="1516399"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
              <p:cNvSpPr/>
              <p:nvPr/>
            </p:nvSpPr>
            <p:spPr>
              <a:xfrm flipH="1" rot="10800000">
                <a:off x="198497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
              <p:cNvSpPr/>
              <p:nvPr/>
            </p:nvSpPr>
            <p:spPr>
              <a:xfrm flipH="1" rot="10800000">
                <a:off x="2452352"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
              <p:cNvSpPr/>
              <p:nvPr/>
            </p:nvSpPr>
            <p:spPr>
              <a:xfrm flipH="1" rot="10800000">
                <a:off x="34854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
              <p:cNvSpPr/>
              <p:nvPr/>
            </p:nvSpPr>
            <p:spPr>
              <a:xfrm flipH="1" rot="10800000">
                <a:off x="815922" y="42551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
              <p:cNvSpPr/>
              <p:nvPr/>
            </p:nvSpPr>
            <p:spPr>
              <a:xfrm flipH="1" rot="10800000">
                <a:off x="1283303"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
              <p:cNvSpPr/>
              <p:nvPr/>
            </p:nvSpPr>
            <p:spPr>
              <a:xfrm flipH="1" rot="10800000">
                <a:off x="175068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
              <p:cNvSpPr/>
              <p:nvPr/>
            </p:nvSpPr>
            <p:spPr>
              <a:xfrm flipH="1" rot="10800000">
                <a:off x="221806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
              <p:cNvSpPr/>
              <p:nvPr/>
            </p:nvSpPr>
            <p:spPr>
              <a:xfrm flipH="1" rot="10800000">
                <a:off x="11425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
              <p:cNvSpPr/>
              <p:nvPr/>
            </p:nvSpPr>
            <p:spPr>
              <a:xfrm flipH="1" rot="10800000">
                <a:off x="58163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
              <p:cNvSpPr/>
              <p:nvPr/>
            </p:nvSpPr>
            <p:spPr>
              <a:xfrm flipH="1" rot="10800000">
                <a:off x="1049017"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
              <p:cNvSpPr/>
              <p:nvPr/>
            </p:nvSpPr>
            <p:spPr>
              <a:xfrm flipH="1" rot="10800000">
                <a:off x="1516399"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
              <p:cNvSpPr/>
              <p:nvPr/>
            </p:nvSpPr>
            <p:spPr>
              <a:xfrm flipH="1" rot="10800000">
                <a:off x="198497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
              <p:cNvSpPr/>
              <p:nvPr/>
            </p:nvSpPr>
            <p:spPr>
              <a:xfrm flipH="1" rot="10800000">
                <a:off x="2452352"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
              <p:cNvSpPr/>
              <p:nvPr/>
            </p:nvSpPr>
            <p:spPr>
              <a:xfrm flipH="1" rot="10800000">
                <a:off x="34854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
              <p:cNvSpPr/>
              <p:nvPr/>
            </p:nvSpPr>
            <p:spPr>
              <a:xfrm flipH="1" rot="10800000">
                <a:off x="815922" y="39627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
              <p:cNvSpPr/>
              <p:nvPr/>
            </p:nvSpPr>
            <p:spPr>
              <a:xfrm flipH="1" rot="10800000">
                <a:off x="1283303"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
              <p:cNvSpPr/>
              <p:nvPr/>
            </p:nvSpPr>
            <p:spPr>
              <a:xfrm flipH="1" rot="10800000">
                <a:off x="175068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
              <p:cNvSpPr/>
              <p:nvPr/>
            </p:nvSpPr>
            <p:spPr>
              <a:xfrm flipH="1" rot="10800000">
                <a:off x="221806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
              <p:cNvSpPr/>
              <p:nvPr/>
            </p:nvSpPr>
            <p:spPr>
              <a:xfrm flipH="1" rot="10800000">
                <a:off x="-3483"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
              <p:cNvSpPr/>
              <p:nvPr/>
            </p:nvSpPr>
            <p:spPr>
              <a:xfrm flipH="1" rot="10800000">
                <a:off x="465088"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
              <p:cNvSpPr/>
              <p:nvPr/>
            </p:nvSpPr>
            <p:spPr>
              <a:xfrm flipH="1" rot="10800000">
                <a:off x="93247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
              <p:cNvSpPr/>
              <p:nvPr/>
            </p:nvSpPr>
            <p:spPr>
              <a:xfrm flipH="1" rot="10800000">
                <a:off x="1399851"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
              <p:cNvSpPr/>
              <p:nvPr/>
            </p:nvSpPr>
            <p:spPr>
              <a:xfrm flipH="1" rot="10800000">
                <a:off x="1867232"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
              <p:cNvSpPr/>
              <p:nvPr/>
            </p:nvSpPr>
            <p:spPr>
              <a:xfrm flipH="1" rot="10800000">
                <a:off x="230802" y="454755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
              <p:cNvSpPr/>
              <p:nvPr/>
            </p:nvSpPr>
            <p:spPr>
              <a:xfrm flipH="1" rot="10800000">
                <a:off x="698184"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
              <p:cNvSpPr/>
              <p:nvPr/>
            </p:nvSpPr>
            <p:spPr>
              <a:xfrm flipH="1" rot="10800000">
                <a:off x="116556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
              <p:cNvSpPr/>
              <p:nvPr/>
            </p:nvSpPr>
            <p:spPr>
              <a:xfrm flipH="1" rot="10800000">
                <a:off x="163290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
              <p:cNvSpPr/>
              <p:nvPr/>
            </p:nvSpPr>
            <p:spPr>
              <a:xfrm flipH="1" rot="10800000">
                <a:off x="11425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
              <p:cNvSpPr/>
              <p:nvPr/>
            </p:nvSpPr>
            <p:spPr>
              <a:xfrm flipH="1" rot="10800000">
                <a:off x="58163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
              <p:cNvSpPr/>
              <p:nvPr/>
            </p:nvSpPr>
            <p:spPr>
              <a:xfrm flipH="1" rot="10800000">
                <a:off x="1049017"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
              <p:cNvSpPr/>
              <p:nvPr/>
            </p:nvSpPr>
            <p:spPr>
              <a:xfrm flipH="1" rot="10800000">
                <a:off x="1516399"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
              <p:cNvSpPr/>
              <p:nvPr/>
            </p:nvSpPr>
            <p:spPr>
              <a:xfrm flipH="1" rot="10800000">
                <a:off x="198497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
              <p:cNvSpPr/>
              <p:nvPr/>
            </p:nvSpPr>
            <p:spPr>
              <a:xfrm flipH="1" rot="10800000">
                <a:off x="2452352"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
              <p:cNvSpPr/>
              <p:nvPr/>
            </p:nvSpPr>
            <p:spPr>
              <a:xfrm flipH="1" rot="10800000">
                <a:off x="2919733"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
              <p:cNvSpPr/>
              <p:nvPr/>
            </p:nvSpPr>
            <p:spPr>
              <a:xfrm flipH="1" rot="10800000">
                <a:off x="34854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
              <p:cNvSpPr/>
              <p:nvPr/>
            </p:nvSpPr>
            <p:spPr>
              <a:xfrm flipH="1" rot="10800000">
                <a:off x="815922" y="48387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
              <p:cNvSpPr/>
              <p:nvPr/>
            </p:nvSpPr>
            <p:spPr>
              <a:xfrm flipH="1" rot="10800000">
                <a:off x="1283303"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
              <p:cNvSpPr/>
              <p:nvPr/>
            </p:nvSpPr>
            <p:spPr>
              <a:xfrm flipH="1" rot="10800000">
                <a:off x="175068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
              <p:cNvSpPr/>
              <p:nvPr/>
            </p:nvSpPr>
            <p:spPr>
              <a:xfrm flipH="1" rot="10800000">
                <a:off x="221806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
              <p:cNvSpPr/>
              <p:nvPr/>
            </p:nvSpPr>
            <p:spPr>
              <a:xfrm flipH="1" rot="10800000">
                <a:off x="2685447"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
              <p:cNvSpPr/>
              <p:nvPr/>
            </p:nvSpPr>
            <p:spPr>
              <a:xfrm flipH="1" rot="10800000">
                <a:off x="11425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
              <p:cNvSpPr/>
              <p:nvPr/>
            </p:nvSpPr>
            <p:spPr>
              <a:xfrm flipH="1" rot="10800000">
                <a:off x="58163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
              <p:cNvSpPr/>
              <p:nvPr/>
            </p:nvSpPr>
            <p:spPr>
              <a:xfrm flipH="1" rot="10800000">
                <a:off x="1049017"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
              <p:cNvSpPr/>
              <p:nvPr/>
            </p:nvSpPr>
            <p:spPr>
              <a:xfrm flipH="1" rot="10800000">
                <a:off x="1516399"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
              <p:cNvSpPr/>
              <p:nvPr/>
            </p:nvSpPr>
            <p:spPr>
              <a:xfrm flipH="1" rot="10800000">
                <a:off x="198497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
              <p:cNvSpPr/>
              <p:nvPr/>
            </p:nvSpPr>
            <p:spPr>
              <a:xfrm flipH="1" rot="10800000">
                <a:off x="2452352"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
              <p:cNvSpPr/>
              <p:nvPr/>
            </p:nvSpPr>
            <p:spPr>
              <a:xfrm flipH="1" rot="10800000">
                <a:off x="2919733"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
              <p:cNvSpPr/>
              <p:nvPr/>
            </p:nvSpPr>
            <p:spPr>
              <a:xfrm flipH="1" rot="10800000">
                <a:off x="34854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
              <p:cNvSpPr/>
              <p:nvPr/>
            </p:nvSpPr>
            <p:spPr>
              <a:xfrm flipH="1" rot="10800000">
                <a:off x="815922" y="513115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
              <p:cNvSpPr/>
              <p:nvPr/>
            </p:nvSpPr>
            <p:spPr>
              <a:xfrm flipH="1" rot="10800000">
                <a:off x="1283303"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
              <p:cNvSpPr/>
              <p:nvPr/>
            </p:nvSpPr>
            <p:spPr>
              <a:xfrm flipH="1" rot="10800000">
                <a:off x="175068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
              <p:cNvSpPr/>
              <p:nvPr/>
            </p:nvSpPr>
            <p:spPr>
              <a:xfrm flipH="1" rot="10800000">
                <a:off x="221806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
              <p:cNvSpPr/>
              <p:nvPr/>
            </p:nvSpPr>
            <p:spPr>
              <a:xfrm flipH="1" rot="10800000">
                <a:off x="2685447"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67" name="Google Shape;667;p3"/>
          <p:cNvPicPr preferRelativeResize="0"/>
          <p:nvPr/>
        </p:nvPicPr>
        <p:blipFill rotWithShape="1">
          <a:blip r:embed="rId2">
            <a:alphaModFix amt="75000"/>
          </a:blip>
          <a:srcRect b="20142" l="0" r="24857" t="20142"/>
          <a:stretch/>
        </p:blipFill>
        <p:spPr>
          <a:xfrm>
            <a:off x="3396500" y="0"/>
            <a:ext cx="5747501" cy="5143499"/>
          </a:xfrm>
          <a:prstGeom prst="rect">
            <a:avLst/>
          </a:prstGeom>
          <a:noFill/>
          <a:ln>
            <a:noFill/>
          </a:ln>
        </p:spPr>
      </p:pic>
      <p:sp>
        <p:nvSpPr>
          <p:cNvPr id="668" name="Google Shape;668;p3"/>
          <p:cNvSpPr txBox="1"/>
          <p:nvPr>
            <p:ph type="title"/>
          </p:nvPr>
        </p:nvSpPr>
        <p:spPr>
          <a:xfrm>
            <a:off x="1061288" y="2315100"/>
            <a:ext cx="3506700" cy="15120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7000"/>
              <a:buNone/>
              <a:defRPr sz="5000"/>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p:txBody>
      </p:sp>
      <p:sp>
        <p:nvSpPr>
          <p:cNvPr id="669" name="Google Shape;669;p3"/>
          <p:cNvSpPr txBox="1"/>
          <p:nvPr>
            <p:ph hasCustomPrompt="1" idx="2" type="title"/>
          </p:nvPr>
        </p:nvSpPr>
        <p:spPr>
          <a:xfrm>
            <a:off x="872463" y="972556"/>
            <a:ext cx="1242300" cy="92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5000"/>
              <a:buNone/>
              <a:defRPr sz="6000"/>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a:r>
              <a:t>xx%</a:t>
            </a:r>
          </a:p>
        </p:txBody>
      </p:sp>
      <p:sp>
        <p:nvSpPr>
          <p:cNvPr id="670" name="Google Shape;670;p3"/>
          <p:cNvSpPr txBox="1"/>
          <p:nvPr>
            <p:ph idx="1" type="subTitle"/>
          </p:nvPr>
        </p:nvSpPr>
        <p:spPr>
          <a:xfrm>
            <a:off x="1061288" y="3792095"/>
            <a:ext cx="3039300" cy="699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800"/>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_1_1">
    <p:spTree>
      <p:nvGrpSpPr>
        <p:cNvPr id="3814" name="Shape 3814"/>
        <p:cNvGrpSpPr/>
        <p:nvPr/>
      </p:nvGrpSpPr>
      <p:grpSpPr>
        <a:xfrm>
          <a:off x="0" y="0"/>
          <a:ext cx="0" cy="0"/>
          <a:chOff x="0" y="0"/>
          <a:chExt cx="0" cy="0"/>
        </a:xfrm>
      </p:grpSpPr>
      <p:sp>
        <p:nvSpPr>
          <p:cNvPr id="3815" name="Google Shape;3815;p21"/>
          <p:cNvSpPr txBox="1"/>
          <p:nvPr>
            <p:ph hasCustomPrompt="1" type="title"/>
          </p:nvPr>
        </p:nvSpPr>
        <p:spPr>
          <a:xfrm>
            <a:off x="1219970" y="2662927"/>
            <a:ext cx="2853300" cy="745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3816" name="Google Shape;3816;p21"/>
          <p:cNvSpPr txBox="1"/>
          <p:nvPr>
            <p:ph idx="1" type="subTitle"/>
          </p:nvPr>
        </p:nvSpPr>
        <p:spPr>
          <a:xfrm>
            <a:off x="1219970" y="3458623"/>
            <a:ext cx="2853300" cy="807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sp>
        <p:nvSpPr>
          <p:cNvPr id="3817" name="Google Shape;3817;p21"/>
          <p:cNvSpPr txBox="1"/>
          <p:nvPr>
            <p:ph hasCustomPrompt="1" idx="2" type="title"/>
          </p:nvPr>
        </p:nvSpPr>
        <p:spPr>
          <a:xfrm>
            <a:off x="5070730" y="2662927"/>
            <a:ext cx="2853300" cy="745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5000"/>
              <a:buNone/>
              <a:defRPr sz="5000"/>
            </a:lvl1pPr>
            <a:lvl2pPr lvl="1" rtl="0">
              <a:spcBef>
                <a:spcPts val="0"/>
              </a:spcBef>
              <a:spcAft>
                <a:spcPts val="0"/>
              </a:spcAft>
              <a:buClr>
                <a:schemeClr val="accent4"/>
              </a:buClr>
              <a:buSzPts val="5000"/>
              <a:buNone/>
              <a:defRPr sz="5000">
                <a:solidFill>
                  <a:schemeClr val="accent4"/>
                </a:solidFill>
              </a:defRPr>
            </a:lvl2pPr>
            <a:lvl3pPr lvl="2" rtl="0">
              <a:spcBef>
                <a:spcPts val="0"/>
              </a:spcBef>
              <a:spcAft>
                <a:spcPts val="0"/>
              </a:spcAft>
              <a:buClr>
                <a:schemeClr val="accent4"/>
              </a:buClr>
              <a:buSzPts val="5000"/>
              <a:buNone/>
              <a:defRPr sz="5000">
                <a:solidFill>
                  <a:schemeClr val="accent4"/>
                </a:solidFill>
              </a:defRPr>
            </a:lvl3pPr>
            <a:lvl4pPr lvl="3" rtl="0">
              <a:spcBef>
                <a:spcPts val="0"/>
              </a:spcBef>
              <a:spcAft>
                <a:spcPts val="0"/>
              </a:spcAft>
              <a:buClr>
                <a:schemeClr val="accent4"/>
              </a:buClr>
              <a:buSzPts val="5000"/>
              <a:buNone/>
              <a:defRPr sz="5000">
                <a:solidFill>
                  <a:schemeClr val="accent4"/>
                </a:solidFill>
              </a:defRPr>
            </a:lvl4pPr>
            <a:lvl5pPr lvl="4" rtl="0">
              <a:spcBef>
                <a:spcPts val="0"/>
              </a:spcBef>
              <a:spcAft>
                <a:spcPts val="0"/>
              </a:spcAft>
              <a:buClr>
                <a:schemeClr val="accent4"/>
              </a:buClr>
              <a:buSzPts val="5000"/>
              <a:buNone/>
              <a:defRPr sz="5000">
                <a:solidFill>
                  <a:schemeClr val="accent4"/>
                </a:solidFill>
              </a:defRPr>
            </a:lvl5pPr>
            <a:lvl6pPr lvl="5" rtl="0">
              <a:spcBef>
                <a:spcPts val="0"/>
              </a:spcBef>
              <a:spcAft>
                <a:spcPts val="0"/>
              </a:spcAft>
              <a:buClr>
                <a:schemeClr val="accent4"/>
              </a:buClr>
              <a:buSzPts val="5000"/>
              <a:buNone/>
              <a:defRPr sz="5000">
                <a:solidFill>
                  <a:schemeClr val="accent4"/>
                </a:solidFill>
              </a:defRPr>
            </a:lvl6pPr>
            <a:lvl7pPr lvl="6" rtl="0">
              <a:spcBef>
                <a:spcPts val="0"/>
              </a:spcBef>
              <a:spcAft>
                <a:spcPts val="0"/>
              </a:spcAft>
              <a:buClr>
                <a:schemeClr val="accent4"/>
              </a:buClr>
              <a:buSzPts val="5000"/>
              <a:buNone/>
              <a:defRPr sz="5000">
                <a:solidFill>
                  <a:schemeClr val="accent4"/>
                </a:solidFill>
              </a:defRPr>
            </a:lvl7pPr>
            <a:lvl8pPr lvl="7" rtl="0">
              <a:spcBef>
                <a:spcPts val="0"/>
              </a:spcBef>
              <a:spcAft>
                <a:spcPts val="0"/>
              </a:spcAft>
              <a:buClr>
                <a:schemeClr val="accent4"/>
              </a:buClr>
              <a:buSzPts val="5000"/>
              <a:buNone/>
              <a:defRPr sz="5000">
                <a:solidFill>
                  <a:schemeClr val="accent4"/>
                </a:solidFill>
              </a:defRPr>
            </a:lvl8pPr>
            <a:lvl9pPr lvl="8" rtl="0">
              <a:spcBef>
                <a:spcPts val="0"/>
              </a:spcBef>
              <a:spcAft>
                <a:spcPts val="0"/>
              </a:spcAft>
              <a:buClr>
                <a:schemeClr val="accent4"/>
              </a:buClr>
              <a:buSzPts val="5000"/>
              <a:buNone/>
              <a:defRPr sz="5000">
                <a:solidFill>
                  <a:schemeClr val="accent4"/>
                </a:solidFill>
              </a:defRPr>
            </a:lvl9pPr>
          </a:lstStyle>
          <a:p>
            <a:r>
              <a:t>xx%</a:t>
            </a:r>
          </a:p>
        </p:txBody>
      </p:sp>
      <p:sp>
        <p:nvSpPr>
          <p:cNvPr id="3818" name="Google Shape;3818;p21"/>
          <p:cNvSpPr txBox="1"/>
          <p:nvPr>
            <p:ph idx="3" type="subTitle"/>
          </p:nvPr>
        </p:nvSpPr>
        <p:spPr>
          <a:xfrm>
            <a:off x="5070730" y="3458631"/>
            <a:ext cx="2853300" cy="807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grpSp>
        <p:nvGrpSpPr>
          <p:cNvPr id="3819" name="Google Shape;3819;p21"/>
          <p:cNvGrpSpPr/>
          <p:nvPr/>
        </p:nvGrpSpPr>
        <p:grpSpPr>
          <a:xfrm flipH="1">
            <a:off x="-529139" y="21377"/>
            <a:ext cx="1890166" cy="5100745"/>
            <a:chOff x="8308628" y="167576"/>
            <a:chExt cx="1890166" cy="5100745"/>
          </a:xfrm>
        </p:grpSpPr>
        <p:sp>
          <p:nvSpPr>
            <p:cNvPr id="3820" name="Google Shape;3820;p21"/>
            <p:cNvSpPr/>
            <p:nvPr/>
          </p:nvSpPr>
          <p:spPr>
            <a:xfrm rot="10800000">
              <a:off x="982851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21"/>
            <p:cNvSpPr/>
            <p:nvPr/>
          </p:nvSpPr>
          <p:spPr>
            <a:xfrm rot="10800000">
              <a:off x="9361128"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21"/>
            <p:cNvSpPr/>
            <p:nvPr/>
          </p:nvSpPr>
          <p:spPr>
            <a:xfrm rot="10800000">
              <a:off x="8893747"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21"/>
            <p:cNvSpPr/>
            <p:nvPr/>
          </p:nvSpPr>
          <p:spPr>
            <a:xfrm rot="10800000">
              <a:off x="8425176"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21"/>
            <p:cNvSpPr/>
            <p:nvPr/>
          </p:nvSpPr>
          <p:spPr>
            <a:xfrm rot="10800000">
              <a:off x="1006160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21"/>
            <p:cNvSpPr/>
            <p:nvPr/>
          </p:nvSpPr>
          <p:spPr>
            <a:xfrm rot="10800000">
              <a:off x="959422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21"/>
            <p:cNvSpPr/>
            <p:nvPr/>
          </p:nvSpPr>
          <p:spPr>
            <a:xfrm rot="10800000">
              <a:off x="912684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21"/>
            <p:cNvSpPr/>
            <p:nvPr/>
          </p:nvSpPr>
          <p:spPr>
            <a:xfrm rot="10800000">
              <a:off x="865946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21"/>
            <p:cNvSpPr/>
            <p:nvPr/>
          </p:nvSpPr>
          <p:spPr>
            <a:xfrm rot="10800000">
              <a:off x="9710772"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21"/>
            <p:cNvSpPr/>
            <p:nvPr/>
          </p:nvSpPr>
          <p:spPr>
            <a:xfrm rot="10800000">
              <a:off x="9243391"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21"/>
            <p:cNvSpPr/>
            <p:nvPr/>
          </p:nvSpPr>
          <p:spPr>
            <a:xfrm rot="10800000">
              <a:off x="8776009"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21"/>
            <p:cNvSpPr/>
            <p:nvPr/>
          </p:nvSpPr>
          <p:spPr>
            <a:xfrm rot="10800000">
              <a:off x="8308628"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21"/>
            <p:cNvSpPr/>
            <p:nvPr/>
          </p:nvSpPr>
          <p:spPr>
            <a:xfrm rot="10800000">
              <a:off x="9943822"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3" name="Google Shape;3833;p21"/>
            <p:cNvSpPr/>
            <p:nvPr/>
          </p:nvSpPr>
          <p:spPr>
            <a:xfrm rot="10800000">
              <a:off x="9476441"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21"/>
            <p:cNvSpPr/>
            <p:nvPr/>
          </p:nvSpPr>
          <p:spPr>
            <a:xfrm rot="10800000">
              <a:off x="9009059"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21"/>
            <p:cNvSpPr/>
            <p:nvPr/>
          </p:nvSpPr>
          <p:spPr>
            <a:xfrm rot="10800000">
              <a:off x="8541723"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21"/>
            <p:cNvSpPr/>
            <p:nvPr/>
          </p:nvSpPr>
          <p:spPr>
            <a:xfrm rot="10800000">
              <a:off x="9710772"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21"/>
            <p:cNvSpPr/>
            <p:nvPr/>
          </p:nvSpPr>
          <p:spPr>
            <a:xfrm rot="10800000">
              <a:off x="9243391"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21"/>
            <p:cNvSpPr/>
            <p:nvPr/>
          </p:nvSpPr>
          <p:spPr>
            <a:xfrm rot="10800000">
              <a:off x="9943822"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21"/>
            <p:cNvSpPr/>
            <p:nvPr/>
          </p:nvSpPr>
          <p:spPr>
            <a:xfrm rot="10800000">
              <a:off x="9476441"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0" name="Google Shape;3840;p21"/>
            <p:cNvSpPr/>
            <p:nvPr/>
          </p:nvSpPr>
          <p:spPr>
            <a:xfrm rot="10800000">
              <a:off x="982851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21"/>
            <p:cNvSpPr/>
            <p:nvPr/>
          </p:nvSpPr>
          <p:spPr>
            <a:xfrm rot="10800000">
              <a:off x="9361128"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21"/>
            <p:cNvSpPr/>
            <p:nvPr/>
          </p:nvSpPr>
          <p:spPr>
            <a:xfrm rot="10800000">
              <a:off x="8893747"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21"/>
            <p:cNvSpPr/>
            <p:nvPr/>
          </p:nvSpPr>
          <p:spPr>
            <a:xfrm rot="10800000">
              <a:off x="8425176"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21"/>
            <p:cNvSpPr/>
            <p:nvPr/>
          </p:nvSpPr>
          <p:spPr>
            <a:xfrm rot="10800000">
              <a:off x="1006160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21"/>
            <p:cNvSpPr/>
            <p:nvPr/>
          </p:nvSpPr>
          <p:spPr>
            <a:xfrm rot="10800000">
              <a:off x="959422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6" name="Google Shape;3846;p21"/>
            <p:cNvSpPr/>
            <p:nvPr/>
          </p:nvSpPr>
          <p:spPr>
            <a:xfrm rot="10800000">
              <a:off x="912684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21"/>
            <p:cNvSpPr/>
            <p:nvPr/>
          </p:nvSpPr>
          <p:spPr>
            <a:xfrm rot="10800000">
              <a:off x="865946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21"/>
            <p:cNvSpPr/>
            <p:nvPr/>
          </p:nvSpPr>
          <p:spPr>
            <a:xfrm rot="10800000">
              <a:off x="9710772"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21"/>
            <p:cNvSpPr/>
            <p:nvPr/>
          </p:nvSpPr>
          <p:spPr>
            <a:xfrm rot="10800000">
              <a:off x="9243391"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21"/>
            <p:cNvSpPr/>
            <p:nvPr/>
          </p:nvSpPr>
          <p:spPr>
            <a:xfrm rot="10800000">
              <a:off x="8776009"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21"/>
            <p:cNvSpPr/>
            <p:nvPr/>
          </p:nvSpPr>
          <p:spPr>
            <a:xfrm rot="10800000">
              <a:off x="9943822"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21"/>
            <p:cNvSpPr/>
            <p:nvPr/>
          </p:nvSpPr>
          <p:spPr>
            <a:xfrm rot="10800000">
              <a:off x="9476441"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21"/>
            <p:cNvSpPr/>
            <p:nvPr/>
          </p:nvSpPr>
          <p:spPr>
            <a:xfrm rot="10800000">
              <a:off x="9009059"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21"/>
            <p:cNvSpPr/>
            <p:nvPr/>
          </p:nvSpPr>
          <p:spPr>
            <a:xfrm rot="10800000">
              <a:off x="9710772"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21"/>
            <p:cNvSpPr/>
            <p:nvPr/>
          </p:nvSpPr>
          <p:spPr>
            <a:xfrm rot="10800000">
              <a:off x="9243391"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21"/>
            <p:cNvSpPr/>
            <p:nvPr/>
          </p:nvSpPr>
          <p:spPr>
            <a:xfrm rot="10800000">
              <a:off x="8776009"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21"/>
            <p:cNvSpPr/>
            <p:nvPr/>
          </p:nvSpPr>
          <p:spPr>
            <a:xfrm rot="10800000">
              <a:off x="8308628"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21"/>
            <p:cNvSpPr/>
            <p:nvPr/>
          </p:nvSpPr>
          <p:spPr>
            <a:xfrm rot="10800000">
              <a:off x="9943822"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21"/>
            <p:cNvSpPr/>
            <p:nvPr/>
          </p:nvSpPr>
          <p:spPr>
            <a:xfrm rot="10800000">
              <a:off x="9476441"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21"/>
            <p:cNvSpPr/>
            <p:nvPr/>
          </p:nvSpPr>
          <p:spPr>
            <a:xfrm rot="10800000">
              <a:off x="9009059"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21"/>
            <p:cNvSpPr/>
            <p:nvPr/>
          </p:nvSpPr>
          <p:spPr>
            <a:xfrm rot="10800000">
              <a:off x="8541723"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21"/>
            <p:cNvSpPr/>
            <p:nvPr/>
          </p:nvSpPr>
          <p:spPr>
            <a:xfrm rot="10800000">
              <a:off x="982851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21"/>
            <p:cNvSpPr/>
            <p:nvPr/>
          </p:nvSpPr>
          <p:spPr>
            <a:xfrm rot="10800000">
              <a:off x="9361128"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21"/>
            <p:cNvSpPr/>
            <p:nvPr/>
          </p:nvSpPr>
          <p:spPr>
            <a:xfrm rot="10800000">
              <a:off x="8893747"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21"/>
            <p:cNvSpPr/>
            <p:nvPr/>
          </p:nvSpPr>
          <p:spPr>
            <a:xfrm rot="10800000">
              <a:off x="1006160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21"/>
            <p:cNvSpPr/>
            <p:nvPr/>
          </p:nvSpPr>
          <p:spPr>
            <a:xfrm rot="10800000">
              <a:off x="959422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21"/>
            <p:cNvSpPr/>
            <p:nvPr/>
          </p:nvSpPr>
          <p:spPr>
            <a:xfrm rot="10800000">
              <a:off x="912684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21"/>
            <p:cNvSpPr/>
            <p:nvPr/>
          </p:nvSpPr>
          <p:spPr>
            <a:xfrm rot="10800000">
              <a:off x="865946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21"/>
            <p:cNvSpPr/>
            <p:nvPr/>
          </p:nvSpPr>
          <p:spPr>
            <a:xfrm rot="10800000">
              <a:off x="9710772"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21"/>
            <p:cNvSpPr/>
            <p:nvPr/>
          </p:nvSpPr>
          <p:spPr>
            <a:xfrm rot="10800000">
              <a:off x="9243391"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21"/>
            <p:cNvSpPr/>
            <p:nvPr/>
          </p:nvSpPr>
          <p:spPr>
            <a:xfrm rot="10800000">
              <a:off x="8776009"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21"/>
            <p:cNvSpPr/>
            <p:nvPr/>
          </p:nvSpPr>
          <p:spPr>
            <a:xfrm rot="10800000">
              <a:off x="9943822"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21"/>
            <p:cNvSpPr/>
            <p:nvPr/>
          </p:nvSpPr>
          <p:spPr>
            <a:xfrm rot="10800000">
              <a:off x="9476441"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21"/>
            <p:cNvSpPr/>
            <p:nvPr/>
          </p:nvSpPr>
          <p:spPr>
            <a:xfrm rot="10800000">
              <a:off x="9009059"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21"/>
            <p:cNvSpPr/>
            <p:nvPr/>
          </p:nvSpPr>
          <p:spPr>
            <a:xfrm rot="10800000">
              <a:off x="9710772"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21"/>
            <p:cNvSpPr/>
            <p:nvPr/>
          </p:nvSpPr>
          <p:spPr>
            <a:xfrm rot="10800000">
              <a:off x="9243391"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21"/>
            <p:cNvSpPr/>
            <p:nvPr/>
          </p:nvSpPr>
          <p:spPr>
            <a:xfrm rot="10800000">
              <a:off x="8776009"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21"/>
            <p:cNvSpPr/>
            <p:nvPr/>
          </p:nvSpPr>
          <p:spPr>
            <a:xfrm rot="10800000">
              <a:off x="9943822"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21"/>
            <p:cNvSpPr/>
            <p:nvPr/>
          </p:nvSpPr>
          <p:spPr>
            <a:xfrm rot="10800000">
              <a:off x="9476441"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21"/>
            <p:cNvSpPr/>
            <p:nvPr/>
          </p:nvSpPr>
          <p:spPr>
            <a:xfrm rot="10800000">
              <a:off x="9009059"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21"/>
            <p:cNvSpPr/>
            <p:nvPr/>
          </p:nvSpPr>
          <p:spPr>
            <a:xfrm rot="10800000">
              <a:off x="982851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21"/>
            <p:cNvSpPr/>
            <p:nvPr/>
          </p:nvSpPr>
          <p:spPr>
            <a:xfrm rot="10800000">
              <a:off x="9361128"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21"/>
            <p:cNvSpPr/>
            <p:nvPr/>
          </p:nvSpPr>
          <p:spPr>
            <a:xfrm rot="10800000">
              <a:off x="8893747"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4" name="Google Shape;3884;p21"/>
            <p:cNvSpPr/>
            <p:nvPr/>
          </p:nvSpPr>
          <p:spPr>
            <a:xfrm rot="10800000">
              <a:off x="1006160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21"/>
            <p:cNvSpPr/>
            <p:nvPr/>
          </p:nvSpPr>
          <p:spPr>
            <a:xfrm rot="10800000">
              <a:off x="959422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21"/>
            <p:cNvSpPr/>
            <p:nvPr/>
          </p:nvSpPr>
          <p:spPr>
            <a:xfrm rot="10800000">
              <a:off x="912684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21"/>
            <p:cNvSpPr/>
            <p:nvPr/>
          </p:nvSpPr>
          <p:spPr>
            <a:xfrm rot="10800000">
              <a:off x="865946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21"/>
            <p:cNvSpPr/>
            <p:nvPr/>
          </p:nvSpPr>
          <p:spPr>
            <a:xfrm rot="10800000">
              <a:off x="9710772"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21"/>
            <p:cNvSpPr/>
            <p:nvPr/>
          </p:nvSpPr>
          <p:spPr>
            <a:xfrm rot="10800000">
              <a:off x="9243391"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21"/>
            <p:cNvSpPr/>
            <p:nvPr/>
          </p:nvSpPr>
          <p:spPr>
            <a:xfrm rot="10800000">
              <a:off x="8776009" y="337916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21"/>
            <p:cNvSpPr/>
            <p:nvPr/>
          </p:nvSpPr>
          <p:spPr>
            <a:xfrm rot="10800000">
              <a:off x="9943822"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21"/>
            <p:cNvSpPr/>
            <p:nvPr/>
          </p:nvSpPr>
          <p:spPr>
            <a:xfrm rot="10800000">
              <a:off x="9476441"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21"/>
            <p:cNvSpPr/>
            <p:nvPr/>
          </p:nvSpPr>
          <p:spPr>
            <a:xfrm rot="10800000">
              <a:off x="9009059"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21"/>
            <p:cNvSpPr/>
            <p:nvPr/>
          </p:nvSpPr>
          <p:spPr>
            <a:xfrm rot="10800000">
              <a:off x="9710772"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21"/>
            <p:cNvSpPr/>
            <p:nvPr/>
          </p:nvSpPr>
          <p:spPr>
            <a:xfrm rot="10800000">
              <a:off x="9243391"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21"/>
            <p:cNvSpPr/>
            <p:nvPr/>
          </p:nvSpPr>
          <p:spPr>
            <a:xfrm rot="10800000">
              <a:off x="8776009"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21"/>
            <p:cNvSpPr/>
            <p:nvPr/>
          </p:nvSpPr>
          <p:spPr>
            <a:xfrm rot="10800000">
              <a:off x="9943822"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21"/>
            <p:cNvSpPr/>
            <p:nvPr/>
          </p:nvSpPr>
          <p:spPr>
            <a:xfrm rot="10800000">
              <a:off x="9476441"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21"/>
            <p:cNvSpPr/>
            <p:nvPr/>
          </p:nvSpPr>
          <p:spPr>
            <a:xfrm rot="10800000">
              <a:off x="9009059"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21"/>
            <p:cNvSpPr/>
            <p:nvPr/>
          </p:nvSpPr>
          <p:spPr>
            <a:xfrm rot="10800000">
              <a:off x="982851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21"/>
            <p:cNvSpPr/>
            <p:nvPr/>
          </p:nvSpPr>
          <p:spPr>
            <a:xfrm rot="10800000">
              <a:off x="9361128"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21"/>
            <p:cNvSpPr/>
            <p:nvPr/>
          </p:nvSpPr>
          <p:spPr>
            <a:xfrm rot="10800000">
              <a:off x="8893747"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21"/>
            <p:cNvSpPr/>
            <p:nvPr/>
          </p:nvSpPr>
          <p:spPr>
            <a:xfrm rot="10800000">
              <a:off x="8425176"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21"/>
            <p:cNvSpPr/>
            <p:nvPr/>
          </p:nvSpPr>
          <p:spPr>
            <a:xfrm rot="10800000">
              <a:off x="1006160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21"/>
            <p:cNvSpPr/>
            <p:nvPr/>
          </p:nvSpPr>
          <p:spPr>
            <a:xfrm rot="10800000">
              <a:off x="959422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21"/>
            <p:cNvSpPr/>
            <p:nvPr/>
          </p:nvSpPr>
          <p:spPr>
            <a:xfrm rot="10800000">
              <a:off x="912684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21"/>
            <p:cNvSpPr/>
            <p:nvPr/>
          </p:nvSpPr>
          <p:spPr>
            <a:xfrm rot="10800000">
              <a:off x="865946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21"/>
            <p:cNvSpPr/>
            <p:nvPr/>
          </p:nvSpPr>
          <p:spPr>
            <a:xfrm rot="10800000">
              <a:off x="9710772"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21"/>
            <p:cNvSpPr/>
            <p:nvPr/>
          </p:nvSpPr>
          <p:spPr>
            <a:xfrm rot="10800000">
              <a:off x="9243391"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21"/>
            <p:cNvSpPr/>
            <p:nvPr/>
          </p:nvSpPr>
          <p:spPr>
            <a:xfrm rot="10800000">
              <a:off x="8776009"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21"/>
            <p:cNvSpPr/>
            <p:nvPr/>
          </p:nvSpPr>
          <p:spPr>
            <a:xfrm rot="10800000">
              <a:off x="9943822"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21"/>
            <p:cNvSpPr/>
            <p:nvPr/>
          </p:nvSpPr>
          <p:spPr>
            <a:xfrm rot="10800000">
              <a:off x="9476441"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21"/>
            <p:cNvSpPr/>
            <p:nvPr/>
          </p:nvSpPr>
          <p:spPr>
            <a:xfrm rot="10800000">
              <a:off x="9009059"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21"/>
            <p:cNvSpPr/>
            <p:nvPr/>
          </p:nvSpPr>
          <p:spPr>
            <a:xfrm rot="10800000">
              <a:off x="9710772"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21"/>
            <p:cNvSpPr/>
            <p:nvPr/>
          </p:nvSpPr>
          <p:spPr>
            <a:xfrm rot="10800000">
              <a:off x="9243391"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21"/>
            <p:cNvSpPr/>
            <p:nvPr/>
          </p:nvSpPr>
          <p:spPr>
            <a:xfrm rot="10800000">
              <a:off x="8776009"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21"/>
            <p:cNvSpPr/>
            <p:nvPr/>
          </p:nvSpPr>
          <p:spPr>
            <a:xfrm rot="10800000">
              <a:off x="9943822"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21"/>
            <p:cNvSpPr/>
            <p:nvPr/>
          </p:nvSpPr>
          <p:spPr>
            <a:xfrm rot="10800000">
              <a:off x="9476441"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21"/>
            <p:cNvSpPr/>
            <p:nvPr/>
          </p:nvSpPr>
          <p:spPr>
            <a:xfrm rot="10800000">
              <a:off x="9009059"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21"/>
            <p:cNvSpPr/>
            <p:nvPr/>
          </p:nvSpPr>
          <p:spPr>
            <a:xfrm rot="10800000">
              <a:off x="982851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21"/>
            <p:cNvSpPr/>
            <p:nvPr/>
          </p:nvSpPr>
          <p:spPr>
            <a:xfrm rot="10800000">
              <a:off x="9361128"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21"/>
            <p:cNvSpPr/>
            <p:nvPr/>
          </p:nvSpPr>
          <p:spPr>
            <a:xfrm rot="10800000">
              <a:off x="8893747"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21"/>
            <p:cNvSpPr/>
            <p:nvPr/>
          </p:nvSpPr>
          <p:spPr>
            <a:xfrm rot="10800000">
              <a:off x="1006160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21"/>
            <p:cNvSpPr/>
            <p:nvPr/>
          </p:nvSpPr>
          <p:spPr>
            <a:xfrm rot="10800000">
              <a:off x="9594224"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21"/>
            <p:cNvSpPr/>
            <p:nvPr/>
          </p:nvSpPr>
          <p:spPr>
            <a:xfrm rot="10800000">
              <a:off x="9126843"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21"/>
            <p:cNvSpPr/>
            <p:nvPr/>
          </p:nvSpPr>
          <p:spPr>
            <a:xfrm rot="10800000">
              <a:off x="865946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21"/>
            <p:cNvSpPr/>
            <p:nvPr/>
          </p:nvSpPr>
          <p:spPr>
            <a:xfrm rot="10800000">
              <a:off x="9710772"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21"/>
            <p:cNvSpPr/>
            <p:nvPr/>
          </p:nvSpPr>
          <p:spPr>
            <a:xfrm rot="10800000">
              <a:off x="9243391"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21"/>
            <p:cNvSpPr/>
            <p:nvPr/>
          </p:nvSpPr>
          <p:spPr>
            <a:xfrm rot="10800000">
              <a:off x="8776009"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21"/>
            <p:cNvSpPr/>
            <p:nvPr/>
          </p:nvSpPr>
          <p:spPr>
            <a:xfrm rot="10800000">
              <a:off x="8308628"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21"/>
            <p:cNvSpPr/>
            <p:nvPr/>
          </p:nvSpPr>
          <p:spPr>
            <a:xfrm rot="10800000">
              <a:off x="9943822"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21"/>
            <p:cNvSpPr/>
            <p:nvPr/>
          </p:nvSpPr>
          <p:spPr>
            <a:xfrm rot="10800000">
              <a:off x="9476441"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21"/>
            <p:cNvSpPr/>
            <p:nvPr/>
          </p:nvSpPr>
          <p:spPr>
            <a:xfrm rot="10800000">
              <a:off x="9009059"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21"/>
            <p:cNvSpPr/>
            <p:nvPr/>
          </p:nvSpPr>
          <p:spPr>
            <a:xfrm rot="10800000">
              <a:off x="8541723"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21"/>
            <p:cNvSpPr/>
            <p:nvPr/>
          </p:nvSpPr>
          <p:spPr>
            <a:xfrm rot="10800000">
              <a:off x="9710772"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21"/>
            <p:cNvSpPr/>
            <p:nvPr/>
          </p:nvSpPr>
          <p:spPr>
            <a:xfrm rot="10800000">
              <a:off x="9243391"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21"/>
            <p:cNvSpPr/>
            <p:nvPr/>
          </p:nvSpPr>
          <p:spPr>
            <a:xfrm rot="10800000">
              <a:off x="8776009"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21"/>
            <p:cNvSpPr/>
            <p:nvPr/>
          </p:nvSpPr>
          <p:spPr>
            <a:xfrm rot="10800000">
              <a:off x="8308628"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21"/>
            <p:cNvSpPr/>
            <p:nvPr/>
          </p:nvSpPr>
          <p:spPr>
            <a:xfrm rot="10800000">
              <a:off x="9943822"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21"/>
            <p:cNvSpPr/>
            <p:nvPr/>
          </p:nvSpPr>
          <p:spPr>
            <a:xfrm rot="10800000">
              <a:off x="9476441"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21"/>
            <p:cNvSpPr/>
            <p:nvPr/>
          </p:nvSpPr>
          <p:spPr>
            <a:xfrm rot="10800000">
              <a:off x="9009059"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21"/>
            <p:cNvSpPr/>
            <p:nvPr/>
          </p:nvSpPr>
          <p:spPr>
            <a:xfrm rot="10800000">
              <a:off x="8541723"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3" name="Google Shape;3943;p21"/>
          <p:cNvGrpSpPr/>
          <p:nvPr/>
        </p:nvGrpSpPr>
        <p:grpSpPr>
          <a:xfrm>
            <a:off x="7782972" y="21377"/>
            <a:ext cx="1890166" cy="5100745"/>
            <a:chOff x="8308628" y="167576"/>
            <a:chExt cx="1890166" cy="5100745"/>
          </a:xfrm>
        </p:grpSpPr>
        <p:sp>
          <p:nvSpPr>
            <p:cNvPr id="3944" name="Google Shape;3944;p21"/>
            <p:cNvSpPr/>
            <p:nvPr/>
          </p:nvSpPr>
          <p:spPr>
            <a:xfrm rot="10800000">
              <a:off x="982851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21"/>
            <p:cNvSpPr/>
            <p:nvPr/>
          </p:nvSpPr>
          <p:spPr>
            <a:xfrm rot="10800000">
              <a:off x="9361128"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21"/>
            <p:cNvSpPr/>
            <p:nvPr/>
          </p:nvSpPr>
          <p:spPr>
            <a:xfrm rot="10800000">
              <a:off x="8893747"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21"/>
            <p:cNvSpPr/>
            <p:nvPr/>
          </p:nvSpPr>
          <p:spPr>
            <a:xfrm rot="10800000">
              <a:off x="8425176"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21"/>
            <p:cNvSpPr/>
            <p:nvPr/>
          </p:nvSpPr>
          <p:spPr>
            <a:xfrm rot="10800000">
              <a:off x="1006160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21"/>
            <p:cNvSpPr/>
            <p:nvPr/>
          </p:nvSpPr>
          <p:spPr>
            <a:xfrm rot="10800000">
              <a:off x="959422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21"/>
            <p:cNvSpPr/>
            <p:nvPr/>
          </p:nvSpPr>
          <p:spPr>
            <a:xfrm rot="10800000">
              <a:off x="912684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21"/>
            <p:cNvSpPr/>
            <p:nvPr/>
          </p:nvSpPr>
          <p:spPr>
            <a:xfrm rot="10800000">
              <a:off x="865946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21"/>
            <p:cNvSpPr/>
            <p:nvPr/>
          </p:nvSpPr>
          <p:spPr>
            <a:xfrm rot="10800000">
              <a:off x="9710772"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21"/>
            <p:cNvSpPr/>
            <p:nvPr/>
          </p:nvSpPr>
          <p:spPr>
            <a:xfrm rot="10800000">
              <a:off x="9243391"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21"/>
            <p:cNvSpPr/>
            <p:nvPr/>
          </p:nvSpPr>
          <p:spPr>
            <a:xfrm rot="10800000">
              <a:off x="8776009"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21"/>
            <p:cNvSpPr/>
            <p:nvPr/>
          </p:nvSpPr>
          <p:spPr>
            <a:xfrm rot="10800000">
              <a:off x="8308628"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21"/>
            <p:cNvSpPr/>
            <p:nvPr/>
          </p:nvSpPr>
          <p:spPr>
            <a:xfrm rot="10800000">
              <a:off x="9943822"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21"/>
            <p:cNvSpPr/>
            <p:nvPr/>
          </p:nvSpPr>
          <p:spPr>
            <a:xfrm rot="10800000">
              <a:off x="9476441"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21"/>
            <p:cNvSpPr/>
            <p:nvPr/>
          </p:nvSpPr>
          <p:spPr>
            <a:xfrm rot="10800000">
              <a:off x="9009059"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21"/>
            <p:cNvSpPr/>
            <p:nvPr/>
          </p:nvSpPr>
          <p:spPr>
            <a:xfrm rot="10800000">
              <a:off x="8541723"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21"/>
            <p:cNvSpPr/>
            <p:nvPr/>
          </p:nvSpPr>
          <p:spPr>
            <a:xfrm rot="10800000">
              <a:off x="9710772"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21"/>
            <p:cNvSpPr/>
            <p:nvPr/>
          </p:nvSpPr>
          <p:spPr>
            <a:xfrm rot="10800000">
              <a:off x="9243391"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21"/>
            <p:cNvSpPr/>
            <p:nvPr/>
          </p:nvSpPr>
          <p:spPr>
            <a:xfrm rot="10800000">
              <a:off x="9943822"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21"/>
            <p:cNvSpPr/>
            <p:nvPr/>
          </p:nvSpPr>
          <p:spPr>
            <a:xfrm rot="10800000">
              <a:off x="9476441"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21"/>
            <p:cNvSpPr/>
            <p:nvPr/>
          </p:nvSpPr>
          <p:spPr>
            <a:xfrm rot="10800000">
              <a:off x="982851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21"/>
            <p:cNvSpPr/>
            <p:nvPr/>
          </p:nvSpPr>
          <p:spPr>
            <a:xfrm rot="10800000">
              <a:off x="9361128"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21"/>
            <p:cNvSpPr/>
            <p:nvPr/>
          </p:nvSpPr>
          <p:spPr>
            <a:xfrm rot="10800000">
              <a:off x="8893747"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21"/>
            <p:cNvSpPr/>
            <p:nvPr/>
          </p:nvSpPr>
          <p:spPr>
            <a:xfrm rot="10800000">
              <a:off x="8425176"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21"/>
            <p:cNvSpPr/>
            <p:nvPr/>
          </p:nvSpPr>
          <p:spPr>
            <a:xfrm rot="10800000">
              <a:off x="1006160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21"/>
            <p:cNvSpPr/>
            <p:nvPr/>
          </p:nvSpPr>
          <p:spPr>
            <a:xfrm rot="10800000">
              <a:off x="959422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21"/>
            <p:cNvSpPr/>
            <p:nvPr/>
          </p:nvSpPr>
          <p:spPr>
            <a:xfrm rot="10800000">
              <a:off x="912684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21"/>
            <p:cNvSpPr/>
            <p:nvPr/>
          </p:nvSpPr>
          <p:spPr>
            <a:xfrm rot="10800000">
              <a:off x="865946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21"/>
            <p:cNvSpPr/>
            <p:nvPr/>
          </p:nvSpPr>
          <p:spPr>
            <a:xfrm rot="10800000">
              <a:off x="9710772"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21"/>
            <p:cNvSpPr/>
            <p:nvPr/>
          </p:nvSpPr>
          <p:spPr>
            <a:xfrm rot="10800000">
              <a:off x="9243391"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21"/>
            <p:cNvSpPr/>
            <p:nvPr/>
          </p:nvSpPr>
          <p:spPr>
            <a:xfrm rot="10800000">
              <a:off x="8776009"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21"/>
            <p:cNvSpPr/>
            <p:nvPr/>
          </p:nvSpPr>
          <p:spPr>
            <a:xfrm rot="10800000">
              <a:off x="9943822"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21"/>
            <p:cNvSpPr/>
            <p:nvPr/>
          </p:nvSpPr>
          <p:spPr>
            <a:xfrm rot="10800000">
              <a:off x="9476441"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21"/>
            <p:cNvSpPr/>
            <p:nvPr/>
          </p:nvSpPr>
          <p:spPr>
            <a:xfrm rot="10800000">
              <a:off x="9009059"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21"/>
            <p:cNvSpPr/>
            <p:nvPr/>
          </p:nvSpPr>
          <p:spPr>
            <a:xfrm rot="10800000">
              <a:off x="9710772"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21"/>
            <p:cNvSpPr/>
            <p:nvPr/>
          </p:nvSpPr>
          <p:spPr>
            <a:xfrm rot="10800000">
              <a:off x="9243391"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21"/>
            <p:cNvSpPr/>
            <p:nvPr/>
          </p:nvSpPr>
          <p:spPr>
            <a:xfrm rot="10800000">
              <a:off x="8776009"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21"/>
            <p:cNvSpPr/>
            <p:nvPr/>
          </p:nvSpPr>
          <p:spPr>
            <a:xfrm rot="10800000">
              <a:off x="8308628"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21"/>
            <p:cNvSpPr/>
            <p:nvPr/>
          </p:nvSpPr>
          <p:spPr>
            <a:xfrm rot="10800000">
              <a:off x="9943822"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21"/>
            <p:cNvSpPr/>
            <p:nvPr/>
          </p:nvSpPr>
          <p:spPr>
            <a:xfrm rot="10800000">
              <a:off x="9476441"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21"/>
            <p:cNvSpPr/>
            <p:nvPr/>
          </p:nvSpPr>
          <p:spPr>
            <a:xfrm rot="10800000">
              <a:off x="9009059"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21"/>
            <p:cNvSpPr/>
            <p:nvPr/>
          </p:nvSpPr>
          <p:spPr>
            <a:xfrm rot="10800000">
              <a:off x="8541723"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21"/>
            <p:cNvSpPr/>
            <p:nvPr/>
          </p:nvSpPr>
          <p:spPr>
            <a:xfrm rot="10800000">
              <a:off x="982851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21"/>
            <p:cNvSpPr/>
            <p:nvPr/>
          </p:nvSpPr>
          <p:spPr>
            <a:xfrm rot="10800000">
              <a:off x="9361128"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21"/>
            <p:cNvSpPr/>
            <p:nvPr/>
          </p:nvSpPr>
          <p:spPr>
            <a:xfrm rot="10800000">
              <a:off x="8893747"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21"/>
            <p:cNvSpPr/>
            <p:nvPr/>
          </p:nvSpPr>
          <p:spPr>
            <a:xfrm rot="10800000">
              <a:off x="1006160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21"/>
            <p:cNvSpPr/>
            <p:nvPr/>
          </p:nvSpPr>
          <p:spPr>
            <a:xfrm rot="10800000">
              <a:off x="959422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21"/>
            <p:cNvSpPr/>
            <p:nvPr/>
          </p:nvSpPr>
          <p:spPr>
            <a:xfrm rot="10800000">
              <a:off x="912684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21"/>
            <p:cNvSpPr/>
            <p:nvPr/>
          </p:nvSpPr>
          <p:spPr>
            <a:xfrm rot="10800000">
              <a:off x="865946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21"/>
            <p:cNvSpPr/>
            <p:nvPr/>
          </p:nvSpPr>
          <p:spPr>
            <a:xfrm rot="10800000">
              <a:off x="9710772"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21"/>
            <p:cNvSpPr/>
            <p:nvPr/>
          </p:nvSpPr>
          <p:spPr>
            <a:xfrm rot="10800000">
              <a:off x="9243391"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21"/>
            <p:cNvSpPr/>
            <p:nvPr/>
          </p:nvSpPr>
          <p:spPr>
            <a:xfrm rot="10800000">
              <a:off x="8776009"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21"/>
            <p:cNvSpPr/>
            <p:nvPr/>
          </p:nvSpPr>
          <p:spPr>
            <a:xfrm rot="10800000">
              <a:off x="9943822"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21"/>
            <p:cNvSpPr/>
            <p:nvPr/>
          </p:nvSpPr>
          <p:spPr>
            <a:xfrm rot="10800000">
              <a:off x="9476441"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21"/>
            <p:cNvSpPr/>
            <p:nvPr/>
          </p:nvSpPr>
          <p:spPr>
            <a:xfrm rot="10800000">
              <a:off x="9009059"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21"/>
            <p:cNvSpPr/>
            <p:nvPr/>
          </p:nvSpPr>
          <p:spPr>
            <a:xfrm rot="10800000">
              <a:off x="9710772"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21"/>
            <p:cNvSpPr/>
            <p:nvPr/>
          </p:nvSpPr>
          <p:spPr>
            <a:xfrm rot="10800000">
              <a:off x="9243391"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21"/>
            <p:cNvSpPr/>
            <p:nvPr/>
          </p:nvSpPr>
          <p:spPr>
            <a:xfrm rot="10800000">
              <a:off x="8776009"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21"/>
            <p:cNvSpPr/>
            <p:nvPr/>
          </p:nvSpPr>
          <p:spPr>
            <a:xfrm rot="10800000">
              <a:off x="9943822"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21"/>
            <p:cNvSpPr/>
            <p:nvPr/>
          </p:nvSpPr>
          <p:spPr>
            <a:xfrm rot="10800000">
              <a:off x="9476441"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21"/>
            <p:cNvSpPr/>
            <p:nvPr/>
          </p:nvSpPr>
          <p:spPr>
            <a:xfrm rot="10800000">
              <a:off x="9009059"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21"/>
            <p:cNvSpPr/>
            <p:nvPr/>
          </p:nvSpPr>
          <p:spPr>
            <a:xfrm rot="10800000">
              <a:off x="982851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21"/>
            <p:cNvSpPr/>
            <p:nvPr/>
          </p:nvSpPr>
          <p:spPr>
            <a:xfrm rot="10800000">
              <a:off x="9361128"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21"/>
            <p:cNvSpPr/>
            <p:nvPr/>
          </p:nvSpPr>
          <p:spPr>
            <a:xfrm rot="10800000">
              <a:off x="8893747"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21"/>
            <p:cNvSpPr/>
            <p:nvPr/>
          </p:nvSpPr>
          <p:spPr>
            <a:xfrm rot="10800000">
              <a:off x="1006160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21"/>
            <p:cNvSpPr/>
            <p:nvPr/>
          </p:nvSpPr>
          <p:spPr>
            <a:xfrm rot="10800000">
              <a:off x="959422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21"/>
            <p:cNvSpPr/>
            <p:nvPr/>
          </p:nvSpPr>
          <p:spPr>
            <a:xfrm rot="10800000">
              <a:off x="912684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21"/>
            <p:cNvSpPr/>
            <p:nvPr/>
          </p:nvSpPr>
          <p:spPr>
            <a:xfrm rot="10800000">
              <a:off x="865946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21"/>
            <p:cNvSpPr/>
            <p:nvPr/>
          </p:nvSpPr>
          <p:spPr>
            <a:xfrm rot="10800000">
              <a:off x="9710772"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21"/>
            <p:cNvSpPr/>
            <p:nvPr/>
          </p:nvSpPr>
          <p:spPr>
            <a:xfrm rot="10800000">
              <a:off x="9243391"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21"/>
            <p:cNvSpPr/>
            <p:nvPr/>
          </p:nvSpPr>
          <p:spPr>
            <a:xfrm rot="10800000">
              <a:off x="8776009" y="337916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21"/>
            <p:cNvSpPr/>
            <p:nvPr/>
          </p:nvSpPr>
          <p:spPr>
            <a:xfrm rot="10800000">
              <a:off x="9943822"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21"/>
            <p:cNvSpPr/>
            <p:nvPr/>
          </p:nvSpPr>
          <p:spPr>
            <a:xfrm rot="10800000">
              <a:off x="9476441"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21"/>
            <p:cNvSpPr/>
            <p:nvPr/>
          </p:nvSpPr>
          <p:spPr>
            <a:xfrm rot="10800000">
              <a:off x="9009059"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21"/>
            <p:cNvSpPr/>
            <p:nvPr/>
          </p:nvSpPr>
          <p:spPr>
            <a:xfrm rot="10800000">
              <a:off x="9710772"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21"/>
            <p:cNvSpPr/>
            <p:nvPr/>
          </p:nvSpPr>
          <p:spPr>
            <a:xfrm rot="10800000">
              <a:off x="9243391"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21"/>
            <p:cNvSpPr/>
            <p:nvPr/>
          </p:nvSpPr>
          <p:spPr>
            <a:xfrm rot="10800000">
              <a:off x="8776009"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21"/>
            <p:cNvSpPr/>
            <p:nvPr/>
          </p:nvSpPr>
          <p:spPr>
            <a:xfrm rot="10800000">
              <a:off x="9943822"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21"/>
            <p:cNvSpPr/>
            <p:nvPr/>
          </p:nvSpPr>
          <p:spPr>
            <a:xfrm rot="10800000">
              <a:off x="9476441"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21"/>
            <p:cNvSpPr/>
            <p:nvPr/>
          </p:nvSpPr>
          <p:spPr>
            <a:xfrm rot="10800000">
              <a:off x="9009059"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21"/>
            <p:cNvSpPr/>
            <p:nvPr/>
          </p:nvSpPr>
          <p:spPr>
            <a:xfrm rot="10800000">
              <a:off x="982851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21"/>
            <p:cNvSpPr/>
            <p:nvPr/>
          </p:nvSpPr>
          <p:spPr>
            <a:xfrm rot="10800000">
              <a:off x="9361128"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21"/>
            <p:cNvSpPr/>
            <p:nvPr/>
          </p:nvSpPr>
          <p:spPr>
            <a:xfrm rot="10800000">
              <a:off x="8893747"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21"/>
            <p:cNvSpPr/>
            <p:nvPr/>
          </p:nvSpPr>
          <p:spPr>
            <a:xfrm rot="10800000">
              <a:off x="8425176"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21"/>
            <p:cNvSpPr/>
            <p:nvPr/>
          </p:nvSpPr>
          <p:spPr>
            <a:xfrm rot="10800000">
              <a:off x="1006160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21"/>
            <p:cNvSpPr/>
            <p:nvPr/>
          </p:nvSpPr>
          <p:spPr>
            <a:xfrm rot="10800000">
              <a:off x="959422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21"/>
            <p:cNvSpPr/>
            <p:nvPr/>
          </p:nvSpPr>
          <p:spPr>
            <a:xfrm rot="10800000">
              <a:off x="912684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21"/>
            <p:cNvSpPr/>
            <p:nvPr/>
          </p:nvSpPr>
          <p:spPr>
            <a:xfrm rot="10800000">
              <a:off x="865946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21"/>
            <p:cNvSpPr/>
            <p:nvPr/>
          </p:nvSpPr>
          <p:spPr>
            <a:xfrm rot="10800000">
              <a:off x="9710772"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21"/>
            <p:cNvSpPr/>
            <p:nvPr/>
          </p:nvSpPr>
          <p:spPr>
            <a:xfrm rot="10800000">
              <a:off x="9243391"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21"/>
            <p:cNvSpPr/>
            <p:nvPr/>
          </p:nvSpPr>
          <p:spPr>
            <a:xfrm rot="10800000">
              <a:off x="8776009"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21"/>
            <p:cNvSpPr/>
            <p:nvPr/>
          </p:nvSpPr>
          <p:spPr>
            <a:xfrm rot="10800000">
              <a:off x="9943822"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21"/>
            <p:cNvSpPr/>
            <p:nvPr/>
          </p:nvSpPr>
          <p:spPr>
            <a:xfrm rot="10800000">
              <a:off x="9476441"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21"/>
            <p:cNvSpPr/>
            <p:nvPr/>
          </p:nvSpPr>
          <p:spPr>
            <a:xfrm rot="10800000">
              <a:off x="9009059"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21"/>
            <p:cNvSpPr/>
            <p:nvPr/>
          </p:nvSpPr>
          <p:spPr>
            <a:xfrm rot="10800000">
              <a:off x="9710772"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21"/>
            <p:cNvSpPr/>
            <p:nvPr/>
          </p:nvSpPr>
          <p:spPr>
            <a:xfrm rot="10800000">
              <a:off x="9243391"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21"/>
            <p:cNvSpPr/>
            <p:nvPr/>
          </p:nvSpPr>
          <p:spPr>
            <a:xfrm rot="10800000">
              <a:off x="8776009"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21"/>
            <p:cNvSpPr/>
            <p:nvPr/>
          </p:nvSpPr>
          <p:spPr>
            <a:xfrm rot="10800000">
              <a:off x="9943822"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21"/>
            <p:cNvSpPr/>
            <p:nvPr/>
          </p:nvSpPr>
          <p:spPr>
            <a:xfrm rot="10800000">
              <a:off x="9476441"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21"/>
            <p:cNvSpPr/>
            <p:nvPr/>
          </p:nvSpPr>
          <p:spPr>
            <a:xfrm rot="10800000">
              <a:off x="9009059"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21"/>
            <p:cNvSpPr/>
            <p:nvPr/>
          </p:nvSpPr>
          <p:spPr>
            <a:xfrm rot="10800000">
              <a:off x="982851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21"/>
            <p:cNvSpPr/>
            <p:nvPr/>
          </p:nvSpPr>
          <p:spPr>
            <a:xfrm rot="10800000">
              <a:off x="9361128"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21"/>
            <p:cNvSpPr/>
            <p:nvPr/>
          </p:nvSpPr>
          <p:spPr>
            <a:xfrm rot="10800000">
              <a:off x="8893747"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21"/>
            <p:cNvSpPr/>
            <p:nvPr/>
          </p:nvSpPr>
          <p:spPr>
            <a:xfrm rot="10800000">
              <a:off x="1006160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21"/>
            <p:cNvSpPr/>
            <p:nvPr/>
          </p:nvSpPr>
          <p:spPr>
            <a:xfrm rot="10800000">
              <a:off x="9594224"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21"/>
            <p:cNvSpPr/>
            <p:nvPr/>
          </p:nvSpPr>
          <p:spPr>
            <a:xfrm rot="10800000">
              <a:off x="9126843"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21"/>
            <p:cNvSpPr/>
            <p:nvPr/>
          </p:nvSpPr>
          <p:spPr>
            <a:xfrm rot="10800000">
              <a:off x="865946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21"/>
            <p:cNvSpPr/>
            <p:nvPr/>
          </p:nvSpPr>
          <p:spPr>
            <a:xfrm rot="10800000">
              <a:off x="9710772"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21"/>
            <p:cNvSpPr/>
            <p:nvPr/>
          </p:nvSpPr>
          <p:spPr>
            <a:xfrm rot="10800000">
              <a:off x="9243391"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21"/>
            <p:cNvSpPr/>
            <p:nvPr/>
          </p:nvSpPr>
          <p:spPr>
            <a:xfrm rot="10800000">
              <a:off x="8776009"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21"/>
            <p:cNvSpPr/>
            <p:nvPr/>
          </p:nvSpPr>
          <p:spPr>
            <a:xfrm rot="10800000">
              <a:off x="8308628"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21"/>
            <p:cNvSpPr/>
            <p:nvPr/>
          </p:nvSpPr>
          <p:spPr>
            <a:xfrm rot="10800000">
              <a:off x="9943822"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21"/>
            <p:cNvSpPr/>
            <p:nvPr/>
          </p:nvSpPr>
          <p:spPr>
            <a:xfrm rot="10800000">
              <a:off x="9476441"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21"/>
            <p:cNvSpPr/>
            <p:nvPr/>
          </p:nvSpPr>
          <p:spPr>
            <a:xfrm rot="10800000">
              <a:off x="9009059"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21"/>
            <p:cNvSpPr/>
            <p:nvPr/>
          </p:nvSpPr>
          <p:spPr>
            <a:xfrm rot="10800000">
              <a:off x="8541723"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21"/>
            <p:cNvSpPr/>
            <p:nvPr/>
          </p:nvSpPr>
          <p:spPr>
            <a:xfrm rot="10800000">
              <a:off x="9710772"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21"/>
            <p:cNvSpPr/>
            <p:nvPr/>
          </p:nvSpPr>
          <p:spPr>
            <a:xfrm rot="10800000">
              <a:off x="9243391"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21"/>
            <p:cNvSpPr/>
            <p:nvPr/>
          </p:nvSpPr>
          <p:spPr>
            <a:xfrm rot="10800000">
              <a:off x="8776009"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21"/>
            <p:cNvSpPr/>
            <p:nvPr/>
          </p:nvSpPr>
          <p:spPr>
            <a:xfrm rot="10800000">
              <a:off x="8308628"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21"/>
            <p:cNvSpPr/>
            <p:nvPr/>
          </p:nvSpPr>
          <p:spPr>
            <a:xfrm rot="10800000">
              <a:off x="9943822"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21"/>
            <p:cNvSpPr/>
            <p:nvPr/>
          </p:nvSpPr>
          <p:spPr>
            <a:xfrm rot="10800000">
              <a:off x="9476441"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21"/>
            <p:cNvSpPr/>
            <p:nvPr/>
          </p:nvSpPr>
          <p:spPr>
            <a:xfrm rot="10800000">
              <a:off x="9009059"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21"/>
            <p:cNvSpPr/>
            <p:nvPr/>
          </p:nvSpPr>
          <p:spPr>
            <a:xfrm rot="10800000">
              <a:off x="8541723"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67" name="Google Shape;4067;p21"/>
          <p:cNvPicPr preferRelativeResize="0"/>
          <p:nvPr/>
        </p:nvPicPr>
        <p:blipFill rotWithShape="1">
          <a:blip r:embed="rId2">
            <a:alphaModFix amt="78000"/>
          </a:blip>
          <a:srcRect b="5589" l="-6305" r="56305" t="44410"/>
          <a:stretch/>
        </p:blipFill>
        <p:spPr>
          <a:xfrm>
            <a:off x="6860104" y="0"/>
            <a:ext cx="2283899" cy="2571750"/>
          </a:xfrm>
          <a:prstGeom prst="rect">
            <a:avLst/>
          </a:prstGeom>
          <a:noFill/>
          <a:ln>
            <a:noFill/>
          </a:ln>
        </p:spPr>
      </p:pic>
      <p:pic>
        <p:nvPicPr>
          <p:cNvPr id="4068" name="Google Shape;4068;p21"/>
          <p:cNvPicPr preferRelativeResize="0"/>
          <p:nvPr/>
        </p:nvPicPr>
        <p:blipFill rotWithShape="1">
          <a:blip r:embed="rId2">
            <a:alphaModFix amt="78000"/>
          </a:blip>
          <a:srcRect b="44410" l="56304" r="-6304" t="5590"/>
          <a:stretch/>
        </p:blipFill>
        <p:spPr>
          <a:xfrm>
            <a:off x="4" y="2576400"/>
            <a:ext cx="2283899" cy="2571750"/>
          </a:xfrm>
          <a:prstGeom prst="rect">
            <a:avLst/>
          </a:prstGeom>
          <a:noFill/>
          <a:ln>
            <a:noFill/>
          </a:ln>
        </p:spPr>
      </p:pic>
      <p:sp>
        <p:nvSpPr>
          <p:cNvPr id="4069" name="Google Shape;4069;p21"/>
          <p:cNvSpPr txBox="1"/>
          <p:nvPr>
            <p:ph idx="4"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7">
    <p:spTree>
      <p:nvGrpSpPr>
        <p:cNvPr id="4070" name="Shape 4070"/>
        <p:cNvGrpSpPr/>
        <p:nvPr/>
      </p:nvGrpSpPr>
      <p:grpSpPr>
        <a:xfrm>
          <a:off x="0" y="0"/>
          <a:ext cx="0" cy="0"/>
          <a:chOff x="0" y="0"/>
          <a:chExt cx="0" cy="0"/>
        </a:xfrm>
      </p:grpSpPr>
      <p:grpSp>
        <p:nvGrpSpPr>
          <p:cNvPr id="4071" name="Google Shape;4071;p22"/>
          <p:cNvGrpSpPr/>
          <p:nvPr/>
        </p:nvGrpSpPr>
        <p:grpSpPr>
          <a:xfrm>
            <a:off x="55981" y="21377"/>
            <a:ext cx="9617158" cy="5100745"/>
            <a:chOff x="55981" y="21377"/>
            <a:chExt cx="9617158" cy="5100745"/>
          </a:xfrm>
        </p:grpSpPr>
        <p:grpSp>
          <p:nvGrpSpPr>
            <p:cNvPr id="4072" name="Google Shape;4072;p22"/>
            <p:cNvGrpSpPr/>
            <p:nvPr/>
          </p:nvGrpSpPr>
          <p:grpSpPr>
            <a:xfrm>
              <a:off x="7782972" y="21377"/>
              <a:ext cx="1890166" cy="5100745"/>
              <a:chOff x="8308628" y="167576"/>
              <a:chExt cx="1890166" cy="5100745"/>
            </a:xfrm>
          </p:grpSpPr>
          <p:sp>
            <p:nvSpPr>
              <p:cNvPr id="4073" name="Google Shape;4073;p22"/>
              <p:cNvSpPr/>
              <p:nvPr/>
            </p:nvSpPr>
            <p:spPr>
              <a:xfrm rot="10800000">
                <a:off x="982851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22"/>
              <p:cNvSpPr/>
              <p:nvPr/>
            </p:nvSpPr>
            <p:spPr>
              <a:xfrm rot="10800000">
                <a:off x="9361128"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22"/>
              <p:cNvSpPr/>
              <p:nvPr/>
            </p:nvSpPr>
            <p:spPr>
              <a:xfrm rot="10800000">
                <a:off x="8893747"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22"/>
              <p:cNvSpPr/>
              <p:nvPr/>
            </p:nvSpPr>
            <p:spPr>
              <a:xfrm rot="10800000">
                <a:off x="8425176"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22"/>
              <p:cNvSpPr/>
              <p:nvPr/>
            </p:nvSpPr>
            <p:spPr>
              <a:xfrm rot="10800000">
                <a:off x="1006160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22"/>
              <p:cNvSpPr/>
              <p:nvPr/>
            </p:nvSpPr>
            <p:spPr>
              <a:xfrm rot="10800000">
                <a:off x="959422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22"/>
              <p:cNvSpPr/>
              <p:nvPr/>
            </p:nvSpPr>
            <p:spPr>
              <a:xfrm rot="10800000">
                <a:off x="912684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22"/>
              <p:cNvSpPr/>
              <p:nvPr/>
            </p:nvSpPr>
            <p:spPr>
              <a:xfrm rot="10800000">
                <a:off x="865946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22"/>
              <p:cNvSpPr/>
              <p:nvPr/>
            </p:nvSpPr>
            <p:spPr>
              <a:xfrm rot="10800000">
                <a:off x="9710772"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22"/>
              <p:cNvSpPr/>
              <p:nvPr/>
            </p:nvSpPr>
            <p:spPr>
              <a:xfrm rot="10800000">
                <a:off x="9243391"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22"/>
              <p:cNvSpPr/>
              <p:nvPr/>
            </p:nvSpPr>
            <p:spPr>
              <a:xfrm rot="10800000">
                <a:off x="8776009"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22"/>
              <p:cNvSpPr/>
              <p:nvPr/>
            </p:nvSpPr>
            <p:spPr>
              <a:xfrm rot="10800000">
                <a:off x="8308628"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22"/>
              <p:cNvSpPr/>
              <p:nvPr/>
            </p:nvSpPr>
            <p:spPr>
              <a:xfrm rot="10800000">
                <a:off x="9943822"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22"/>
              <p:cNvSpPr/>
              <p:nvPr/>
            </p:nvSpPr>
            <p:spPr>
              <a:xfrm rot="10800000">
                <a:off x="9476441"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22"/>
              <p:cNvSpPr/>
              <p:nvPr/>
            </p:nvSpPr>
            <p:spPr>
              <a:xfrm rot="10800000">
                <a:off x="9009059"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22"/>
              <p:cNvSpPr/>
              <p:nvPr/>
            </p:nvSpPr>
            <p:spPr>
              <a:xfrm rot="10800000">
                <a:off x="8541723"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22"/>
              <p:cNvSpPr/>
              <p:nvPr/>
            </p:nvSpPr>
            <p:spPr>
              <a:xfrm rot="10800000">
                <a:off x="9710772"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22"/>
              <p:cNvSpPr/>
              <p:nvPr/>
            </p:nvSpPr>
            <p:spPr>
              <a:xfrm rot="10800000">
                <a:off x="9243391"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22"/>
              <p:cNvSpPr/>
              <p:nvPr/>
            </p:nvSpPr>
            <p:spPr>
              <a:xfrm rot="10800000">
                <a:off x="9943822"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22"/>
              <p:cNvSpPr/>
              <p:nvPr/>
            </p:nvSpPr>
            <p:spPr>
              <a:xfrm rot="10800000">
                <a:off x="9476441"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22"/>
              <p:cNvSpPr/>
              <p:nvPr/>
            </p:nvSpPr>
            <p:spPr>
              <a:xfrm rot="10800000">
                <a:off x="982851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22"/>
              <p:cNvSpPr/>
              <p:nvPr/>
            </p:nvSpPr>
            <p:spPr>
              <a:xfrm rot="10800000">
                <a:off x="9361128"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22"/>
              <p:cNvSpPr/>
              <p:nvPr/>
            </p:nvSpPr>
            <p:spPr>
              <a:xfrm rot="10800000">
                <a:off x="8893747"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22"/>
              <p:cNvSpPr/>
              <p:nvPr/>
            </p:nvSpPr>
            <p:spPr>
              <a:xfrm rot="10800000">
                <a:off x="8425176"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22"/>
              <p:cNvSpPr/>
              <p:nvPr/>
            </p:nvSpPr>
            <p:spPr>
              <a:xfrm rot="10800000">
                <a:off x="1006160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22"/>
              <p:cNvSpPr/>
              <p:nvPr/>
            </p:nvSpPr>
            <p:spPr>
              <a:xfrm rot="10800000">
                <a:off x="959422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22"/>
              <p:cNvSpPr/>
              <p:nvPr/>
            </p:nvSpPr>
            <p:spPr>
              <a:xfrm rot="10800000">
                <a:off x="912684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22"/>
              <p:cNvSpPr/>
              <p:nvPr/>
            </p:nvSpPr>
            <p:spPr>
              <a:xfrm rot="10800000">
                <a:off x="865946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22"/>
              <p:cNvSpPr/>
              <p:nvPr/>
            </p:nvSpPr>
            <p:spPr>
              <a:xfrm rot="10800000">
                <a:off x="9710772"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22"/>
              <p:cNvSpPr/>
              <p:nvPr/>
            </p:nvSpPr>
            <p:spPr>
              <a:xfrm rot="10800000">
                <a:off x="9243391"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22"/>
              <p:cNvSpPr/>
              <p:nvPr/>
            </p:nvSpPr>
            <p:spPr>
              <a:xfrm rot="10800000">
                <a:off x="8776009"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22"/>
              <p:cNvSpPr/>
              <p:nvPr/>
            </p:nvSpPr>
            <p:spPr>
              <a:xfrm rot="10800000">
                <a:off x="9943822"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22"/>
              <p:cNvSpPr/>
              <p:nvPr/>
            </p:nvSpPr>
            <p:spPr>
              <a:xfrm rot="10800000">
                <a:off x="9476441"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22"/>
              <p:cNvSpPr/>
              <p:nvPr/>
            </p:nvSpPr>
            <p:spPr>
              <a:xfrm rot="10800000">
                <a:off x="9009059"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22"/>
              <p:cNvSpPr/>
              <p:nvPr/>
            </p:nvSpPr>
            <p:spPr>
              <a:xfrm rot="10800000">
                <a:off x="9710772"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22"/>
              <p:cNvSpPr/>
              <p:nvPr/>
            </p:nvSpPr>
            <p:spPr>
              <a:xfrm rot="10800000">
                <a:off x="9243391"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22"/>
              <p:cNvSpPr/>
              <p:nvPr/>
            </p:nvSpPr>
            <p:spPr>
              <a:xfrm rot="10800000">
                <a:off x="8776009"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22"/>
              <p:cNvSpPr/>
              <p:nvPr/>
            </p:nvSpPr>
            <p:spPr>
              <a:xfrm rot="10800000">
                <a:off x="8308628"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22"/>
              <p:cNvSpPr/>
              <p:nvPr/>
            </p:nvSpPr>
            <p:spPr>
              <a:xfrm rot="10800000">
                <a:off x="9943822"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22"/>
              <p:cNvSpPr/>
              <p:nvPr/>
            </p:nvSpPr>
            <p:spPr>
              <a:xfrm rot="10800000">
                <a:off x="9476441"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22"/>
              <p:cNvSpPr/>
              <p:nvPr/>
            </p:nvSpPr>
            <p:spPr>
              <a:xfrm rot="10800000">
                <a:off x="9009059"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22"/>
              <p:cNvSpPr/>
              <p:nvPr/>
            </p:nvSpPr>
            <p:spPr>
              <a:xfrm rot="10800000">
                <a:off x="8541723"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22"/>
              <p:cNvSpPr/>
              <p:nvPr/>
            </p:nvSpPr>
            <p:spPr>
              <a:xfrm rot="10800000">
                <a:off x="982851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22"/>
              <p:cNvSpPr/>
              <p:nvPr/>
            </p:nvSpPr>
            <p:spPr>
              <a:xfrm rot="10800000">
                <a:off x="9361128"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22"/>
              <p:cNvSpPr/>
              <p:nvPr/>
            </p:nvSpPr>
            <p:spPr>
              <a:xfrm rot="10800000">
                <a:off x="8893747"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22"/>
              <p:cNvSpPr/>
              <p:nvPr/>
            </p:nvSpPr>
            <p:spPr>
              <a:xfrm rot="10800000">
                <a:off x="1006160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22"/>
              <p:cNvSpPr/>
              <p:nvPr/>
            </p:nvSpPr>
            <p:spPr>
              <a:xfrm rot="10800000">
                <a:off x="959422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22"/>
              <p:cNvSpPr/>
              <p:nvPr/>
            </p:nvSpPr>
            <p:spPr>
              <a:xfrm rot="10800000">
                <a:off x="912684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22"/>
              <p:cNvSpPr/>
              <p:nvPr/>
            </p:nvSpPr>
            <p:spPr>
              <a:xfrm rot="10800000">
                <a:off x="865946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22"/>
              <p:cNvSpPr/>
              <p:nvPr/>
            </p:nvSpPr>
            <p:spPr>
              <a:xfrm rot="10800000">
                <a:off x="9710772"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22"/>
              <p:cNvSpPr/>
              <p:nvPr/>
            </p:nvSpPr>
            <p:spPr>
              <a:xfrm rot="10800000">
                <a:off x="9243391"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22"/>
              <p:cNvSpPr/>
              <p:nvPr/>
            </p:nvSpPr>
            <p:spPr>
              <a:xfrm rot="10800000">
                <a:off x="8776009"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22"/>
              <p:cNvSpPr/>
              <p:nvPr/>
            </p:nvSpPr>
            <p:spPr>
              <a:xfrm rot="10800000">
                <a:off x="9943822"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22"/>
              <p:cNvSpPr/>
              <p:nvPr/>
            </p:nvSpPr>
            <p:spPr>
              <a:xfrm rot="10800000">
                <a:off x="9476441"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22"/>
              <p:cNvSpPr/>
              <p:nvPr/>
            </p:nvSpPr>
            <p:spPr>
              <a:xfrm rot="10800000">
                <a:off x="9009059"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22"/>
              <p:cNvSpPr/>
              <p:nvPr/>
            </p:nvSpPr>
            <p:spPr>
              <a:xfrm rot="10800000">
                <a:off x="9710772"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22"/>
              <p:cNvSpPr/>
              <p:nvPr/>
            </p:nvSpPr>
            <p:spPr>
              <a:xfrm rot="10800000">
                <a:off x="9243391"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22"/>
              <p:cNvSpPr/>
              <p:nvPr/>
            </p:nvSpPr>
            <p:spPr>
              <a:xfrm rot="10800000">
                <a:off x="8776009"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22"/>
              <p:cNvSpPr/>
              <p:nvPr/>
            </p:nvSpPr>
            <p:spPr>
              <a:xfrm rot="10800000">
                <a:off x="9943822"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22"/>
              <p:cNvSpPr/>
              <p:nvPr/>
            </p:nvSpPr>
            <p:spPr>
              <a:xfrm rot="10800000">
                <a:off x="9476441"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22"/>
              <p:cNvSpPr/>
              <p:nvPr/>
            </p:nvSpPr>
            <p:spPr>
              <a:xfrm rot="10800000">
                <a:off x="9009059"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22"/>
              <p:cNvSpPr/>
              <p:nvPr/>
            </p:nvSpPr>
            <p:spPr>
              <a:xfrm rot="10800000">
                <a:off x="982851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22"/>
              <p:cNvSpPr/>
              <p:nvPr/>
            </p:nvSpPr>
            <p:spPr>
              <a:xfrm rot="10800000">
                <a:off x="9361128"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22"/>
              <p:cNvSpPr/>
              <p:nvPr/>
            </p:nvSpPr>
            <p:spPr>
              <a:xfrm rot="10800000">
                <a:off x="8893747"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22"/>
              <p:cNvSpPr/>
              <p:nvPr/>
            </p:nvSpPr>
            <p:spPr>
              <a:xfrm rot="10800000">
                <a:off x="1006160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22"/>
              <p:cNvSpPr/>
              <p:nvPr/>
            </p:nvSpPr>
            <p:spPr>
              <a:xfrm rot="10800000">
                <a:off x="959422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22"/>
              <p:cNvSpPr/>
              <p:nvPr/>
            </p:nvSpPr>
            <p:spPr>
              <a:xfrm rot="10800000">
                <a:off x="912684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22"/>
              <p:cNvSpPr/>
              <p:nvPr/>
            </p:nvSpPr>
            <p:spPr>
              <a:xfrm rot="10800000">
                <a:off x="865946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22"/>
              <p:cNvSpPr/>
              <p:nvPr/>
            </p:nvSpPr>
            <p:spPr>
              <a:xfrm rot="10800000">
                <a:off x="9710772"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22"/>
              <p:cNvSpPr/>
              <p:nvPr/>
            </p:nvSpPr>
            <p:spPr>
              <a:xfrm rot="10800000">
                <a:off x="9243391"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22"/>
              <p:cNvSpPr/>
              <p:nvPr/>
            </p:nvSpPr>
            <p:spPr>
              <a:xfrm rot="10800000">
                <a:off x="8776009" y="337916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22"/>
              <p:cNvSpPr/>
              <p:nvPr/>
            </p:nvSpPr>
            <p:spPr>
              <a:xfrm rot="10800000">
                <a:off x="9943822"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22"/>
              <p:cNvSpPr/>
              <p:nvPr/>
            </p:nvSpPr>
            <p:spPr>
              <a:xfrm rot="10800000">
                <a:off x="9476441"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22"/>
              <p:cNvSpPr/>
              <p:nvPr/>
            </p:nvSpPr>
            <p:spPr>
              <a:xfrm rot="10800000">
                <a:off x="9009059"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22"/>
              <p:cNvSpPr/>
              <p:nvPr/>
            </p:nvSpPr>
            <p:spPr>
              <a:xfrm rot="10800000">
                <a:off x="9710772"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22"/>
              <p:cNvSpPr/>
              <p:nvPr/>
            </p:nvSpPr>
            <p:spPr>
              <a:xfrm rot="10800000">
                <a:off x="9243391"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22"/>
              <p:cNvSpPr/>
              <p:nvPr/>
            </p:nvSpPr>
            <p:spPr>
              <a:xfrm rot="10800000">
                <a:off x="8776009"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22"/>
              <p:cNvSpPr/>
              <p:nvPr/>
            </p:nvSpPr>
            <p:spPr>
              <a:xfrm rot="10800000">
                <a:off x="9943822"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22"/>
              <p:cNvSpPr/>
              <p:nvPr/>
            </p:nvSpPr>
            <p:spPr>
              <a:xfrm rot="10800000">
                <a:off x="9476441"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22"/>
              <p:cNvSpPr/>
              <p:nvPr/>
            </p:nvSpPr>
            <p:spPr>
              <a:xfrm rot="10800000">
                <a:off x="9009059"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22"/>
              <p:cNvSpPr/>
              <p:nvPr/>
            </p:nvSpPr>
            <p:spPr>
              <a:xfrm rot="10800000">
                <a:off x="982851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22"/>
              <p:cNvSpPr/>
              <p:nvPr/>
            </p:nvSpPr>
            <p:spPr>
              <a:xfrm rot="10800000">
                <a:off x="9361128"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22"/>
              <p:cNvSpPr/>
              <p:nvPr/>
            </p:nvSpPr>
            <p:spPr>
              <a:xfrm rot="10800000">
                <a:off x="8893747"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22"/>
              <p:cNvSpPr/>
              <p:nvPr/>
            </p:nvSpPr>
            <p:spPr>
              <a:xfrm rot="10800000">
                <a:off x="8425176"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22"/>
              <p:cNvSpPr/>
              <p:nvPr/>
            </p:nvSpPr>
            <p:spPr>
              <a:xfrm rot="10800000">
                <a:off x="1006160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22"/>
              <p:cNvSpPr/>
              <p:nvPr/>
            </p:nvSpPr>
            <p:spPr>
              <a:xfrm rot="10800000">
                <a:off x="959422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22"/>
              <p:cNvSpPr/>
              <p:nvPr/>
            </p:nvSpPr>
            <p:spPr>
              <a:xfrm rot="10800000">
                <a:off x="912684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22"/>
              <p:cNvSpPr/>
              <p:nvPr/>
            </p:nvSpPr>
            <p:spPr>
              <a:xfrm rot="10800000">
                <a:off x="865946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22"/>
              <p:cNvSpPr/>
              <p:nvPr/>
            </p:nvSpPr>
            <p:spPr>
              <a:xfrm rot="10800000">
                <a:off x="9710772"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22"/>
              <p:cNvSpPr/>
              <p:nvPr/>
            </p:nvSpPr>
            <p:spPr>
              <a:xfrm rot="10800000">
                <a:off x="9243391"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22"/>
              <p:cNvSpPr/>
              <p:nvPr/>
            </p:nvSpPr>
            <p:spPr>
              <a:xfrm rot="10800000">
                <a:off x="8776009"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22"/>
              <p:cNvSpPr/>
              <p:nvPr/>
            </p:nvSpPr>
            <p:spPr>
              <a:xfrm rot="10800000">
                <a:off x="9943822"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22"/>
              <p:cNvSpPr/>
              <p:nvPr/>
            </p:nvSpPr>
            <p:spPr>
              <a:xfrm rot="10800000">
                <a:off x="9476441"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22"/>
              <p:cNvSpPr/>
              <p:nvPr/>
            </p:nvSpPr>
            <p:spPr>
              <a:xfrm rot="10800000">
                <a:off x="9009059"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22"/>
              <p:cNvSpPr/>
              <p:nvPr/>
            </p:nvSpPr>
            <p:spPr>
              <a:xfrm rot="10800000">
                <a:off x="9710772"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22"/>
              <p:cNvSpPr/>
              <p:nvPr/>
            </p:nvSpPr>
            <p:spPr>
              <a:xfrm rot="10800000">
                <a:off x="9243391"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22"/>
              <p:cNvSpPr/>
              <p:nvPr/>
            </p:nvSpPr>
            <p:spPr>
              <a:xfrm rot="10800000">
                <a:off x="8776009"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22"/>
              <p:cNvSpPr/>
              <p:nvPr/>
            </p:nvSpPr>
            <p:spPr>
              <a:xfrm rot="10800000">
                <a:off x="9943822"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22"/>
              <p:cNvSpPr/>
              <p:nvPr/>
            </p:nvSpPr>
            <p:spPr>
              <a:xfrm rot="10800000">
                <a:off x="9476441"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22"/>
              <p:cNvSpPr/>
              <p:nvPr/>
            </p:nvSpPr>
            <p:spPr>
              <a:xfrm rot="10800000">
                <a:off x="9009059"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22"/>
              <p:cNvSpPr/>
              <p:nvPr/>
            </p:nvSpPr>
            <p:spPr>
              <a:xfrm rot="10800000">
                <a:off x="982851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22"/>
              <p:cNvSpPr/>
              <p:nvPr/>
            </p:nvSpPr>
            <p:spPr>
              <a:xfrm rot="10800000">
                <a:off x="9361128"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22"/>
              <p:cNvSpPr/>
              <p:nvPr/>
            </p:nvSpPr>
            <p:spPr>
              <a:xfrm rot="10800000">
                <a:off x="8893747"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22"/>
              <p:cNvSpPr/>
              <p:nvPr/>
            </p:nvSpPr>
            <p:spPr>
              <a:xfrm rot="10800000">
                <a:off x="1006160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22"/>
              <p:cNvSpPr/>
              <p:nvPr/>
            </p:nvSpPr>
            <p:spPr>
              <a:xfrm rot="10800000">
                <a:off x="9594224"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22"/>
              <p:cNvSpPr/>
              <p:nvPr/>
            </p:nvSpPr>
            <p:spPr>
              <a:xfrm rot="10800000">
                <a:off x="9126843"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22"/>
              <p:cNvSpPr/>
              <p:nvPr/>
            </p:nvSpPr>
            <p:spPr>
              <a:xfrm rot="10800000">
                <a:off x="865946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22"/>
              <p:cNvSpPr/>
              <p:nvPr/>
            </p:nvSpPr>
            <p:spPr>
              <a:xfrm rot="10800000">
                <a:off x="9710772"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22"/>
              <p:cNvSpPr/>
              <p:nvPr/>
            </p:nvSpPr>
            <p:spPr>
              <a:xfrm rot="10800000">
                <a:off x="9243391"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22"/>
              <p:cNvSpPr/>
              <p:nvPr/>
            </p:nvSpPr>
            <p:spPr>
              <a:xfrm rot="10800000">
                <a:off x="8776009"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22"/>
              <p:cNvSpPr/>
              <p:nvPr/>
            </p:nvSpPr>
            <p:spPr>
              <a:xfrm rot="10800000">
                <a:off x="8308628"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22"/>
              <p:cNvSpPr/>
              <p:nvPr/>
            </p:nvSpPr>
            <p:spPr>
              <a:xfrm rot="10800000">
                <a:off x="9943822"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22"/>
              <p:cNvSpPr/>
              <p:nvPr/>
            </p:nvSpPr>
            <p:spPr>
              <a:xfrm rot="10800000">
                <a:off x="9476441"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22"/>
              <p:cNvSpPr/>
              <p:nvPr/>
            </p:nvSpPr>
            <p:spPr>
              <a:xfrm rot="10800000">
                <a:off x="9009059"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22"/>
              <p:cNvSpPr/>
              <p:nvPr/>
            </p:nvSpPr>
            <p:spPr>
              <a:xfrm rot="10800000">
                <a:off x="8541723"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22"/>
              <p:cNvSpPr/>
              <p:nvPr/>
            </p:nvSpPr>
            <p:spPr>
              <a:xfrm rot="10800000">
                <a:off x="9710772"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22"/>
              <p:cNvSpPr/>
              <p:nvPr/>
            </p:nvSpPr>
            <p:spPr>
              <a:xfrm rot="10800000">
                <a:off x="9243391"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22"/>
              <p:cNvSpPr/>
              <p:nvPr/>
            </p:nvSpPr>
            <p:spPr>
              <a:xfrm rot="10800000">
                <a:off x="8776009"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22"/>
              <p:cNvSpPr/>
              <p:nvPr/>
            </p:nvSpPr>
            <p:spPr>
              <a:xfrm rot="10800000">
                <a:off x="8308628"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22"/>
              <p:cNvSpPr/>
              <p:nvPr/>
            </p:nvSpPr>
            <p:spPr>
              <a:xfrm rot="10800000">
                <a:off x="9943822"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22"/>
              <p:cNvSpPr/>
              <p:nvPr/>
            </p:nvSpPr>
            <p:spPr>
              <a:xfrm rot="10800000">
                <a:off x="9476441"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22"/>
              <p:cNvSpPr/>
              <p:nvPr/>
            </p:nvSpPr>
            <p:spPr>
              <a:xfrm rot="10800000">
                <a:off x="9009059"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22"/>
              <p:cNvSpPr/>
              <p:nvPr/>
            </p:nvSpPr>
            <p:spPr>
              <a:xfrm rot="10800000">
                <a:off x="8541723"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6" name="Google Shape;4196;p22"/>
            <p:cNvGrpSpPr/>
            <p:nvPr/>
          </p:nvGrpSpPr>
          <p:grpSpPr>
            <a:xfrm>
              <a:off x="55981" y="21377"/>
              <a:ext cx="2006714" cy="5100745"/>
              <a:chOff x="55981" y="21377"/>
              <a:chExt cx="2006714" cy="5100745"/>
            </a:xfrm>
          </p:grpSpPr>
          <p:sp>
            <p:nvSpPr>
              <p:cNvPr id="4197" name="Google Shape;4197;p22"/>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22"/>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22"/>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22"/>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22"/>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22"/>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22"/>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22"/>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22"/>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22"/>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22"/>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22"/>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22"/>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22"/>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22"/>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22"/>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22"/>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22"/>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22"/>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22"/>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22"/>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22"/>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22"/>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22"/>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22"/>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22"/>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22"/>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22"/>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22"/>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22"/>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22"/>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22"/>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22"/>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22"/>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22"/>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22"/>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22"/>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22"/>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22"/>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22"/>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22"/>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22"/>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22"/>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22"/>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22"/>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22"/>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22"/>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22"/>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22"/>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22"/>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22"/>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22"/>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22"/>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22"/>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22"/>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22"/>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22"/>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22"/>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22"/>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22"/>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22"/>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22"/>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22"/>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22"/>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22"/>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22"/>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263" name="Google Shape;4263;p22"/>
          <p:cNvPicPr preferRelativeResize="0"/>
          <p:nvPr/>
        </p:nvPicPr>
        <p:blipFill rotWithShape="1">
          <a:blip r:embed="rId2">
            <a:alphaModFix amt="69000"/>
          </a:blip>
          <a:srcRect b="44811" l="5051" r="5060" t="-5638"/>
          <a:stretch/>
        </p:blipFill>
        <p:spPr>
          <a:xfrm>
            <a:off x="3157700" y="2774275"/>
            <a:ext cx="3895400" cy="2369225"/>
          </a:xfrm>
          <a:prstGeom prst="rect">
            <a:avLst/>
          </a:prstGeom>
          <a:noFill/>
          <a:ln>
            <a:noFill/>
          </a:ln>
        </p:spPr>
      </p:pic>
      <p:sp>
        <p:nvSpPr>
          <p:cNvPr id="4264" name="Google Shape;4264;p22"/>
          <p:cNvSpPr txBox="1"/>
          <p:nvPr>
            <p:ph idx="1" type="body"/>
          </p:nvPr>
        </p:nvSpPr>
        <p:spPr>
          <a:xfrm>
            <a:off x="720000" y="1629676"/>
            <a:ext cx="3405000" cy="2518200"/>
          </a:xfrm>
          <a:prstGeom prst="rect">
            <a:avLst/>
          </a:prstGeom>
        </p:spPr>
        <p:txBody>
          <a:bodyPr anchorCtr="0" anchor="ctr" bIns="91425" lIns="91425" spcFirstLastPara="1" rIns="91425" wrap="square" tIns="91425">
            <a:noAutofit/>
          </a:bodyPr>
          <a:lstStyle>
            <a:lvl1pPr indent="-330200" lvl="0" marL="457200" rtl="0">
              <a:spcBef>
                <a:spcPts val="0"/>
              </a:spcBef>
              <a:spcAft>
                <a:spcPts val="0"/>
              </a:spcAft>
              <a:buSzPts val="1600"/>
              <a:buChar char="■"/>
              <a:defRPr sz="1600"/>
            </a:lvl1pPr>
            <a:lvl2pPr indent="-317500" lvl="1" marL="914400" rtl="0">
              <a:spcBef>
                <a:spcPts val="0"/>
              </a:spcBef>
              <a:spcAft>
                <a:spcPts val="0"/>
              </a:spcAft>
              <a:buSzPts val="1400"/>
              <a:buChar char="○"/>
              <a:defRPr sz="1600"/>
            </a:lvl2pPr>
            <a:lvl3pPr indent="-317500" lvl="2" marL="1371600" rtl="0">
              <a:spcBef>
                <a:spcPts val="0"/>
              </a:spcBef>
              <a:spcAft>
                <a:spcPts val="0"/>
              </a:spcAft>
              <a:buSzPts val="1400"/>
              <a:buChar char="■"/>
              <a:defRPr sz="1600"/>
            </a:lvl3pPr>
            <a:lvl4pPr indent="-317500" lvl="3" marL="1828800" rtl="0">
              <a:spcBef>
                <a:spcPts val="0"/>
              </a:spcBef>
              <a:spcAft>
                <a:spcPts val="0"/>
              </a:spcAft>
              <a:buSzPts val="1400"/>
              <a:buChar char="●"/>
              <a:defRPr sz="1600"/>
            </a:lvl4pPr>
            <a:lvl5pPr indent="-317500" lvl="4" marL="2286000" rtl="0">
              <a:spcBef>
                <a:spcPts val="0"/>
              </a:spcBef>
              <a:spcAft>
                <a:spcPts val="0"/>
              </a:spcAft>
              <a:buSzPts val="1400"/>
              <a:buChar char="○"/>
              <a:defRPr sz="1600"/>
            </a:lvl5pPr>
            <a:lvl6pPr indent="-317500" lvl="5" marL="2743200" rtl="0">
              <a:spcBef>
                <a:spcPts val="0"/>
              </a:spcBef>
              <a:spcAft>
                <a:spcPts val="0"/>
              </a:spcAft>
              <a:buSzPts val="1400"/>
              <a:buChar char="■"/>
              <a:defRPr sz="1600"/>
            </a:lvl6pPr>
            <a:lvl7pPr indent="-317500" lvl="6" marL="3200400" rtl="0">
              <a:spcBef>
                <a:spcPts val="0"/>
              </a:spcBef>
              <a:spcAft>
                <a:spcPts val="0"/>
              </a:spcAft>
              <a:buSzPts val="1400"/>
              <a:buChar char="●"/>
              <a:defRPr sz="1600"/>
            </a:lvl7pPr>
            <a:lvl8pPr indent="-317500" lvl="7" marL="3657600" rtl="0">
              <a:spcBef>
                <a:spcPts val="0"/>
              </a:spcBef>
              <a:spcAft>
                <a:spcPts val="0"/>
              </a:spcAft>
              <a:buSzPts val="1400"/>
              <a:buChar char="○"/>
              <a:defRPr sz="1600"/>
            </a:lvl8pPr>
            <a:lvl9pPr indent="-317500" lvl="8" marL="4114800" rtl="0">
              <a:spcBef>
                <a:spcPts val="0"/>
              </a:spcBef>
              <a:spcAft>
                <a:spcPts val="0"/>
              </a:spcAft>
              <a:buSzPts val="1400"/>
              <a:buChar char="■"/>
              <a:defRPr sz="1600"/>
            </a:lvl9pPr>
          </a:lstStyle>
          <a:p/>
        </p:txBody>
      </p:sp>
      <p:sp>
        <p:nvSpPr>
          <p:cNvPr id="4265" name="Google Shape;4265;p22"/>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_1_1">
    <p:spTree>
      <p:nvGrpSpPr>
        <p:cNvPr id="4266" name="Shape 4266"/>
        <p:cNvGrpSpPr/>
        <p:nvPr/>
      </p:nvGrpSpPr>
      <p:grpSpPr>
        <a:xfrm>
          <a:off x="0" y="0"/>
          <a:ext cx="0" cy="0"/>
          <a:chOff x="0" y="0"/>
          <a:chExt cx="0" cy="0"/>
        </a:xfrm>
      </p:grpSpPr>
      <p:sp>
        <p:nvSpPr>
          <p:cNvPr id="4267" name="Google Shape;4267;p23"/>
          <p:cNvSpPr txBox="1"/>
          <p:nvPr>
            <p:ph type="title"/>
          </p:nvPr>
        </p:nvSpPr>
        <p:spPr>
          <a:xfrm>
            <a:off x="1111526" y="1276250"/>
            <a:ext cx="3273900" cy="14313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SzPts val="3200"/>
              <a:buNone/>
              <a:defRPr/>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4268" name="Google Shape;4268;p23"/>
          <p:cNvSpPr txBox="1"/>
          <p:nvPr>
            <p:ph idx="1" type="subTitle"/>
          </p:nvPr>
        </p:nvSpPr>
        <p:spPr>
          <a:xfrm>
            <a:off x="1111526" y="2712500"/>
            <a:ext cx="3273900" cy="1158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grpSp>
        <p:nvGrpSpPr>
          <p:cNvPr id="4269" name="Google Shape;4269;p23"/>
          <p:cNvGrpSpPr/>
          <p:nvPr/>
        </p:nvGrpSpPr>
        <p:grpSpPr>
          <a:xfrm>
            <a:off x="-177115" y="21377"/>
            <a:ext cx="2707192" cy="5100745"/>
            <a:chOff x="-177115" y="21377"/>
            <a:chExt cx="2707192" cy="5100745"/>
          </a:xfrm>
        </p:grpSpPr>
        <p:sp>
          <p:nvSpPr>
            <p:cNvPr id="4270" name="Google Shape;4270;p23"/>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23"/>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23"/>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23"/>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23"/>
            <p:cNvSpPr/>
            <p:nvPr/>
          </p:nvSpPr>
          <p:spPr>
            <a:xfrm flipH="1" rot="10800000">
              <a:off x="1808958"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23"/>
            <p:cNvSpPr/>
            <p:nvPr/>
          </p:nvSpPr>
          <p:spPr>
            <a:xfrm flipH="1" rot="10800000">
              <a:off x="2276294"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23"/>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23"/>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23"/>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23"/>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23"/>
            <p:cNvSpPr/>
            <p:nvPr/>
          </p:nvSpPr>
          <p:spPr>
            <a:xfrm flipH="1" rot="10800000">
              <a:off x="204200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23"/>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23"/>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23"/>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23"/>
            <p:cNvSpPr/>
            <p:nvPr/>
          </p:nvSpPr>
          <p:spPr>
            <a:xfrm flipH="1" rot="10800000">
              <a:off x="14593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23"/>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23"/>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23"/>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23"/>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23"/>
            <p:cNvSpPr/>
            <p:nvPr/>
          </p:nvSpPr>
          <p:spPr>
            <a:xfrm flipH="1" rot="10800000">
              <a:off x="169241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23"/>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23"/>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23"/>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23"/>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23"/>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23"/>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23"/>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23"/>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23"/>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23"/>
            <p:cNvSpPr/>
            <p:nvPr/>
          </p:nvSpPr>
          <p:spPr>
            <a:xfrm flipH="1" rot="10800000">
              <a:off x="874196"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23"/>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23"/>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23"/>
            <p:cNvSpPr/>
            <p:nvPr/>
          </p:nvSpPr>
          <p:spPr>
            <a:xfrm flipH="1" rot="10800000">
              <a:off x="110724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23"/>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23"/>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23"/>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23"/>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23"/>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23"/>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23"/>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23"/>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23"/>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23"/>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23"/>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23"/>
            <p:cNvSpPr/>
            <p:nvPr/>
          </p:nvSpPr>
          <p:spPr>
            <a:xfrm flipH="1" rot="10800000">
              <a:off x="63991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23"/>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23"/>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23"/>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23"/>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23"/>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23"/>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23"/>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23"/>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23"/>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23"/>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23"/>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23"/>
            <p:cNvSpPr/>
            <p:nvPr/>
          </p:nvSpPr>
          <p:spPr>
            <a:xfrm flipH="1" rot="10800000">
              <a:off x="63991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23"/>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23"/>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23"/>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23"/>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23"/>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23"/>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23"/>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23"/>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23"/>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23"/>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23"/>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23"/>
            <p:cNvSpPr/>
            <p:nvPr/>
          </p:nvSpPr>
          <p:spPr>
            <a:xfrm flipH="1" rot="10800000">
              <a:off x="63991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23"/>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23"/>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23"/>
            <p:cNvSpPr/>
            <p:nvPr/>
          </p:nvSpPr>
          <p:spPr>
            <a:xfrm flipH="1" rot="10800000">
              <a:off x="990744"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23"/>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23"/>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23"/>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23"/>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23"/>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23"/>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23"/>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23"/>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23"/>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23"/>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23"/>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23"/>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23"/>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23"/>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23"/>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23"/>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23"/>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23"/>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23"/>
            <p:cNvSpPr/>
            <p:nvPr/>
          </p:nvSpPr>
          <p:spPr>
            <a:xfrm flipH="1" rot="10800000">
              <a:off x="1926696"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23"/>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23"/>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23"/>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23"/>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23"/>
            <p:cNvSpPr/>
            <p:nvPr/>
          </p:nvSpPr>
          <p:spPr>
            <a:xfrm flipH="1" rot="10800000">
              <a:off x="169241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23"/>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23"/>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23"/>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23"/>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23"/>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23"/>
            <p:cNvSpPr/>
            <p:nvPr/>
          </p:nvSpPr>
          <p:spPr>
            <a:xfrm flipH="1" rot="10800000">
              <a:off x="2394078"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23"/>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23"/>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23"/>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23"/>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23"/>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23"/>
            <p:cNvSpPr/>
            <p:nvPr/>
          </p:nvSpPr>
          <p:spPr>
            <a:xfrm flipH="1" rot="10800000">
              <a:off x="2159792"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8" name="Google Shape;4378;p23"/>
          <p:cNvGrpSpPr/>
          <p:nvPr/>
        </p:nvGrpSpPr>
        <p:grpSpPr>
          <a:xfrm>
            <a:off x="7782972" y="21377"/>
            <a:ext cx="1890166" cy="5100745"/>
            <a:chOff x="7782972" y="21377"/>
            <a:chExt cx="1890166" cy="5100745"/>
          </a:xfrm>
        </p:grpSpPr>
        <p:sp>
          <p:nvSpPr>
            <p:cNvPr id="4379" name="Google Shape;4379;p23"/>
            <p:cNvSpPr/>
            <p:nvPr/>
          </p:nvSpPr>
          <p:spPr>
            <a:xfrm rot="10800000">
              <a:off x="930285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23"/>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23"/>
            <p:cNvSpPr/>
            <p:nvPr/>
          </p:nvSpPr>
          <p:spPr>
            <a:xfrm rot="10800000">
              <a:off x="953595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23"/>
            <p:cNvSpPr/>
            <p:nvPr/>
          </p:nvSpPr>
          <p:spPr>
            <a:xfrm rot="10800000">
              <a:off x="906856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23"/>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23"/>
            <p:cNvSpPr/>
            <p:nvPr/>
          </p:nvSpPr>
          <p:spPr>
            <a:xfrm rot="10800000">
              <a:off x="9185117"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23"/>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23"/>
            <p:cNvSpPr/>
            <p:nvPr/>
          </p:nvSpPr>
          <p:spPr>
            <a:xfrm rot="10800000">
              <a:off x="9418167"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23"/>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23"/>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23"/>
            <p:cNvSpPr/>
            <p:nvPr/>
          </p:nvSpPr>
          <p:spPr>
            <a:xfrm rot="10800000">
              <a:off x="9185117"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23"/>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23"/>
            <p:cNvSpPr/>
            <p:nvPr/>
          </p:nvSpPr>
          <p:spPr>
            <a:xfrm rot="10800000">
              <a:off x="9418167"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23"/>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23"/>
            <p:cNvSpPr/>
            <p:nvPr/>
          </p:nvSpPr>
          <p:spPr>
            <a:xfrm rot="10800000">
              <a:off x="930285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23"/>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23"/>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23"/>
            <p:cNvSpPr/>
            <p:nvPr/>
          </p:nvSpPr>
          <p:spPr>
            <a:xfrm rot="10800000">
              <a:off x="953595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23"/>
            <p:cNvSpPr/>
            <p:nvPr/>
          </p:nvSpPr>
          <p:spPr>
            <a:xfrm rot="10800000">
              <a:off x="906856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23"/>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23"/>
            <p:cNvSpPr/>
            <p:nvPr/>
          </p:nvSpPr>
          <p:spPr>
            <a:xfrm rot="10800000">
              <a:off x="9185117" y="14809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23"/>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1" name="Google Shape;4401;p23"/>
            <p:cNvSpPr/>
            <p:nvPr/>
          </p:nvSpPr>
          <p:spPr>
            <a:xfrm rot="10800000">
              <a:off x="8250354" y="148097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2" name="Google Shape;4402;p23"/>
            <p:cNvSpPr/>
            <p:nvPr/>
          </p:nvSpPr>
          <p:spPr>
            <a:xfrm rot="10800000">
              <a:off x="9418167"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3" name="Google Shape;4403;p23"/>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23"/>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23"/>
            <p:cNvSpPr/>
            <p:nvPr/>
          </p:nvSpPr>
          <p:spPr>
            <a:xfrm rot="10800000">
              <a:off x="9185117"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23"/>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23"/>
            <p:cNvSpPr/>
            <p:nvPr/>
          </p:nvSpPr>
          <p:spPr>
            <a:xfrm rot="10800000">
              <a:off x="8250354" y="118857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8" name="Google Shape;4408;p23"/>
            <p:cNvSpPr/>
            <p:nvPr/>
          </p:nvSpPr>
          <p:spPr>
            <a:xfrm rot="10800000">
              <a:off x="9418167"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23"/>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23"/>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23"/>
            <p:cNvSpPr/>
            <p:nvPr/>
          </p:nvSpPr>
          <p:spPr>
            <a:xfrm rot="10800000">
              <a:off x="930285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23"/>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23"/>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23"/>
            <p:cNvSpPr/>
            <p:nvPr/>
          </p:nvSpPr>
          <p:spPr>
            <a:xfrm rot="10800000">
              <a:off x="953595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23"/>
            <p:cNvSpPr/>
            <p:nvPr/>
          </p:nvSpPr>
          <p:spPr>
            <a:xfrm rot="10800000">
              <a:off x="9068569"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23"/>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23"/>
            <p:cNvSpPr/>
            <p:nvPr/>
          </p:nvSpPr>
          <p:spPr>
            <a:xfrm rot="10800000">
              <a:off x="8133806"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23"/>
            <p:cNvSpPr/>
            <p:nvPr/>
          </p:nvSpPr>
          <p:spPr>
            <a:xfrm rot="10800000">
              <a:off x="9185117"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23"/>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23"/>
            <p:cNvSpPr/>
            <p:nvPr/>
          </p:nvSpPr>
          <p:spPr>
            <a:xfrm rot="10800000">
              <a:off x="8250354" y="23569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23"/>
            <p:cNvSpPr/>
            <p:nvPr/>
          </p:nvSpPr>
          <p:spPr>
            <a:xfrm rot="10800000">
              <a:off x="9418167"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23"/>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23"/>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23"/>
            <p:cNvSpPr/>
            <p:nvPr/>
          </p:nvSpPr>
          <p:spPr>
            <a:xfrm rot="10800000">
              <a:off x="9185117"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23"/>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23"/>
            <p:cNvSpPr/>
            <p:nvPr/>
          </p:nvSpPr>
          <p:spPr>
            <a:xfrm rot="10800000">
              <a:off x="8250354" y="206457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7" name="Google Shape;4427;p23"/>
            <p:cNvSpPr/>
            <p:nvPr/>
          </p:nvSpPr>
          <p:spPr>
            <a:xfrm rot="10800000">
              <a:off x="9418167"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23"/>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23"/>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23"/>
            <p:cNvSpPr/>
            <p:nvPr/>
          </p:nvSpPr>
          <p:spPr>
            <a:xfrm rot="10800000">
              <a:off x="930285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23"/>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23"/>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23"/>
            <p:cNvSpPr/>
            <p:nvPr/>
          </p:nvSpPr>
          <p:spPr>
            <a:xfrm rot="10800000">
              <a:off x="953595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23"/>
            <p:cNvSpPr/>
            <p:nvPr/>
          </p:nvSpPr>
          <p:spPr>
            <a:xfrm rot="10800000">
              <a:off x="9068569"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23"/>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23"/>
            <p:cNvSpPr/>
            <p:nvPr/>
          </p:nvSpPr>
          <p:spPr>
            <a:xfrm rot="10800000">
              <a:off x="8133806"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23"/>
            <p:cNvSpPr/>
            <p:nvPr/>
          </p:nvSpPr>
          <p:spPr>
            <a:xfrm rot="10800000">
              <a:off x="9185117" y="32329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23"/>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23"/>
            <p:cNvSpPr/>
            <p:nvPr/>
          </p:nvSpPr>
          <p:spPr>
            <a:xfrm rot="10800000">
              <a:off x="8250354" y="32329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23"/>
            <p:cNvSpPr/>
            <p:nvPr/>
          </p:nvSpPr>
          <p:spPr>
            <a:xfrm rot="10800000">
              <a:off x="9418167"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23"/>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23"/>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23"/>
            <p:cNvSpPr/>
            <p:nvPr/>
          </p:nvSpPr>
          <p:spPr>
            <a:xfrm rot="10800000">
              <a:off x="9185117"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23"/>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23"/>
            <p:cNvSpPr/>
            <p:nvPr/>
          </p:nvSpPr>
          <p:spPr>
            <a:xfrm rot="10800000">
              <a:off x="8250354" y="294057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23"/>
            <p:cNvSpPr/>
            <p:nvPr/>
          </p:nvSpPr>
          <p:spPr>
            <a:xfrm rot="10800000">
              <a:off x="9418167"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23"/>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23"/>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23"/>
            <p:cNvSpPr/>
            <p:nvPr/>
          </p:nvSpPr>
          <p:spPr>
            <a:xfrm rot="10800000">
              <a:off x="930285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23"/>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23"/>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23"/>
            <p:cNvSpPr/>
            <p:nvPr/>
          </p:nvSpPr>
          <p:spPr>
            <a:xfrm rot="10800000">
              <a:off x="953595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23"/>
            <p:cNvSpPr/>
            <p:nvPr/>
          </p:nvSpPr>
          <p:spPr>
            <a:xfrm rot="10800000">
              <a:off x="9068569"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23"/>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23"/>
            <p:cNvSpPr/>
            <p:nvPr/>
          </p:nvSpPr>
          <p:spPr>
            <a:xfrm rot="10800000">
              <a:off x="8133806"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23"/>
            <p:cNvSpPr/>
            <p:nvPr/>
          </p:nvSpPr>
          <p:spPr>
            <a:xfrm rot="10800000">
              <a:off x="9185117"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23"/>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23"/>
            <p:cNvSpPr/>
            <p:nvPr/>
          </p:nvSpPr>
          <p:spPr>
            <a:xfrm rot="10800000">
              <a:off x="8250354" y="4108961"/>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23"/>
            <p:cNvSpPr/>
            <p:nvPr/>
          </p:nvSpPr>
          <p:spPr>
            <a:xfrm rot="10800000">
              <a:off x="9418167"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23"/>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23"/>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23"/>
            <p:cNvSpPr/>
            <p:nvPr/>
          </p:nvSpPr>
          <p:spPr>
            <a:xfrm rot="10800000">
              <a:off x="9185117" y="3816566"/>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23"/>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23"/>
            <p:cNvSpPr/>
            <p:nvPr/>
          </p:nvSpPr>
          <p:spPr>
            <a:xfrm rot="10800000">
              <a:off x="8250354" y="3816566"/>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5" name="Google Shape;4465;p23"/>
            <p:cNvSpPr/>
            <p:nvPr/>
          </p:nvSpPr>
          <p:spPr>
            <a:xfrm rot="10800000">
              <a:off x="9418167"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23"/>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23"/>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23"/>
            <p:cNvSpPr/>
            <p:nvPr/>
          </p:nvSpPr>
          <p:spPr>
            <a:xfrm rot="10800000">
              <a:off x="930285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23"/>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23"/>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23"/>
            <p:cNvSpPr/>
            <p:nvPr/>
          </p:nvSpPr>
          <p:spPr>
            <a:xfrm rot="10800000">
              <a:off x="953595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23"/>
            <p:cNvSpPr/>
            <p:nvPr/>
          </p:nvSpPr>
          <p:spPr>
            <a:xfrm rot="10800000">
              <a:off x="9068569"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23"/>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23"/>
            <p:cNvSpPr/>
            <p:nvPr/>
          </p:nvSpPr>
          <p:spPr>
            <a:xfrm rot="10800000">
              <a:off x="813380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23"/>
            <p:cNvSpPr/>
            <p:nvPr/>
          </p:nvSpPr>
          <p:spPr>
            <a:xfrm rot="10800000">
              <a:off x="9185117"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23"/>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23"/>
            <p:cNvSpPr/>
            <p:nvPr/>
          </p:nvSpPr>
          <p:spPr>
            <a:xfrm rot="10800000">
              <a:off x="9418167"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23"/>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23"/>
            <p:cNvSpPr/>
            <p:nvPr/>
          </p:nvSpPr>
          <p:spPr>
            <a:xfrm rot="10800000">
              <a:off x="9185117"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23"/>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23"/>
            <p:cNvSpPr/>
            <p:nvPr/>
          </p:nvSpPr>
          <p:spPr>
            <a:xfrm rot="10800000">
              <a:off x="8250354"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23"/>
            <p:cNvSpPr/>
            <p:nvPr/>
          </p:nvSpPr>
          <p:spPr>
            <a:xfrm rot="10800000">
              <a:off x="7782972"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23"/>
            <p:cNvSpPr/>
            <p:nvPr/>
          </p:nvSpPr>
          <p:spPr>
            <a:xfrm rot="10800000">
              <a:off x="9418167"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23"/>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23"/>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23"/>
            <p:cNvSpPr/>
            <p:nvPr/>
          </p:nvSpPr>
          <p:spPr>
            <a:xfrm rot="10800000">
              <a:off x="8016068"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87" name="Google Shape;4487;p23"/>
          <p:cNvPicPr preferRelativeResize="0"/>
          <p:nvPr/>
        </p:nvPicPr>
        <p:blipFill rotWithShape="1">
          <a:blip r:embed="rId2">
            <a:alphaModFix amt="76000"/>
          </a:blip>
          <a:srcRect b="0" l="50000" r="0" t="50000"/>
          <a:stretch/>
        </p:blipFill>
        <p:spPr>
          <a:xfrm>
            <a:off x="0" y="-3"/>
            <a:ext cx="2642625" cy="2329031"/>
          </a:xfrm>
          <a:prstGeom prst="rect">
            <a:avLst/>
          </a:prstGeom>
          <a:noFill/>
          <a:ln>
            <a:noFill/>
          </a:ln>
        </p:spPr>
      </p:pic>
      <p:pic>
        <p:nvPicPr>
          <p:cNvPr id="4488" name="Google Shape;4488;p23"/>
          <p:cNvPicPr preferRelativeResize="0"/>
          <p:nvPr/>
        </p:nvPicPr>
        <p:blipFill rotWithShape="1">
          <a:blip r:embed="rId2">
            <a:alphaModFix amt="76000"/>
          </a:blip>
          <a:srcRect b="50000" l="0" r="50000" t="0"/>
          <a:stretch/>
        </p:blipFill>
        <p:spPr>
          <a:xfrm>
            <a:off x="6501375" y="2814472"/>
            <a:ext cx="2642625" cy="232903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_1_1_1_1_1_1_1_1">
    <p:spTree>
      <p:nvGrpSpPr>
        <p:cNvPr id="4489" name="Shape 4489"/>
        <p:cNvGrpSpPr/>
        <p:nvPr/>
      </p:nvGrpSpPr>
      <p:grpSpPr>
        <a:xfrm>
          <a:off x="0" y="0"/>
          <a:ext cx="0" cy="0"/>
          <a:chOff x="0" y="0"/>
          <a:chExt cx="0" cy="0"/>
        </a:xfrm>
      </p:grpSpPr>
      <p:sp>
        <p:nvSpPr>
          <p:cNvPr id="4490" name="Google Shape;4490;p24"/>
          <p:cNvSpPr txBox="1"/>
          <p:nvPr>
            <p:ph idx="1" type="subTitle"/>
          </p:nvPr>
        </p:nvSpPr>
        <p:spPr>
          <a:xfrm>
            <a:off x="1874700" y="3963160"/>
            <a:ext cx="53946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grpSp>
        <p:nvGrpSpPr>
          <p:cNvPr id="4491" name="Google Shape;4491;p24"/>
          <p:cNvGrpSpPr/>
          <p:nvPr/>
        </p:nvGrpSpPr>
        <p:grpSpPr>
          <a:xfrm>
            <a:off x="55981" y="21377"/>
            <a:ext cx="9617158" cy="5100745"/>
            <a:chOff x="55981" y="21377"/>
            <a:chExt cx="9617158" cy="5100745"/>
          </a:xfrm>
        </p:grpSpPr>
        <p:grpSp>
          <p:nvGrpSpPr>
            <p:cNvPr id="4492" name="Google Shape;4492;p24"/>
            <p:cNvGrpSpPr/>
            <p:nvPr/>
          </p:nvGrpSpPr>
          <p:grpSpPr>
            <a:xfrm>
              <a:off x="7782972" y="21377"/>
              <a:ext cx="1890166" cy="5100745"/>
              <a:chOff x="8308628" y="167576"/>
              <a:chExt cx="1890166" cy="5100745"/>
            </a:xfrm>
          </p:grpSpPr>
          <p:sp>
            <p:nvSpPr>
              <p:cNvPr id="4493" name="Google Shape;4493;p24"/>
              <p:cNvSpPr/>
              <p:nvPr/>
            </p:nvSpPr>
            <p:spPr>
              <a:xfrm rot="10800000">
                <a:off x="982851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24"/>
              <p:cNvSpPr/>
              <p:nvPr/>
            </p:nvSpPr>
            <p:spPr>
              <a:xfrm rot="10800000">
                <a:off x="9361128"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24"/>
              <p:cNvSpPr/>
              <p:nvPr/>
            </p:nvSpPr>
            <p:spPr>
              <a:xfrm rot="10800000">
                <a:off x="8893747"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24"/>
              <p:cNvSpPr/>
              <p:nvPr/>
            </p:nvSpPr>
            <p:spPr>
              <a:xfrm rot="10800000">
                <a:off x="8425176"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24"/>
              <p:cNvSpPr/>
              <p:nvPr/>
            </p:nvSpPr>
            <p:spPr>
              <a:xfrm rot="10800000">
                <a:off x="1006160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24"/>
              <p:cNvSpPr/>
              <p:nvPr/>
            </p:nvSpPr>
            <p:spPr>
              <a:xfrm rot="10800000">
                <a:off x="959422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24"/>
              <p:cNvSpPr/>
              <p:nvPr/>
            </p:nvSpPr>
            <p:spPr>
              <a:xfrm rot="10800000">
                <a:off x="912684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24"/>
              <p:cNvSpPr/>
              <p:nvPr/>
            </p:nvSpPr>
            <p:spPr>
              <a:xfrm rot="10800000">
                <a:off x="865946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24"/>
              <p:cNvSpPr/>
              <p:nvPr/>
            </p:nvSpPr>
            <p:spPr>
              <a:xfrm rot="10800000">
                <a:off x="9710772"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24"/>
              <p:cNvSpPr/>
              <p:nvPr/>
            </p:nvSpPr>
            <p:spPr>
              <a:xfrm rot="10800000">
                <a:off x="9243391"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24"/>
              <p:cNvSpPr/>
              <p:nvPr/>
            </p:nvSpPr>
            <p:spPr>
              <a:xfrm rot="10800000">
                <a:off x="8776009"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24"/>
              <p:cNvSpPr/>
              <p:nvPr/>
            </p:nvSpPr>
            <p:spPr>
              <a:xfrm rot="10800000">
                <a:off x="8308628"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24"/>
              <p:cNvSpPr/>
              <p:nvPr/>
            </p:nvSpPr>
            <p:spPr>
              <a:xfrm rot="10800000">
                <a:off x="9943822"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24"/>
              <p:cNvSpPr/>
              <p:nvPr/>
            </p:nvSpPr>
            <p:spPr>
              <a:xfrm rot="10800000">
                <a:off x="9476441"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24"/>
              <p:cNvSpPr/>
              <p:nvPr/>
            </p:nvSpPr>
            <p:spPr>
              <a:xfrm rot="10800000">
                <a:off x="9009059"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24"/>
              <p:cNvSpPr/>
              <p:nvPr/>
            </p:nvSpPr>
            <p:spPr>
              <a:xfrm rot="10800000">
                <a:off x="8541723"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24"/>
              <p:cNvSpPr/>
              <p:nvPr/>
            </p:nvSpPr>
            <p:spPr>
              <a:xfrm rot="10800000">
                <a:off x="9710772"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24"/>
              <p:cNvSpPr/>
              <p:nvPr/>
            </p:nvSpPr>
            <p:spPr>
              <a:xfrm rot="10800000">
                <a:off x="9243391"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24"/>
              <p:cNvSpPr/>
              <p:nvPr/>
            </p:nvSpPr>
            <p:spPr>
              <a:xfrm rot="10800000">
                <a:off x="9943822"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24"/>
              <p:cNvSpPr/>
              <p:nvPr/>
            </p:nvSpPr>
            <p:spPr>
              <a:xfrm rot="10800000">
                <a:off x="9476441"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24"/>
              <p:cNvSpPr/>
              <p:nvPr/>
            </p:nvSpPr>
            <p:spPr>
              <a:xfrm rot="10800000">
                <a:off x="982851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24"/>
              <p:cNvSpPr/>
              <p:nvPr/>
            </p:nvSpPr>
            <p:spPr>
              <a:xfrm rot="10800000">
                <a:off x="9361128"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24"/>
              <p:cNvSpPr/>
              <p:nvPr/>
            </p:nvSpPr>
            <p:spPr>
              <a:xfrm rot="10800000">
                <a:off x="8893747"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24"/>
              <p:cNvSpPr/>
              <p:nvPr/>
            </p:nvSpPr>
            <p:spPr>
              <a:xfrm rot="10800000">
                <a:off x="8425176"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24"/>
              <p:cNvSpPr/>
              <p:nvPr/>
            </p:nvSpPr>
            <p:spPr>
              <a:xfrm rot="10800000">
                <a:off x="1006160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24"/>
              <p:cNvSpPr/>
              <p:nvPr/>
            </p:nvSpPr>
            <p:spPr>
              <a:xfrm rot="10800000">
                <a:off x="959422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24"/>
              <p:cNvSpPr/>
              <p:nvPr/>
            </p:nvSpPr>
            <p:spPr>
              <a:xfrm rot="10800000">
                <a:off x="912684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24"/>
              <p:cNvSpPr/>
              <p:nvPr/>
            </p:nvSpPr>
            <p:spPr>
              <a:xfrm rot="10800000">
                <a:off x="865946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24"/>
              <p:cNvSpPr/>
              <p:nvPr/>
            </p:nvSpPr>
            <p:spPr>
              <a:xfrm rot="10800000">
                <a:off x="9710772"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24"/>
              <p:cNvSpPr/>
              <p:nvPr/>
            </p:nvSpPr>
            <p:spPr>
              <a:xfrm rot="10800000">
                <a:off x="9243391"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24"/>
              <p:cNvSpPr/>
              <p:nvPr/>
            </p:nvSpPr>
            <p:spPr>
              <a:xfrm rot="10800000">
                <a:off x="8776009"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24"/>
              <p:cNvSpPr/>
              <p:nvPr/>
            </p:nvSpPr>
            <p:spPr>
              <a:xfrm rot="10800000">
                <a:off x="9943822"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24"/>
              <p:cNvSpPr/>
              <p:nvPr/>
            </p:nvSpPr>
            <p:spPr>
              <a:xfrm rot="10800000">
                <a:off x="9476441"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24"/>
              <p:cNvSpPr/>
              <p:nvPr/>
            </p:nvSpPr>
            <p:spPr>
              <a:xfrm rot="10800000">
                <a:off x="9009059"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24"/>
              <p:cNvSpPr/>
              <p:nvPr/>
            </p:nvSpPr>
            <p:spPr>
              <a:xfrm rot="10800000">
                <a:off x="9710772"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24"/>
              <p:cNvSpPr/>
              <p:nvPr/>
            </p:nvSpPr>
            <p:spPr>
              <a:xfrm rot="10800000">
                <a:off x="9243391"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24"/>
              <p:cNvSpPr/>
              <p:nvPr/>
            </p:nvSpPr>
            <p:spPr>
              <a:xfrm rot="10800000">
                <a:off x="8776009"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24"/>
              <p:cNvSpPr/>
              <p:nvPr/>
            </p:nvSpPr>
            <p:spPr>
              <a:xfrm rot="10800000">
                <a:off x="8308628"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24"/>
              <p:cNvSpPr/>
              <p:nvPr/>
            </p:nvSpPr>
            <p:spPr>
              <a:xfrm rot="10800000">
                <a:off x="9943822"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24"/>
              <p:cNvSpPr/>
              <p:nvPr/>
            </p:nvSpPr>
            <p:spPr>
              <a:xfrm rot="10800000">
                <a:off x="9476441"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24"/>
              <p:cNvSpPr/>
              <p:nvPr/>
            </p:nvSpPr>
            <p:spPr>
              <a:xfrm rot="10800000">
                <a:off x="9009059"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24"/>
              <p:cNvSpPr/>
              <p:nvPr/>
            </p:nvSpPr>
            <p:spPr>
              <a:xfrm rot="10800000">
                <a:off x="8541723"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24"/>
              <p:cNvSpPr/>
              <p:nvPr/>
            </p:nvSpPr>
            <p:spPr>
              <a:xfrm rot="10800000">
                <a:off x="982851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24"/>
              <p:cNvSpPr/>
              <p:nvPr/>
            </p:nvSpPr>
            <p:spPr>
              <a:xfrm rot="10800000">
                <a:off x="9361128"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24"/>
              <p:cNvSpPr/>
              <p:nvPr/>
            </p:nvSpPr>
            <p:spPr>
              <a:xfrm rot="10800000">
                <a:off x="8893747"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24"/>
              <p:cNvSpPr/>
              <p:nvPr/>
            </p:nvSpPr>
            <p:spPr>
              <a:xfrm rot="10800000">
                <a:off x="1006160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9" name="Google Shape;4539;p24"/>
              <p:cNvSpPr/>
              <p:nvPr/>
            </p:nvSpPr>
            <p:spPr>
              <a:xfrm rot="10800000">
                <a:off x="959422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24"/>
              <p:cNvSpPr/>
              <p:nvPr/>
            </p:nvSpPr>
            <p:spPr>
              <a:xfrm rot="10800000">
                <a:off x="912684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24"/>
              <p:cNvSpPr/>
              <p:nvPr/>
            </p:nvSpPr>
            <p:spPr>
              <a:xfrm rot="10800000">
                <a:off x="865946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24"/>
              <p:cNvSpPr/>
              <p:nvPr/>
            </p:nvSpPr>
            <p:spPr>
              <a:xfrm rot="10800000">
                <a:off x="9710772"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24"/>
              <p:cNvSpPr/>
              <p:nvPr/>
            </p:nvSpPr>
            <p:spPr>
              <a:xfrm rot="10800000">
                <a:off x="9243391"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24"/>
              <p:cNvSpPr/>
              <p:nvPr/>
            </p:nvSpPr>
            <p:spPr>
              <a:xfrm rot="10800000">
                <a:off x="8776009"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24"/>
              <p:cNvSpPr/>
              <p:nvPr/>
            </p:nvSpPr>
            <p:spPr>
              <a:xfrm rot="10800000">
                <a:off x="9943822"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24"/>
              <p:cNvSpPr/>
              <p:nvPr/>
            </p:nvSpPr>
            <p:spPr>
              <a:xfrm rot="10800000">
                <a:off x="9476441"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7" name="Google Shape;4547;p24"/>
              <p:cNvSpPr/>
              <p:nvPr/>
            </p:nvSpPr>
            <p:spPr>
              <a:xfrm rot="10800000">
                <a:off x="9009059"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8" name="Google Shape;4548;p24"/>
              <p:cNvSpPr/>
              <p:nvPr/>
            </p:nvSpPr>
            <p:spPr>
              <a:xfrm rot="10800000">
                <a:off x="9710772"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24"/>
              <p:cNvSpPr/>
              <p:nvPr/>
            </p:nvSpPr>
            <p:spPr>
              <a:xfrm rot="10800000">
                <a:off x="9243391"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24"/>
              <p:cNvSpPr/>
              <p:nvPr/>
            </p:nvSpPr>
            <p:spPr>
              <a:xfrm rot="10800000">
                <a:off x="8776009"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24"/>
              <p:cNvSpPr/>
              <p:nvPr/>
            </p:nvSpPr>
            <p:spPr>
              <a:xfrm rot="10800000">
                <a:off x="9943822"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24"/>
              <p:cNvSpPr/>
              <p:nvPr/>
            </p:nvSpPr>
            <p:spPr>
              <a:xfrm rot="10800000">
                <a:off x="9476441"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24"/>
              <p:cNvSpPr/>
              <p:nvPr/>
            </p:nvSpPr>
            <p:spPr>
              <a:xfrm rot="10800000">
                <a:off x="9009059"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24"/>
              <p:cNvSpPr/>
              <p:nvPr/>
            </p:nvSpPr>
            <p:spPr>
              <a:xfrm rot="10800000">
                <a:off x="982851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24"/>
              <p:cNvSpPr/>
              <p:nvPr/>
            </p:nvSpPr>
            <p:spPr>
              <a:xfrm rot="10800000">
                <a:off x="9361128"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24"/>
              <p:cNvSpPr/>
              <p:nvPr/>
            </p:nvSpPr>
            <p:spPr>
              <a:xfrm rot="10800000">
                <a:off x="8893747"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24"/>
              <p:cNvSpPr/>
              <p:nvPr/>
            </p:nvSpPr>
            <p:spPr>
              <a:xfrm rot="10800000">
                <a:off x="1006160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24"/>
              <p:cNvSpPr/>
              <p:nvPr/>
            </p:nvSpPr>
            <p:spPr>
              <a:xfrm rot="10800000">
                <a:off x="959422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24"/>
              <p:cNvSpPr/>
              <p:nvPr/>
            </p:nvSpPr>
            <p:spPr>
              <a:xfrm rot="10800000">
                <a:off x="912684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24"/>
              <p:cNvSpPr/>
              <p:nvPr/>
            </p:nvSpPr>
            <p:spPr>
              <a:xfrm rot="10800000">
                <a:off x="865946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24"/>
              <p:cNvSpPr/>
              <p:nvPr/>
            </p:nvSpPr>
            <p:spPr>
              <a:xfrm rot="10800000">
                <a:off x="9710772"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24"/>
              <p:cNvSpPr/>
              <p:nvPr/>
            </p:nvSpPr>
            <p:spPr>
              <a:xfrm rot="10800000">
                <a:off x="9243391"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24"/>
              <p:cNvSpPr/>
              <p:nvPr/>
            </p:nvSpPr>
            <p:spPr>
              <a:xfrm rot="10800000">
                <a:off x="8776009" y="337916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24"/>
              <p:cNvSpPr/>
              <p:nvPr/>
            </p:nvSpPr>
            <p:spPr>
              <a:xfrm rot="10800000">
                <a:off x="9943822"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24"/>
              <p:cNvSpPr/>
              <p:nvPr/>
            </p:nvSpPr>
            <p:spPr>
              <a:xfrm rot="10800000">
                <a:off x="9476441"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24"/>
              <p:cNvSpPr/>
              <p:nvPr/>
            </p:nvSpPr>
            <p:spPr>
              <a:xfrm rot="10800000">
                <a:off x="9009059"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7" name="Google Shape;4567;p24"/>
              <p:cNvSpPr/>
              <p:nvPr/>
            </p:nvSpPr>
            <p:spPr>
              <a:xfrm rot="10800000">
                <a:off x="9710772"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24"/>
              <p:cNvSpPr/>
              <p:nvPr/>
            </p:nvSpPr>
            <p:spPr>
              <a:xfrm rot="10800000">
                <a:off x="9243391"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24"/>
              <p:cNvSpPr/>
              <p:nvPr/>
            </p:nvSpPr>
            <p:spPr>
              <a:xfrm rot="10800000">
                <a:off x="8776009"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24"/>
              <p:cNvSpPr/>
              <p:nvPr/>
            </p:nvSpPr>
            <p:spPr>
              <a:xfrm rot="10800000">
                <a:off x="9943822"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24"/>
              <p:cNvSpPr/>
              <p:nvPr/>
            </p:nvSpPr>
            <p:spPr>
              <a:xfrm rot="10800000">
                <a:off x="9476441"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24"/>
              <p:cNvSpPr/>
              <p:nvPr/>
            </p:nvSpPr>
            <p:spPr>
              <a:xfrm rot="10800000">
                <a:off x="9009059"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24"/>
              <p:cNvSpPr/>
              <p:nvPr/>
            </p:nvSpPr>
            <p:spPr>
              <a:xfrm rot="10800000">
                <a:off x="982851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p24"/>
              <p:cNvSpPr/>
              <p:nvPr/>
            </p:nvSpPr>
            <p:spPr>
              <a:xfrm rot="10800000">
                <a:off x="9361128"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24"/>
              <p:cNvSpPr/>
              <p:nvPr/>
            </p:nvSpPr>
            <p:spPr>
              <a:xfrm rot="10800000">
                <a:off x="8893747"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24"/>
              <p:cNvSpPr/>
              <p:nvPr/>
            </p:nvSpPr>
            <p:spPr>
              <a:xfrm rot="10800000">
                <a:off x="8425176"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24"/>
              <p:cNvSpPr/>
              <p:nvPr/>
            </p:nvSpPr>
            <p:spPr>
              <a:xfrm rot="10800000">
                <a:off x="1006160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24"/>
              <p:cNvSpPr/>
              <p:nvPr/>
            </p:nvSpPr>
            <p:spPr>
              <a:xfrm rot="10800000">
                <a:off x="959422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24"/>
              <p:cNvSpPr/>
              <p:nvPr/>
            </p:nvSpPr>
            <p:spPr>
              <a:xfrm rot="10800000">
                <a:off x="912684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24"/>
              <p:cNvSpPr/>
              <p:nvPr/>
            </p:nvSpPr>
            <p:spPr>
              <a:xfrm rot="10800000">
                <a:off x="865946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24"/>
              <p:cNvSpPr/>
              <p:nvPr/>
            </p:nvSpPr>
            <p:spPr>
              <a:xfrm rot="10800000">
                <a:off x="9710772"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24"/>
              <p:cNvSpPr/>
              <p:nvPr/>
            </p:nvSpPr>
            <p:spPr>
              <a:xfrm rot="10800000">
                <a:off x="9243391"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24"/>
              <p:cNvSpPr/>
              <p:nvPr/>
            </p:nvSpPr>
            <p:spPr>
              <a:xfrm rot="10800000">
                <a:off x="8776009"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24"/>
              <p:cNvSpPr/>
              <p:nvPr/>
            </p:nvSpPr>
            <p:spPr>
              <a:xfrm rot="10800000">
                <a:off x="9943822"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24"/>
              <p:cNvSpPr/>
              <p:nvPr/>
            </p:nvSpPr>
            <p:spPr>
              <a:xfrm rot="10800000">
                <a:off x="9476441"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24"/>
              <p:cNvSpPr/>
              <p:nvPr/>
            </p:nvSpPr>
            <p:spPr>
              <a:xfrm rot="10800000">
                <a:off x="9009059"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24"/>
              <p:cNvSpPr/>
              <p:nvPr/>
            </p:nvSpPr>
            <p:spPr>
              <a:xfrm rot="10800000">
                <a:off x="9710772"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8" name="Google Shape;4588;p24"/>
              <p:cNvSpPr/>
              <p:nvPr/>
            </p:nvSpPr>
            <p:spPr>
              <a:xfrm rot="10800000">
                <a:off x="9243391"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9" name="Google Shape;4589;p24"/>
              <p:cNvSpPr/>
              <p:nvPr/>
            </p:nvSpPr>
            <p:spPr>
              <a:xfrm rot="10800000">
                <a:off x="8776009"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24"/>
              <p:cNvSpPr/>
              <p:nvPr/>
            </p:nvSpPr>
            <p:spPr>
              <a:xfrm rot="10800000">
                <a:off x="9943822"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24"/>
              <p:cNvSpPr/>
              <p:nvPr/>
            </p:nvSpPr>
            <p:spPr>
              <a:xfrm rot="10800000">
                <a:off x="9476441"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24"/>
              <p:cNvSpPr/>
              <p:nvPr/>
            </p:nvSpPr>
            <p:spPr>
              <a:xfrm rot="10800000">
                <a:off x="9009059"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24"/>
              <p:cNvSpPr/>
              <p:nvPr/>
            </p:nvSpPr>
            <p:spPr>
              <a:xfrm rot="10800000">
                <a:off x="982851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24"/>
              <p:cNvSpPr/>
              <p:nvPr/>
            </p:nvSpPr>
            <p:spPr>
              <a:xfrm rot="10800000">
                <a:off x="9361128"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24"/>
              <p:cNvSpPr/>
              <p:nvPr/>
            </p:nvSpPr>
            <p:spPr>
              <a:xfrm rot="10800000">
                <a:off x="8893747"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6" name="Google Shape;4596;p24"/>
              <p:cNvSpPr/>
              <p:nvPr/>
            </p:nvSpPr>
            <p:spPr>
              <a:xfrm rot="10800000">
                <a:off x="1006160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24"/>
              <p:cNvSpPr/>
              <p:nvPr/>
            </p:nvSpPr>
            <p:spPr>
              <a:xfrm rot="10800000">
                <a:off x="9594224"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24"/>
              <p:cNvSpPr/>
              <p:nvPr/>
            </p:nvSpPr>
            <p:spPr>
              <a:xfrm rot="10800000">
                <a:off x="9126843"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24"/>
              <p:cNvSpPr/>
              <p:nvPr/>
            </p:nvSpPr>
            <p:spPr>
              <a:xfrm rot="10800000">
                <a:off x="865946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24"/>
              <p:cNvSpPr/>
              <p:nvPr/>
            </p:nvSpPr>
            <p:spPr>
              <a:xfrm rot="10800000">
                <a:off x="9710772"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24"/>
              <p:cNvSpPr/>
              <p:nvPr/>
            </p:nvSpPr>
            <p:spPr>
              <a:xfrm rot="10800000">
                <a:off x="9243391"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24"/>
              <p:cNvSpPr/>
              <p:nvPr/>
            </p:nvSpPr>
            <p:spPr>
              <a:xfrm rot="10800000">
                <a:off x="8776009"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24"/>
              <p:cNvSpPr/>
              <p:nvPr/>
            </p:nvSpPr>
            <p:spPr>
              <a:xfrm rot="10800000">
                <a:off x="8308628"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4" name="Google Shape;4604;p24"/>
              <p:cNvSpPr/>
              <p:nvPr/>
            </p:nvSpPr>
            <p:spPr>
              <a:xfrm rot="10800000">
                <a:off x="9943822"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5" name="Google Shape;4605;p24"/>
              <p:cNvSpPr/>
              <p:nvPr/>
            </p:nvSpPr>
            <p:spPr>
              <a:xfrm rot="10800000">
                <a:off x="9476441"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24"/>
              <p:cNvSpPr/>
              <p:nvPr/>
            </p:nvSpPr>
            <p:spPr>
              <a:xfrm rot="10800000">
                <a:off x="9009059"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7" name="Google Shape;4607;p24"/>
              <p:cNvSpPr/>
              <p:nvPr/>
            </p:nvSpPr>
            <p:spPr>
              <a:xfrm rot="10800000">
                <a:off x="8541723"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p24"/>
              <p:cNvSpPr/>
              <p:nvPr/>
            </p:nvSpPr>
            <p:spPr>
              <a:xfrm rot="10800000">
                <a:off x="9710772"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24"/>
              <p:cNvSpPr/>
              <p:nvPr/>
            </p:nvSpPr>
            <p:spPr>
              <a:xfrm rot="10800000">
                <a:off x="9243391"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24"/>
              <p:cNvSpPr/>
              <p:nvPr/>
            </p:nvSpPr>
            <p:spPr>
              <a:xfrm rot="10800000">
                <a:off x="8776009"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24"/>
              <p:cNvSpPr/>
              <p:nvPr/>
            </p:nvSpPr>
            <p:spPr>
              <a:xfrm rot="10800000">
                <a:off x="8308628"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24"/>
              <p:cNvSpPr/>
              <p:nvPr/>
            </p:nvSpPr>
            <p:spPr>
              <a:xfrm rot="10800000">
                <a:off x="9943822"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24"/>
              <p:cNvSpPr/>
              <p:nvPr/>
            </p:nvSpPr>
            <p:spPr>
              <a:xfrm rot="10800000">
                <a:off x="9476441"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24"/>
              <p:cNvSpPr/>
              <p:nvPr/>
            </p:nvSpPr>
            <p:spPr>
              <a:xfrm rot="10800000">
                <a:off x="9009059"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24"/>
              <p:cNvSpPr/>
              <p:nvPr/>
            </p:nvSpPr>
            <p:spPr>
              <a:xfrm rot="10800000">
                <a:off x="8541723"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6" name="Google Shape;4616;p24"/>
            <p:cNvGrpSpPr/>
            <p:nvPr/>
          </p:nvGrpSpPr>
          <p:grpSpPr>
            <a:xfrm>
              <a:off x="55981" y="21377"/>
              <a:ext cx="2006714" cy="5100745"/>
              <a:chOff x="55981" y="21377"/>
              <a:chExt cx="2006714" cy="5100745"/>
            </a:xfrm>
          </p:grpSpPr>
          <p:sp>
            <p:nvSpPr>
              <p:cNvPr id="4617" name="Google Shape;4617;p24"/>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24"/>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24"/>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0" name="Google Shape;4620;p24"/>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24"/>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24"/>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24"/>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24"/>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24"/>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24"/>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24"/>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24"/>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24"/>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24"/>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24"/>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24"/>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24"/>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24"/>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24"/>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24"/>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24"/>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24"/>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24"/>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24"/>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24"/>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24"/>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24"/>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24"/>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24"/>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24"/>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7" name="Google Shape;4647;p24"/>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24"/>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9" name="Google Shape;4649;p24"/>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0" name="Google Shape;4650;p24"/>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24"/>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2" name="Google Shape;4652;p24"/>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3" name="Google Shape;4653;p24"/>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24"/>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24"/>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24"/>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24"/>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24"/>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24"/>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24"/>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24"/>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2" name="Google Shape;4662;p24"/>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24"/>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4" name="Google Shape;4664;p24"/>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24"/>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24"/>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7" name="Google Shape;4667;p24"/>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24"/>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24"/>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24"/>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24"/>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24"/>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3" name="Google Shape;4673;p24"/>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24"/>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24"/>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24"/>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24"/>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24"/>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24"/>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24"/>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24"/>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24"/>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683" name="Google Shape;4683;p24"/>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pic>
        <p:nvPicPr>
          <p:cNvPr id="4684" name="Google Shape;4684;p24"/>
          <p:cNvPicPr preferRelativeResize="0"/>
          <p:nvPr/>
        </p:nvPicPr>
        <p:blipFill rotWithShape="1">
          <a:blip r:embed="rId2">
            <a:alphaModFix amt="74000"/>
          </a:blip>
          <a:srcRect b="50000" l="0" r="50000" t="0"/>
          <a:stretch/>
        </p:blipFill>
        <p:spPr>
          <a:xfrm flipH="1">
            <a:off x="0" y="2780472"/>
            <a:ext cx="2681200" cy="2363028"/>
          </a:xfrm>
          <a:prstGeom prst="rect">
            <a:avLst/>
          </a:prstGeom>
          <a:noFill/>
          <a:ln>
            <a:noFill/>
          </a:ln>
        </p:spPr>
      </p:pic>
      <p:pic>
        <p:nvPicPr>
          <p:cNvPr id="4685" name="Google Shape;4685;p24"/>
          <p:cNvPicPr preferRelativeResize="0"/>
          <p:nvPr/>
        </p:nvPicPr>
        <p:blipFill rotWithShape="1">
          <a:blip r:embed="rId2">
            <a:alphaModFix amt="74000"/>
          </a:blip>
          <a:srcRect b="50000" l="50000" r="0" t="0"/>
          <a:stretch/>
        </p:blipFill>
        <p:spPr>
          <a:xfrm flipH="1">
            <a:off x="6462800" y="2780472"/>
            <a:ext cx="2681200" cy="236302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0_1_1_1_1_1_1_1_1_1">
    <p:spTree>
      <p:nvGrpSpPr>
        <p:cNvPr id="4686" name="Shape 4686"/>
        <p:cNvGrpSpPr/>
        <p:nvPr/>
      </p:nvGrpSpPr>
      <p:grpSpPr>
        <a:xfrm>
          <a:off x="0" y="0"/>
          <a:ext cx="0" cy="0"/>
          <a:chOff x="0" y="0"/>
          <a:chExt cx="0" cy="0"/>
        </a:xfrm>
      </p:grpSpPr>
      <p:grpSp>
        <p:nvGrpSpPr>
          <p:cNvPr id="4687" name="Google Shape;4687;p25"/>
          <p:cNvGrpSpPr/>
          <p:nvPr/>
        </p:nvGrpSpPr>
        <p:grpSpPr>
          <a:xfrm>
            <a:off x="-60567" y="21377"/>
            <a:ext cx="9148587" cy="5100745"/>
            <a:chOff x="-60567" y="21377"/>
            <a:chExt cx="9148587" cy="5100745"/>
          </a:xfrm>
        </p:grpSpPr>
        <p:grpSp>
          <p:nvGrpSpPr>
            <p:cNvPr id="4688" name="Google Shape;4688;p25"/>
            <p:cNvGrpSpPr/>
            <p:nvPr/>
          </p:nvGrpSpPr>
          <p:grpSpPr>
            <a:xfrm>
              <a:off x="-60567" y="21377"/>
              <a:ext cx="603380" cy="5100745"/>
              <a:chOff x="-60567" y="21377"/>
              <a:chExt cx="603380" cy="5100745"/>
            </a:xfrm>
          </p:grpSpPr>
          <p:sp>
            <p:nvSpPr>
              <p:cNvPr id="4689" name="Google Shape;4689;p25"/>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25"/>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25"/>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2" name="Google Shape;4692;p25"/>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25"/>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4" name="Google Shape;4694;p25"/>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5" name="Google Shape;4695;p25"/>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6" name="Google Shape;4696;p25"/>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7" name="Google Shape;4697;p25"/>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25"/>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25"/>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25"/>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25"/>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25"/>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25"/>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25"/>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25"/>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25"/>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25"/>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25"/>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9" name="Google Shape;4709;p25"/>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0" name="Google Shape;4710;p25"/>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25"/>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25"/>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25"/>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25"/>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25"/>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25"/>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25"/>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25"/>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25"/>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25"/>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25"/>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2" name="Google Shape;4722;p25"/>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25"/>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25"/>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25"/>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25"/>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7" name="Google Shape;4727;p25"/>
            <p:cNvGrpSpPr/>
            <p:nvPr/>
          </p:nvGrpSpPr>
          <p:grpSpPr>
            <a:xfrm>
              <a:off x="8368091" y="21377"/>
              <a:ext cx="719928" cy="5100745"/>
              <a:chOff x="8368091" y="21377"/>
              <a:chExt cx="719928" cy="5100745"/>
            </a:xfrm>
          </p:grpSpPr>
          <p:sp>
            <p:nvSpPr>
              <p:cNvPr id="4728" name="Google Shape;4728;p25"/>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25"/>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25"/>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1" name="Google Shape;4731;p25"/>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2" name="Google Shape;4732;p25"/>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25"/>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4" name="Google Shape;4734;p25"/>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25"/>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25"/>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7" name="Google Shape;4737;p25"/>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25"/>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25"/>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25"/>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25"/>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25"/>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25"/>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25"/>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25"/>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25"/>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25"/>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25"/>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25"/>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25"/>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25"/>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25"/>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25"/>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25"/>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25"/>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25"/>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7" name="Google Shape;4757;p25"/>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25"/>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25"/>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25"/>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25"/>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25"/>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25"/>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25"/>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25"/>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25"/>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25"/>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25"/>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25"/>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25"/>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25"/>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2" name="Google Shape;4772;p25"/>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25"/>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4" name="Google Shape;4774;p25"/>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5" name="Google Shape;4775;p25"/>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25"/>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25"/>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25"/>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25"/>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25"/>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781" name="Google Shape;4781;p25"/>
          <p:cNvPicPr preferRelativeResize="0"/>
          <p:nvPr/>
        </p:nvPicPr>
        <p:blipFill rotWithShape="1">
          <a:blip r:embed="rId2">
            <a:alphaModFix amt="76000"/>
          </a:blip>
          <a:srcRect b="35094" l="0" r="30289" t="0"/>
          <a:stretch/>
        </p:blipFill>
        <p:spPr>
          <a:xfrm>
            <a:off x="4914826" y="1672499"/>
            <a:ext cx="4229175" cy="3471000"/>
          </a:xfrm>
          <a:prstGeom prst="rect">
            <a:avLst/>
          </a:prstGeom>
          <a:noFill/>
          <a:ln>
            <a:noFill/>
          </a:ln>
        </p:spPr>
      </p:pic>
      <p:sp>
        <p:nvSpPr>
          <p:cNvPr id="4782" name="Google Shape;4782;p25"/>
          <p:cNvSpPr txBox="1"/>
          <p:nvPr>
            <p:ph idx="1" type="body"/>
          </p:nvPr>
        </p:nvSpPr>
        <p:spPr>
          <a:xfrm>
            <a:off x="720000" y="1098957"/>
            <a:ext cx="7704000" cy="3471000"/>
          </a:xfrm>
          <a:prstGeom prst="rect">
            <a:avLst/>
          </a:prstGeom>
          <a:noFill/>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Char char="■"/>
              <a:defRPr/>
            </a:lvl1pPr>
            <a:lvl2pPr indent="-330200" lvl="1" marL="914400" rtl="0">
              <a:lnSpc>
                <a:spcPct val="100000"/>
              </a:lnSpc>
              <a:spcBef>
                <a:spcPts val="0"/>
              </a:spcBef>
              <a:spcAft>
                <a:spcPts val="0"/>
              </a:spcAft>
              <a:buClr>
                <a:srgbClr val="434343"/>
              </a:buClr>
              <a:buSzPts val="1600"/>
              <a:buFont typeface="Roboto Condensed Light"/>
              <a:buChar char="○"/>
              <a:defRPr/>
            </a:lvl2pPr>
            <a:lvl3pPr indent="-330200" lvl="2" marL="1371600" rtl="0">
              <a:lnSpc>
                <a:spcPct val="100000"/>
              </a:lnSpc>
              <a:spcBef>
                <a:spcPts val="0"/>
              </a:spcBef>
              <a:spcAft>
                <a:spcPts val="0"/>
              </a:spcAft>
              <a:buClr>
                <a:srgbClr val="434343"/>
              </a:buClr>
              <a:buSzPts val="1600"/>
              <a:buFont typeface="Roboto Condensed Light"/>
              <a:buChar char="■"/>
              <a:defRPr/>
            </a:lvl3pPr>
            <a:lvl4pPr indent="-330200" lvl="3" marL="1828800" rtl="0">
              <a:lnSpc>
                <a:spcPct val="100000"/>
              </a:lnSpc>
              <a:spcBef>
                <a:spcPts val="0"/>
              </a:spcBef>
              <a:spcAft>
                <a:spcPts val="0"/>
              </a:spcAft>
              <a:buClr>
                <a:srgbClr val="434343"/>
              </a:buClr>
              <a:buSzPts val="1600"/>
              <a:buFont typeface="Roboto Condensed Light"/>
              <a:buChar char="●"/>
              <a:defRPr/>
            </a:lvl4pPr>
            <a:lvl5pPr indent="-330200" lvl="4" marL="2286000" rtl="0">
              <a:lnSpc>
                <a:spcPct val="100000"/>
              </a:lnSpc>
              <a:spcBef>
                <a:spcPts val="0"/>
              </a:spcBef>
              <a:spcAft>
                <a:spcPts val="0"/>
              </a:spcAft>
              <a:buClr>
                <a:srgbClr val="434343"/>
              </a:buClr>
              <a:buSzPts val="1600"/>
              <a:buFont typeface="Roboto Condensed Light"/>
              <a:buChar char="○"/>
              <a:defRPr/>
            </a:lvl5pPr>
            <a:lvl6pPr indent="-330200" lvl="5" marL="2743200" rtl="0">
              <a:lnSpc>
                <a:spcPct val="100000"/>
              </a:lnSpc>
              <a:spcBef>
                <a:spcPts val="0"/>
              </a:spcBef>
              <a:spcAft>
                <a:spcPts val="0"/>
              </a:spcAft>
              <a:buClr>
                <a:srgbClr val="434343"/>
              </a:buClr>
              <a:buSzPts val="1600"/>
              <a:buFont typeface="Roboto Condensed Light"/>
              <a:buChar char="■"/>
              <a:defRPr/>
            </a:lvl6pPr>
            <a:lvl7pPr indent="-330200" lvl="6" marL="3200400" rtl="0">
              <a:lnSpc>
                <a:spcPct val="100000"/>
              </a:lnSpc>
              <a:spcBef>
                <a:spcPts val="0"/>
              </a:spcBef>
              <a:spcAft>
                <a:spcPts val="0"/>
              </a:spcAft>
              <a:buClr>
                <a:srgbClr val="434343"/>
              </a:buClr>
              <a:buSzPts val="1600"/>
              <a:buFont typeface="Roboto Condensed Light"/>
              <a:buChar char="●"/>
              <a:defRPr/>
            </a:lvl7pPr>
            <a:lvl8pPr indent="-330200" lvl="7" marL="3657600" rtl="0">
              <a:lnSpc>
                <a:spcPct val="100000"/>
              </a:lnSpc>
              <a:spcBef>
                <a:spcPts val="0"/>
              </a:spcBef>
              <a:spcAft>
                <a:spcPts val="0"/>
              </a:spcAft>
              <a:buClr>
                <a:srgbClr val="434343"/>
              </a:buClr>
              <a:buSzPts val="1600"/>
              <a:buFont typeface="Roboto Condensed Light"/>
              <a:buChar char="○"/>
              <a:defRPr/>
            </a:lvl8pPr>
            <a:lvl9pPr indent="-330200" lvl="8" marL="4114800" rtl="0">
              <a:lnSpc>
                <a:spcPct val="100000"/>
              </a:lnSpc>
              <a:spcBef>
                <a:spcPts val="0"/>
              </a:spcBef>
              <a:spcAft>
                <a:spcPts val="0"/>
              </a:spcAft>
              <a:buClr>
                <a:srgbClr val="434343"/>
              </a:buClr>
              <a:buSzPts val="1600"/>
              <a:buFont typeface="Roboto Condensed Light"/>
              <a:buChar char="■"/>
              <a:defRPr/>
            </a:lvl9pPr>
          </a:lstStyle>
          <a:p/>
        </p:txBody>
      </p:sp>
      <p:sp>
        <p:nvSpPr>
          <p:cNvPr id="4783" name="Google Shape;4783;p25"/>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200"/>
              <a:buFont typeface="Fredoka One"/>
              <a:buNone/>
              <a:defRPr sz="3200"/>
            </a:lvl1pPr>
            <a:lvl2pPr lvl="1" rtl="0" algn="ctr">
              <a:spcBef>
                <a:spcPts val="0"/>
              </a:spcBef>
              <a:spcAft>
                <a:spcPts val="0"/>
              </a:spcAft>
              <a:buSzPts val="3600"/>
              <a:buFont typeface="Fredoka One"/>
              <a:buNone/>
              <a:defRPr sz="3600">
                <a:latin typeface="Fredoka One"/>
                <a:ea typeface="Fredoka One"/>
                <a:cs typeface="Fredoka One"/>
                <a:sym typeface="Fredoka One"/>
              </a:defRPr>
            </a:lvl2pPr>
            <a:lvl3pPr lvl="2" rtl="0" algn="ctr">
              <a:spcBef>
                <a:spcPts val="0"/>
              </a:spcBef>
              <a:spcAft>
                <a:spcPts val="0"/>
              </a:spcAft>
              <a:buSzPts val="3600"/>
              <a:buFont typeface="Fredoka One"/>
              <a:buNone/>
              <a:defRPr sz="3600">
                <a:latin typeface="Fredoka One"/>
                <a:ea typeface="Fredoka One"/>
                <a:cs typeface="Fredoka One"/>
                <a:sym typeface="Fredoka One"/>
              </a:defRPr>
            </a:lvl3pPr>
            <a:lvl4pPr lvl="3" rtl="0" algn="ctr">
              <a:spcBef>
                <a:spcPts val="0"/>
              </a:spcBef>
              <a:spcAft>
                <a:spcPts val="0"/>
              </a:spcAft>
              <a:buSzPts val="3600"/>
              <a:buFont typeface="Fredoka One"/>
              <a:buNone/>
              <a:defRPr sz="3600">
                <a:latin typeface="Fredoka One"/>
                <a:ea typeface="Fredoka One"/>
                <a:cs typeface="Fredoka One"/>
                <a:sym typeface="Fredoka One"/>
              </a:defRPr>
            </a:lvl4pPr>
            <a:lvl5pPr lvl="4" rtl="0" algn="ctr">
              <a:spcBef>
                <a:spcPts val="0"/>
              </a:spcBef>
              <a:spcAft>
                <a:spcPts val="0"/>
              </a:spcAft>
              <a:buSzPts val="3600"/>
              <a:buFont typeface="Fredoka One"/>
              <a:buNone/>
              <a:defRPr sz="3600">
                <a:latin typeface="Fredoka One"/>
                <a:ea typeface="Fredoka One"/>
                <a:cs typeface="Fredoka One"/>
                <a:sym typeface="Fredoka One"/>
              </a:defRPr>
            </a:lvl5pPr>
            <a:lvl6pPr lvl="5" rtl="0" algn="ctr">
              <a:spcBef>
                <a:spcPts val="0"/>
              </a:spcBef>
              <a:spcAft>
                <a:spcPts val="0"/>
              </a:spcAft>
              <a:buSzPts val="3600"/>
              <a:buFont typeface="Fredoka One"/>
              <a:buNone/>
              <a:defRPr sz="3600">
                <a:latin typeface="Fredoka One"/>
                <a:ea typeface="Fredoka One"/>
                <a:cs typeface="Fredoka One"/>
                <a:sym typeface="Fredoka One"/>
              </a:defRPr>
            </a:lvl6pPr>
            <a:lvl7pPr lvl="6" rtl="0" algn="ctr">
              <a:spcBef>
                <a:spcPts val="0"/>
              </a:spcBef>
              <a:spcAft>
                <a:spcPts val="0"/>
              </a:spcAft>
              <a:buSzPts val="3600"/>
              <a:buFont typeface="Fredoka One"/>
              <a:buNone/>
              <a:defRPr sz="3600">
                <a:latin typeface="Fredoka One"/>
                <a:ea typeface="Fredoka One"/>
                <a:cs typeface="Fredoka One"/>
                <a:sym typeface="Fredoka One"/>
              </a:defRPr>
            </a:lvl7pPr>
            <a:lvl8pPr lvl="7" rtl="0" algn="ctr">
              <a:spcBef>
                <a:spcPts val="0"/>
              </a:spcBef>
              <a:spcAft>
                <a:spcPts val="0"/>
              </a:spcAft>
              <a:buSzPts val="3600"/>
              <a:buFont typeface="Fredoka One"/>
              <a:buNone/>
              <a:defRPr sz="3600">
                <a:latin typeface="Fredoka One"/>
                <a:ea typeface="Fredoka One"/>
                <a:cs typeface="Fredoka One"/>
                <a:sym typeface="Fredoka One"/>
              </a:defRPr>
            </a:lvl8pPr>
            <a:lvl9pPr lvl="8" rtl="0" algn="ctr">
              <a:spcBef>
                <a:spcPts val="0"/>
              </a:spcBef>
              <a:spcAft>
                <a:spcPts val="0"/>
              </a:spcAft>
              <a:buSzPts val="3600"/>
              <a:buFont typeface="Fredoka One"/>
              <a:buNone/>
              <a:defRPr sz="3600">
                <a:latin typeface="Fredoka One"/>
                <a:ea typeface="Fredoka One"/>
                <a:cs typeface="Fredoka One"/>
                <a:sym typeface="Fredoka 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0">
    <p:spTree>
      <p:nvGrpSpPr>
        <p:cNvPr id="4784" name="Shape 4784"/>
        <p:cNvGrpSpPr/>
        <p:nvPr/>
      </p:nvGrpSpPr>
      <p:grpSpPr>
        <a:xfrm>
          <a:off x="0" y="0"/>
          <a:ext cx="0" cy="0"/>
          <a:chOff x="0" y="0"/>
          <a:chExt cx="0" cy="0"/>
        </a:xfrm>
      </p:grpSpPr>
      <p:sp>
        <p:nvSpPr>
          <p:cNvPr id="4785" name="Google Shape;4785;p26"/>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200"/>
              <a:buFont typeface="Fredoka One"/>
              <a:buNone/>
              <a:defRPr sz="3200"/>
            </a:lvl1pPr>
            <a:lvl2pPr lvl="1" rtl="0" algn="ctr">
              <a:spcBef>
                <a:spcPts val="0"/>
              </a:spcBef>
              <a:spcAft>
                <a:spcPts val="0"/>
              </a:spcAft>
              <a:buSzPts val="3600"/>
              <a:buFont typeface="Fredoka One"/>
              <a:buNone/>
              <a:defRPr sz="3600">
                <a:latin typeface="Fredoka One"/>
                <a:ea typeface="Fredoka One"/>
                <a:cs typeface="Fredoka One"/>
                <a:sym typeface="Fredoka One"/>
              </a:defRPr>
            </a:lvl2pPr>
            <a:lvl3pPr lvl="2" rtl="0" algn="ctr">
              <a:spcBef>
                <a:spcPts val="0"/>
              </a:spcBef>
              <a:spcAft>
                <a:spcPts val="0"/>
              </a:spcAft>
              <a:buSzPts val="3600"/>
              <a:buFont typeface="Fredoka One"/>
              <a:buNone/>
              <a:defRPr sz="3600">
                <a:latin typeface="Fredoka One"/>
                <a:ea typeface="Fredoka One"/>
                <a:cs typeface="Fredoka One"/>
                <a:sym typeface="Fredoka One"/>
              </a:defRPr>
            </a:lvl3pPr>
            <a:lvl4pPr lvl="3" rtl="0" algn="ctr">
              <a:spcBef>
                <a:spcPts val="0"/>
              </a:spcBef>
              <a:spcAft>
                <a:spcPts val="0"/>
              </a:spcAft>
              <a:buSzPts val="3600"/>
              <a:buFont typeface="Fredoka One"/>
              <a:buNone/>
              <a:defRPr sz="3600">
                <a:latin typeface="Fredoka One"/>
                <a:ea typeface="Fredoka One"/>
                <a:cs typeface="Fredoka One"/>
                <a:sym typeface="Fredoka One"/>
              </a:defRPr>
            </a:lvl4pPr>
            <a:lvl5pPr lvl="4" rtl="0" algn="ctr">
              <a:spcBef>
                <a:spcPts val="0"/>
              </a:spcBef>
              <a:spcAft>
                <a:spcPts val="0"/>
              </a:spcAft>
              <a:buSzPts val="3600"/>
              <a:buFont typeface="Fredoka One"/>
              <a:buNone/>
              <a:defRPr sz="3600">
                <a:latin typeface="Fredoka One"/>
                <a:ea typeface="Fredoka One"/>
                <a:cs typeface="Fredoka One"/>
                <a:sym typeface="Fredoka One"/>
              </a:defRPr>
            </a:lvl5pPr>
            <a:lvl6pPr lvl="5" rtl="0" algn="ctr">
              <a:spcBef>
                <a:spcPts val="0"/>
              </a:spcBef>
              <a:spcAft>
                <a:spcPts val="0"/>
              </a:spcAft>
              <a:buSzPts val="3600"/>
              <a:buFont typeface="Fredoka One"/>
              <a:buNone/>
              <a:defRPr sz="3600">
                <a:latin typeface="Fredoka One"/>
                <a:ea typeface="Fredoka One"/>
                <a:cs typeface="Fredoka One"/>
                <a:sym typeface="Fredoka One"/>
              </a:defRPr>
            </a:lvl6pPr>
            <a:lvl7pPr lvl="6" rtl="0" algn="ctr">
              <a:spcBef>
                <a:spcPts val="0"/>
              </a:spcBef>
              <a:spcAft>
                <a:spcPts val="0"/>
              </a:spcAft>
              <a:buSzPts val="3600"/>
              <a:buFont typeface="Fredoka One"/>
              <a:buNone/>
              <a:defRPr sz="3600">
                <a:latin typeface="Fredoka One"/>
                <a:ea typeface="Fredoka One"/>
                <a:cs typeface="Fredoka One"/>
                <a:sym typeface="Fredoka One"/>
              </a:defRPr>
            </a:lvl7pPr>
            <a:lvl8pPr lvl="7" rtl="0" algn="ctr">
              <a:spcBef>
                <a:spcPts val="0"/>
              </a:spcBef>
              <a:spcAft>
                <a:spcPts val="0"/>
              </a:spcAft>
              <a:buSzPts val="3600"/>
              <a:buFont typeface="Fredoka One"/>
              <a:buNone/>
              <a:defRPr sz="3600">
                <a:latin typeface="Fredoka One"/>
                <a:ea typeface="Fredoka One"/>
                <a:cs typeface="Fredoka One"/>
                <a:sym typeface="Fredoka One"/>
              </a:defRPr>
            </a:lvl8pPr>
            <a:lvl9pPr lvl="8" rtl="0" algn="ctr">
              <a:spcBef>
                <a:spcPts val="0"/>
              </a:spcBef>
              <a:spcAft>
                <a:spcPts val="0"/>
              </a:spcAft>
              <a:buSzPts val="3600"/>
              <a:buFont typeface="Fredoka One"/>
              <a:buNone/>
              <a:defRPr sz="3600">
                <a:latin typeface="Fredoka One"/>
                <a:ea typeface="Fredoka One"/>
                <a:cs typeface="Fredoka One"/>
                <a:sym typeface="Fredoka One"/>
              </a:defRPr>
            </a:lvl9pPr>
          </a:lstStyle>
          <a:p/>
        </p:txBody>
      </p:sp>
      <p:grpSp>
        <p:nvGrpSpPr>
          <p:cNvPr id="4786" name="Google Shape;4786;p26"/>
          <p:cNvGrpSpPr/>
          <p:nvPr/>
        </p:nvGrpSpPr>
        <p:grpSpPr>
          <a:xfrm>
            <a:off x="7782972" y="21377"/>
            <a:ext cx="1422831" cy="5100745"/>
            <a:chOff x="7782972" y="21377"/>
            <a:chExt cx="1422831" cy="5100745"/>
          </a:xfrm>
        </p:grpSpPr>
        <p:sp>
          <p:nvSpPr>
            <p:cNvPr id="4787" name="Google Shape;4787;p26"/>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26"/>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26"/>
            <p:cNvSpPr/>
            <p:nvPr/>
          </p:nvSpPr>
          <p:spPr>
            <a:xfrm rot="10800000">
              <a:off x="7899520"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0" name="Google Shape;4790;p26"/>
            <p:cNvSpPr/>
            <p:nvPr/>
          </p:nvSpPr>
          <p:spPr>
            <a:xfrm rot="10800000">
              <a:off x="906856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26"/>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26"/>
            <p:cNvSpPr/>
            <p:nvPr/>
          </p:nvSpPr>
          <p:spPr>
            <a:xfrm rot="10800000">
              <a:off x="813380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26"/>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26"/>
            <p:cNvSpPr/>
            <p:nvPr/>
          </p:nvSpPr>
          <p:spPr>
            <a:xfrm rot="10800000">
              <a:off x="8250354"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26"/>
            <p:cNvSpPr/>
            <p:nvPr/>
          </p:nvSpPr>
          <p:spPr>
            <a:xfrm rot="10800000">
              <a:off x="7782972"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6" name="Google Shape;4796;p26"/>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26"/>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26"/>
            <p:cNvSpPr/>
            <p:nvPr/>
          </p:nvSpPr>
          <p:spPr>
            <a:xfrm rot="10800000">
              <a:off x="8016068"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26"/>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0" name="Google Shape;4800;p26"/>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26"/>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2" name="Google Shape;4802;p26"/>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3" name="Google Shape;4803;p26"/>
            <p:cNvSpPr/>
            <p:nvPr/>
          </p:nvSpPr>
          <p:spPr>
            <a:xfrm rot="10800000">
              <a:off x="7899520"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26"/>
            <p:cNvSpPr/>
            <p:nvPr/>
          </p:nvSpPr>
          <p:spPr>
            <a:xfrm rot="10800000">
              <a:off x="906856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26"/>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26"/>
            <p:cNvSpPr/>
            <p:nvPr/>
          </p:nvSpPr>
          <p:spPr>
            <a:xfrm rot="10800000">
              <a:off x="813380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26"/>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26"/>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26"/>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26"/>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1" name="Google Shape;4811;p26"/>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2" name="Google Shape;4812;p26"/>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26"/>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26"/>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5" name="Google Shape;4815;p26"/>
            <p:cNvSpPr/>
            <p:nvPr/>
          </p:nvSpPr>
          <p:spPr>
            <a:xfrm rot="10800000">
              <a:off x="9068569"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26"/>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7" name="Google Shape;4817;p26"/>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8" name="Google Shape;4818;p26"/>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26"/>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26"/>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26"/>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26"/>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26"/>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26"/>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26"/>
            <p:cNvSpPr/>
            <p:nvPr/>
          </p:nvSpPr>
          <p:spPr>
            <a:xfrm rot="10800000">
              <a:off x="9068569"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26"/>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26"/>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26"/>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26"/>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26"/>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26"/>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26"/>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26"/>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26"/>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26"/>
            <p:cNvSpPr/>
            <p:nvPr/>
          </p:nvSpPr>
          <p:spPr>
            <a:xfrm rot="10800000">
              <a:off x="9068569"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26"/>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26"/>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26"/>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26"/>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26"/>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1" name="Google Shape;4841;p26"/>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26"/>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26"/>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4" name="Google Shape;4844;p26"/>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5" name="Google Shape;4845;p26"/>
            <p:cNvSpPr/>
            <p:nvPr/>
          </p:nvSpPr>
          <p:spPr>
            <a:xfrm rot="10800000">
              <a:off x="9068569"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26"/>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26"/>
            <p:cNvSpPr/>
            <p:nvPr/>
          </p:nvSpPr>
          <p:spPr>
            <a:xfrm rot="10800000">
              <a:off x="813380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26"/>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26"/>
            <p:cNvSpPr/>
            <p:nvPr/>
          </p:nvSpPr>
          <p:spPr>
            <a:xfrm rot="10800000">
              <a:off x="8250354"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26"/>
            <p:cNvSpPr/>
            <p:nvPr/>
          </p:nvSpPr>
          <p:spPr>
            <a:xfrm rot="10800000">
              <a:off x="7782972"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26"/>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26"/>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26"/>
            <p:cNvSpPr/>
            <p:nvPr/>
          </p:nvSpPr>
          <p:spPr>
            <a:xfrm rot="10800000">
              <a:off x="8016068"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4" name="Google Shape;4854;p26"/>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5" name="Google Shape;4855;p26"/>
            <p:cNvSpPr/>
            <p:nvPr/>
          </p:nvSpPr>
          <p:spPr>
            <a:xfrm rot="10800000">
              <a:off x="8250354"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6" name="Google Shape;4856;p26"/>
            <p:cNvSpPr/>
            <p:nvPr/>
          </p:nvSpPr>
          <p:spPr>
            <a:xfrm rot="10800000">
              <a:off x="7782972"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7" name="Google Shape;4857;p26"/>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26"/>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26"/>
            <p:cNvSpPr/>
            <p:nvPr/>
          </p:nvSpPr>
          <p:spPr>
            <a:xfrm rot="10800000">
              <a:off x="8016068"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0" name="Google Shape;4860;p26"/>
          <p:cNvGrpSpPr/>
          <p:nvPr/>
        </p:nvGrpSpPr>
        <p:grpSpPr>
          <a:xfrm>
            <a:off x="55981" y="21377"/>
            <a:ext cx="1539333" cy="5100745"/>
            <a:chOff x="55981" y="21377"/>
            <a:chExt cx="1539333" cy="5100745"/>
          </a:xfrm>
        </p:grpSpPr>
        <p:sp>
          <p:nvSpPr>
            <p:cNvPr id="4861" name="Google Shape;4861;p26"/>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26"/>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26"/>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26"/>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26"/>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26"/>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26"/>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8" name="Google Shape;4868;p26"/>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26"/>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26"/>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26"/>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26"/>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26"/>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4" name="Google Shape;4874;p26"/>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26"/>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26"/>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26"/>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26"/>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26"/>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26"/>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26"/>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26"/>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26"/>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26"/>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26"/>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6" name="Google Shape;4886;p26"/>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26"/>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26"/>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26"/>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26"/>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26"/>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26"/>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26"/>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26"/>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26"/>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6" name="Google Shape;4896;p26"/>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26"/>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26"/>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26"/>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26"/>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1" name="Google Shape;4901;p26"/>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26"/>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26"/>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26"/>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26"/>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26"/>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26"/>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26"/>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26"/>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0" name="Google Shape;4910;p26"/>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26"/>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26"/>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3" name="Google Shape;4913;p26"/>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4" name="Google Shape;4914;p26"/>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26"/>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6" name="Google Shape;4916;p26"/>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7" name="Google Shape;4917;p26"/>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26"/>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9" name="Google Shape;4919;p26"/>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20" name="Google Shape;4920;p26"/>
          <p:cNvPicPr preferRelativeResize="0"/>
          <p:nvPr/>
        </p:nvPicPr>
        <p:blipFill rotWithShape="1">
          <a:blip r:embed="rId2">
            <a:alphaModFix amt="69000"/>
          </a:blip>
          <a:srcRect b="54594" l="5049" r="51343" t="-5640"/>
          <a:stretch/>
        </p:blipFill>
        <p:spPr>
          <a:xfrm>
            <a:off x="7254250" y="3155275"/>
            <a:ext cx="1889750" cy="1988225"/>
          </a:xfrm>
          <a:prstGeom prst="rect">
            <a:avLst/>
          </a:prstGeom>
          <a:noFill/>
          <a:ln>
            <a:noFill/>
          </a:ln>
        </p:spPr>
      </p:pic>
      <p:pic>
        <p:nvPicPr>
          <p:cNvPr id="4921" name="Google Shape;4921;p26"/>
          <p:cNvPicPr preferRelativeResize="0"/>
          <p:nvPr/>
        </p:nvPicPr>
        <p:blipFill rotWithShape="1">
          <a:blip r:embed="rId2">
            <a:alphaModFix amt="69000"/>
          </a:blip>
          <a:srcRect b="54583" l="51338" r="5054" t="-5630"/>
          <a:stretch/>
        </p:blipFill>
        <p:spPr>
          <a:xfrm>
            <a:off x="0" y="3155275"/>
            <a:ext cx="1889750" cy="19882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0_1">
    <p:spTree>
      <p:nvGrpSpPr>
        <p:cNvPr id="4922" name="Shape 4922"/>
        <p:cNvGrpSpPr/>
        <p:nvPr/>
      </p:nvGrpSpPr>
      <p:grpSpPr>
        <a:xfrm>
          <a:off x="0" y="0"/>
          <a:ext cx="0" cy="0"/>
          <a:chOff x="0" y="0"/>
          <a:chExt cx="0" cy="0"/>
        </a:xfrm>
      </p:grpSpPr>
      <p:sp>
        <p:nvSpPr>
          <p:cNvPr id="4923" name="Google Shape;4923;p27"/>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200"/>
              <a:buFont typeface="Fredoka One"/>
              <a:buNone/>
              <a:defRPr sz="3200"/>
            </a:lvl1pPr>
            <a:lvl2pPr lvl="1" rtl="0" algn="ctr">
              <a:spcBef>
                <a:spcPts val="0"/>
              </a:spcBef>
              <a:spcAft>
                <a:spcPts val="0"/>
              </a:spcAft>
              <a:buSzPts val="3600"/>
              <a:buFont typeface="Fredoka One"/>
              <a:buNone/>
              <a:defRPr sz="3600">
                <a:latin typeface="Fredoka One"/>
                <a:ea typeface="Fredoka One"/>
                <a:cs typeface="Fredoka One"/>
                <a:sym typeface="Fredoka One"/>
              </a:defRPr>
            </a:lvl2pPr>
            <a:lvl3pPr lvl="2" rtl="0" algn="ctr">
              <a:spcBef>
                <a:spcPts val="0"/>
              </a:spcBef>
              <a:spcAft>
                <a:spcPts val="0"/>
              </a:spcAft>
              <a:buSzPts val="3600"/>
              <a:buFont typeface="Fredoka One"/>
              <a:buNone/>
              <a:defRPr sz="3600">
                <a:latin typeface="Fredoka One"/>
                <a:ea typeface="Fredoka One"/>
                <a:cs typeface="Fredoka One"/>
                <a:sym typeface="Fredoka One"/>
              </a:defRPr>
            </a:lvl3pPr>
            <a:lvl4pPr lvl="3" rtl="0" algn="ctr">
              <a:spcBef>
                <a:spcPts val="0"/>
              </a:spcBef>
              <a:spcAft>
                <a:spcPts val="0"/>
              </a:spcAft>
              <a:buSzPts val="3600"/>
              <a:buFont typeface="Fredoka One"/>
              <a:buNone/>
              <a:defRPr sz="3600">
                <a:latin typeface="Fredoka One"/>
                <a:ea typeface="Fredoka One"/>
                <a:cs typeface="Fredoka One"/>
                <a:sym typeface="Fredoka One"/>
              </a:defRPr>
            </a:lvl4pPr>
            <a:lvl5pPr lvl="4" rtl="0" algn="ctr">
              <a:spcBef>
                <a:spcPts val="0"/>
              </a:spcBef>
              <a:spcAft>
                <a:spcPts val="0"/>
              </a:spcAft>
              <a:buSzPts val="3600"/>
              <a:buFont typeface="Fredoka One"/>
              <a:buNone/>
              <a:defRPr sz="3600">
                <a:latin typeface="Fredoka One"/>
                <a:ea typeface="Fredoka One"/>
                <a:cs typeface="Fredoka One"/>
                <a:sym typeface="Fredoka One"/>
              </a:defRPr>
            </a:lvl5pPr>
            <a:lvl6pPr lvl="5" rtl="0" algn="ctr">
              <a:spcBef>
                <a:spcPts val="0"/>
              </a:spcBef>
              <a:spcAft>
                <a:spcPts val="0"/>
              </a:spcAft>
              <a:buSzPts val="3600"/>
              <a:buFont typeface="Fredoka One"/>
              <a:buNone/>
              <a:defRPr sz="3600">
                <a:latin typeface="Fredoka One"/>
                <a:ea typeface="Fredoka One"/>
                <a:cs typeface="Fredoka One"/>
                <a:sym typeface="Fredoka One"/>
              </a:defRPr>
            </a:lvl6pPr>
            <a:lvl7pPr lvl="6" rtl="0" algn="ctr">
              <a:spcBef>
                <a:spcPts val="0"/>
              </a:spcBef>
              <a:spcAft>
                <a:spcPts val="0"/>
              </a:spcAft>
              <a:buSzPts val="3600"/>
              <a:buFont typeface="Fredoka One"/>
              <a:buNone/>
              <a:defRPr sz="3600">
                <a:latin typeface="Fredoka One"/>
                <a:ea typeface="Fredoka One"/>
                <a:cs typeface="Fredoka One"/>
                <a:sym typeface="Fredoka One"/>
              </a:defRPr>
            </a:lvl7pPr>
            <a:lvl8pPr lvl="7" rtl="0" algn="ctr">
              <a:spcBef>
                <a:spcPts val="0"/>
              </a:spcBef>
              <a:spcAft>
                <a:spcPts val="0"/>
              </a:spcAft>
              <a:buSzPts val="3600"/>
              <a:buFont typeface="Fredoka One"/>
              <a:buNone/>
              <a:defRPr sz="3600">
                <a:latin typeface="Fredoka One"/>
                <a:ea typeface="Fredoka One"/>
                <a:cs typeface="Fredoka One"/>
                <a:sym typeface="Fredoka One"/>
              </a:defRPr>
            </a:lvl8pPr>
            <a:lvl9pPr lvl="8" rtl="0" algn="ctr">
              <a:spcBef>
                <a:spcPts val="0"/>
              </a:spcBef>
              <a:spcAft>
                <a:spcPts val="0"/>
              </a:spcAft>
              <a:buSzPts val="3600"/>
              <a:buFont typeface="Fredoka One"/>
              <a:buNone/>
              <a:defRPr sz="3600">
                <a:latin typeface="Fredoka One"/>
                <a:ea typeface="Fredoka One"/>
                <a:cs typeface="Fredoka One"/>
                <a:sym typeface="Fredoka One"/>
              </a:defRPr>
            </a:lvl9pPr>
          </a:lstStyle>
          <a:p/>
        </p:txBody>
      </p:sp>
      <p:grpSp>
        <p:nvGrpSpPr>
          <p:cNvPr id="4924" name="Google Shape;4924;p27"/>
          <p:cNvGrpSpPr/>
          <p:nvPr/>
        </p:nvGrpSpPr>
        <p:grpSpPr>
          <a:xfrm>
            <a:off x="7782972" y="21377"/>
            <a:ext cx="1422831" cy="5100745"/>
            <a:chOff x="7782972" y="21377"/>
            <a:chExt cx="1422831" cy="5100745"/>
          </a:xfrm>
        </p:grpSpPr>
        <p:sp>
          <p:nvSpPr>
            <p:cNvPr id="4925" name="Google Shape;4925;p27"/>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27"/>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27"/>
            <p:cNvSpPr/>
            <p:nvPr/>
          </p:nvSpPr>
          <p:spPr>
            <a:xfrm rot="10800000">
              <a:off x="7899520"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27"/>
            <p:cNvSpPr/>
            <p:nvPr/>
          </p:nvSpPr>
          <p:spPr>
            <a:xfrm rot="10800000">
              <a:off x="906856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27"/>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27"/>
            <p:cNvSpPr/>
            <p:nvPr/>
          </p:nvSpPr>
          <p:spPr>
            <a:xfrm rot="10800000">
              <a:off x="813380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27"/>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27"/>
            <p:cNvSpPr/>
            <p:nvPr/>
          </p:nvSpPr>
          <p:spPr>
            <a:xfrm rot="10800000">
              <a:off x="8250354"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27"/>
            <p:cNvSpPr/>
            <p:nvPr/>
          </p:nvSpPr>
          <p:spPr>
            <a:xfrm rot="10800000">
              <a:off x="7782972"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27"/>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27"/>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27"/>
            <p:cNvSpPr/>
            <p:nvPr/>
          </p:nvSpPr>
          <p:spPr>
            <a:xfrm rot="10800000">
              <a:off x="8016068"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27"/>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27"/>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27"/>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0" name="Google Shape;4940;p27"/>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27"/>
            <p:cNvSpPr/>
            <p:nvPr/>
          </p:nvSpPr>
          <p:spPr>
            <a:xfrm rot="10800000">
              <a:off x="7899520"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27"/>
            <p:cNvSpPr/>
            <p:nvPr/>
          </p:nvSpPr>
          <p:spPr>
            <a:xfrm rot="10800000">
              <a:off x="906856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27"/>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27"/>
            <p:cNvSpPr/>
            <p:nvPr/>
          </p:nvSpPr>
          <p:spPr>
            <a:xfrm rot="10800000">
              <a:off x="813380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27"/>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27"/>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27"/>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27"/>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9" name="Google Shape;4949;p27"/>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0" name="Google Shape;4950;p27"/>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27"/>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27"/>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3" name="Google Shape;4953;p27"/>
            <p:cNvSpPr/>
            <p:nvPr/>
          </p:nvSpPr>
          <p:spPr>
            <a:xfrm rot="10800000">
              <a:off x="9068569"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4" name="Google Shape;4954;p27"/>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5" name="Google Shape;4955;p27"/>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6" name="Google Shape;4956;p27"/>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7" name="Google Shape;4957;p27"/>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8" name="Google Shape;4958;p27"/>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9" name="Google Shape;4959;p27"/>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0" name="Google Shape;4960;p27"/>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1" name="Google Shape;4961;p27"/>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2" name="Google Shape;4962;p27"/>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3" name="Google Shape;4963;p27"/>
            <p:cNvSpPr/>
            <p:nvPr/>
          </p:nvSpPr>
          <p:spPr>
            <a:xfrm rot="10800000">
              <a:off x="9068569"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4" name="Google Shape;4964;p27"/>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5" name="Google Shape;4965;p27"/>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6" name="Google Shape;4966;p27"/>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7" name="Google Shape;4967;p27"/>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8" name="Google Shape;4968;p27"/>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27"/>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27"/>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27"/>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27"/>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27"/>
            <p:cNvSpPr/>
            <p:nvPr/>
          </p:nvSpPr>
          <p:spPr>
            <a:xfrm rot="10800000">
              <a:off x="9068569"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27"/>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27"/>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27"/>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27"/>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27"/>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27"/>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27"/>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27"/>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2" name="Google Shape;4982;p27"/>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3" name="Google Shape;4983;p27"/>
            <p:cNvSpPr/>
            <p:nvPr/>
          </p:nvSpPr>
          <p:spPr>
            <a:xfrm rot="10800000">
              <a:off x="9068569"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27"/>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27"/>
            <p:cNvSpPr/>
            <p:nvPr/>
          </p:nvSpPr>
          <p:spPr>
            <a:xfrm rot="10800000">
              <a:off x="813380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27"/>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27"/>
            <p:cNvSpPr/>
            <p:nvPr/>
          </p:nvSpPr>
          <p:spPr>
            <a:xfrm rot="10800000">
              <a:off x="8250354"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27"/>
            <p:cNvSpPr/>
            <p:nvPr/>
          </p:nvSpPr>
          <p:spPr>
            <a:xfrm rot="10800000">
              <a:off x="7782972"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27"/>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27"/>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27"/>
            <p:cNvSpPr/>
            <p:nvPr/>
          </p:nvSpPr>
          <p:spPr>
            <a:xfrm rot="10800000">
              <a:off x="8016068"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27"/>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27"/>
            <p:cNvSpPr/>
            <p:nvPr/>
          </p:nvSpPr>
          <p:spPr>
            <a:xfrm rot="10800000">
              <a:off x="8250354"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27"/>
            <p:cNvSpPr/>
            <p:nvPr/>
          </p:nvSpPr>
          <p:spPr>
            <a:xfrm rot="10800000">
              <a:off x="7782972"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27"/>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27"/>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27"/>
            <p:cNvSpPr/>
            <p:nvPr/>
          </p:nvSpPr>
          <p:spPr>
            <a:xfrm rot="10800000">
              <a:off x="8016068"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8" name="Google Shape;4998;p27"/>
          <p:cNvGrpSpPr/>
          <p:nvPr/>
        </p:nvGrpSpPr>
        <p:grpSpPr>
          <a:xfrm>
            <a:off x="55981" y="21377"/>
            <a:ext cx="1539333" cy="5100745"/>
            <a:chOff x="55981" y="21377"/>
            <a:chExt cx="1539333" cy="5100745"/>
          </a:xfrm>
        </p:grpSpPr>
        <p:sp>
          <p:nvSpPr>
            <p:cNvPr id="4999" name="Google Shape;4999;p27"/>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27"/>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27"/>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27"/>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27"/>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4" name="Google Shape;5004;p27"/>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27"/>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27"/>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27"/>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27"/>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27"/>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27"/>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27"/>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2" name="Google Shape;5012;p27"/>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3" name="Google Shape;5013;p27"/>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27"/>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5" name="Google Shape;5015;p27"/>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6" name="Google Shape;5016;p27"/>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7" name="Google Shape;5017;p27"/>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27"/>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27"/>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0" name="Google Shape;5020;p27"/>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1" name="Google Shape;5021;p27"/>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27"/>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27"/>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27"/>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27"/>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27"/>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27"/>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8" name="Google Shape;5028;p27"/>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9" name="Google Shape;5029;p27"/>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27"/>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27"/>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27"/>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27"/>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27"/>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27"/>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27"/>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7" name="Google Shape;5037;p27"/>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8" name="Google Shape;5038;p27"/>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9" name="Google Shape;5039;p27"/>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27"/>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27"/>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27"/>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27"/>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4" name="Google Shape;5044;p27"/>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5" name="Google Shape;5045;p27"/>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6" name="Google Shape;5046;p27"/>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27"/>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27"/>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27"/>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27"/>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1" name="Google Shape;5051;p27"/>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2" name="Google Shape;5052;p27"/>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3" name="Google Shape;5053;p27"/>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4" name="Google Shape;5054;p27"/>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5" name="Google Shape;5055;p27"/>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6" name="Google Shape;5056;p27"/>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27"/>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58" name="Google Shape;5058;p27"/>
          <p:cNvPicPr preferRelativeResize="0"/>
          <p:nvPr/>
        </p:nvPicPr>
        <p:blipFill rotWithShape="1">
          <a:blip r:embed="rId2">
            <a:alphaModFix amt="75000"/>
          </a:blip>
          <a:srcRect b="52720" l="56254" r="-335" t="-28"/>
          <a:stretch/>
        </p:blipFill>
        <p:spPr>
          <a:xfrm rot="10800000">
            <a:off x="7130501" y="-1"/>
            <a:ext cx="2013499" cy="2433276"/>
          </a:xfrm>
          <a:prstGeom prst="rect">
            <a:avLst/>
          </a:prstGeom>
          <a:noFill/>
          <a:ln>
            <a:noFill/>
          </a:ln>
        </p:spPr>
      </p:pic>
      <p:pic>
        <p:nvPicPr>
          <p:cNvPr id="5059" name="Google Shape;5059;p27"/>
          <p:cNvPicPr preferRelativeResize="0"/>
          <p:nvPr/>
        </p:nvPicPr>
        <p:blipFill rotWithShape="1">
          <a:blip r:embed="rId2">
            <a:alphaModFix amt="75000"/>
          </a:blip>
          <a:srcRect b="5563" l="-6303" r="61085" t="50490"/>
          <a:stretch/>
        </p:blipFill>
        <p:spPr>
          <a:xfrm rot="10800000">
            <a:off x="0" y="3201776"/>
            <a:ext cx="1774300" cy="194172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2_1">
    <p:spTree>
      <p:nvGrpSpPr>
        <p:cNvPr id="5060" name="Shape 5060"/>
        <p:cNvGrpSpPr/>
        <p:nvPr/>
      </p:nvGrpSpPr>
      <p:grpSpPr>
        <a:xfrm>
          <a:off x="0" y="0"/>
          <a:ext cx="0" cy="0"/>
          <a:chOff x="0" y="0"/>
          <a:chExt cx="0" cy="0"/>
        </a:xfrm>
      </p:grpSpPr>
      <p:sp>
        <p:nvSpPr>
          <p:cNvPr id="5061" name="Google Shape;5061;p28"/>
          <p:cNvSpPr txBox="1"/>
          <p:nvPr>
            <p:ph type="title"/>
          </p:nvPr>
        </p:nvSpPr>
        <p:spPr>
          <a:xfrm>
            <a:off x="2646000" y="615141"/>
            <a:ext cx="3852000" cy="79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000"/>
              <a:buNone/>
              <a:defRPr sz="50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062" name="Google Shape;5062;p28"/>
          <p:cNvSpPr txBox="1"/>
          <p:nvPr>
            <p:ph idx="1" type="subTitle"/>
          </p:nvPr>
        </p:nvSpPr>
        <p:spPr>
          <a:xfrm>
            <a:off x="2646000" y="1508350"/>
            <a:ext cx="3852000" cy="101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grpSp>
        <p:nvGrpSpPr>
          <p:cNvPr id="5063" name="Google Shape;5063;p28"/>
          <p:cNvGrpSpPr/>
          <p:nvPr/>
        </p:nvGrpSpPr>
        <p:grpSpPr>
          <a:xfrm flipH="1">
            <a:off x="6613924" y="21377"/>
            <a:ext cx="3059215" cy="5100745"/>
            <a:chOff x="-3483" y="167576"/>
            <a:chExt cx="3059215" cy="5100745"/>
          </a:xfrm>
        </p:grpSpPr>
        <p:sp>
          <p:nvSpPr>
            <p:cNvPr id="5064" name="Google Shape;5064;p28"/>
            <p:cNvSpPr/>
            <p:nvPr/>
          </p:nvSpPr>
          <p:spPr>
            <a:xfrm flipH="1" rot="10800000">
              <a:off x="-3483"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28"/>
            <p:cNvSpPr/>
            <p:nvPr/>
          </p:nvSpPr>
          <p:spPr>
            <a:xfrm flipH="1" rot="10800000">
              <a:off x="465088"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28"/>
            <p:cNvSpPr/>
            <p:nvPr/>
          </p:nvSpPr>
          <p:spPr>
            <a:xfrm flipH="1" rot="10800000">
              <a:off x="93247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28"/>
            <p:cNvSpPr/>
            <p:nvPr/>
          </p:nvSpPr>
          <p:spPr>
            <a:xfrm flipH="1" rot="10800000">
              <a:off x="1399851"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8" name="Google Shape;5068;p28"/>
            <p:cNvSpPr/>
            <p:nvPr/>
          </p:nvSpPr>
          <p:spPr>
            <a:xfrm flipH="1" rot="10800000">
              <a:off x="1867232"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28"/>
            <p:cNvSpPr/>
            <p:nvPr/>
          </p:nvSpPr>
          <p:spPr>
            <a:xfrm flipH="1" rot="10800000">
              <a:off x="2334614"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28"/>
            <p:cNvSpPr/>
            <p:nvPr/>
          </p:nvSpPr>
          <p:spPr>
            <a:xfrm flipH="1" rot="10800000">
              <a:off x="2801950"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28"/>
            <p:cNvSpPr/>
            <p:nvPr/>
          </p:nvSpPr>
          <p:spPr>
            <a:xfrm flipH="1" rot="10800000">
              <a:off x="230802" y="16757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28"/>
            <p:cNvSpPr/>
            <p:nvPr/>
          </p:nvSpPr>
          <p:spPr>
            <a:xfrm flipH="1" rot="10800000">
              <a:off x="698184"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28"/>
            <p:cNvSpPr/>
            <p:nvPr/>
          </p:nvSpPr>
          <p:spPr>
            <a:xfrm flipH="1" rot="10800000">
              <a:off x="116556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28"/>
            <p:cNvSpPr/>
            <p:nvPr/>
          </p:nvSpPr>
          <p:spPr>
            <a:xfrm flipH="1" rot="10800000">
              <a:off x="163290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28"/>
            <p:cNvSpPr/>
            <p:nvPr/>
          </p:nvSpPr>
          <p:spPr>
            <a:xfrm flipH="1" rot="10800000">
              <a:off x="210028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28"/>
            <p:cNvSpPr/>
            <p:nvPr/>
          </p:nvSpPr>
          <p:spPr>
            <a:xfrm flipH="1" rot="10800000">
              <a:off x="256766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28"/>
            <p:cNvSpPr/>
            <p:nvPr/>
          </p:nvSpPr>
          <p:spPr>
            <a:xfrm flipH="1" rot="10800000">
              <a:off x="11425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28"/>
            <p:cNvSpPr/>
            <p:nvPr/>
          </p:nvSpPr>
          <p:spPr>
            <a:xfrm flipH="1" rot="10800000">
              <a:off x="58163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9" name="Google Shape;5079;p28"/>
            <p:cNvSpPr/>
            <p:nvPr/>
          </p:nvSpPr>
          <p:spPr>
            <a:xfrm flipH="1" rot="10800000">
              <a:off x="1049017"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28"/>
            <p:cNvSpPr/>
            <p:nvPr/>
          </p:nvSpPr>
          <p:spPr>
            <a:xfrm flipH="1" rot="10800000">
              <a:off x="1516399"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28"/>
            <p:cNvSpPr/>
            <p:nvPr/>
          </p:nvSpPr>
          <p:spPr>
            <a:xfrm flipH="1" rot="10800000">
              <a:off x="198497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2" name="Google Shape;5082;p28"/>
            <p:cNvSpPr/>
            <p:nvPr/>
          </p:nvSpPr>
          <p:spPr>
            <a:xfrm flipH="1" rot="10800000">
              <a:off x="2452352"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3" name="Google Shape;5083;p28"/>
            <p:cNvSpPr/>
            <p:nvPr/>
          </p:nvSpPr>
          <p:spPr>
            <a:xfrm flipH="1" rot="10800000">
              <a:off x="34854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28"/>
            <p:cNvSpPr/>
            <p:nvPr/>
          </p:nvSpPr>
          <p:spPr>
            <a:xfrm flipH="1" rot="10800000">
              <a:off x="815922" y="7511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5" name="Google Shape;5085;p28"/>
            <p:cNvSpPr/>
            <p:nvPr/>
          </p:nvSpPr>
          <p:spPr>
            <a:xfrm flipH="1" rot="10800000">
              <a:off x="1283303"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28"/>
            <p:cNvSpPr/>
            <p:nvPr/>
          </p:nvSpPr>
          <p:spPr>
            <a:xfrm flipH="1" rot="10800000">
              <a:off x="175068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28"/>
            <p:cNvSpPr/>
            <p:nvPr/>
          </p:nvSpPr>
          <p:spPr>
            <a:xfrm flipH="1" rot="10800000">
              <a:off x="221806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28"/>
            <p:cNvSpPr/>
            <p:nvPr/>
          </p:nvSpPr>
          <p:spPr>
            <a:xfrm flipH="1" rot="10800000">
              <a:off x="2685447"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28"/>
            <p:cNvSpPr/>
            <p:nvPr/>
          </p:nvSpPr>
          <p:spPr>
            <a:xfrm flipH="1" rot="10800000">
              <a:off x="11425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28"/>
            <p:cNvSpPr/>
            <p:nvPr/>
          </p:nvSpPr>
          <p:spPr>
            <a:xfrm flipH="1" rot="10800000">
              <a:off x="581636"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28"/>
            <p:cNvSpPr/>
            <p:nvPr/>
          </p:nvSpPr>
          <p:spPr>
            <a:xfrm flipH="1" rot="10800000">
              <a:off x="1049017"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28"/>
            <p:cNvSpPr/>
            <p:nvPr/>
          </p:nvSpPr>
          <p:spPr>
            <a:xfrm flipH="1" rot="10800000">
              <a:off x="1516399"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28"/>
            <p:cNvSpPr/>
            <p:nvPr/>
          </p:nvSpPr>
          <p:spPr>
            <a:xfrm flipH="1" rot="10800000">
              <a:off x="348540"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28"/>
            <p:cNvSpPr/>
            <p:nvPr/>
          </p:nvSpPr>
          <p:spPr>
            <a:xfrm flipH="1" rot="10800000">
              <a:off x="815922" y="45878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5" name="Google Shape;5095;p28"/>
            <p:cNvSpPr/>
            <p:nvPr/>
          </p:nvSpPr>
          <p:spPr>
            <a:xfrm flipH="1" rot="10800000">
              <a:off x="1283303"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6" name="Google Shape;5096;p28"/>
            <p:cNvSpPr/>
            <p:nvPr/>
          </p:nvSpPr>
          <p:spPr>
            <a:xfrm flipH="1" rot="10800000">
              <a:off x="175068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7" name="Google Shape;5097;p28"/>
            <p:cNvSpPr/>
            <p:nvPr/>
          </p:nvSpPr>
          <p:spPr>
            <a:xfrm flipH="1" rot="10800000">
              <a:off x="-3483"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28"/>
            <p:cNvSpPr/>
            <p:nvPr/>
          </p:nvSpPr>
          <p:spPr>
            <a:xfrm flipH="1" rot="10800000">
              <a:off x="465088"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28"/>
            <p:cNvSpPr/>
            <p:nvPr/>
          </p:nvSpPr>
          <p:spPr>
            <a:xfrm flipH="1" rot="10800000">
              <a:off x="93247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0" name="Google Shape;5100;p28"/>
            <p:cNvSpPr/>
            <p:nvPr/>
          </p:nvSpPr>
          <p:spPr>
            <a:xfrm flipH="1" rot="10800000">
              <a:off x="1399851"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28"/>
            <p:cNvSpPr/>
            <p:nvPr/>
          </p:nvSpPr>
          <p:spPr>
            <a:xfrm flipH="1" rot="10800000">
              <a:off x="1867232"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28"/>
            <p:cNvSpPr/>
            <p:nvPr/>
          </p:nvSpPr>
          <p:spPr>
            <a:xfrm flipH="1" rot="10800000">
              <a:off x="2334614"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28"/>
            <p:cNvSpPr/>
            <p:nvPr/>
          </p:nvSpPr>
          <p:spPr>
            <a:xfrm flipH="1" rot="10800000">
              <a:off x="230802" y="1043572"/>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28"/>
            <p:cNvSpPr/>
            <p:nvPr/>
          </p:nvSpPr>
          <p:spPr>
            <a:xfrm flipH="1" rot="10800000">
              <a:off x="698184"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28"/>
            <p:cNvSpPr/>
            <p:nvPr/>
          </p:nvSpPr>
          <p:spPr>
            <a:xfrm flipH="1" rot="10800000">
              <a:off x="116556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28"/>
            <p:cNvSpPr/>
            <p:nvPr/>
          </p:nvSpPr>
          <p:spPr>
            <a:xfrm flipH="1" rot="10800000">
              <a:off x="163290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28"/>
            <p:cNvSpPr/>
            <p:nvPr/>
          </p:nvSpPr>
          <p:spPr>
            <a:xfrm flipH="1" rot="10800000">
              <a:off x="210028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28"/>
            <p:cNvSpPr/>
            <p:nvPr/>
          </p:nvSpPr>
          <p:spPr>
            <a:xfrm flipH="1" rot="10800000">
              <a:off x="256766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28"/>
            <p:cNvSpPr/>
            <p:nvPr/>
          </p:nvSpPr>
          <p:spPr>
            <a:xfrm flipH="1" rot="10800000">
              <a:off x="11425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28"/>
            <p:cNvSpPr/>
            <p:nvPr/>
          </p:nvSpPr>
          <p:spPr>
            <a:xfrm flipH="1" rot="10800000">
              <a:off x="58163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28"/>
            <p:cNvSpPr/>
            <p:nvPr/>
          </p:nvSpPr>
          <p:spPr>
            <a:xfrm flipH="1" rot="10800000">
              <a:off x="1049017"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28"/>
            <p:cNvSpPr/>
            <p:nvPr/>
          </p:nvSpPr>
          <p:spPr>
            <a:xfrm flipH="1" rot="10800000">
              <a:off x="1516399"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28"/>
            <p:cNvSpPr/>
            <p:nvPr/>
          </p:nvSpPr>
          <p:spPr>
            <a:xfrm flipH="1" rot="10800000">
              <a:off x="198497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28"/>
            <p:cNvSpPr/>
            <p:nvPr/>
          </p:nvSpPr>
          <p:spPr>
            <a:xfrm flipH="1" rot="10800000">
              <a:off x="2452352"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28"/>
            <p:cNvSpPr/>
            <p:nvPr/>
          </p:nvSpPr>
          <p:spPr>
            <a:xfrm flipH="1" rot="10800000">
              <a:off x="34854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28"/>
            <p:cNvSpPr/>
            <p:nvPr/>
          </p:nvSpPr>
          <p:spPr>
            <a:xfrm flipH="1" rot="10800000">
              <a:off x="815922" y="162717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28"/>
            <p:cNvSpPr/>
            <p:nvPr/>
          </p:nvSpPr>
          <p:spPr>
            <a:xfrm flipH="1" rot="10800000">
              <a:off x="1283303"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28"/>
            <p:cNvSpPr/>
            <p:nvPr/>
          </p:nvSpPr>
          <p:spPr>
            <a:xfrm flipH="1" rot="10800000">
              <a:off x="175068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28"/>
            <p:cNvSpPr/>
            <p:nvPr/>
          </p:nvSpPr>
          <p:spPr>
            <a:xfrm flipH="1" rot="10800000">
              <a:off x="221806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28"/>
            <p:cNvSpPr/>
            <p:nvPr/>
          </p:nvSpPr>
          <p:spPr>
            <a:xfrm flipH="1" rot="10800000">
              <a:off x="11425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28"/>
            <p:cNvSpPr/>
            <p:nvPr/>
          </p:nvSpPr>
          <p:spPr>
            <a:xfrm flipH="1" rot="10800000">
              <a:off x="58163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28"/>
            <p:cNvSpPr/>
            <p:nvPr/>
          </p:nvSpPr>
          <p:spPr>
            <a:xfrm flipH="1" rot="10800000">
              <a:off x="1049017"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28"/>
            <p:cNvSpPr/>
            <p:nvPr/>
          </p:nvSpPr>
          <p:spPr>
            <a:xfrm flipH="1" rot="10800000">
              <a:off x="1516399"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28"/>
            <p:cNvSpPr/>
            <p:nvPr/>
          </p:nvSpPr>
          <p:spPr>
            <a:xfrm flipH="1" rot="10800000">
              <a:off x="198497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28"/>
            <p:cNvSpPr/>
            <p:nvPr/>
          </p:nvSpPr>
          <p:spPr>
            <a:xfrm flipH="1" rot="10800000">
              <a:off x="2452352"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28"/>
            <p:cNvSpPr/>
            <p:nvPr/>
          </p:nvSpPr>
          <p:spPr>
            <a:xfrm flipH="1" rot="10800000">
              <a:off x="34854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28"/>
            <p:cNvSpPr/>
            <p:nvPr/>
          </p:nvSpPr>
          <p:spPr>
            <a:xfrm flipH="1" rot="10800000">
              <a:off x="815922" y="13347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8" name="Google Shape;5128;p28"/>
            <p:cNvSpPr/>
            <p:nvPr/>
          </p:nvSpPr>
          <p:spPr>
            <a:xfrm flipH="1" rot="10800000">
              <a:off x="1283303"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9" name="Google Shape;5129;p28"/>
            <p:cNvSpPr/>
            <p:nvPr/>
          </p:nvSpPr>
          <p:spPr>
            <a:xfrm flipH="1" rot="10800000">
              <a:off x="175068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28"/>
            <p:cNvSpPr/>
            <p:nvPr/>
          </p:nvSpPr>
          <p:spPr>
            <a:xfrm flipH="1" rot="10800000">
              <a:off x="221806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28"/>
            <p:cNvSpPr/>
            <p:nvPr/>
          </p:nvSpPr>
          <p:spPr>
            <a:xfrm flipH="1" rot="10800000">
              <a:off x="-3483"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28"/>
            <p:cNvSpPr/>
            <p:nvPr/>
          </p:nvSpPr>
          <p:spPr>
            <a:xfrm flipH="1" rot="10800000">
              <a:off x="465088"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28"/>
            <p:cNvSpPr/>
            <p:nvPr/>
          </p:nvSpPr>
          <p:spPr>
            <a:xfrm flipH="1" rot="10800000">
              <a:off x="93247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28"/>
            <p:cNvSpPr/>
            <p:nvPr/>
          </p:nvSpPr>
          <p:spPr>
            <a:xfrm flipH="1" rot="10800000">
              <a:off x="1399851"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28"/>
            <p:cNvSpPr/>
            <p:nvPr/>
          </p:nvSpPr>
          <p:spPr>
            <a:xfrm flipH="1" rot="10800000">
              <a:off x="1867232"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28"/>
            <p:cNvSpPr/>
            <p:nvPr/>
          </p:nvSpPr>
          <p:spPr>
            <a:xfrm flipH="1" rot="10800000">
              <a:off x="2334614"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28"/>
            <p:cNvSpPr/>
            <p:nvPr/>
          </p:nvSpPr>
          <p:spPr>
            <a:xfrm flipH="1" rot="10800000">
              <a:off x="230802" y="1919568"/>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28"/>
            <p:cNvSpPr/>
            <p:nvPr/>
          </p:nvSpPr>
          <p:spPr>
            <a:xfrm flipH="1" rot="10800000">
              <a:off x="698184"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28"/>
            <p:cNvSpPr/>
            <p:nvPr/>
          </p:nvSpPr>
          <p:spPr>
            <a:xfrm flipH="1" rot="10800000">
              <a:off x="116556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0" name="Google Shape;5140;p28"/>
            <p:cNvSpPr/>
            <p:nvPr/>
          </p:nvSpPr>
          <p:spPr>
            <a:xfrm flipH="1" rot="10800000">
              <a:off x="163290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28"/>
            <p:cNvSpPr/>
            <p:nvPr/>
          </p:nvSpPr>
          <p:spPr>
            <a:xfrm flipH="1" rot="10800000">
              <a:off x="210028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28"/>
            <p:cNvSpPr/>
            <p:nvPr/>
          </p:nvSpPr>
          <p:spPr>
            <a:xfrm flipH="1" rot="10800000">
              <a:off x="256766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3" name="Google Shape;5143;p28"/>
            <p:cNvSpPr/>
            <p:nvPr/>
          </p:nvSpPr>
          <p:spPr>
            <a:xfrm flipH="1" rot="10800000">
              <a:off x="11425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4" name="Google Shape;5144;p28"/>
            <p:cNvSpPr/>
            <p:nvPr/>
          </p:nvSpPr>
          <p:spPr>
            <a:xfrm flipH="1" rot="10800000">
              <a:off x="58163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5" name="Google Shape;5145;p28"/>
            <p:cNvSpPr/>
            <p:nvPr/>
          </p:nvSpPr>
          <p:spPr>
            <a:xfrm flipH="1" rot="10800000">
              <a:off x="1049017"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6" name="Google Shape;5146;p28"/>
            <p:cNvSpPr/>
            <p:nvPr/>
          </p:nvSpPr>
          <p:spPr>
            <a:xfrm flipH="1" rot="10800000">
              <a:off x="1516399"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28"/>
            <p:cNvSpPr/>
            <p:nvPr/>
          </p:nvSpPr>
          <p:spPr>
            <a:xfrm flipH="1" rot="10800000">
              <a:off x="198497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28"/>
            <p:cNvSpPr/>
            <p:nvPr/>
          </p:nvSpPr>
          <p:spPr>
            <a:xfrm flipH="1" rot="10800000">
              <a:off x="2452352"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9" name="Google Shape;5149;p28"/>
            <p:cNvSpPr/>
            <p:nvPr/>
          </p:nvSpPr>
          <p:spPr>
            <a:xfrm flipH="1" rot="10800000">
              <a:off x="34854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28"/>
            <p:cNvSpPr/>
            <p:nvPr/>
          </p:nvSpPr>
          <p:spPr>
            <a:xfrm flipH="1" rot="10800000">
              <a:off x="815922" y="250316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28"/>
            <p:cNvSpPr/>
            <p:nvPr/>
          </p:nvSpPr>
          <p:spPr>
            <a:xfrm flipH="1" rot="10800000">
              <a:off x="1283303"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28"/>
            <p:cNvSpPr/>
            <p:nvPr/>
          </p:nvSpPr>
          <p:spPr>
            <a:xfrm flipH="1" rot="10800000">
              <a:off x="175068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28"/>
            <p:cNvSpPr/>
            <p:nvPr/>
          </p:nvSpPr>
          <p:spPr>
            <a:xfrm flipH="1" rot="10800000">
              <a:off x="221806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28"/>
            <p:cNvSpPr/>
            <p:nvPr/>
          </p:nvSpPr>
          <p:spPr>
            <a:xfrm flipH="1" rot="10800000">
              <a:off x="11425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28"/>
            <p:cNvSpPr/>
            <p:nvPr/>
          </p:nvSpPr>
          <p:spPr>
            <a:xfrm flipH="1" rot="10800000">
              <a:off x="58163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28"/>
            <p:cNvSpPr/>
            <p:nvPr/>
          </p:nvSpPr>
          <p:spPr>
            <a:xfrm flipH="1" rot="10800000">
              <a:off x="1049017"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28"/>
            <p:cNvSpPr/>
            <p:nvPr/>
          </p:nvSpPr>
          <p:spPr>
            <a:xfrm flipH="1" rot="10800000">
              <a:off x="1516399"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28"/>
            <p:cNvSpPr/>
            <p:nvPr/>
          </p:nvSpPr>
          <p:spPr>
            <a:xfrm flipH="1" rot="10800000">
              <a:off x="198497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28"/>
            <p:cNvSpPr/>
            <p:nvPr/>
          </p:nvSpPr>
          <p:spPr>
            <a:xfrm flipH="1" rot="10800000">
              <a:off x="2452352"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28"/>
            <p:cNvSpPr/>
            <p:nvPr/>
          </p:nvSpPr>
          <p:spPr>
            <a:xfrm flipH="1" rot="10800000">
              <a:off x="34854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28"/>
            <p:cNvSpPr/>
            <p:nvPr/>
          </p:nvSpPr>
          <p:spPr>
            <a:xfrm flipH="1" rot="10800000">
              <a:off x="815922" y="221077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28"/>
            <p:cNvSpPr/>
            <p:nvPr/>
          </p:nvSpPr>
          <p:spPr>
            <a:xfrm flipH="1" rot="10800000">
              <a:off x="1283303"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3" name="Google Shape;5163;p28"/>
            <p:cNvSpPr/>
            <p:nvPr/>
          </p:nvSpPr>
          <p:spPr>
            <a:xfrm flipH="1" rot="10800000">
              <a:off x="175068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28"/>
            <p:cNvSpPr/>
            <p:nvPr/>
          </p:nvSpPr>
          <p:spPr>
            <a:xfrm flipH="1" rot="10800000">
              <a:off x="221806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28"/>
            <p:cNvSpPr/>
            <p:nvPr/>
          </p:nvSpPr>
          <p:spPr>
            <a:xfrm flipH="1" rot="10800000">
              <a:off x="-3483"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28"/>
            <p:cNvSpPr/>
            <p:nvPr/>
          </p:nvSpPr>
          <p:spPr>
            <a:xfrm flipH="1" rot="10800000">
              <a:off x="465088"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28"/>
            <p:cNvSpPr/>
            <p:nvPr/>
          </p:nvSpPr>
          <p:spPr>
            <a:xfrm flipH="1" rot="10800000">
              <a:off x="93247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28"/>
            <p:cNvSpPr/>
            <p:nvPr/>
          </p:nvSpPr>
          <p:spPr>
            <a:xfrm flipH="1" rot="10800000">
              <a:off x="1399851"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28"/>
            <p:cNvSpPr/>
            <p:nvPr/>
          </p:nvSpPr>
          <p:spPr>
            <a:xfrm flipH="1" rot="10800000">
              <a:off x="1867232"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28"/>
            <p:cNvSpPr/>
            <p:nvPr/>
          </p:nvSpPr>
          <p:spPr>
            <a:xfrm flipH="1" rot="10800000">
              <a:off x="2334614"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28"/>
            <p:cNvSpPr/>
            <p:nvPr/>
          </p:nvSpPr>
          <p:spPr>
            <a:xfrm flipH="1" rot="10800000">
              <a:off x="230802" y="279556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28"/>
            <p:cNvSpPr/>
            <p:nvPr/>
          </p:nvSpPr>
          <p:spPr>
            <a:xfrm flipH="1" rot="10800000">
              <a:off x="698184"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28"/>
            <p:cNvSpPr/>
            <p:nvPr/>
          </p:nvSpPr>
          <p:spPr>
            <a:xfrm flipH="1" rot="10800000">
              <a:off x="116556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28"/>
            <p:cNvSpPr/>
            <p:nvPr/>
          </p:nvSpPr>
          <p:spPr>
            <a:xfrm flipH="1" rot="10800000">
              <a:off x="163290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28"/>
            <p:cNvSpPr/>
            <p:nvPr/>
          </p:nvSpPr>
          <p:spPr>
            <a:xfrm flipH="1" rot="10800000">
              <a:off x="210028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6" name="Google Shape;5176;p28"/>
            <p:cNvSpPr/>
            <p:nvPr/>
          </p:nvSpPr>
          <p:spPr>
            <a:xfrm flipH="1" rot="10800000">
              <a:off x="256766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7" name="Google Shape;5177;p28"/>
            <p:cNvSpPr/>
            <p:nvPr/>
          </p:nvSpPr>
          <p:spPr>
            <a:xfrm flipH="1" rot="10800000">
              <a:off x="11425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28"/>
            <p:cNvSpPr/>
            <p:nvPr/>
          </p:nvSpPr>
          <p:spPr>
            <a:xfrm flipH="1" rot="10800000">
              <a:off x="581636"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28"/>
            <p:cNvSpPr/>
            <p:nvPr/>
          </p:nvSpPr>
          <p:spPr>
            <a:xfrm flipH="1" rot="10800000">
              <a:off x="1049017"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0" name="Google Shape;5180;p28"/>
            <p:cNvSpPr/>
            <p:nvPr/>
          </p:nvSpPr>
          <p:spPr>
            <a:xfrm flipH="1" rot="10800000">
              <a:off x="1516399"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28"/>
            <p:cNvSpPr/>
            <p:nvPr/>
          </p:nvSpPr>
          <p:spPr>
            <a:xfrm flipH="1" rot="10800000">
              <a:off x="348540"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28"/>
            <p:cNvSpPr/>
            <p:nvPr/>
          </p:nvSpPr>
          <p:spPr>
            <a:xfrm flipH="1" rot="10800000">
              <a:off x="815922" y="337916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28"/>
            <p:cNvSpPr/>
            <p:nvPr/>
          </p:nvSpPr>
          <p:spPr>
            <a:xfrm flipH="1" rot="10800000">
              <a:off x="1283303"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4" name="Google Shape;5184;p28"/>
            <p:cNvSpPr/>
            <p:nvPr/>
          </p:nvSpPr>
          <p:spPr>
            <a:xfrm flipH="1" rot="10800000">
              <a:off x="175068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28"/>
            <p:cNvSpPr/>
            <p:nvPr/>
          </p:nvSpPr>
          <p:spPr>
            <a:xfrm flipH="1" rot="10800000">
              <a:off x="11425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28"/>
            <p:cNvSpPr/>
            <p:nvPr/>
          </p:nvSpPr>
          <p:spPr>
            <a:xfrm flipH="1" rot="10800000">
              <a:off x="58163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28"/>
            <p:cNvSpPr/>
            <p:nvPr/>
          </p:nvSpPr>
          <p:spPr>
            <a:xfrm flipH="1" rot="10800000">
              <a:off x="1049017"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8" name="Google Shape;5188;p28"/>
            <p:cNvSpPr/>
            <p:nvPr/>
          </p:nvSpPr>
          <p:spPr>
            <a:xfrm flipH="1" rot="10800000">
              <a:off x="1516399"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28"/>
            <p:cNvSpPr/>
            <p:nvPr/>
          </p:nvSpPr>
          <p:spPr>
            <a:xfrm flipH="1" rot="10800000">
              <a:off x="198497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28"/>
            <p:cNvSpPr/>
            <p:nvPr/>
          </p:nvSpPr>
          <p:spPr>
            <a:xfrm flipH="1" rot="10800000">
              <a:off x="2452352"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28"/>
            <p:cNvSpPr/>
            <p:nvPr/>
          </p:nvSpPr>
          <p:spPr>
            <a:xfrm flipH="1" rot="10800000">
              <a:off x="34854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28"/>
            <p:cNvSpPr/>
            <p:nvPr/>
          </p:nvSpPr>
          <p:spPr>
            <a:xfrm flipH="1" rot="10800000">
              <a:off x="815922" y="30867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28"/>
            <p:cNvSpPr/>
            <p:nvPr/>
          </p:nvSpPr>
          <p:spPr>
            <a:xfrm flipH="1" rot="10800000">
              <a:off x="1283303"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28"/>
            <p:cNvSpPr/>
            <p:nvPr/>
          </p:nvSpPr>
          <p:spPr>
            <a:xfrm flipH="1" rot="10800000">
              <a:off x="175068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28"/>
            <p:cNvSpPr/>
            <p:nvPr/>
          </p:nvSpPr>
          <p:spPr>
            <a:xfrm flipH="1" rot="10800000">
              <a:off x="221806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6" name="Google Shape;5196;p28"/>
            <p:cNvSpPr/>
            <p:nvPr/>
          </p:nvSpPr>
          <p:spPr>
            <a:xfrm flipH="1" rot="10800000">
              <a:off x="-3483"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7" name="Google Shape;5197;p28"/>
            <p:cNvSpPr/>
            <p:nvPr/>
          </p:nvSpPr>
          <p:spPr>
            <a:xfrm flipH="1" rot="10800000">
              <a:off x="465088"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28"/>
            <p:cNvSpPr/>
            <p:nvPr/>
          </p:nvSpPr>
          <p:spPr>
            <a:xfrm flipH="1" rot="10800000">
              <a:off x="93247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9" name="Google Shape;5199;p28"/>
            <p:cNvSpPr/>
            <p:nvPr/>
          </p:nvSpPr>
          <p:spPr>
            <a:xfrm flipH="1" rot="10800000">
              <a:off x="1399851"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0" name="Google Shape;5200;p28"/>
            <p:cNvSpPr/>
            <p:nvPr/>
          </p:nvSpPr>
          <p:spPr>
            <a:xfrm flipH="1" rot="10800000">
              <a:off x="1867232"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1" name="Google Shape;5201;p28"/>
            <p:cNvSpPr/>
            <p:nvPr/>
          </p:nvSpPr>
          <p:spPr>
            <a:xfrm flipH="1" rot="10800000">
              <a:off x="2334614"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2" name="Google Shape;5202;p28"/>
            <p:cNvSpPr/>
            <p:nvPr/>
          </p:nvSpPr>
          <p:spPr>
            <a:xfrm flipH="1" rot="10800000">
              <a:off x="230802" y="367155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28"/>
            <p:cNvSpPr/>
            <p:nvPr/>
          </p:nvSpPr>
          <p:spPr>
            <a:xfrm flipH="1" rot="10800000">
              <a:off x="698184"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28"/>
            <p:cNvSpPr/>
            <p:nvPr/>
          </p:nvSpPr>
          <p:spPr>
            <a:xfrm flipH="1" rot="10800000">
              <a:off x="116556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28"/>
            <p:cNvSpPr/>
            <p:nvPr/>
          </p:nvSpPr>
          <p:spPr>
            <a:xfrm flipH="1" rot="10800000">
              <a:off x="163290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6" name="Google Shape;5206;p28"/>
            <p:cNvSpPr/>
            <p:nvPr/>
          </p:nvSpPr>
          <p:spPr>
            <a:xfrm flipH="1" rot="10800000">
              <a:off x="210028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7" name="Google Shape;5207;p28"/>
            <p:cNvSpPr/>
            <p:nvPr/>
          </p:nvSpPr>
          <p:spPr>
            <a:xfrm flipH="1" rot="10800000">
              <a:off x="256766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8" name="Google Shape;5208;p28"/>
            <p:cNvSpPr/>
            <p:nvPr/>
          </p:nvSpPr>
          <p:spPr>
            <a:xfrm flipH="1" rot="10800000">
              <a:off x="11425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9" name="Google Shape;5209;p28"/>
            <p:cNvSpPr/>
            <p:nvPr/>
          </p:nvSpPr>
          <p:spPr>
            <a:xfrm flipH="1" rot="10800000">
              <a:off x="58163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0" name="Google Shape;5210;p28"/>
            <p:cNvSpPr/>
            <p:nvPr/>
          </p:nvSpPr>
          <p:spPr>
            <a:xfrm flipH="1" rot="10800000">
              <a:off x="1049017"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1" name="Google Shape;5211;p28"/>
            <p:cNvSpPr/>
            <p:nvPr/>
          </p:nvSpPr>
          <p:spPr>
            <a:xfrm flipH="1" rot="10800000">
              <a:off x="1516399"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2" name="Google Shape;5212;p28"/>
            <p:cNvSpPr/>
            <p:nvPr/>
          </p:nvSpPr>
          <p:spPr>
            <a:xfrm flipH="1" rot="10800000">
              <a:off x="198497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3" name="Google Shape;5213;p28"/>
            <p:cNvSpPr/>
            <p:nvPr/>
          </p:nvSpPr>
          <p:spPr>
            <a:xfrm flipH="1" rot="10800000">
              <a:off x="2452352"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28"/>
            <p:cNvSpPr/>
            <p:nvPr/>
          </p:nvSpPr>
          <p:spPr>
            <a:xfrm flipH="1" rot="10800000">
              <a:off x="34854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28"/>
            <p:cNvSpPr/>
            <p:nvPr/>
          </p:nvSpPr>
          <p:spPr>
            <a:xfrm flipH="1" rot="10800000">
              <a:off x="815922" y="42551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28"/>
            <p:cNvSpPr/>
            <p:nvPr/>
          </p:nvSpPr>
          <p:spPr>
            <a:xfrm flipH="1" rot="10800000">
              <a:off x="1283303"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28"/>
            <p:cNvSpPr/>
            <p:nvPr/>
          </p:nvSpPr>
          <p:spPr>
            <a:xfrm flipH="1" rot="10800000">
              <a:off x="175068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28"/>
            <p:cNvSpPr/>
            <p:nvPr/>
          </p:nvSpPr>
          <p:spPr>
            <a:xfrm flipH="1" rot="10800000">
              <a:off x="221806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9" name="Google Shape;5219;p28"/>
            <p:cNvSpPr/>
            <p:nvPr/>
          </p:nvSpPr>
          <p:spPr>
            <a:xfrm flipH="1" rot="10800000">
              <a:off x="11425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0" name="Google Shape;5220;p28"/>
            <p:cNvSpPr/>
            <p:nvPr/>
          </p:nvSpPr>
          <p:spPr>
            <a:xfrm flipH="1" rot="10800000">
              <a:off x="58163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28"/>
            <p:cNvSpPr/>
            <p:nvPr/>
          </p:nvSpPr>
          <p:spPr>
            <a:xfrm flipH="1" rot="10800000">
              <a:off x="1049017"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28"/>
            <p:cNvSpPr/>
            <p:nvPr/>
          </p:nvSpPr>
          <p:spPr>
            <a:xfrm flipH="1" rot="10800000">
              <a:off x="1516399"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3" name="Google Shape;5223;p28"/>
            <p:cNvSpPr/>
            <p:nvPr/>
          </p:nvSpPr>
          <p:spPr>
            <a:xfrm flipH="1" rot="10800000">
              <a:off x="198497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4" name="Google Shape;5224;p28"/>
            <p:cNvSpPr/>
            <p:nvPr/>
          </p:nvSpPr>
          <p:spPr>
            <a:xfrm flipH="1" rot="10800000">
              <a:off x="2452352"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28"/>
            <p:cNvSpPr/>
            <p:nvPr/>
          </p:nvSpPr>
          <p:spPr>
            <a:xfrm flipH="1" rot="10800000">
              <a:off x="34854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28"/>
            <p:cNvSpPr/>
            <p:nvPr/>
          </p:nvSpPr>
          <p:spPr>
            <a:xfrm flipH="1" rot="10800000">
              <a:off x="815922" y="39627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28"/>
            <p:cNvSpPr/>
            <p:nvPr/>
          </p:nvSpPr>
          <p:spPr>
            <a:xfrm flipH="1" rot="10800000">
              <a:off x="1283303"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28"/>
            <p:cNvSpPr/>
            <p:nvPr/>
          </p:nvSpPr>
          <p:spPr>
            <a:xfrm flipH="1" rot="10800000">
              <a:off x="175068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28"/>
            <p:cNvSpPr/>
            <p:nvPr/>
          </p:nvSpPr>
          <p:spPr>
            <a:xfrm flipH="1" rot="10800000">
              <a:off x="221806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28"/>
            <p:cNvSpPr/>
            <p:nvPr/>
          </p:nvSpPr>
          <p:spPr>
            <a:xfrm flipH="1" rot="10800000">
              <a:off x="-3483"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28"/>
            <p:cNvSpPr/>
            <p:nvPr/>
          </p:nvSpPr>
          <p:spPr>
            <a:xfrm flipH="1" rot="10800000">
              <a:off x="465088"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28"/>
            <p:cNvSpPr/>
            <p:nvPr/>
          </p:nvSpPr>
          <p:spPr>
            <a:xfrm flipH="1" rot="10800000">
              <a:off x="93247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28"/>
            <p:cNvSpPr/>
            <p:nvPr/>
          </p:nvSpPr>
          <p:spPr>
            <a:xfrm flipH="1" rot="10800000">
              <a:off x="1399851"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28"/>
            <p:cNvSpPr/>
            <p:nvPr/>
          </p:nvSpPr>
          <p:spPr>
            <a:xfrm flipH="1" rot="10800000">
              <a:off x="1867232"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28"/>
            <p:cNvSpPr/>
            <p:nvPr/>
          </p:nvSpPr>
          <p:spPr>
            <a:xfrm flipH="1" rot="10800000">
              <a:off x="230802" y="454755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28"/>
            <p:cNvSpPr/>
            <p:nvPr/>
          </p:nvSpPr>
          <p:spPr>
            <a:xfrm flipH="1" rot="10800000">
              <a:off x="698184"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28"/>
            <p:cNvSpPr/>
            <p:nvPr/>
          </p:nvSpPr>
          <p:spPr>
            <a:xfrm flipH="1" rot="10800000">
              <a:off x="116556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8" name="Google Shape;5238;p28"/>
            <p:cNvSpPr/>
            <p:nvPr/>
          </p:nvSpPr>
          <p:spPr>
            <a:xfrm flipH="1" rot="10800000">
              <a:off x="163290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28"/>
            <p:cNvSpPr/>
            <p:nvPr/>
          </p:nvSpPr>
          <p:spPr>
            <a:xfrm flipH="1" rot="10800000">
              <a:off x="11425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28"/>
            <p:cNvSpPr/>
            <p:nvPr/>
          </p:nvSpPr>
          <p:spPr>
            <a:xfrm flipH="1" rot="10800000">
              <a:off x="58163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28"/>
            <p:cNvSpPr/>
            <p:nvPr/>
          </p:nvSpPr>
          <p:spPr>
            <a:xfrm flipH="1" rot="10800000">
              <a:off x="1049017"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28"/>
            <p:cNvSpPr/>
            <p:nvPr/>
          </p:nvSpPr>
          <p:spPr>
            <a:xfrm flipH="1" rot="10800000">
              <a:off x="1516399"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28"/>
            <p:cNvSpPr/>
            <p:nvPr/>
          </p:nvSpPr>
          <p:spPr>
            <a:xfrm flipH="1" rot="10800000">
              <a:off x="198497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28"/>
            <p:cNvSpPr/>
            <p:nvPr/>
          </p:nvSpPr>
          <p:spPr>
            <a:xfrm flipH="1" rot="10800000">
              <a:off x="2452352"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28"/>
            <p:cNvSpPr/>
            <p:nvPr/>
          </p:nvSpPr>
          <p:spPr>
            <a:xfrm flipH="1" rot="10800000">
              <a:off x="2919733"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28"/>
            <p:cNvSpPr/>
            <p:nvPr/>
          </p:nvSpPr>
          <p:spPr>
            <a:xfrm flipH="1" rot="10800000">
              <a:off x="34854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28"/>
            <p:cNvSpPr/>
            <p:nvPr/>
          </p:nvSpPr>
          <p:spPr>
            <a:xfrm flipH="1" rot="10800000">
              <a:off x="815922" y="48387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28"/>
            <p:cNvSpPr/>
            <p:nvPr/>
          </p:nvSpPr>
          <p:spPr>
            <a:xfrm flipH="1" rot="10800000">
              <a:off x="1283303"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28"/>
            <p:cNvSpPr/>
            <p:nvPr/>
          </p:nvSpPr>
          <p:spPr>
            <a:xfrm flipH="1" rot="10800000">
              <a:off x="175068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28"/>
            <p:cNvSpPr/>
            <p:nvPr/>
          </p:nvSpPr>
          <p:spPr>
            <a:xfrm flipH="1" rot="10800000">
              <a:off x="221806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28"/>
            <p:cNvSpPr/>
            <p:nvPr/>
          </p:nvSpPr>
          <p:spPr>
            <a:xfrm flipH="1" rot="10800000">
              <a:off x="2685447"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28"/>
            <p:cNvSpPr/>
            <p:nvPr/>
          </p:nvSpPr>
          <p:spPr>
            <a:xfrm flipH="1" rot="10800000">
              <a:off x="11425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28"/>
            <p:cNvSpPr/>
            <p:nvPr/>
          </p:nvSpPr>
          <p:spPr>
            <a:xfrm flipH="1" rot="10800000">
              <a:off x="58163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4" name="Google Shape;5254;p28"/>
            <p:cNvSpPr/>
            <p:nvPr/>
          </p:nvSpPr>
          <p:spPr>
            <a:xfrm flipH="1" rot="10800000">
              <a:off x="1049017"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5" name="Google Shape;5255;p28"/>
            <p:cNvSpPr/>
            <p:nvPr/>
          </p:nvSpPr>
          <p:spPr>
            <a:xfrm flipH="1" rot="10800000">
              <a:off x="1516399"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28"/>
            <p:cNvSpPr/>
            <p:nvPr/>
          </p:nvSpPr>
          <p:spPr>
            <a:xfrm flipH="1" rot="10800000">
              <a:off x="198497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28"/>
            <p:cNvSpPr/>
            <p:nvPr/>
          </p:nvSpPr>
          <p:spPr>
            <a:xfrm flipH="1" rot="10800000">
              <a:off x="2452352"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28"/>
            <p:cNvSpPr/>
            <p:nvPr/>
          </p:nvSpPr>
          <p:spPr>
            <a:xfrm flipH="1" rot="10800000">
              <a:off x="2919733"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28"/>
            <p:cNvSpPr/>
            <p:nvPr/>
          </p:nvSpPr>
          <p:spPr>
            <a:xfrm flipH="1" rot="10800000">
              <a:off x="34854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28"/>
            <p:cNvSpPr/>
            <p:nvPr/>
          </p:nvSpPr>
          <p:spPr>
            <a:xfrm flipH="1" rot="10800000">
              <a:off x="815922" y="513115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28"/>
            <p:cNvSpPr/>
            <p:nvPr/>
          </p:nvSpPr>
          <p:spPr>
            <a:xfrm flipH="1" rot="10800000">
              <a:off x="1283303"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28"/>
            <p:cNvSpPr/>
            <p:nvPr/>
          </p:nvSpPr>
          <p:spPr>
            <a:xfrm flipH="1" rot="10800000">
              <a:off x="175068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28"/>
            <p:cNvSpPr/>
            <p:nvPr/>
          </p:nvSpPr>
          <p:spPr>
            <a:xfrm flipH="1" rot="10800000">
              <a:off x="221806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28"/>
            <p:cNvSpPr/>
            <p:nvPr/>
          </p:nvSpPr>
          <p:spPr>
            <a:xfrm flipH="1" rot="10800000">
              <a:off x="2685447"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5" name="Google Shape;5265;p28"/>
          <p:cNvGrpSpPr/>
          <p:nvPr/>
        </p:nvGrpSpPr>
        <p:grpSpPr>
          <a:xfrm>
            <a:off x="-529139" y="21377"/>
            <a:ext cx="3059215" cy="5100745"/>
            <a:chOff x="-3483" y="167576"/>
            <a:chExt cx="3059215" cy="5100745"/>
          </a:xfrm>
        </p:grpSpPr>
        <p:sp>
          <p:nvSpPr>
            <p:cNvPr id="5266" name="Google Shape;5266;p28"/>
            <p:cNvSpPr/>
            <p:nvPr/>
          </p:nvSpPr>
          <p:spPr>
            <a:xfrm flipH="1" rot="10800000">
              <a:off x="-3483"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28"/>
            <p:cNvSpPr/>
            <p:nvPr/>
          </p:nvSpPr>
          <p:spPr>
            <a:xfrm flipH="1" rot="10800000">
              <a:off x="465088"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28"/>
            <p:cNvSpPr/>
            <p:nvPr/>
          </p:nvSpPr>
          <p:spPr>
            <a:xfrm flipH="1" rot="10800000">
              <a:off x="93247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28"/>
            <p:cNvSpPr/>
            <p:nvPr/>
          </p:nvSpPr>
          <p:spPr>
            <a:xfrm flipH="1" rot="10800000">
              <a:off x="1399851"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28"/>
            <p:cNvSpPr/>
            <p:nvPr/>
          </p:nvSpPr>
          <p:spPr>
            <a:xfrm flipH="1" rot="10800000">
              <a:off x="1867232"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28"/>
            <p:cNvSpPr/>
            <p:nvPr/>
          </p:nvSpPr>
          <p:spPr>
            <a:xfrm flipH="1" rot="10800000">
              <a:off x="2334614"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28"/>
            <p:cNvSpPr/>
            <p:nvPr/>
          </p:nvSpPr>
          <p:spPr>
            <a:xfrm flipH="1" rot="10800000">
              <a:off x="2801950"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28"/>
            <p:cNvSpPr/>
            <p:nvPr/>
          </p:nvSpPr>
          <p:spPr>
            <a:xfrm flipH="1" rot="10800000">
              <a:off x="230802" y="16757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28"/>
            <p:cNvSpPr/>
            <p:nvPr/>
          </p:nvSpPr>
          <p:spPr>
            <a:xfrm flipH="1" rot="10800000">
              <a:off x="698184"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5" name="Google Shape;5275;p28"/>
            <p:cNvSpPr/>
            <p:nvPr/>
          </p:nvSpPr>
          <p:spPr>
            <a:xfrm flipH="1" rot="10800000">
              <a:off x="116556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28"/>
            <p:cNvSpPr/>
            <p:nvPr/>
          </p:nvSpPr>
          <p:spPr>
            <a:xfrm flipH="1" rot="10800000">
              <a:off x="163290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28"/>
            <p:cNvSpPr/>
            <p:nvPr/>
          </p:nvSpPr>
          <p:spPr>
            <a:xfrm flipH="1" rot="10800000">
              <a:off x="210028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28"/>
            <p:cNvSpPr/>
            <p:nvPr/>
          </p:nvSpPr>
          <p:spPr>
            <a:xfrm flipH="1" rot="10800000">
              <a:off x="256766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28"/>
            <p:cNvSpPr/>
            <p:nvPr/>
          </p:nvSpPr>
          <p:spPr>
            <a:xfrm flipH="1" rot="10800000">
              <a:off x="11425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28"/>
            <p:cNvSpPr/>
            <p:nvPr/>
          </p:nvSpPr>
          <p:spPr>
            <a:xfrm flipH="1" rot="10800000">
              <a:off x="58163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28"/>
            <p:cNvSpPr/>
            <p:nvPr/>
          </p:nvSpPr>
          <p:spPr>
            <a:xfrm flipH="1" rot="10800000">
              <a:off x="1049017"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28"/>
            <p:cNvSpPr/>
            <p:nvPr/>
          </p:nvSpPr>
          <p:spPr>
            <a:xfrm flipH="1" rot="10800000">
              <a:off x="1516399"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28"/>
            <p:cNvSpPr/>
            <p:nvPr/>
          </p:nvSpPr>
          <p:spPr>
            <a:xfrm flipH="1" rot="10800000">
              <a:off x="198497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28"/>
            <p:cNvSpPr/>
            <p:nvPr/>
          </p:nvSpPr>
          <p:spPr>
            <a:xfrm flipH="1" rot="10800000">
              <a:off x="2452352"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28"/>
            <p:cNvSpPr/>
            <p:nvPr/>
          </p:nvSpPr>
          <p:spPr>
            <a:xfrm flipH="1" rot="10800000">
              <a:off x="348540"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28"/>
            <p:cNvSpPr/>
            <p:nvPr/>
          </p:nvSpPr>
          <p:spPr>
            <a:xfrm flipH="1" rot="10800000">
              <a:off x="815922" y="7511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28"/>
            <p:cNvSpPr/>
            <p:nvPr/>
          </p:nvSpPr>
          <p:spPr>
            <a:xfrm flipH="1" rot="10800000">
              <a:off x="1283303"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28"/>
            <p:cNvSpPr/>
            <p:nvPr/>
          </p:nvSpPr>
          <p:spPr>
            <a:xfrm flipH="1" rot="10800000">
              <a:off x="1750685"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9" name="Google Shape;5289;p28"/>
            <p:cNvSpPr/>
            <p:nvPr/>
          </p:nvSpPr>
          <p:spPr>
            <a:xfrm flipH="1" rot="10800000">
              <a:off x="2218066"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0" name="Google Shape;5290;p28"/>
            <p:cNvSpPr/>
            <p:nvPr/>
          </p:nvSpPr>
          <p:spPr>
            <a:xfrm flipH="1" rot="10800000">
              <a:off x="2685447"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28"/>
            <p:cNvSpPr/>
            <p:nvPr/>
          </p:nvSpPr>
          <p:spPr>
            <a:xfrm flipH="1" rot="10800000">
              <a:off x="11425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28"/>
            <p:cNvSpPr/>
            <p:nvPr/>
          </p:nvSpPr>
          <p:spPr>
            <a:xfrm flipH="1" rot="10800000">
              <a:off x="581636"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28"/>
            <p:cNvSpPr/>
            <p:nvPr/>
          </p:nvSpPr>
          <p:spPr>
            <a:xfrm flipH="1" rot="10800000">
              <a:off x="1049017"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28"/>
            <p:cNvSpPr/>
            <p:nvPr/>
          </p:nvSpPr>
          <p:spPr>
            <a:xfrm flipH="1" rot="10800000">
              <a:off x="1516399"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28"/>
            <p:cNvSpPr/>
            <p:nvPr/>
          </p:nvSpPr>
          <p:spPr>
            <a:xfrm flipH="1" rot="10800000">
              <a:off x="348540"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28"/>
            <p:cNvSpPr/>
            <p:nvPr/>
          </p:nvSpPr>
          <p:spPr>
            <a:xfrm flipH="1" rot="10800000">
              <a:off x="815922" y="45878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28"/>
            <p:cNvSpPr/>
            <p:nvPr/>
          </p:nvSpPr>
          <p:spPr>
            <a:xfrm flipH="1" rot="10800000">
              <a:off x="1283303"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28"/>
            <p:cNvSpPr/>
            <p:nvPr/>
          </p:nvSpPr>
          <p:spPr>
            <a:xfrm flipH="1" rot="10800000">
              <a:off x="1750685"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28"/>
            <p:cNvSpPr/>
            <p:nvPr/>
          </p:nvSpPr>
          <p:spPr>
            <a:xfrm flipH="1" rot="10800000">
              <a:off x="-3483"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28"/>
            <p:cNvSpPr/>
            <p:nvPr/>
          </p:nvSpPr>
          <p:spPr>
            <a:xfrm flipH="1" rot="10800000">
              <a:off x="465088"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28"/>
            <p:cNvSpPr/>
            <p:nvPr/>
          </p:nvSpPr>
          <p:spPr>
            <a:xfrm flipH="1" rot="10800000">
              <a:off x="93247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28"/>
            <p:cNvSpPr/>
            <p:nvPr/>
          </p:nvSpPr>
          <p:spPr>
            <a:xfrm flipH="1" rot="10800000">
              <a:off x="1399851"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28"/>
            <p:cNvSpPr/>
            <p:nvPr/>
          </p:nvSpPr>
          <p:spPr>
            <a:xfrm flipH="1" rot="10800000">
              <a:off x="1867232"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28"/>
            <p:cNvSpPr/>
            <p:nvPr/>
          </p:nvSpPr>
          <p:spPr>
            <a:xfrm flipH="1" rot="10800000">
              <a:off x="2334614"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28"/>
            <p:cNvSpPr/>
            <p:nvPr/>
          </p:nvSpPr>
          <p:spPr>
            <a:xfrm flipH="1" rot="10800000">
              <a:off x="230802" y="1043572"/>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28"/>
            <p:cNvSpPr/>
            <p:nvPr/>
          </p:nvSpPr>
          <p:spPr>
            <a:xfrm flipH="1" rot="10800000">
              <a:off x="698184"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28"/>
            <p:cNvSpPr/>
            <p:nvPr/>
          </p:nvSpPr>
          <p:spPr>
            <a:xfrm flipH="1" rot="10800000">
              <a:off x="116556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28"/>
            <p:cNvSpPr/>
            <p:nvPr/>
          </p:nvSpPr>
          <p:spPr>
            <a:xfrm flipH="1" rot="10800000">
              <a:off x="163290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28"/>
            <p:cNvSpPr/>
            <p:nvPr/>
          </p:nvSpPr>
          <p:spPr>
            <a:xfrm flipH="1" rot="10800000">
              <a:off x="210028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28"/>
            <p:cNvSpPr/>
            <p:nvPr/>
          </p:nvSpPr>
          <p:spPr>
            <a:xfrm flipH="1" rot="10800000">
              <a:off x="256766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28"/>
            <p:cNvSpPr/>
            <p:nvPr/>
          </p:nvSpPr>
          <p:spPr>
            <a:xfrm flipH="1" rot="10800000">
              <a:off x="11425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28"/>
            <p:cNvSpPr/>
            <p:nvPr/>
          </p:nvSpPr>
          <p:spPr>
            <a:xfrm flipH="1" rot="10800000">
              <a:off x="58163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28"/>
            <p:cNvSpPr/>
            <p:nvPr/>
          </p:nvSpPr>
          <p:spPr>
            <a:xfrm flipH="1" rot="10800000">
              <a:off x="1049017"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28"/>
            <p:cNvSpPr/>
            <p:nvPr/>
          </p:nvSpPr>
          <p:spPr>
            <a:xfrm flipH="1" rot="10800000">
              <a:off x="1516399"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28"/>
            <p:cNvSpPr/>
            <p:nvPr/>
          </p:nvSpPr>
          <p:spPr>
            <a:xfrm flipH="1" rot="10800000">
              <a:off x="198497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28"/>
            <p:cNvSpPr/>
            <p:nvPr/>
          </p:nvSpPr>
          <p:spPr>
            <a:xfrm flipH="1" rot="10800000">
              <a:off x="2452352"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28"/>
            <p:cNvSpPr/>
            <p:nvPr/>
          </p:nvSpPr>
          <p:spPr>
            <a:xfrm flipH="1" rot="10800000">
              <a:off x="348540"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28"/>
            <p:cNvSpPr/>
            <p:nvPr/>
          </p:nvSpPr>
          <p:spPr>
            <a:xfrm flipH="1" rot="10800000">
              <a:off x="815922" y="162717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28"/>
            <p:cNvSpPr/>
            <p:nvPr/>
          </p:nvSpPr>
          <p:spPr>
            <a:xfrm flipH="1" rot="10800000">
              <a:off x="1283303"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28"/>
            <p:cNvSpPr/>
            <p:nvPr/>
          </p:nvSpPr>
          <p:spPr>
            <a:xfrm flipH="1" rot="10800000">
              <a:off x="1750685"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28"/>
            <p:cNvSpPr/>
            <p:nvPr/>
          </p:nvSpPr>
          <p:spPr>
            <a:xfrm flipH="1" rot="10800000">
              <a:off x="2218066"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28"/>
            <p:cNvSpPr/>
            <p:nvPr/>
          </p:nvSpPr>
          <p:spPr>
            <a:xfrm flipH="1" rot="10800000">
              <a:off x="11425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28"/>
            <p:cNvSpPr/>
            <p:nvPr/>
          </p:nvSpPr>
          <p:spPr>
            <a:xfrm flipH="1" rot="10800000">
              <a:off x="58163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28"/>
            <p:cNvSpPr/>
            <p:nvPr/>
          </p:nvSpPr>
          <p:spPr>
            <a:xfrm flipH="1" rot="10800000">
              <a:off x="1049017"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28"/>
            <p:cNvSpPr/>
            <p:nvPr/>
          </p:nvSpPr>
          <p:spPr>
            <a:xfrm flipH="1" rot="10800000">
              <a:off x="1516399"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28"/>
            <p:cNvSpPr/>
            <p:nvPr/>
          </p:nvSpPr>
          <p:spPr>
            <a:xfrm flipH="1" rot="10800000">
              <a:off x="198497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28"/>
            <p:cNvSpPr/>
            <p:nvPr/>
          </p:nvSpPr>
          <p:spPr>
            <a:xfrm flipH="1" rot="10800000">
              <a:off x="2452352"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28"/>
            <p:cNvSpPr/>
            <p:nvPr/>
          </p:nvSpPr>
          <p:spPr>
            <a:xfrm flipH="1" rot="10800000">
              <a:off x="348540"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28"/>
            <p:cNvSpPr/>
            <p:nvPr/>
          </p:nvSpPr>
          <p:spPr>
            <a:xfrm flipH="1" rot="10800000">
              <a:off x="815922" y="133477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28"/>
            <p:cNvSpPr/>
            <p:nvPr/>
          </p:nvSpPr>
          <p:spPr>
            <a:xfrm flipH="1" rot="10800000">
              <a:off x="1283303"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28"/>
            <p:cNvSpPr/>
            <p:nvPr/>
          </p:nvSpPr>
          <p:spPr>
            <a:xfrm flipH="1" rot="10800000">
              <a:off x="1750685"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28"/>
            <p:cNvSpPr/>
            <p:nvPr/>
          </p:nvSpPr>
          <p:spPr>
            <a:xfrm flipH="1" rot="10800000">
              <a:off x="2218066"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28"/>
            <p:cNvSpPr/>
            <p:nvPr/>
          </p:nvSpPr>
          <p:spPr>
            <a:xfrm flipH="1" rot="10800000">
              <a:off x="-3483"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28"/>
            <p:cNvSpPr/>
            <p:nvPr/>
          </p:nvSpPr>
          <p:spPr>
            <a:xfrm flipH="1" rot="10800000">
              <a:off x="465088"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28"/>
            <p:cNvSpPr/>
            <p:nvPr/>
          </p:nvSpPr>
          <p:spPr>
            <a:xfrm flipH="1" rot="10800000">
              <a:off x="93247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28"/>
            <p:cNvSpPr/>
            <p:nvPr/>
          </p:nvSpPr>
          <p:spPr>
            <a:xfrm flipH="1" rot="10800000">
              <a:off x="1399851"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7" name="Google Shape;5337;p28"/>
            <p:cNvSpPr/>
            <p:nvPr/>
          </p:nvSpPr>
          <p:spPr>
            <a:xfrm flipH="1" rot="10800000">
              <a:off x="1867232"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8" name="Google Shape;5338;p28"/>
            <p:cNvSpPr/>
            <p:nvPr/>
          </p:nvSpPr>
          <p:spPr>
            <a:xfrm flipH="1" rot="10800000">
              <a:off x="2334614"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9" name="Google Shape;5339;p28"/>
            <p:cNvSpPr/>
            <p:nvPr/>
          </p:nvSpPr>
          <p:spPr>
            <a:xfrm flipH="1" rot="10800000">
              <a:off x="230802" y="1919568"/>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28"/>
            <p:cNvSpPr/>
            <p:nvPr/>
          </p:nvSpPr>
          <p:spPr>
            <a:xfrm flipH="1" rot="10800000">
              <a:off x="698184"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28"/>
            <p:cNvSpPr/>
            <p:nvPr/>
          </p:nvSpPr>
          <p:spPr>
            <a:xfrm flipH="1" rot="10800000">
              <a:off x="116556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28"/>
            <p:cNvSpPr/>
            <p:nvPr/>
          </p:nvSpPr>
          <p:spPr>
            <a:xfrm flipH="1" rot="10800000">
              <a:off x="163290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28"/>
            <p:cNvSpPr/>
            <p:nvPr/>
          </p:nvSpPr>
          <p:spPr>
            <a:xfrm flipH="1" rot="10800000">
              <a:off x="210028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28"/>
            <p:cNvSpPr/>
            <p:nvPr/>
          </p:nvSpPr>
          <p:spPr>
            <a:xfrm flipH="1" rot="10800000">
              <a:off x="256766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28"/>
            <p:cNvSpPr/>
            <p:nvPr/>
          </p:nvSpPr>
          <p:spPr>
            <a:xfrm flipH="1" rot="10800000">
              <a:off x="11425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28"/>
            <p:cNvSpPr/>
            <p:nvPr/>
          </p:nvSpPr>
          <p:spPr>
            <a:xfrm flipH="1" rot="10800000">
              <a:off x="58163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28"/>
            <p:cNvSpPr/>
            <p:nvPr/>
          </p:nvSpPr>
          <p:spPr>
            <a:xfrm flipH="1" rot="10800000">
              <a:off x="1049017"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28"/>
            <p:cNvSpPr/>
            <p:nvPr/>
          </p:nvSpPr>
          <p:spPr>
            <a:xfrm flipH="1" rot="10800000">
              <a:off x="1516399"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28"/>
            <p:cNvSpPr/>
            <p:nvPr/>
          </p:nvSpPr>
          <p:spPr>
            <a:xfrm flipH="1" rot="10800000">
              <a:off x="198497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28"/>
            <p:cNvSpPr/>
            <p:nvPr/>
          </p:nvSpPr>
          <p:spPr>
            <a:xfrm flipH="1" rot="10800000">
              <a:off x="2452352"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28"/>
            <p:cNvSpPr/>
            <p:nvPr/>
          </p:nvSpPr>
          <p:spPr>
            <a:xfrm flipH="1" rot="10800000">
              <a:off x="348540"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28"/>
            <p:cNvSpPr/>
            <p:nvPr/>
          </p:nvSpPr>
          <p:spPr>
            <a:xfrm flipH="1" rot="10800000">
              <a:off x="815922" y="250316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28"/>
            <p:cNvSpPr/>
            <p:nvPr/>
          </p:nvSpPr>
          <p:spPr>
            <a:xfrm flipH="1" rot="10800000">
              <a:off x="1283303"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28"/>
            <p:cNvSpPr/>
            <p:nvPr/>
          </p:nvSpPr>
          <p:spPr>
            <a:xfrm flipH="1" rot="10800000">
              <a:off x="1750685"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28"/>
            <p:cNvSpPr/>
            <p:nvPr/>
          </p:nvSpPr>
          <p:spPr>
            <a:xfrm flipH="1" rot="10800000">
              <a:off x="2218066"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28"/>
            <p:cNvSpPr/>
            <p:nvPr/>
          </p:nvSpPr>
          <p:spPr>
            <a:xfrm flipH="1" rot="10800000">
              <a:off x="11425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28"/>
            <p:cNvSpPr/>
            <p:nvPr/>
          </p:nvSpPr>
          <p:spPr>
            <a:xfrm flipH="1" rot="10800000">
              <a:off x="58163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28"/>
            <p:cNvSpPr/>
            <p:nvPr/>
          </p:nvSpPr>
          <p:spPr>
            <a:xfrm flipH="1" rot="10800000">
              <a:off x="1049017"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28"/>
            <p:cNvSpPr/>
            <p:nvPr/>
          </p:nvSpPr>
          <p:spPr>
            <a:xfrm flipH="1" rot="10800000">
              <a:off x="1516399"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28"/>
            <p:cNvSpPr/>
            <p:nvPr/>
          </p:nvSpPr>
          <p:spPr>
            <a:xfrm flipH="1" rot="10800000">
              <a:off x="198497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28"/>
            <p:cNvSpPr/>
            <p:nvPr/>
          </p:nvSpPr>
          <p:spPr>
            <a:xfrm flipH="1" rot="10800000">
              <a:off x="2452352"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28"/>
            <p:cNvSpPr/>
            <p:nvPr/>
          </p:nvSpPr>
          <p:spPr>
            <a:xfrm flipH="1" rot="10800000">
              <a:off x="348540"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28"/>
            <p:cNvSpPr/>
            <p:nvPr/>
          </p:nvSpPr>
          <p:spPr>
            <a:xfrm flipH="1" rot="10800000">
              <a:off x="815922" y="221077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28"/>
            <p:cNvSpPr/>
            <p:nvPr/>
          </p:nvSpPr>
          <p:spPr>
            <a:xfrm flipH="1" rot="10800000">
              <a:off x="1283303"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28"/>
            <p:cNvSpPr/>
            <p:nvPr/>
          </p:nvSpPr>
          <p:spPr>
            <a:xfrm flipH="1" rot="10800000">
              <a:off x="1750685"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28"/>
            <p:cNvSpPr/>
            <p:nvPr/>
          </p:nvSpPr>
          <p:spPr>
            <a:xfrm flipH="1" rot="10800000">
              <a:off x="2218066"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28"/>
            <p:cNvSpPr/>
            <p:nvPr/>
          </p:nvSpPr>
          <p:spPr>
            <a:xfrm flipH="1" rot="10800000">
              <a:off x="-3483"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28"/>
            <p:cNvSpPr/>
            <p:nvPr/>
          </p:nvSpPr>
          <p:spPr>
            <a:xfrm flipH="1" rot="10800000">
              <a:off x="465088"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28"/>
            <p:cNvSpPr/>
            <p:nvPr/>
          </p:nvSpPr>
          <p:spPr>
            <a:xfrm flipH="1" rot="10800000">
              <a:off x="93247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28"/>
            <p:cNvSpPr/>
            <p:nvPr/>
          </p:nvSpPr>
          <p:spPr>
            <a:xfrm flipH="1" rot="10800000">
              <a:off x="1399851"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28"/>
            <p:cNvSpPr/>
            <p:nvPr/>
          </p:nvSpPr>
          <p:spPr>
            <a:xfrm flipH="1" rot="10800000">
              <a:off x="1867232"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28"/>
            <p:cNvSpPr/>
            <p:nvPr/>
          </p:nvSpPr>
          <p:spPr>
            <a:xfrm flipH="1" rot="10800000">
              <a:off x="2334614"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28"/>
            <p:cNvSpPr/>
            <p:nvPr/>
          </p:nvSpPr>
          <p:spPr>
            <a:xfrm flipH="1" rot="10800000">
              <a:off x="230802" y="279556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28"/>
            <p:cNvSpPr/>
            <p:nvPr/>
          </p:nvSpPr>
          <p:spPr>
            <a:xfrm flipH="1" rot="10800000">
              <a:off x="698184"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28"/>
            <p:cNvSpPr/>
            <p:nvPr/>
          </p:nvSpPr>
          <p:spPr>
            <a:xfrm flipH="1" rot="10800000">
              <a:off x="116556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28"/>
            <p:cNvSpPr/>
            <p:nvPr/>
          </p:nvSpPr>
          <p:spPr>
            <a:xfrm flipH="1" rot="10800000">
              <a:off x="163290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28"/>
            <p:cNvSpPr/>
            <p:nvPr/>
          </p:nvSpPr>
          <p:spPr>
            <a:xfrm flipH="1" rot="10800000">
              <a:off x="210028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28"/>
            <p:cNvSpPr/>
            <p:nvPr/>
          </p:nvSpPr>
          <p:spPr>
            <a:xfrm flipH="1" rot="10800000">
              <a:off x="256766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28"/>
            <p:cNvSpPr/>
            <p:nvPr/>
          </p:nvSpPr>
          <p:spPr>
            <a:xfrm flipH="1" rot="10800000">
              <a:off x="11425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28"/>
            <p:cNvSpPr/>
            <p:nvPr/>
          </p:nvSpPr>
          <p:spPr>
            <a:xfrm flipH="1" rot="10800000">
              <a:off x="581636"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28"/>
            <p:cNvSpPr/>
            <p:nvPr/>
          </p:nvSpPr>
          <p:spPr>
            <a:xfrm flipH="1" rot="10800000">
              <a:off x="1049017"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28"/>
            <p:cNvSpPr/>
            <p:nvPr/>
          </p:nvSpPr>
          <p:spPr>
            <a:xfrm flipH="1" rot="10800000">
              <a:off x="1516399"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28"/>
            <p:cNvSpPr/>
            <p:nvPr/>
          </p:nvSpPr>
          <p:spPr>
            <a:xfrm flipH="1" rot="10800000">
              <a:off x="348540"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28"/>
            <p:cNvSpPr/>
            <p:nvPr/>
          </p:nvSpPr>
          <p:spPr>
            <a:xfrm flipH="1" rot="10800000">
              <a:off x="815922" y="337916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28"/>
            <p:cNvSpPr/>
            <p:nvPr/>
          </p:nvSpPr>
          <p:spPr>
            <a:xfrm flipH="1" rot="10800000">
              <a:off x="1283303"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28"/>
            <p:cNvSpPr/>
            <p:nvPr/>
          </p:nvSpPr>
          <p:spPr>
            <a:xfrm flipH="1" rot="10800000">
              <a:off x="1750685"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28"/>
            <p:cNvSpPr/>
            <p:nvPr/>
          </p:nvSpPr>
          <p:spPr>
            <a:xfrm flipH="1" rot="10800000">
              <a:off x="11425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28"/>
            <p:cNvSpPr/>
            <p:nvPr/>
          </p:nvSpPr>
          <p:spPr>
            <a:xfrm flipH="1" rot="10800000">
              <a:off x="58163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28"/>
            <p:cNvSpPr/>
            <p:nvPr/>
          </p:nvSpPr>
          <p:spPr>
            <a:xfrm flipH="1" rot="10800000">
              <a:off x="1049017"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28"/>
            <p:cNvSpPr/>
            <p:nvPr/>
          </p:nvSpPr>
          <p:spPr>
            <a:xfrm flipH="1" rot="10800000">
              <a:off x="1516399"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28"/>
            <p:cNvSpPr/>
            <p:nvPr/>
          </p:nvSpPr>
          <p:spPr>
            <a:xfrm flipH="1" rot="10800000">
              <a:off x="198497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28"/>
            <p:cNvSpPr/>
            <p:nvPr/>
          </p:nvSpPr>
          <p:spPr>
            <a:xfrm flipH="1" rot="10800000">
              <a:off x="2452352"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28"/>
            <p:cNvSpPr/>
            <p:nvPr/>
          </p:nvSpPr>
          <p:spPr>
            <a:xfrm flipH="1" rot="10800000">
              <a:off x="348540"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28"/>
            <p:cNvSpPr/>
            <p:nvPr/>
          </p:nvSpPr>
          <p:spPr>
            <a:xfrm flipH="1" rot="10800000">
              <a:off x="815922" y="30867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28"/>
            <p:cNvSpPr/>
            <p:nvPr/>
          </p:nvSpPr>
          <p:spPr>
            <a:xfrm flipH="1" rot="10800000">
              <a:off x="1283303"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28"/>
            <p:cNvSpPr/>
            <p:nvPr/>
          </p:nvSpPr>
          <p:spPr>
            <a:xfrm flipH="1" rot="10800000">
              <a:off x="1750685"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28"/>
            <p:cNvSpPr/>
            <p:nvPr/>
          </p:nvSpPr>
          <p:spPr>
            <a:xfrm flipH="1" rot="10800000">
              <a:off x="2218066"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28"/>
            <p:cNvSpPr/>
            <p:nvPr/>
          </p:nvSpPr>
          <p:spPr>
            <a:xfrm flipH="1" rot="10800000">
              <a:off x="-3483"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28"/>
            <p:cNvSpPr/>
            <p:nvPr/>
          </p:nvSpPr>
          <p:spPr>
            <a:xfrm flipH="1" rot="10800000">
              <a:off x="465088"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28"/>
            <p:cNvSpPr/>
            <p:nvPr/>
          </p:nvSpPr>
          <p:spPr>
            <a:xfrm flipH="1" rot="10800000">
              <a:off x="93247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28"/>
            <p:cNvSpPr/>
            <p:nvPr/>
          </p:nvSpPr>
          <p:spPr>
            <a:xfrm flipH="1" rot="10800000">
              <a:off x="1399851"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28"/>
            <p:cNvSpPr/>
            <p:nvPr/>
          </p:nvSpPr>
          <p:spPr>
            <a:xfrm flipH="1" rot="10800000">
              <a:off x="1867232"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28"/>
            <p:cNvSpPr/>
            <p:nvPr/>
          </p:nvSpPr>
          <p:spPr>
            <a:xfrm flipH="1" rot="10800000">
              <a:off x="2334614"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28"/>
            <p:cNvSpPr/>
            <p:nvPr/>
          </p:nvSpPr>
          <p:spPr>
            <a:xfrm flipH="1" rot="10800000">
              <a:off x="230802" y="367155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28"/>
            <p:cNvSpPr/>
            <p:nvPr/>
          </p:nvSpPr>
          <p:spPr>
            <a:xfrm flipH="1" rot="10800000">
              <a:off x="698184"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28"/>
            <p:cNvSpPr/>
            <p:nvPr/>
          </p:nvSpPr>
          <p:spPr>
            <a:xfrm flipH="1" rot="10800000">
              <a:off x="116556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28"/>
            <p:cNvSpPr/>
            <p:nvPr/>
          </p:nvSpPr>
          <p:spPr>
            <a:xfrm flipH="1" rot="10800000">
              <a:off x="163290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28"/>
            <p:cNvSpPr/>
            <p:nvPr/>
          </p:nvSpPr>
          <p:spPr>
            <a:xfrm flipH="1" rot="10800000">
              <a:off x="210028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28"/>
            <p:cNvSpPr/>
            <p:nvPr/>
          </p:nvSpPr>
          <p:spPr>
            <a:xfrm flipH="1" rot="10800000">
              <a:off x="256766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28"/>
            <p:cNvSpPr/>
            <p:nvPr/>
          </p:nvSpPr>
          <p:spPr>
            <a:xfrm flipH="1" rot="10800000">
              <a:off x="11425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28"/>
            <p:cNvSpPr/>
            <p:nvPr/>
          </p:nvSpPr>
          <p:spPr>
            <a:xfrm flipH="1" rot="10800000">
              <a:off x="58163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28"/>
            <p:cNvSpPr/>
            <p:nvPr/>
          </p:nvSpPr>
          <p:spPr>
            <a:xfrm flipH="1" rot="10800000">
              <a:off x="1049017"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28"/>
            <p:cNvSpPr/>
            <p:nvPr/>
          </p:nvSpPr>
          <p:spPr>
            <a:xfrm flipH="1" rot="10800000">
              <a:off x="1516399"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28"/>
            <p:cNvSpPr/>
            <p:nvPr/>
          </p:nvSpPr>
          <p:spPr>
            <a:xfrm flipH="1" rot="10800000">
              <a:off x="198497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28"/>
            <p:cNvSpPr/>
            <p:nvPr/>
          </p:nvSpPr>
          <p:spPr>
            <a:xfrm flipH="1" rot="10800000">
              <a:off x="2452352"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28"/>
            <p:cNvSpPr/>
            <p:nvPr/>
          </p:nvSpPr>
          <p:spPr>
            <a:xfrm flipH="1" rot="10800000">
              <a:off x="348540"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28"/>
            <p:cNvSpPr/>
            <p:nvPr/>
          </p:nvSpPr>
          <p:spPr>
            <a:xfrm flipH="1" rot="10800000">
              <a:off x="815922" y="42551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28"/>
            <p:cNvSpPr/>
            <p:nvPr/>
          </p:nvSpPr>
          <p:spPr>
            <a:xfrm flipH="1" rot="10800000">
              <a:off x="1283303"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28"/>
            <p:cNvSpPr/>
            <p:nvPr/>
          </p:nvSpPr>
          <p:spPr>
            <a:xfrm flipH="1" rot="10800000">
              <a:off x="1750685"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28"/>
            <p:cNvSpPr/>
            <p:nvPr/>
          </p:nvSpPr>
          <p:spPr>
            <a:xfrm flipH="1" rot="10800000">
              <a:off x="2218066"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28"/>
            <p:cNvSpPr/>
            <p:nvPr/>
          </p:nvSpPr>
          <p:spPr>
            <a:xfrm flipH="1" rot="10800000">
              <a:off x="11425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28"/>
            <p:cNvSpPr/>
            <p:nvPr/>
          </p:nvSpPr>
          <p:spPr>
            <a:xfrm flipH="1" rot="10800000">
              <a:off x="58163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28"/>
            <p:cNvSpPr/>
            <p:nvPr/>
          </p:nvSpPr>
          <p:spPr>
            <a:xfrm flipH="1" rot="10800000">
              <a:off x="1049017"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28"/>
            <p:cNvSpPr/>
            <p:nvPr/>
          </p:nvSpPr>
          <p:spPr>
            <a:xfrm flipH="1" rot="10800000">
              <a:off x="1516399"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28"/>
            <p:cNvSpPr/>
            <p:nvPr/>
          </p:nvSpPr>
          <p:spPr>
            <a:xfrm flipH="1" rot="10800000">
              <a:off x="198497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28"/>
            <p:cNvSpPr/>
            <p:nvPr/>
          </p:nvSpPr>
          <p:spPr>
            <a:xfrm flipH="1" rot="10800000">
              <a:off x="2452352"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28"/>
            <p:cNvSpPr/>
            <p:nvPr/>
          </p:nvSpPr>
          <p:spPr>
            <a:xfrm flipH="1" rot="10800000">
              <a:off x="348540"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28"/>
            <p:cNvSpPr/>
            <p:nvPr/>
          </p:nvSpPr>
          <p:spPr>
            <a:xfrm flipH="1" rot="10800000">
              <a:off x="815922" y="39627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28"/>
            <p:cNvSpPr/>
            <p:nvPr/>
          </p:nvSpPr>
          <p:spPr>
            <a:xfrm flipH="1" rot="10800000">
              <a:off x="1283303"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28"/>
            <p:cNvSpPr/>
            <p:nvPr/>
          </p:nvSpPr>
          <p:spPr>
            <a:xfrm flipH="1" rot="10800000">
              <a:off x="1750685"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28"/>
            <p:cNvSpPr/>
            <p:nvPr/>
          </p:nvSpPr>
          <p:spPr>
            <a:xfrm flipH="1" rot="10800000">
              <a:off x="2218066"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28"/>
            <p:cNvSpPr/>
            <p:nvPr/>
          </p:nvSpPr>
          <p:spPr>
            <a:xfrm flipH="1" rot="10800000">
              <a:off x="-3483"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28"/>
            <p:cNvSpPr/>
            <p:nvPr/>
          </p:nvSpPr>
          <p:spPr>
            <a:xfrm flipH="1" rot="10800000">
              <a:off x="465088"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28"/>
            <p:cNvSpPr/>
            <p:nvPr/>
          </p:nvSpPr>
          <p:spPr>
            <a:xfrm flipH="1" rot="10800000">
              <a:off x="93247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28"/>
            <p:cNvSpPr/>
            <p:nvPr/>
          </p:nvSpPr>
          <p:spPr>
            <a:xfrm flipH="1" rot="10800000">
              <a:off x="1399851"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28"/>
            <p:cNvSpPr/>
            <p:nvPr/>
          </p:nvSpPr>
          <p:spPr>
            <a:xfrm flipH="1" rot="10800000">
              <a:off x="1867232"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28"/>
            <p:cNvSpPr/>
            <p:nvPr/>
          </p:nvSpPr>
          <p:spPr>
            <a:xfrm flipH="1" rot="10800000">
              <a:off x="230802" y="454755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28"/>
            <p:cNvSpPr/>
            <p:nvPr/>
          </p:nvSpPr>
          <p:spPr>
            <a:xfrm flipH="1" rot="10800000">
              <a:off x="698184"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28"/>
            <p:cNvSpPr/>
            <p:nvPr/>
          </p:nvSpPr>
          <p:spPr>
            <a:xfrm flipH="1" rot="10800000">
              <a:off x="116556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28"/>
            <p:cNvSpPr/>
            <p:nvPr/>
          </p:nvSpPr>
          <p:spPr>
            <a:xfrm flipH="1" rot="10800000">
              <a:off x="163290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28"/>
            <p:cNvSpPr/>
            <p:nvPr/>
          </p:nvSpPr>
          <p:spPr>
            <a:xfrm flipH="1" rot="10800000">
              <a:off x="11425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28"/>
            <p:cNvSpPr/>
            <p:nvPr/>
          </p:nvSpPr>
          <p:spPr>
            <a:xfrm flipH="1" rot="10800000">
              <a:off x="58163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28"/>
            <p:cNvSpPr/>
            <p:nvPr/>
          </p:nvSpPr>
          <p:spPr>
            <a:xfrm flipH="1" rot="10800000">
              <a:off x="1049017"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28"/>
            <p:cNvSpPr/>
            <p:nvPr/>
          </p:nvSpPr>
          <p:spPr>
            <a:xfrm flipH="1" rot="10800000">
              <a:off x="1516399"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5" name="Google Shape;5445;p28"/>
            <p:cNvSpPr/>
            <p:nvPr/>
          </p:nvSpPr>
          <p:spPr>
            <a:xfrm flipH="1" rot="10800000">
              <a:off x="198497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28"/>
            <p:cNvSpPr/>
            <p:nvPr/>
          </p:nvSpPr>
          <p:spPr>
            <a:xfrm flipH="1" rot="10800000">
              <a:off x="2452352"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28"/>
            <p:cNvSpPr/>
            <p:nvPr/>
          </p:nvSpPr>
          <p:spPr>
            <a:xfrm flipH="1" rot="10800000">
              <a:off x="2919733"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28"/>
            <p:cNvSpPr/>
            <p:nvPr/>
          </p:nvSpPr>
          <p:spPr>
            <a:xfrm flipH="1" rot="10800000">
              <a:off x="348540"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28"/>
            <p:cNvSpPr/>
            <p:nvPr/>
          </p:nvSpPr>
          <p:spPr>
            <a:xfrm flipH="1" rot="10800000">
              <a:off x="815922" y="483876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28"/>
            <p:cNvSpPr/>
            <p:nvPr/>
          </p:nvSpPr>
          <p:spPr>
            <a:xfrm flipH="1" rot="10800000">
              <a:off x="1283303"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28"/>
            <p:cNvSpPr/>
            <p:nvPr/>
          </p:nvSpPr>
          <p:spPr>
            <a:xfrm flipH="1" rot="10800000">
              <a:off x="1750685"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28"/>
            <p:cNvSpPr/>
            <p:nvPr/>
          </p:nvSpPr>
          <p:spPr>
            <a:xfrm flipH="1" rot="10800000">
              <a:off x="2218066"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28"/>
            <p:cNvSpPr/>
            <p:nvPr/>
          </p:nvSpPr>
          <p:spPr>
            <a:xfrm flipH="1" rot="10800000">
              <a:off x="2685447"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28"/>
            <p:cNvSpPr/>
            <p:nvPr/>
          </p:nvSpPr>
          <p:spPr>
            <a:xfrm flipH="1" rot="10800000">
              <a:off x="11425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28"/>
            <p:cNvSpPr/>
            <p:nvPr/>
          </p:nvSpPr>
          <p:spPr>
            <a:xfrm flipH="1" rot="10800000">
              <a:off x="58163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28"/>
            <p:cNvSpPr/>
            <p:nvPr/>
          </p:nvSpPr>
          <p:spPr>
            <a:xfrm flipH="1" rot="10800000">
              <a:off x="1049017"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28"/>
            <p:cNvSpPr/>
            <p:nvPr/>
          </p:nvSpPr>
          <p:spPr>
            <a:xfrm flipH="1" rot="10800000">
              <a:off x="1516399"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28"/>
            <p:cNvSpPr/>
            <p:nvPr/>
          </p:nvSpPr>
          <p:spPr>
            <a:xfrm flipH="1" rot="10800000">
              <a:off x="198497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28"/>
            <p:cNvSpPr/>
            <p:nvPr/>
          </p:nvSpPr>
          <p:spPr>
            <a:xfrm flipH="1" rot="10800000">
              <a:off x="2452352"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28"/>
            <p:cNvSpPr/>
            <p:nvPr/>
          </p:nvSpPr>
          <p:spPr>
            <a:xfrm flipH="1" rot="10800000">
              <a:off x="2919733"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28"/>
            <p:cNvSpPr/>
            <p:nvPr/>
          </p:nvSpPr>
          <p:spPr>
            <a:xfrm flipH="1" rot="10800000">
              <a:off x="348540"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28"/>
            <p:cNvSpPr/>
            <p:nvPr/>
          </p:nvSpPr>
          <p:spPr>
            <a:xfrm flipH="1" rot="10800000">
              <a:off x="815922" y="513115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28"/>
            <p:cNvSpPr/>
            <p:nvPr/>
          </p:nvSpPr>
          <p:spPr>
            <a:xfrm flipH="1" rot="10800000">
              <a:off x="1283303"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28"/>
            <p:cNvSpPr/>
            <p:nvPr/>
          </p:nvSpPr>
          <p:spPr>
            <a:xfrm flipH="1" rot="10800000">
              <a:off x="1750685"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28"/>
            <p:cNvSpPr/>
            <p:nvPr/>
          </p:nvSpPr>
          <p:spPr>
            <a:xfrm flipH="1" rot="10800000">
              <a:off x="2218066"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28"/>
            <p:cNvSpPr/>
            <p:nvPr/>
          </p:nvSpPr>
          <p:spPr>
            <a:xfrm flipH="1" rot="10800000">
              <a:off x="2685447"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67" name="Google Shape;5467;p28"/>
          <p:cNvSpPr txBox="1"/>
          <p:nvPr/>
        </p:nvSpPr>
        <p:spPr>
          <a:xfrm>
            <a:off x="2912700" y="3613944"/>
            <a:ext cx="3318600" cy="659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300"/>
              </a:spcBef>
              <a:spcAft>
                <a:spcPts val="0"/>
              </a:spcAft>
              <a:buNone/>
            </a:pPr>
            <a:r>
              <a:rPr lang="en" sz="1200">
                <a:solidFill>
                  <a:schemeClr val="lt1"/>
                </a:solidFill>
                <a:latin typeface="Barlow"/>
                <a:ea typeface="Barlow"/>
                <a:cs typeface="Barlow"/>
                <a:sym typeface="Barlow"/>
              </a:rPr>
              <a:t>CREDITS: This presentation template was created by </a:t>
            </a:r>
            <a:r>
              <a:rPr b="1" lang="en" sz="1200">
                <a:solidFill>
                  <a:schemeClr val="lt1"/>
                </a:solidFill>
                <a:uFill>
                  <a:noFill/>
                </a:uFill>
                <a:latin typeface="Barlow"/>
                <a:ea typeface="Barlow"/>
                <a:cs typeface="Barlow"/>
                <a:sym typeface="Barlow"/>
                <a:hlinkClick r:id="rId2">
                  <a:extLst>
                    <a:ext uri="{A12FA001-AC4F-418D-AE19-62706E023703}">
                      <ahyp:hlinkClr val="tx"/>
                    </a:ext>
                  </a:extLst>
                </a:hlinkClick>
              </a:rPr>
              <a:t>Slidesgo</a:t>
            </a:r>
            <a:r>
              <a:rPr lang="en" sz="1200">
                <a:solidFill>
                  <a:schemeClr val="lt1"/>
                </a:solidFill>
                <a:latin typeface="Barlow"/>
                <a:ea typeface="Barlow"/>
                <a:cs typeface="Barlow"/>
                <a:sym typeface="Barlow"/>
              </a:rPr>
              <a:t>, including icons by </a:t>
            </a:r>
            <a:r>
              <a:rPr b="1" lang="en" sz="1200">
                <a:solidFill>
                  <a:schemeClr val="lt1"/>
                </a:solidFill>
                <a:uFill>
                  <a:noFill/>
                </a:uFill>
                <a:latin typeface="Barlow"/>
                <a:ea typeface="Barlow"/>
                <a:cs typeface="Barlow"/>
                <a:sym typeface="Barlow"/>
                <a:hlinkClick r:id="rId3">
                  <a:extLst>
                    <a:ext uri="{A12FA001-AC4F-418D-AE19-62706E023703}">
                      <ahyp:hlinkClr val="tx"/>
                    </a:ext>
                  </a:extLst>
                </a:hlinkClick>
              </a:rPr>
              <a:t>Flaticon</a:t>
            </a:r>
            <a:r>
              <a:rPr lang="en" sz="1200">
                <a:solidFill>
                  <a:schemeClr val="lt1"/>
                </a:solidFill>
                <a:latin typeface="Barlow"/>
                <a:ea typeface="Barlow"/>
                <a:cs typeface="Barlow"/>
                <a:sym typeface="Barlow"/>
              </a:rPr>
              <a:t>, and infographics &amp; images by </a:t>
            </a:r>
            <a:r>
              <a:rPr b="1" lang="en" sz="1200">
                <a:solidFill>
                  <a:schemeClr val="lt1"/>
                </a:solidFill>
                <a:uFill>
                  <a:noFill/>
                </a:uFill>
                <a:latin typeface="Barlow"/>
                <a:ea typeface="Barlow"/>
                <a:cs typeface="Barlow"/>
                <a:sym typeface="Barlow"/>
                <a:hlinkClick r:id="rId4">
                  <a:extLst>
                    <a:ext uri="{A12FA001-AC4F-418D-AE19-62706E023703}">
                      <ahyp:hlinkClr val="tx"/>
                    </a:ext>
                  </a:extLst>
                </a:hlinkClick>
              </a:rPr>
              <a:t>Freepik</a:t>
            </a:r>
            <a:endParaRPr b="1" sz="1200">
              <a:solidFill>
                <a:schemeClr val="lt1"/>
              </a:solidFill>
              <a:latin typeface="Barlow"/>
              <a:ea typeface="Barlow"/>
              <a:cs typeface="Barlow"/>
              <a:sym typeface="Barlow"/>
            </a:endParaRPr>
          </a:p>
        </p:txBody>
      </p:sp>
      <p:pic>
        <p:nvPicPr>
          <p:cNvPr id="5468" name="Google Shape;5468;p28"/>
          <p:cNvPicPr preferRelativeResize="0"/>
          <p:nvPr/>
        </p:nvPicPr>
        <p:blipFill rotWithShape="1">
          <a:blip r:embed="rId5">
            <a:alphaModFix amt="79000"/>
          </a:blip>
          <a:srcRect b="37161" l="53007" r="5098" t="-5687"/>
          <a:stretch/>
        </p:blipFill>
        <p:spPr>
          <a:xfrm>
            <a:off x="0" y="492675"/>
            <a:ext cx="3166356" cy="4650826"/>
          </a:xfrm>
          <a:prstGeom prst="rect">
            <a:avLst/>
          </a:prstGeom>
          <a:noFill/>
          <a:ln>
            <a:noFill/>
          </a:ln>
        </p:spPr>
      </p:pic>
      <p:pic>
        <p:nvPicPr>
          <p:cNvPr id="5469" name="Google Shape;5469;p28"/>
          <p:cNvPicPr preferRelativeResize="0"/>
          <p:nvPr/>
        </p:nvPicPr>
        <p:blipFill rotWithShape="1">
          <a:blip r:embed="rId5">
            <a:alphaModFix amt="79000"/>
          </a:blip>
          <a:srcRect b="0" l="0" r="48490" t="27662"/>
          <a:stretch/>
        </p:blipFill>
        <p:spPr>
          <a:xfrm>
            <a:off x="5455925" y="0"/>
            <a:ext cx="3688074" cy="465081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
    <p:spTree>
      <p:nvGrpSpPr>
        <p:cNvPr id="5470" name="Shape 5470"/>
        <p:cNvGrpSpPr/>
        <p:nvPr/>
      </p:nvGrpSpPr>
      <p:grpSpPr>
        <a:xfrm>
          <a:off x="0" y="0"/>
          <a:ext cx="0" cy="0"/>
          <a:chOff x="0" y="0"/>
          <a:chExt cx="0" cy="0"/>
        </a:xfrm>
      </p:grpSpPr>
      <p:grpSp>
        <p:nvGrpSpPr>
          <p:cNvPr id="5471" name="Google Shape;5471;p29"/>
          <p:cNvGrpSpPr/>
          <p:nvPr/>
        </p:nvGrpSpPr>
        <p:grpSpPr>
          <a:xfrm>
            <a:off x="7782972" y="21377"/>
            <a:ext cx="1422831" cy="5100745"/>
            <a:chOff x="7782972" y="21377"/>
            <a:chExt cx="1422831" cy="5100745"/>
          </a:xfrm>
        </p:grpSpPr>
        <p:sp>
          <p:nvSpPr>
            <p:cNvPr id="5472" name="Google Shape;5472;p29"/>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29"/>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29"/>
            <p:cNvSpPr/>
            <p:nvPr/>
          </p:nvSpPr>
          <p:spPr>
            <a:xfrm rot="10800000">
              <a:off x="7899520"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29"/>
            <p:cNvSpPr/>
            <p:nvPr/>
          </p:nvSpPr>
          <p:spPr>
            <a:xfrm rot="10800000">
              <a:off x="906856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29"/>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29"/>
            <p:cNvSpPr/>
            <p:nvPr/>
          </p:nvSpPr>
          <p:spPr>
            <a:xfrm rot="10800000">
              <a:off x="813380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29"/>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29"/>
            <p:cNvSpPr/>
            <p:nvPr/>
          </p:nvSpPr>
          <p:spPr>
            <a:xfrm rot="10800000">
              <a:off x="8250354"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29"/>
            <p:cNvSpPr/>
            <p:nvPr/>
          </p:nvSpPr>
          <p:spPr>
            <a:xfrm rot="10800000">
              <a:off x="7782972"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1" name="Google Shape;5481;p29"/>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2" name="Google Shape;5482;p29"/>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3" name="Google Shape;5483;p29"/>
            <p:cNvSpPr/>
            <p:nvPr/>
          </p:nvSpPr>
          <p:spPr>
            <a:xfrm rot="10800000">
              <a:off x="8016068"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29"/>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29"/>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29"/>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29"/>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29"/>
            <p:cNvSpPr/>
            <p:nvPr/>
          </p:nvSpPr>
          <p:spPr>
            <a:xfrm rot="10800000">
              <a:off x="7899520"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29"/>
            <p:cNvSpPr/>
            <p:nvPr/>
          </p:nvSpPr>
          <p:spPr>
            <a:xfrm rot="10800000">
              <a:off x="906856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29"/>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29"/>
            <p:cNvSpPr/>
            <p:nvPr/>
          </p:nvSpPr>
          <p:spPr>
            <a:xfrm rot="10800000">
              <a:off x="813380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2" name="Google Shape;5492;p29"/>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3" name="Google Shape;5493;p29"/>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29"/>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29"/>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29"/>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29"/>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29"/>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29"/>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0" name="Google Shape;5500;p29"/>
            <p:cNvSpPr/>
            <p:nvPr/>
          </p:nvSpPr>
          <p:spPr>
            <a:xfrm rot="10800000">
              <a:off x="9068569"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29"/>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2" name="Google Shape;5502;p29"/>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3" name="Google Shape;5503;p29"/>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29"/>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29"/>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6" name="Google Shape;5506;p29"/>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29"/>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8" name="Google Shape;5508;p29"/>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9" name="Google Shape;5509;p29"/>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29"/>
            <p:cNvSpPr/>
            <p:nvPr/>
          </p:nvSpPr>
          <p:spPr>
            <a:xfrm rot="10800000">
              <a:off x="9068569"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29"/>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29"/>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29"/>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29"/>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29"/>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29"/>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29"/>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29"/>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29"/>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29"/>
            <p:cNvSpPr/>
            <p:nvPr/>
          </p:nvSpPr>
          <p:spPr>
            <a:xfrm rot="10800000">
              <a:off x="9068569"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29"/>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2" name="Google Shape;5522;p29"/>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3" name="Google Shape;5523;p29"/>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4" name="Google Shape;5524;p29"/>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5" name="Google Shape;5525;p29"/>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6" name="Google Shape;5526;p29"/>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29"/>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29"/>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29"/>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0" name="Google Shape;5530;p29"/>
            <p:cNvSpPr/>
            <p:nvPr/>
          </p:nvSpPr>
          <p:spPr>
            <a:xfrm rot="10800000">
              <a:off x="9068569"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1" name="Google Shape;5531;p29"/>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29"/>
            <p:cNvSpPr/>
            <p:nvPr/>
          </p:nvSpPr>
          <p:spPr>
            <a:xfrm rot="10800000">
              <a:off x="813380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29"/>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4" name="Google Shape;5534;p29"/>
            <p:cNvSpPr/>
            <p:nvPr/>
          </p:nvSpPr>
          <p:spPr>
            <a:xfrm rot="10800000">
              <a:off x="8250354"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29"/>
            <p:cNvSpPr/>
            <p:nvPr/>
          </p:nvSpPr>
          <p:spPr>
            <a:xfrm rot="10800000">
              <a:off x="7782972"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29"/>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29"/>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29"/>
            <p:cNvSpPr/>
            <p:nvPr/>
          </p:nvSpPr>
          <p:spPr>
            <a:xfrm rot="10800000">
              <a:off x="8016068"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29"/>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0" name="Google Shape;5540;p29"/>
            <p:cNvSpPr/>
            <p:nvPr/>
          </p:nvSpPr>
          <p:spPr>
            <a:xfrm rot="10800000">
              <a:off x="8250354"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1" name="Google Shape;5541;p29"/>
            <p:cNvSpPr/>
            <p:nvPr/>
          </p:nvSpPr>
          <p:spPr>
            <a:xfrm rot="10800000">
              <a:off x="7782972"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29"/>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3" name="Google Shape;5543;p29"/>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4" name="Google Shape;5544;p29"/>
            <p:cNvSpPr/>
            <p:nvPr/>
          </p:nvSpPr>
          <p:spPr>
            <a:xfrm rot="10800000">
              <a:off x="8016068"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45" name="Google Shape;5545;p29"/>
          <p:cNvGrpSpPr/>
          <p:nvPr/>
        </p:nvGrpSpPr>
        <p:grpSpPr>
          <a:xfrm>
            <a:off x="55981" y="21377"/>
            <a:ext cx="1539333" cy="5100745"/>
            <a:chOff x="55981" y="21377"/>
            <a:chExt cx="1539333" cy="5100745"/>
          </a:xfrm>
        </p:grpSpPr>
        <p:sp>
          <p:nvSpPr>
            <p:cNvPr id="5546" name="Google Shape;5546;p29"/>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7" name="Google Shape;5547;p29"/>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29"/>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29"/>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29"/>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29"/>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29"/>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29"/>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29"/>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29"/>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29"/>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29"/>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29"/>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29"/>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29"/>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29"/>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29"/>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29"/>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29"/>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29"/>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29"/>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29"/>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29"/>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29"/>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29"/>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29"/>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29"/>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29"/>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4" name="Google Shape;5574;p29"/>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29"/>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29"/>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29"/>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29"/>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9" name="Google Shape;5579;p29"/>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0" name="Google Shape;5580;p29"/>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29"/>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29"/>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29"/>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29"/>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5" name="Google Shape;5585;p29"/>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6" name="Google Shape;5586;p29"/>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29"/>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29"/>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29"/>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29"/>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29"/>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2" name="Google Shape;5592;p29"/>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29"/>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29"/>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5" name="Google Shape;5595;p29"/>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6" name="Google Shape;5596;p29"/>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29"/>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29"/>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29"/>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0" name="Google Shape;5600;p29"/>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29"/>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2" name="Google Shape;5602;p29"/>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3" name="Google Shape;5603;p29"/>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4" name="Google Shape;5604;p29"/>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05" name="Google Shape;5605;p29"/>
          <p:cNvPicPr preferRelativeResize="0"/>
          <p:nvPr/>
        </p:nvPicPr>
        <p:blipFill rotWithShape="1">
          <a:blip r:embed="rId2">
            <a:alphaModFix amt="75000"/>
          </a:blip>
          <a:srcRect b="52720" l="56254" r="-335" t="-28"/>
          <a:stretch/>
        </p:blipFill>
        <p:spPr>
          <a:xfrm rot="10800000">
            <a:off x="7130501" y="-1"/>
            <a:ext cx="2013499" cy="2433276"/>
          </a:xfrm>
          <a:prstGeom prst="rect">
            <a:avLst/>
          </a:prstGeom>
          <a:noFill/>
          <a:ln>
            <a:noFill/>
          </a:ln>
        </p:spPr>
      </p:pic>
      <p:pic>
        <p:nvPicPr>
          <p:cNvPr id="5606" name="Google Shape;5606;p29"/>
          <p:cNvPicPr preferRelativeResize="0"/>
          <p:nvPr/>
        </p:nvPicPr>
        <p:blipFill rotWithShape="1">
          <a:blip r:embed="rId2">
            <a:alphaModFix amt="75000"/>
          </a:blip>
          <a:srcRect b="5563" l="-6303" r="61085" t="50490"/>
          <a:stretch/>
        </p:blipFill>
        <p:spPr>
          <a:xfrm rot="10800000">
            <a:off x="0" y="3201776"/>
            <a:ext cx="1774300" cy="194172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spTree>
      <p:nvGrpSpPr>
        <p:cNvPr id="5607" name="Shape 5607"/>
        <p:cNvGrpSpPr/>
        <p:nvPr/>
      </p:nvGrpSpPr>
      <p:grpSpPr>
        <a:xfrm>
          <a:off x="0" y="0"/>
          <a:ext cx="0" cy="0"/>
          <a:chOff x="0" y="0"/>
          <a:chExt cx="0" cy="0"/>
        </a:xfrm>
      </p:grpSpPr>
      <p:grpSp>
        <p:nvGrpSpPr>
          <p:cNvPr id="5608" name="Google Shape;5608;p30"/>
          <p:cNvGrpSpPr/>
          <p:nvPr/>
        </p:nvGrpSpPr>
        <p:grpSpPr>
          <a:xfrm flipH="1">
            <a:off x="-529139" y="21377"/>
            <a:ext cx="1890166" cy="5100745"/>
            <a:chOff x="8308628" y="167576"/>
            <a:chExt cx="1890166" cy="5100745"/>
          </a:xfrm>
        </p:grpSpPr>
        <p:sp>
          <p:nvSpPr>
            <p:cNvPr id="5609" name="Google Shape;5609;p30"/>
            <p:cNvSpPr/>
            <p:nvPr/>
          </p:nvSpPr>
          <p:spPr>
            <a:xfrm rot="10800000">
              <a:off x="982851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30"/>
            <p:cNvSpPr/>
            <p:nvPr/>
          </p:nvSpPr>
          <p:spPr>
            <a:xfrm rot="10800000">
              <a:off x="9361128"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30"/>
            <p:cNvSpPr/>
            <p:nvPr/>
          </p:nvSpPr>
          <p:spPr>
            <a:xfrm rot="10800000">
              <a:off x="8893747"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2" name="Google Shape;5612;p30"/>
            <p:cNvSpPr/>
            <p:nvPr/>
          </p:nvSpPr>
          <p:spPr>
            <a:xfrm rot="10800000">
              <a:off x="8425176"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30"/>
            <p:cNvSpPr/>
            <p:nvPr/>
          </p:nvSpPr>
          <p:spPr>
            <a:xfrm rot="10800000">
              <a:off x="1006160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30"/>
            <p:cNvSpPr/>
            <p:nvPr/>
          </p:nvSpPr>
          <p:spPr>
            <a:xfrm rot="10800000">
              <a:off x="959422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30"/>
            <p:cNvSpPr/>
            <p:nvPr/>
          </p:nvSpPr>
          <p:spPr>
            <a:xfrm rot="10800000">
              <a:off x="912684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30"/>
            <p:cNvSpPr/>
            <p:nvPr/>
          </p:nvSpPr>
          <p:spPr>
            <a:xfrm rot="10800000">
              <a:off x="865946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7" name="Google Shape;5617;p30"/>
            <p:cNvSpPr/>
            <p:nvPr/>
          </p:nvSpPr>
          <p:spPr>
            <a:xfrm rot="10800000">
              <a:off x="9710772"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30"/>
            <p:cNvSpPr/>
            <p:nvPr/>
          </p:nvSpPr>
          <p:spPr>
            <a:xfrm rot="10800000">
              <a:off x="9243391"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30"/>
            <p:cNvSpPr/>
            <p:nvPr/>
          </p:nvSpPr>
          <p:spPr>
            <a:xfrm rot="10800000">
              <a:off x="8776009"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30"/>
            <p:cNvSpPr/>
            <p:nvPr/>
          </p:nvSpPr>
          <p:spPr>
            <a:xfrm rot="10800000">
              <a:off x="8308628"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1" name="Google Shape;5621;p30"/>
            <p:cNvSpPr/>
            <p:nvPr/>
          </p:nvSpPr>
          <p:spPr>
            <a:xfrm rot="10800000">
              <a:off x="9943822"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2" name="Google Shape;5622;p30"/>
            <p:cNvSpPr/>
            <p:nvPr/>
          </p:nvSpPr>
          <p:spPr>
            <a:xfrm rot="10800000">
              <a:off x="9476441"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30"/>
            <p:cNvSpPr/>
            <p:nvPr/>
          </p:nvSpPr>
          <p:spPr>
            <a:xfrm rot="10800000">
              <a:off x="9009059"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4" name="Google Shape;5624;p30"/>
            <p:cNvSpPr/>
            <p:nvPr/>
          </p:nvSpPr>
          <p:spPr>
            <a:xfrm rot="10800000">
              <a:off x="8541723"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5" name="Google Shape;5625;p30"/>
            <p:cNvSpPr/>
            <p:nvPr/>
          </p:nvSpPr>
          <p:spPr>
            <a:xfrm rot="10800000">
              <a:off x="9710772"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6" name="Google Shape;5626;p30"/>
            <p:cNvSpPr/>
            <p:nvPr/>
          </p:nvSpPr>
          <p:spPr>
            <a:xfrm rot="10800000">
              <a:off x="9243391"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7" name="Google Shape;5627;p30"/>
            <p:cNvSpPr/>
            <p:nvPr/>
          </p:nvSpPr>
          <p:spPr>
            <a:xfrm rot="10800000">
              <a:off x="9943822"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30"/>
            <p:cNvSpPr/>
            <p:nvPr/>
          </p:nvSpPr>
          <p:spPr>
            <a:xfrm rot="10800000">
              <a:off x="9476441"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9" name="Google Shape;5629;p30"/>
            <p:cNvSpPr/>
            <p:nvPr/>
          </p:nvSpPr>
          <p:spPr>
            <a:xfrm rot="10800000">
              <a:off x="982851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0" name="Google Shape;5630;p30"/>
            <p:cNvSpPr/>
            <p:nvPr/>
          </p:nvSpPr>
          <p:spPr>
            <a:xfrm rot="10800000">
              <a:off x="9361128"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1" name="Google Shape;5631;p30"/>
            <p:cNvSpPr/>
            <p:nvPr/>
          </p:nvSpPr>
          <p:spPr>
            <a:xfrm rot="10800000">
              <a:off x="8893747"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2" name="Google Shape;5632;p30"/>
            <p:cNvSpPr/>
            <p:nvPr/>
          </p:nvSpPr>
          <p:spPr>
            <a:xfrm rot="10800000">
              <a:off x="8425176"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3" name="Google Shape;5633;p30"/>
            <p:cNvSpPr/>
            <p:nvPr/>
          </p:nvSpPr>
          <p:spPr>
            <a:xfrm rot="10800000">
              <a:off x="1006160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4" name="Google Shape;5634;p30"/>
            <p:cNvSpPr/>
            <p:nvPr/>
          </p:nvSpPr>
          <p:spPr>
            <a:xfrm rot="10800000">
              <a:off x="959422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5" name="Google Shape;5635;p30"/>
            <p:cNvSpPr/>
            <p:nvPr/>
          </p:nvSpPr>
          <p:spPr>
            <a:xfrm rot="10800000">
              <a:off x="912684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30"/>
            <p:cNvSpPr/>
            <p:nvPr/>
          </p:nvSpPr>
          <p:spPr>
            <a:xfrm rot="10800000">
              <a:off x="865946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30"/>
            <p:cNvSpPr/>
            <p:nvPr/>
          </p:nvSpPr>
          <p:spPr>
            <a:xfrm rot="10800000">
              <a:off x="9710772"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8" name="Google Shape;5638;p30"/>
            <p:cNvSpPr/>
            <p:nvPr/>
          </p:nvSpPr>
          <p:spPr>
            <a:xfrm rot="10800000">
              <a:off x="9243391"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9" name="Google Shape;5639;p30"/>
            <p:cNvSpPr/>
            <p:nvPr/>
          </p:nvSpPr>
          <p:spPr>
            <a:xfrm rot="10800000">
              <a:off x="8776009"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30"/>
            <p:cNvSpPr/>
            <p:nvPr/>
          </p:nvSpPr>
          <p:spPr>
            <a:xfrm rot="10800000">
              <a:off x="9943822"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30"/>
            <p:cNvSpPr/>
            <p:nvPr/>
          </p:nvSpPr>
          <p:spPr>
            <a:xfrm rot="10800000">
              <a:off x="9476441"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30"/>
            <p:cNvSpPr/>
            <p:nvPr/>
          </p:nvSpPr>
          <p:spPr>
            <a:xfrm rot="10800000">
              <a:off x="9009059"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30"/>
            <p:cNvSpPr/>
            <p:nvPr/>
          </p:nvSpPr>
          <p:spPr>
            <a:xfrm rot="10800000">
              <a:off x="9710772"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30"/>
            <p:cNvSpPr/>
            <p:nvPr/>
          </p:nvSpPr>
          <p:spPr>
            <a:xfrm rot="10800000">
              <a:off x="9243391"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30"/>
            <p:cNvSpPr/>
            <p:nvPr/>
          </p:nvSpPr>
          <p:spPr>
            <a:xfrm rot="10800000">
              <a:off x="8776009"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30"/>
            <p:cNvSpPr/>
            <p:nvPr/>
          </p:nvSpPr>
          <p:spPr>
            <a:xfrm rot="10800000">
              <a:off x="8308628"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7" name="Google Shape;5647;p30"/>
            <p:cNvSpPr/>
            <p:nvPr/>
          </p:nvSpPr>
          <p:spPr>
            <a:xfrm rot="10800000">
              <a:off x="9943822"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30"/>
            <p:cNvSpPr/>
            <p:nvPr/>
          </p:nvSpPr>
          <p:spPr>
            <a:xfrm rot="10800000">
              <a:off x="9476441"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30"/>
            <p:cNvSpPr/>
            <p:nvPr/>
          </p:nvSpPr>
          <p:spPr>
            <a:xfrm rot="10800000">
              <a:off x="9009059"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0" name="Google Shape;5650;p30"/>
            <p:cNvSpPr/>
            <p:nvPr/>
          </p:nvSpPr>
          <p:spPr>
            <a:xfrm rot="10800000">
              <a:off x="8541723"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1" name="Google Shape;5651;p30"/>
            <p:cNvSpPr/>
            <p:nvPr/>
          </p:nvSpPr>
          <p:spPr>
            <a:xfrm rot="10800000">
              <a:off x="982851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30"/>
            <p:cNvSpPr/>
            <p:nvPr/>
          </p:nvSpPr>
          <p:spPr>
            <a:xfrm rot="10800000">
              <a:off x="9361128"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30"/>
            <p:cNvSpPr/>
            <p:nvPr/>
          </p:nvSpPr>
          <p:spPr>
            <a:xfrm rot="10800000">
              <a:off x="8893747"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30"/>
            <p:cNvSpPr/>
            <p:nvPr/>
          </p:nvSpPr>
          <p:spPr>
            <a:xfrm rot="10800000">
              <a:off x="1006160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30"/>
            <p:cNvSpPr/>
            <p:nvPr/>
          </p:nvSpPr>
          <p:spPr>
            <a:xfrm rot="10800000">
              <a:off x="959422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30"/>
            <p:cNvSpPr/>
            <p:nvPr/>
          </p:nvSpPr>
          <p:spPr>
            <a:xfrm rot="10800000">
              <a:off x="912684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30"/>
            <p:cNvSpPr/>
            <p:nvPr/>
          </p:nvSpPr>
          <p:spPr>
            <a:xfrm rot="10800000">
              <a:off x="865946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30"/>
            <p:cNvSpPr/>
            <p:nvPr/>
          </p:nvSpPr>
          <p:spPr>
            <a:xfrm rot="10800000">
              <a:off x="9710772"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30"/>
            <p:cNvSpPr/>
            <p:nvPr/>
          </p:nvSpPr>
          <p:spPr>
            <a:xfrm rot="10800000">
              <a:off x="9243391"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30"/>
            <p:cNvSpPr/>
            <p:nvPr/>
          </p:nvSpPr>
          <p:spPr>
            <a:xfrm rot="10800000">
              <a:off x="8776009"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30"/>
            <p:cNvSpPr/>
            <p:nvPr/>
          </p:nvSpPr>
          <p:spPr>
            <a:xfrm rot="10800000">
              <a:off x="9943822"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30"/>
            <p:cNvSpPr/>
            <p:nvPr/>
          </p:nvSpPr>
          <p:spPr>
            <a:xfrm rot="10800000">
              <a:off x="9476441"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3" name="Google Shape;5663;p30"/>
            <p:cNvSpPr/>
            <p:nvPr/>
          </p:nvSpPr>
          <p:spPr>
            <a:xfrm rot="10800000">
              <a:off x="9009059"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30"/>
            <p:cNvSpPr/>
            <p:nvPr/>
          </p:nvSpPr>
          <p:spPr>
            <a:xfrm rot="10800000">
              <a:off x="9710772"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5" name="Google Shape;5665;p30"/>
            <p:cNvSpPr/>
            <p:nvPr/>
          </p:nvSpPr>
          <p:spPr>
            <a:xfrm rot="10800000">
              <a:off x="9243391"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6" name="Google Shape;5666;p30"/>
            <p:cNvSpPr/>
            <p:nvPr/>
          </p:nvSpPr>
          <p:spPr>
            <a:xfrm rot="10800000">
              <a:off x="8776009"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30"/>
            <p:cNvSpPr/>
            <p:nvPr/>
          </p:nvSpPr>
          <p:spPr>
            <a:xfrm rot="10800000">
              <a:off x="9943822"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30"/>
            <p:cNvSpPr/>
            <p:nvPr/>
          </p:nvSpPr>
          <p:spPr>
            <a:xfrm rot="10800000">
              <a:off x="9476441"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9" name="Google Shape;5669;p30"/>
            <p:cNvSpPr/>
            <p:nvPr/>
          </p:nvSpPr>
          <p:spPr>
            <a:xfrm rot="10800000">
              <a:off x="9009059"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30"/>
            <p:cNvSpPr/>
            <p:nvPr/>
          </p:nvSpPr>
          <p:spPr>
            <a:xfrm rot="10800000">
              <a:off x="982851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30"/>
            <p:cNvSpPr/>
            <p:nvPr/>
          </p:nvSpPr>
          <p:spPr>
            <a:xfrm rot="10800000">
              <a:off x="9361128"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2" name="Google Shape;5672;p30"/>
            <p:cNvSpPr/>
            <p:nvPr/>
          </p:nvSpPr>
          <p:spPr>
            <a:xfrm rot="10800000">
              <a:off x="8893747"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30"/>
            <p:cNvSpPr/>
            <p:nvPr/>
          </p:nvSpPr>
          <p:spPr>
            <a:xfrm rot="10800000">
              <a:off x="1006160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30"/>
            <p:cNvSpPr/>
            <p:nvPr/>
          </p:nvSpPr>
          <p:spPr>
            <a:xfrm rot="10800000">
              <a:off x="959422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30"/>
            <p:cNvSpPr/>
            <p:nvPr/>
          </p:nvSpPr>
          <p:spPr>
            <a:xfrm rot="10800000">
              <a:off x="912684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30"/>
            <p:cNvSpPr/>
            <p:nvPr/>
          </p:nvSpPr>
          <p:spPr>
            <a:xfrm rot="10800000">
              <a:off x="865946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30"/>
            <p:cNvSpPr/>
            <p:nvPr/>
          </p:nvSpPr>
          <p:spPr>
            <a:xfrm rot="10800000">
              <a:off x="9710772"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30"/>
            <p:cNvSpPr/>
            <p:nvPr/>
          </p:nvSpPr>
          <p:spPr>
            <a:xfrm rot="10800000">
              <a:off x="9243391"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30"/>
            <p:cNvSpPr/>
            <p:nvPr/>
          </p:nvSpPr>
          <p:spPr>
            <a:xfrm rot="10800000">
              <a:off x="8776009" y="337916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0" name="Google Shape;5680;p30"/>
            <p:cNvSpPr/>
            <p:nvPr/>
          </p:nvSpPr>
          <p:spPr>
            <a:xfrm rot="10800000">
              <a:off x="9943822"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1" name="Google Shape;5681;p30"/>
            <p:cNvSpPr/>
            <p:nvPr/>
          </p:nvSpPr>
          <p:spPr>
            <a:xfrm rot="10800000">
              <a:off x="9476441"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30"/>
            <p:cNvSpPr/>
            <p:nvPr/>
          </p:nvSpPr>
          <p:spPr>
            <a:xfrm rot="10800000">
              <a:off x="9009059"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3" name="Google Shape;5683;p30"/>
            <p:cNvSpPr/>
            <p:nvPr/>
          </p:nvSpPr>
          <p:spPr>
            <a:xfrm rot="10800000">
              <a:off x="9710772"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4" name="Google Shape;5684;p30"/>
            <p:cNvSpPr/>
            <p:nvPr/>
          </p:nvSpPr>
          <p:spPr>
            <a:xfrm rot="10800000">
              <a:off x="9243391"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30"/>
            <p:cNvSpPr/>
            <p:nvPr/>
          </p:nvSpPr>
          <p:spPr>
            <a:xfrm rot="10800000">
              <a:off x="8776009"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30"/>
            <p:cNvSpPr/>
            <p:nvPr/>
          </p:nvSpPr>
          <p:spPr>
            <a:xfrm rot="10800000">
              <a:off x="9943822"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7" name="Google Shape;5687;p30"/>
            <p:cNvSpPr/>
            <p:nvPr/>
          </p:nvSpPr>
          <p:spPr>
            <a:xfrm rot="10800000">
              <a:off x="9476441"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8" name="Google Shape;5688;p30"/>
            <p:cNvSpPr/>
            <p:nvPr/>
          </p:nvSpPr>
          <p:spPr>
            <a:xfrm rot="10800000">
              <a:off x="9009059"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9" name="Google Shape;5689;p30"/>
            <p:cNvSpPr/>
            <p:nvPr/>
          </p:nvSpPr>
          <p:spPr>
            <a:xfrm rot="10800000">
              <a:off x="982851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0" name="Google Shape;5690;p30"/>
            <p:cNvSpPr/>
            <p:nvPr/>
          </p:nvSpPr>
          <p:spPr>
            <a:xfrm rot="10800000">
              <a:off x="9361128"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30"/>
            <p:cNvSpPr/>
            <p:nvPr/>
          </p:nvSpPr>
          <p:spPr>
            <a:xfrm rot="10800000">
              <a:off x="8893747"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30"/>
            <p:cNvSpPr/>
            <p:nvPr/>
          </p:nvSpPr>
          <p:spPr>
            <a:xfrm rot="10800000">
              <a:off x="8425176"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30"/>
            <p:cNvSpPr/>
            <p:nvPr/>
          </p:nvSpPr>
          <p:spPr>
            <a:xfrm rot="10800000">
              <a:off x="1006160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30"/>
            <p:cNvSpPr/>
            <p:nvPr/>
          </p:nvSpPr>
          <p:spPr>
            <a:xfrm rot="10800000">
              <a:off x="959422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5" name="Google Shape;5695;p30"/>
            <p:cNvSpPr/>
            <p:nvPr/>
          </p:nvSpPr>
          <p:spPr>
            <a:xfrm rot="10800000">
              <a:off x="912684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30"/>
            <p:cNvSpPr/>
            <p:nvPr/>
          </p:nvSpPr>
          <p:spPr>
            <a:xfrm rot="10800000">
              <a:off x="865946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30"/>
            <p:cNvSpPr/>
            <p:nvPr/>
          </p:nvSpPr>
          <p:spPr>
            <a:xfrm rot="10800000">
              <a:off x="9710772"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30"/>
            <p:cNvSpPr/>
            <p:nvPr/>
          </p:nvSpPr>
          <p:spPr>
            <a:xfrm rot="10800000">
              <a:off x="9243391"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9" name="Google Shape;5699;p30"/>
            <p:cNvSpPr/>
            <p:nvPr/>
          </p:nvSpPr>
          <p:spPr>
            <a:xfrm rot="10800000">
              <a:off x="8776009"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30"/>
            <p:cNvSpPr/>
            <p:nvPr/>
          </p:nvSpPr>
          <p:spPr>
            <a:xfrm rot="10800000">
              <a:off x="9943822"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30"/>
            <p:cNvSpPr/>
            <p:nvPr/>
          </p:nvSpPr>
          <p:spPr>
            <a:xfrm rot="10800000">
              <a:off x="9476441"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30"/>
            <p:cNvSpPr/>
            <p:nvPr/>
          </p:nvSpPr>
          <p:spPr>
            <a:xfrm rot="10800000">
              <a:off x="9009059"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30"/>
            <p:cNvSpPr/>
            <p:nvPr/>
          </p:nvSpPr>
          <p:spPr>
            <a:xfrm rot="10800000">
              <a:off x="9710772"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30"/>
            <p:cNvSpPr/>
            <p:nvPr/>
          </p:nvSpPr>
          <p:spPr>
            <a:xfrm rot="10800000">
              <a:off x="9243391"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30"/>
            <p:cNvSpPr/>
            <p:nvPr/>
          </p:nvSpPr>
          <p:spPr>
            <a:xfrm rot="10800000">
              <a:off x="8776009"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30"/>
            <p:cNvSpPr/>
            <p:nvPr/>
          </p:nvSpPr>
          <p:spPr>
            <a:xfrm rot="10800000">
              <a:off x="9943822"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30"/>
            <p:cNvSpPr/>
            <p:nvPr/>
          </p:nvSpPr>
          <p:spPr>
            <a:xfrm rot="10800000">
              <a:off x="9476441"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30"/>
            <p:cNvSpPr/>
            <p:nvPr/>
          </p:nvSpPr>
          <p:spPr>
            <a:xfrm rot="10800000">
              <a:off x="9009059"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30"/>
            <p:cNvSpPr/>
            <p:nvPr/>
          </p:nvSpPr>
          <p:spPr>
            <a:xfrm rot="10800000">
              <a:off x="982851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30"/>
            <p:cNvSpPr/>
            <p:nvPr/>
          </p:nvSpPr>
          <p:spPr>
            <a:xfrm rot="10800000">
              <a:off x="9361128"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30"/>
            <p:cNvSpPr/>
            <p:nvPr/>
          </p:nvSpPr>
          <p:spPr>
            <a:xfrm rot="10800000">
              <a:off x="8893747"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2" name="Google Shape;5712;p30"/>
            <p:cNvSpPr/>
            <p:nvPr/>
          </p:nvSpPr>
          <p:spPr>
            <a:xfrm rot="10800000">
              <a:off x="1006160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30"/>
            <p:cNvSpPr/>
            <p:nvPr/>
          </p:nvSpPr>
          <p:spPr>
            <a:xfrm rot="10800000">
              <a:off x="9594224"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30"/>
            <p:cNvSpPr/>
            <p:nvPr/>
          </p:nvSpPr>
          <p:spPr>
            <a:xfrm rot="10800000">
              <a:off x="9126843"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30"/>
            <p:cNvSpPr/>
            <p:nvPr/>
          </p:nvSpPr>
          <p:spPr>
            <a:xfrm rot="10800000">
              <a:off x="865946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30"/>
            <p:cNvSpPr/>
            <p:nvPr/>
          </p:nvSpPr>
          <p:spPr>
            <a:xfrm rot="10800000">
              <a:off x="9710772"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30"/>
            <p:cNvSpPr/>
            <p:nvPr/>
          </p:nvSpPr>
          <p:spPr>
            <a:xfrm rot="10800000">
              <a:off x="9243391"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30"/>
            <p:cNvSpPr/>
            <p:nvPr/>
          </p:nvSpPr>
          <p:spPr>
            <a:xfrm rot="10800000">
              <a:off x="8776009"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30"/>
            <p:cNvSpPr/>
            <p:nvPr/>
          </p:nvSpPr>
          <p:spPr>
            <a:xfrm rot="10800000">
              <a:off x="8308628"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30"/>
            <p:cNvSpPr/>
            <p:nvPr/>
          </p:nvSpPr>
          <p:spPr>
            <a:xfrm rot="10800000">
              <a:off x="9943822"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30"/>
            <p:cNvSpPr/>
            <p:nvPr/>
          </p:nvSpPr>
          <p:spPr>
            <a:xfrm rot="10800000">
              <a:off x="9476441"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2" name="Google Shape;5722;p30"/>
            <p:cNvSpPr/>
            <p:nvPr/>
          </p:nvSpPr>
          <p:spPr>
            <a:xfrm rot="10800000">
              <a:off x="9009059"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3" name="Google Shape;5723;p30"/>
            <p:cNvSpPr/>
            <p:nvPr/>
          </p:nvSpPr>
          <p:spPr>
            <a:xfrm rot="10800000">
              <a:off x="8541723"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30"/>
            <p:cNvSpPr/>
            <p:nvPr/>
          </p:nvSpPr>
          <p:spPr>
            <a:xfrm rot="10800000">
              <a:off x="9710772"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30"/>
            <p:cNvSpPr/>
            <p:nvPr/>
          </p:nvSpPr>
          <p:spPr>
            <a:xfrm rot="10800000">
              <a:off x="9243391"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30"/>
            <p:cNvSpPr/>
            <p:nvPr/>
          </p:nvSpPr>
          <p:spPr>
            <a:xfrm rot="10800000">
              <a:off x="8776009"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30"/>
            <p:cNvSpPr/>
            <p:nvPr/>
          </p:nvSpPr>
          <p:spPr>
            <a:xfrm rot="10800000">
              <a:off x="8308628"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30"/>
            <p:cNvSpPr/>
            <p:nvPr/>
          </p:nvSpPr>
          <p:spPr>
            <a:xfrm rot="10800000">
              <a:off x="9943822"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30"/>
            <p:cNvSpPr/>
            <p:nvPr/>
          </p:nvSpPr>
          <p:spPr>
            <a:xfrm rot="10800000">
              <a:off x="9476441"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30"/>
            <p:cNvSpPr/>
            <p:nvPr/>
          </p:nvSpPr>
          <p:spPr>
            <a:xfrm rot="10800000">
              <a:off x="9009059"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30"/>
            <p:cNvSpPr/>
            <p:nvPr/>
          </p:nvSpPr>
          <p:spPr>
            <a:xfrm rot="10800000">
              <a:off x="8541723"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32" name="Google Shape;5732;p30"/>
          <p:cNvGrpSpPr/>
          <p:nvPr/>
        </p:nvGrpSpPr>
        <p:grpSpPr>
          <a:xfrm>
            <a:off x="7782972" y="21377"/>
            <a:ext cx="1890166" cy="5100745"/>
            <a:chOff x="8308628" y="167576"/>
            <a:chExt cx="1890166" cy="5100745"/>
          </a:xfrm>
        </p:grpSpPr>
        <p:sp>
          <p:nvSpPr>
            <p:cNvPr id="5733" name="Google Shape;5733;p30"/>
            <p:cNvSpPr/>
            <p:nvPr/>
          </p:nvSpPr>
          <p:spPr>
            <a:xfrm rot="10800000">
              <a:off x="982851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4" name="Google Shape;5734;p30"/>
            <p:cNvSpPr/>
            <p:nvPr/>
          </p:nvSpPr>
          <p:spPr>
            <a:xfrm rot="10800000">
              <a:off x="9361128"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30"/>
            <p:cNvSpPr/>
            <p:nvPr/>
          </p:nvSpPr>
          <p:spPr>
            <a:xfrm rot="10800000">
              <a:off x="8893747"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6" name="Google Shape;5736;p30"/>
            <p:cNvSpPr/>
            <p:nvPr/>
          </p:nvSpPr>
          <p:spPr>
            <a:xfrm rot="10800000">
              <a:off x="8425176"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7" name="Google Shape;5737;p30"/>
            <p:cNvSpPr/>
            <p:nvPr/>
          </p:nvSpPr>
          <p:spPr>
            <a:xfrm rot="10800000">
              <a:off x="1006160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30"/>
            <p:cNvSpPr/>
            <p:nvPr/>
          </p:nvSpPr>
          <p:spPr>
            <a:xfrm rot="10800000">
              <a:off x="959422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9" name="Google Shape;5739;p30"/>
            <p:cNvSpPr/>
            <p:nvPr/>
          </p:nvSpPr>
          <p:spPr>
            <a:xfrm rot="10800000">
              <a:off x="912684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0" name="Google Shape;5740;p30"/>
            <p:cNvSpPr/>
            <p:nvPr/>
          </p:nvSpPr>
          <p:spPr>
            <a:xfrm rot="10800000">
              <a:off x="865946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1" name="Google Shape;5741;p30"/>
            <p:cNvSpPr/>
            <p:nvPr/>
          </p:nvSpPr>
          <p:spPr>
            <a:xfrm rot="10800000">
              <a:off x="9710772"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2" name="Google Shape;5742;p30"/>
            <p:cNvSpPr/>
            <p:nvPr/>
          </p:nvSpPr>
          <p:spPr>
            <a:xfrm rot="10800000">
              <a:off x="9243391"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30"/>
            <p:cNvSpPr/>
            <p:nvPr/>
          </p:nvSpPr>
          <p:spPr>
            <a:xfrm rot="10800000">
              <a:off x="8776009"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30"/>
            <p:cNvSpPr/>
            <p:nvPr/>
          </p:nvSpPr>
          <p:spPr>
            <a:xfrm rot="10800000">
              <a:off x="8308628"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5" name="Google Shape;5745;p30"/>
            <p:cNvSpPr/>
            <p:nvPr/>
          </p:nvSpPr>
          <p:spPr>
            <a:xfrm rot="10800000">
              <a:off x="9943822"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30"/>
            <p:cNvSpPr/>
            <p:nvPr/>
          </p:nvSpPr>
          <p:spPr>
            <a:xfrm rot="10800000">
              <a:off x="9476441"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7" name="Google Shape;5747;p30"/>
            <p:cNvSpPr/>
            <p:nvPr/>
          </p:nvSpPr>
          <p:spPr>
            <a:xfrm rot="10800000">
              <a:off x="9009059"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30"/>
            <p:cNvSpPr/>
            <p:nvPr/>
          </p:nvSpPr>
          <p:spPr>
            <a:xfrm rot="10800000">
              <a:off x="8541723"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30"/>
            <p:cNvSpPr/>
            <p:nvPr/>
          </p:nvSpPr>
          <p:spPr>
            <a:xfrm rot="10800000">
              <a:off x="9710772"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0" name="Google Shape;5750;p30"/>
            <p:cNvSpPr/>
            <p:nvPr/>
          </p:nvSpPr>
          <p:spPr>
            <a:xfrm rot="10800000">
              <a:off x="9243391"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1" name="Google Shape;5751;p30"/>
            <p:cNvSpPr/>
            <p:nvPr/>
          </p:nvSpPr>
          <p:spPr>
            <a:xfrm rot="10800000">
              <a:off x="9943822"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30"/>
            <p:cNvSpPr/>
            <p:nvPr/>
          </p:nvSpPr>
          <p:spPr>
            <a:xfrm rot="10800000">
              <a:off x="9476441"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30"/>
            <p:cNvSpPr/>
            <p:nvPr/>
          </p:nvSpPr>
          <p:spPr>
            <a:xfrm rot="10800000">
              <a:off x="982851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30"/>
            <p:cNvSpPr/>
            <p:nvPr/>
          </p:nvSpPr>
          <p:spPr>
            <a:xfrm rot="10800000">
              <a:off x="9361128"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30"/>
            <p:cNvSpPr/>
            <p:nvPr/>
          </p:nvSpPr>
          <p:spPr>
            <a:xfrm rot="10800000">
              <a:off x="8893747"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6" name="Google Shape;5756;p30"/>
            <p:cNvSpPr/>
            <p:nvPr/>
          </p:nvSpPr>
          <p:spPr>
            <a:xfrm rot="10800000">
              <a:off x="8425176"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7" name="Google Shape;5757;p30"/>
            <p:cNvSpPr/>
            <p:nvPr/>
          </p:nvSpPr>
          <p:spPr>
            <a:xfrm rot="10800000">
              <a:off x="1006160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30"/>
            <p:cNvSpPr/>
            <p:nvPr/>
          </p:nvSpPr>
          <p:spPr>
            <a:xfrm rot="10800000">
              <a:off x="959422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30"/>
            <p:cNvSpPr/>
            <p:nvPr/>
          </p:nvSpPr>
          <p:spPr>
            <a:xfrm rot="10800000">
              <a:off x="912684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30"/>
            <p:cNvSpPr/>
            <p:nvPr/>
          </p:nvSpPr>
          <p:spPr>
            <a:xfrm rot="10800000">
              <a:off x="865946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1" name="Google Shape;5761;p30"/>
            <p:cNvSpPr/>
            <p:nvPr/>
          </p:nvSpPr>
          <p:spPr>
            <a:xfrm rot="10800000">
              <a:off x="9710772"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2" name="Google Shape;5762;p30"/>
            <p:cNvSpPr/>
            <p:nvPr/>
          </p:nvSpPr>
          <p:spPr>
            <a:xfrm rot="10800000">
              <a:off x="9243391"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30"/>
            <p:cNvSpPr/>
            <p:nvPr/>
          </p:nvSpPr>
          <p:spPr>
            <a:xfrm rot="10800000">
              <a:off x="8776009"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30"/>
            <p:cNvSpPr/>
            <p:nvPr/>
          </p:nvSpPr>
          <p:spPr>
            <a:xfrm rot="10800000">
              <a:off x="9943822"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5" name="Google Shape;5765;p30"/>
            <p:cNvSpPr/>
            <p:nvPr/>
          </p:nvSpPr>
          <p:spPr>
            <a:xfrm rot="10800000">
              <a:off x="9476441"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6" name="Google Shape;5766;p30"/>
            <p:cNvSpPr/>
            <p:nvPr/>
          </p:nvSpPr>
          <p:spPr>
            <a:xfrm rot="10800000">
              <a:off x="9009059"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30"/>
            <p:cNvSpPr/>
            <p:nvPr/>
          </p:nvSpPr>
          <p:spPr>
            <a:xfrm rot="10800000">
              <a:off x="9710772"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30"/>
            <p:cNvSpPr/>
            <p:nvPr/>
          </p:nvSpPr>
          <p:spPr>
            <a:xfrm rot="10800000">
              <a:off x="9243391"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30"/>
            <p:cNvSpPr/>
            <p:nvPr/>
          </p:nvSpPr>
          <p:spPr>
            <a:xfrm rot="10800000">
              <a:off x="8776009"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30"/>
            <p:cNvSpPr/>
            <p:nvPr/>
          </p:nvSpPr>
          <p:spPr>
            <a:xfrm rot="10800000">
              <a:off x="8308628"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30"/>
            <p:cNvSpPr/>
            <p:nvPr/>
          </p:nvSpPr>
          <p:spPr>
            <a:xfrm rot="10800000">
              <a:off x="9943822"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30"/>
            <p:cNvSpPr/>
            <p:nvPr/>
          </p:nvSpPr>
          <p:spPr>
            <a:xfrm rot="10800000">
              <a:off x="9476441"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3" name="Google Shape;5773;p30"/>
            <p:cNvSpPr/>
            <p:nvPr/>
          </p:nvSpPr>
          <p:spPr>
            <a:xfrm rot="10800000">
              <a:off x="9009059"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4" name="Google Shape;5774;p30"/>
            <p:cNvSpPr/>
            <p:nvPr/>
          </p:nvSpPr>
          <p:spPr>
            <a:xfrm rot="10800000">
              <a:off x="8541723"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30"/>
            <p:cNvSpPr/>
            <p:nvPr/>
          </p:nvSpPr>
          <p:spPr>
            <a:xfrm rot="10800000">
              <a:off x="982851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30"/>
            <p:cNvSpPr/>
            <p:nvPr/>
          </p:nvSpPr>
          <p:spPr>
            <a:xfrm rot="10800000">
              <a:off x="9361128"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30"/>
            <p:cNvSpPr/>
            <p:nvPr/>
          </p:nvSpPr>
          <p:spPr>
            <a:xfrm rot="10800000">
              <a:off x="8893747"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8" name="Google Shape;5778;p30"/>
            <p:cNvSpPr/>
            <p:nvPr/>
          </p:nvSpPr>
          <p:spPr>
            <a:xfrm rot="10800000">
              <a:off x="1006160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30"/>
            <p:cNvSpPr/>
            <p:nvPr/>
          </p:nvSpPr>
          <p:spPr>
            <a:xfrm rot="10800000">
              <a:off x="959422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30"/>
            <p:cNvSpPr/>
            <p:nvPr/>
          </p:nvSpPr>
          <p:spPr>
            <a:xfrm rot="10800000">
              <a:off x="912684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30"/>
            <p:cNvSpPr/>
            <p:nvPr/>
          </p:nvSpPr>
          <p:spPr>
            <a:xfrm rot="10800000">
              <a:off x="865946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30"/>
            <p:cNvSpPr/>
            <p:nvPr/>
          </p:nvSpPr>
          <p:spPr>
            <a:xfrm rot="10800000">
              <a:off x="9710772"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3" name="Google Shape;5783;p30"/>
            <p:cNvSpPr/>
            <p:nvPr/>
          </p:nvSpPr>
          <p:spPr>
            <a:xfrm rot="10800000">
              <a:off x="9243391"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30"/>
            <p:cNvSpPr/>
            <p:nvPr/>
          </p:nvSpPr>
          <p:spPr>
            <a:xfrm rot="10800000">
              <a:off x="8776009"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30"/>
            <p:cNvSpPr/>
            <p:nvPr/>
          </p:nvSpPr>
          <p:spPr>
            <a:xfrm rot="10800000">
              <a:off x="9943822"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30"/>
            <p:cNvSpPr/>
            <p:nvPr/>
          </p:nvSpPr>
          <p:spPr>
            <a:xfrm rot="10800000">
              <a:off x="9476441"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30"/>
            <p:cNvSpPr/>
            <p:nvPr/>
          </p:nvSpPr>
          <p:spPr>
            <a:xfrm rot="10800000">
              <a:off x="9009059"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30"/>
            <p:cNvSpPr/>
            <p:nvPr/>
          </p:nvSpPr>
          <p:spPr>
            <a:xfrm rot="10800000">
              <a:off x="9710772"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9" name="Google Shape;5789;p30"/>
            <p:cNvSpPr/>
            <p:nvPr/>
          </p:nvSpPr>
          <p:spPr>
            <a:xfrm rot="10800000">
              <a:off x="9243391"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30"/>
            <p:cNvSpPr/>
            <p:nvPr/>
          </p:nvSpPr>
          <p:spPr>
            <a:xfrm rot="10800000">
              <a:off x="8776009"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30"/>
            <p:cNvSpPr/>
            <p:nvPr/>
          </p:nvSpPr>
          <p:spPr>
            <a:xfrm rot="10800000">
              <a:off x="9943822"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30"/>
            <p:cNvSpPr/>
            <p:nvPr/>
          </p:nvSpPr>
          <p:spPr>
            <a:xfrm rot="10800000">
              <a:off x="9476441"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30"/>
            <p:cNvSpPr/>
            <p:nvPr/>
          </p:nvSpPr>
          <p:spPr>
            <a:xfrm rot="10800000">
              <a:off x="9009059"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4" name="Google Shape;5794;p30"/>
            <p:cNvSpPr/>
            <p:nvPr/>
          </p:nvSpPr>
          <p:spPr>
            <a:xfrm rot="10800000">
              <a:off x="982851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30"/>
            <p:cNvSpPr/>
            <p:nvPr/>
          </p:nvSpPr>
          <p:spPr>
            <a:xfrm rot="10800000">
              <a:off x="9361128"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30"/>
            <p:cNvSpPr/>
            <p:nvPr/>
          </p:nvSpPr>
          <p:spPr>
            <a:xfrm rot="10800000">
              <a:off x="8893747"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30"/>
            <p:cNvSpPr/>
            <p:nvPr/>
          </p:nvSpPr>
          <p:spPr>
            <a:xfrm rot="10800000">
              <a:off x="1006160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30"/>
            <p:cNvSpPr/>
            <p:nvPr/>
          </p:nvSpPr>
          <p:spPr>
            <a:xfrm rot="10800000">
              <a:off x="959422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30"/>
            <p:cNvSpPr/>
            <p:nvPr/>
          </p:nvSpPr>
          <p:spPr>
            <a:xfrm rot="10800000">
              <a:off x="912684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0" name="Google Shape;5800;p30"/>
            <p:cNvSpPr/>
            <p:nvPr/>
          </p:nvSpPr>
          <p:spPr>
            <a:xfrm rot="10800000">
              <a:off x="865946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1" name="Google Shape;5801;p30"/>
            <p:cNvSpPr/>
            <p:nvPr/>
          </p:nvSpPr>
          <p:spPr>
            <a:xfrm rot="10800000">
              <a:off x="9710772"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30"/>
            <p:cNvSpPr/>
            <p:nvPr/>
          </p:nvSpPr>
          <p:spPr>
            <a:xfrm rot="10800000">
              <a:off x="9243391"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3" name="Google Shape;5803;p30"/>
            <p:cNvSpPr/>
            <p:nvPr/>
          </p:nvSpPr>
          <p:spPr>
            <a:xfrm rot="10800000">
              <a:off x="8776009" y="337916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30"/>
            <p:cNvSpPr/>
            <p:nvPr/>
          </p:nvSpPr>
          <p:spPr>
            <a:xfrm rot="10800000">
              <a:off x="9943822"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5" name="Google Shape;5805;p30"/>
            <p:cNvSpPr/>
            <p:nvPr/>
          </p:nvSpPr>
          <p:spPr>
            <a:xfrm rot="10800000">
              <a:off x="9476441"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6" name="Google Shape;5806;p30"/>
            <p:cNvSpPr/>
            <p:nvPr/>
          </p:nvSpPr>
          <p:spPr>
            <a:xfrm rot="10800000">
              <a:off x="9009059"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7" name="Google Shape;5807;p30"/>
            <p:cNvSpPr/>
            <p:nvPr/>
          </p:nvSpPr>
          <p:spPr>
            <a:xfrm rot="10800000">
              <a:off x="9710772"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30"/>
            <p:cNvSpPr/>
            <p:nvPr/>
          </p:nvSpPr>
          <p:spPr>
            <a:xfrm rot="10800000">
              <a:off x="9243391"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30"/>
            <p:cNvSpPr/>
            <p:nvPr/>
          </p:nvSpPr>
          <p:spPr>
            <a:xfrm rot="10800000">
              <a:off x="8776009"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30"/>
            <p:cNvSpPr/>
            <p:nvPr/>
          </p:nvSpPr>
          <p:spPr>
            <a:xfrm rot="10800000">
              <a:off x="9943822"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30"/>
            <p:cNvSpPr/>
            <p:nvPr/>
          </p:nvSpPr>
          <p:spPr>
            <a:xfrm rot="10800000">
              <a:off x="9476441"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30"/>
            <p:cNvSpPr/>
            <p:nvPr/>
          </p:nvSpPr>
          <p:spPr>
            <a:xfrm rot="10800000">
              <a:off x="9009059"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30"/>
            <p:cNvSpPr/>
            <p:nvPr/>
          </p:nvSpPr>
          <p:spPr>
            <a:xfrm rot="10800000">
              <a:off x="982851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4" name="Google Shape;5814;p30"/>
            <p:cNvSpPr/>
            <p:nvPr/>
          </p:nvSpPr>
          <p:spPr>
            <a:xfrm rot="10800000">
              <a:off x="9361128"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30"/>
            <p:cNvSpPr/>
            <p:nvPr/>
          </p:nvSpPr>
          <p:spPr>
            <a:xfrm rot="10800000">
              <a:off x="8893747"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30"/>
            <p:cNvSpPr/>
            <p:nvPr/>
          </p:nvSpPr>
          <p:spPr>
            <a:xfrm rot="10800000">
              <a:off x="8425176"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30"/>
            <p:cNvSpPr/>
            <p:nvPr/>
          </p:nvSpPr>
          <p:spPr>
            <a:xfrm rot="10800000">
              <a:off x="1006160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30"/>
            <p:cNvSpPr/>
            <p:nvPr/>
          </p:nvSpPr>
          <p:spPr>
            <a:xfrm rot="10800000">
              <a:off x="959422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9" name="Google Shape;5819;p30"/>
            <p:cNvSpPr/>
            <p:nvPr/>
          </p:nvSpPr>
          <p:spPr>
            <a:xfrm rot="10800000">
              <a:off x="912684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0" name="Google Shape;5820;p30"/>
            <p:cNvSpPr/>
            <p:nvPr/>
          </p:nvSpPr>
          <p:spPr>
            <a:xfrm rot="10800000">
              <a:off x="865946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30"/>
            <p:cNvSpPr/>
            <p:nvPr/>
          </p:nvSpPr>
          <p:spPr>
            <a:xfrm rot="10800000">
              <a:off x="9710772"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30"/>
            <p:cNvSpPr/>
            <p:nvPr/>
          </p:nvSpPr>
          <p:spPr>
            <a:xfrm rot="10800000">
              <a:off x="9243391"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3" name="Google Shape;5823;p30"/>
            <p:cNvSpPr/>
            <p:nvPr/>
          </p:nvSpPr>
          <p:spPr>
            <a:xfrm rot="10800000">
              <a:off x="8776009"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4" name="Google Shape;5824;p30"/>
            <p:cNvSpPr/>
            <p:nvPr/>
          </p:nvSpPr>
          <p:spPr>
            <a:xfrm rot="10800000">
              <a:off x="9943822"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5" name="Google Shape;5825;p30"/>
            <p:cNvSpPr/>
            <p:nvPr/>
          </p:nvSpPr>
          <p:spPr>
            <a:xfrm rot="10800000">
              <a:off x="9476441"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6" name="Google Shape;5826;p30"/>
            <p:cNvSpPr/>
            <p:nvPr/>
          </p:nvSpPr>
          <p:spPr>
            <a:xfrm rot="10800000">
              <a:off x="9009059"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7" name="Google Shape;5827;p30"/>
            <p:cNvSpPr/>
            <p:nvPr/>
          </p:nvSpPr>
          <p:spPr>
            <a:xfrm rot="10800000">
              <a:off x="9710772"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8" name="Google Shape;5828;p30"/>
            <p:cNvSpPr/>
            <p:nvPr/>
          </p:nvSpPr>
          <p:spPr>
            <a:xfrm rot="10800000">
              <a:off x="9243391"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9" name="Google Shape;5829;p30"/>
            <p:cNvSpPr/>
            <p:nvPr/>
          </p:nvSpPr>
          <p:spPr>
            <a:xfrm rot="10800000">
              <a:off x="8776009"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0" name="Google Shape;5830;p30"/>
            <p:cNvSpPr/>
            <p:nvPr/>
          </p:nvSpPr>
          <p:spPr>
            <a:xfrm rot="10800000">
              <a:off x="9943822"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1" name="Google Shape;5831;p30"/>
            <p:cNvSpPr/>
            <p:nvPr/>
          </p:nvSpPr>
          <p:spPr>
            <a:xfrm rot="10800000">
              <a:off x="9476441"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30"/>
            <p:cNvSpPr/>
            <p:nvPr/>
          </p:nvSpPr>
          <p:spPr>
            <a:xfrm rot="10800000">
              <a:off x="9009059"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30"/>
            <p:cNvSpPr/>
            <p:nvPr/>
          </p:nvSpPr>
          <p:spPr>
            <a:xfrm rot="10800000">
              <a:off x="982851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30"/>
            <p:cNvSpPr/>
            <p:nvPr/>
          </p:nvSpPr>
          <p:spPr>
            <a:xfrm rot="10800000">
              <a:off x="9361128"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30"/>
            <p:cNvSpPr/>
            <p:nvPr/>
          </p:nvSpPr>
          <p:spPr>
            <a:xfrm rot="10800000">
              <a:off x="8893747"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6" name="Google Shape;5836;p30"/>
            <p:cNvSpPr/>
            <p:nvPr/>
          </p:nvSpPr>
          <p:spPr>
            <a:xfrm rot="10800000">
              <a:off x="1006160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7" name="Google Shape;5837;p30"/>
            <p:cNvSpPr/>
            <p:nvPr/>
          </p:nvSpPr>
          <p:spPr>
            <a:xfrm rot="10800000">
              <a:off x="9594224"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8" name="Google Shape;5838;p30"/>
            <p:cNvSpPr/>
            <p:nvPr/>
          </p:nvSpPr>
          <p:spPr>
            <a:xfrm rot="10800000">
              <a:off x="9126843"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9" name="Google Shape;5839;p30"/>
            <p:cNvSpPr/>
            <p:nvPr/>
          </p:nvSpPr>
          <p:spPr>
            <a:xfrm rot="10800000">
              <a:off x="865946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0" name="Google Shape;5840;p30"/>
            <p:cNvSpPr/>
            <p:nvPr/>
          </p:nvSpPr>
          <p:spPr>
            <a:xfrm rot="10800000">
              <a:off x="9710772"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30"/>
            <p:cNvSpPr/>
            <p:nvPr/>
          </p:nvSpPr>
          <p:spPr>
            <a:xfrm rot="10800000">
              <a:off x="9243391"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30"/>
            <p:cNvSpPr/>
            <p:nvPr/>
          </p:nvSpPr>
          <p:spPr>
            <a:xfrm rot="10800000">
              <a:off x="8776009"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30"/>
            <p:cNvSpPr/>
            <p:nvPr/>
          </p:nvSpPr>
          <p:spPr>
            <a:xfrm rot="10800000">
              <a:off x="8308628"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4" name="Google Shape;5844;p30"/>
            <p:cNvSpPr/>
            <p:nvPr/>
          </p:nvSpPr>
          <p:spPr>
            <a:xfrm rot="10800000">
              <a:off x="9943822"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5" name="Google Shape;5845;p30"/>
            <p:cNvSpPr/>
            <p:nvPr/>
          </p:nvSpPr>
          <p:spPr>
            <a:xfrm rot="10800000">
              <a:off x="9476441"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6" name="Google Shape;5846;p30"/>
            <p:cNvSpPr/>
            <p:nvPr/>
          </p:nvSpPr>
          <p:spPr>
            <a:xfrm rot="10800000">
              <a:off x="9009059"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7" name="Google Shape;5847;p30"/>
            <p:cNvSpPr/>
            <p:nvPr/>
          </p:nvSpPr>
          <p:spPr>
            <a:xfrm rot="10800000">
              <a:off x="8541723"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8" name="Google Shape;5848;p30"/>
            <p:cNvSpPr/>
            <p:nvPr/>
          </p:nvSpPr>
          <p:spPr>
            <a:xfrm rot="10800000">
              <a:off x="9710772"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9" name="Google Shape;5849;p30"/>
            <p:cNvSpPr/>
            <p:nvPr/>
          </p:nvSpPr>
          <p:spPr>
            <a:xfrm rot="10800000">
              <a:off x="9243391"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0" name="Google Shape;5850;p30"/>
            <p:cNvSpPr/>
            <p:nvPr/>
          </p:nvSpPr>
          <p:spPr>
            <a:xfrm rot="10800000">
              <a:off x="8776009"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1" name="Google Shape;5851;p30"/>
            <p:cNvSpPr/>
            <p:nvPr/>
          </p:nvSpPr>
          <p:spPr>
            <a:xfrm rot="10800000">
              <a:off x="8308628"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30"/>
            <p:cNvSpPr/>
            <p:nvPr/>
          </p:nvSpPr>
          <p:spPr>
            <a:xfrm rot="10800000">
              <a:off x="9943822"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30"/>
            <p:cNvSpPr/>
            <p:nvPr/>
          </p:nvSpPr>
          <p:spPr>
            <a:xfrm rot="10800000">
              <a:off x="9476441"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4" name="Google Shape;5854;p30"/>
            <p:cNvSpPr/>
            <p:nvPr/>
          </p:nvSpPr>
          <p:spPr>
            <a:xfrm rot="10800000">
              <a:off x="9009059"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5" name="Google Shape;5855;p30"/>
            <p:cNvSpPr/>
            <p:nvPr/>
          </p:nvSpPr>
          <p:spPr>
            <a:xfrm rot="10800000">
              <a:off x="8541723"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56" name="Google Shape;5856;p30"/>
          <p:cNvPicPr preferRelativeResize="0"/>
          <p:nvPr/>
        </p:nvPicPr>
        <p:blipFill rotWithShape="1">
          <a:blip r:embed="rId2">
            <a:alphaModFix amt="78000"/>
          </a:blip>
          <a:srcRect b="5589" l="-6305" r="56305" t="44410"/>
          <a:stretch/>
        </p:blipFill>
        <p:spPr>
          <a:xfrm flipH="1">
            <a:off x="4" y="0"/>
            <a:ext cx="2283899" cy="2571750"/>
          </a:xfrm>
          <a:prstGeom prst="rect">
            <a:avLst/>
          </a:prstGeom>
          <a:noFill/>
          <a:ln>
            <a:noFill/>
          </a:ln>
        </p:spPr>
      </p:pic>
      <p:pic>
        <p:nvPicPr>
          <p:cNvPr id="5857" name="Google Shape;5857;p30"/>
          <p:cNvPicPr preferRelativeResize="0"/>
          <p:nvPr/>
        </p:nvPicPr>
        <p:blipFill rotWithShape="1">
          <a:blip r:embed="rId2">
            <a:alphaModFix amt="78000"/>
          </a:blip>
          <a:srcRect b="44410" l="56304" r="-6304" t="5590"/>
          <a:stretch/>
        </p:blipFill>
        <p:spPr>
          <a:xfrm flipH="1">
            <a:off x="6860104" y="2576400"/>
            <a:ext cx="2283899" cy="25717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1" name="Shape 671"/>
        <p:cNvGrpSpPr/>
        <p:nvPr/>
      </p:nvGrpSpPr>
      <p:grpSpPr>
        <a:xfrm>
          <a:off x="0" y="0"/>
          <a:ext cx="0" cy="0"/>
          <a:chOff x="0" y="0"/>
          <a:chExt cx="0" cy="0"/>
        </a:xfrm>
      </p:grpSpPr>
      <p:grpSp>
        <p:nvGrpSpPr>
          <p:cNvPr id="672" name="Google Shape;672;p4"/>
          <p:cNvGrpSpPr/>
          <p:nvPr/>
        </p:nvGrpSpPr>
        <p:grpSpPr>
          <a:xfrm>
            <a:off x="-60567" y="21377"/>
            <a:ext cx="9148587" cy="5100745"/>
            <a:chOff x="-60567" y="21377"/>
            <a:chExt cx="9148587" cy="5100745"/>
          </a:xfrm>
        </p:grpSpPr>
        <p:grpSp>
          <p:nvGrpSpPr>
            <p:cNvPr id="673" name="Google Shape;673;p4"/>
            <p:cNvGrpSpPr/>
            <p:nvPr/>
          </p:nvGrpSpPr>
          <p:grpSpPr>
            <a:xfrm>
              <a:off x="-60567" y="21377"/>
              <a:ext cx="603380" cy="5100745"/>
              <a:chOff x="-60567" y="21377"/>
              <a:chExt cx="603380" cy="5100745"/>
            </a:xfrm>
          </p:grpSpPr>
          <p:sp>
            <p:nvSpPr>
              <p:cNvPr id="674" name="Google Shape;674;p4"/>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 name="Google Shape;712;p4"/>
            <p:cNvGrpSpPr/>
            <p:nvPr/>
          </p:nvGrpSpPr>
          <p:grpSpPr>
            <a:xfrm>
              <a:off x="8368091" y="21377"/>
              <a:ext cx="719928" cy="5100745"/>
              <a:chOff x="8368091" y="21377"/>
              <a:chExt cx="719928" cy="5100745"/>
            </a:xfrm>
          </p:grpSpPr>
          <p:sp>
            <p:nvSpPr>
              <p:cNvPr id="713" name="Google Shape;713;p4"/>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66" name="Google Shape;766;p4"/>
          <p:cNvSpPr txBox="1"/>
          <p:nvPr>
            <p:ph idx="1" type="body"/>
          </p:nvPr>
        </p:nvSpPr>
        <p:spPr>
          <a:xfrm>
            <a:off x="720000" y="1098957"/>
            <a:ext cx="7704000" cy="3471000"/>
          </a:xfrm>
          <a:prstGeom prst="rect">
            <a:avLst/>
          </a:prstGeom>
          <a:noFill/>
        </p:spPr>
        <p:txBody>
          <a:bodyPr anchorCtr="0" anchor="ctr" bIns="91425" lIns="91425" spcFirstLastPara="1" rIns="91425" wrap="square" tIns="91425">
            <a:noAutofit/>
          </a:bodyPr>
          <a:lstStyle>
            <a:lvl1pPr indent="-304800" lvl="0" marL="457200">
              <a:lnSpc>
                <a:spcPct val="100000"/>
              </a:lnSpc>
              <a:spcBef>
                <a:spcPts val="0"/>
              </a:spcBef>
              <a:spcAft>
                <a:spcPts val="0"/>
              </a:spcAft>
              <a:buSzPts val="1200"/>
              <a:buAutoNum type="arabicPeriod"/>
              <a:defRPr sz="1200"/>
            </a:lvl1pPr>
            <a:lvl2pPr indent="-304800" lvl="1" marL="914400">
              <a:lnSpc>
                <a:spcPct val="100000"/>
              </a:lnSpc>
              <a:spcBef>
                <a:spcPts val="0"/>
              </a:spcBef>
              <a:spcAft>
                <a:spcPts val="0"/>
              </a:spcAft>
              <a:buClr>
                <a:srgbClr val="434343"/>
              </a:buClr>
              <a:buSzPts val="1200"/>
              <a:buFont typeface="Roboto Condensed Light"/>
              <a:buAutoNum type="alphaLcPeriod"/>
              <a:defRPr sz="1200"/>
            </a:lvl2pPr>
            <a:lvl3pPr indent="-304800" lvl="2" marL="1371600">
              <a:lnSpc>
                <a:spcPct val="100000"/>
              </a:lnSpc>
              <a:spcBef>
                <a:spcPts val="0"/>
              </a:spcBef>
              <a:spcAft>
                <a:spcPts val="0"/>
              </a:spcAft>
              <a:buClr>
                <a:srgbClr val="434343"/>
              </a:buClr>
              <a:buSzPts val="1200"/>
              <a:buFont typeface="Roboto Condensed Light"/>
              <a:buAutoNum type="romanLcPeriod"/>
              <a:defRPr sz="1200"/>
            </a:lvl3pPr>
            <a:lvl4pPr indent="-304800" lvl="3" marL="1828800">
              <a:lnSpc>
                <a:spcPct val="100000"/>
              </a:lnSpc>
              <a:spcBef>
                <a:spcPts val="0"/>
              </a:spcBef>
              <a:spcAft>
                <a:spcPts val="0"/>
              </a:spcAft>
              <a:buClr>
                <a:srgbClr val="434343"/>
              </a:buClr>
              <a:buSzPts val="1200"/>
              <a:buFont typeface="Roboto Condensed Light"/>
              <a:buAutoNum type="arabicPeriod"/>
              <a:defRPr sz="1200"/>
            </a:lvl4pPr>
            <a:lvl5pPr indent="-304800" lvl="4" marL="2286000">
              <a:lnSpc>
                <a:spcPct val="100000"/>
              </a:lnSpc>
              <a:spcBef>
                <a:spcPts val="0"/>
              </a:spcBef>
              <a:spcAft>
                <a:spcPts val="0"/>
              </a:spcAft>
              <a:buClr>
                <a:srgbClr val="434343"/>
              </a:buClr>
              <a:buSzPts val="1200"/>
              <a:buFont typeface="Roboto Condensed Light"/>
              <a:buAutoNum type="alphaLcPeriod"/>
              <a:defRPr sz="1200"/>
            </a:lvl5pPr>
            <a:lvl6pPr indent="-304800" lvl="5" marL="2743200">
              <a:lnSpc>
                <a:spcPct val="100000"/>
              </a:lnSpc>
              <a:spcBef>
                <a:spcPts val="0"/>
              </a:spcBef>
              <a:spcAft>
                <a:spcPts val="0"/>
              </a:spcAft>
              <a:buClr>
                <a:srgbClr val="434343"/>
              </a:buClr>
              <a:buSzPts val="1200"/>
              <a:buFont typeface="Roboto Condensed Light"/>
              <a:buAutoNum type="romanLcPeriod"/>
              <a:defRPr sz="1200"/>
            </a:lvl6pPr>
            <a:lvl7pPr indent="-304800" lvl="6" marL="3200400">
              <a:lnSpc>
                <a:spcPct val="100000"/>
              </a:lnSpc>
              <a:spcBef>
                <a:spcPts val="0"/>
              </a:spcBef>
              <a:spcAft>
                <a:spcPts val="0"/>
              </a:spcAft>
              <a:buClr>
                <a:srgbClr val="434343"/>
              </a:buClr>
              <a:buSzPts val="1200"/>
              <a:buFont typeface="Roboto Condensed Light"/>
              <a:buAutoNum type="arabicPeriod"/>
              <a:defRPr sz="1200"/>
            </a:lvl7pPr>
            <a:lvl8pPr indent="-304800" lvl="7" marL="3657600">
              <a:lnSpc>
                <a:spcPct val="100000"/>
              </a:lnSpc>
              <a:spcBef>
                <a:spcPts val="0"/>
              </a:spcBef>
              <a:spcAft>
                <a:spcPts val="0"/>
              </a:spcAft>
              <a:buClr>
                <a:srgbClr val="434343"/>
              </a:buClr>
              <a:buSzPts val="1200"/>
              <a:buFont typeface="Roboto Condensed Light"/>
              <a:buAutoNum type="alphaLcPeriod"/>
              <a:defRPr sz="1200"/>
            </a:lvl8pPr>
            <a:lvl9pPr indent="-304800" lvl="8" marL="411480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767" name="Google Shape;767;p4"/>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200"/>
              <a:buFont typeface="Fredoka One"/>
              <a:buNone/>
              <a:defRPr sz="3200"/>
            </a:lvl1pPr>
            <a:lvl2pPr lvl="1" rtl="0" algn="ctr">
              <a:spcBef>
                <a:spcPts val="0"/>
              </a:spcBef>
              <a:spcAft>
                <a:spcPts val="0"/>
              </a:spcAft>
              <a:buSzPts val="3600"/>
              <a:buFont typeface="Fredoka One"/>
              <a:buNone/>
              <a:defRPr sz="3600">
                <a:latin typeface="Fredoka One"/>
                <a:ea typeface="Fredoka One"/>
                <a:cs typeface="Fredoka One"/>
                <a:sym typeface="Fredoka One"/>
              </a:defRPr>
            </a:lvl2pPr>
            <a:lvl3pPr lvl="2" rtl="0" algn="ctr">
              <a:spcBef>
                <a:spcPts val="0"/>
              </a:spcBef>
              <a:spcAft>
                <a:spcPts val="0"/>
              </a:spcAft>
              <a:buSzPts val="3600"/>
              <a:buFont typeface="Fredoka One"/>
              <a:buNone/>
              <a:defRPr sz="3600">
                <a:latin typeface="Fredoka One"/>
                <a:ea typeface="Fredoka One"/>
                <a:cs typeface="Fredoka One"/>
                <a:sym typeface="Fredoka One"/>
              </a:defRPr>
            </a:lvl3pPr>
            <a:lvl4pPr lvl="3" rtl="0" algn="ctr">
              <a:spcBef>
                <a:spcPts val="0"/>
              </a:spcBef>
              <a:spcAft>
                <a:spcPts val="0"/>
              </a:spcAft>
              <a:buSzPts val="3600"/>
              <a:buFont typeface="Fredoka One"/>
              <a:buNone/>
              <a:defRPr sz="3600">
                <a:latin typeface="Fredoka One"/>
                <a:ea typeface="Fredoka One"/>
                <a:cs typeface="Fredoka One"/>
                <a:sym typeface="Fredoka One"/>
              </a:defRPr>
            </a:lvl4pPr>
            <a:lvl5pPr lvl="4" rtl="0" algn="ctr">
              <a:spcBef>
                <a:spcPts val="0"/>
              </a:spcBef>
              <a:spcAft>
                <a:spcPts val="0"/>
              </a:spcAft>
              <a:buSzPts val="3600"/>
              <a:buFont typeface="Fredoka One"/>
              <a:buNone/>
              <a:defRPr sz="3600">
                <a:latin typeface="Fredoka One"/>
                <a:ea typeface="Fredoka One"/>
                <a:cs typeface="Fredoka One"/>
                <a:sym typeface="Fredoka One"/>
              </a:defRPr>
            </a:lvl5pPr>
            <a:lvl6pPr lvl="5" rtl="0" algn="ctr">
              <a:spcBef>
                <a:spcPts val="0"/>
              </a:spcBef>
              <a:spcAft>
                <a:spcPts val="0"/>
              </a:spcAft>
              <a:buSzPts val="3600"/>
              <a:buFont typeface="Fredoka One"/>
              <a:buNone/>
              <a:defRPr sz="3600">
                <a:latin typeface="Fredoka One"/>
                <a:ea typeface="Fredoka One"/>
                <a:cs typeface="Fredoka One"/>
                <a:sym typeface="Fredoka One"/>
              </a:defRPr>
            </a:lvl6pPr>
            <a:lvl7pPr lvl="6" rtl="0" algn="ctr">
              <a:spcBef>
                <a:spcPts val="0"/>
              </a:spcBef>
              <a:spcAft>
                <a:spcPts val="0"/>
              </a:spcAft>
              <a:buSzPts val="3600"/>
              <a:buFont typeface="Fredoka One"/>
              <a:buNone/>
              <a:defRPr sz="3600">
                <a:latin typeface="Fredoka One"/>
                <a:ea typeface="Fredoka One"/>
                <a:cs typeface="Fredoka One"/>
                <a:sym typeface="Fredoka One"/>
              </a:defRPr>
            </a:lvl7pPr>
            <a:lvl8pPr lvl="7" rtl="0" algn="ctr">
              <a:spcBef>
                <a:spcPts val="0"/>
              </a:spcBef>
              <a:spcAft>
                <a:spcPts val="0"/>
              </a:spcAft>
              <a:buSzPts val="3600"/>
              <a:buFont typeface="Fredoka One"/>
              <a:buNone/>
              <a:defRPr sz="3600">
                <a:latin typeface="Fredoka One"/>
                <a:ea typeface="Fredoka One"/>
                <a:cs typeface="Fredoka One"/>
                <a:sym typeface="Fredoka One"/>
              </a:defRPr>
            </a:lvl8pPr>
            <a:lvl9pPr lvl="8" rtl="0" algn="ctr">
              <a:spcBef>
                <a:spcPts val="0"/>
              </a:spcBef>
              <a:spcAft>
                <a:spcPts val="0"/>
              </a:spcAft>
              <a:buSzPts val="3600"/>
              <a:buFont typeface="Fredoka One"/>
              <a:buNone/>
              <a:defRPr sz="3600">
                <a:latin typeface="Fredoka One"/>
                <a:ea typeface="Fredoka One"/>
                <a:cs typeface="Fredoka One"/>
                <a:sym typeface="Fredoka One"/>
              </a:defRPr>
            </a:lvl9pPr>
          </a:lstStyle>
          <a:p/>
        </p:txBody>
      </p:sp>
      <p:pic>
        <p:nvPicPr>
          <p:cNvPr id="768" name="Google Shape;768;p4"/>
          <p:cNvPicPr preferRelativeResize="0"/>
          <p:nvPr/>
        </p:nvPicPr>
        <p:blipFill rotWithShape="1">
          <a:blip r:embed="rId2">
            <a:alphaModFix amt="76000"/>
          </a:blip>
          <a:srcRect b="0" l="0" r="45100" t="48883"/>
          <a:stretch/>
        </p:blipFill>
        <p:spPr>
          <a:xfrm>
            <a:off x="6842300" y="0"/>
            <a:ext cx="2301700" cy="188907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5858" name="Shape 5858"/>
        <p:cNvGrpSpPr/>
        <p:nvPr/>
      </p:nvGrpSpPr>
      <p:grpSpPr>
        <a:xfrm>
          <a:off x="0" y="0"/>
          <a:ext cx="0" cy="0"/>
          <a:chOff x="0" y="0"/>
          <a:chExt cx="0" cy="0"/>
        </a:xfrm>
      </p:grpSpPr>
      <p:sp>
        <p:nvSpPr>
          <p:cNvPr id="5859" name="Google Shape;5859;p3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60" name="Google Shape;5860;p31"/>
          <p:cNvSpPr txBox="1"/>
          <p:nvPr>
            <p:ph idx="1" type="subTitle"/>
          </p:nvPr>
        </p:nvSpPr>
        <p:spPr>
          <a:xfrm>
            <a:off x="311700" y="2834125"/>
            <a:ext cx="8520600" cy="79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61" name="Google Shape;5861;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9" name="Shape 769"/>
        <p:cNvGrpSpPr/>
        <p:nvPr/>
      </p:nvGrpSpPr>
      <p:grpSpPr>
        <a:xfrm>
          <a:off x="0" y="0"/>
          <a:ext cx="0" cy="0"/>
          <a:chOff x="0" y="0"/>
          <a:chExt cx="0" cy="0"/>
        </a:xfrm>
      </p:grpSpPr>
      <p:sp>
        <p:nvSpPr>
          <p:cNvPr id="770" name="Google Shape;770;p5"/>
          <p:cNvSpPr txBox="1"/>
          <p:nvPr>
            <p:ph idx="1" type="subTitle"/>
          </p:nvPr>
        </p:nvSpPr>
        <p:spPr>
          <a:xfrm>
            <a:off x="1254788" y="2848950"/>
            <a:ext cx="27768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771" name="Google Shape;771;p5"/>
          <p:cNvSpPr txBox="1"/>
          <p:nvPr>
            <p:ph idx="2" type="subTitle"/>
          </p:nvPr>
        </p:nvSpPr>
        <p:spPr>
          <a:xfrm>
            <a:off x="1254788" y="3220350"/>
            <a:ext cx="2776800" cy="88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772" name="Google Shape;772;p5"/>
          <p:cNvSpPr txBox="1"/>
          <p:nvPr>
            <p:ph idx="3" type="subTitle"/>
          </p:nvPr>
        </p:nvSpPr>
        <p:spPr>
          <a:xfrm>
            <a:off x="5112413" y="2848950"/>
            <a:ext cx="2776800" cy="37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200"/>
            </a:lvl1pPr>
            <a:lvl2pPr lvl="1" rtl="0">
              <a:lnSpc>
                <a:spcPct val="100000"/>
              </a:lnSpc>
              <a:spcBef>
                <a:spcPts val="0"/>
              </a:spcBef>
              <a:spcAft>
                <a:spcPts val="0"/>
              </a:spcAft>
              <a:buNone/>
              <a:defRPr b="1" sz="2200"/>
            </a:lvl2pPr>
            <a:lvl3pPr lvl="2" rtl="0">
              <a:lnSpc>
                <a:spcPct val="100000"/>
              </a:lnSpc>
              <a:spcBef>
                <a:spcPts val="0"/>
              </a:spcBef>
              <a:spcAft>
                <a:spcPts val="0"/>
              </a:spcAft>
              <a:buNone/>
              <a:defRPr b="1" sz="2200"/>
            </a:lvl3pPr>
            <a:lvl4pPr lvl="3" rtl="0">
              <a:lnSpc>
                <a:spcPct val="100000"/>
              </a:lnSpc>
              <a:spcBef>
                <a:spcPts val="0"/>
              </a:spcBef>
              <a:spcAft>
                <a:spcPts val="0"/>
              </a:spcAft>
              <a:buNone/>
              <a:defRPr b="1" sz="2200"/>
            </a:lvl4pPr>
            <a:lvl5pPr lvl="4" rtl="0">
              <a:lnSpc>
                <a:spcPct val="100000"/>
              </a:lnSpc>
              <a:spcBef>
                <a:spcPts val="0"/>
              </a:spcBef>
              <a:spcAft>
                <a:spcPts val="0"/>
              </a:spcAft>
              <a:buNone/>
              <a:defRPr b="1" sz="2200"/>
            </a:lvl5pPr>
            <a:lvl6pPr lvl="5" rtl="0">
              <a:lnSpc>
                <a:spcPct val="100000"/>
              </a:lnSpc>
              <a:spcBef>
                <a:spcPts val="0"/>
              </a:spcBef>
              <a:spcAft>
                <a:spcPts val="0"/>
              </a:spcAft>
              <a:buNone/>
              <a:defRPr b="1" sz="2200"/>
            </a:lvl6pPr>
            <a:lvl7pPr lvl="6" rtl="0">
              <a:lnSpc>
                <a:spcPct val="100000"/>
              </a:lnSpc>
              <a:spcBef>
                <a:spcPts val="0"/>
              </a:spcBef>
              <a:spcAft>
                <a:spcPts val="0"/>
              </a:spcAft>
              <a:buNone/>
              <a:defRPr b="1" sz="2200"/>
            </a:lvl7pPr>
            <a:lvl8pPr lvl="7" rtl="0">
              <a:lnSpc>
                <a:spcPct val="100000"/>
              </a:lnSpc>
              <a:spcBef>
                <a:spcPts val="0"/>
              </a:spcBef>
              <a:spcAft>
                <a:spcPts val="0"/>
              </a:spcAft>
              <a:buNone/>
              <a:defRPr b="1" sz="2200"/>
            </a:lvl8pPr>
            <a:lvl9pPr lvl="8" rtl="0">
              <a:lnSpc>
                <a:spcPct val="100000"/>
              </a:lnSpc>
              <a:spcBef>
                <a:spcPts val="0"/>
              </a:spcBef>
              <a:spcAft>
                <a:spcPts val="0"/>
              </a:spcAft>
              <a:buNone/>
              <a:defRPr b="1" sz="2200"/>
            </a:lvl9pPr>
          </a:lstStyle>
          <a:p/>
        </p:txBody>
      </p:sp>
      <p:sp>
        <p:nvSpPr>
          <p:cNvPr id="773" name="Google Shape;773;p5"/>
          <p:cNvSpPr txBox="1"/>
          <p:nvPr>
            <p:ph idx="4" type="subTitle"/>
          </p:nvPr>
        </p:nvSpPr>
        <p:spPr>
          <a:xfrm>
            <a:off x="5112413" y="3220350"/>
            <a:ext cx="2776800" cy="88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774" name="Google Shape;774;p5"/>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grpSp>
        <p:nvGrpSpPr>
          <p:cNvPr id="775" name="Google Shape;775;p5"/>
          <p:cNvGrpSpPr/>
          <p:nvPr/>
        </p:nvGrpSpPr>
        <p:grpSpPr>
          <a:xfrm>
            <a:off x="-60567" y="21377"/>
            <a:ext cx="9148587" cy="5100745"/>
            <a:chOff x="-60567" y="21377"/>
            <a:chExt cx="9148587" cy="5100745"/>
          </a:xfrm>
        </p:grpSpPr>
        <p:grpSp>
          <p:nvGrpSpPr>
            <p:cNvPr id="776" name="Google Shape;776;p5"/>
            <p:cNvGrpSpPr/>
            <p:nvPr/>
          </p:nvGrpSpPr>
          <p:grpSpPr>
            <a:xfrm>
              <a:off x="-60567" y="21377"/>
              <a:ext cx="603380" cy="5100745"/>
              <a:chOff x="-60567" y="21377"/>
              <a:chExt cx="603380" cy="5100745"/>
            </a:xfrm>
          </p:grpSpPr>
          <p:sp>
            <p:nvSpPr>
              <p:cNvPr id="777" name="Google Shape;777;p5"/>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5"/>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5"/>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5"/>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5"/>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5"/>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5"/>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5" name="Google Shape;815;p5"/>
            <p:cNvGrpSpPr/>
            <p:nvPr/>
          </p:nvGrpSpPr>
          <p:grpSpPr>
            <a:xfrm>
              <a:off x="8368091" y="21377"/>
              <a:ext cx="719928" cy="5100745"/>
              <a:chOff x="8368091" y="21377"/>
              <a:chExt cx="719928" cy="5100745"/>
            </a:xfrm>
          </p:grpSpPr>
          <p:sp>
            <p:nvSpPr>
              <p:cNvPr id="816" name="Google Shape;816;p5"/>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5"/>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5"/>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5"/>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5"/>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5"/>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69" name="Google Shape;869;p5"/>
          <p:cNvGrpSpPr/>
          <p:nvPr/>
        </p:nvGrpSpPr>
        <p:grpSpPr>
          <a:xfrm flipH="1">
            <a:off x="0" y="3006700"/>
            <a:ext cx="9144000" cy="2136800"/>
            <a:chOff x="0" y="3006700"/>
            <a:chExt cx="9144000" cy="2136800"/>
          </a:xfrm>
        </p:grpSpPr>
        <p:pic>
          <p:nvPicPr>
            <p:cNvPr id="870" name="Google Shape;870;p5"/>
            <p:cNvPicPr preferRelativeResize="0"/>
            <p:nvPr/>
          </p:nvPicPr>
          <p:blipFill rotWithShape="1">
            <a:blip r:embed="rId2">
              <a:alphaModFix amt="76000"/>
            </a:blip>
            <a:srcRect b="42179" l="0" r="45100" t="0"/>
            <a:stretch/>
          </p:blipFill>
          <p:spPr>
            <a:xfrm>
              <a:off x="6842300" y="3006700"/>
              <a:ext cx="2301700" cy="2136800"/>
            </a:xfrm>
            <a:prstGeom prst="rect">
              <a:avLst/>
            </a:prstGeom>
            <a:noFill/>
            <a:ln>
              <a:noFill/>
            </a:ln>
          </p:spPr>
        </p:pic>
        <p:pic>
          <p:nvPicPr>
            <p:cNvPr id="871" name="Google Shape;871;p5"/>
            <p:cNvPicPr preferRelativeResize="0"/>
            <p:nvPr/>
          </p:nvPicPr>
          <p:blipFill rotWithShape="1">
            <a:blip r:embed="rId2">
              <a:alphaModFix amt="76000"/>
            </a:blip>
            <a:srcRect b="42179" l="45103" r="0" t="0"/>
            <a:stretch/>
          </p:blipFill>
          <p:spPr>
            <a:xfrm>
              <a:off x="0" y="3006700"/>
              <a:ext cx="2301700" cy="213680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2" name="Shape 872"/>
        <p:cNvGrpSpPr/>
        <p:nvPr/>
      </p:nvGrpSpPr>
      <p:grpSpPr>
        <a:xfrm>
          <a:off x="0" y="0"/>
          <a:ext cx="0" cy="0"/>
          <a:chOff x="0" y="0"/>
          <a:chExt cx="0" cy="0"/>
        </a:xfrm>
      </p:grpSpPr>
      <p:grpSp>
        <p:nvGrpSpPr>
          <p:cNvPr id="873" name="Google Shape;873;p6"/>
          <p:cNvGrpSpPr/>
          <p:nvPr/>
        </p:nvGrpSpPr>
        <p:grpSpPr>
          <a:xfrm>
            <a:off x="-60567" y="21377"/>
            <a:ext cx="9148587" cy="5100745"/>
            <a:chOff x="-60567" y="21377"/>
            <a:chExt cx="9148587" cy="5100745"/>
          </a:xfrm>
        </p:grpSpPr>
        <p:grpSp>
          <p:nvGrpSpPr>
            <p:cNvPr id="874" name="Google Shape;874;p6"/>
            <p:cNvGrpSpPr/>
            <p:nvPr/>
          </p:nvGrpSpPr>
          <p:grpSpPr>
            <a:xfrm>
              <a:off x="-60567" y="21377"/>
              <a:ext cx="603380" cy="5100745"/>
              <a:chOff x="-60567" y="21377"/>
              <a:chExt cx="603380" cy="5100745"/>
            </a:xfrm>
          </p:grpSpPr>
          <p:sp>
            <p:nvSpPr>
              <p:cNvPr id="875" name="Google Shape;875;p6"/>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6"/>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6"/>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6"/>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6"/>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6"/>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6"/>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6"/>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6"/>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6"/>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6"/>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6"/>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6"/>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6"/>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6"/>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6"/>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6"/>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6"/>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6"/>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6"/>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6"/>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6"/>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6"/>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6"/>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6"/>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6"/>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6"/>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6"/>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6"/>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6"/>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6"/>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6"/>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6"/>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6"/>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6"/>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3" name="Google Shape;913;p6"/>
            <p:cNvGrpSpPr/>
            <p:nvPr/>
          </p:nvGrpSpPr>
          <p:grpSpPr>
            <a:xfrm>
              <a:off x="8368091" y="21377"/>
              <a:ext cx="719928" cy="5100745"/>
              <a:chOff x="8368091" y="21377"/>
              <a:chExt cx="719928" cy="5100745"/>
            </a:xfrm>
          </p:grpSpPr>
          <p:sp>
            <p:nvSpPr>
              <p:cNvPr id="914" name="Google Shape;914;p6"/>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6"/>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6"/>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6"/>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6"/>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6"/>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6"/>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6"/>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6"/>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6"/>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6"/>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6"/>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6"/>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6"/>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6"/>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6"/>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6"/>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6"/>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6"/>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6"/>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6"/>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6"/>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6"/>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6"/>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6"/>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6"/>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6"/>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6"/>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6"/>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6"/>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6"/>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6"/>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6"/>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6"/>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6"/>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6"/>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6"/>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6"/>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6"/>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6"/>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6"/>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6"/>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6"/>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6"/>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6"/>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6"/>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6"/>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6"/>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6"/>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6"/>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6"/>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6"/>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6"/>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67" name="Google Shape;967;p6"/>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200"/>
              <a:buFont typeface="Fredoka One"/>
              <a:buNone/>
              <a:defRPr sz="3200"/>
            </a:lvl1pPr>
            <a:lvl2pPr lvl="1" rtl="0" algn="ctr">
              <a:spcBef>
                <a:spcPts val="0"/>
              </a:spcBef>
              <a:spcAft>
                <a:spcPts val="0"/>
              </a:spcAft>
              <a:buSzPts val="3600"/>
              <a:buFont typeface="Fredoka One"/>
              <a:buNone/>
              <a:defRPr sz="3600">
                <a:latin typeface="Fredoka One"/>
                <a:ea typeface="Fredoka One"/>
                <a:cs typeface="Fredoka One"/>
                <a:sym typeface="Fredoka One"/>
              </a:defRPr>
            </a:lvl2pPr>
            <a:lvl3pPr lvl="2" rtl="0" algn="ctr">
              <a:spcBef>
                <a:spcPts val="0"/>
              </a:spcBef>
              <a:spcAft>
                <a:spcPts val="0"/>
              </a:spcAft>
              <a:buSzPts val="3600"/>
              <a:buFont typeface="Fredoka One"/>
              <a:buNone/>
              <a:defRPr sz="3600">
                <a:latin typeface="Fredoka One"/>
                <a:ea typeface="Fredoka One"/>
                <a:cs typeface="Fredoka One"/>
                <a:sym typeface="Fredoka One"/>
              </a:defRPr>
            </a:lvl3pPr>
            <a:lvl4pPr lvl="3" rtl="0" algn="ctr">
              <a:spcBef>
                <a:spcPts val="0"/>
              </a:spcBef>
              <a:spcAft>
                <a:spcPts val="0"/>
              </a:spcAft>
              <a:buSzPts val="3600"/>
              <a:buFont typeface="Fredoka One"/>
              <a:buNone/>
              <a:defRPr sz="3600">
                <a:latin typeface="Fredoka One"/>
                <a:ea typeface="Fredoka One"/>
                <a:cs typeface="Fredoka One"/>
                <a:sym typeface="Fredoka One"/>
              </a:defRPr>
            </a:lvl4pPr>
            <a:lvl5pPr lvl="4" rtl="0" algn="ctr">
              <a:spcBef>
                <a:spcPts val="0"/>
              </a:spcBef>
              <a:spcAft>
                <a:spcPts val="0"/>
              </a:spcAft>
              <a:buSzPts val="3600"/>
              <a:buFont typeface="Fredoka One"/>
              <a:buNone/>
              <a:defRPr sz="3600">
                <a:latin typeface="Fredoka One"/>
                <a:ea typeface="Fredoka One"/>
                <a:cs typeface="Fredoka One"/>
                <a:sym typeface="Fredoka One"/>
              </a:defRPr>
            </a:lvl5pPr>
            <a:lvl6pPr lvl="5" rtl="0" algn="ctr">
              <a:spcBef>
                <a:spcPts val="0"/>
              </a:spcBef>
              <a:spcAft>
                <a:spcPts val="0"/>
              </a:spcAft>
              <a:buSzPts val="3600"/>
              <a:buFont typeface="Fredoka One"/>
              <a:buNone/>
              <a:defRPr sz="3600">
                <a:latin typeface="Fredoka One"/>
                <a:ea typeface="Fredoka One"/>
                <a:cs typeface="Fredoka One"/>
                <a:sym typeface="Fredoka One"/>
              </a:defRPr>
            </a:lvl6pPr>
            <a:lvl7pPr lvl="6" rtl="0" algn="ctr">
              <a:spcBef>
                <a:spcPts val="0"/>
              </a:spcBef>
              <a:spcAft>
                <a:spcPts val="0"/>
              </a:spcAft>
              <a:buSzPts val="3600"/>
              <a:buFont typeface="Fredoka One"/>
              <a:buNone/>
              <a:defRPr sz="3600">
                <a:latin typeface="Fredoka One"/>
                <a:ea typeface="Fredoka One"/>
                <a:cs typeface="Fredoka One"/>
                <a:sym typeface="Fredoka One"/>
              </a:defRPr>
            </a:lvl7pPr>
            <a:lvl8pPr lvl="7" rtl="0" algn="ctr">
              <a:spcBef>
                <a:spcPts val="0"/>
              </a:spcBef>
              <a:spcAft>
                <a:spcPts val="0"/>
              </a:spcAft>
              <a:buSzPts val="3600"/>
              <a:buFont typeface="Fredoka One"/>
              <a:buNone/>
              <a:defRPr sz="3600">
                <a:latin typeface="Fredoka One"/>
                <a:ea typeface="Fredoka One"/>
                <a:cs typeface="Fredoka One"/>
                <a:sym typeface="Fredoka One"/>
              </a:defRPr>
            </a:lvl8pPr>
            <a:lvl9pPr lvl="8" rtl="0" algn="ctr">
              <a:spcBef>
                <a:spcPts val="0"/>
              </a:spcBef>
              <a:spcAft>
                <a:spcPts val="0"/>
              </a:spcAft>
              <a:buSzPts val="3600"/>
              <a:buFont typeface="Fredoka One"/>
              <a:buNone/>
              <a:defRPr sz="3600">
                <a:latin typeface="Fredoka One"/>
                <a:ea typeface="Fredoka One"/>
                <a:cs typeface="Fredoka One"/>
                <a:sym typeface="Fredoka One"/>
              </a:defRPr>
            </a:lvl9pPr>
          </a:lstStyle>
          <a:p/>
        </p:txBody>
      </p:sp>
      <p:pic>
        <p:nvPicPr>
          <p:cNvPr id="968" name="Google Shape;968;p6"/>
          <p:cNvPicPr preferRelativeResize="0"/>
          <p:nvPr/>
        </p:nvPicPr>
        <p:blipFill rotWithShape="1">
          <a:blip r:embed="rId2">
            <a:alphaModFix amt="78000"/>
          </a:blip>
          <a:srcRect b="0" l="0" r="48003" t="47992"/>
          <a:stretch/>
        </p:blipFill>
        <p:spPr>
          <a:xfrm>
            <a:off x="7085750" y="0"/>
            <a:ext cx="2058250" cy="1882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69" name="Shape 969"/>
        <p:cNvGrpSpPr/>
        <p:nvPr/>
      </p:nvGrpSpPr>
      <p:grpSpPr>
        <a:xfrm>
          <a:off x="0" y="0"/>
          <a:ext cx="0" cy="0"/>
          <a:chOff x="0" y="0"/>
          <a:chExt cx="0" cy="0"/>
        </a:xfrm>
      </p:grpSpPr>
      <p:grpSp>
        <p:nvGrpSpPr>
          <p:cNvPr id="970" name="Google Shape;970;p7"/>
          <p:cNvGrpSpPr/>
          <p:nvPr/>
        </p:nvGrpSpPr>
        <p:grpSpPr>
          <a:xfrm>
            <a:off x="7782972" y="21377"/>
            <a:ext cx="1890166" cy="5100745"/>
            <a:chOff x="7782972" y="21377"/>
            <a:chExt cx="1890166" cy="5100745"/>
          </a:xfrm>
        </p:grpSpPr>
        <p:sp>
          <p:nvSpPr>
            <p:cNvPr id="971" name="Google Shape;971;p7"/>
            <p:cNvSpPr/>
            <p:nvPr/>
          </p:nvSpPr>
          <p:spPr>
            <a:xfrm rot="10800000">
              <a:off x="930285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7"/>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7"/>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7"/>
            <p:cNvSpPr/>
            <p:nvPr/>
          </p:nvSpPr>
          <p:spPr>
            <a:xfrm rot="10800000">
              <a:off x="7899520"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7"/>
            <p:cNvSpPr/>
            <p:nvPr/>
          </p:nvSpPr>
          <p:spPr>
            <a:xfrm rot="10800000">
              <a:off x="953595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7"/>
            <p:cNvSpPr/>
            <p:nvPr/>
          </p:nvSpPr>
          <p:spPr>
            <a:xfrm rot="10800000">
              <a:off x="906856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7"/>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7"/>
            <p:cNvSpPr/>
            <p:nvPr/>
          </p:nvSpPr>
          <p:spPr>
            <a:xfrm rot="10800000">
              <a:off x="813380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7"/>
            <p:cNvSpPr/>
            <p:nvPr/>
          </p:nvSpPr>
          <p:spPr>
            <a:xfrm rot="10800000">
              <a:off x="9185117"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7"/>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7"/>
            <p:cNvSpPr/>
            <p:nvPr/>
          </p:nvSpPr>
          <p:spPr>
            <a:xfrm rot="10800000">
              <a:off x="8250354"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7"/>
            <p:cNvSpPr/>
            <p:nvPr/>
          </p:nvSpPr>
          <p:spPr>
            <a:xfrm rot="10800000">
              <a:off x="7782972"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7"/>
            <p:cNvSpPr/>
            <p:nvPr/>
          </p:nvSpPr>
          <p:spPr>
            <a:xfrm rot="10800000">
              <a:off x="9418167"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7"/>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7"/>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7"/>
            <p:cNvSpPr/>
            <p:nvPr/>
          </p:nvSpPr>
          <p:spPr>
            <a:xfrm rot="10800000">
              <a:off x="8016068"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7"/>
            <p:cNvSpPr/>
            <p:nvPr/>
          </p:nvSpPr>
          <p:spPr>
            <a:xfrm rot="10800000">
              <a:off x="9185117"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7"/>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7"/>
            <p:cNvSpPr/>
            <p:nvPr/>
          </p:nvSpPr>
          <p:spPr>
            <a:xfrm rot="10800000">
              <a:off x="9418167"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7"/>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7"/>
            <p:cNvSpPr/>
            <p:nvPr/>
          </p:nvSpPr>
          <p:spPr>
            <a:xfrm rot="10800000">
              <a:off x="930285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7"/>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7"/>
            <p:cNvSpPr/>
            <p:nvPr/>
          </p:nvSpPr>
          <p:spPr>
            <a:xfrm rot="10800000">
              <a:off x="953595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7"/>
            <p:cNvSpPr/>
            <p:nvPr/>
          </p:nvSpPr>
          <p:spPr>
            <a:xfrm rot="10800000">
              <a:off x="906856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7"/>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7"/>
            <p:cNvSpPr/>
            <p:nvPr/>
          </p:nvSpPr>
          <p:spPr>
            <a:xfrm rot="10800000">
              <a:off x="9185117" y="14809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7"/>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7"/>
            <p:cNvSpPr/>
            <p:nvPr/>
          </p:nvSpPr>
          <p:spPr>
            <a:xfrm rot="10800000">
              <a:off x="9418167"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7"/>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7"/>
            <p:cNvSpPr/>
            <p:nvPr/>
          </p:nvSpPr>
          <p:spPr>
            <a:xfrm rot="10800000">
              <a:off x="9185117"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7"/>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7"/>
            <p:cNvSpPr/>
            <p:nvPr/>
          </p:nvSpPr>
          <p:spPr>
            <a:xfrm rot="10800000">
              <a:off x="9418167"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7"/>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7"/>
            <p:cNvSpPr/>
            <p:nvPr/>
          </p:nvSpPr>
          <p:spPr>
            <a:xfrm rot="10800000">
              <a:off x="930285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7"/>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7"/>
            <p:cNvSpPr/>
            <p:nvPr/>
          </p:nvSpPr>
          <p:spPr>
            <a:xfrm rot="10800000">
              <a:off x="953595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7"/>
            <p:cNvSpPr/>
            <p:nvPr/>
          </p:nvSpPr>
          <p:spPr>
            <a:xfrm rot="10800000">
              <a:off x="9068569"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7"/>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7"/>
            <p:cNvSpPr/>
            <p:nvPr/>
          </p:nvSpPr>
          <p:spPr>
            <a:xfrm rot="10800000">
              <a:off x="9185117"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7"/>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7"/>
            <p:cNvSpPr/>
            <p:nvPr/>
          </p:nvSpPr>
          <p:spPr>
            <a:xfrm rot="10800000">
              <a:off x="9418167"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7"/>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7"/>
            <p:cNvSpPr/>
            <p:nvPr/>
          </p:nvSpPr>
          <p:spPr>
            <a:xfrm rot="10800000">
              <a:off x="9185117"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7"/>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7"/>
            <p:cNvSpPr/>
            <p:nvPr/>
          </p:nvSpPr>
          <p:spPr>
            <a:xfrm rot="10800000">
              <a:off x="9418167"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7"/>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7"/>
            <p:cNvSpPr/>
            <p:nvPr/>
          </p:nvSpPr>
          <p:spPr>
            <a:xfrm rot="10800000">
              <a:off x="930285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7"/>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7"/>
            <p:cNvSpPr/>
            <p:nvPr/>
          </p:nvSpPr>
          <p:spPr>
            <a:xfrm rot="10800000">
              <a:off x="953595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7"/>
            <p:cNvSpPr/>
            <p:nvPr/>
          </p:nvSpPr>
          <p:spPr>
            <a:xfrm rot="10800000">
              <a:off x="9068569"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7"/>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7"/>
            <p:cNvSpPr/>
            <p:nvPr/>
          </p:nvSpPr>
          <p:spPr>
            <a:xfrm rot="10800000">
              <a:off x="9185117" y="32329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7"/>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7"/>
            <p:cNvSpPr/>
            <p:nvPr/>
          </p:nvSpPr>
          <p:spPr>
            <a:xfrm rot="10800000">
              <a:off x="9418167"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7"/>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7"/>
            <p:cNvSpPr/>
            <p:nvPr/>
          </p:nvSpPr>
          <p:spPr>
            <a:xfrm rot="10800000">
              <a:off x="9185117"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7"/>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7"/>
            <p:cNvSpPr/>
            <p:nvPr/>
          </p:nvSpPr>
          <p:spPr>
            <a:xfrm rot="10800000">
              <a:off x="9418167"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7"/>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7"/>
            <p:cNvSpPr/>
            <p:nvPr/>
          </p:nvSpPr>
          <p:spPr>
            <a:xfrm rot="10800000">
              <a:off x="930285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7"/>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7"/>
            <p:cNvSpPr/>
            <p:nvPr/>
          </p:nvSpPr>
          <p:spPr>
            <a:xfrm rot="10800000">
              <a:off x="953595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7"/>
            <p:cNvSpPr/>
            <p:nvPr/>
          </p:nvSpPr>
          <p:spPr>
            <a:xfrm rot="10800000">
              <a:off x="9068569"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7"/>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7"/>
            <p:cNvSpPr/>
            <p:nvPr/>
          </p:nvSpPr>
          <p:spPr>
            <a:xfrm rot="10800000">
              <a:off x="9185117"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7"/>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7"/>
            <p:cNvSpPr/>
            <p:nvPr/>
          </p:nvSpPr>
          <p:spPr>
            <a:xfrm rot="10800000">
              <a:off x="9418167"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7"/>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7"/>
            <p:cNvSpPr/>
            <p:nvPr/>
          </p:nvSpPr>
          <p:spPr>
            <a:xfrm rot="10800000">
              <a:off x="9185117" y="3816566"/>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7"/>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7"/>
            <p:cNvSpPr/>
            <p:nvPr/>
          </p:nvSpPr>
          <p:spPr>
            <a:xfrm rot="10800000">
              <a:off x="9418167"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7"/>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7"/>
            <p:cNvSpPr/>
            <p:nvPr/>
          </p:nvSpPr>
          <p:spPr>
            <a:xfrm rot="10800000">
              <a:off x="930285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7"/>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7"/>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7"/>
            <p:cNvSpPr/>
            <p:nvPr/>
          </p:nvSpPr>
          <p:spPr>
            <a:xfrm rot="10800000">
              <a:off x="953595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7"/>
            <p:cNvSpPr/>
            <p:nvPr/>
          </p:nvSpPr>
          <p:spPr>
            <a:xfrm rot="10800000">
              <a:off x="9068569"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7"/>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7"/>
            <p:cNvSpPr/>
            <p:nvPr/>
          </p:nvSpPr>
          <p:spPr>
            <a:xfrm rot="10800000">
              <a:off x="813380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7"/>
            <p:cNvSpPr/>
            <p:nvPr/>
          </p:nvSpPr>
          <p:spPr>
            <a:xfrm rot="10800000">
              <a:off x="9185117"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7"/>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7"/>
            <p:cNvSpPr/>
            <p:nvPr/>
          </p:nvSpPr>
          <p:spPr>
            <a:xfrm rot="10800000">
              <a:off x="8250354"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7"/>
            <p:cNvSpPr/>
            <p:nvPr/>
          </p:nvSpPr>
          <p:spPr>
            <a:xfrm rot="10800000">
              <a:off x="7782972"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7"/>
            <p:cNvSpPr/>
            <p:nvPr/>
          </p:nvSpPr>
          <p:spPr>
            <a:xfrm rot="10800000">
              <a:off x="9418167"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7"/>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7"/>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7"/>
            <p:cNvSpPr/>
            <p:nvPr/>
          </p:nvSpPr>
          <p:spPr>
            <a:xfrm rot="10800000">
              <a:off x="8016068"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7"/>
            <p:cNvSpPr/>
            <p:nvPr/>
          </p:nvSpPr>
          <p:spPr>
            <a:xfrm rot="10800000">
              <a:off x="9185117"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7"/>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7"/>
            <p:cNvSpPr/>
            <p:nvPr/>
          </p:nvSpPr>
          <p:spPr>
            <a:xfrm rot="10800000">
              <a:off x="8250354"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7"/>
            <p:cNvSpPr/>
            <p:nvPr/>
          </p:nvSpPr>
          <p:spPr>
            <a:xfrm rot="10800000">
              <a:off x="7782972"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7"/>
            <p:cNvSpPr/>
            <p:nvPr/>
          </p:nvSpPr>
          <p:spPr>
            <a:xfrm rot="10800000">
              <a:off x="9418167"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7"/>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7"/>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7"/>
            <p:cNvSpPr/>
            <p:nvPr/>
          </p:nvSpPr>
          <p:spPr>
            <a:xfrm rot="10800000">
              <a:off x="8016068"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6" name="Google Shape;1066;p7"/>
          <p:cNvGrpSpPr/>
          <p:nvPr/>
        </p:nvGrpSpPr>
        <p:grpSpPr>
          <a:xfrm>
            <a:off x="-529139" y="21377"/>
            <a:ext cx="2591833" cy="5100745"/>
            <a:chOff x="-529139" y="21377"/>
            <a:chExt cx="2591833" cy="5100745"/>
          </a:xfrm>
        </p:grpSpPr>
        <p:sp>
          <p:nvSpPr>
            <p:cNvPr id="1067" name="Google Shape;1067;p7"/>
            <p:cNvSpPr/>
            <p:nvPr/>
          </p:nvSpPr>
          <p:spPr>
            <a:xfrm flipH="1" rot="10800000">
              <a:off x="-52913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7"/>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7"/>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7"/>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7"/>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7"/>
            <p:cNvSpPr/>
            <p:nvPr/>
          </p:nvSpPr>
          <p:spPr>
            <a:xfrm flipH="1" rot="10800000">
              <a:off x="-294853" y="21377"/>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7"/>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7"/>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7"/>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7"/>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7"/>
            <p:cNvSpPr/>
            <p:nvPr/>
          </p:nvSpPr>
          <p:spPr>
            <a:xfrm flipH="1" rot="10800000">
              <a:off x="-41140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7"/>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7"/>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7"/>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7"/>
            <p:cNvSpPr/>
            <p:nvPr/>
          </p:nvSpPr>
          <p:spPr>
            <a:xfrm flipH="1" rot="10800000">
              <a:off x="14593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7"/>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7"/>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7"/>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7"/>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7"/>
            <p:cNvSpPr/>
            <p:nvPr/>
          </p:nvSpPr>
          <p:spPr>
            <a:xfrm flipH="1" rot="10800000">
              <a:off x="-41140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7"/>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7"/>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7"/>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7"/>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7"/>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7"/>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7"/>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7"/>
            <p:cNvSpPr/>
            <p:nvPr/>
          </p:nvSpPr>
          <p:spPr>
            <a:xfrm flipH="1" rot="10800000">
              <a:off x="-52913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7"/>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7"/>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7"/>
            <p:cNvSpPr/>
            <p:nvPr/>
          </p:nvSpPr>
          <p:spPr>
            <a:xfrm flipH="1" rot="10800000">
              <a:off x="-294853" y="89737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7"/>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7"/>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7"/>
            <p:cNvSpPr/>
            <p:nvPr/>
          </p:nvSpPr>
          <p:spPr>
            <a:xfrm flipH="1" rot="10800000">
              <a:off x="-41140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7"/>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7"/>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7"/>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7"/>
            <p:cNvSpPr/>
            <p:nvPr/>
          </p:nvSpPr>
          <p:spPr>
            <a:xfrm flipH="1" rot="10800000">
              <a:off x="-41140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7"/>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7"/>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7"/>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7"/>
            <p:cNvSpPr/>
            <p:nvPr/>
          </p:nvSpPr>
          <p:spPr>
            <a:xfrm flipH="1" rot="10800000">
              <a:off x="-52913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7"/>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7"/>
            <p:cNvSpPr/>
            <p:nvPr/>
          </p:nvSpPr>
          <p:spPr>
            <a:xfrm flipH="1" rot="10800000">
              <a:off x="-294853" y="177336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7"/>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7"/>
            <p:cNvSpPr/>
            <p:nvPr/>
          </p:nvSpPr>
          <p:spPr>
            <a:xfrm flipH="1" rot="10800000">
              <a:off x="-41140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7"/>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7"/>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7"/>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7"/>
            <p:cNvSpPr/>
            <p:nvPr/>
          </p:nvSpPr>
          <p:spPr>
            <a:xfrm flipH="1" rot="10800000">
              <a:off x="-41140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7"/>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7"/>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7"/>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7"/>
            <p:cNvSpPr/>
            <p:nvPr/>
          </p:nvSpPr>
          <p:spPr>
            <a:xfrm flipH="1" rot="10800000">
              <a:off x="-52913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7"/>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7"/>
            <p:cNvSpPr/>
            <p:nvPr/>
          </p:nvSpPr>
          <p:spPr>
            <a:xfrm flipH="1" rot="10800000">
              <a:off x="-294853" y="264936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7"/>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7"/>
            <p:cNvSpPr/>
            <p:nvPr/>
          </p:nvSpPr>
          <p:spPr>
            <a:xfrm flipH="1" rot="10800000">
              <a:off x="-41140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7"/>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7"/>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7"/>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7"/>
            <p:cNvSpPr/>
            <p:nvPr/>
          </p:nvSpPr>
          <p:spPr>
            <a:xfrm flipH="1" rot="10800000">
              <a:off x="-41140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7"/>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7"/>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7"/>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7"/>
            <p:cNvSpPr/>
            <p:nvPr/>
          </p:nvSpPr>
          <p:spPr>
            <a:xfrm flipH="1" rot="10800000">
              <a:off x="-52913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7"/>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7"/>
            <p:cNvSpPr/>
            <p:nvPr/>
          </p:nvSpPr>
          <p:spPr>
            <a:xfrm flipH="1" rot="10800000">
              <a:off x="-294853" y="3525360"/>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7"/>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7"/>
            <p:cNvSpPr/>
            <p:nvPr/>
          </p:nvSpPr>
          <p:spPr>
            <a:xfrm flipH="1" rot="10800000">
              <a:off x="-41140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7"/>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7"/>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7"/>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7"/>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7"/>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7"/>
            <p:cNvSpPr/>
            <p:nvPr/>
          </p:nvSpPr>
          <p:spPr>
            <a:xfrm flipH="1" rot="10800000">
              <a:off x="-41140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7"/>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7"/>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7"/>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7"/>
            <p:cNvSpPr/>
            <p:nvPr/>
          </p:nvSpPr>
          <p:spPr>
            <a:xfrm flipH="1" rot="10800000">
              <a:off x="-52913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7"/>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7"/>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7"/>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7"/>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7"/>
            <p:cNvSpPr/>
            <p:nvPr/>
          </p:nvSpPr>
          <p:spPr>
            <a:xfrm flipH="1" rot="10800000">
              <a:off x="-294853" y="440135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7"/>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7"/>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7"/>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7"/>
            <p:cNvSpPr/>
            <p:nvPr/>
          </p:nvSpPr>
          <p:spPr>
            <a:xfrm flipH="1" rot="10800000">
              <a:off x="-41140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7"/>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7"/>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7"/>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7"/>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7"/>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7"/>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7"/>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7"/>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7"/>
            <p:cNvSpPr/>
            <p:nvPr/>
          </p:nvSpPr>
          <p:spPr>
            <a:xfrm flipH="1" rot="10800000">
              <a:off x="-41140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7"/>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7"/>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7"/>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7"/>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7"/>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7"/>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7"/>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7"/>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7"/>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7"/>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75" name="Google Shape;1175;p7"/>
          <p:cNvPicPr preferRelativeResize="0"/>
          <p:nvPr/>
        </p:nvPicPr>
        <p:blipFill rotWithShape="1">
          <a:blip r:embed="rId2">
            <a:alphaModFix amt="74000"/>
          </a:blip>
          <a:srcRect b="0" l="38145" r="0" t="56130"/>
          <a:stretch/>
        </p:blipFill>
        <p:spPr>
          <a:xfrm>
            <a:off x="-10675" y="-1"/>
            <a:ext cx="3479049" cy="2256451"/>
          </a:xfrm>
          <a:prstGeom prst="rect">
            <a:avLst/>
          </a:prstGeom>
          <a:noFill/>
          <a:ln>
            <a:noFill/>
          </a:ln>
        </p:spPr>
      </p:pic>
      <p:pic>
        <p:nvPicPr>
          <p:cNvPr id="1176" name="Google Shape;1176;p7"/>
          <p:cNvPicPr preferRelativeResize="0"/>
          <p:nvPr/>
        </p:nvPicPr>
        <p:blipFill rotWithShape="1">
          <a:blip r:embed="rId2">
            <a:alphaModFix amt="74000"/>
          </a:blip>
          <a:srcRect b="60811" l="4269" r="41624" t="-4680"/>
          <a:stretch/>
        </p:blipFill>
        <p:spPr>
          <a:xfrm>
            <a:off x="6111476" y="2887050"/>
            <a:ext cx="3043199" cy="2256451"/>
          </a:xfrm>
          <a:prstGeom prst="rect">
            <a:avLst/>
          </a:prstGeom>
          <a:noFill/>
          <a:ln>
            <a:noFill/>
          </a:ln>
        </p:spPr>
      </p:pic>
      <p:sp>
        <p:nvSpPr>
          <p:cNvPr id="1177" name="Google Shape;1177;p7"/>
          <p:cNvSpPr txBox="1"/>
          <p:nvPr>
            <p:ph idx="1" type="subTitle"/>
          </p:nvPr>
        </p:nvSpPr>
        <p:spPr>
          <a:xfrm>
            <a:off x="722375" y="2557378"/>
            <a:ext cx="3043200" cy="105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1178" name="Google Shape;1178;p7"/>
          <p:cNvSpPr txBox="1"/>
          <p:nvPr>
            <p:ph type="title"/>
          </p:nvPr>
        </p:nvSpPr>
        <p:spPr>
          <a:xfrm>
            <a:off x="722375" y="1408650"/>
            <a:ext cx="3043200" cy="11631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79" name="Shape 1179"/>
        <p:cNvGrpSpPr/>
        <p:nvPr/>
      </p:nvGrpSpPr>
      <p:grpSpPr>
        <a:xfrm>
          <a:off x="0" y="0"/>
          <a:ext cx="0" cy="0"/>
          <a:chOff x="0" y="0"/>
          <a:chExt cx="0" cy="0"/>
        </a:xfrm>
      </p:grpSpPr>
      <p:grpSp>
        <p:nvGrpSpPr>
          <p:cNvPr id="1180" name="Google Shape;1180;p8"/>
          <p:cNvGrpSpPr/>
          <p:nvPr/>
        </p:nvGrpSpPr>
        <p:grpSpPr>
          <a:xfrm>
            <a:off x="-529139" y="21377"/>
            <a:ext cx="3059215" cy="5100745"/>
            <a:chOff x="-529139" y="21377"/>
            <a:chExt cx="3059215" cy="5100745"/>
          </a:xfrm>
        </p:grpSpPr>
        <p:sp>
          <p:nvSpPr>
            <p:cNvPr id="1181" name="Google Shape;1181;p8"/>
            <p:cNvSpPr/>
            <p:nvPr/>
          </p:nvSpPr>
          <p:spPr>
            <a:xfrm flipH="1" rot="10800000">
              <a:off x="-52913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8"/>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8"/>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8"/>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8"/>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8"/>
            <p:cNvSpPr/>
            <p:nvPr/>
          </p:nvSpPr>
          <p:spPr>
            <a:xfrm flipH="1" rot="10800000">
              <a:off x="1808958"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8"/>
            <p:cNvSpPr/>
            <p:nvPr/>
          </p:nvSpPr>
          <p:spPr>
            <a:xfrm flipH="1" rot="10800000">
              <a:off x="2276294"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8"/>
            <p:cNvSpPr/>
            <p:nvPr/>
          </p:nvSpPr>
          <p:spPr>
            <a:xfrm flipH="1" rot="10800000">
              <a:off x="-294853" y="21377"/>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8"/>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8"/>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8"/>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8"/>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8"/>
            <p:cNvSpPr/>
            <p:nvPr/>
          </p:nvSpPr>
          <p:spPr>
            <a:xfrm flipH="1" rot="10800000">
              <a:off x="204200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8"/>
            <p:cNvSpPr/>
            <p:nvPr/>
          </p:nvSpPr>
          <p:spPr>
            <a:xfrm flipH="1" rot="10800000">
              <a:off x="-41140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8"/>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8"/>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8"/>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8"/>
            <p:cNvSpPr/>
            <p:nvPr/>
          </p:nvSpPr>
          <p:spPr>
            <a:xfrm flipH="1" rot="10800000">
              <a:off x="14593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8"/>
            <p:cNvSpPr/>
            <p:nvPr/>
          </p:nvSpPr>
          <p:spPr>
            <a:xfrm flipH="1" rot="10800000">
              <a:off x="1926696"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8"/>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8"/>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8"/>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8"/>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8"/>
            <p:cNvSpPr/>
            <p:nvPr/>
          </p:nvSpPr>
          <p:spPr>
            <a:xfrm flipH="1" rot="10800000">
              <a:off x="169241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8"/>
            <p:cNvSpPr/>
            <p:nvPr/>
          </p:nvSpPr>
          <p:spPr>
            <a:xfrm flipH="1" rot="10800000">
              <a:off x="2159792"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8"/>
            <p:cNvSpPr/>
            <p:nvPr/>
          </p:nvSpPr>
          <p:spPr>
            <a:xfrm flipH="1" rot="10800000">
              <a:off x="-41140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8"/>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8"/>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8"/>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8"/>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8"/>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8"/>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8"/>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8"/>
            <p:cNvSpPr/>
            <p:nvPr/>
          </p:nvSpPr>
          <p:spPr>
            <a:xfrm flipH="1" rot="10800000">
              <a:off x="-52913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8"/>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8"/>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8"/>
            <p:cNvSpPr/>
            <p:nvPr/>
          </p:nvSpPr>
          <p:spPr>
            <a:xfrm flipH="1" rot="10800000">
              <a:off x="874196"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8"/>
            <p:cNvSpPr/>
            <p:nvPr/>
          </p:nvSpPr>
          <p:spPr>
            <a:xfrm flipH="1" rot="10800000">
              <a:off x="1341577"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8"/>
            <p:cNvSpPr/>
            <p:nvPr/>
          </p:nvSpPr>
          <p:spPr>
            <a:xfrm flipH="1" rot="10800000">
              <a:off x="1808958"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8"/>
            <p:cNvSpPr/>
            <p:nvPr/>
          </p:nvSpPr>
          <p:spPr>
            <a:xfrm flipH="1" rot="10800000">
              <a:off x="-294853" y="89737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8"/>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8"/>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8"/>
            <p:cNvSpPr/>
            <p:nvPr/>
          </p:nvSpPr>
          <p:spPr>
            <a:xfrm flipH="1" rot="10800000">
              <a:off x="110724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8"/>
            <p:cNvSpPr/>
            <p:nvPr/>
          </p:nvSpPr>
          <p:spPr>
            <a:xfrm flipH="1" rot="10800000">
              <a:off x="157462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8"/>
            <p:cNvSpPr/>
            <p:nvPr/>
          </p:nvSpPr>
          <p:spPr>
            <a:xfrm flipH="1" rot="10800000">
              <a:off x="204200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8"/>
            <p:cNvSpPr/>
            <p:nvPr/>
          </p:nvSpPr>
          <p:spPr>
            <a:xfrm flipH="1" rot="10800000">
              <a:off x="-41140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8"/>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8"/>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8"/>
            <p:cNvSpPr/>
            <p:nvPr/>
          </p:nvSpPr>
          <p:spPr>
            <a:xfrm flipH="1" rot="10800000">
              <a:off x="990744" y="14809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8"/>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8"/>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8"/>
            <p:cNvSpPr/>
            <p:nvPr/>
          </p:nvSpPr>
          <p:spPr>
            <a:xfrm flipH="1" rot="10800000">
              <a:off x="757648"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8"/>
            <p:cNvSpPr/>
            <p:nvPr/>
          </p:nvSpPr>
          <p:spPr>
            <a:xfrm flipH="1" rot="10800000">
              <a:off x="1225029"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8"/>
            <p:cNvSpPr/>
            <p:nvPr/>
          </p:nvSpPr>
          <p:spPr>
            <a:xfrm flipH="1" rot="10800000">
              <a:off x="-41140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8"/>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8"/>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8"/>
            <p:cNvSpPr/>
            <p:nvPr/>
          </p:nvSpPr>
          <p:spPr>
            <a:xfrm flipH="1" rot="10800000">
              <a:off x="990744"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8"/>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8"/>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8"/>
            <p:cNvSpPr/>
            <p:nvPr/>
          </p:nvSpPr>
          <p:spPr>
            <a:xfrm flipH="1" rot="10800000">
              <a:off x="757648"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8"/>
            <p:cNvSpPr/>
            <p:nvPr/>
          </p:nvSpPr>
          <p:spPr>
            <a:xfrm flipH="1" rot="10800000">
              <a:off x="1225029"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8"/>
            <p:cNvSpPr/>
            <p:nvPr/>
          </p:nvSpPr>
          <p:spPr>
            <a:xfrm flipH="1" rot="10800000">
              <a:off x="-52913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8"/>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8"/>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8"/>
            <p:cNvSpPr/>
            <p:nvPr/>
          </p:nvSpPr>
          <p:spPr>
            <a:xfrm flipH="1" rot="10800000">
              <a:off x="-294853" y="177336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8"/>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8"/>
            <p:cNvSpPr/>
            <p:nvPr/>
          </p:nvSpPr>
          <p:spPr>
            <a:xfrm flipH="1" rot="10800000">
              <a:off x="63991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8"/>
            <p:cNvSpPr/>
            <p:nvPr/>
          </p:nvSpPr>
          <p:spPr>
            <a:xfrm flipH="1" rot="10800000">
              <a:off x="-41140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8"/>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8"/>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8"/>
            <p:cNvSpPr/>
            <p:nvPr/>
          </p:nvSpPr>
          <p:spPr>
            <a:xfrm flipH="1" rot="10800000">
              <a:off x="990744"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8"/>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8"/>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8"/>
            <p:cNvSpPr/>
            <p:nvPr/>
          </p:nvSpPr>
          <p:spPr>
            <a:xfrm flipH="1" rot="10800000">
              <a:off x="757648"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8"/>
            <p:cNvSpPr/>
            <p:nvPr/>
          </p:nvSpPr>
          <p:spPr>
            <a:xfrm flipH="1" rot="10800000">
              <a:off x="1225029"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8"/>
            <p:cNvSpPr/>
            <p:nvPr/>
          </p:nvSpPr>
          <p:spPr>
            <a:xfrm flipH="1" rot="10800000">
              <a:off x="-41140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8"/>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8"/>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8"/>
            <p:cNvSpPr/>
            <p:nvPr/>
          </p:nvSpPr>
          <p:spPr>
            <a:xfrm flipH="1" rot="10800000">
              <a:off x="990744"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8"/>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8"/>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8"/>
            <p:cNvSpPr/>
            <p:nvPr/>
          </p:nvSpPr>
          <p:spPr>
            <a:xfrm flipH="1" rot="10800000">
              <a:off x="757648"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8"/>
            <p:cNvSpPr/>
            <p:nvPr/>
          </p:nvSpPr>
          <p:spPr>
            <a:xfrm flipH="1" rot="10800000">
              <a:off x="1225029"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8"/>
            <p:cNvSpPr/>
            <p:nvPr/>
          </p:nvSpPr>
          <p:spPr>
            <a:xfrm flipH="1" rot="10800000">
              <a:off x="-52913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8"/>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8"/>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8"/>
            <p:cNvSpPr/>
            <p:nvPr/>
          </p:nvSpPr>
          <p:spPr>
            <a:xfrm flipH="1" rot="10800000">
              <a:off x="-294853" y="264936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8"/>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8"/>
            <p:cNvSpPr/>
            <p:nvPr/>
          </p:nvSpPr>
          <p:spPr>
            <a:xfrm flipH="1" rot="10800000">
              <a:off x="-41140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8"/>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8"/>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8"/>
            <p:cNvSpPr/>
            <p:nvPr/>
          </p:nvSpPr>
          <p:spPr>
            <a:xfrm flipH="1" rot="10800000">
              <a:off x="990744" y="32329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8"/>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8"/>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8"/>
            <p:cNvSpPr/>
            <p:nvPr/>
          </p:nvSpPr>
          <p:spPr>
            <a:xfrm flipH="1" rot="10800000">
              <a:off x="757648"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8"/>
            <p:cNvSpPr/>
            <p:nvPr/>
          </p:nvSpPr>
          <p:spPr>
            <a:xfrm flipH="1" rot="10800000">
              <a:off x="1225029"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8"/>
            <p:cNvSpPr/>
            <p:nvPr/>
          </p:nvSpPr>
          <p:spPr>
            <a:xfrm flipH="1" rot="10800000">
              <a:off x="-41140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8"/>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8"/>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8"/>
            <p:cNvSpPr/>
            <p:nvPr/>
          </p:nvSpPr>
          <p:spPr>
            <a:xfrm flipH="1" rot="10800000">
              <a:off x="990744"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8"/>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8"/>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8"/>
            <p:cNvSpPr/>
            <p:nvPr/>
          </p:nvSpPr>
          <p:spPr>
            <a:xfrm flipH="1" rot="10800000">
              <a:off x="757648"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8"/>
            <p:cNvSpPr/>
            <p:nvPr/>
          </p:nvSpPr>
          <p:spPr>
            <a:xfrm flipH="1" rot="10800000">
              <a:off x="1225029"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8"/>
            <p:cNvSpPr/>
            <p:nvPr/>
          </p:nvSpPr>
          <p:spPr>
            <a:xfrm flipH="1" rot="10800000">
              <a:off x="-52913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8"/>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8"/>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8"/>
            <p:cNvSpPr/>
            <p:nvPr/>
          </p:nvSpPr>
          <p:spPr>
            <a:xfrm flipH="1" rot="10800000">
              <a:off x="874196"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8"/>
            <p:cNvSpPr/>
            <p:nvPr/>
          </p:nvSpPr>
          <p:spPr>
            <a:xfrm flipH="1" rot="10800000">
              <a:off x="-294853" y="3525360"/>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8"/>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8"/>
            <p:cNvSpPr/>
            <p:nvPr/>
          </p:nvSpPr>
          <p:spPr>
            <a:xfrm flipH="1" rot="10800000">
              <a:off x="63991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8"/>
            <p:cNvSpPr/>
            <p:nvPr/>
          </p:nvSpPr>
          <p:spPr>
            <a:xfrm flipH="1" rot="10800000">
              <a:off x="1107246"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8"/>
            <p:cNvSpPr/>
            <p:nvPr/>
          </p:nvSpPr>
          <p:spPr>
            <a:xfrm flipH="1" rot="10800000">
              <a:off x="-41140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8"/>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8"/>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8"/>
            <p:cNvSpPr/>
            <p:nvPr/>
          </p:nvSpPr>
          <p:spPr>
            <a:xfrm flipH="1" rot="10800000">
              <a:off x="990744"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8"/>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8"/>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8"/>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8"/>
            <p:cNvSpPr/>
            <p:nvPr/>
          </p:nvSpPr>
          <p:spPr>
            <a:xfrm flipH="1" rot="10800000">
              <a:off x="1225029"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8"/>
            <p:cNvSpPr/>
            <p:nvPr/>
          </p:nvSpPr>
          <p:spPr>
            <a:xfrm flipH="1" rot="10800000">
              <a:off x="-41140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8"/>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8"/>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8"/>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8"/>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8"/>
            <p:cNvSpPr/>
            <p:nvPr/>
          </p:nvSpPr>
          <p:spPr>
            <a:xfrm flipH="1" rot="10800000">
              <a:off x="757648"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8"/>
            <p:cNvSpPr/>
            <p:nvPr/>
          </p:nvSpPr>
          <p:spPr>
            <a:xfrm flipH="1" rot="10800000">
              <a:off x="-52913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8"/>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8"/>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8"/>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8"/>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8"/>
            <p:cNvSpPr/>
            <p:nvPr/>
          </p:nvSpPr>
          <p:spPr>
            <a:xfrm flipH="1" rot="10800000">
              <a:off x="-294853" y="440135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8"/>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8"/>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8"/>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8"/>
            <p:cNvSpPr/>
            <p:nvPr/>
          </p:nvSpPr>
          <p:spPr>
            <a:xfrm flipH="1" rot="10800000">
              <a:off x="-41140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8"/>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8"/>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8"/>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8"/>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8"/>
            <p:cNvSpPr/>
            <p:nvPr/>
          </p:nvSpPr>
          <p:spPr>
            <a:xfrm flipH="1" rot="10800000">
              <a:off x="1926696"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8"/>
            <p:cNvSpPr/>
            <p:nvPr/>
          </p:nvSpPr>
          <p:spPr>
            <a:xfrm flipH="1" rot="10800000">
              <a:off x="2394078"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8"/>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8"/>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8"/>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8"/>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8"/>
            <p:cNvSpPr/>
            <p:nvPr/>
          </p:nvSpPr>
          <p:spPr>
            <a:xfrm flipH="1" rot="10800000">
              <a:off x="169241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8"/>
            <p:cNvSpPr/>
            <p:nvPr/>
          </p:nvSpPr>
          <p:spPr>
            <a:xfrm flipH="1" rot="10800000">
              <a:off x="2159792"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8"/>
            <p:cNvSpPr/>
            <p:nvPr/>
          </p:nvSpPr>
          <p:spPr>
            <a:xfrm flipH="1" rot="10800000">
              <a:off x="-41140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8"/>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8"/>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8"/>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8"/>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8"/>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8"/>
            <p:cNvSpPr/>
            <p:nvPr/>
          </p:nvSpPr>
          <p:spPr>
            <a:xfrm flipH="1" rot="10800000">
              <a:off x="2394078"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8"/>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8"/>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8"/>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8"/>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8"/>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8"/>
            <p:cNvSpPr/>
            <p:nvPr/>
          </p:nvSpPr>
          <p:spPr>
            <a:xfrm flipH="1" rot="10800000">
              <a:off x="2159792"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2" name="Google Shape;1342;p8"/>
          <p:cNvGrpSpPr/>
          <p:nvPr/>
        </p:nvGrpSpPr>
        <p:grpSpPr>
          <a:xfrm flipH="1">
            <a:off x="6613924" y="21377"/>
            <a:ext cx="3059215" cy="5100745"/>
            <a:chOff x="-529139" y="21377"/>
            <a:chExt cx="3059215" cy="5100745"/>
          </a:xfrm>
        </p:grpSpPr>
        <p:sp>
          <p:nvSpPr>
            <p:cNvPr id="1343" name="Google Shape;1343;p8"/>
            <p:cNvSpPr/>
            <p:nvPr/>
          </p:nvSpPr>
          <p:spPr>
            <a:xfrm flipH="1" rot="10800000">
              <a:off x="-52913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8"/>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8"/>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8"/>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8"/>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8"/>
            <p:cNvSpPr/>
            <p:nvPr/>
          </p:nvSpPr>
          <p:spPr>
            <a:xfrm flipH="1" rot="10800000">
              <a:off x="1808958"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8"/>
            <p:cNvSpPr/>
            <p:nvPr/>
          </p:nvSpPr>
          <p:spPr>
            <a:xfrm flipH="1" rot="10800000">
              <a:off x="2276294"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8"/>
            <p:cNvSpPr/>
            <p:nvPr/>
          </p:nvSpPr>
          <p:spPr>
            <a:xfrm flipH="1" rot="10800000">
              <a:off x="-294853" y="21377"/>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8"/>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8"/>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8"/>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8"/>
            <p:cNvSpPr/>
            <p:nvPr/>
          </p:nvSpPr>
          <p:spPr>
            <a:xfrm flipH="1" rot="10800000">
              <a:off x="157462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8"/>
            <p:cNvSpPr/>
            <p:nvPr/>
          </p:nvSpPr>
          <p:spPr>
            <a:xfrm flipH="1" rot="10800000">
              <a:off x="204200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8"/>
            <p:cNvSpPr/>
            <p:nvPr/>
          </p:nvSpPr>
          <p:spPr>
            <a:xfrm flipH="1" rot="10800000">
              <a:off x="-41140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8"/>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8"/>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8"/>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8"/>
            <p:cNvSpPr/>
            <p:nvPr/>
          </p:nvSpPr>
          <p:spPr>
            <a:xfrm flipH="1" rot="10800000">
              <a:off x="14593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8"/>
            <p:cNvSpPr/>
            <p:nvPr/>
          </p:nvSpPr>
          <p:spPr>
            <a:xfrm flipH="1" rot="10800000">
              <a:off x="1926696"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8"/>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8"/>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8"/>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8"/>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8"/>
            <p:cNvSpPr/>
            <p:nvPr/>
          </p:nvSpPr>
          <p:spPr>
            <a:xfrm flipH="1" rot="10800000">
              <a:off x="169241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8"/>
            <p:cNvSpPr/>
            <p:nvPr/>
          </p:nvSpPr>
          <p:spPr>
            <a:xfrm flipH="1" rot="10800000">
              <a:off x="2159792"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8"/>
            <p:cNvSpPr/>
            <p:nvPr/>
          </p:nvSpPr>
          <p:spPr>
            <a:xfrm flipH="1" rot="10800000">
              <a:off x="-41140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8"/>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8"/>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8"/>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8"/>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8"/>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8"/>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8"/>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8"/>
            <p:cNvSpPr/>
            <p:nvPr/>
          </p:nvSpPr>
          <p:spPr>
            <a:xfrm flipH="1" rot="10800000">
              <a:off x="-52913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8"/>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8"/>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8"/>
            <p:cNvSpPr/>
            <p:nvPr/>
          </p:nvSpPr>
          <p:spPr>
            <a:xfrm flipH="1" rot="10800000">
              <a:off x="874196"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8"/>
            <p:cNvSpPr/>
            <p:nvPr/>
          </p:nvSpPr>
          <p:spPr>
            <a:xfrm flipH="1" rot="10800000">
              <a:off x="1341577"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8"/>
            <p:cNvSpPr/>
            <p:nvPr/>
          </p:nvSpPr>
          <p:spPr>
            <a:xfrm flipH="1" rot="10800000">
              <a:off x="1808958"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8"/>
            <p:cNvSpPr/>
            <p:nvPr/>
          </p:nvSpPr>
          <p:spPr>
            <a:xfrm flipH="1" rot="10800000">
              <a:off x="-294853" y="89737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8"/>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8"/>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8"/>
            <p:cNvSpPr/>
            <p:nvPr/>
          </p:nvSpPr>
          <p:spPr>
            <a:xfrm flipH="1" rot="10800000">
              <a:off x="110724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8"/>
            <p:cNvSpPr/>
            <p:nvPr/>
          </p:nvSpPr>
          <p:spPr>
            <a:xfrm flipH="1" rot="10800000">
              <a:off x="157462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8"/>
            <p:cNvSpPr/>
            <p:nvPr/>
          </p:nvSpPr>
          <p:spPr>
            <a:xfrm flipH="1" rot="10800000">
              <a:off x="204200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8"/>
            <p:cNvSpPr/>
            <p:nvPr/>
          </p:nvSpPr>
          <p:spPr>
            <a:xfrm flipH="1" rot="10800000">
              <a:off x="-41140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8"/>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8"/>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8"/>
            <p:cNvSpPr/>
            <p:nvPr/>
          </p:nvSpPr>
          <p:spPr>
            <a:xfrm flipH="1" rot="10800000">
              <a:off x="990744" y="14809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8"/>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8"/>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8"/>
            <p:cNvSpPr/>
            <p:nvPr/>
          </p:nvSpPr>
          <p:spPr>
            <a:xfrm flipH="1" rot="10800000">
              <a:off x="757648"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8"/>
            <p:cNvSpPr/>
            <p:nvPr/>
          </p:nvSpPr>
          <p:spPr>
            <a:xfrm flipH="1" rot="10800000">
              <a:off x="1225029"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8"/>
            <p:cNvSpPr/>
            <p:nvPr/>
          </p:nvSpPr>
          <p:spPr>
            <a:xfrm flipH="1" rot="10800000">
              <a:off x="-41140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8"/>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8"/>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8"/>
            <p:cNvSpPr/>
            <p:nvPr/>
          </p:nvSpPr>
          <p:spPr>
            <a:xfrm flipH="1" rot="10800000">
              <a:off x="990744"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8"/>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8"/>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8"/>
            <p:cNvSpPr/>
            <p:nvPr/>
          </p:nvSpPr>
          <p:spPr>
            <a:xfrm flipH="1" rot="10800000">
              <a:off x="757648"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8"/>
            <p:cNvSpPr/>
            <p:nvPr/>
          </p:nvSpPr>
          <p:spPr>
            <a:xfrm flipH="1" rot="10800000">
              <a:off x="1225029"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8"/>
            <p:cNvSpPr/>
            <p:nvPr/>
          </p:nvSpPr>
          <p:spPr>
            <a:xfrm flipH="1" rot="10800000">
              <a:off x="-52913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8"/>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8"/>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8"/>
            <p:cNvSpPr/>
            <p:nvPr/>
          </p:nvSpPr>
          <p:spPr>
            <a:xfrm flipH="1" rot="10800000">
              <a:off x="-294853" y="177336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8"/>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8"/>
            <p:cNvSpPr/>
            <p:nvPr/>
          </p:nvSpPr>
          <p:spPr>
            <a:xfrm flipH="1" rot="10800000">
              <a:off x="63991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8"/>
            <p:cNvSpPr/>
            <p:nvPr/>
          </p:nvSpPr>
          <p:spPr>
            <a:xfrm flipH="1" rot="10800000">
              <a:off x="-41140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8"/>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8"/>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8"/>
            <p:cNvSpPr/>
            <p:nvPr/>
          </p:nvSpPr>
          <p:spPr>
            <a:xfrm flipH="1" rot="10800000">
              <a:off x="990744"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8"/>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8"/>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8"/>
            <p:cNvSpPr/>
            <p:nvPr/>
          </p:nvSpPr>
          <p:spPr>
            <a:xfrm flipH="1" rot="10800000">
              <a:off x="757648"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8"/>
            <p:cNvSpPr/>
            <p:nvPr/>
          </p:nvSpPr>
          <p:spPr>
            <a:xfrm flipH="1" rot="10800000">
              <a:off x="1225029"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8"/>
            <p:cNvSpPr/>
            <p:nvPr/>
          </p:nvSpPr>
          <p:spPr>
            <a:xfrm flipH="1" rot="10800000">
              <a:off x="-41140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8"/>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8"/>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8"/>
            <p:cNvSpPr/>
            <p:nvPr/>
          </p:nvSpPr>
          <p:spPr>
            <a:xfrm flipH="1" rot="10800000">
              <a:off x="990744"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8"/>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8"/>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8"/>
            <p:cNvSpPr/>
            <p:nvPr/>
          </p:nvSpPr>
          <p:spPr>
            <a:xfrm flipH="1" rot="10800000">
              <a:off x="757648"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8"/>
            <p:cNvSpPr/>
            <p:nvPr/>
          </p:nvSpPr>
          <p:spPr>
            <a:xfrm flipH="1" rot="10800000">
              <a:off x="1225029"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8"/>
            <p:cNvSpPr/>
            <p:nvPr/>
          </p:nvSpPr>
          <p:spPr>
            <a:xfrm flipH="1" rot="10800000">
              <a:off x="-52913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8"/>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8"/>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8"/>
            <p:cNvSpPr/>
            <p:nvPr/>
          </p:nvSpPr>
          <p:spPr>
            <a:xfrm flipH="1" rot="10800000">
              <a:off x="-294853" y="264936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8"/>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8"/>
            <p:cNvSpPr/>
            <p:nvPr/>
          </p:nvSpPr>
          <p:spPr>
            <a:xfrm flipH="1" rot="10800000">
              <a:off x="-41140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8"/>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8"/>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8"/>
            <p:cNvSpPr/>
            <p:nvPr/>
          </p:nvSpPr>
          <p:spPr>
            <a:xfrm flipH="1" rot="10800000">
              <a:off x="990744" y="32329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8"/>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8"/>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8"/>
            <p:cNvSpPr/>
            <p:nvPr/>
          </p:nvSpPr>
          <p:spPr>
            <a:xfrm flipH="1" rot="10800000">
              <a:off x="757648"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8"/>
            <p:cNvSpPr/>
            <p:nvPr/>
          </p:nvSpPr>
          <p:spPr>
            <a:xfrm flipH="1" rot="10800000">
              <a:off x="1225029"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8"/>
            <p:cNvSpPr/>
            <p:nvPr/>
          </p:nvSpPr>
          <p:spPr>
            <a:xfrm flipH="1" rot="10800000">
              <a:off x="-41140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8"/>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8"/>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8"/>
            <p:cNvSpPr/>
            <p:nvPr/>
          </p:nvSpPr>
          <p:spPr>
            <a:xfrm flipH="1" rot="10800000">
              <a:off x="990744"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8"/>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8"/>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8"/>
            <p:cNvSpPr/>
            <p:nvPr/>
          </p:nvSpPr>
          <p:spPr>
            <a:xfrm flipH="1" rot="10800000">
              <a:off x="757648"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8"/>
            <p:cNvSpPr/>
            <p:nvPr/>
          </p:nvSpPr>
          <p:spPr>
            <a:xfrm flipH="1" rot="10800000">
              <a:off x="1225029"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8"/>
            <p:cNvSpPr/>
            <p:nvPr/>
          </p:nvSpPr>
          <p:spPr>
            <a:xfrm flipH="1" rot="10800000">
              <a:off x="-52913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8"/>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8"/>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8"/>
            <p:cNvSpPr/>
            <p:nvPr/>
          </p:nvSpPr>
          <p:spPr>
            <a:xfrm flipH="1" rot="10800000">
              <a:off x="874196"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8"/>
            <p:cNvSpPr/>
            <p:nvPr/>
          </p:nvSpPr>
          <p:spPr>
            <a:xfrm flipH="1" rot="10800000">
              <a:off x="-294853" y="3525360"/>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8"/>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8"/>
            <p:cNvSpPr/>
            <p:nvPr/>
          </p:nvSpPr>
          <p:spPr>
            <a:xfrm flipH="1" rot="10800000">
              <a:off x="63991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8"/>
            <p:cNvSpPr/>
            <p:nvPr/>
          </p:nvSpPr>
          <p:spPr>
            <a:xfrm flipH="1" rot="10800000">
              <a:off x="1107246"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8"/>
            <p:cNvSpPr/>
            <p:nvPr/>
          </p:nvSpPr>
          <p:spPr>
            <a:xfrm flipH="1" rot="10800000">
              <a:off x="-41140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8"/>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8"/>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8"/>
            <p:cNvSpPr/>
            <p:nvPr/>
          </p:nvSpPr>
          <p:spPr>
            <a:xfrm flipH="1" rot="10800000">
              <a:off x="990744"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8"/>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8"/>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8"/>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8"/>
            <p:cNvSpPr/>
            <p:nvPr/>
          </p:nvSpPr>
          <p:spPr>
            <a:xfrm flipH="1" rot="10800000">
              <a:off x="1225029"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8"/>
            <p:cNvSpPr/>
            <p:nvPr/>
          </p:nvSpPr>
          <p:spPr>
            <a:xfrm flipH="1" rot="10800000">
              <a:off x="-41140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8"/>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8"/>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8"/>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8"/>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8"/>
            <p:cNvSpPr/>
            <p:nvPr/>
          </p:nvSpPr>
          <p:spPr>
            <a:xfrm flipH="1" rot="10800000">
              <a:off x="757648"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8"/>
            <p:cNvSpPr/>
            <p:nvPr/>
          </p:nvSpPr>
          <p:spPr>
            <a:xfrm flipH="1" rot="10800000">
              <a:off x="-52913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8"/>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8"/>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8"/>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8"/>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8"/>
            <p:cNvSpPr/>
            <p:nvPr/>
          </p:nvSpPr>
          <p:spPr>
            <a:xfrm flipH="1" rot="10800000">
              <a:off x="-294853" y="440135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8"/>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8"/>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8"/>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8"/>
            <p:cNvSpPr/>
            <p:nvPr/>
          </p:nvSpPr>
          <p:spPr>
            <a:xfrm flipH="1" rot="10800000">
              <a:off x="-41140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8"/>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8"/>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8"/>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8"/>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8"/>
            <p:cNvSpPr/>
            <p:nvPr/>
          </p:nvSpPr>
          <p:spPr>
            <a:xfrm flipH="1" rot="10800000">
              <a:off x="1926696"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8"/>
            <p:cNvSpPr/>
            <p:nvPr/>
          </p:nvSpPr>
          <p:spPr>
            <a:xfrm flipH="1" rot="10800000">
              <a:off x="2394078"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8"/>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8"/>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8"/>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8"/>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8"/>
            <p:cNvSpPr/>
            <p:nvPr/>
          </p:nvSpPr>
          <p:spPr>
            <a:xfrm flipH="1" rot="10800000">
              <a:off x="169241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8"/>
            <p:cNvSpPr/>
            <p:nvPr/>
          </p:nvSpPr>
          <p:spPr>
            <a:xfrm flipH="1" rot="10800000">
              <a:off x="2159792"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8"/>
            <p:cNvSpPr/>
            <p:nvPr/>
          </p:nvSpPr>
          <p:spPr>
            <a:xfrm flipH="1" rot="10800000">
              <a:off x="-41140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8"/>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8"/>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8"/>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8"/>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8"/>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8"/>
            <p:cNvSpPr/>
            <p:nvPr/>
          </p:nvSpPr>
          <p:spPr>
            <a:xfrm flipH="1" rot="10800000">
              <a:off x="2394078"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8"/>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8"/>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8"/>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8"/>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8"/>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8"/>
            <p:cNvSpPr/>
            <p:nvPr/>
          </p:nvSpPr>
          <p:spPr>
            <a:xfrm flipH="1" rot="10800000">
              <a:off x="2159792"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04" name="Google Shape;1504;p8"/>
          <p:cNvPicPr preferRelativeResize="0"/>
          <p:nvPr/>
        </p:nvPicPr>
        <p:blipFill rotWithShape="1">
          <a:blip r:embed="rId2">
            <a:alphaModFix amt="78000"/>
          </a:blip>
          <a:srcRect b="47992" l="0" r="48003" t="0"/>
          <a:stretch/>
        </p:blipFill>
        <p:spPr>
          <a:xfrm>
            <a:off x="6118275" y="2376300"/>
            <a:ext cx="3025726" cy="2767200"/>
          </a:xfrm>
          <a:prstGeom prst="rect">
            <a:avLst/>
          </a:prstGeom>
          <a:noFill/>
          <a:ln>
            <a:noFill/>
          </a:ln>
        </p:spPr>
      </p:pic>
      <p:pic>
        <p:nvPicPr>
          <p:cNvPr id="1505" name="Google Shape;1505;p8"/>
          <p:cNvPicPr preferRelativeResize="0"/>
          <p:nvPr/>
        </p:nvPicPr>
        <p:blipFill rotWithShape="1">
          <a:blip r:embed="rId2">
            <a:alphaModFix amt="78000"/>
          </a:blip>
          <a:srcRect b="0" l="34646" r="6" t="34640"/>
          <a:stretch/>
        </p:blipFill>
        <p:spPr>
          <a:xfrm>
            <a:off x="0" y="0"/>
            <a:ext cx="3025726" cy="2767200"/>
          </a:xfrm>
          <a:prstGeom prst="rect">
            <a:avLst/>
          </a:prstGeom>
          <a:noFill/>
          <a:ln>
            <a:noFill/>
          </a:ln>
        </p:spPr>
      </p:pic>
      <p:sp>
        <p:nvSpPr>
          <p:cNvPr id="1506" name="Google Shape;1506;p8"/>
          <p:cNvSpPr txBox="1"/>
          <p:nvPr>
            <p:ph type="title"/>
          </p:nvPr>
        </p:nvSpPr>
        <p:spPr>
          <a:xfrm>
            <a:off x="2191176" y="1532000"/>
            <a:ext cx="5639100" cy="22218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8500"/>
              <a:buNone/>
              <a:defRPr sz="8500"/>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07" name="Shape 1507"/>
        <p:cNvGrpSpPr/>
        <p:nvPr/>
      </p:nvGrpSpPr>
      <p:grpSpPr>
        <a:xfrm>
          <a:off x="0" y="0"/>
          <a:ext cx="0" cy="0"/>
          <a:chOff x="0" y="0"/>
          <a:chExt cx="0" cy="0"/>
        </a:xfrm>
      </p:grpSpPr>
      <p:sp>
        <p:nvSpPr>
          <p:cNvPr id="1508" name="Google Shape;1508;p9"/>
          <p:cNvSpPr txBox="1"/>
          <p:nvPr>
            <p:ph idx="1" type="subTitle"/>
          </p:nvPr>
        </p:nvSpPr>
        <p:spPr>
          <a:xfrm>
            <a:off x="3940775" y="2101174"/>
            <a:ext cx="3739500" cy="164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1509" name="Google Shape;1509;p9"/>
          <p:cNvSpPr txBox="1"/>
          <p:nvPr>
            <p:ph type="title"/>
          </p:nvPr>
        </p:nvSpPr>
        <p:spPr>
          <a:xfrm>
            <a:off x="3940889" y="1526350"/>
            <a:ext cx="3739500" cy="4722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sz="40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p:txBody>
      </p:sp>
      <p:grpSp>
        <p:nvGrpSpPr>
          <p:cNvPr id="1510" name="Google Shape;1510;p9"/>
          <p:cNvGrpSpPr/>
          <p:nvPr/>
        </p:nvGrpSpPr>
        <p:grpSpPr>
          <a:xfrm>
            <a:off x="-529139" y="21377"/>
            <a:ext cx="10202277" cy="5100745"/>
            <a:chOff x="-529139" y="21377"/>
            <a:chExt cx="10202277" cy="5100745"/>
          </a:xfrm>
        </p:grpSpPr>
        <p:grpSp>
          <p:nvGrpSpPr>
            <p:cNvPr id="1511" name="Google Shape;1511;p9"/>
            <p:cNvGrpSpPr/>
            <p:nvPr/>
          </p:nvGrpSpPr>
          <p:grpSpPr>
            <a:xfrm>
              <a:off x="-529139" y="21377"/>
              <a:ext cx="2708381" cy="5100745"/>
              <a:chOff x="-529139" y="21377"/>
              <a:chExt cx="2708381" cy="5100745"/>
            </a:xfrm>
          </p:grpSpPr>
          <p:sp>
            <p:nvSpPr>
              <p:cNvPr id="1512" name="Google Shape;1512;p9"/>
              <p:cNvSpPr/>
              <p:nvPr/>
            </p:nvSpPr>
            <p:spPr>
              <a:xfrm flipH="1" rot="10800000">
                <a:off x="-52913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9"/>
              <p:cNvSpPr/>
              <p:nvPr/>
            </p:nvSpPr>
            <p:spPr>
              <a:xfrm flipH="1" rot="10800000">
                <a:off x="-60567"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9"/>
              <p:cNvSpPr/>
              <p:nvPr/>
            </p:nvSpPr>
            <p:spPr>
              <a:xfrm flipH="1" rot="10800000">
                <a:off x="40681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9"/>
              <p:cNvSpPr/>
              <p:nvPr/>
            </p:nvSpPr>
            <p:spPr>
              <a:xfrm flipH="1" rot="10800000">
                <a:off x="874196"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9"/>
              <p:cNvSpPr/>
              <p:nvPr/>
            </p:nvSpPr>
            <p:spPr>
              <a:xfrm flipH="1" rot="10800000">
                <a:off x="1341577"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9"/>
              <p:cNvSpPr/>
              <p:nvPr/>
            </p:nvSpPr>
            <p:spPr>
              <a:xfrm flipH="1" rot="10800000">
                <a:off x="-294853" y="21377"/>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9"/>
              <p:cNvSpPr/>
              <p:nvPr/>
            </p:nvSpPr>
            <p:spPr>
              <a:xfrm flipH="1" rot="10800000">
                <a:off x="172529"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9"/>
              <p:cNvSpPr/>
              <p:nvPr/>
            </p:nvSpPr>
            <p:spPr>
              <a:xfrm flipH="1" rot="10800000">
                <a:off x="63991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9"/>
              <p:cNvSpPr/>
              <p:nvPr/>
            </p:nvSpPr>
            <p:spPr>
              <a:xfrm flipH="1" rot="10800000">
                <a:off x="110724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9"/>
              <p:cNvSpPr/>
              <p:nvPr/>
            </p:nvSpPr>
            <p:spPr>
              <a:xfrm flipH="1" rot="10800000">
                <a:off x="-41140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9"/>
              <p:cNvSpPr/>
              <p:nvPr/>
            </p:nvSpPr>
            <p:spPr>
              <a:xfrm flipH="1" rot="10800000">
                <a:off x="5598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9"/>
              <p:cNvSpPr/>
              <p:nvPr/>
            </p:nvSpPr>
            <p:spPr>
              <a:xfrm flipH="1" rot="10800000">
                <a:off x="523362"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9"/>
              <p:cNvSpPr/>
              <p:nvPr/>
            </p:nvSpPr>
            <p:spPr>
              <a:xfrm flipH="1" rot="10800000">
                <a:off x="990744"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9"/>
              <p:cNvSpPr/>
              <p:nvPr/>
            </p:nvSpPr>
            <p:spPr>
              <a:xfrm flipH="1" rot="10800000">
                <a:off x="14593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9"/>
              <p:cNvSpPr/>
              <p:nvPr/>
            </p:nvSpPr>
            <p:spPr>
              <a:xfrm flipH="1" rot="10800000">
                <a:off x="1926696"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9"/>
              <p:cNvSpPr/>
              <p:nvPr/>
            </p:nvSpPr>
            <p:spPr>
              <a:xfrm flipH="1" rot="10800000">
                <a:off x="-17711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9"/>
              <p:cNvSpPr/>
              <p:nvPr/>
            </p:nvSpPr>
            <p:spPr>
              <a:xfrm flipH="1" rot="10800000">
                <a:off x="290266" y="604978"/>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9"/>
              <p:cNvSpPr/>
              <p:nvPr/>
            </p:nvSpPr>
            <p:spPr>
              <a:xfrm flipH="1" rot="10800000">
                <a:off x="757648"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9"/>
              <p:cNvSpPr/>
              <p:nvPr/>
            </p:nvSpPr>
            <p:spPr>
              <a:xfrm flipH="1" rot="10800000">
                <a:off x="1225029"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9"/>
              <p:cNvSpPr/>
              <p:nvPr/>
            </p:nvSpPr>
            <p:spPr>
              <a:xfrm flipH="1" rot="10800000">
                <a:off x="1692411"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9"/>
              <p:cNvSpPr/>
              <p:nvPr/>
            </p:nvSpPr>
            <p:spPr>
              <a:xfrm flipH="1" rot="10800000">
                <a:off x="-41140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9"/>
              <p:cNvSpPr/>
              <p:nvPr/>
            </p:nvSpPr>
            <p:spPr>
              <a:xfrm flipH="1" rot="10800000">
                <a:off x="55981"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9"/>
              <p:cNvSpPr/>
              <p:nvPr/>
            </p:nvSpPr>
            <p:spPr>
              <a:xfrm flipH="1" rot="10800000">
                <a:off x="523362"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9"/>
              <p:cNvSpPr/>
              <p:nvPr/>
            </p:nvSpPr>
            <p:spPr>
              <a:xfrm flipH="1" rot="10800000">
                <a:off x="990744"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9"/>
              <p:cNvSpPr/>
              <p:nvPr/>
            </p:nvSpPr>
            <p:spPr>
              <a:xfrm flipH="1" rot="10800000">
                <a:off x="-17711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9"/>
              <p:cNvSpPr/>
              <p:nvPr/>
            </p:nvSpPr>
            <p:spPr>
              <a:xfrm flipH="1" rot="10800000">
                <a:off x="290266" y="312583"/>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9"/>
              <p:cNvSpPr/>
              <p:nvPr/>
            </p:nvSpPr>
            <p:spPr>
              <a:xfrm flipH="1" rot="10800000">
                <a:off x="757648"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9"/>
              <p:cNvSpPr/>
              <p:nvPr/>
            </p:nvSpPr>
            <p:spPr>
              <a:xfrm flipH="1" rot="10800000">
                <a:off x="1225029"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9"/>
              <p:cNvSpPr/>
              <p:nvPr/>
            </p:nvSpPr>
            <p:spPr>
              <a:xfrm flipH="1" rot="10800000">
                <a:off x="-52913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9"/>
              <p:cNvSpPr/>
              <p:nvPr/>
            </p:nvSpPr>
            <p:spPr>
              <a:xfrm flipH="1" rot="10800000">
                <a:off x="-60567"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9"/>
              <p:cNvSpPr/>
              <p:nvPr/>
            </p:nvSpPr>
            <p:spPr>
              <a:xfrm flipH="1" rot="10800000">
                <a:off x="40681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9"/>
              <p:cNvSpPr/>
              <p:nvPr/>
            </p:nvSpPr>
            <p:spPr>
              <a:xfrm flipH="1" rot="10800000">
                <a:off x="874196"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9"/>
              <p:cNvSpPr/>
              <p:nvPr/>
            </p:nvSpPr>
            <p:spPr>
              <a:xfrm flipH="1" rot="10800000">
                <a:off x="1341577"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9"/>
              <p:cNvSpPr/>
              <p:nvPr/>
            </p:nvSpPr>
            <p:spPr>
              <a:xfrm flipH="1" rot="10800000">
                <a:off x="1808958"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9"/>
              <p:cNvSpPr/>
              <p:nvPr/>
            </p:nvSpPr>
            <p:spPr>
              <a:xfrm flipH="1" rot="10800000">
                <a:off x="-294853" y="897373"/>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9"/>
              <p:cNvSpPr/>
              <p:nvPr/>
            </p:nvSpPr>
            <p:spPr>
              <a:xfrm flipH="1" rot="10800000">
                <a:off x="172529"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9"/>
              <p:cNvSpPr/>
              <p:nvPr/>
            </p:nvSpPr>
            <p:spPr>
              <a:xfrm flipH="1" rot="10800000">
                <a:off x="63991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9"/>
              <p:cNvSpPr/>
              <p:nvPr/>
            </p:nvSpPr>
            <p:spPr>
              <a:xfrm flipH="1" rot="10800000">
                <a:off x="110724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9"/>
              <p:cNvSpPr/>
              <p:nvPr/>
            </p:nvSpPr>
            <p:spPr>
              <a:xfrm flipH="1" rot="10800000">
                <a:off x="157462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9"/>
              <p:cNvSpPr/>
              <p:nvPr/>
            </p:nvSpPr>
            <p:spPr>
              <a:xfrm flipH="1" rot="10800000">
                <a:off x="204200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9"/>
              <p:cNvSpPr/>
              <p:nvPr/>
            </p:nvSpPr>
            <p:spPr>
              <a:xfrm flipH="1" rot="10800000">
                <a:off x="-41140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9"/>
              <p:cNvSpPr/>
              <p:nvPr/>
            </p:nvSpPr>
            <p:spPr>
              <a:xfrm flipH="1" rot="10800000">
                <a:off x="55981"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9"/>
              <p:cNvSpPr/>
              <p:nvPr/>
            </p:nvSpPr>
            <p:spPr>
              <a:xfrm flipH="1" rot="10800000">
                <a:off x="523362"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9"/>
              <p:cNvSpPr/>
              <p:nvPr/>
            </p:nvSpPr>
            <p:spPr>
              <a:xfrm flipH="1" rot="10800000">
                <a:off x="990744" y="14809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9"/>
              <p:cNvSpPr/>
              <p:nvPr/>
            </p:nvSpPr>
            <p:spPr>
              <a:xfrm flipH="1" rot="10800000">
                <a:off x="14593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9"/>
              <p:cNvSpPr/>
              <p:nvPr/>
            </p:nvSpPr>
            <p:spPr>
              <a:xfrm flipH="1" rot="10800000">
                <a:off x="-17711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9"/>
              <p:cNvSpPr/>
              <p:nvPr/>
            </p:nvSpPr>
            <p:spPr>
              <a:xfrm flipH="1" rot="10800000">
                <a:off x="290266" y="14809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9"/>
              <p:cNvSpPr/>
              <p:nvPr/>
            </p:nvSpPr>
            <p:spPr>
              <a:xfrm flipH="1" rot="10800000">
                <a:off x="757648"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9"/>
              <p:cNvSpPr/>
              <p:nvPr/>
            </p:nvSpPr>
            <p:spPr>
              <a:xfrm flipH="1" rot="10800000">
                <a:off x="1225029"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9"/>
              <p:cNvSpPr/>
              <p:nvPr/>
            </p:nvSpPr>
            <p:spPr>
              <a:xfrm flipH="1" rot="10800000">
                <a:off x="-41140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9"/>
              <p:cNvSpPr/>
              <p:nvPr/>
            </p:nvSpPr>
            <p:spPr>
              <a:xfrm flipH="1" rot="10800000">
                <a:off x="5598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9"/>
              <p:cNvSpPr/>
              <p:nvPr/>
            </p:nvSpPr>
            <p:spPr>
              <a:xfrm flipH="1" rot="10800000">
                <a:off x="523362"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9"/>
              <p:cNvSpPr/>
              <p:nvPr/>
            </p:nvSpPr>
            <p:spPr>
              <a:xfrm flipH="1" rot="10800000">
                <a:off x="990744"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9"/>
              <p:cNvSpPr/>
              <p:nvPr/>
            </p:nvSpPr>
            <p:spPr>
              <a:xfrm flipH="1" rot="10800000">
                <a:off x="14593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9"/>
              <p:cNvSpPr/>
              <p:nvPr/>
            </p:nvSpPr>
            <p:spPr>
              <a:xfrm flipH="1" rot="10800000">
                <a:off x="1926696" y="118857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9"/>
              <p:cNvSpPr/>
              <p:nvPr/>
            </p:nvSpPr>
            <p:spPr>
              <a:xfrm flipH="1" rot="10800000">
                <a:off x="-17711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9"/>
              <p:cNvSpPr/>
              <p:nvPr/>
            </p:nvSpPr>
            <p:spPr>
              <a:xfrm flipH="1" rot="10800000">
                <a:off x="290266" y="118857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9"/>
              <p:cNvSpPr/>
              <p:nvPr/>
            </p:nvSpPr>
            <p:spPr>
              <a:xfrm flipH="1" rot="10800000">
                <a:off x="757648"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9"/>
              <p:cNvSpPr/>
              <p:nvPr/>
            </p:nvSpPr>
            <p:spPr>
              <a:xfrm flipH="1" rot="10800000">
                <a:off x="1225029"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9"/>
              <p:cNvSpPr/>
              <p:nvPr/>
            </p:nvSpPr>
            <p:spPr>
              <a:xfrm flipH="1" rot="10800000">
                <a:off x="1692411"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9"/>
              <p:cNvSpPr/>
              <p:nvPr/>
            </p:nvSpPr>
            <p:spPr>
              <a:xfrm flipH="1" rot="10800000">
                <a:off x="-52913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9"/>
              <p:cNvSpPr/>
              <p:nvPr/>
            </p:nvSpPr>
            <p:spPr>
              <a:xfrm flipH="1" rot="10800000">
                <a:off x="-60567"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9"/>
              <p:cNvSpPr/>
              <p:nvPr/>
            </p:nvSpPr>
            <p:spPr>
              <a:xfrm flipH="1" rot="10800000">
                <a:off x="40681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9"/>
              <p:cNvSpPr/>
              <p:nvPr/>
            </p:nvSpPr>
            <p:spPr>
              <a:xfrm flipH="1" rot="10800000">
                <a:off x="874196"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9"/>
              <p:cNvSpPr/>
              <p:nvPr/>
            </p:nvSpPr>
            <p:spPr>
              <a:xfrm flipH="1" rot="10800000">
                <a:off x="1341577"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9"/>
              <p:cNvSpPr/>
              <p:nvPr/>
            </p:nvSpPr>
            <p:spPr>
              <a:xfrm flipH="1" rot="10800000">
                <a:off x="-294853" y="1773369"/>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9"/>
              <p:cNvSpPr/>
              <p:nvPr/>
            </p:nvSpPr>
            <p:spPr>
              <a:xfrm flipH="1" rot="10800000">
                <a:off x="172529"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9"/>
              <p:cNvSpPr/>
              <p:nvPr/>
            </p:nvSpPr>
            <p:spPr>
              <a:xfrm flipH="1" rot="10800000">
                <a:off x="63991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9"/>
              <p:cNvSpPr/>
              <p:nvPr/>
            </p:nvSpPr>
            <p:spPr>
              <a:xfrm flipH="1" rot="10800000">
                <a:off x="1107246"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9"/>
              <p:cNvSpPr/>
              <p:nvPr/>
            </p:nvSpPr>
            <p:spPr>
              <a:xfrm flipH="1" rot="10800000">
                <a:off x="157462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9"/>
              <p:cNvSpPr/>
              <p:nvPr/>
            </p:nvSpPr>
            <p:spPr>
              <a:xfrm flipH="1" rot="10800000">
                <a:off x="-41140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9"/>
              <p:cNvSpPr/>
              <p:nvPr/>
            </p:nvSpPr>
            <p:spPr>
              <a:xfrm flipH="1" rot="10800000">
                <a:off x="55981"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9"/>
              <p:cNvSpPr/>
              <p:nvPr/>
            </p:nvSpPr>
            <p:spPr>
              <a:xfrm flipH="1" rot="10800000">
                <a:off x="523362"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9"/>
              <p:cNvSpPr/>
              <p:nvPr/>
            </p:nvSpPr>
            <p:spPr>
              <a:xfrm flipH="1" rot="10800000">
                <a:off x="990744"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9"/>
              <p:cNvSpPr/>
              <p:nvPr/>
            </p:nvSpPr>
            <p:spPr>
              <a:xfrm flipH="1" rot="10800000">
                <a:off x="14593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9"/>
              <p:cNvSpPr/>
              <p:nvPr/>
            </p:nvSpPr>
            <p:spPr>
              <a:xfrm flipH="1" rot="10800000">
                <a:off x="-17711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9"/>
              <p:cNvSpPr/>
              <p:nvPr/>
            </p:nvSpPr>
            <p:spPr>
              <a:xfrm flipH="1" rot="10800000">
                <a:off x="290266" y="2356969"/>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9"/>
              <p:cNvSpPr/>
              <p:nvPr/>
            </p:nvSpPr>
            <p:spPr>
              <a:xfrm flipH="1" rot="10800000">
                <a:off x="757648"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9"/>
              <p:cNvSpPr/>
              <p:nvPr/>
            </p:nvSpPr>
            <p:spPr>
              <a:xfrm flipH="1" rot="10800000">
                <a:off x="1225029"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9"/>
              <p:cNvSpPr/>
              <p:nvPr/>
            </p:nvSpPr>
            <p:spPr>
              <a:xfrm flipH="1" rot="10800000">
                <a:off x="-41140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9"/>
              <p:cNvSpPr/>
              <p:nvPr/>
            </p:nvSpPr>
            <p:spPr>
              <a:xfrm flipH="1" rot="10800000">
                <a:off x="55981"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9"/>
              <p:cNvSpPr/>
              <p:nvPr/>
            </p:nvSpPr>
            <p:spPr>
              <a:xfrm flipH="1" rot="10800000">
                <a:off x="523362"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9"/>
              <p:cNvSpPr/>
              <p:nvPr/>
            </p:nvSpPr>
            <p:spPr>
              <a:xfrm flipH="1" rot="10800000">
                <a:off x="990744"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9"/>
              <p:cNvSpPr/>
              <p:nvPr/>
            </p:nvSpPr>
            <p:spPr>
              <a:xfrm flipH="1" rot="10800000">
                <a:off x="14593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9"/>
              <p:cNvSpPr/>
              <p:nvPr/>
            </p:nvSpPr>
            <p:spPr>
              <a:xfrm flipH="1" rot="10800000">
                <a:off x="-17711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9"/>
              <p:cNvSpPr/>
              <p:nvPr/>
            </p:nvSpPr>
            <p:spPr>
              <a:xfrm flipH="1" rot="10800000">
                <a:off x="290266" y="2064574"/>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9"/>
              <p:cNvSpPr/>
              <p:nvPr/>
            </p:nvSpPr>
            <p:spPr>
              <a:xfrm flipH="1" rot="10800000">
                <a:off x="757648"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9"/>
              <p:cNvSpPr/>
              <p:nvPr/>
            </p:nvSpPr>
            <p:spPr>
              <a:xfrm flipH="1" rot="10800000">
                <a:off x="1225029"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9"/>
              <p:cNvSpPr/>
              <p:nvPr/>
            </p:nvSpPr>
            <p:spPr>
              <a:xfrm flipH="1" rot="10800000">
                <a:off x="-52913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9"/>
              <p:cNvSpPr/>
              <p:nvPr/>
            </p:nvSpPr>
            <p:spPr>
              <a:xfrm flipH="1" rot="10800000">
                <a:off x="-60567"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9"/>
              <p:cNvSpPr/>
              <p:nvPr/>
            </p:nvSpPr>
            <p:spPr>
              <a:xfrm flipH="1" rot="10800000">
                <a:off x="40681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9"/>
              <p:cNvSpPr/>
              <p:nvPr/>
            </p:nvSpPr>
            <p:spPr>
              <a:xfrm flipH="1" rot="10800000">
                <a:off x="874196"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9"/>
              <p:cNvSpPr/>
              <p:nvPr/>
            </p:nvSpPr>
            <p:spPr>
              <a:xfrm flipH="1" rot="10800000">
                <a:off x="1341577"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9"/>
              <p:cNvSpPr/>
              <p:nvPr/>
            </p:nvSpPr>
            <p:spPr>
              <a:xfrm flipH="1" rot="10800000">
                <a:off x="-294853" y="2649365"/>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9"/>
              <p:cNvSpPr/>
              <p:nvPr/>
            </p:nvSpPr>
            <p:spPr>
              <a:xfrm flipH="1" rot="10800000">
                <a:off x="172529"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9"/>
              <p:cNvSpPr/>
              <p:nvPr/>
            </p:nvSpPr>
            <p:spPr>
              <a:xfrm flipH="1" rot="10800000">
                <a:off x="63991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9"/>
              <p:cNvSpPr/>
              <p:nvPr/>
            </p:nvSpPr>
            <p:spPr>
              <a:xfrm flipH="1" rot="10800000">
                <a:off x="1107246"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9"/>
              <p:cNvSpPr/>
              <p:nvPr/>
            </p:nvSpPr>
            <p:spPr>
              <a:xfrm flipH="1" rot="10800000">
                <a:off x="157462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9"/>
              <p:cNvSpPr/>
              <p:nvPr/>
            </p:nvSpPr>
            <p:spPr>
              <a:xfrm flipH="1" rot="10800000">
                <a:off x="-41140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9"/>
              <p:cNvSpPr/>
              <p:nvPr/>
            </p:nvSpPr>
            <p:spPr>
              <a:xfrm flipH="1" rot="10800000">
                <a:off x="55981"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9"/>
              <p:cNvSpPr/>
              <p:nvPr/>
            </p:nvSpPr>
            <p:spPr>
              <a:xfrm flipH="1" rot="10800000">
                <a:off x="523362"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9"/>
              <p:cNvSpPr/>
              <p:nvPr/>
            </p:nvSpPr>
            <p:spPr>
              <a:xfrm flipH="1" rot="10800000">
                <a:off x="990744" y="32329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9"/>
              <p:cNvSpPr/>
              <p:nvPr/>
            </p:nvSpPr>
            <p:spPr>
              <a:xfrm flipH="1" rot="10800000">
                <a:off x="-17711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9"/>
              <p:cNvSpPr/>
              <p:nvPr/>
            </p:nvSpPr>
            <p:spPr>
              <a:xfrm flipH="1" rot="10800000">
                <a:off x="290266" y="3232965"/>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9"/>
              <p:cNvSpPr/>
              <p:nvPr/>
            </p:nvSpPr>
            <p:spPr>
              <a:xfrm flipH="1" rot="10800000">
                <a:off x="757648"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9"/>
              <p:cNvSpPr/>
              <p:nvPr/>
            </p:nvSpPr>
            <p:spPr>
              <a:xfrm flipH="1" rot="10800000">
                <a:off x="1225029"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9"/>
              <p:cNvSpPr/>
              <p:nvPr/>
            </p:nvSpPr>
            <p:spPr>
              <a:xfrm flipH="1" rot="10800000">
                <a:off x="-41140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9"/>
              <p:cNvSpPr/>
              <p:nvPr/>
            </p:nvSpPr>
            <p:spPr>
              <a:xfrm flipH="1" rot="10800000">
                <a:off x="55981"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9"/>
              <p:cNvSpPr/>
              <p:nvPr/>
            </p:nvSpPr>
            <p:spPr>
              <a:xfrm flipH="1" rot="10800000">
                <a:off x="523362"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9"/>
              <p:cNvSpPr/>
              <p:nvPr/>
            </p:nvSpPr>
            <p:spPr>
              <a:xfrm flipH="1" rot="10800000">
                <a:off x="990744"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9"/>
              <p:cNvSpPr/>
              <p:nvPr/>
            </p:nvSpPr>
            <p:spPr>
              <a:xfrm flipH="1" rot="10800000">
                <a:off x="14593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9"/>
              <p:cNvSpPr/>
              <p:nvPr/>
            </p:nvSpPr>
            <p:spPr>
              <a:xfrm flipH="1" rot="10800000">
                <a:off x="-17711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9"/>
              <p:cNvSpPr/>
              <p:nvPr/>
            </p:nvSpPr>
            <p:spPr>
              <a:xfrm flipH="1" rot="10800000">
                <a:off x="290266" y="2940570"/>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9"/>
              <p:cNvSpPr/>
              <p:nvPr/>
            </p:nvSpPr>
            <p:spPr>
              <a:xfrm flipH="1" rot="10800000">
                <a:off x="757648"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9"/>
              <p:cNvSpPr/>
              <p:nvPr/>
            </p:nvSpPr>
            <p:spPr>
              <a:xfrm flipH="1" rot="10800000">
                <a:off x="1225029"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9"/>
              <p:cNvSpPr/>
              <p:nvPr/>
            </p:nvSpPr>
            <p:spPr>
              <a:xfrm flipH="1" rot="10800000">
                <a:off x="-52913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9"/>
              <p:cNvSpPr/>
              <p:nvPr/>
            </p:nvSpPr>
            <p:spPr>
              <a:xfrm flipH="1" rot="10800000">
                <a:off x="-60567"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9"/>
              <p:cNvSpPr/>
              <p:nvPr/>
            </p:nvSpPr>
            <p:spPr>
              <a:xfrm flipH="1" rot="10800000">
                <a:off x="40681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9"/>
              <p:cNvSpPr/>
              <p:nvPr/>
            </p:nvSpPr>
            <p:spPr>
              <a:xfrm flipH="1" rot="10800000">
                <a:off x="874196"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9"/>
              <p:cNvSpPr/>
              <p:nvPr/>
            </p:nvSpPr>
            <p:spPr>
              <a:xfrm flipH="1" rot="10800000">
                <a:off x="1341577"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9"/>
              <p:cNvSpPr/>
              <p:nvPr/>
            </p:nvSpPr>
            <p:spPr>
              <a:xfrm flipH="1" rot="10800000">
                <a:off x="-294853" y="3525360"/>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9"/>
              <p:cNvSpPr/>
              <p:nvPr/>
            </p:nvSpPr>
            <p:spPr>
              <a:xfrm flipH="1" rot="10800000">
                <a:off x="172529"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9"/>
              <p:cNvSpPr/>
              <p:nvPr/>
            </p:nvSpPr>
            <p:spPr>
              <a:xfrm flipH="1" rot="10800000">
                <a:off x="63991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9"/>
              <p:cNvSpPr/>
              <p:nvPr/>
            </p:nvSpPr>
            <p:spPr>
              <a:xfrm flipH="1" rot="10800000">
                <a:off x="1107246"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9"/>
              <p:cNvSpPr/>
              <p:nvPr/>
            </p:nvSpPr>
            <p:spPr>
              <a:xfrm flipH="1" rot="10800000">
                <a:off x="157462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9"/>
              <p:cNvSpPr/>
              <p:nvPr/>
            </p:nvSpPr>
            <p:spPr>
              <a:xfrm flipH="1" rot="10800000">
                <a:off x="-41140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9"/>
              <p:cNvSpPr/>
              <p:nvPr/>
            </p:nvSpPr>
            <p:spPr>
              <a:xfrm flipH="1" rot="10800000">
                <a:off x="5598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9"/>
              <p:cNvSpPr/>
              <p:nvPr/>
            </p:nvSpPr>
            <p:spPr>
              <a:xfrm flipH="1" rot="10800000">
                <a:off x="523362"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9"/>
              <p:cNvSpPr/>
              <p:nvPr/>
            </p:nvSpPr>
            <p:spPr>
              <a:xfrm flipH="1" rot="10800000">
                <a:off x="990744"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9"/>
              <p:cNvSpPr/>
              <p:nvPr/>
            </p:nvSpPr>
            <p:spPr>
              <a:xfrm flipH="1" rot="10800000">
                <a:off x="14593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9"/>
              <p:cNvSpPr/>
              <p:nvPr/>
            </p:nvSpPr>
            <p:spPr>
              <a:xfrm flipH="1" rot="10800000">
                <a:off x="1926696" y="4108961"/>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9"/>
              <p:cNvSpPr/>
              <p:nvPr/>
            </p:nvSpPr>
            <p:spPr>
              <a:xfrm flipH="1" rot="10800000">
                <a:off x="-17711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9"/>
              <p:cNvSpPr/>
              <p:nvPr/>
            </p:nvSpPr>
            <p:spPr>
              <a:xfrm flipH="1" rot="10800000">
                <a:off x="290266" y="4108961"/>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9"/>
              <p:cNvSpPr/>
              <p:nvPr/>
            </p:nvSpPr>
            <p:spPr>
              <a:xfrm flipH="1" rot="10800000">
                <a:off x="757648"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9"/>
              <p:cNvSpPr/>
              <p:nvPr/>
            </p:nvSpPr>
            <p:spPr>
              <a:xfrm flipH="1" rot="10800000">
                <a:off x="1225029"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9"/>
              <p:cNvSpPr/>
              <p:nvPr/>
            </p:nvSpPr>
            <p:spPr>
              <a:xfrm flipH="1" rot="10800000">
                <a:off x="1692411"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9"/>
              <p:cNvSpPr/>
              <p:nvPr/>
            </p:nvSpPr>
            <p:spPr>
              <a:xfrm flipH="1" rot="10800000">
                <a:off x="-41140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9"/>
              <p:cNvSpPr/>
              <p:nvPr/>
            </p:nvSpPr>
            <p:spPr>
              <a:xfrm flipH="1" rot="10800000">
                <a:off x="5598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9"/>
              <p:cNvSpPr/>
              <p:nvPr/>
            </p:nvSpPr>
            <p:spPr>
              <a:xfrm flipH="1" rot="10800000">
                <a:off x="523362"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9"/>
              <p:cNvSpPr/>
              <p:nvPr/>
            </p:nvSpPr>
            <p:spPr>
              <a:xfrm flipH="1" rot="10800000">
                <a:off x="990744" y="3816566"/>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9"/>
              <p:cNvSpPr/>
              <p:nvPr/>
            </p:nvSpPr>
            <p:spPr>
              <a:xfrm flipH="1" rot="10800000">
                <a:off x="14593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9"/>
              <p:cNvSpPr/>
              <p:nvPr/>
            </p:nvSpPr>
            <p:spPr>
              <a:xfrm flipH="1" rot="10800000">
                <a:off x="-17711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9"/>
              <p:cNvSpPr/>
              <p:nvPr/>
            </p:nvSpPr>
            <p:spPr>
              <a:xfrm flipH="1" rot="10800000">
                <a:off x="290266" y="3816566"/>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9"/>
              <p:cNvSpPr/>
              <p:nvPr/>
            </p:nvSpPr>
            <p:spPr>
              <a:xfrm flipH="1" rot="10800000">
                <a:off x="757648"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9"/>
              <p:cNvSpPr/>
              <p:nvPr/>
            </p:nvSpPr>
            <p:spPr>
              <a:xfrm flipH="1" rot="10800000">
                <a:off x="1225029"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9"/>
              <p:cNvSpPr/>
              <p:nvPr/>
            </p:nvSpPr>
            <p:spPr>
              <a:xfrm flipH="1" rot="10800000">
                <a:off x="1692411"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9"/>
              <p:cNvSpPr/>
              <p:nvPr/>
            </p:nvSpPr>
            <p:spPr>
              <a:xfrm flipH="1" rot="10800000">
                <a:off x="-52913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9"/>
              <p:cNvSpPr/>
              <p:nvPr/>
            </p:nvSpPr>
            <p:spPr>
              <a:xfrm flipH="1" rot="10800000">
                <a:off x="-60567"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9"/>
              <p:cNvSpPr/>
              <p:nvPr/>
            </p:nvSpPr>
            <p:spPr>
              <a:xfrm flipH="1" rot="10800000">
                <a:off x="40681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9"/>
              <p:cNvSpPr/>
              <p:nvPr/>
            </p:nvSpPr>
            <p:spPr>
              <a:xfrm flipH="1" rot="10800000">
                <a:off x="874196"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9"/>
              <p:cNvSpPr/>
              <p:nvPr/>
            </p:nvSpPr>
            <p:spPr>
              <a:xfrm flipH="1" rot="10800000">
                <a:off x="1341577"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9"/>
              <p:cNvSpPr/>
              <p:nvPr/>
            </p:nvSpPr>
            <p:spPr>
              <a:xfrm flipH="1" rot="10800000">
                <a:off x="-294853" y="4401356"/>
                <a:ext cx="137234" cy="135976"/>
              </a:xfrm>
              <a:custGeom>
                <a:rect b="b" l="l" r="r" t="t"/>
                <a:pathLst>
                  <a:path extrusionOk="0" h="2972" w="2999">
                    <a:moveTo>
                      <a:pt x="0" y="1"/>
                    </a:moveTo>
                    <a:lnTo>
                      <a:pt x="0" y="2972"/>
                    </a:lnTo>
                    <a:lnTo>
                      <a:pt x="2998" y="2972"/>
                    </a:lnTo>
                    <a:lnTo>
                      <a:pt x="2998" y="1"/>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9"/>
              <p:cNvSpPr/>
              <p:nvPr/>
            </p:nvSpPr>
            <p:spPr>
              <a:xfrm flipH="1" rot="10800000">
                <a:off x="172529"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9"/>
              <p:cNvSpPr/>
              <p:nvPr/>
            </p:nvSpPr>
            <p:spPr>
              <a:xfrm flipH="1" rot="10800000">
                <a:off x="63991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9"/>
              <p:cNvSpPr/>
              <p:nvPr/>
            </p:nvSpPr>
            <p:spPr>
              <a:xfrm flipH="1" rot="10800000">
                <a:off x="110724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9"/>
              <p:cNvSpPr/>
              <p:nvPr/>
            </p:nvSpPr>
            <p:spPr>
              <a:xfrm flipH="1" rot="10800000">
                <a:off x="-41140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9"/>
              <p:cNvSpPr/>
              <p:nvPr/>
            </p:nvSpPr>
            <p:spPr>
              <a:xfrm flipH="1" rot="10800000">
                <a:off x="5598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9"/>
              <p:cNvSpPr/>
              <p:nvPr/>
            </p:nvSpPr>
            <p:spPr>
              <a:xfrm flipH="1" rot="10800000">
                <a:off x="523362"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9"/>
              <p:cNvSpPr/>
              <p:nvPr/>
            </p:nvSpPr>
            <p:spPr>
              <a:xfrm flipH="1" rot="10800000">
                <a:off x="990744"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9"/>
              <p:cNvSpPr/>
              <p:nvPr/>
            </p:nvSpPr>
            <p:spPr>
              <a:xfrm flipH="1" rot="10800000">
                <a:off x="14593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9"/>
              <p:cNvSpPr/>
              <p:nvPr/>
            </p:nvSpPr>
            <p:spPr>
              <a:xfrm flipH="1" rot="10800000">
                <a:off x="1926696"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9"/>
              <p:cNvSpPr/>
              <p:nvPr/>
            </p:nvSpPr>
            <p:spPr>
              <a:xfrm flipH="1" rot="10800000">
                <a:off x="-17711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9"/>
              <p:cNvSpPr/>
              <p:nvPr/>
            </p:nvSpPr>
            <p:spPr>
              <a:xfrm flipH="1" rot="10800000">
                <a:off x="290266" y="4692562"/>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9"/>
              <p:cNvSpPr/>
              <p:nvPr/>
            </p:nvSpPr>
            <p:spPr>
              <a:xfrm flipH="1" rot="10800000">
                <a:off x="757648"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9"/>
              <p:cNvSpPr/>
              <p:nvPr/>
            </p:nvSpPr>
            <p:spPr>
              <a:xfrm flipH="1" rot="10800000">
                <a:off x="1225029"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9"/>
              <p:cNvSpPr/>
              <p:nvPr/>
            </p:nvSpPr>
            <p:spPr>
              <a:xfrm flipH="1" rot="10800000">
                <a:off x="1692411"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9"/>
              <p:cNvSpPr/>
              <p:nvPr/>
            </p:nvSpPr>
            <p:spPr>
              <a:xfrm flipH="1" rot="10800000">
                <a:off x="-41140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9"/>
              <p:cNvSpPr/>
              <p:nvPr/>
            </p:nvSpPr>
            <p:spPr>
              <a:xfrm flipH="1" rot="10800000">
                <a:off x="5598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9"/>
              <p:cNvSpPr/>
              <p:nvPr/>
            </p:nvSpPr>
            <p:spPr>
              <a:xfrm flipH="1" rot="10800000">
                <a:off x="523362"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9"/>
              <p:cNvSpPr/>
              <p:nvPr/>
            </p:nvSpPr>
            <p:spPr>
              <a:xfrm flipH="1" rot="10800000">
                <a:off x="990744"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9"/>
              <p:cNvSpPr/>
              <p:nvPr/>
            </p:nvSpPr>
            <p:spPr>
              <a:xfrm flipH="1" rot="10800000">
                <a:off x="14593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9"/>
              <p:cNvSpPr/>
              <p:nvPr/>
            </p:nvSpPr>
            <p:spPr>
              <a:xfrm flipH="1" rot="10800000">
                <a:off x="1926696"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9"/>
              <p:cNvSpPr/>
              <p:nvPr/>
            </p:nvSpPr>
            <p:spPr>
              <a:xfrm flipH="1" rot="10800000">
                <a:off x="-17711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10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9"/>
              <p:cNvSpPr/>
              <p:nvPr/>
            </p:nvSpPr>
            <p:spPr>
              <a:xfrm flipH="1" rot="10800000">
                <a:off x="290266" y="4984957"/>
                <a:ext cx="137234" cy="137166"/>
              </a:xfrm>
              <a:custGeom>
                <a:rect b="b" l="l" r="r" t="t"/>
                <a:pathLst>
                  <a:path extrusionOk="0" h="2998" w="2999">
                    <a:moveTo>
                      <a:pt x="1" y="0"/>
                    </a:moveTo>
                    <a:lnTo>
                      <a:pt x="1"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9"/>
              <p:cNvSpPr/>
              <p:nvPr/>
            </p:nvSpPr>
            <p:spPr>
              <a:xfrm flipH="1" rot="10800000">
                <a:off x="757648"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9"/>
              <p:cNvSpPr/>
              <p:nvPr/>
            </p:nvSpPr>
            <p:spPr>
              <a:xfrm flipH="1" rot="10800000">
                <a:off x="1225029"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9"/>
              <p:cNvSpPr/>
              <p:nvPr/>
            </p:nvSpPr>
            <p:spPr>
              <a:xfrm flipH="1" rot="10800000">
                <a:off x="1692411"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9" name="Google Shape;1689;p9"/>
            <p:cNvGrpSpPr/>
            <p:nvPr/>
          </p:nvGrpSpPr>
          <p:grpSpPr>
            <a:xfrm>
              <a:off x="7782972" y="21377"/>
              <a:ext cx="1890166" cy="5100745"/>
              <a:chOff x="7782972" y="21377"/>
              <a:chExt cx="1890166" cy="5100745"/>
            </a:xfrm>
          </p:grpSpPr>
          <p:sp>
            <p:nvSpPr>
              <p:cNvPr id="1690" name="Google Shape;1690;p9"/>
              <p:cNvSpPr/>
              <p:nvPr/>
            </p:nvSpPr>
            <p:spPr>
              <a:xfrm rot="10800000">
                <a:off x="9302854" y="21377"/>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9"/>
              <p:cNvSpPr/>
              <p:nvPr/>
            </p:nvSpPr>
            <p:spPr>
              <a:xfrm rot="10800000">
                <a:off x="8835473"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9"/>
              <p:cNvSpPr/>
              <p:nvPr/>
            </p:nvSpPr>
            <p:spPr>
              <a:xfrm rot="10800000">
                <a:off x="8368091" y="21377"/>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9"/>
              <p:cNvSpPr/>
              <p:nvPr/>
            </p:nvSpPr>
            <p:spPr>
              <a:xfrm rot="10800000">
                <a:off x="7899520"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9"/>
              <p:cNvSpPr/>
              <p:nvPr/>
            </p:nvSpPr>
            <p:spPr>
              <a:xfrm rot="10800000">
                <a:off x="9535950" y="21377"/>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9"/>
              <p:cNvSpPr/>
              <p:nvPr/>
            </p:nvSpPr>
            <p:spPr>
              <a:xfrm rot="10800000">
                <a:off x="9068569"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9"/>
              <p:cNvSpPr/>
              <p:nvPr/>
            </p:nvSpPr>
            <p:spPr>
              <a:xfrm rot="10800000">
                <a:off x="8601187"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9"/>
              <p:cNvSpPr/>
              <p:nvPr/>
            </p:nvSpPr>
            <p:spPr>
              <a:xfrm rot="10800000">
                <a:off x="8133806" y="21377"/>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9"/>
              <p:cNvSpPr/>
              <p:nvPr/>
            </p:nvSpPr>
            <p:spPr>
              <a:xfrm rot="10800000">
                <a:off x="9185117"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9"/>
              <p:cNvSpPr/>
              <p:nvPr/>
            </p:nvSpPr>
            <p:spPr>
              <a:xfrm rot="10800000">
                <a:off x="8717735" y="60497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9"/>
              <p:cNvSpPr/>
              <p:nvPr/>
            </p:nvSpPr>
            <p:spPr>
              <a:xfrm rot="10800000">
                <a:off x="8250354"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9"/>
              <p:cNvSpPr/>
              <p:nvPr/>
            </p:nvSpPr>
            <p:spPr>
              <a:xfrm rot="10800000">
                <a:off x="7782972" y="60497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9"/>
              <p:cNvSpPr/>
              <p:nvPr/>
            </p:nvSpPr>
            <p:spPr>
              <a:xfrm rot="10800000">
                <a:off x="9418167"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9"/>
              <p:cNvSpPr/>
              <p:nvPr/>
            </p:nvSpPr>
            <p:spPr>
              <a:xfrm rot="10800000">
                <a:off x="8950785"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9"/>
              <p:cNvSpPr/>
              <p:nvPr/>
            </p:nvSpPr>
            <p:spPr>
              <a:xfrm rot="10800000">
                <a:off x="8483404" y="60497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9"/>
              <p:cNvSpPr/>
              <p:nvPr/>
            </p:nvSpPr>
            <p:spPr>
              <a:xfrm rot="10800000">
                <a:off x="8016068" y="604978"/>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9"/>
              <p:cNvSpPr/>
              <p:nvPr/>
            </p:nvSpPr>
            <p:spPr>
              <a:xfrm rot="10800000">
                <a:off x="9185117" y="31258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9"/>
              <p:cNvSpPr/>
              <p:nvPr/>
            </p:nvSpPr>
            <p:spPr>
              <a:xfrm rot="10800000">
                <a:off x="8717735" y="31258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9"/>
              <p:cNvSpPr/>
              <p:nvPr/>
            </p:nvSpPr>
            <p:spPr>
              <a:xfrm rot="10800000">
                <a:off x="9418167"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9"/>
              <p:cNvSpPr/>
              <p:nvPr/>
            </p:nvSpPr>
            <p:spPr>
              <a:xfrm rot="10800000">
                <a:off x="8950785" y="31258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9"/>
              <p:cNvSpPr/>
              <p:nvPr/>
            </p:nvSpPr>
            <p:spPr>
              <a:xfrm rot="10800000">
                <a:off x="9302854" y="89737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9"/>
              <p:cNvSpPr/>
              <p:nvPr/>
            </p:nvSpPr>
            <p:spPr>
              <a:xfrm rot="10800000">
                <a:off x="8835473"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9"/>
              <p:cNvSpPr/>
              <p:nvPr/>
            </p:nvSpPr>
            <p:spPr>
              <a:xfrm rot="10800000">
                <a:off x="8368091" y="89737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9"/>
              <p:cNvSpPr/>
              <p:nvPr/>
            </p:nvSpPr>
            <p:spPr>
              <a:xfrm rot="10800000">
                <a:off x="7899520"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9"/>
              <p:cNvSpPr/>
              <p:nvPr/>
            </p:nvSpPr>
            <p:spPr>
              <a:xfrm rot="10800000">
                <a:off x="9535950" y="89737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9"/>
              <p:cNvSpPr/>
              <p:nvPr/>
            </p:nvSpPr>
            <p:spPr>
              <a:xfrm rot="10800000">
                <a:off x="9068569"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9"/>
              <p:cNvSpPr/>
              <p:nvPr/>
            </p:nvSpPr>
            <p:spPr>
              <a:xfrm rot="10800000">
                <a:off x="8601187"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9"/>
              <p:cNvSpPr/>
              <p:nvPr/>
            </p:nvSpPr>
            <p:spPr>
              <a:xfrm rot="10800000">
                <a:off x="8133806" y="89737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9"/>
              <p:cNvSpPr/>
              <p:nvPr/>
            </p:nvSpPr>
            <p:spPr>
              <a:xfrm rot="10800000">
                <a:off x="9185117" y="14809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9"/>
              <p:cNvSpPr/>
              <p:nvPr/>
            </p:nvSpPr>
            <p:spPr>
              <a:xfrm rot="10800000">
                <a:off x="8717735" y="14809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9"/>
              <p:cNvSpPr/>
              <p:nvPr/>
            </p:nvSpPr>
            <p:spPr>
              <a:xfrm rot="10800000">
                <a:off x="8250354" y="148097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9"/>
              <p:cNvSpPr/>
              <p:nvPr/>
            </p:nvSpPr>
            <p:spPr>
              <a:xfrm rot="10800000">
                <a:off x="9418167"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9"/>
              <p:cNvSpPr/>
              <p:nvPr/>
            </p:nvSpPr>
            <p:spPr>
              <a:xfrm rot="10800000">
                <a:off x="8950785"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9"/>
              <p:cNvSpPr/>
              <p:nvPr/>
            </p:nvSpPr>
            <p:spPr>
              <a:xfrm rot="10800000">
                <a:off x="8483404" y="14809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9"/>
              <p:cNvSpPr/>
              <p:nvPr/>
            </p:nvSpPr>
            <p:spPr>
              <a:xfrm rot="10800000">
                <a:off x="9185117" y="118857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9"/>
              <p:cNvSpPr/>
              <p:nvPr/>
            </p:nvSpPr>
            <p:spPr>
              <a:xfrm rot="10800000">
                <a:off x="8717735" y="118857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9"/>
              <p:cNvSpPr/>
              <p:nvPr/>
            </p:nvSpPr>
            <p:spPr>
              <a:xfrm rot="10800000">
                <a:off x="8250354" y="118857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9"/>
              <p:cNvSpPr/>
              <p:nvPr/>
            </p:nvSpPr>
            <p:spPr>
              <a:xfrm rot="10800000">
                <a:off x="9418167"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9"/>
              <p:cNvSpPr/>
              <p:nvPr/>
            </p:nvSpPr>
            <p:spPr>
              <a:xfrm rot="10800000">
                <a:off x="8950785"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9"/>
              <p:cNvSpPr/>
              <p:nvPr/>
            </p:nvSpPr>
            <p:spPr>
              <a:xfrm rot="10800000">
                <a:off x="8483404" y="118857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9"/>
              <p:cNvSpPr/>
              <p:nvPr/>
            </p:nvSpPr>
            <p:spPr>
              <a:xfrm rot="10800000">
                <a:off x="9302854" y="177336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9"/>
              <p:cNvSpPr/>
              <p:nvPr/>
            </p:nvSpPr>
            <p:spPr>
              <a:xfrm rot="10800000">
                <a:off x="8835473"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9"/>
              <p:cNvSpPr/>
              <p:nvPr/>
            </p:nvSpPr>
            <p:spPr>
              <a:xfrm rot="10800000">
                <a:off x="8368091" y="177336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9"/>
              <p:cNvSpPr/>
              <p:nvPr/>
            </p:nvSpPr>
            <p:spPr>
              <a:xfrm rot="10800000">
                <a:off x="9535950" y="177336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9"/>
              <p:cNvSpPr/>
              <p:nvPr/>
            </p:nvSpPr>
            <p:spPr>
              <a:xfrm rot="10800000">
                <a:off x="9068569"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9"/>
              <p:cNvSpPr/>
              <p:nvPr/>
            </p:nvSpPr>
            <p:spPr>
              <a:xfrm rot="10800000">
                <a:off x="8601187" y="177336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9"/>
              <p:cNvSpPr/>
              <p:nvPr/>
            </p:nvSpPr>
            <p:spPr>
              <a:xfrm rot="10800000">
                <a:off x="9185117" y="23569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9"/>
              <p:cNvSpPr/>
              <p:nvPr/>
            </p:nvSpPr>
            <p:spPr>
              <a:xfrm rot="10800000">
                <a:off x="8717735" y="23569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9"/>
              <p:cNvSpPr/>
              <p:nvPr/>
            </p:nvSpPr>
            <p:spPr>
              <a:xfrm rot="10800000">
                <a:off x="8250354" y="23569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9"/>
              <p:cNvSpPr/>
              <p:nvPr/>
            </p:nvSpPr>
            <p:spPr>
              <a:xfrm rot="10800000">
                <a:off x="9418167"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9"/>
              <p:cNvSpPr/>
              <p:nvPr/>
            </p:nvSpPr>
            <p:spPr>
              <a:xfrm rot="10800000">
                <a:off x="8950785"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9"/>
              <p:cNvSpPr/>
              <p:nvPr/>
            </p:nvSpPr>
            <p:spPr>
              <a:xfrm rot="10800000">
                <a:off x="8483404" y="23569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9"/>
              <p:cNvSpPr/>
              <p:nvPr/>
            </p:nvSpPr>
            <p:spPr>
              <a:xfrm rot="10800000">
                <a:off x="9185117" y="206457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9"/>
              <p:cNvSpPr/>
              <p:nvPr/>
            </p:nvSpPr>
            <p:spPr>
              <a:xfrm rot="10800000">
                <a:off x="8717735" y="206457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9"/>
              <p:cNvSpPr/>
              <p:nvPr/>
            </p:nvSpPr>
            <p:spPr>
              <a:xfrm rot="10800000">
                <a:off x="8250354" y="206457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9"/>
              <p:cNvSpPr/>
              <p:nvPr/>
            </p:nvSpPr>
            <p:spPr>
              <a:xfrm rot="10800000">
                <a:off x="9418167"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9"/>
              <p:cNvSpPr/>
              <p:nvPr/>
            </p:nvSpPr>
            <p:spPr>
              <a:xfrm rot="10800000">
                <a:off x="8950785"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9"/>
              <p:cNvSpPr/>
              <p:nvPr/>
            </p:nvSpPr>
            <p:spPr>
              <a:xfrm rot="10800000">
                <a:off x="8483404" y="206457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9"/>
              <p:cNvSpPr/>
              <p:nvPr/>
            </p:nvSpPr>
            <p:spPr>
              <a:xfrm rot="10800000">
                <a:off x="9302854" y="264936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9"/>
              <p:cNvSpPr/>
              <p:nvPr/>
            </p:nvSpPr>
            <p:spPr>
              <a:xfrm rot="10800000">
                <a:off x="8835473"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9"/>
              <p:cNvSpPr/>
              <p:nvPr/>
            </p:nvSpPr>
            <p:spPr>
              <a:xfrm rot="10800000">
                <a:off x="8368091" y="264936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9"/>
              <p:cNvSpPr/>
              <p:nvPr/>
            </p:nvSpPr>
            <p:spPr>
              <a:xfrm rot="10800000">
                <a:off x="9535950" y="264936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9"/>
              <p:cNvSpPr/>
              <p:nvPr/>
            </p:nvSpPr>
            <p:spPr>
              <a:xfrm rot="10800000">
                <a:off x="9068569"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9"/>
              <p:cNvSpPr/>
              <p:nvPr/>
            </p:nvSpPr>
            <p:spPr>
              <a:xfrm rot="10800000">
                <a:off x="8601187" y="264936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9"/>
              <p:cNvSpPr/>
              <p:nvPr/>
            </p:nvSpPr>
            <p:spPr>
              <a:xfrm rot="10800000">
                <a:off x="9185117" y="32329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9"/>
              <p:cNvSpPr/>
              <p:nvPr/>
            </p:nvSpPr>
            <p:spPr>
              <a:xfrm rot="10800000">
                <a:off x="8717735" y="32329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9"/>
              <p:cNvSpPr/>
              <p:nvPr/>
            </p:nvSpPr>
            <p:spPr>
              <a:xfrm rot="10800000">
                <a:off x="8250354" y="32329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9"/>
              <p:cNvSpPr/>
              <p:nvPr/>
            </p:nvSpPr>
            <p:spPr>
              <a:xfrm rot="10800000">
                <a:off x="9418167"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9"/>
              <p:cNvSpPr/>
              <p:nvPr/>
            </p:nvSpPr>
            <p:spPr>
              <a:xfrm rot="10800000">
                <a:off x="8950785"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9"/>
              <p:cNvSpPr/>
              <p:nvPr/>
            </p:nvSpPr>
            <p:spPr>
              <a:xfrm rot="10800000">
                <a:off x="8483404" y="32329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9"/>
              <p:cNvSpPr/>
              <p:nvPr/>
            </p:nvSpPr>
            <p:spPr>
              <a:xfrm rot="10800000">
                <a:off x="9185117" y="294057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9"/>
              <p:cNvSpPr/>
              <p:nvPr/>
            </p:nvSpPr>
            <p:spPr>
              <a:xfrm rot="10800000">
                <a:off x="8717735" y="294057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9"/>
              <p:cNvSpPr/>
              <p:nvPr/>
            </p:nvSpPr>
            <p:spPr>
              <a:xfrm rot="10800000">
                <a:off x="8250354" y="294057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9"/>
              <p:cNvSpPr/>
              <p:nvPr/>
            </p:nvSpPr>
            <p:spPr>
              <a:xfrm rot="10800000">
                <a:off x="9418167"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9"/>
              <p:cNvSpPr/>
              <p:nvPr/>
            </p:nvSpPr>
            <p:spPr>
              <a:xfrm rot="10800000">
                <a:off x="8950785"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9"/>
              <p:cNvSpPr/>
              <p:nvPr/>
            </p:nvSpPr>
            <p:spPr>
              <a:xfrm rot="10800000">
                <a:off x="8483404" y="294057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9"/>
              <p:cNvSpPr/>
              <p:nvPr/>
            </p:nvSpPr>
            <p:spPr>
              <a:xfrm rot="10800000">
                <a:off x="9302854" y="3525360"/>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9"/>
              <p:cNvSpPr/>
              <p:nvPr/>
            </p:nvSpPr>
            <p:spPr>
              <a:xfrm rot="10800000">
                <a:off x="8835473"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9"/>
              <p:cNvSpPr/>
              <p:nvPr/>
            </p:nvSpPr>
            <p:spPr>
              <a:xfrm rot="10800000">
                <a:off x="8368091" y="3525360"/>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9"/>
              <p:cNvSpPr/>
              <p:nvPr/>
            </p:nvSpPr>
            <p:spPr>
              <a:xfrm rot="10800000">
                <a:off x="9535950" y="3525360"/>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9"/>
              <p:cNvSpPr/>
              <p:nvPr/>
            </p:nvSpPr>
            <p:spPr>
              <a:xfrm rot="10800000">
                <a:off x="9068569"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9"/>
              <p:cNvSpPr/>
              <p:nvPr/>
            </p:nvSpPr>
            <p:spPr>
              <a:xfrm rot="10800000">
                <a:off x="8601187" y="3525360"/>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9"/>
              <p:cNvSpPr/>
              <p:nvPr/>
            </p:nvSpPr>
            <p:spPr>
              <a:xfrm rot="10800000">
                <a:off x="9185117" y="4108961"/>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9"/>
              <p:cNvSpPr/>
              <p:nvPr/>
            </p:nvSpPr>
            <p:spPr>
              <a:xfrm rot="10800000">
                <a:off x="8717735" y="4108961"/>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9"/>
              <p:cNvSpPr/>
              <p:nvPr/>
            </p:nvSpPr>
            <p:spPr>
              <a:xfrm rot="10800000">
                <a:off x="8250354" y="4108961"/>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9"/>
              <p:cNvSpPr/>
              <p:nvPr/>
            </p:nvSpPr>
            <p:spPr>
              <a:xfrm rot="10800000">
                <a:off x="9418167"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9"/>
              <p:cNvSpPr/>
              <p:nvPr/>
            </p:nvSpPr>
            <p:spPr>
              <a:xfrm rot="10800000">
                <a:off x="8950785"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9"/>
              <p:cNvSpPr/>
              <p:nvPr/>
            </p:nvSpPr>
            <p:spPr>
              <a:xfrm rot="10800000">
                <a:off x="8483404" y="4108961"/>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9"/>
              <p:cNvSpPr/>
              <p:nvPr/>
            </p:nvSpPr>
            <p:spPr>
              <a:xfrm rot="10800000">
                <a:off x="9185117" y="3816566"/>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9"/>
              <p:cNvSpPr/>
              <p:nvPr/>
            </p:nvSpPr>
            <p:spPr>
              <a:xfrm rot="10800000">
                <a:off x="8717735" y="3816566"/>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9"/>
              <p:cNvSpPr/>
              <p:nvPr/>
            </p:nvSpPr>
            <p:spPr>
              <a:xfrm rot="10800000">
                <a:off x="8250354" y="3816566"/>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9"/>
              <p:cNvSpPr/>
              <p:nvPr/>
            </p:nvSpPr>
            <p:spPr>
              <a:xfrm rot="10800000">
                <a:off x="9418167"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9"/>
              <p:cNvSpPr/>
              <p:nvPr/>
            </p:nvSpPr>
            <p:spPr>
              <a:xfrm rot="10800000">
                <a:off x="8950785"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9"/>
              <p:cNvSpPr/>
              <p:nvPr/>
            </p:nvSpPr>
            <p:spPr>
              <a:xfrm rot="10800000">
                <a:off x="8483404" y="3816566"/>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9"/>
              <p:cNvSpPr/>
              <p:nvPr/>
            </p:nvSpPr>
            <p:spPr>
              <a:xfrm rot="10800000">
                <a:off x="9302854" y="440135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9"/>
              <p:cNvSpPr/>
              <p:nvPr/>
            </p:nvSpPr>
            <p:spPr>
              <a:xfrm rot="10800000">
                <a:off x="8835473"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9"/>
              <p:cNvSpPr/>
              <p:nvPr/>
            </p:nvSpPr>
            <p:spPr>
              <a:xfrm rot="10800000">
                <a:off x="8368091" y="440135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9"/>
              <p:cNvSpPr/>
              <p:nvPr/>
            </p:nvSpPr>
            <p:spPr>
              <a:xfrm rot="10800000">
                <a:off x="9535950" y="440135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9"/>
              <p:cNvSpPr/>
              <p:nvPr/>
            </p:nvSpPr>
            <p:spPr>
              <a:xfrm rot="10800000">
                <a:off x="9068569"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9"/>
              <p:cNvSpPr/>
              <p:nvPr/>
            </p:nvSpPr>
            <p:spPr>
              <a:xfrm rot="10800000">
                <a:off x="8601187"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9"/>
              <p:cNvSpPr/>
              <p:nvPr/>
            </p:nvSpPr>
            <p:spPr>
              <a:xfrm rot="10800000">
                <a:off x="8133806" y="440135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9"/>
              <p:cNvSpPr/>
              <p:nvPr/>
            </p:nvSpPr>
            <p:spPr>
              <a:xfrm rot="10800000">
                <a:off x="9185117"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9"/>
              <p:cNvSpPr/>
              <p:nvPr/>
            </p:nvSpPr>
            <p:spPr>
              <a:xfrm rot="10800000">
                <a:off x="8717735" y="469256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9"/>
              <p:cNvSpPr/>
              <p:nvPr/>
            </p:nvSpPr>
            <p:spPr>
              <a:xfrm rot="10800000">
                <a:off x="8250354"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9"/>
              <p:cNvSpPr/>
              <p:nvPr/>
            </p:nvSpPr>
            <p:spPr>
              <a:xfrm rot="10800000">
                <a:off x="7782972" y="469256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9"/>
              <p:cNvSpPr/>
              <p:nvPr/>
            </p:nvSpPr>
            <p:spPr>
              <a:xfrm rot="10800000">
                <a:off x="9418167"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9"/>
              <p:cNvSpPr/>
              <p:nvPr/>
            </p:nvSpPr>
            <p:spPr>
              <a:xfrm rot="10800000">
                <a:off x="8950785"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9"/>
              <p:cNvSpPr/>
              <p:nvPr/>
            </p:nvSpPr>
            <p:spPr>
              <a:xfrm rot="10800000">
                <a:off x="8483404" y="469256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9"/>
              <p:cNvSpPr/>
              <p:nvPr/>
            </p:nvSpPr>
            <p:spPr>
              <a:xfrm rot="10800000">
                <a:off x="8016068" y="4692562"/>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9"/>
              <p:cNvSpPr/>
              <p:nvPr/>
            </p:nvSpPr>
            <p:spPr>
              <a:xfrm rot="10800000">
                <a:off x="9185117"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9"/>
              <p:cNvSpPr/>
              <p:nvPr/>
            </p:nvSpPr>
            <p:spPr>
              <a:xfrm rot="10800000">
                <a:off x="8717735" y="498495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9"/>
              <p:cNvSpPr/>
              <p:nvPr/>
            </p:nvSpPr>
            <p:spPr>
              <a:xfrm rot="10800000">
                <a:off x="8250354"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9"/>
              <p:cNvSpPr/>
              <p:nvPr/>
            </p:nvSpPr>
            <p:spPr>
              <a:xfrm rot="10800000">
                <a:off x="7782972" y="498495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9"/>
              <p:cNvSpPr/>
              <p:nvPr/>
            </p:nvSpPr>
            <p:spPr>
              <a:xfrm rot="10800000">
                <a:off x="9418167"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9"/>
              <p:cNvSpPr/>
              <p:nvPr/>
            </p:nvSpPr>
            <p:spPr>
              <a:xfrm rot="10800000">
                <a:off x="8950785"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9"/>
              <p:cNvSpPr/>
              <p:nvPr/>
            </p:nvSpPr>
            <p:spPr>
              <a:xfrm rot="10800000">
                <a:off x="8483404" y="498495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9"/>
              <p:cNvSpPr/>
              <p:nvPr/>
            </p:nvSpPr>
            <p:spPr>
              <a:xfrm rot="10800000">
                <a:off x="8016068" y="498495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07" name="Google Shape;1807;p9"/>
          <p:cNvGrpSpPr/>
          <p:nvPr/>
        </p:nvGrpSpPr>
        <p:grpSpPr>
          <a:xfrm>
            <a:off x="1" y="0"/>
            <a:ext cx="9142331" cy="5143500"/>
            <a:chOff x="-1668" y="0"/>
            <a:chExt cx="9142331" cy="5143500"/>
          </a:xfrm>
        </p:grpSpPr>
        <p:pic>
          <p:nvPicPr>
            <p:cNvPr id="1808" name="Google Shape;1808;p9"/>
            <p:cNvPicPr preferRelativeResize="0"/>
            <p:nvPr/>
          </p:nvPicPr>
          <p:blipFill rotWithShape="1">
            <a:blip r:embed="rId2">
              <a:alphaModFix amt="76000"/>
            </a:blip>
            <a:srcRect b="3592" l="0" r="50064" t="3583"/>
            <a:stretch/>
          </p:blipFill>
          <p:spPr>
            <a:xfrm flipH="1">
              <a:off x="-1668" y="0"/>
              <a:ext cx="3081349" cy="5143499"/>
            </a:xfrm>
            <a:prstGeom prst="rect">
              <a:avLst/>
            </a:prstGeom>
            <a:noFill/>
            <a:ln>
              <a:noFill/>
            </a:ln>
          </p:spPr>
        </p:pic>
        <p:pic>
          <p:nvPicPr>
            <p:cNvPr id="1809" name="Google Shape;1809;p9"/>
            <p:cNvPicPr preferRelativeResize="0"/>
            <p:nvPr/>
          </p:nvPicPr>
          <p:blipFill rotWithShape="1">
            <a:blip r:embed="rId2">
              <a:alphaModFix amt="76000"/>
            </a:blip>
            <a:srcRect b="39432" l="76695" r="0" t="3584"/>
            <a:stretch/>
          </p:blipFill>
          <p:spPr>
            <a:xfrm flipH="1">
              <a:off x="7702588" y="1986051"/>
              <a:ext cx="1438075" cy="3157448"/>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10" name="Shape 1810"/>
        <p:cNvGrpSpPr/>
        <p:nvPr/>
      </p:nvGrpSpPr>
      <p:grpSpPr>
        <a:xfrm>
          <a:off x="0" y="0"/>
          <a:ext cx="0" cy="0"/>
          <a:chOff x="0" y="0"/>
          <a:chExt cx="0" cy="0"/>
        </a:xfrm>
      </p:grpSpPr>
      <p:sp>
        <p:nvSpPr>
          <p:cNvPr id="1811" name="Google Shape;1811;p10"/>
          <p:cNvSpPr txBox="1"/>
          <p:nvPr>
            <p:ph type="title"/>
          </p:nvPr>
        </p:nvSpPr>
        <p:spPr>
          <a:xfrm flipH="1">
            <a:off x="4567337" y="1501756"/>
            <a:ext cx="2765700" cy="21300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grpSp>
        <p:nvGrpSpPr>
          <p:cNvPr id="1812" name="Google Shape;1812;p10"/>
          <p:cNvGrpSpPr/>
          <p:nvPr/>
        </p:nvGrpSpPr>
        <p:grpSpPr>
          <a:xfrm>
            <a:off x="7782972" y="21377"/>
            <a:ext cx="1890166" cy="5100745"/>
            <a:chOff x="8308628" y="167576"/>
            <a:chExt cx="1890166" cy="5100745"/>
          </a:xfrm>
        </p:grpSpPr>
        <p:sp>
          <p:nvSpPr>
            <p:cNvPr id="1813" name="Google Shape;1813;p10"/>
            <p:cNvSpPr/>
            <p:nvPr/>
          </p:nvSpPr>
          <p:spPr>
            <a:xfrm rot="10800000">
              <a:off x="9828510" y="167576"/>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10"/>
            <p:cNvSpPr/>
            <p:nvPr/>
          </p:nvSpPr>
          <p:spPr>
            <a:xfrm rot="10800000">
              <a:off x="9361128"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10"/>
            <p:cNvSpPr/>
            <p:nvPr/>
          </p:nvSpPr>
          <p:spPr>
            <a:xfrm rot="10800000">
              <a:off x="8893747" y="167576"/>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10"/>
            <p:cNvSpPr/>
            <p:nvPr/>
          </p:nvSpPr>
          <p:spPr>
            <a:xfrm rot="10800000">
              <a:off x="8425176"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10"/>
            <p:cNvSpPr/>
            <p:nvPr/>
          </p:nvSpPr>
          <p:spPr>
            <a:xfrm rot="10800000">
              <a:off x="10061605" y="167576"/>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10"/>
            <p:cNvSpPr/>
            <p:nvPr/>
          </p:nvSpPr>
          <p:spPr>
            <a:xfrm rot="10800000">
              <a:off x="9594224"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10"/>
            <p:cNvSpPr/>
            <p:nvPr/>
          </p:nvSpPr>
          <p:spPr>
            <a:xfrm rot="10800000">
              <a:off x="9126843"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10"/>
            <p:cNvSpPr/>
            <p:nvPr/>
          </p:nvSpPr>
          <p:spPr>
            <a:xfrm rot="10800000">
              <a:off x="8659461" y="167576"/>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10"/>
            <p:cNvSpPr/>
            <p:nvPr/>
          </p:nvSpPr>
          <p:spPr>
            <a:xfrm rot="10800000">
              <a:off x="9710772"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10"/>
            <p:cNvSpPr/>
            <p:nvPr/>
          </p:nvSpPr>
          <p:spPr>
            <a:xfrm rot="10800000">
              <a:off x="9243391" y="7511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10"/>
            <p:cNvSpPr/>
            <p:nvPr/>
          </p:nvSpPr>
          <p:spPr>
            <a:xfrm rot="10800000">
              <a:off x="8776009"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0"/>
            <p:cNvSpPr/>
            <p:nvPr/>
          </p:nvSpPr>
          <p:spPr>
            <a:xfrm rot="10800000">
              <a:off x="8308628" y="7511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0"/>
            <p:cNvSpPr/>
            <p:nvPr/>
          </p:nvSpPr>
          <p:spPr>
            <a:xfrm rot="10800000">
              <a:off x="9943822"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10"/>
            <p:cNvSpPr/>
            <p:nvPr/>
          </p:nvSpPr>
          <p:spPr>
            <a:xfrm rot="10800000">
              <a:off x="9476441"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10"/>
            <p:cNvSpPr/>
            <p:nvPr/>
          </p:nvSpPr>
          <p:spPr>
            <a:xfrm rot="10800000">
              <a:off x="9009059" y="7511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10"/>
            <p:cNvSpPr/>
            <p:nvPr/>
          </p:nvSpPr>
          <p:spPr>
            <a:xfrm rot="10800000">
              <a:off x="8541723" y="7511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10"/>
            <p:cNvSpPr/>
            <p:nvPr/>
          </p:nvSpPr>
          <p:spPr>
            <a:xfrm rot="10800000">
              <a:off x="9710772" y="45878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10"/>
            <p:cNvSpPr/>
            <p:nvPr/>
          </p:nvSpPr>
          <p:spPr>
            <a:xfrm rot="10800000">
              <a:off x="9243391" y="45878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10"/>
            <p:cNvSpPr/>
            <p:nvPr/>
          </p:nvSpPr>
          <p:spPr>
            <a:xfrm rot="10800000">
              <a:off x="9943822"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10"/>
            <p:cNvSpPr/>
            <p:nvPr/>
          </p:nvSpPr>
          <p:spPr>
            <a:xfrm rot="10800000">
              <a:off x="9476441" y="45878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10"/>
            <p:cNvSpPr/>
            <p:nvPr/>
          </p:nvSpPr>
          <p:spPr>
            <a:xfrm rot="10800000">
              <a:off x="9828510" y="1043572"/>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0"/>
            <p:cNvSpPr/>
            <p:nvPr/>
          </p:nvSpPr>
          <p:spPr>
            <a:xfrm rot="10800000">
              <a:off x="9361128"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10"/>
            <p:cNvSpPr/>
            <p:nvPr/>
          </p:nvSpPr>
          <p:spPr>
            <a:xfrm rot="10800000">
              <a:off x="8893747" y="1043572"/>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10"/>
            <p:cNvSpPr/>
            <p:nvPr/>
          </p:nvSpPr>
          <p:spPr>
            <a:xfrm rot="10800000">
              <a:off x="8425176"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10"/>
            <p:cNvSpPr/>
            <p:nvPr/>
          </p:nvSpPr>
          <p:spPr>
            <a:xfrm rot="10800000">
              <a:off x="10061605" y="1043572"/>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10"/>
            <p:cNvSpPr/>
            <p:nvPr/>
          </p:nvSpPr>
          <p:spPr>
            <a:xfrm rot="10800000">
              <a:off x="9594224"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10"/>
            <p:cNvSpPr/>
            <p:nvPr/>
          </p:nvSpPr>
          <p:spPr>
            <a:xfrm rot="10800000">
              <a:off x="9126843"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0"/>
            <p:cNvSpPr/>
            <p:nvPr/>
          </p:nvSpPr>
          <p:spPr>
            <a:xfrm rot="10800000">
              <a:off x="8659461" y="1043572"/>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10"/>
            <p:cNvSpPr/>
            <p:nvPr/>
          </p:nvSpPr>
          <p:spPr>
            <a:xfrm rot="10800000">
              <a:off x="9710772" y="1627172"/>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10"/>
            <p:cNvSpPr/>
            <p:nvPr/>
          </p:nvSpPr>
          <p:spPr>
            <a:xfrm rot="10800000">
              <a:off x="9243391" y="1627172"/>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0"/>
            <p:cNvSpPr/>
            <p:nvPr/>
          </p:nvSpPr>
          <p:spPr>
            <a:xfrm rot="10800000">
              <a:off x="8776009" y="1627172"/>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10"/>
            <p:cNvSpPr/>
            <p:nvPr/>
          </p:nvSpPr>
          <p:spPr>
            <a:xfrm rot="10800000">
              <a:off x="9943822"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10"/>
            <p:cNvSpPr/>
            <p:nvPr/>
          </p:nvSpPr>
          <p:spPr>
            <a:xfrm rot="10800000">
              <a:off x="9476441"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10"/>
            <p:cNvSpPr/>
            <p:nvPr/>
          </p:nvSpPr>
          <p:spPr>
            <a:xfrm rot="10800000">
              <a:off x="9009059" y="1627172"/>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10"/>
            <p:cNvSpPr/>
            <p:nvPr/>
          </p:nvSpPr>
          <p:spPr>
            <a:xfrm rot="10800000">
              <a:off x="9710772"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0"/>
            <p:cNvSpPr/>
            <p:nvPr/>
          </p:nvSpPr>
          <p:spPr>
            <a:xfrm rot="10800000">
              <a:off x="9243391" y="1334777"/>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0"/>
            <p:cNvSpPr/>
            <p:nvPr/>
          </p:nvSpPr>
          <p:spPr>
            <a:xfrm rot="10800000">
              <a:off x="8776009"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10"/>
            <p:cNvSpPr/>
            <p:nvPr/>
          </p:nvSpPr>
          <p:spPr>
            <a:xfrm rot="10800000">
              <a:off x="8308628" y="1334777"/>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10"/>
            <p:cNvSpPr/>
            <p:nvPr/>
          </p:nvSpPr>
          <p:spPr>
            <a:xfrm rot="10800000">
              <a:off x="9943822"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0"/>
            <p:cNvSpPr/>
            <p:nvPr/>
          </p:nvSpPr>
          <p:spPr>
            <a:xfrm rot="10800000">
              <a:off x="9476441"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10"/>
            <p:cNvSpPr/>
            <p:nvPr/>
          </p:nvSpPr>
          <p:spPr>
            <a:xfrm rot="10800000">
              <a:off x="9009059" y="1334777"/>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10"/>
            <p:cNvSpPr/>
            <p:nvPr/>
          </p:nvSpPr>
          <p:spPr>
            <a:xfrm rot="10800000">
              <a:off x="8541723" y="1334777"/>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0"/>
            <p:cNvSpPr/>
            <p:nvPr/>
          </p:nvSpPr>
          <p:spPr>
            <a:xfrm rot="10800000">
              <a:off x="9828510" y="1919568"/>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10"/>
            <p:cNvSpPr/>
            <p:nvPr/>
          </p:nvSpPr>
          <p:spPr>
            <a:xfrm rot="10800000">
              <a:off x="9361128"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10"/>
            <p:cNvSpPr/>
            <p:nvPr/>
          </p:nvSpPr>
          <p:spPr>
            <a:xfrm rot="10800000">
              <a:off x="8893747" y="1919568"/>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10"/>
            <p:cNvSpPr/>
            <p:nvPr/>
          </p:nvSpPr>
          <p:spPr>
            <a:xfrm rot="10800000">
              <a:off x="10061605" y="1919568"/>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10"/>
            <p:cNvSpPr/>
            <p:nvPr/>
          </p:nvSpPr>
          <p:spPr>
            <a:xfrm rot="10800000">
              <a:off x="9594224"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10"/>
            <p:cNvSpPr/>
            <p:nvPr/>
          </p:nvSpPr>
          <p:spPr>
            <a:xfrm rot="10800000">
              <a:off x="9126843"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10"/>
            <p:cNvSpPr/>
            <p:nvPr/>
          </p:nvSpPr>
          <p:spPr>
            <a:xfrm rot="10800000">
              <a:off x="8659461" y="1919568"/>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10"/>
            <p:cNvSpPr/>
            <p:nvPr/>
          </p:nvSpPr>
          <p:spPr>
            <a:xfrm rot="10800000">
              <a:off x="9710772" y="2503168"/>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0"/>
            <p:cNvSpPr/>
            <p:nvPr/>
          </p:nvSpPr>
          <p:spPr>
            <a:xfrm rot="10800000">
              <a:off x="9243391" y="2503168"/>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10"/>
            <p:cNvSpPr/>
            <p:nvPr/>
          </p:nvSpPr>
          <p:spPr>
            <a:xfrm rot="10800000">
              <a:off x="8776009" y="2503168"/>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10"/>
            <p:cNvSpPr/>
            <p:nvPr/>
          </p:nvSpPr>
          <p:spPr>
            <a:xfrm rot="10800000">
              <a:off x="9943822"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10"/>
            <p:cNvSpPr/>
            <p:nvPr/>
          </p:nvSpPr>
          <p:spPr>
            <a:xfrm rot="10800000">
              <a:off x="9476441"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10"/>
            <p:cNvSpPr/>
            <p:nvPr/>
          </p:nvSpPr>
          <p:spPr>
            <a:xfrm rot="10800000">
              <a:off x="9009059" y="2503168"/>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10"/>
            <p:cNvSpPr/>
            <p:nvPr/>
          </p:nvSpPr>
          <p:spPr>
            <a:xfrm rot="10800000">
              <a:off x="9710772" y="2210773"/>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10"/>
            <p:cNvSpPr/>
            <p:nvPr/>
          </p:nvSpPr>
          <p:spPr>
            <a:xfrm rot="10800000">
              <a:off x="9243391" y="2210773"/>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10"/>
            <p:cNvSpPr/>
            <p:nvPr/>
          </p:nvSpPr>
          <p:spPr>
            <a:xfrm rot="10800000">
              <a:off x="8776009" y="2210773"/>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10"/>
            <p:cNvSpPr/>
            <p:nvPr/>
          </p:nvSpPr>
          <p:spPr>
            <a:xfrm rot="10800000">
              <a:off x="9943822"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10"/>
            <p:cNvSpPr/>
            <p:nvPr/>
          </p:nvSpPr>
          <p:spPr>
            <a:xfrm rot="10800000">
              <a:off x="9476441"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0"/>
            <p:cNvSpPr/>
            <p:nvPr/>
          </p:nvSpPr>
          <p:spPr>
            <a:xfrm rot="10800000">
              <a:off x="9009059" y="2210773"/>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0"/>
            <p:cNvSpPr/>
            <p:nvPr/>
          </p:nvSpPr>
          <p:spPr>
            <a:xfrm rot="10800000">
              <a:off x="9828510" y="2795563"/>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0"/>
            <p:cNvSpPr/>
            <p:nvPr/>
          </p:nvSpPr>
          <p:spPr>
            <a:xfrm rot="10800000">
              <a:off x="9361128"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0"/>
            <p:cNvSpPr/>
            <p:nvPr/>
          </p:nvSpPr>
          <p:spPr>
            <a:xfrm rot="10800000">
              <a:off x="8893747" y="2795563"/>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0"/>
            <p:cNvSpPr/>
            <p:nvPr/>
          </p:nvSpPr>
          <p:spPr>
            <a:xfrm rot="10800000">
              <a:off x="10061605" y="2795563"/>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0"/>
            <p:cNvSpPr/>
            <p:nvPr/>
          </p:nvSpPr>
          <p:spPr>
            <a:xfrm rot="10800000">
              <a:off x="9594224"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0"/>
            <p:cNvSpPr/>
            <p:nvPr/>
          </p:nvSpPr>
          <p:spPr>
            <a:xfrm rot="10800000">
              <a:off x="9126843"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10"/>
            <p:cNvSpPr/>
            <p:nvPr/>
          </p:nvSpPr>
          <p:spPr>
            <a:xfrm rot="10800000">
              <a:off x="8659461" y="2795563"/>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10"/>
            <p:cNvSpPr/>
            <p:nvPr/>
          </p:nvSpPr>
          <p:spPr>
            <a:xfrm rot="10800000">
              <a:off x="9710772" y="3379164"/>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0"/>
            <p:cNvSpPr/>
            <p:nvPr/>
          </p:nvSpPr>
          <p:spPr>
            <a:xfrm rot="10800000">
              <a:off x="9243391" y="3379164"/>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0"/>
            <p:cNvSpPr/>
            <p:nvPr/>
          </p:nvSpPr>
          <p:spPr>
            <a:xfrm rot="10800000">
              <a:off x="8776009" y="3379164"/>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10"/>
            <p:cNvSpPr/>
            <p:nvPr/>
          </p:nvSpPr>
          <p:spPr>
            <a:xfrm rot="10800000">
              <a:off x="9943822"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0"/>
            <p:cNvSpPr/>
            <p:nvPr/>
          </p:nvSpPr>
          <p:spPr>
            <a:xfrm rot="10800000">
              <a:off x="9476441"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10"/>
            <p:cNvSpPr/>
            <p:nvPr/>
          </p:nvSpPr>
          <p:spPr>
            <a:xfrm rot="10800000">
              <a:off x="9009059" y="3379164"/>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0"/>
            <p:cNvSpPr/>
            <p:nvPr/>
          </p:nvSpPr>
          <p:spPr>
            <a:xfrm rot="10800000">
              <a:off x="9710772" y="3086769"/>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0"/>
            <p:cNvSpPr/>
            <p:nvPr/>
          </p:nvSpPr>
          <p:spPr>
            <a:xfrm rot="10800000">
              <a:off x="9243391" y="3086769"/>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10"/>
            <p:cNvSpPr/>
            <p:nvPr/>
          </p:nvSpPr>
          <p:spPr>
            <a:xfrm rot="10800000">
              <a:off x="8776009" y="3086769"/>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0"/>
            <p:cNvSpPr/>
            <p:nvPr/>
          </p:nvSpPr>
          <p:spPr>
            <a:xfrm rot="10800000">
              <a:off x="9943822"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0"/>
            <p:cNvSpPr/>
            <p:nvPr/>
          </p:nvSpPr>
          <p:spPr>
            <a:xfrm rot="10800000">
              <a:off x="9476441"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10"/>
            <p:cNvSpPr/>
            <p:nvPr/>
          </p:nvSpPr>
          <p:spPr>
            <a:xfrm rot="10800000">
              <a:off x="9009059" y="3086769"/>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0"/>
            <p:cNvSpPr/>
            <p:nvPr/>
          </p:nvSpPr>
          <p:spPr>
            <a:xfrm rot="10800000">
              <a:off x="9828510" y="3671559"/>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0"/>
            <p:cNvSpPr/>
            <p:nvPr/>
          </p:nvSpPr>
          <p:spPr>
            <a:xfrm rot="10800000">
              <a:off x="9361128"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0"/>
            <p:cNvSpPr/>
            <p:nvPr/>
          </p:nvSpPr>
          <p:spPr>
            <a:xfrm rot="10800000">
              <a:off x="8893747" y="3671559"/>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0"/>
            <p:cNvSpPr/>
            <p:nvPr/>
          </p:nvSpPr>
          <p:spPr>
            <a:xfrm rot="10800000">
              <a:off x="8425176"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0"/>
            <p:cNvSpPr/>
            <p:nvPr/>
          </p:nvSpPr>
          <p:spPr>
            <a:xfrm rot="10800000">
              <a:off x="10061605" y="3671559"/>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10"/>
            <p:cNvSpPr/>
            <p:nvPr/>
          </p:nvSpPr>
          <p:spPr>
            <a:xfrm rot="10800000">
              <a:off x="9594224"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0"/>
            <p:cNvSpPr/>
            <p:nvPr/>
          </p:nvSpPr>
          <p:spPr>
            <a:xfrm rot="10800000">
              <a:off x="9126843"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0"/>
            <p:cNvSpPr/>
            <p:nvPr/>
          </p:nvSpPr>
          <p:spPr>
            <a:xfrm rot="10800000">
              <a:off x="8659461" y="3671559"/>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0"/>
            <p:cNvSpPr/>
            <p:nvPr/>
          </p:nvSpPr>
          <p:spPr>
            <a:xfrm rot="10800000">
              <a:off x="9710772" y="42551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0"/>
            <p:cNvSpPr/>
            <p:nvPr/>
          </p:nvSpPr>
          <p:spPr>
            <a:xfrm rot="10800000">
              <a:off x="9243391" y="42551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10"/>
            <p:cNvSpPr/>
            <p:nvPr/>
          </p:nvSpPr>
          <p:spPr>
            <a:xfrm rot="10800000">
              <a:off x="8776009" y="42551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10"/>
            <p:cNvSpPr/>
            <p:nvPr/>
          </p:nvSpPr>
          <p:spPr>
            <a:xfrm rot="10800000">
              <a:off x="9943822"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10"/>
            <p:cNvSpPr/>
            <p:nvPr/>
          </p:nvSpPr>
          <p:spPr>
            <a:xfrm rot="10800000">
              <a:off x="9476441"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10"/>
            <p:cNvSpPr/>
            <p:nvPr/>
          </p:nvSpPr>
          <p:spPr>
            <a:xfrm rot="10800000">
              <a:off x="9009059" y="42551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10"/>
            <p:cNvSpPr/>
            <p:nvPr/>
          </p:nvSpPr>
          <p:spPr>
            <a:xfrm rot="10800000">
              <a:off x="9710772" y="396276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0"/>
            <p:cNvSpPr/>
            <p:nvPr/>
          </p:nvSpPr>
          <p:spPr>
            <a:xfrm rot="10800000">
              <a:off x="9243391" y="396276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0"/>
            <p:cNvSpPr/>
            <p:nvPr/>
          </p:nvSpPr>
          <p:spPr>
            <a:xfrm rot="10800000">
              <a:off x="8776009" y="396276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10"/>
            <p:cNvSpPr/>
            <p:nvPr/>
          </p:nvSpPr>
          <p:spPr>
            <a:xfrm rot="10800000">
              <a:off x="9943822"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10"/>
            <p:cNvSpPr/>
            <p:nvPr/>
          </p:nvSpPr>
          <p:spPr>
            <a:xfrm rot="10800000">
              <a:off x="9476441"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10"/>
            <p:cNvSpPr/>
            <p:nvPr/>
          </p:nvSpPr>
          <p:spPr>
            <a:xfrm rot="10800000">
              <a:off x="9009059" y="396276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10"/>
            <p:cNvSpPr/>
            <p:nvPr/>
          </p:nvSpPr>
          <p:spPr>
            <a:xfrm rot="10800000">
              <a:off x="9828510" y="4547555"/>
              <a:ext cx="135999" cy="135976"/>
            </a:xfrm>
            <a:custGeom>
              <a:rect b="b" l="l" r="r" t="t"/>
              <a:pathLst>
                <a:path extrusionOk="0" h="2972" w="2972">
                  <a:moveTo>
                    <a:pt x="0" y="1"/>
                  </a:moveTo>
                  <a:lnTo>
                    <a:pt x="0" y="2972"/>
                  </a:lnTo>
                  <a:lnTo>
                    <a:pt x="2972" y="2972"/>
                  </a:lnTo>
                  <a:lnTo>
                    <a:pt x="2972"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10"/>
            <p:cNvSpPr/>
            <p:nvPr/>
          </p:nvSpPr>
          <p:spPr>
            <a:xfrm rot="10800000">
              <a:off x="9361128"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10"/>
            <p:cNvSpPr/>
            <p:nvPr/>
          </p:nvSpPr>
          <p:spPr>
            <a:xfrm rot="10800000">
              <a:off x="8893747" y="4547555"/>
              <a:ext cx="135999" cy="135976"/>
            </a:xfrm>
            <a:custGeom>
              <a:rect b="b" l="l" r="r" t="t"/>
              <a:pathLst>
                <a:path extrusionOk="0" h="2972" w="2972">
                  <a:moveTo>
                    <a:pt x="0" y="1"/>
                  </a:moveTo>
                  <a:lnTo>
                    <a:pt x="0" y="2972"/>
                  </a:lnTo>
                  <a:lnTo>
                    <a:pt x="2971" y="2972"/>
                  </a:lnTo>
                  <a:lnTo>
                    <a:pt x="2971"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10"/>
            <p:cNvSpPr/>
            <p:nvPr/>
          </p:nvSpPr>
          <p:spPr>
            <a:xfrm rot="10800000">
              <a:off x="10061605" y="4547555"/>
              <a:ext cx="137188" cy="135976"/>
            </a:xfrm>
            <a:custGeom>
              <a:rect b="b" l="l" r="r" t="t"/>
              <a:pathLst>
                <a:path extrusionOk="0" h="2972" w="2998">
                  <a:moveTo>
                    <a:pt x="0" y="1"/>
                  </a:moveTo>
                  <a:lnTo>
                    <a:pt x="0" y="2972"/>
                  </a:lnTo>
                  <a:lnTo>
                    <a:pt x="2998" y="2972"/>
                  </a:lnTo>
                  <a:lnTo>
                    <a:pt x="2998"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10"/>
            <p:cNvSpPr/>
            <p:nvPr/>
          </p:nvSpPr>
          <p:spPr>
            <a:xfrm rot="10800000">
              <a:off x="9594224"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0"/>
            <p:cNvSpPr/>
            <p:nvPr/>
          </p:nvSpPr>
          <p:spPr>
            <a:xfrm rot="10800000">
              <a:off x="9126843"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10"/>
            <p:cNvSpPr/>
            <p:nvPr/>
          </p:nvSpPr>
          <p:spPr>
            <a:xfrm rot="10800000">
              <a:off x="8659461" y="4547555"/>
              <a:ext cx="137234" cy="135976"/>
            </a:xfrm>
            <a:custGeom>
              <a:rect b="b" l="l" r="r" t="t"/>
              <a:pathLst>
                <a:path extrusionOk="0" h="2972" w="2999">
                  <a:moveTo>
                    <a:pt x="1" y="1"/>
                  </a:moveTo>
                  <a:lnTo>
                    <a:pt x="1" y="2972"/>
                  </a:lnTo>
                  <a:lnTo>
                    <a:pt x="2999" y="2972"/>
                  </a:lnTo>
                  <a:lnTo>
                    <a:pt x="2999" y="1"/>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0"/>
            <p:cNvSpPr/>
            <p:nvPr/>
          </p:nvSpPr>
          <p:spPr>
            <a:xfrm rot="10800000">
              <a:off x="9710772"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0"/>
            <p:cNvSpPr/>
            <p:nvPr/>
          </p:nvSpPr>
          <p:spPr>
            <a:xfrm rot="10800000">
              <a:off x="9243391" y="4838760"/>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10"/>
            <p:cNvSpPr/>
            <p:nvPr/>
          </p:nvSpPr>
          <p:spPr>
            <a:xfrm rot="10800000">
              <a:off x="8776009"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10"/>
            <p:cNvSpPr/>
            <p:nvPr/>
          </p:nvSpPr>
          <p:spPr>
            <a:xfrm rot="10800000">
              <a:off x="8308628" y="4838760"/>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0"/>
            <p:cNvSpPr/>
            <p:nvPr/>
          </p:nvSpPr>
          <p:spPr>
            <a:xfrm rot="10800000">
              <a:off x="9943822"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10"/>
            <p:cNvSpPr/>
            <p:nvPr/>
          </p:nvSpPr>
          <p:spPr>
            <a:xfrm rot="10800000">
              <a:off x="9476441"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10"/>
            <p:cNvSpPr/>
            <p:nvPr/>
          </p:nvSpPr>
          <p:spPr>
            <a:xfrm rot="10800000">
              <a:off x="9009059" y="4838760"/>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0"/>
            <p:cNvSpPr/>
            <p:nvPr/>
          </p:nvSpPr>
          <p:spPr>
            <a:xfrm rot="10800000">
              <a:off x="8541723" y="4838760"/>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10"/>
            <p:cNvSpPr/>
            <p:nvPr/>
          </p:nvSpPr>
          <p:spPr>
            <a:xfrm rot="10800000">
              <a:off x="9710772"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10"/>
            <p:cNvSpPr/>
            <p:nvPr/>
          </p:nvSpPr>
          <p:spPr>
            <a:xfrm rot="10800000">
              <a:off x="9243391" y="5131155"/>
              <a:ext cx="135999" cy="137166"/>
            </a:xfrm>
            <a:custGeom>
              <a:rect b="b" l="l" r="r" t="t"/>
              <a:pathLst>
                <a:path extrusionOk="0" h="2998" w="2972">
                  <a:moveTo>
                    <a:pt x="1" y="0"/>
                  </a:moveTo>
                  <a:lnTo>
                    <a:pt x="1"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10"/>
            <p:cNvSpPr/>
            <p:nvPr/>
          </p:nvSpPr>
          <p:spPr>
            <a:xfrm rot="10800000">
              <a:off x="8776009"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10"/>
            <p:cNvSpPr/>
            <p:nvPr/>
          </p:nvSpPr>
          <p:spPr>
            <a:xfrm rot="10800000">
              <a:off x="8308628" y="5131155"/>
              <a:ext cx="135999" cy="137166"/>
            </a:xfrm>
            <a:custGeom>
              <a:rect b="b" l="l" r="r" t="t"/>
              <a:pathLst>
                <a:path extrusionOk="0" h="2998" w="2972">
                  <a:moveTo>
                    <a:pt x="0" y="0"/>
                  </a:moveTo>
                  <a:lnTo>
                    <a:pt x="0" y="2998"/>
                  </a:lnTo>
                  <a:lnTo>
                    <a:pt x="2972" y="2998"/>
                  </a:lnTo>
                  <a:lnTo>
                    <a:pt x="2972"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10"/>
            <p:cNvSpPr/>
            <p:nvPr/>
          </p:nvSpPr>
          <p:spPr>
            <a:xfrm rot="10800000">
              <a:off x="9943822"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10"/>
            <p:cNvSpPr/>
            <p:nvPr/>
          </p:nvSpPr>
          <p:spPr>
            <a:xfrm rot="10800000">
              <a:off x="9476441"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10"/>
            <p:cNvSpPr/>
            <p:nvPr/>
          </p:nvSpPr>
          <p:spPr>
            <a:xfrm rot="10800000">
              <a:off x="9009059" y="5131155"/>
              <a:ext cx="137234" cy="137166"/>
            </a:xfrm>
            <a:custGeom>
              <a:rect b="b" l="l" r="r" t="t"/>
              <a:pathLst>
                <a:path extrusionOk="0" h="2998" w="2999">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10"/>
            <p:cNvSpPr/>
            <p:nvPr/>
          </p:nvSpPr>
          <p:spPr>
            <a:xfrm rot="10800000">
              <a:off x="8541723" y="5131155"/>
              <a:ext cx="137188" cy="137166"/>
            </a:xfrm>
            <a:custGeom>
              <a:rect b="b" l="l" r="r" t="t"/>
              <a:pathLst>
                <a:path extrusionOk="0" h="2998" w="2998">
                  <a:moveTo>
                    <a:pt x="0" y="0"/>
                  </a:moveTo>
                  <a:lnTo>
                    <a:pt x="0" y="2998"/>
                  </a:lnTo>
                  <a:lnTo>
                    <a:pt x="2998" y="2998"/>
                  </a:lnTo>
                  <a:lnTo>
                    <a:pt x="2998" y="0"/>
                  </a:lnTo>
                  <a:close/>
                </a:path>
              </a:pathLst>
            </a:custGeom>
            <a:solidFill>
              <a:srgbClr val="FFFFFF">
                <a:alpha val="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36" name="Google Shape;1936;p10"/>
          <p:cNvPicPr preferRelativeResize="0"/>
          <p:nvPr/>
        </p:nvPicPr>
        <p:blipFill rotWithShape="1">
          <a:blip r:embed="rId2">
            <a:alphaModFix amt="75000"/>
          </a:blip>
          <a:srcRect b="0" l="0" r="44140" t="48008"/>
          <a:stretch/>
        </p:blipFill>
        <p:spPr>
          <a:xfrm>
            <a:off x="6951525" y="2"/>
            <a:ext cx="2192475" cy="22978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chemeClr val="accent3"/>
            </a:gs>
            <a:gs pos="100000">
              <a:schemeClr val="dk1"/>
            </a:gs>
          </a:gsLst>
          <a:lin ang="8100019"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387600"/>
            <a:ext cx="7704000" cy="592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200"/>
              <a:buFont typeface="Barlow"/>
              <a:buNone/>
              <a:defRPr b="1" sz="3200">
                <a:solidFill>
                  <a:schemeClr val="lt1"/>
                </a:solidFill>
                <a:latin typeface="Barlow"/>
                <a:ea typeface="Barlow"/>
                <a:cs typeface="Barlow"/>
                <a:sym typeface="Barlow"/>
              </a:defRPr>
            </a:lvl1pPr>
            <a:lvl2pPr lvl="1" rtl="0" algn="ctr">
              <a:spcBef>
                <a:spcPts val="0"/>
              </a:spcBef>
              <a:spcAft>
                <a:spcPts val="0"/>
              </a:spcAft>
              <a:buClr>
                <a:schemeClr val="lt1"/>
              </a:buClr>
              <a:buSzPts val="3600"/>
              <a:buFont typeface="Barlow"/>
              <a:buNone/>
              <a:defRPr b="1" sz="3600">
                <a:solidFill>
                  <a:schemeClr val="lt1"/>
                </a:solidFill>
                <a:latin typeface="Barlow"/>
                <a:ea typeface="Barlow"/>
                <a:cs typeface="Barlow"/>
                <a:sym typeface="Barlow"/>
              </a:defRPr>
            </a:lvl2pPr>
            <a:lvl3pPr lvl="2" rtl="0" algn="ctr">
              <a:spcBef>
                <a:spcPts val="0"/>
              </a:spcBef>
              <a:spcAft>
                <a:spcPts val="0"/>
              </a:spcAft>
              <a:buClr>
                <a:schemeClr val="lt1"/>
              </a:buClr>
              <a:buSzPts val="3600"/>
              <a:buFont typeface="Barlow"/>
              <a:buNone/>
              <a:defRPr b="1" sz="3600">
                <a:solidFill>
                  <a:schemeClr val="lt1"/>
                </a:solidFill>
                <a:latin typeface="Barlow"/>
                <a:ea typeface="Barlow"/>
                <a:cs typeface="Barlow"/>
                <a:sym typeface="Barlow"/>
              </a:defRPr>
            </a:lvl3pPr>
            <a:lvl4pPr lvl="3" rtl="0" algn="ctr">
              <a:spcBef>
                <a:spcPts val="0"/>
              </a:spcBef>
              <a:spcAft>
                <a:spcPts val="0"/>
              </a:spcAft>
              <a:buClr>
                <a:schemeClr val="lt1"/>
              </a:buClr>
              <a:buSzPts val="3600"/>
              <a:buFont typeface="Barlow"/>
              <a:buNone/>
              <a:defRPr b="1" sz="3600">
                <a:solidFill>
                  <a:schemeClr val="lt1"/>
                </a:solidFill>
                <a:latin typeface="Barlow"/>
                <a:ea typeface="Barlow"/>
                <a:cs typeface="Barlow"/>
                <a:sym typeface="Barlow"/>
              </a:defRPr>
            </a:lvl4pPr>
            <a:lvl5pPr lvl="4" rtl="0" algn="ctr">
              <a:spcBef>
                <a:spcPts val="0"/>
              </a:spcBef>
              <a:spcAft>
                <a:spcPts val="0"/>
              </a:spcAft>
              <a:buClr>
                <a:schemeClr val="lt1"/>
              </a:buClr>
              <a:buSzPts val="3600"/>
              <a:buFont typeface="Barlow"/>
              <a:buNone/>
              <a:defRPr b="1" sz="3600">
                <a:solidFill>
                  <a:schemeClr val="lt1"/>
                </a:solidFill>
                <a:latin typeface="Barlow"/>
                <a:ea typeface="Barlow"/>
                <a:cs typeface="Barlow"/>
                <a:sym typeface="Barlow"/>
              </a:defRPr>
            </a:lvl5pPr>
            <a:lvl6pPr lvl="5" rtl="0" algn="ctr">
              <a:spcBef>
                <a:spcPts val="0"/>
              </a:spcBef>
              <a:spcAft>
                <a:spcPts val="0"/>
              </a:spcAft>
              <a:buClr>
                <a:schemeClr val="lt1"/>
              </a:buClr>
              <a:buSzPts val="3600"/>
              <a:buFont typeface="Barlow"/>
              <a:buNone/>
              <a:defRPr b="1" sz="3600">
                <a:solidFill>
                  <a:schemeClr val="lt1"/>
                </a:solidFill>
                <a:latin typeface="Barlow"/>
                <a:ea typeface="Barlow"/>
                <a:cs typeface="Barlow"/>
                <a:sym typeface="Barlow"/>
              </a:defRPr>
            </a:lvl6pPr>
            <a:lvl7pPr lvl="6" rtl="0" algn="ctr">
              <a:spcBef>
                <a:spcPts val="0"/>
              </a:spcBef>
              <a:spcAft>
                <a:spcPts val="0"/>
              </a:spcAft>
              <a:buClr>
                <a:schemeClr val="lt1"/>
              </a:buClr>
              <a:buSzPts val="3600"/>
              <a:buFont typeface="Barlow"/>
              <a:buNone/>
              <a:defRPr b="1" sz="3600">
                <a:solidFill>
                  <a:schemeClr val="lt1"/>
                </a:solidFill>
                <a:latin typeface="Barlow"/>
                <a:ea typeface="Barlow"/>
                <a:cs typeface="Barlow"/>
                <a:sym typeface="Barlow"/>
              </a:defRPr>
            </a:lvl7pPr>
            <a:lvl8pPr lvl="7" rtl="0" algn="ctr">
              <a:spcBef>
                <a:spcPts val="0"/>
              </a:spcBef>
              <a:spcAft>
                <a:spcPts val="0"/>
              </a:spcAft>
              <a:buClr>
                <a:schemeClr val="lt1"/>
              </a:buClr>
              <a:buSzPts val="3600"/>
              <a:buFont typeface="Barlow"/>
              <a:buNone/>
              <a:defRPr b="1" sz="3600">
                <a:solidFill>
                  <a:schemeClr val="lt1"/>
                </a:solidFill>
                <a:latin typeface="Barlow"/>
                <a:ea typeface="Barlow"/>
                <a:cs typeface="Barlow"/>
                <a:sym typeface="Barlow"/>
              </a:defRPr>
            </a:lvl8pPr>
            <a:lvl9pPr lvl="8" rtl="0" algn="ctr">
              <a:spcBef>
                <a:spcPts val="0"/>
              </a:spcBef>
              <a:spcAft>
                <a:spcPts val="0"/>
              </a:spcAft>
              <a:buClr>
                <a:schemeClr val="lt1"/>
              </a:buClr>
              <a:buSzPts val="3600"/>
              <a:buFont typeface="Barlow"/>
              <a:buNone/>
              <a:defRPr b="1" sz="3600">
                <a:solidFill>
                  <a:schemeClr val="lt1"/>
                </a:solidFill>
                <a:latin typeface="Barlow"/>
                <a:ea typeface="Barlow"/>
                <a:cs typeface="Barlow"/>
                <a:sym typeface="Barlow"/>
              </a:defRPr>
            </a:lvl9pPr>
          </a:lstStyle>
          <a:p/>
        </p:txBody>
      </p:sp>
      <p:sp>
        <p:nvSpPr>
          <p:cNvPr id="7" name="Google Shape;7;p1"/>
          <p:cNvSpPr txBox="1"/>
          <p:nvPr>
            <p:ph idx="1" type="body"/>
          </p:nvPr>
        </p:nvSpPr>
        <p:spPr>
          <a:xfrm>
            <a:off x="720000" y="1300850"/>
            <a:ext cx="7704000" cy="3267900"/>
          </a:xfrm>
          <a:prstGeom prst="rect">
            <a:avLst/>
          </a:prstGeom>
          <a:noFill/>
          <a:ln>
            <a:noFill/>
          </a:ln>
        </p:spPr>
        <p:txBody>
          <a:bodyPr anchorCtr="0" anchor="ctr" bIns="91425" lIns="91425" spcFirstLastPara="1" rIns="91425" wrap="square" tIns="91425">
            <a:noAutofit/>
          </a:bodyPr>
          <a:lstStyle>
            <a:lvl1pPr indent="-330200" lvl="0" marL="457200">
              <a:lnSpc>
                <a:spcPct val="100000"/>
              </a:lnSpc>
              <a:spcBef>
                <a:spcPts val="0"/>
              </a:spcBef>
              <a:spcAft>
                <a:spcPts val="0"/>
              </a:spcAft>
              <a:buClr>
                <a:schemeClr val="lt1"/>
              </a:buClr>
              <a:buSzPts val="1600"/>
              <a:buFont typeface="Barlow"/>
              <a:buChar char="●"/>
              <a:defRPr sz="1600">
                <a:solidFill>
                  <a:schemeClr val="lt1"/>
                </a:solidFill>
                <a:latin typeface="Barlow"/>
                <a:ea typeface="Barlow"/>
                <a:cs typeface="Barlow"/>
                <a:sym typeface="Barlow"/>
              </a:defRPr>
            </a:lvl1pPr>
            <a:lvl2pPr indent="-330200" lvl="1" marL="914400">
              <a:lnSpc>
                <a:spcPct val="100000"/>
              </a:lnSpc>
              <a:spcBef>
                <a:spcPts val="0"/>
              </a:spcBef>
              <a:spcAft>
                <a:spcPts val="0"/>
              </a:spcAft>
              <a:buClr>
                <a:schemeClr val="lt1"/>
              </a:buClr>
              <a:buSzPts val="1600"/>
              <a:buFont typeface="Barlow"/>
              <a:buChar char="○"/>
              <a:defRPr sz="1600">
                <a:solidFill>
                  <a:schemeClr val="lt1"/>
                </a:solidFill>
                <a:latin typeface="Barlow"/>
                <a:ea typeface="Barlow"/>
                <a:cs typeface="Barlow"/>
                <a:sym typeface="Barlow"/>
              </a:defRPr>
            </a:lvl2pPr>
            <a:lvl3pPr indent="-330200" lvl="2" marL="1371600">
              <a:lnSpc>
                <a:spcPct val="100000"/>
              </a:lnSpc>
              <a:spcBef>
                <a:spcPts val="0"/>
              </a:spcBef>
              <a:spcAft>
                <a:spcPts val="0"/>
              </a:spcAft>
              <a:buClr>
                <a:schemeClr val="lt1"/>
              </a:buClr>
              <a:buSzPts val="1600"/>
              <a:buFont typeface="Barlow"/>
              <a:buChar char="■"/>
              <a:defRPr sz="1600">
                <a:solidFill>
                  <a:schemeClr val="lt1"/>
                </a:solidFill>
                <a:latin typeface="Barlow"/>
                <a:ea typeface="Barlow"/>
                <a:cs typeface="Barlow"/>
                <a:sym typeface="Barlow"/>
              </a:defRPr>
            </a:lvl3pPr>
            <a:lvl4pPr indent="-330200" lvl="3" marL="1828800">
              <a:lnSpc>
                <a:spcPct val="100000"/>
              </a:lnSpc>
              <a:spcBef>
                <a:spcPts val="0"/>
              </a:spcBef>
              <a:spcAft>
                <a:spcPts val="0"/>
              </a:spcAft>
              <a:buClr>
                <a:schemeClr val="lt1"/>
              </a:buClr>
              <a:buSzPts val="1600"/>
              <a:buFont typeface="Barlow"/>
              <a:buChar char="●"/>
              <a:defRPr sz="1600">
                <a:solidFill>
                  <a:schemeClr val="lt1"/>
                </a:solidFill>
                <a:latin typeface="Barlow"/>
                <a:ea typeface="Barlow"/>
                <a:cs typeface="Barlow"/>
                <a:sym typeface="Barlow"/>
              </a:defRPr>
            </a:lvl4pPr>
            <a:lvl5pPr indent="-330200" lvl="4" marL="2286000">
              <a:lnSpc>
                <a:spcPct val="100000"/>
              </a:lnSpc>
              <a:spcBef>
                <a:spcPts val="0"/>
              </a:spcBef>
              <a:spcAft>
                <a:spcPts val="0"/>
              </a:spcAft>
              <a:buClr>
                <a:schemeClr val="lt1"/>
              </a:buClr>
              <a:buSzPts val="1600"/>
              <a:buFont typeface="Barlow"/>
              <a:buChar char="○"/>
              <a:defRPr sz="1600">
                <a:solidFill>
                  <a:schemeClr val="lt1"/>
                </a:solidFill>
                <a:latin typeface="Barlow"/>
                <a:ea typeface="Barlow"/>
                <a:cs typeface="Barlow"/>
                <a:sym typeface="Barlow"/>
              </a:defRPr>
            </a:lvl5pPr>
            <a:lvl6pPr indent="-330200" lvl="5" marL="2743200">
              <a:lnSpc>
                <a:spcPct val="100000"/>
              </a:lnSpc>
              <a:spcBef>
                <a:spcPts val="0"/>
              </a:spcBef>
              <a:spcAft>
                <a:spcPts val="0"/>
              </a:spcAft>
              <a:buClr>
                <a:schemeClr val="lt1"/>
              </a:buClr>
              <a:buSzPts val="1600"/>
              <a:buFont typeface="Barlow"/>
              <a:buChar char="■"/>
              <a:defRPr sz="1600">
                <a:solidFill>
                  <a:schemeClr val="lt1"/>
                </a:solidFill>
                <a:latin typeface="Barlow"/>
                <a:ea typeface="Barlow"/>
                <a:cs typeface="Barlow"/>
                <a:sym typeface="Barlow"/>
              </a:defRPr>
            </a:lvl6pPr>
            <a:lvl7pPr indent="-330200" lvl="6" marL="3200400">
              <a:lnSpc>
                <a:spcPct val="100000"/>
              </a:lnSpc>
              <a:spcBef>
                <a:spcPts val="0"/>
              </a:spcBef>
              <a:spcAft>
                <a:spcPts val="0"/>
              </a:spcAft>
              <a:buClr>
                <a:schemeClr val="lt1"/>
              </a:buClr>
              <a:buSzPts val="1600"/>
              <a:buFont typeface="Barlow"/>
              <a:buChar char="●"/>
              <a:defRPr sz="1600">
                <a:solidFill>
                  <a:schemeClr val="lt1"/>
                </a:solidFill>
                <a:latin typeface="Barlow"/>
                <a:ea typeface="Barlow"/>
                <a:cs typeface="Barlow"/>
                <a:sym typeface="Barlow"/>
              </a:defRPr>
            </a:lvl7pPr>
            <a:lvl8pPr indent="-330200" lvl="7" marL="3657600">
              <a:lnSpc>
                <a:spcPct val="100000"/>
              </a:lnSpc>
              <a:spcBef>
                <a:spcPts val="0"/>
              </a:spcBef>
              <a:spcAft>
                <a:spcPts val="0"/>
              </a:spcAft>
              <a:buClr>
                <a:schemeClr val="lt1"/>
              </a:buClr>
              <a:buSzPts val="1600"/>
              <a:buFont typeface="Barlow"/>
              <a:buChar char="○"/>
              <a:defRPr sz="1600">
                <a:solidFill>
                  <a:schemeClr val="lt1"/>
                </a:solidFill>
                <a:latin typeface="Barlow"/>
                <a:ea typeface="Barlow"/>
                <a:cs typeface="Barlow"/>
                <a:sym typeface="Barlow"/>
              </a:defRPr>
            </a:lvl8pPr>
            <a:lvl9pPr indent="-330200" lvl="8" marL="4114800">
              <a:lnSpc>
                <a:spcPct val="100000"/>
              </a:lnSpc>
              <a:spcBef>
                <a:spcPts val="0"/>
              </a:spcBef>
              <a:spcAft>
                <a:spcPts val="0"/>
              </a:spcAft>
              <a:buClr>
                <a:schemeClr val="lt1"/>
              </a:buClr>
              <a:buSzPts val="1600"/>
              <a:buFont typeface="Barlow"/>
              <a:buChar char="■"/>
              <a:defRPr sz="1600">
                <a:solidFill>
                  <a:schemeClr val="lt1"/>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spectrumlocalnews.com/nc/charlotte/in-depth-interview/2019/01/08/in-depth-bbb-scambusters--program-helps-save-young-adults-from-scams-" TargetMode="External"/><Relationship Id="rId4" Type="http://schemas.openxmlformats.org/officeDocument/2006/relationships/image" Target="../media/image22.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4.jpg"/><Relationship Id="rId5" Type="http://schemas.openxmlformats.org/officeDocument/2006/relationships/image" Target="../media/image23.jp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fliphtml5.com/bookcase/axloe" TargetMode="External"/><Relationship Id="rId4" Type="http://schemas.openxmlformats.org/officeDocument/2006/relationships/hyperlink" Target="https://scambusters-47d4a.web.app/" TargetMode="External"/><Relationship Id="rId9" Type="http://schemas.openxmlformats.org/officeDocument/2006/relationships/image" Target="../media/image18.png"/><Relationship Id="rId5" Type="http://schemas.openxmlformats.org/officeDocument/2006/relationships/hyperlink" Target="https://scambusters-47d4a.web.app/" TargetMode="External"/><Relationship Id="rId6" Type="http://schemas.openxmlformats.org/officeDocument/2006/relationships/image" Target="../media/image26.png"/><Relationship Id="rId7" Type="http://schemas.openxmlformats.org/officeDocument/2006/relationships/hyperlink" Target="https://fliphtml5.com/bookcase/axloe" TargetMode="External"/><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5" name="Shape 5865"/>
        <p:cNvGrpSpPr/>
        <p:nvPr/>
      </p:nvGrpSpPr>
      <p:grpSpPr>
        <a:xfrm>
          <a:off x="0" y="0"/>
          <a:ext cx="0" cy="0"/>
          <a:chOff x="0" y="0"/>
          <a:chExt cx="0" cy="0"/>
        </a:xfrm>
      </p:grpSpPr>
      <p:sp>
        <p:nvSpPr>
          <p:cNvPr id="5866" name="Google Shape;5866;p32"/>
          <p:cNvSpPr txBox="1"/>
          <p:nvPr>
            <p:ph type="ctrTitle"/>
          </p:nvPr>
        </p:nvSpPr>
        <p:spPr>
          <a:xfrm>
            <a:off x="1061300" y="2506100"/>
            <a:ext cx="7909500" cy="75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SCAMBUSTERS®</a:t>
            </a:r>
            <a:endParaRPr/>
          </a:p>
        </p:txBody>
      </p:sp>
      <p:sp>
        <p:nvSpPr>
          <p:cNvPr id="5867" name="Google Shape;5867;p32"/>
          <p:cNvSpPr txBox="1"/>
          <p:nvPr>
            <p:ph idx="1" type="subTitle"/>
          </p:nvPr>
        </p:nvSpPr>
        <p:spPr>
          <a:xfrm>
            <a:off x="1061288" y="3601657"/>
            <a:ext cx="4320600" cy="4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COMP 585 Proposal</a:t>
            </a:r>
            <a:endParaRPr/>
          </a:p>
        </p:txBody>
      </p:sp>
      <p:pic>
        <p:nvPicPr>
          <p:cNvPr id="5868" name="Google Shape;5868;p32"/>
          <p:cNvPicPr preferRelativeResize="0"/>
          <p:nvPr/>
        </p:nvPicPr>
        <p:blipFill>
          <a:blip r:embed="rId3">
            <a:alphaModFix/>
          </a:blip>
          <a:stretch>
            <a:fillRect/>
          </a:stretch>
        </p:blipFill>
        <p:spPr>
          <a:xfrm>
            <a:off x="1181125" y="515000"/>
            <a:ext cx="1508375" cy="1647650"/>
          </a:xfrm>
          <a:prstGeom prst="rect">
            <a:avLst/>
          </a:prstGeom>
          <a:noFill/>
          <a:ln>
            <a:noFill/>
          </a:ln>
        </p:spPr>
      </p:pic>
      <p:pic>
        <p:nvPicPr>
          <p:cNvPr id="5869" name="Google Shape;5869;p32"/>
          <p:cNvPicPr preferRelativeResize="0"/>
          <p:nvPr/>
        </p:nvPicPr>
        <p:blipFill>
          <a:blip r:embed="rId4">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6" name="Shape 5926"/>
        <p:cNvGrpSpPr/>
        <p:nvPr/>
      </p:nvGrpSpPr>
      <p:grpSpPr>
        <a:xfrm>
          <a:off x="0" y="0"/>
          <a:ext cx="0" cy="0"/>
          <a:chOff x="0" y="0"/>
          <a:chExt cx="0" cy="0"/>
        </a:xfrm>
      </p:grpSpPr>
      <p:sp>
        <p:nvSpPr>
          <p:cNvPr id="5927" name="Google Shape;5927;p41"/>
          <p:cNvSpPr txBox="1"/>
          <p:nvPr>
            <p:ph idx="1" type="subTitle"/>
          </p:nvPr>
        </p:nvSpPr>
        <p:spPr>
          <a:xfrm>
            <a:off x="722375" y="1213950"/>
            <a:ext cx="3615600" cy="266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Contrary to the popular belief that the elderly is the age group most often scammed, those falling prey most often are between the ages of eighteen and twenty-four.  In fact, all age brackets up to forty-five years old are the ones most at risk.</a:t>
            </a:r>
            <a:endParaRPr sz="2200"/>
          </a:p>
        </p:txBody>
      </p:sp>
      <p:pic>
        <p:nvPicPr>
          <p:cNvPr id="5928" name="Google Shape;5928;p41"/>
          <p:cNvPicPr preferRelativeResize="0"/>
          <p:nvPr/>
        </p:nvPicPr>
        <p:blipFill>
          <a:blip r:embed="rId3">
            <a:alphaModFix/>
          </a:blip>
          <a:stretch>
            <a:fillRect/>
          </a:stretch>
        </p:blipFill>
        <p:spPr>
          <a:xfrm>
            <a:off x="4572000" y="484925"/>
            <a:ext cx="3378225" cy="4123526"/>
          </a:xfrm>
          <a:prstGeom prst="rect">
            <a:avLst/>
          </a:prstGeom>
          <a:noFill/>
          <a:ln>
            <a:noFill/>
          </a:ln>
        </p:spPr>
      </p:pic>
      <p:pic>
        <p:nvPicPr>
          <p:cNvPr id="5929" name="Google Shape;5929;p41"/>
          <p:cNvPicPr preferRelativeResize="0"/>
          <p:nvPr/>
        </p:nvPicPr>
        <p:blipFill>
          <a:blip r:embed="rId4">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3" name="Shape 5933"/>
        <p:cNvGrpSpPr/>
        <p:nvPr/>
      </p:nvGrpSpPr>
      <p:grpSpPr>
        <a:xfrm>
          <a:off x="0" y="0"/>
          <a:ext cx="0" cy="0"/>
          <a:chOff x="0" y="0"/>
          <a:chExt cx="0" cy="0"/>
        </a:xfrm>
      </p:grpSpPr>
      <p:sp>
        <p:nvSpPr>
          <p:cNvPr id="5934" name="Google Shape;5934;p42"/>
          <p:cNvSpPr txBox="1"/>
          <p:nvPr>
            <p:ph idx="1" type="body"/>
          </p:nvPr>
        </p:nvSpPr>
        <p:spPr>
          <a:xfrm>
            <a:off x="720000" y="836257"/>
            <a:ext cx="7704000" cy="347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Coincidentally, these are also the ages of the most active video gamers.  This makes video games an ideal vehicle for delivering the valuable lessons within Scambusters®.  But people of these ages are also more likely to use phones or tablets when accessing the internet.  </a:t>
            </a:r>
            <a:r>
              <a:rPr b="1" lang="en" sz="2800"/>
              <a:t>For this reason, it is important that Scambusters® The Video Game, or a new Scambusters® video game, be accessible from these devices.</a:t>
            </a:r>
            <a:endParaRPr b="1" sz="2800"/>
          </a:p>
        </p:txBody>
      </p:sp>
      <p:pic>
        <p:nvPicPr>
          <p:cNvPr id="5935" name="Google Shape;5935;p42"/>
          <p:cNvPicPr preferRelativeResize="0"/>
          <p:nvPr/>
        </p:nvPicPr>
        <p:blipFill>
          <a:blip r:embed="rId3">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9" name="Shape 5939"/>
        <p:cNvGrpSpPr/>
        <p:nvPr/>
      </p:nvGrpSpPr>
      <p:grpSpPr>
        <a:xfrm>
          <a:off x="0" y="0"/>
          <a:ext cx="0" cy="0"/>
          <a:chOff x="0" y="0"/>
          <a:chExt cx="0" cy="0"/>
        </a:xfrm>
      </p:grpSpPr>
      <p:sp>
        <p:nvSpPr>
          <p:cNvPr id="5940" name="Google Shape;5940;p43"/>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t>Scambusters® in the News</a:t>
            </a:r>
            <a:endParaRPr/>
          </a:p>
        </p:txBody>
      </p:sp>
      <p:pic>
        <p:nvPicPr>
          <p:cNvPr id="5941" name="Google Shape;5941;p43">
            <a:hlinkClick r:id="rId3"/>
          </p:cNvPr>
          <p:cNvPicPr preferRelativeResize="0"/>
          <p:nvPr/>
        </p:nvPicPr>
        <p:blipFill>
          <a:blip r:embed="rId4">
            <a:alphaModFix/>
          </a:blip>
          <a:stretch>
            <a:fillRect/>
          </a:stretch>
        </p:blipFill>
        <p:spPr>
          <a:xfrm>
            <a:off x="1155600" y="979800"/>
            <a:ext cx="6832791" cy="3858900"/>
          </a:xfrm>
          <a:prstGeom prst="rect">
            <a:avLst/>
          </a:prstGeom>
          <a:noFill/>
          <a:ln>
            <a:noFill/>
          </a:ln>
        </p:spPr>
      </p:pic>
      <p:pic>
        <p:nvPicPr>
          <p:cNvPr id="5942" name="Google Shape;5942;p43"/>
          <p:cNvPicPr preferRelativeResize="0"/>
          <p:nvPr/>
        </p:nvPicPr>
        <p:blipFill>
          <a:blip r:embed="rId5">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6" name="Shape 5946"/>
        <p:cNvGrpSpPr/>
        <p:nvPr/>
      </p:nvGrpSpPr>
      <p:grpSpPr>
        <a:xfrm>
          <a:off x="0" y="0"/>
          <a:ext cx="0" cy="0"/>
          <a:chOff x="0" y="0"/>
          <a:chExt cx="0" cy="0"/>
        </a:xfrm>
      </p:grpSpPr>
      <p:sp>
        <p:nvSpPr>
          <p:cNvPr id="5947" name="Google Shape;5947;p44"/>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t>Scambusters® Live Presentations</a:t>
            </a:r>
            <a:endParaRPr/>
          </a:p>
        </p:txBody>
      </p:sp>
      <p:pic>
        <p:nvPicPr>
          <p:cNvPr id="5948" name="Google Shape;5948;p44"/>
          <p:cNvPicPr preferRelativeResize="0"/>
          <p:nvPr/>
        </p:nvPicPr>
        <p:blipFill>
          <a:blip r:embed="rId3">
            <a:alphaModFix/>
          </a:blip>
          <a:stretch>
            <a:fillRect/>
          </a:stretch>
        </p:blipFill>
        <p:spPr>
          <a:xfrm>
            <a:off x="3781300" y="1178313"/>
            <a:ext cx="3848100" cy="2886075"/>
          </a:xfrm>
          <a:prstGeom prst="rect">
            <a:avLst/>
          </a:prstGeom>
          <a:noFill/>
          <a:ln>
            <a:noFill/>
          </a:ln>
        </p:spPr>
      </p:pic>
      <p:pic>
        <p:nvPicPr>
          <p:cNvPr id="5949" name="Google Shape;5949;p44"/>
          <p:cNvPicPr preferRelativeResize="0"/>
          <p:nvPr/>
        </p:nvPicPr>
        <p:blipFill>
          <a:blip r:embed="rId4">
            <a:alphaModFix/>
          </a:blip>
          <a:stretch>
            <a:fillRect/>
          </a:stretch>
        </p:blipFill>
        <p:spPr>
          <a:xfrm>
            <a:off x="852000" y="1178325"/>
            <a:ext cx="2675925" cy="2006950"/>
          </a:xfrm>
          <a:prstGeom prst="rect">
            <a:avLst/>
          </a:prstGeom>
          <a:noFill/>
          <a:ln>
            <a:noFill/>
          </a:ln>
        </p:spPr>
      </p:pic>
      <p:pic>
        <p:nvPicPr>
          <p:cNvPr id="5950" name="Google Shape;5950;p44"/>
          <p:cNvPicPr preferRelativeResize="0"/>
          <p:nvPr/>
        </p:nvPicPr>
        <p:blipFill>
          <a:blip r:embed="rId5">
            <a:alphaModFix/>
          </a:blip>
          <a:stretch>
            <a:fillRect/>
          </a:stretch>
        </p:blipFill>
        <p:spPr>
          <a:xfrm>
            <a:off x="852000" y="3383775"/>
            <a:ext cx="2675925" cy="1591787"/>
          </a:xfrm>
          <a:prstGeom prst="rect">
            <a:avLst/>
          </a:prstGeom>
          <a:noFill/>
          <a:ln>
            <a:noFill/>
          </a:ln>
        </p:spPr>
      </p:pic>
      <p:pic>
        <p:nvPicPr>
          <p:cNvPr id="5951" name="Google Shape;5951;p44"/>
          <p:cNvPicPr preferRelativeResize="0"/>
          <p:nvPr/>
        </p:nvPicPr>
        <p:blipFill>
          <a:blip r:embed="rId6">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3" name="Shape 5873"/>
        <p:cNvGrpSpPr/>
        <p:nvPr/>
      </p:nvGrpSpPr>
      <p:grpSpPr>
        <a:xfrm>
          <a:off x="0" y="0"/>
          <a:ext cx="0" cy="0"/>
          <a:chOff x="0" y="0"/>
          <a:chExt cx="0" cy="0"/>
        </a:xfrm>
      </p:grpSpPr>
      <p:sp>
        <p:nvSpPr>
          <p:cNvPr id="5874" name="Google Shape;5874;p33"/>
          <p:cNvSpPr txBox="1"/>
          <p:nvPr>
            <p:ph type="title"/>
          </p:nvPr>
        </p:nvSpPr>
        <p:spPr>
          <a:xfrm>
            <a:off x="722350" y="1510800"/>
            <a:ext cx="6569700" cy="212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Before substantiating my Comp 523 proposal, there is a very timely and important email I feel obligated to share with you.</a:t>
            </a:r>
            <a:endParaRPr/>
          </a:p>
        </p:txBody>
      </p:sp>
      <p:pic>
        <p:nvPicPr>
          <p:cNvPr id="5875" name="Google Shape;5875;p33"/>
          <p:cNvPicPr preferRelativeResize="0"/>
          <p:nvPr/>
        </p:nvPicPr>
        <p:blipFill>
          <a:blip r:embed="rId3">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9" name="Shape 5879"/>
        <p:cNvGrpSpPr/>
        <p:nvPr/>
      </p:nvGrpSpPr>
      <p:grpSpPr>
        <a:xfrm>
          <a:off x="0" y="0"/>
          <a:ext cx="0" cy="0"/>
          <a:chOff x="0" y="0"/>
          <a:chExt cx="0" cy="0"/>
        </a:xfrm>
      </p:grpSpPr>
      <p:pic>
        <p:nvPicPr>
          <p:cNvPr id="5880" name="Google Shape;5880;p34"/>
          <p:cNvPicPr preferRelativeResize="0"/>
          <p:nvPr/>
        </p:nvPicPr>
        <p:blipFill rotWithShape="1">
          <a:blip r:embed="rId3">
            <a:alphaModFix/>
          </a:blip>
          <a:srcRect b="30157" l="0" r="0" t="0"/>
          <a:stretch/>
        </p:blipFill>
        <p:spPr>
          <a:xfrm>
            <a:off x="2009925" y="257500"/>
            <a:ext cx="5124151" cy="4628500"/>
          </a:xfrm>
          <a:prstGeom prst="rect">
            <a:avLst/>
          </a:prstGeom>
          <a:noFill/>
          <a:ln>
            <a:noFill/>
          </a:ln>
        </p:spPr>
      </p:pic>
      <p:pic>
        <p:nvPicPr>
          <p:cNvPr id="5881" name="Google Shape;5881;p34"/>
          <p:cNvPicPr preferRelativeResize="0"/>
          <p:nvPr/>
        </p:nvPicPr>
        <p:blipFill>
          <a:blip r:embed="rId4">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5" name="Shape 5885"/>
        <p:cNvGrpSpPr/>
        <p:nvPr/>
      </p:nvGrpSpPr>
      <p:grpSpPr>
        <a:xfrm>
          <a:off x="0" y="0"/>
          <a:ext cx="0" cy="0"/>
          <a:chOff x="0" y="0"/>
          <a:chExt cx="0" cy="0"/>
        </a:xfrm>
      </p:grpSpPr>
      <p:sp>
        <p:nvSpPr>
          <p:cNvPr id="5886" name="Google Shape;5886;p35"/>
          <p:cNvSpPr txBox="1"/>
          <p:nvPr>
            <p:ph type="title"/>
          </p:nvPr>
        </p:nvSpPr>
        <p:spPr>
          <a:xfrm>
            <a:off x="802925" y="1060925"/>
            <a:ext cx="6569700" cy="31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sz="2800"/>
              <a:t>This email is typical of much communication constantly blitzing all of us.  It is, in fact, bogus.  I know this to be true because I took just a few minutes and created it myself.  The following picture shows how a scammer might have used the email.</a:t>
            </a:r>
            <a:endParaRPr b="0" sz="2800"/>
          </a:p>
        </p:txBody>
      </p:sp>
      <p:pic>
        <p:nvPicPr>
          <p:cNvPr id="5887" name="Google Shape;5887;p35"/>
          <p:cNvPicPr preferRelativeResize="0"/>
          <p:nvPr/>
        </p:nvPicPr>
        <p:blipFill>
          <a:blip r:embed="rId3">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1" name="Shape 5891"/>
        <p:cNvGrpSpPr/>
        <p:nvPr/>
      </p:nvGrpSpPr>
      <p:grpSpPr>
        <a:xfrm>
          <a:off x="0" y="0"/>
          <a:ext cx="0" cy="0"/>
          <a:chOff x="0" y="0"/>
          <a:chExt cx="0" cy="0"/>
        </a:xfrm>
      </p:grpSpPr>
      <p:pic>
        <p:nvPicPr>
          <p:cNvPr id="5892" name="Google Shape;5892;p36"/>
          <p:cNvPicPr preferRelativeResize="0"/>
          <p:nvPr/>
        </p:nvPicPr>
        <p:blipFill rotWithShape="1">
          <a:blip r:embed="rId3">
            <a:alphaModFix/>
          </a:blip>
          <a:srcRect b="30709" l="0" r="0" t="0"/>
          <a:stretch/>
        </p:blipFill>
        <p:spPr>
          <a:xfrm>
            <a:off x="1914463" y="190375"/>
            <a:ext cx="5315074" cy="4762751"/>
          </a:xfrm>
          <a:prstGeom prst="rect">
            <a:avLst/>
          </a:prstGeom>
          <a:noFill/>
          <a:ln>
            <a:noFill/>
          </a:ln>
        </p:spPr>
      </p:pic>
      <p:pic>
        <p:nvPicPr>
          <p:cNvPr id="5893" name="Google Shape;5893;p36"/>
          <p:cNvPicPr preferRelativeResize="0"/>
          <p:nvPr/>
        </p:nvPicPr>
        <p:blipFill>
          <a:blip r:embed="rId4">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7" name="Shape 5897"/>
        <p:cNvGrpSpPr/>
        <p:nvPr/>
      </p:nvGrpSpPr>
      <p:grpSpPr>
        <a:xfrm>
          <a:off x="0" y="0"/>
          <a:ext cx="0" cy="0"/>
          <a:chOff x="0" y="0"/>
          <a:chExt cx="0" cy="0"/>
        </a:xfrm>
      </p:grpSpPr>
      <p:sp>
        <p:nvSpPr>
          <p:cNvPr id="5898" name="Google Shape;5898;p37"/>
          <p:cNvSpPr txBox="1"/>
          <p:nvPr>
            <p:ph idx="1" type="body"/>
          </p:nvPr>
        </p:nvSpPr>
        <p:spPr>
          <a:xfrm>
            <a:off x="720000" y="1027350"/>
            <a:ext cx="7704000" cy="308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It is simple for a scammer to gain the confidence of his intended victim by copying and inserting actual logos and misguiding the recipient by falsifying who is the actual sender.  The scammer’s call to action might be a request for money or information, or redirection to a site which will infect the victim’s computer with malware.  The sample above is a good example of the latter.  Since it is convincing in other ways, the reader is apt to let down his/her guard and click on the provided email address.  But hovering one’s cursor over that link would show that following the link will not take you where expected.  Instead, it will lead to an unsecure website having no connection to NCDHHS.</a:t>
            </a:r>
            <a:endParaRPr sz="2000"/>
          </a:p>
        </p:txBody>
      </p:sp>
      <p:pic>
        <p:nvPicPr>
          <p:cNvPr id="5899" name="Google Shape;5899;p37"/>
          <p:cNvPicPr preferRelativeResize="0"/>
          <p:nvPr/>
        </p:nvPicPr>
        <p:blipFill>
          <a:blip r:embed="rId3">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3" name="Shape 5903"/>
        <p:cNvGrpSpPr/>
        <p:nvPr/>
      </p:nvGrpSpPr>
      <p:grpSpPr>
        <a:xfrm>
          <a:off x="0" y="0"/>
          <a:ext cx="0" cy="0"/>
          <a:chOff x="0" y="0"/>
          <a:chExt cx="0" cy="0"/>
        </a:xfrm>
      </p:grpSpPr>
      <p:sp>
        <p:nvSpPr>
          <p:cNvPr id="5904" name="Google Shape;5904;p38"/>
          <p:cNvSpPr txBox="1"/>
          <p:nvPr>
            <p:ph type="title"/>
          </p:nvPr>
        </p:nvSpPr>
        <p:spPr>
          <a:xfrm>
            <a:off x="1082100" y="581475"/>
            <a:ext cx="6979800" cy="226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9000"/>
              <a:t>$50 BILLION</a:t>
            </a:r>
            <a:endParaRPr sz="9000"/>
          </a:p>
        </p:txBody>
      </p:sp>
      <p:sp>
        <p:nvSpPr>
          <p:cNvPr id="5905" name="Google Shape;5905;p38"/>
          <p:cNvSpPr txBox="1"/>
          <p:nvPr>
            <p:ph idx="1" type="subTitle"/>
          </p:nvPr>
        </p:nvSpPr>
        <p:spPr>
          <a:xfrm flipH="1">
            <a:off x="1319700" y="2850975"/>
            <a:ext cx="6504600" cy="2269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It is estimated that over $50 billion is lost to scams annually in the United States.  Scambusters® is designed to teach participants to recognize and avoid scams.  It was originally designed to be presented live in schools and has met with great success.  Over 95% of the time schools have invited BBB to return in order to reach more students.  BBBs throughout the US and Canada have adopted the program.</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pic>
        <p:nvPicPr>
          <p:cNvPr id="5906" name="Google Shape;5906;p38"/>
          <p:cNvPicPr preferRelativeResize="0"/>
          <p:nvPr/>
        </p:nvPicPr>
        <p:blipFill>
          <a:blip r:embed="rId3">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0" name="Shape 5910"/>
        <p:cNvGrpSpPr/>
        <p:nvPr/>
      </p:nvGrpSpPr>
      <p:grpSpPr>
        <a:xfrm>
          <a:off x="0" y="0"/>
          <a:ext cx="0" cy="0"/>
          <a:chOff x="0" y="0"/>
          <a:chExt cx="0" cy="0"/>
        </a:xfrm>
      </p:grpSpPr>
      <p:sp>
        <p:nvSpPr>
          <p:cNvPr id="5911" name="Google Shape;5911;p39"/>
          <p:cNvSpPr txBox="1"/>
          <p:nvPr>
            <p:ph type="title"/>
          </p:nvPr>
        </p:nvSpPr>
        <p:spPr>
          <a:xfrm flipH="1">
            <a:off x="1168327" y="1501750"/>
            <a:ext cx="6164700" cy="213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800"/>
              <a:t>Nevertheless, the number of scammers multiply faster than BBB’s resources.  We only have so much time and manpower available for presentations.  Therefore, creating alternate delivery methods for Scambusters®’ messages is key.  Such steps were taken during the pandemic, when live presentations were limited.</a:t>
            </a:r>
            <a:endParaRPr b="0" sz="2800"/>
          </a:p>
        </p:txBody>
      </p:sp>
      <p:pic>
        <p:nvPicPr>
          <p:cNvPr id="5912" name="Google Shape;5912;p39"/>
          <p:cNvPicPr preferRelativeResize="0"/>
          <p:nvPr/>
        </p:nvPicPr>
        <p:blipFill>
          <a:blip r:embed="rId3">
            <a:alphaModFix/>
          </a:blip>
          <a:stretch>
            <a:fillRect/>
          </a:stretch>
        </p:blipFill>
        <p:spPr>
          <a:xfrm>
            <a:off x="8348850" y="4037225"/>
            <a:ext cx="621950" cy="9338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6" name="Shape 5916"/>
        <p:cNvGrpSpPr/>
        <p:nvPr/>
      </p:nvGrpSpPr>
      <p:grpSpPr>
        <a:xfrm>
          <a:off x="0" y="0"/>
          <a:ext cx="0" cy="0"/>
          <a:chOff x="0" y="0"/>
          <a:chExt cx="0" cy="0"/>
        </a:xfrm>
      </p:grpSpPr>
      <p:sp>
        <p:nvSpPr>
          <p:cNvPr id="5917" name="Google Shape;5917;p40"/>
          <p:cNvSpPr txBox="1"/>
          <p:nvPr>
            <p:ph idx="1" type="subTitle"/>
          </p:nvPr>
        </p:nvSpPr>
        <p:spPr>
          <a:xfrm>
            <a:off x="909975" y="1379275"/>
            <a:ext cx="3256500" cy="84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Scambusters® Flip Lessons</a:t>
            </a:r>
            <a:endParaRPr/>
          </a:p>
        </p:txBody>
      </p:sp>
      <p:sp>
        <p:nvSpPr>
          <p:cNvPr id="5918" name="Google Shape;5918;p40"/>
          <p:cNvSpPr txBox="1"/>
          <p:nvPr>
            <p:ph idx="3" type="subTitle"/>
          </p:nvPr>
        </p:nvSpPr>
        <p:spPr>
          <a:xfrm>
            <a:off x="5011875" y="1379275"/>
            <a:ext cx="3192000" cy="84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Scambusters® The Video Game</a:t>
            </a:r>
            <a:endParaRPr/>
          </a:p>
        </p:txBody>
      </p:sp>
      <p:sp>
        <p:nvSpPr>
          <p:cNvPr id="5919" name="Google Shape;5919;p40"/>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
            </a:r>
            <a:r>
              <a:rPr lang="en"/>
              <a:t>ew Additions to the Scambusters® Suite</a:t>
            </a:r>
            <a:endParaRPr/>
          </a:p>
        </p:txBody>
      </p:sp>
      <p:pic>
        <p:nvPicPr>
          <p:cNvPr id="5920" name="Google Shape;5920;p40">
            <a:hlinkClick r:id="rId5"/>
          </p:cNvPr>
          <p:cNvPicPr preferRelativeResize="0"/>
          <p:nvPr/>
        </p:nvPicPr>
        <p:blipFill>
          <a:blip r:embed="rId6">
            <a:alphaModFix/>
          </a:blip>
          <a:stretch>
            <a:fillRect/>
          </a:stretch>
        </p:blipFill>
        <p:spPr>
          <a:xfrm>
            <a:off x="5543400" y="2431825"/>
            <a:ext cx="2128957" cy="2325575"/>
          </a:xfrm>
          <a:prstGeom prst="rect">
            <a:avLst/>
          </a:prstGeom>
          <a:noFill/>
          <a:ln>
            <a:noFill/>
          </a:ln>
        </p:spPr>
      </p:pic>
      <p:pic>
        <p:nvPicPr>
          <p:cNvPr id="5921" name="Google Shape;5921;p40">
            <a:hlinkClick r:id="rId7"/>
          </p:cNvPr>
          <p:cNvPicPr preferRelativeResize="0"/>
          <p:nvPr/>
        </p:nvPicPr>
        <p:blipFill>
          <a:blip r:embed="rId8">
            <a:alphaModFix/>
          </a:blip>
          <a:stretch>
            <a:fillRect/>
          </a:stretch>
        </p:blipFill>
        <p:spPr>
          <a:xfrm>
            <a:off x="1735476" y="2431825"/>
            <a:ext cx="1805375" cy="2325575"/>
          </a:xfrm>
          <a:prstGeom prst="rect">
            <a:avLst/>
          </a:prstGeom>
          <a:noFill/>
          <a:ln>
            <a:noFill/>
          </a:ln>
        </p:spPr>
      </p:pic>
      <p:pic>
        <p:nvPicPr>
          <p:cNvPr id="5922" name="Google Shape;5922;p40"/>
          <p:cNvPicPr preferRelativeResize="0"/>
          <p:nvPr/>
        </p:nvPicPr>
        <p:blipFill>
          <a:blip r:embed="rId9">
            <a:alphaModFix/>
          </a:blip>
          <a:stretch>
            <a:fillRect/>
          </a:stretch>
        </p:blipFill>
        <p:spPr>
          <a:xfrm>
            <a:off x="8348850" y="4037225"/>
            <a:ext cx="621950" cy="9338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rypto Bank Project Proposal by Slidesgo">
  <a:themeElements>
    <a:clrScheme name="Simple Light">
      <a:dk1>
        <a:srgbClr val="0091E4"/>
      </a:dk1>
      <a:lt1>
        <a:srgbClr val="FFFFFF"/>
      </a:lt1>
      <a:dk2>
        <a:srgbClr val="FAEA2A"/>
      </a:dk2>
      <a:lt2>
        <a:srgbClr val="FFA219"/>
      </a:lt2>
      <a:accent1>
        <a:srgbClr val="3AFFF8"/>
      </a:accent1>
      <a:accent2>
        <a:srgbClr val="FF49C2"/>
      </a:accent2>
      <a:accent3>
        <a:srgbClr val="270190"/>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