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2" r:id="rId5"/>
    <p:sldId id="259" r:id="rId6"/>
    <p:sldId id="260" r:id="rId7"/>
    <p:sldId id="263" r:id="rId8"/>
    <p:sldId id="261" r:id="rId9"/>
    <p:sldId id="266" r:id="rId10"/>
    <p:sldId id="268" r:id="rId11"/>
    <p:sldId id="26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94679"/>
  </p:normalViewPr>
  <p:slideViewPr>
    <p:cSldViewPr snapToGrid="0" snapToObjects="1">
      <p:cViewPr varScale="1">
        <p:scale>
          <a:sx n="90" d="100"/>
          <a:sy n="90" d="100"/>
        </p:scale>
        <p:origin x="232" y="4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DF158-7E54-214C-8D6A-1A39B5C77F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EDA128-CBAA-8A47-B758-C04A1C82A6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482F43-8264-F243-B2D2-37D2F4D1646D}"/>
              </a:ext>
            </a:extLst>
          </p:cNvPr>
          <p:cNvSpPr>
            <a:spLocks noGrp="1"/>
          </p:cNvSpPr>
          <p:nvPr>
            <p:ph type="dt" sz="half" idx="10"/>
          </p:nvPr>
        </p:nvSpPr>
        <p:spPr/>
        <p:txBody>
          <a:bodyPr/>
          <a:lstStyle/>
          <a:p>
            <a:fld id="{87E1ED89-A47C-3C43-8800-00462237BF1E}" type="datetimeFigureOut">
              <a:rPr lang="en-US" smtClean="0"/>
              <a:t>1/12/22</a:t>
            </a:fld>
            <a:endParaRPr lang="en-US"/>
          </a:p>
        </p:txBody>
      </p:sp>
      <p:sp>
        <p:nvSpPr>
          <p:cNvPr id="5" name="Footer Placeholder 4">
            <a:extLst>
              <a:ext uri="{FF2B5EF4-FFF2-40B4-BE49-F238E27FC236}">
                <a16:creationId xmlns:a16="http://schemas.microsoft.com/office/drawing/2014/main" id="{61CD4C97-4160-B941-A185-DACB2F4BE9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984538-284F-C34D-BF2D-A98DF0D5EA17}"/>
              </a:ext>
            </a:extLst>
          </p:cNvPr>
          <p:cNvSpPr>
            <a:spLocks noGrp="1"/>
          </p:cNvSpPr>
          <p:nvPr>
            <p:ph type="sldNum" sz="quarter" idx="12"/>
          </p:nvPr>
        </p:nvSpPr>
        <p:spPr/>
        <p:txBody>
          <a:bodyPr/>
          <a:lstStyle/>
          <a:p>
            <a:fld id="{A43448B0-63D9-954B-B179-0C79A43E7192}" type="slidenum">
              <a:rPr lang="en-US" smtClean="0"/>
              <a:t>‹#›</a:t>
            </a:fld>
            <a:endParaRPr lang="en-US"/>
          </a:p>
        </p:txBody>
      </p:sp>
    </p:spTree>
    <p:extLst>
      <p:ext uri="{BB962C8B-B14F-4D97-AF65-F5344CB8AC3E}">
        <p14:creationId xmlns:p14="http://schemas.microsoft.com/office/powerpoint/2010/main" val="1544393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80E18-419B-2540-AE5D-AE5C3AB905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539E17-66F6-1947-BF02-BA549CF4FF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46AB25-D405-2340-AE53-F0743113E571}"/>
              </a:ext>
            </a:extLst>
          </p:cNvPr>
          <p:cNvSpPr>
            <a:spLocks noGrp="1"/>
          </p:cNvSpPr>
          <p:nvPr>
            <p:ph type="dt" sz="half" idx="10"/>
          </p:nvPr>
        </p:nvSpPr>
        <p:spPr/>
        <p:txBody>
          <a:bodyPr/>
          <a:lstStyle/>
          <a:p>
            <a:fld id="{87E1ED89-A47C-3C43-8800-00462237BF1E}" type="datetimeFigureOut">
              <a:rPr lang="en-US" smtClean="0"/>
              <a:t>1/12/22</a:t>
            </a:fld>
            <a:endParaRPr lang="en-US"/>
          </a:p>
        </p:txBody>
      </p:sp>
      <p:sp>
        <p:nvSpPr>
          <p:cNvPr id="5" name="Footer Placeholder 4">
            <a:extLst>
              <a:ext uri="{FF2B5EF4-FFF2-40B4-BE49-F238E27FC236}">
                <a16:creationId xmlns:a16="http://schemas.microsoft.com/office/drawing/2014/main" id="{BA2B8ECC-B19F-AA4D-B197-7F7489C48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8F9BF0-08A7-1C4E-80D5-9509A2519784}"/>
              </a:ext>
            </a:extLst>
          </p:cNvPr>
          <p:cNvSpPr>
            <a:spLocks noGrp="1"/>
          </p:cNvSpPr>
          <p:nvPr>
            <p:ph type="sldNum" sz="quarter" idx="12"/>
          </p:nvPr>
        </p:nvSpPr>
        <p:spPr/>
        <p:txBody>
          <a:bodyPr/>
          <a:lstStyle/>
          <a:p>
            <a:fld id="{A43448B0-63D9-954B-B179-0C79A43E7192}" type="slidenum">
              <a:rPr lang="en-US" smtClean="0"/>
              <a:t>‹#›</a:t>
            </a:fld>
            <a:endParaRPr lang="en-US"/>
          </a:p>
        </p:txBody>
      </p:sp>
    </p:spTree>
    <p:extLst>
      <p:ext uri="{BB962C8B-B14F-4D97-AF65-F5344CB8AC3E}">
        <p14:creationId xmlns:p14="http://schemas.microsoft.com/office/powerpoint/2010/main" val="1003640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AB1003-65B3-FF40-ADC2-53016ABED7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D7D650-B22C-3547-B652-D8C3155C64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4B6216-5CAB-7B4D-9154-C006B6CB22E3}"/>
              </a:ext>
            </a:extLst>
          </p:cNvPr>
          <p:cNvSpPr>
            <a:spLocks noGrp="1"/>
          </p:cNvSpPr>
          <p:nvPr>
            <p:ph type="dt" sz="half" idx="10"/>
          </p:nvPr>
        </p:nvSpPr>
        <p:spPr/>
        <p:txBody>
          <a:bodyPr/>
          <a:lstStyle/>
          <a:p>
            <a:fld id="{87E1ED89-A47C-3C43-8800-00462237BF1E}" type="datetimeFigureOut">
              <a:rPr lang="en-US" smtClean="0"/>
              <a:t>1/12/22</a:t>
            </a:fld>
            <a:endParaRPr lang="en-US"/>
          </a:p>
        </p:txBody>
      </p:sp>
      <p:sp>
        <p:nvSpPr>
          <p:cNvPr id="5" name="Footer Placeholder 4">
            <a:extLst>
              <a:ext uri="{FF2B5EF4-FFF2-40B4-BE49-F238E27FC236}">
                <a16:creationId xmlns:a16="http://schemas.microsoft.com/office/drawing/2014/main" id="{C649876D-847D-D842-ABD4-DCB6E53682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4A320E-9C24-CB44-80DA-272EF467D6F4}"/>
              </a:ext>
            </a:extLst>
          </p:cNvPr>
          <p:cNvSpPr>
            <a:spLocks noGrp="1"/>
          </p:cNvSpPr>
          <p:nvPr>
            <p:ph type="sldNum" sz="quarter" idx="12"/>
          </p:nvPr>
        </p:nvSpPr>
        <p:spPr/>
        <p:txBody>
          <a:bodyPr/>
          <a:lstStyle/>
          <a:p>
            <a:fld id="{A43448B0-63D9-954B-B179-0C79A43E7192}" type="slidenum">
              <a:rPr lang="en-US" smtClean="0"/>
              <a:t>‹#›</a:t>
            </a:fld>
            <a:endParaRPr lang="en-US"/>
          </a:p>
        </p:txBody>
      </p:sp>
    </p:spTree>
    <p:extLst>
      <p:ext uri="{BB962C8B-B14F-4D97-AF65-F5344CB8AC3E}">
        <p14:creationId xmlns:p14="http://schemas.microsoft.com/office/powerpoint/2010/main" val="1224100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C2056-1E23-5B4E-BC16-78C196F7D0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0C201A-981A-524C-AEE9-7E3121AD47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2AF104-1532-2D4B-9914-119A5BE19564}"/>
              </a:ext>
            </a:extLst>
          </p:cNvPr>
          <p:cNvSpPr>
            <a:spLocks noGrp="1"/>
          </p:cNvSpPr>
          <p:nvPr>
            <p:ph type="dt" sz="half" idx="10"/>
          </p:nvPr>
        </p:nvSpPr>
        <p:spPr/>
        <p:txBody>
          <a:bodyPr/>
          <a:lstStyle/>
          <a:p>
            <a:fld id="{87E1ED89-A47C-3C43-8800-00462237BF1E}" type="datetimeFigureOut">
              <a:rPr lang="en-US" smtClean="0"/>
              <a:t>1/12/22</a:t>
            </a:fld>
            <a:endParaRPr lang="en-US"/>
          </a:p>
        </p:txBody>
      </p:sp>
      <p:sp>
        <p:nvSpPr>
          <p:cNvPr id="5" name="Footer Placeholder 4">
            <a:extLst>
              <a:ext uri="{FF2B5EF4-FFF2-40B4-BE49-F238E27FC236}">
                <a16:creationId xmlns:a16="http://schemas.microsoft.com/office/drawing/2014/main" id="{6A2C10BC-AE6B-9948-97F6-06CEAC5359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69C4DD-E067-1449-B0A4-E4FFCDE39DAF}"/>
              </a:ext>
            </a:extLst>
          </p:cNvPr>
          <p:cNvSpPr>
            <a:spLocks noGrp="1"/>
          </p:cNvSpPr>
          <p:nvPr>
            <p:ph type="sldNum" sz="quarter" idx="12"/>
          </p:nvPr>
        </p:nvSpPr>
        <p:spPr/>
        <p:txBody>
          <a:bodyPr/>
          <a:lstStyle/>
          <a:p>
            <a:fld id="{A43448B0-63D9-954B-B179-0C79A43E7192}" type="slidenum">
              <a:rPr lang="en-US" smtClean="0"/>
              <a:t>‹#›</a:t>
            </a:fld>
            <a:endParaRPr lang="en-US"/>
          </a:p>
        </p:txBody>
      </p:sp>
    </p:spTree>
    <p:extLst>
      <p:ext uri="{BB962C8B-B14F-4D97-AF65-F5344CB8AC3E}">
        <p14:creationId xmlns:p14="http://schemas.microsoft.com/office/powerpoint/2010/main" val="4125994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3C765-3895-F64F-91DA-341DB484CE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5FFD23-305D-2845-88A4-03F3723549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72967E-6E17-D44F-B105-DFBEFC33E246}"/>
              </a:ext>
            </a:extLst>
          </p:cNvPr>
          <p:cNvSpPr>
            <a:spLocks noGrp="1"/>
          </p:cNvSpPr>
          <p:nvPr>
            <p:ph type="dt" sz="half" idx="10"/>
          </p:nvPr>
        </p:nvSpPr>
        <p:spPr/>
        <p:txBody>
          <a:bodyPr/>
          <a:lstStyle/>
          <a:p>
            <a:fld id="{87E1ED89-A47C-3C43-8800-00462237BF1E}" type="datetimeFigureOut">
              <a:rPr lang="en-US" smtClean="0"/>
              <a:t>1/12/22</a:t>
            </a:fld>
            <a:endParaRPr lang="en-US"/>
          </a:p>
        </p:txBody>
      </p:sp>
      <p:sp>
        <p:nvSpPr>
          <p:cNvPr id="5" name="Footer Placeholder 4">
            <a:extLst>
              <a:ext uri="{FF2B5EF4-FFF2-40B4-BE49-F238E27FC236}">
                <a16:creationId xmlns:a16="http://schemas.microsoft.com/office/drawing/2014/main" id="{DE8999E4-DD7B-6548-B90C-96015D5AE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88718F-5F78-C44B-9B0B-9A5A0F415C64}"/>
              </a:ext>
            </a:extLst>
          </p:cNvPr>
          <p:cNvSpPr>
            <a:spLocks noGrp="1"/>
          </p:cNvSpPr>
          <p:nvPr>
            <p:ph type="sldNum" sz="quarter" idx="12"/>
          </p:nvPr>
        </p:nvSpPr>
        <p:spPr/>
        <p:txBody>
          <a:bodyPr/>
          <a:lstStyle/>
          <a:p>
            <a:fld id="{A43448B0-63D9-954B-B179-0C79A43E7192}" type="slidenum">
              <a:rPr lang="en-US" smtClean="0"/>
              <a:t>‹#›</a:t>
            </a:fld>
            <a:endParaRPr lang="en-US"/>
          </a:p>
        </p:txBody>
      </p:sp>
    </p:spTree>
    <p:extLst>
      <p:ext uri="{BB962C8B-B14F-4D97-AF65-F5344CB8AC3E}">
        <p14:creationId xmlns:p14="http://schemas.microsoft.com/office/powerpoint/2010/main" val="594355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F323E-6267-644A-B8F9-104E04D5BD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699459-BA72-2C48-9FA9-A29C488490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5022E5-8669-0548-B4D6-45098FEEC0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B043AB-0742-7845-BCFE-9929FD4A227D}"/>
              </a:ext>
            </a:extLst>
          </p:cNvPr>
          <p:cNvSpPr>
            <a:spLocks noGrp="1"/>
          </p:cNvSpPr>
          <p:nvPr>
            <p:ph type="dt" sz="half" idx="10"/>
          </p:nvPr>
        </p:nvSpPr>
        <p:spPr/>
        <p:txBody>
          <a:bodyPr/>
          <a:lstStyle/>
          <a:p>
            <a:fld id="{87E1ED89-A47C-3C43-8800-00462237BF1E}" type="datetimeFigureOut">
              <a:rPr lang="en-US" smtClean="0"/>
              <a:t>1/12/22</a:t>
            </a:fld>
            <a:endParaRPr lang="en-US"/>
          </a:p>
        </p:txBody>
      </p:sp>
      <p:sp>
        <p:nvSpPr>
          <p:cNvPr id="6" name="Footer Placeholder 5">
            <a:extLst>
              <a:ext uri="{FF2B5EF4-FFF2-40B4-BE49-F238E27FC236}">
                <a16:creationId xmlns:a16="http://schemas.microsoft.com/office/drawing/2014/main" id="{94EC78EC-C175-0846-90C4-789643C338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983D5-2ACE-964F-B694-ED12D7930A93}"/>
              </a:ext>
            </a:extLst>
          </p:cNvPr>
          <p:cNvSpPr>
            <a:spLocks noGrp="1"/>
          </p:cNvSpPr>
          <p:nvPr>
            <p:ph type="sldNum" sz="quarter" idx="12"/>
          </p:nvPr>
        </p:nvSpPr>
        <p:spPr/>
        <p:txBody>
          <a:bodyPr/>
          <a:lstStyle/>
          <a:p>
            <a:fld id="{A43448B0-63D9-954B-B179-0C79A43E7192}" type="slidenum">
              <a:rPr lang="en-US" smtClean="0"/>
              <a:t>‹#›</a:t>
            </a:fld>
            <a:endParaRPr lang="en-US"/>
          </a:p>
        </p:txBody>
      </p:sp>
    </p:spTree>
    <p:extLst>
      <p:ext uri="{BB962C8B-B14F-4D97-AF65-F5344CB8AC3E}">
        <p14:creationId xmlns:p14="http://schemas.microsoft.com/office/powerpoint/2010/main" val="1433781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278ED-CCA7-694B-8271-A3175CC2ED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4A476E-ADFB-EB42-B5A1-585B078BA3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271E45-593D-6649-803C-DAC7BA7AE6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F79844-DF3B-E34D-818E-AF62812929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38BD2B-CE14-E942-806C-E56C9719ED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FD97AE-B66A-3F42-A19D-1C013FA222A5}"/>
              </a:ext>
            </a:extLst>
          </p:cNvPr>
          <p:cNvSpPr>
            <a:spLocks noGrp="1"/>
          </p:cNvSpPr>
          <p:nvPr>
            <p:ph type="dt" sz="half" idx="10"/>
          </p:nvPr>
        </p:nvSpPr>
        <p:spPr/>
        <p:txBody>
          <a:bodyPr/>
          <a:lstStyle/>
          <a:p>
            <a:fld id="{87E1ED89-A47C-3C43-8800-00462237BF1E}" type="datetimeFigureOut">
              <a:rPr lang="en-US" smtClean="0"/>
              <a:t>1/12/22</a:t>
            </a:fld>
            <a:endParaRPr lang="en-US"/>
          </a:p>
        </p:txBody>
      </p:sp>
      <p:sp>
        <p:nvSpPr>
          <p:cNvPr id="8" name="Footer Placeholder 7">
            <a:extLst>
              <a:ext uri="{FF2B5EF4-FFF2-40B4-BE49-F238E27FC236}">
                <a16:creationId xmlns:a16="http://schemas.microsoft.com/office/drawing/2014/main" id="{496E14FB-3A18-B240-91E7-6670FBD88D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569F12-8F7C-4845-8BC6-1F56216AFECD}"/>
              </a:ext>
            </a:extLst>
          </p:cNvPr>
          <p:cNvSpPr>
            <a:spLocks noGrp="1"/>
          </p:cNvSpPr>
          <p:nvPr>
            <p:ph type="sldNum" sz="quarter" idx="12"/>
          </p:nvPr>
        </p:nvSpPr>
        <p:spPr/>
        <p:txBody>
          <a:bodyPr/>
          <a:lstStyle/>
          <a:p>
            <a:fld id="{A43448B0-63D9-954B-B179-0C79A43E7192}" type="slidenum">
              <a:rPr lang="en-US" smtClean="0"/>
              <a:t>‹#›</a:t>
            </a:fld>
            <a:endParaRPr lang="en-US"/>
          </a:p>
        </p:txBody>
      </p:sp>
    </p:spTree>
    <p:extLst>
      <p:ext uri="{BB962C8B-B14F-4D97-AF65-F5344CB8AC3E}">
        <p14:creationId xmlns:p14="http://schemas.microsoft.com/office/powerpoint/2010/main" val="1091348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48CD8-64D5-FE45-8416-5228C88841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17391D-D699-EF42-A57E-23B6F2FD1AEA}"/>
              </a:ext>
            </a:extLst>
          </p:cNvPr>
          <p:cNvSpPr>
            <a:spLocks noGrp="1"/>
          </p:cNvSpPr>
          <p:nvPr>
            <p:ph type="dt" sz="half" idx="10"/>
          </p:nvPr>
        </p:nvSpPr>
        <p:spPr/>
        <p:txBody>
          <a:bodyPr/>
          <a:lstStyle/>
          <a:p>
            <a:fld id="{87E1ED89-A47C-3C43-8800-00462237BF1E}" type="datetimeFigureOut">
              <a:rPr lang="en-US" smtClean="0"/>
              <a:t>1/12/22</a:t>
            </a:fld>
            <a:endParaRPr lang="en-US"/>
          </a:p>
        </p:txBody>
      </p:sp>
      <p:sp>
        <p:nvSpPr>
          <p:cNvPr id="4" name="Footer Placeholder 3">
            <a:extLst>
              <a:ext uri="{FF2B5EF4-FFF2-40B4-BE49-F238E27FC236}">
                <a16:creationId xmlns:a16="http://schemas.microsoft.com/office/drawing/2014/main" id="{808520D9-0459-AC43-9D4C-1CD7A1A876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922BD7-6230-A44C-9E5F-A90962A589BC}"/>
              </a:ext>
            </a:extLst>
          </p:cNvPr>
          <p:cNvSpPr>
            <a:spLocks noGrp="1"/>
          </p:cNvSpPr>
          <p:nvPr>
            <p:ph type="sldNum" sz="quarter" idx="12"/>
          </p:nvPr>
        </p:nvSpPr>
        <p:spPr/>
        <p:txBody>
          <a:bodyPr/>
          <a:lstStyle/>
          <a:p>
            <a:fld id="{A43448B0-63D9-954B-B179-0C79A43E7192}" type="slidenum">
              <a:rPr lang="en-US" smtClean="0"/>
              <a:t>‹#›</a:t>
            </a:fld>
            <a:endParaRPr lang="en-US"/>
          </a:p>
        </p:txBody>
      </p:sp>
    </p:spTree>
    <p:extLst>
      <p:ext uri="{BB962C8B-B14F-4D97-AF65-F5344CB8AC3E}">
        <p14:creationId xmlns:p14="http://schemas.microsoft.com/office/powerpoint/2010/main" val="2885450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39E770-6806-1E4A-997F-CC830943B0C1}"/>
              </a:ext>
            </a:extLst>
          </p:cNvPr>
          <p:cNvSpPr>
            <a:spLocks noGrp="1"/>
          </p:cNvSpPr>
          <p:nvPr>
            <p:ph type="dt" sz="half" idx="10"/>
          </p:nvPr>
        </p:nvSpPr>
        <p:spPr/>
        <p:txBody>
          <a:bodyPr/>
          <a:lstStyle/>
          <a:p>
            <a:fld id="{87E1ED89-A47C-3C43-8800-00462237BF1E}" type="datetimeFigureOut">
              <a:rPr lang="en-US" smtClean="0"/>
              <a:t>1/12/22</a:t>
            </a:fld>
            <a:endParaRPr lang="en-US"/>
          </a:p>
        </p:txBody>
      </p:sp>
      <p:sp>
        <p:nvSpPr>
          <p:cNvPr id="3" name="Footer Placeholder 2">
            <a:extLst>
              <a:ext uri="{FF2B5EF4-FFF2-40B4-BE49-F238E27FC236}">
                <a16:creationId xmlns:a16="http://schemas.microsoft.com/office/drawing/2014/main" id="{08F29D30-836E-354A-8891-A3E6A18C83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92D5C4-3EE6-594A-B76E-3B785914E686}"/>
              </a:ext>
            </a:extLst>
          </p:cNvPr>
          <p:cNvSpPr>
            <a:spLocks noGrp="1"/>
          </p:cNvSpPr>
          <p:nvPr>
            <p:ph type="sldNum" sz="quarter" idx="12"/>
          </p:nvPr>
        </p:nvSpPr>
        <p:spPr/>
        <p:txBody>
          <a:bodyPr/>
          <a:lstStyle/>
          <a:p>
            <a:fld id="{A43448B0-63D9-954B-B179-0C79A43E7192}" type="slidenum">
              <a:rPr lang="en-US" smtClean="0"/>
              <a:t>‹#›</a:t>
            </a:fld>
            <a:endParaRPr lang="en-US"/>
          </a:p>
        </p:txBody>
      </p:sp>
    </p:spTree>
    <p:extLst>
      <p:ext uri="{BB962C8B-B14F-4D97-AF65-F5344CB8AC3E}">
        <p14:creationId xmlns:p14="http://schemas.microsoft.com/office/powerpoint/2010/main" val="3587822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38743-240F-DC4C-93E2-8901A4D85B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9E9A63-B0B1-244A-816E-8B2C95A8FF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A33263-270F-9545-8630-E86C284CBA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3F0844-B4AE-4146-A942-6C4CB45003D8}"/>
              </a:ext>
            </a:extLst>
          </p:cNvPr>
          <p:cNvSpPr>
            <a:spLocks noGrp="1"/>
          </p:cNvSpPr>
          <p:nvPr>
            <p:ph type="dt" sz="half" idx="10"/>
          </p:nvPr>
        </p:nvSpPr>
        <p:spPr/>
        <p:txBody>
          <a:bodyPr/>
          <a:lstStyle/>
          <a:p>
            <a:fld id="{87E1ED89-A47C-3C43-8800-00462237BF1E}" type="datetimeFigureOut">
              <a:rPr lang="en-US" smtClean="0"/>
              <a:t>1/12/22</a:t>
            </a:fld>
            <a:endParaRPr lang="en-US"/>
          </a:p>
        </p:txBody>
      </p:sp>
      <p:sp>
        <p:nvSpPr>
          <p:cNvPr id="6" name="Footer Placeholder 5">
            <a:extLst>
              <a:ext uri="{FF2B5EF4-FFF2-40B4-BE49-F238E27FC236}">
                <a16:creationId xmlns:a16="http://schemas.microsoft.com/office/drawing/2014/main" id="{E081D644-7132-9C49-A138-EBCB7C65F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0D0CAB-832C-264E-B4B1-3BDA94AC1E4C}"/>
              </a:ext>
            </a:extLst>
          </p:cNvPr>
          <p:cNvSpPr>
            <a:spLocks noGrp="1"/>
          </p:cNvSpPr>
          <p:nvPr>
            <p:ph type="sldNum" sz="quarter" idx="12"/>
          </p:nvPr>
        </p:nvSpPr>
        <p:spPr/>
        <p:txBody>
          <a:bodyPr/>
          <a:lstStyle/>
          <a:p>
            <a:fld id="{A43448B0-63D9-954B-B179-0C79A43E7192}" type="slidenum">
              <a:rPr lang="en-US" smtClean="0"/>
              <a:t>‹#›</a:t>
            </a:fld>
            <a:endParaRPr lang="en-US"/>
          </a:p>
        </p:txBody>
      </p:sp>
    </p:spTree>
    <p:extLst>
      <p:ext uri="{BB962C8B-B14F-4D97-AF65-F5344CB8AC3E}">
        <p14:creationId xmlns:p14="http://schemas.microsoft.com/office/powerpoint/2010/main" val="697688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2E594-9A18-CA4E-B2BD-011984AFEE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E7B64C-30D5-2A40-A1F4-40549AF4CA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DBDD31-B51A-6646-BB34-405F1E4F3F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00EA45-CC9F-624C-BFD5-08B1E7D7446B}"/>
              </a:ext>
            </a:extLst>
          </p:cNvPr>
          <p:cNvSpPr>
            <a:spLocks noGrp="1"/>
          </p:cNvSpPr>
          <p:nvPr>
            <p:ph type="dt" sz="half" idx="10"/>
          </p:nvPr>
        </p:nvSpPr>
        <p:spPr/>
        <p:txBody>
          <a:bodyPr/>
          <a:lstStyle/>
          <a:p>
            <a:fld id="{87E1ED89-A47C-3C43-8800-00462237BF1E}" type="datetimeFigureOut">
              <a:rPr lang="en-US" smtClean="0"/>
              <a:t>1/12/22</a:t>
            </a:fld>
            <a:endParaRPr lang="en-US"/>
          </a:p>
        </p:txBody>
      </p:sp>
      <p:sp>
        <p:nvSpPr>
          <p:cNvPr id="6" name="Footer Placeholder 5">
            <a:extLst>
              <a:ext uri="{FF2B5EF4-FFF2-40B4-BE49-F238E27FC236}">
                <a16:creationId xmlns:a16="http://schemas.microsoft.com/office/drawing/2014/main" id="{4986ABD3-FCCF-CC4F-BCDC-08D159E223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00F9A3-8BCA-774F-9D7E-7F4A051CDFA8}"/>
              </a:ext>
            </a:extLst>
          </p:cNvPr>
          <p:cNvSpPr>
            <a:spLocks noGrp="1"/>
          </p:cNvSpPr>
          <p:nvPr>
            <p:ph type="sldNum" sz="quarter" idx="12"/>
          </p:nvPr>
        </p:nvSpPr>
        <p:spPr/>
        <p:txBody>
          <a:bodyPr/>
          <a:lstStyle/>
          <a:p>
            <a:fld id="{A43448B0-63D9-954B-B179-0C79A43E7192}" type="slidenum">
              <a:rPr lang="en-US" smtClean="0"/>
              <a:t>‹#›</a:t>
            </a:fld>
            <a:endParaRPr lang="en-US"/>
          </a:p>
        </p:txBody>
      </p:sp>
    </p:spTree>
    <p:extLst>
      <p:ext uri="{BB962C8B-B14F-4D97-AF65-F5344CB8AC3E}">
        <p14:creationId xmlns:p14="http://schemas.microsoft.com/office/powerpoint/2010/main" val="1028946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F517FA-610A-2F40-A625-712DA7B764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BD2FDD-7D20-1C41-99F9-185C18468F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23BBE0-8B1E-6442-A155-4745DBA6E5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E1ED89-A47C-3C43-8800-00462237BF1E}" type="datetimeFigureOut">
              <a:rPr lang="en-US" smtClean="0"/>
              <a:t>1/12/22</a:t>
            </a:fld>
            <a:endParaRPr lang="en-US"/>
          </a:p>
        </p:txBody>
      </p:sp>
      <p:sp>
        <p:nvSpPr>
          <p:cNvPr id="5" name="Footer Placeholder 4">
            <a:extLst>
              <a:ext uri="{FF2B5EF4-FFF2-40B4-BE49-F238E27FC236}">
                <a16:creationId xmlns:a16="http://schemas.microsoft.com/office/drawing/2014/main" id="{9C390053-810F-764F-AF45-751A6B6089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152220-5C4F-C147-8911-BE5322CD9F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3448B0-63D9-954B-B179-0C79A43E7192}" type="slidenum">
              <a:rPr lang="en-US" smtClean="0"/>
              <a:t>‹#›</a:t>
            </a:fld>
            <a:endParaRPr lang="en-US"/>
          </a:p>
        </p:txBody>
      </p:sp>
    </p:spTree>
    <p:extLst>
      <p:ext uri="{BB962C8B-B14F-4D97-AF65-F5344CB8AC3E}">
        <p14:creationId xmlns:p14="http://schemas.microsoft.com/office/powerpoint/2010/main" val="2296062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evanhatch22@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FC0C0-A5F3-9A4A-B9DC-94495027190E}"/>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50D768CF-C317-4E48-8FDB-52A3C6910B22}"/>
              </a:ext>
            </a:extLst>
          </p:cNvPr>
          <p:cNvSpPr>
            <a:spLocks noGrp="1"/>
          </p:cNvSpPr>
          <p:nvPr>
            <p:ph type="subTitle" idx="1"/>
          </p:nvPr>
        </p:nvSpPr>
        <p:spPr/>
        <p:txBody>
          <a:bodyPr>
            <a:noAutofit/>
          </a:bodyPr>
          <a:lstStyle/>
          <a:p>
            <a:r>
              <a:rPr lang="en-US" sz="2000" dirty="0"/>
              <a:t>Dr. David Stotts/COMP 593/Spring 2022</a:t>
            </a:r>
          </a:p>
          <a:p>
            <a:r>
              <a:rPr lang="en-US" sz="2000" dirty="0"/>
              <a:t>Software Project Proposal</a:t>
            </a:r>
          </a:p>
          <a:p>
            <a:r>
              <a:rPr lang="en-US" sz="2000" dirty="0"/>
              <a:t>Evan Hatch, Founder, NARRATE</a:t>
            </a:r>
          </a:p>
          <a:p>
            <a:r>
              <a:rPr lang="en-US" sz="2000" dirty="0"/>
              <a:t>615.545.9279, </a:t>
            </a:r>
            <a:r>
              <a:rPr lang="en-US" sz="2000" dirty="0">
                <a:hlinkClick r:id="rId2"/>
              </a:rPr>
              <a:t>evanhatch22@gmail.com</a:t>
            </a:r>
            <a:endParaRPr lang="en-US" sz="2000" dirty="0"/>
          </a:p>
          <a:p>
            <a:endParaRPr lang="en-US" sz="2800" dirty="0"/>
          </a:p>
          <a:p>
            <a:r>
              <a:rPr lang="en-US" sz="2800" dirty="0" err="1"/>
              <a:t>www.narrateproject.com</a:t>
            </a:r>
            <a:endParaRPr lang="en-US" sz="2800" dirty="0"/>
          </a:p>
        </p:txBody>
      </p:sp>
      <p:pic>
        <p:nvPicPr>
          <p:cNvPr id="5" name="Picture 4" descr="Graphical user interface, application&#10;&#10;Description automatically generated">
            <a:extLst>
              <a:ext uri="{FF2B5EF4-FFF2-40B4-BE49-F238E27FC236}">
                <a16:creationId xmlns:a16="http://schemas.microsoft.com/office/drawing/2014/main" id="{A9C43E66-FD42-4D4E-9953-1F7BCEEE5A73}"/>
              </a:ext>
            </a:extLst>
          </p:cNvPr>
          <p:cNvPicPr>
            <a:picLocks noChangeAspect="1"/>
          </p:cNvPicPr>
          <p:nvPr/>
        </p:nvPicPr>
        <p:blipFill>
          <a:blip r:embed="rId3"/>
          <a:stretch>
            <a:fillRect/>
          </a:stretch>
        </p:blipFill>
        <p:spPr>
          <a:xfrm>
            <a:off x="2224087" y="-2133276"/>
            <a:ext cx="7743825" cy="7743825"/>
          </a:xfrm>
          <a:prstGeom prst="rect">
            <a:avLst/>
          </a:prstGeom>
        </p:spPr>
      </p:pic>
    </p:spTree>
    <p:extLst>
      <p:ext uri="{BB962C8B-B14F-4D97-AF65-F5344CB8AC3E}">
        <p14:creationId xmlns:p14="http://schemas.microsoft.com/office/powerpoint/2010/main" val="985708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application&#10;&#10;Description automatically generated">
            <a:extLst>
              <a:ext uri="{FF2B5EF4-FFF2-40B4-BE49-F238E27FC236}">
                <a16:creationId xmlns:a16="http://schemas.microsoft.com/office/drawing/2014/main" id="{1011AEB8-F563-0F42-901A-633BC176EDDD}"/>
              </a:ext>
            </a:extLst>
          </p:cNvPr>
          <p:cNvPicPr>
            <a:picLocks noGrp="1" noChangeAspect="1"/>
          </p:cNvPicPr>
          <p:nvPr>
            <p:ph idx="1"/>
          </p:nvPr>
        </p:nvPicPr>
        <p:blipFill rotWithShape="1">
          <a:blip r:embed="rId2">
            <a:alphaModFix amt="12000"/>
          </a:blip>
          <a:srcRect t="20420" b="2334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608CB121-F139-A044-8544-3A24FABF20FB}"/>
              </a:ext>
            </a:extLst>
          </p:cNvPr>
          <p:cNvSpPr txBox="1"/>
          <p:nvPr/>
        </p:nvSpPr>
        <p:spPr>
          <a:xfrm>
            <a:off x="657225" y="542925"/>
            <a:ext cx="11087100" cy="6617196"/>
          </a:xfrm>
          <a:prstGeom prst="rect">
            <a:avLst/>
          </a:prstGeom>
          <a:noFill/>
        </p:spPr>
        <p:txBody>
          <a:bodyPr wrap="square" rtlCol="0">
            <a:spAutoFit/>
          </a:bodyPr>
          <a:lstStyle/>
          <a:p>
            <a:pPr marL="342900" indent="-342900" algn="ctr">
              <a:buFont typeface="Arial" panose="020B0604020202020204" pitchFamily="34" charset="0"/>
              <a:buChar char="•"/>
            </a:pPr>
            <a:r>
              <a:rPr lang="en-US" sz="2000" b="1" dirty="0"/>
              <a:t>I believe in the power of people’s stories. I believe that stories told in one’s own voice adds great dimension, and ownership of the stories. I believe these stories can be a legacy to future generations, as well as a personal legacy.</a:t>
            </a:r>
          </a:p>
          <a:p>
            <a:pPr marL="342900" indent="-342900" algn="ctr">
              <a:buFont typeface="Arial" panose="020B0604020202020204" pitchFamily="34" charset="0"/>
              <a:buChar char="•"/>
            </a:pPr>
            <a:endParaRPr lang="en-US" sz="2000" b="1" dirty="0"/>
          </a:p>
          <a:p>
            <a:pPr marL="342900" indent="-342900" algn="ctr">
              <a:buFont typeface="Arial" panose="020B0604020202020204" pitchFamily="34" charset="0"/>
              <a:buChar char="•"/>
            </a:pPr>
            <a:r>
              <a:rPr lang="en-US" sz="2000" b="1" dirty="0"/>
              <a:t>I believe in the value of </a:t>
            </a:r>
            <a:r>
              <a:rPr lang="en-US" sz="2000" b="1" dirty="0" err="1"/>
              <a:t>Narrate’s</a:t>
            </a:r>
            <a:r>
              <a:rPr lang="en-US" sz="2000" b="1" dirty="0"/>
              <a:t> service as it presently exists. I also believe that not everyone has the time, money or inclination to subject themselves to a one-on-one interview. This app could address this issue.</a:t>
            </a:r>
          </a:p>
          <a:p>
            <a:pPr marL="342900" indent="-342900" algn="ctr">
              <a:buFont typeface="Arial" panose="020B0604020202020204" pitchFamily="34" charset="0"/>
              <a:buChar char="•"/>
            </a:pPr>
            <a:endParaRPr lang="en-US" sz="2000" b="1" dirty="0"/>
          </a:p>
          <a:p>
            <a:pPr marL="342900" indent="-342900" algn="ctr">
              <a:buFont typeface="Arial" panose="020B0604020202020204" pitchFamily="34" charset="0"/>
              <a:buChar char="•"/>
            </a:pPr>
            <a:r>
              <a:rPr lang="en-US" sz="2000" b="1" dirty="0"/>
              <a:t>I believe this app should be very simple to use, as I believe many older people will be encouraged to use it.</a:t>
            </a:r>
          </a:p>
          <a:p>
            <a:pPr marL="342900" indent="-342900" algn="ctr">
              <a:buFont typeface="Arial" panose="020B0604020202020204" pitchFamily="34" charset="0"/>
              <a:buChar char="•"/>
            </a:pPr>
            <a:endParaRPr lang="en-US" sz="2000" b="1" dirty="0"/>
          </a:p>
          <a:p>
            <a:pPr marL="342900" indent="-342900" algn="ctr">
              <a:buFont typeface="Arial" panose="020B0604020202020204" pitchFamily="34" charset="0"/>
              <a:buChar char="•"/>
            </a:pPr>
            <a:r>
              <a:rPr lang="en-US" sz="2000" b="1" dirty="0"/>
              <a:t>I believe it should be a paid app, perhaps as a subscription based-service.</a:t>
            </a:r>
          </a:p>
          <a:p>
            <a:pPr marL="342900" indent="-342900" algn="ctr">
              <a:buFont typeface="Arial" panose="020B0604020202020204" pitchFamily="34" charset="0"/>
              <a:buChar char="•"/>
            </a:pPr>
            <a:endParaRPr lang="en-US" sz="2000" b="1" dirty="0"/>
          </a:p>
          <a:p>
            <a:pPr marL="342900" indent="-342900" algn="ctr">
              <a:buFont typeface="Arial" panose="020B0604020202020204" pitchFamily="34" charset="0"/>
              <a:buChar char="•"/>
            </a:pPr>
            <a:r>
              <a:rPr lang="en-US" sz="2000" b="1" dirty="0"/>
              <a:t>I believe this app can help people.</a:t>
            </a:r>
          </a:p>
          <a:p>
            <a:pPr marL="342900" indent="-342900" algn="ctr">
              <a:buFont typeface="Arial" panose="020B0604020202020204" pitchFamily="34" charset="0"/>
              <a:buChar char="•"/>
            </a:pPr>
            <a:endParaRPr lang="en-US" sz="2000" b="1" dirty="0"/>
          </a:p>
          <a:p>
            <a:pPr marL="342900" indent="-342900" algn="ctr">
              <a:buFont typeface="Arial" panose="020B0604020202020204" pitchFamily="34" charset="0"/>
              <a:buChar char="•"/>
            </a:pPr>
            <a:r>
              <a:rPr lang="en-US" sz="2000" b="1" dirty="0"/>
              <a:t>I believe that this technology is multi-purpose, and could be applicable across many industries.</a:t>
            </a:r>
          </a:p>
          <a:p>
            <a:pPr marL="342900" indent="-342900" algn="ctr">
              <a:buFont typeface="Arial" panose="020B0604020202020204" pitchFamily="34" charset="0"/>
              <a:buChar char="•"/>
            </a:pPr>
            <a:endParaRPr lang="en-US" sz="2000" b="1" dirty="0"/>
          </a:p>
          <a:p>
            <a:pPr marL="342900" indent="-342900" algn="ctr">
              <a:buFont typeface="Arial" panose="020B0604020202020204" pitchFamily="34" charset="0"/>
              <a:buChar char="•"/>
            </a:pPr>
            <a:endParaRPr lang="en-US" sz="2000" b="1" dirty="0"/>
          </a:p>
          <a:p>
            <a:pPr marL="342900" indent="-342900" algn="ctr">
              <a:buFont typeface="Arial" panose="020B0604020202020204" pitchFamily="34" charset="0"/>
              <a:buChar char="•"/>
            </a:pPr>
            <a:r>
              <a:rPr lang="en-US" sz="2800" b="1" i="1" dirty="0"/>
              <a:t>CAN IT BE DONE? I THINK YOU ALL CAN DO IT!!</a:t>
            </a:r>
          </a:p>
          <a:p>
            <a:endParaRPr lang="en-US" dirty="0"/>
          </a:p>
          <a:p>
            <a:endParaRPr lang="en-US" dirty="0"/>
          </a:p>
        </p:txBody>
      </p:sp>
    </p:spTree>
    <p:extLst>
      <p:ext uri="{BB962C8B-B14F-4D97-AF65-F5344CB8AC3E}">
        <p14:creationId xmlns:p14="http://schemas.microsoft.com/office/powerpoint/2010/main" val="2709299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1333432569.mp4" descr="video1333432569.mp4">
            <a:hlinkClick r:id="" action="ppaction://media"/>
            <a:extLst>
              <a:ext uri="{FF2B5EF4-FFF2-40B4-BE49-F238E27FC236}">
                <a16:creationId xmlns:a16="http://schemas.microsoft.com/office/drawing/2014/main" id="{7D98573D-3DBF-9F45-ADC1-C925E650095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3939" y="643467"/>
            <a:ext cx="9904122" cy="5571066"/>
          </a:xfrm>
          <a:prstGeom prst="rect">
            <a:avLst/>
          </a:prstGeom>
        </p:spPr>
      </p:pic>
    </p:spTree>
    <p:extLst>
      <p:ext uri="{BB962C8B-B14F-4D97-AF65-F5344CB8AC3E}">
        <p14:creationId xmlns:p14="http://schemas.microsoft.com/office/powerpoint/2010/main" val="311546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2772582024.mp4" descr="video2772582024.mp4">
            <a:hlinkClick r:id="" action="ppaction://media"/>
            <a:extLst>
              <a:ext uri="{FF2B5EF4-FFF2-40B4-BE49-F238E27FC236}">
                <a16:creationId xmlns:a16="http://schemas.microsoft.com/office/drawing/2014/main" id="{BCCB6311-C0C6-2140-8EE2-E5F1D3372DC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3939" y="643467"/>
            <a:ext cx="9904122" cy="5571066"/>
          </a:xfrm>
          <a:prstGeom prst="rect">
            <a:avLst/>
          </a:prstGeom>
        </p:spPr>
      </p:pic>
    </p:spTree>
    <p:extLst>
      <p:ext uri="{BB962C8B-B14F-4D97-AF65-F5344CB8AC3E}">
        <p14:creationId xmlns:p14="http://schemas.microsoft.com/office/powerpoint/2010/main" val="370109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1716382908.mp4" descr="video1716382908.mp4">
            <a:hlinkClick r:id="" action="ppaction://media"/>
            <a:extLst>
              <a:ext uri="{FF2B5EF4-FFF2-40B4-BE49-F238E27FC236}">
                <a16:creationId xmlns:a16="http://schemas.microsoft.com/office/drawing/2014/main" id="{8BE1C367-6F44-8941-A843-41431DA22B2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3939" y="643467"/>
            <a:ext cx="9904122" cy="5571066"/>
          </a:xfrm>
          <a:prstGeom prst="rect">
            <a:avLst/>
          </a:prstGeom>
        </p:spPr>
      </p:pic>
    </p:spTree>
    <p:extLst>
      <p:ext uri="{BB962C8B-B14F-4D97-AF65-F5344CB8AC3E}">
        <p14:creationId xmlns:p14="http://schemas.microsoft.com/office/powerpoint/2010/main" val="178537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video1567758736.mp4" descr="video1567758736.mp4">
            <a:hlinkClick r:id="" action="ppaction://media"/>
            <a:extLst>
              <a:ext uri="{FF2B5EF4-FFF2-40B4-BE49-F238E27FC236}">
                <a16:creationId xmlns:a16="http://schemas.microsoft.com/office/drawing/2014/main" id="{0F16E31E-A429-5242-8E52-8B2652D1EC4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3939" y="643467"/>
            <a:ext cx="9904122" cy="5571066"/>
          </a:xfrm>
          <a:prstGeom prst="rect">
            <a:avLst/>
          </a:prstGeom>
        </p:spPr>
      </p:pic>
    </p:spTree>
    <p:extLst>
      <p:ext uri="{BB962C8B-B14F-4D97-AF65-F5344CB8AC3E}">
        <p14:creationId xmlns:p14="http://schemas.microsoft.com/office/powerpoint/2010/main" val="26921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3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video2292548808.mp4" descr="video2292548808.mp4">
            <a:hlinkClick r:id="" action="ppaction://media"/>
            <a:extLst>
              <a:ext uri="{FF2B5EF4-FFF2-40B4-BE49-F238E27FC236}">
                <a16:creationId xmlns:a16="http://schemas.microsoft.com/office/drawing/2014/main" id="{F2256C54-781E-AA44-A24E-6B30B1BD8EB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3939" y="643467"/>
            <a:ext cx="9904122" cy="5571066"/>
          </a:xfrm>
          <a:prstGeom prst="rect">
            <a:avLst/>
          </a:prstGeom>
        </p:spPr>
      </p:pic>
    </p:spTree>
    <p:extLst>
      <p:ext uri="{BB962C8B-B14F-4D97-AF65-F5344CB8AC3E}">
        <p14:creationId xmlns:p14="http://schemas.microsoft.com/office/powerpoint/2010/main" val="347328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7264754425.mp4" descr="video7264754425.mp4">
            <a:hlinkClick r:id="" action="ppaction://media"/>
            <a:extLst>
              <a:ext uri="{FF2B5EF4-FFF2-40B4-BE49-F238E27FC236}">
                <a16:creationId xmlns:a16="http://schemas.microsoft.com/office/drawing/2014/main" id="{5363AAB2-0668-C145-8E1A-56A949724A8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3939" y="643467"/>
            <a:ext cx="9904122" cy="5571066"/>
          </a:xfrm>
          <a:prstGeom prst="rect">
            <a:avLst/>
          </a:prstGeom>
        </p:spPr>
      </p:pic>
    </p:spTree>
    <p:extLst>
      <p:ext uri="{BB962C8B-B14F-4D97-AF65-F5344CB8AC3E}">
        <p14:creationId xmlns:p14="http://schemas.microsoft.com/office/powerpoint/2010/main" val="169980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1206077149.mp4" descr="video1206077149.mp4">
            <a:hlinkClick r:id="" action="ppaction://media"/>
            <a:extLst>
              <a:ext uri="{FF2B5EF4-FFF2-40B4-BE49-F238E27FC236}">
                <a16:creationId xmlns:a16="http://schemas.microsoft.com/office/drawing/2014/main" id="{7FD92729-4C8E-304D-B7B7-C129C23F04E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3939" y="643467"/>
            <a:ext cx="9904122" cy="5571066"/>
          </a:xfrm>
          <a:prstGeom prst="rect">
            <a:avLst/>
          </a:prstGeom>
        </p:spPr>
      </p:pic>
    </p:spTree>
    <p:extLst>
      <p:ext uri="{BB962C8B-B14F-4D97-AF65-F5344CB8AC3E}">
        <p14:creationId xmlns:p14="http://schemas.microsoft.com/office/powerpoint/2010/main" val="114350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application&#10;&#10;Description automatically generated">
            <a:extLst>
              <a:ext uri="{FF2B5EF4-FFF2-40B4-BE49-F238E27FC236}">
                <a16:creationId xmlns:a16="http://schemas.microsoft.com/office/drawing/2014/main" id="{1011AEB8-F563-0F42-901A-633BC176EDDD}"/>
              </a:ext>
            </a:extLst>
          </p:cNvPr>
          <p:cNvPicPr>
            <a:picLocks noGrp="1" noChangeAspect="1"/>
          </p:cNvPicPr>
          <p:nvPr>
            <p:ph idx="1"/>
          </p:nvPr>
        </p:nvPicPr>
        <p:blipFill rotWithShape="1">
          <a:blip r:embed="rId2">
            <a:alphaModFix amt="12000"/>
          </a:blip>
          <a:srcRect t="20420" b="2334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4D96A39-E858-F442-B23E-7F29A6240491}"/>
              </a:ext>
            </a:extLst>
          </p:cNvPr>
          <p:cNvSpPr txBox="1"/>
          <p:nvPr/>
        </p:nvSpPr>
        <p:spPr>
          <a:xfrm>
            <a:off x="842963" y="471488"/>
            <a:ext cx="10572750" cy="6124754"/>
          </a:xfrm>
          <a:prstGeom prst="rect">
            <a:avLst/>
          </a:prstGeom>
          <a:noFill/>
        </p:spPr>
        <p:txBody>
          <a:bodyPr wrap="square" rtlCol="0">
            <a:spAutoFit/>
          </a:bodyPr>
          <a:lstStyle/>
          <a:p>
            <a:pPr algn="ctr"/>
            <a:r>
              <a:rPr lang="en-US" sz="2400" dirty="0" err="1"/>
              <a:t>Narrate’s</a:t>
            </a:r>
            <a:r>
              <a:rPr lang="en-US" sz="2400" dirty="0"/>
              <a:t> Proposed Web-Based Interviewing App – Tell Your Story</a:t>
            </a:r>
          </a:p>
          <a:p>
            <a:pPr algn="ctr"/>
            <a:endParaRPr lang="en-US" sz="2400" dirty="0"/>
          </a:p>
          <a:p>
            <a:pPr algn="ctr"/>
            <a:r>
              <a:rPr lang="en-US" sz="2400" dirty="0"/>
              <a:t>As I see it, the </a:t>
            </a:r>
            <a:r>
              <a:rPr lang="en-US" sz="2400" b="1" i="1" dirty="0"/>
              <a:t>Narrate Your Story </a:t>
            </a:r>
            <a:r>
              <a:rPr lang="en-US" sz="2400" dirty="0"/>
              <a:t>App is built on three separate components.</a:t>
            </a:r>
          </a:p>
          <a:p>
            <a:endParaRPr lang="en-US" sz="3200" dirty="0"/>
          </a:p>
          <a:p>
            <a:pPr algn="ctr"/>
            <a:r>
              <a:rPr lang="en-US" sz="3600" dirty="0"/>
              <a:t>1. The ability to prompt the user with many programmed personal/oral historical questions designed to be answered by the user in their own voice.</a:t>
            </a:r>
          </a:p>
          <a:p>
            <a:pPr algn="ctr"/>
            <a:endParaRPr lang="en-US" sz="3600" dirty="0"/>
          </a:p>
          <a:p>
            <a:pPr algn="ctr"/>
            <a:r>
              <a:rPr lang="en-US" sz="3600" dirty="0"/>
              <a:t>2. The ability to record and save these responses.</a:t>
            </a:r>
          </a:p>
          <a:p>
            <a:pPr algn="ctr"/>
            <a:endParaRPr lang="en-US" sz="3600" dirty="0"/>
          </a:p>
          <a:p>
            <a:pPr algn="ctr"/>
            <a:r>
              <a:rPr lang="en-US" sz="3600" dirty="0"/>
              <a:t>3. The ability to compile these responses into a narrative flow. </a:t>
            </a:r>
          </a:p>
        </p:txBody>
      </p:sp>
    </p:spTree>
    <p:extLst>
      <p:ext uri="{BB962C8B-B14F-4D97-AF65-F5344CB8AC3E}">
        <p14:creationId xmlns:p14="http://schemas.microsoft.com/office/powerpoint/2010/main" val="173815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application&#10;&#10;Description automatically generated">
            <a:extLst>
              <a:ext uri="{FF2B5EF4-FFF2-40B4-BE49-F238E27FC236}">
                <a16:creationId xmlns:a16="http://schemas.microsoft.com/office/drawing/2014/main" id="{1011AEB8-F563-0F42-901A-633BC176EDDD}"/>
              </a:ext>
            </a:extLst>
          </p:cNvPr>
          <p:cNvPicPr>
            <a:picLocks noGrp="1" noChangeAspect="1"/>
          </p:cNvPicPr>
          <p:nvPr>
            <p:ph idx="1"/>
          </p:nvPr>
        </p:nvPicPr>
        <p:blipFill rotWithShape="1">
          <a:blip r:embed="rId2">
            <a:alphaModFix amt="12000"/>
          </a:blip>
          <a:srcRect t="20420" b="2334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853B337-6AE3-284F-BAE2-A56303C28EA7}"/>
              </a:ext>
            </a:extLst>
          </p:cNvPr>
          <p:cNvSpPr txBox="1"/>
          <p:nvPr/>
        </p:nvSpPr>
        <p:spPr>
          <a:xfrm>
            <a:off x="414338" y="314325"/>
            <a:ext cx="11530012" cy="6494085"/>
          </a:xfrm>
          <a:prstGeom prst="rect">
            <a:avLst/>
          </a:prstGeom>
          <a:noFill/>
        </p:spPr>
        <p:txBody>
          <a:bodyPr wrap="square" rtlCol="0">
            <a:spAutoFit/>
          </a:bodyPr>
          <a:lstStyle/>
          <a:p>
            <a:pPr marL="342900" indent="-342900">
              <a:buAutoNum type="arabicPeriod"/>
            </a:pPr>
            <a:r>
              <a:rPr lang="en-US" sz="2000" dirty="0"/>
              <a:t>When a user purchases, downloads and registers the app, the user will be called a ‘Storyteller’. The Storyteller will be presented with a home menu of “interviewers.” I believe these interviewers (either recorded video of real people (preferable) or avatars) should feature a wide representation of the world’s population including diversity across lines of race, color, religion, sex, national origin, disability, and age. Storytellers need to comfortable and be free to pick the interviewer of their choice.</a:t>
            </a:r>
          </a:p>
          <a:p>
            <a:pPr marL="342900" indent="-342900">
              <a:buAutoNum type="arabicPeriod"/>
            </a:pPr>
            <a:endParaRPr lang="en-US" sz="800" dirty="0"/>
          </a:p>
          <a:p>
            <a:pPr marL="342900" indent="-342900">
              <a:buAutoNum type="arabicPeriod"/>
            </a:pPr>
            <a:r>
              <a:rPr lang="en-US" sz="2000" dirty="0"/>
              <a:t>The storyteller begins the interview process. Below is an example.</a:t>
            </a:r>
          </a:p>
          <a:p>
            <a:r>
              <a:rPr lang="en-US" sz="2000" dirty="0"/>
              <a:t>	</a:t>
            </a:r>
          </a:p>
          <a:p>
            <a:r>
              <a:rPr lang="en-US" sz="2000" dirty="0"/>
              <a:t>	a. The interviewer will say: “Please tell me your full name, date of birth, and place of birth. Please 	answer this in a complete sentence.” </a:t>
            </a:r>
          </a:p>
          <a:p>
            <a:r>
              <a:rPr lang="en-US" sz="2000" dirty="0"/>
              <a:t>	b. The Storyteller’s ideal response will be: “My name is Evan Hatch. I am 47 years old. I was born 	March 07, 1974 in Vacaville, California.” </a:t>
            </a:r>
          </a:p>
          <a:p>
            <a:r>
              <a:rPr lang="en-US" sz="2000" dirty="0"/>
              <a:t>	c. The Storyteller can save this response and move on to the next question. “Please tell me the 	names of your mother and father and any siblings you had. Please answer this in a complete 	sentence.”</a:t>
            </a:r>
          </a:p>
          <a:p>
            <a:r>
              <a:rPr lang="en-US" sz="2000" dirty="0"/>
              <a:t>	d. “My mother’s name is Betty Campbell Hatch and my father’s name is Richard Henry Hatch. My 	sister is Susan Hatch Corry. She’s four years older than me.”</a:t>
            </a:r>
          </a:p>
          <a:p>
            <a:endParaRPr lang="en-US" sz="800" dirty="0"/>
          </a:p>
          <a:p>
            <a:r>
              <a:rPr lang="en-US" sz="2000" dirty="0"/>
              <a:t>3. The questions will go on for as long as the user likes. I have these questions already prepared.	</a:t>
            </a:r>
          </a:p>
          <a:p>
            <a:endParaRPr lang="en-US" sz="800" dirty="0"/>
          </a:p>
          <a:p>
            <a:r>
              <a:rPr lang="en-US" sz="2000" dirty="0"/>
              <a:t>4. When all recording is done, the Storyteller can “process” their responses and will ideally be presented all of their responses in order, joined together to form a narrative. The narrative can then be downloaded. </a:t>
            </a:r>
          </a:p>
        </p:txBody>
      </p:sp>
    </p:spTree>
    <p:extLst>
      <p:ext uri="{BB962C8B-B14F-4D97-AF65-F5344CB8AC3E}">
        <p14:creationId xmlns:p14="http://schemas.microsoft.com/office/powerpoint/2010/main" val="4879901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1322</TotalTime>
  <Words>595</Words>
  <Application>Microsoft Macintosh PowerPoint</Application>
  <PresentationFormat>Widescreen</PresentationFormat>
  <Paragraphs>41</Paragraphs>
  <Slides>11</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evan hatch</dc:creator>
  <cp:lastModifiedBy>evan hatch</cp:lastModifiedBy>
  <cp:revision>2</cp:revision>
  <dcterms:created xsi:type="dcterms:W3CDTF">2022-01-12T23:34:48Z</dcterms:created>
  <dcterms:modified xsi:type="dcterms:W3CDTF">2022-01-13T21:37:03Z</dcterms:modified>
</cp:coreProperties>
</file>