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4" r:id="rId2"/>
    <p:sldId id="385" r:id="rId3"/>
    <p:sldId id="386" r:id="rId4"/>
    <p:sldId id="387" r:id="rId5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1760" y="176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491" y="-3185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t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9613"/>
            <a:ext cx="4633913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83" y="4422818"/>
            <a:ext cx="5151335" cy="418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09" tIns="46208" rIns="94009" bIns="46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defTabSz="935311">
              <a:defRPr sz="1000" i="1"/>
            </a:lvl1pPr>
          </a:lstStyle>
          <a:p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491" y="8844044"/>
            <a:ext cx="3043609" cy="46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20" tIns="0" rIns="19120" bIns="0" numCol="1" anchor="b" anchorCtr="0" compatLnSpc="1">
            <a:prstTxWarp prst="textNoShape">
              <a:avLst/>
            </a:prstTxWarp>
          </a:bodyPr>
          <a:lstStyle>
            <a:lvl1pPr algn="r" defTabSz="935311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Planning </a:t>
            </a:r>
            <a:fld id="{DBFC19E0-ADB4-487A-AEC4-B15CEE171CAE}" type="slidenum">
              <a:rPr lang="en-US" smtClean="0"/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7CF9CE1-0229-4A4C-B2DB-A7AFAE2CA5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B00EB95-E771-4488-A12D-9D99A22597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8C105048-1FFE-4C9B-B68A-A352243E0A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91E13E81-63D3-45C2-B651-BE99FAB0B2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613EE42E-0409-443F-B726-61FE8627A7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797CF9F1-7DF6-446F-BCF8-C95D91FCDC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Planning  </a:t>
            </a:r>
            <a:fld id="{0545DC2F-CFB1-410C-9590-F0381CF924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Planning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Why Get a Ph.D.?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804" y="1209260"/>
            <a:ext cx="7936396" cy="4876800"/>
          </a:xfrm>
        </p:spPr>
        <p:txBody>
          <a:bodyPr/>
          <a:lstStyle/>
          <a:p>
            <a:r>
              <a:rPr lang="en-US" dirty="0"/>
              <a:t>Why are </a:t>
            </a:r>
            <a:r>
              <a:rPr lang="en-US" u="sng" dirty="0"/>
              <a:t>you</a:t>
            </a:r>
            <a:r>
              <a:rPr lang="en-US" dirty="0"/>
              <a:t> here (getting a Ph.D.)?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Good vs. Bad Reasons (from Fred)</a:t>
            </a:r>
            <a:br>
              <a:rPr lang="en-US" u="sng" dirty="0"/>
            </a:br>
            <a:r>
              <a:rPr lang="en-US" sz="2400" dirty="0"/>
              <a:t>Or True vs.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want a license to teach at the college/university level.</a:t>
            </a:r>
          </a:p>
          <a:p>
            <a:r>
              <a:rPr lang="en-US" dirty="0"/>
              <a:t>I want to be a Member of the Technical Staff at a major corporate research lab (e.g., Microsoft Research).</a:t>
            </a:r>
          </a:p>
          <a:p>
            <a:r>
              <a:rPr lang="en-US" dirty="0"/>
              <a:t>It will help my career in product development, hardware or software.</a:t>
            </a:r>
          </a:p>
          <a:p>
            <a:r>
              <a:rPr lang="en-US" dirty="0"/>
              <a:t>It will earn me a better salary in industry.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0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Good vs. Bad Reasons (from Fred)</a:t>
            </a:r>
            <a:br>
              <a:rPr lang="en-US" u="sng" dirty="0"/>
            </a:br>
            <a:r>
              <a:rPr lang="en-US" sz="2400" dirty="0"/>
              <a:t>Or True vs.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came up the academic route, and that’s what’s expected of the ablest students.</a:t>
            </a:r>
          </a:p>
          <a:p>
            <a:r>
              <a:rPr lang="en-US" dirty="0"/>
              <a:t>Grad school beats working!</a:t>
            </a:r>
          </a:p>
          <a:p>
            <a:r>
              <a:rPr lang="en-US" dirty="0"/>
              <a:t>The market is depressed, and I can’t find a suitable job.</a:t>
            </a:r>
          </a:p>
          <a:p>
            <a:r>
              <a:rPr lang="en-US" dirty="0"/>
              <a:t>I’m crazy about computer science and can’t help myself: I’m eager to learn with the best mentors and peers, and grad school is where the action is.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5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My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don’t like being told what to do… I like FREEDOM!!!</a:t>
            </a:r>
          </a:p>
          <a:p>
            <a:pPr lvl="1"/>
            <a:r>
              <a:rPr lang="en-US" dirty="0"/>
              <a:t>Tried industry and really didn’t like it…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Planning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arbitrary_deadlin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67" y="3086928"/>
            <a:ext cx="81280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9495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17404</TotalTime>
  <Words>224</Words>
  <Application>Microsoft Macintosh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Wingdings</vt:lpstr>
      <vt:lpstr>Blank Presentation.pot</vt:lpstr>
      <vt:lpstr>Why Get a Ph.D.?</vt:lpstr>
      <vt:lpstr>Good vs. Bad Reasons (from Fred) Or True vs. False</vt:lpstr>
      <vt:lpstr>Good vs. Bad Reasons (from Fred) Or True vs. False</vt:lpstr>
      <vt:lpstr>My Reason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Anderson, James H</cp:lastModifiedBy>
  <cp:revision>487</cp:revision>
  <cp:lastPrinted>2001-03-26T20:29:17Z</cp:lastPrinted>
  <dcterms:created xsi:type="dcterms:W3CDTF">1995-06-17T23:31:02Z</dcterms:created>
  <dcterms:modified xsi:type="dcterms:W3CDTF">2024-01-25T20:29:20Z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