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714" r:id="rId3"/>
    <p:sldId id="713" r:id="rId4"/>
    <p:sldId id="702" r:id="rId5"/>
    <p:sldId id="703" r:id="rId6"/>
    <p:sldId id="724" r:id="rId7"/>
    <p:sldId id="717" r:id="rId8"/>
    <p:sldId id="705" r:id="rId9"/>
    <p:sldId id="720" r:id="rId10"/>
    <p:sldId id="706" r:id="rId11"/>
    <p:sldId id="707" r:id="rId12"/>
    <p:sldId id="708" r:id="rId13"/>
    <p:sldId id="709" r:id="rId14"/>
    <p:sldId id="710" r:id="rId15"/>
    <p:sldId id="721" r:id="rId16"/>
    <p:sldId id="722" r:id="rId17"/>
    <p:sldId id="723" r:id="rId18"/>
    <p:sldId id="719" r:id="rId19"/>
    <p:sldId id="555" r:id="rId20"/>
    <p:sldId id="71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8" autoAdjust="0"/>
    <p:restoredTop sz="92402" autoAdjust="0"/>
  </p:normalViewPr>
  <p:slideViewPr>
    <p:cSldViewPr>
      <p:cViewPr varScale="1">
        <p:scale>
          <a:sx n="77" d="100"/>
          <a:sy n="77" d="100"/>
        </p:scale>
        <p:origin x="5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6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hyperlink" Target="https://github.com/pdewan/ColabTeaching" TargetMode="External"/><Relationship Id="rId4" Type="http://schemas.openxmlformats.org/officeDocument/2006/relationships/hyperlink" Target="mailto:dewan@cs.unc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wma"/><Relationship Id="rId7" Type="http://schemas.openxmlformats.org/officeDocument/2006/relationships/image" Target="../media/image7.png"/><Relationship Id="rId2" Type="http://schemas.microsoft.com/office/2007/relationships/media" Target="../media/media17.wm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wma"/><Relationship Id="rId7" Type="http://schemas.openxmlformats.org/officeDocument/2006/relationships/image" Target="../media/image5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</a:t>
            </a:r>
            <a:r>
              <a:rPr lang="en-US" dirty="0" err="1" smtClean="0"/>
              <a:t>Interactors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324600" cy="154987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Prasun Dewan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North Carolina at Chapel Hill</a:t>
            </a:r>
          </a:p>
          <a:p>
            <a:r>
              <a:rPr lang="en-US" dirty="0" smtClean="0">
                <a:hlinkClick r:id="rId4"/>
              </a:rPr>
              <a:t>dewan@cs.unc.edu</a:t>
            </a:r>
            <a:endParaRPr lang="en-US" dirty="0" smtClean="0"/>
          </a:p>
          <a:p>
            <a:r>
              <a:rPr lang="en-US" dirty="0" smtClean="0"/>
              <a:t>Code available </a:t>
            </a:r>
            <a:r>
              <a:rPr lang="en-US" dirty="0"/>
              <a:t>at: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github.com/pdewan/ColabTeaching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Java Window to Define a Widget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5718" y="1031310"/>
            <a:ext cx="8229600" cy="57554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ACircledCharacterDrawer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MouseListener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KeyListener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…</a:t>
            </a:r>
            <a:endParaRPr lang="en-US" sz="1600" b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// called when an </a:t>
            </a:r>
            <a:r>
              <a:rPr lang="en-US" sz="1600" dirty="0" err="1">
                <a:solidFill>
                  <a:srgbClr val="3F7F5F"/>
                </a:solidFill>
                <a:latin typeface="Consolas" panose="020B0609020204030204" pitchFamily="49" charset="0"/>
              </a:rPr>
              <a:t>enqueued</a:t>
            </a:r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 paint event for this component is </a:t>
            </a:r>
            <a:r>
              <a:rPr lang="en-US" sz="1600" dirty="0" err="1">
                <a:solidFill>
                  <a:srgbClr val="3F7F5F"/>
                </a:solidFill>
                <a:latin typeface="Consolas" panose="020B0609020204030204" pitchFamily="49" charset="0"/>
              </a:rPr>
              <a:t>dequeued</a:t>
            </a:r>
            <a:endParaRPr lang="en-US" sz="16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paint (Graphics g)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 panose="020B0609020204030204" pitchFamily="49" charset="0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.paint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(g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); </a:t>
            </a:r>
            <a:r>
              <a:rPr lang="en-US" sz="1600" b="1" dirty="0">
                <a:solidFill>
                  <a:srgbClr val="3F7F5F"/>
                </a:solidFill>
                <a:latin typeface="Consolas" panose="020B0609020204030204" pitchFamily="49" charset="0"/>
              </a:rPr>
              <a:t>// clears the window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nsolas" panose="020B0609020204030204" pitchFamily="49" charset="0"/>
              </a:rPr>
              <a:t>  // </a:t>
            </a:r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better to use </a:t>
            </a:r>
            <a:r>
              <a:rPr lang="en-US" sz="1600" dirty="0" err="1">
                <a:solidFill>
                  <a:srgbClr val="3F7F5F"/>
                </a:solidFill>
                <a:latin typeface="Consolas" panose="020B0609020204030204" pitchFamily="49" charset="0"/>
              </a:rPr>
              <a:t>FontMetrics</a:t>
            </a:r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 to center circle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g.drawOval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charX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- </a:t>
            </a:r>
            <a:r>
              <a:rPr lang="en-US" sz="1600" i="1" dirty="0">
                <a:solidFill>
                  <a:srgbClr val="0000C0"/>
                </a:solidFill>
                <a:latin typeface="Consolas" panose="020B0609020204030204" pitchFamily="49" charset="0"/>
              </a:rPr>
              <a:t>X_OFFSET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charY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600" i="1" dirty="0">
                <a:solidFill>
                  <a:srgbClr val="0000C0"/>
                </a:solidFill>
                <a:latin typeface="Consolas" panose="020B0609020204030204" pitchFamily="49" charset="0"/>
              </a:rPr>
              <a:t>Y_OFFSET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nsolas" panose="020B0609020204030204" pitchFamily="49" charset="0"/>
              </a:rPr>
              <a:t>DIAMETER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nsolas" panose="020B0609020204030204" pitchFamily="49" charset="0"/>
              </a:rPr>
              <a:t>DIAMETER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g.drawLine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charX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 panose="020B0609020204030204" pitchFamily="49" charset="0"/>
              </a:rPr>
              <a:t>charY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 panose="020B0609020204030204" pitchFamily="49" charset="0"/>
              </a:rPr>
              <a:t>charX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 panose="020B0609020204030204" pitchFamily="49" charset="0"/>
              </a:rPr>
              <a:t>charY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- </a:t>
            </a:r>
            <a:r>
              <a:rPr lang="en-US" sz="1600" i="1" dirty="0">
                <a:solidFill>
                  <a:srgbClr val="0000C0"/>
                </a:solidFill>
                <a:latin typeface="Consolas" panose="020B0609020204030204" pitchFamily="49" charset="0"/>
              </a:rPr>
              <a:t>CARAT_LENGTH</a:t>
            </a:r>
            <a:r>
              <a:rPr lang="en-US" sz="1600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g.drawString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nsolas" panose="020B0609020204030204" pitchFamily="49" charset="0"/>
              </a:rPr>
              <a:t>""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600" dirty="0" err="1">
                <a:solidFill>
                  <a:srgbClr val="0000C0"/>
                </a:solidFill>
                <a:latin typeface="Consolas" panose="020B0609020204030204" pitchFamily="49" charset="0"/>
              </a:rPr>
              <a:t>lastChar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 panose="020B0609020204030204" pitchFamily="49" charset="0"/>
              </a:rPr>
              <a:t>charX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 panose="020B0609020204030204" pitchFamily="49" charset="0"/>
              </a:rPr>
              <a:t>charY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keyTyped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KeyEvent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event)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setChar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event.getKeyChar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setChar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char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newValue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lastChar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newValue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repaint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3F7F5F"/>
                </a:solidFill>
                <a:latin typeface="Consolas" panose="020B0609020204030204" pitchFamily="49" charset="0"/>
              </a:rPr>
              <a:t>enqueues</a:t>
            </a:r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 a paint event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mousePressed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MouseEvent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event)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charX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event.getX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charY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event.getY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repaint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3F7F5F"/>
                </a:solidFill>
                <a:latin typeface="Consolas" panose="020B0609020204030204" pitchFamily="49" charset="0"/>
              </a:rPr>
              <a:t>enqueues</a:t>
            </a:r>
            <a:r>
              <a:rPr lang="en-US" sz="1600" dirty="0">
                <a:solidFill>
                  <a:srgbClr val="3F7F5F"/>
                </a:solidFill>
                <a:latin typeface="Consolas" panose="020B0609020204030204" pitchFamily="49" charset="0"/>
              </a:rPr>
              <a:t> a paint event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  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1371600"/>
            <a:ext cx="106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1295400"/>
            <a:ext cx="21336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Widget = Window +  reusable functionality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4343400"/>
            <a:ext cx="21336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eusable functionality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2606" y="5206103"/>
            <a:ext cx="4112712" cy="774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 &gt;= 1.1 input is provided through the observer pattern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7948" y="3596014"/>
            <a:ext cx="2133600" cy="6711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notification method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1562" y="5996417"/>
            <a:ext cx="4114800" cy="774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Notification method called by a lower-level abstraction == callback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2781" y="2919987"/>
            <a:ext cx="1520414" cy="6711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 painter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5956213"/>
            <a:ext cx="4114800" cy="774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This subclass of a window is listening to its own  window events (registration methods in constructor not shown)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0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60"/>
    </mc:Choice>
    <mc:Fallback xmlns="">
      <p:transition spd="slow" advTm="50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8887" x="8242300" y="2652713"/>
          <p14:tracePt t="8899" x="8232775" y="2652713"/>
          <p14:tracePt t="8918" x="8205788" y="2652713"/>
          <p14:tracePt t="8965" x="8170863" y="2633663"/>
          <p14:tracePt t="8982" x="8099425" y="2544763"/>
          <p14:tracePt t="9001" x="8037513" y="2473325"/>
          <p14:tracePt t="9032" x="7858125" y="2133600"/>
          <p14:tracePt t="9045" x="7715250" y="1803400"/>
          <p14:tracePt t="9069" x="7634288" y="1643063"/>
          <p14:tracePt t="9100" x="7402513" y="1054100"/>
          <p14:tracePt t="9108" x="7224713" y="696913"/>
          <p14:tracePt t="9135" x="7197725" y="642938"/>
          <p14:tracePt t="9166" x="7099300" y="509588"/>
          <p14:tracePt t="9172" x="6983413" y="374650"/>
          <p14:tracePt t="9202" x="6831013" y="268288"/>
          <p14:tracePt t="9233" x="6626225" y="125413"/>
          <p14:tracePt t="9236" x="6402388" y="9525"/>
          <p14:tracePt t="9269" x="6215063" y="0"/>
          <p14:tracePt t="9279" x="6197600" y="0"/>
          <p14:tracePt t="9302" x="6116638" y="0"/>
          <p14:tracePt t="9333" x="6010275" y="44450"/>
          <p14:tracePt t="9357" x="5956300" y="125413"/>
          <p14:tracePt t="9375" x="5919788" y="250825"/>
          <p14:tracePt t="9403" x="5902325" y="303213"/>
          <p14:tracePt t="9434" x="5857875" y="438150"/>
          <p14:tracePt t="9438" x="5822950" y="517525"/>
          <p14:tracePt t="9470" x="5786438" y="625475"/>
          <p14:tracePt t="9479" x="5768975" y="652463"/>
          <p14:tracePt t="9503" x="5759450" y="723900"/>
          <p14:tracePt t="9535" x="5751513" y="812800"/>
          <p14:tracePt t="9548" x="5751513" y="874713"/>
          <p14:tracePt t="9570" x="5751513" y="901700"/>
          <p14:tracePt t="9602" x="5759450" y="965200"/>
          <p14:tracePt t="9612" x="5776913" y="1017588"/>
          <p14:tracePt t="9637" x="5776913" y="1044575"/>
          <p14:tracePt t="9668" x="5813425" y="1160463"/>
          <p14:tracePt t="9674" x="5830888" y="1204913"/>
          <p14:tracePt t="9707" x="5840413" y="1231900"/>
          <p14:tracePt t="9737" x="5848350" y="1250950"/>
          <p14:tracePt t="9769" x="5867400" y="1303338"/>
          <p14:tracePt t="10031" x="5867400" y="1295400"/>
          <p14:tracePt t="19249" x="5857875" y="1295400"/>
          <p14:tracePt t="28625" x="5857875" y="1285875"/>
          <p14:tracePt t="28789" x="5867400" y="1295400"/>
          <p14:tracePt t="28830" x="5867400" y="1303338"/>
          <p14:tracePt t="28843" x="5867400" y="1312863"/>
          <p14:tracePt t="28862" x="5884863" y="1339850"/>
          <p14:tracePt t="28874" x="5894388" y="1347788"/>
          <p14:tracePt t="28903" x="5919788" y="1384300"/>
          <p14:tracePt t="28935" x="5956300" y="1438275"/>
          <p14:tracePt t="28953" x="5973763" y="1482725"/>
          <p14:tracePt t="28972" x="6010275" y="1536700"/>
          <p14:tracePt t="29003" x="6089650" y="1616075"/>
          <p14:tracePt t="29034" x="6153150" y="1679575"/>
          <p14:tracePt t="29045" x="6170613" y="1697038"/>
          <p14:tracePt t="29070" x="6215063" y="1741488"/>
          <p14:tracePt t="29101" x="6286500" y="1795463"/>
          <p14:tracePt t="29107" x="6303963" y="1803400"/>
          <p14:tracePt t="29137" x="6323013" y="1830388"/>
          <p14:tracePt t="29168" x="6394450" y="1874838"/>
          <p14:tracePt t="29171" x="6438900" y="1901825"/>
          <p14:tracePt t="29202" x="6518275" y="1946275"/>
          <p14:tracePt t="29204" x="6572250" y="1973263"/>
          <p14:tracePt t="29235" x="6634163" y="2009775"/>
          <p14:tracePt t="29252" x="6688138" y="2036763"/>
          <p14:tracePt t="29270" x="6715125" y="2044700"/>
          <p14:tracePt t="29302" x="6759575" y="2071688"/>
          <p14:tracePt t="29307" x="6823075" y="2089150"/>
          <p14:tracePt t="29337" x="6848475" y="2108200"/>
          <p14:tracePt t="29369" x="6902450" y="2125663"/>
          <p14:tracePt t="29380" x="6938963" y="2143125"/>
          <p14:tracePt t="29406" x="6956425" y="2152650"/>
          <p14:tracePt t="29437" x="7010400" y="2160588"/>
          <p14:tracePt t="29441" x="7018338" y="2160588"/>
          <p14:tracePt t="29471" x="7027863" y="2160588"/>
          <p14:tracePt t="29577" x="7037388" y="2160588"/>
          <p14:tracePt t="31785" x="7037388" y="2152650"/>
          <p14:tracePt t="31848" x="7027863" y="2152650"/>
          <p14:tracePt t="31860" x="7018338" y="2152650"/>
          <p14:tracePt t="31880" x="6983413" y="2152650"/>
          <p14:tracePt t="31911" x="6911975" y="2133600"/>
          <p14:tracePt t="31929" x="6858000" y="2125663"/>
          <p14:tracePt t="31955" x="6840538" y="2125663"/>
          <p14:tracePt t="31980" x="6786563" y="2125663"/>
          <p14:tracePt t="32011" x="6715125" y="2125663"/>
          <p14:tracePt t="32019" x="6688138" y="2125663"/>
          <p14:tracePt t="32047" x="6581775" y="2125663"/>
          <p14:tracePt t="32078" x="6384925" y="2160588"/>
          <p14:tracePt t="32081" x="6340475" y="2170113"/>
          <p14:tracePt t="32112" x="6232525" y="2187575"/>
          <p14:tracePt t="32112" x="6153150" y="2224088"/>
          <p14:tracePt t="32131" x="5965825" y="2330450"/>
          <p14:tracePt t="32147" x="5884863" y="2374900"/>
          <p14:tracePt t="32178" x="5589588" y="2554288"/>
          <p14:tracePt t="32195" x="5375275" y="2660650"/>
          <p14:tracePt t="32214" x="5313363" y="2687638"/>
          <p14:tracePt t="32245" x="5010150" y="2803525"/>
          <p14:tracePt t="32257" x="4803775" y="2911475"/>
          <p14:tracePt t="32281" x="4741863" y="2938463"/>
          <p14:tracePt t="32312" x="4616450" y="3017838"/>
          <p14:tracePt t="32320" x="4581525" y="3027363"/>
          <p14:tracePt t="32352" x="4562475" y="3054350"/>
          <p14:tracePt t="32381" x="4545013" y="3062288"/>
          <p14:tracePt t="32412" x="4510088" y="3098800"/>
          <p14:tracePt t="32415" x="4473575" y="3125788"/>
          <p14:tracePt t="32446" x="4429125" y="3152775"/>
          <p14:tracePt t="32464" x="4411663" y="3152775"/>
          <p14:tracePt t="32481" x="4402138" y="3160713"/>
          <p14:tracePt t="32513" x="4367213" y="3160713"/>
          <p14:tracePt t="32526" x="4330700" y="3160713"/>
          <p14:tracePt t="32548" x="4313238" y="3160713"/>
          <p14:tracePt t="32579" x="4295775" y="3152775"/>
          <p14:tracePt t="32616" x="4295775" y="3133725"/>
          <p14:tracePt t="32635" x="4295775" y="3098800"/>
          <p14:tracePt t="32649" x="4295775" y="3089275"/>
          <p14:tracePt t="32667" x="4303713" y="3054350"/>
          <p14:tracePt t="32682" x="4303713" y="3036888"/>
          <p14:tracePt t="32699" x="4303713" y="3017838"/>
          <p14:tracePt t="32716" x="4303713" y="3009900"/>
          <p14:tracePt t="32747" x="4303713" y="2990850"/>
          <p14:tracePt t="32756" x="4303713" y="2973388"/>
          <p14:tracePt t="32783" x="4303713" y="2965450"/>
          <p14:tracePt t="32805" x="4295775" y="2955925"/>
          <p14:tracePt t="32825" x="4251325" y="2946400"/>
          <p14:tracePt t="32837" x="4232275" y="2946400"/>
          <p14:tracePt t="32857" x="4197350" y="2946400"/>
          <p14:tracePt t="32869" x="4170363" y="2946400"/>
          <p14:tracePt t="32888" x="4125913" y="2946400"/>
          <p14:tracePt t="32900" x="4098925" y="2946400"/>
          <p14:tracePt t="32919" x="4027488" y="2946400"/>
          <p14:tracePt t="32933" x="3990975" y="2946400"/>
          <p14:tracePt t="32951" x="3929063" y="2955925"/>
          <p14:tracePt t="32979" x="3911600" y="2955925"/>
          <p14:tracePt t="32983" x="3867150" y="2965450"/>
          <p14:tracePt t="33000" x="3857625" y="2965450"/>
          <p14:tracePt t="33018" x="3822700" y="2973388"/>
          <p14:tracePt t="33034" x="3803650" y="2973388"/>
          <p14:tracePt t="33050" x="3751263" y="2990850"/>
          <p14:tracePt t="33068" x="3732213" y="3000375"/>
          <p14:tracePt t="33083" x="3724275" y="3000375"/>
          <p14:tracePt t="33149" x="3724275" y="3017838"/>
          <p14:tracePt t="33235" x="3732213" y="3017838"/>
          <p14:tracePt t="33246" x="3732213" y="3027363"/>
          <p14:tracePt t="33266" x="3741738" y="3027363"/>
          <p14:tracePt t="33293" x="3751263" y="3027363"/>
          <p14:tracePt t="33311" x="3759200" y="3027363"/>
          <p14:tracePt t="33323" x="3776663" y="3027363"/>
          <p14:tracePt t="33343" x="3786188" y="3027363"/>
          <p14:tracePt t="33376" x="3795713" y="3017838"/>
          <p14:tracePt t="33403" x="3795713" y="3009900"/>
          <p14:tracePt t="33451" x="3776663" y="3009900"/>
          <p14:tracePt t="33471" x="3751263" y="3009900"/>
          <p14:tracePt t="33482" x="3732213" y="3009900"/>
          <p14:tracePt t="33500" x="3679825" y="3009900"/>
          <p14:tracePt t="33513" x="3652838" y="3009900"/>
          <p14:tracePt t="33540" x="3589338" y="3009900"/>
          <p14:tracePt t="33552" x="3571875" y="3017838"/>
          <p14:tracePt t="33565" x="3544888" y="3017838"/>
          <p14:tracePt t="33576" x="3527425" y="3027363"/>
          <p14:tracePt t="33595" x="3465513" y="3036888"/>
          <p14:tracePt t="33607" x="3429000" y="3036888"/>
          <p14:tracePt t="33625" x="3322638" y="3044825"/>
          <p14:tracePt t="33638" x="3295650" y="3044825"/>
          <p14:tracePt t="33658" x="3205163" y="3054350"/>
          <p14:tracePt t="33670" x="3179763" y="3054350"/>
          <p14:tracePt t="33688" x="3125788" y="3062288"/>
          <p14:tracePt t="33703" x="3062288" y="3062288"/>
          <p14:tracePt t="33720" x="2973388" y="3071813"/>
          <p14:tracePt t="33736" x="2965450" y="3071813"/>
          <p14:tracePt t="33753" x="2874963" y="3089275"/>
          <p14:tracePt t="33769" x="2857500" y="3089275"/>
          <p14:tracePt t="33786" x="2741613" y="3098800"/>
          <p14:tracePt t="33803" x="2705100" y="3098800"/>
          <p14:tracePt t="33819" x="2581275" y="3098800"/>
          <p14:tracePt t="33836" x="2509838" y="3098800"/>
          <p14:tracePt t="33853" x="2482850" y="3098800"/>
          <p14:tracePt t="33870" x="2401888" y="3108325"/>
          <p14:tracePt t="33887" x="2374900" y="3108325"/>
          <p14:tracePt t="33903" x="2295525" y="3108325"/>
          <p14:tracePt t="33920" x="2251075" y="3108325"/>
          <p14:tracePt t="33937" x="2143125" y="3116263"/>
          <p14:tracePt t="33953" x="2116138" y="3116263"/>
          <p14:tracePt t="33971" x="2054225" y="3116263"/>
          <p14:tracePt t="33987" x="2036763" y="3116263"/>
          <p14:tracePt t="34004" x="1946275" y="3116263"/>
          <p14:tracePt t="34020" x="1857375" y="3098800"/>
          <p14:tracePt t="34038" x="1795463" y="3098800"/>
          <p14:tracePt t="34054" x="1768475" y="3089275"/>
          <p14:tracePt t="34070" x="1758950" y="3089275"/>
          <p14:tracePt t="34087" x="1714500" y="3089275"/>
          <p14:tracePt t="34104" x="1679575" y="3089275"/>
          <p14:tracePt t="34121" x="1625600" y="3089275"/>
          <p14:tracePt t="34137" x="1608138" y="3081338"/>
          <p14:tracePt t="34154" x="1544638" y="3081338"/>
          <p14:tracePt t="34171" x="1509713" y="3081338"/>
          <p14:tracePt t="34188" x="1490663" y="3081338"/>
          <p14:tracePt t="34660" x="1490663" y="3071813"/>
          <p14:tracePt t="34679" x="1482725" y="3071813"/>
          <p14:tracePt t="34899" x="1490663" y="3071813"/>
          <p14:tracePt t="34911" x="1500188" y="3071813"/>
          <p14:tracePt t="34929" x="1517650" y="3071813"/>
          <p14:tracePt t="34941" x="1536700" y="3071813"/>
          <p14:tracePt t="34962" x="1571625" y="3062288"/>
          <p14:tracePt t="34980" x="1625600" y="3054350"/>
          <p14:tracePt t="34991" x="1643063" y="3044825"/>
          <p14:tracePt t="35011" x="1687513" y="3027363"/>
          <p14:tracePt t="35023" x="1704975" y="3027363"/>
          <p14:tracePt t="35043" x="1768475" y="3009900"/>
          <p14:tracePt t="35054" x="1795463" y="3009900"/>
          <p14:tracePt t="35074" x="1919288" y="2990850"/>
          <p14:tracePt t="35086" x="1965325" y="2982913"/>
          <p14:tracePt t="35113" x="2017713" y="2982913"/>
          <p14:tracePt t="35125" x="2054225" y="2982913"/>
          <p14:tracePt t="35137" x="2089150" y="2982913"/>
          <p14:tracePt t="35148" x="2170113" y="2973388"/>
          <p14:tracePt t="35167" x="2303463" y="2973388"/>
          <p14:tracePt t="35180" x="2347913" y="2973388"/>
          <p14:tracePt t="35200" x="2500313" y="2965450"/>
          <p14:tracePt t="35212" x="2527300" y="2965450"/>
          <p14:tracePt t="35231" x="2616200" y="2965450"/>
          <p14:tracePt t="35243" x="2643188" y="2965450"/>
          <p14:tracePt t="35263" x="2660650" y="2955925"/>
          <p14:tracePt t="35357" x="2652713" y="2955925"/>
          <p14:tracePt t="35369" x="2652713" y="2965450"/>
          <p14:tracePt t="35388" x="2616200" y="2973388"/>
          <p14:tracePt t="35400" x="2589213" y="2990850"/>
          <p14:tracePt t="35420" x="2500313" y="3009900"/>
          <p14:tracePt t="35432" x="2482850" y="3017838"/>
          <p14:tracePt t="35451" x="2419350" y="3036888"/>
          <p14:tracePt t="35465" x="2393950" y="3036888"/>
          <p14:tracePt t="35483" x="2339975" y="3054350"/>
          <p14:tracePt t="35495" x="2322513" y="3071813"/>
          <p14:tracePt t="35514" x="2259013" y="3089275"/>
          <p14:tracePt t="35526" x="2251075" y="3089275"/>
          <p14:tracePt t="35545" x="2187575" y="3116263"/>
          <p14:tracePt t="35559" x="2170113" y="3125788"/>
          <p14:tracePt t="35578" x="2116138" y="3152775"/>
          <p14:tracePt t="35592" x="2089150" y="3160713"/>
          <p14:tracePt t="35609" x="2071688" y="3170238"/>
          <p14:tracePt t="35626" x="2027238" y="3187700"/>
          <p14:tracePt t="35642" x="2009775" y="3197225"/>
          <p14:tracePt t="35671" x="1990725" y="3197225"/>
          <p14:tracePt t="35683" x="1965325" y="3205163"/>
          <p14:tracePt t="35702" x="1928813" y="3224213"/>
          <p14:tracePt t="35714" x="1919288" y="3224213"/>
          <p14:tracePt t="35734" x="1884363" y="3232150"/>
          <p14:tracePt t="35745" x="1874838" y="3241675"/>
          <p14:tracePt t="35778" x="1866900" y="3241675"/>
          <p14:tracePt t="35948" x="1866900" y="3251200"/>
          <p14:tracePt t="35969" x="1866900" y="3259138"/>
          <p14:tracePt t="35997" x="1866900" y="3276600"/>
          <p14:tracePt t="36017" x="1866900" y="3295650"/>
          <p14:tracePt t="36028" x="1866900" y="3303588"/>
          <p14:tracePt t="36048" x="1874838" y="3340100"/>
          <p14:tracePt t="36060" x="1874838" y="3348038"/>
          <p14:tracePt t="36078" x="1884363" y="3384550"/>
          <p14:tracePt t="36090" x="1893888" y="3402013"/>
          <p14:tracePt t="36108" x="1919288" y="3438525"/>
          <p14:tracePt t="36128" x="1928813" y="3465513"/>
          <p14:tracePt t="36139" x="1946275" y="3473450"/>
          <p14:tracePt t="36159" x="1946275" y="3490913"/>
          <p14:tracePt t="36171" x="1965325" y="3500438"/>
          <p14:tracePt t="36190" x="1973263" y="3509963"/>
          <p14:tracePt t="36201" x="1982788" y="3527425"/>
          <p14:tracePt t="36235" x="2000250" y="3536950"/>
          <p14:tracePt t="36253" x="2000250" y="3544888"/>
          <p14:tracePt t="36280" x="2009775" y="3544888"/>
          <p14:tracePt t="36392" x="2017713" y="3544888"/>
          <p14:tracePt t="36500" x="2027238" y="3544888"/>
          <p14:tracePt t="36632" x="2036763" y="3544888"/>
          <p14:tracePt t="36718" x="2044700" y="3544888"/>
          <p14:tracePt t="36755" x="2062163" y="3536950"/>
          <p14:tracePt t="36766" x="2071688" y="3527425"/>
          <p14:tracePt t="36786" x="2089150" y="3527425"/>
          <p14:tracePt t="36797" x="2116138" y="3517900"/>
          <p14:tracePt t="36818" x="2160588" y="3500438"/>
          <p14:tracePt t="36829" x="2179638" y="3500438"/>
          <p14:tracePt t="36848" x="2241550" y="3482975"/>
          <p14:tracePt t="36860" x="2259013" y="3482975"/>
          <p14:tracePt t="36879" x="2347913" y="3473450"/>
          <p14:tracePt t="36892" x="2374900" y="3473450"/>
          <p14:tracePt t="36910" x="2473325" y="3465513"/>
          <p14:tracePt t="36930" x="2589213" y="3455988"/>
          <p14:tracePt t="36942" x="2625725" y="3455988"/>
          <p14:tracePt t="36955" x="2679700" y="3455988"/>
          <p14:tracePt t="36975" x="2786063" y="3446463"/>
          <p14:tracePt t="36986" x="2840038" y="3438525"/>
          <p14:tracePt t="37006" x="2946400" y="3419475"/>
          <p14:tracePt t="37018" x="3000375" y="3419475"/>
          <p14:tracePt t="37037" x="3081338" y="3402013"/>
          <p14:tracePt t="37048" x="3125788" y="3394075"/>
          <p14:tracePt t="37069" x="3224213" y="3375025"/>
          <p14:tracePt t="37081" x="3276600" y="3367088"/>
          <p14:tracePt t="37099" x="3375025" y="3340100"/>
          <p14:tracePt t="37119" x="3500438" y="3322638"/>
          <p14:tracePt t="37131" x="3536950" y="3322638"/>
          <p14:tracePt t="37148" x="3581400" y="3313113"/>
          <p14:tracePt t="37164" x="3670300" y="3286125"/>
          <p14:tracePt t="37181" x="3705225" y="3276600"/>
          <p14:tracePt t="37198" x="3768725" y="3251200"/>
          <p14:tracePt t="37214" x="3776663" y="3232150"/>
          <p14:tracePt t="37231" x="3840163" y="3205163"/>
          <p14:tracePt t="37248" x="3857625" y="3187700"/>
          <p14:tracePt t="37264" x="3911600" y="3152775"/>
          <p14:tracePt t="37281" x="3929063" y="3143250"/>
          <p14:tracePt t="37298" x="3990975" y="3116263"/>
          <p14:tracePt t="37315" x="4010025" y="3108325"/>
          <p14:tracePt t="37349" x="4017963" y="3098800"/>
          <p14:tracePt t="37368" x="4017963" y="3089275"/>
          <p14:tracePt t="37447" x="4010025" y="3081338"/>
          <p14:tracePt t="37476" x="3990975" y="3071813"/>
          <p14:tracePt t="37493" x="3946525" y="3054350"/>
          <p14:tracePt t="37505" x="3919538" y="3044825"/>
          <p14:tracePt t="37524" x="3875088" y="3027363"/>
          <p14:tracePt t="37536" x="3867150" y="3027363"/>
          <p14:tracePt t="37556" x="3848100" y="3027363"/>
          <p14:tracePt t="37568" x="3840163" y="3027363"/>
          <p14:tracePt t="37586" x="3803650" y="3027363"/>
          <p14:tracePt t="37605" x="3768725" y="3017838"/>
          <p14:tracePt t="37618" x="3741738" y="3017838"/>
          <p14:tracePt t="37637" x="3697288" y="3017838"/>
          <p14:tracePt t="37649" x="3670300" y="3017838"/>
          <p14:tracePt t="37669" x="3652838" y="3017838"/>
          <p14:tracePt t="37683" x="3633788" y="3017838"/>
          <p14:tracePt t="37699" x="3589338" y="3017838"/>
          <p14:tracePt t="37725" x="3554413" y="3017838"/>
          <p14:tracePt t="37744" x="3509963" y="3017838"/>
          <p14:tracePt t="37757" x="3500438" y="3017838"/>
          <p14:tracePt t="37777" x="3455988" y="3036888"/>
          <p14:tracePt t="37788" x="3429000" y="3036888"/>
          <p14:tracePt t="37806" x="3384550" y="3044825"/>
          <p14:tracePt t="37826" x="3357563" y="3062288"/>
          <p14:tracePt t="37838" x="3340100" y="3071813"/>
          <p14:tracePt t="37857" x="3295650" y="3071813"/>
          <p14:tracePt t="37868" x="3286125" y="3081338"/>
          <p14:tracePt t="37888" x="3259138" y="3089275"/>
          <p14:tracePt t="37900" x="3241675" y="3089275"/>
          <p14:tracePt t="37920" x="3205163" y="3098800"/>
          <p14:tracePt t="37933" x="3187700" y="3108325"/>
          <p14:tracePt t="37951" x="3160713" y="3116263"/>
          <p14:tracePt t="38138" x="3187700" y="3108325"/>
          <p14:tracePt t="38151" x="3205163" y="3098800"/>
          <p14:tracePt t="38170" x="3259138" y="3089275"/>
          <p14:tracePt t="38182" x="3276600" y="3081338"/>
          <p14:tracePt t="38202" x="3322638" y="3071813"/>
          <p14:tracePt t="38214" x="3357563" y="3054350"/>
          <p14:tracePt t="38233" x="3411538" y="3036888"/>
          <p14:tracePt t="38245" x="3446463" y="3017838"/>
          <p14:tracePt t="38271" x="3509963" y="3009900"/>
          <p14:tracePt t="38283" x="3536950" y="3009900"/>
          <p14:tracePt t="38295" x="3598863" y="3000375"/>
          <p14:tracePt t="38307" x="3616325" y="2990850"/>
          <p14:tracePt t="38326" x="3670300" y="2990850"/>
          <p14:tracePt t="38338" x="3697288" y="2982913"/>
          <p14:tracePt t="38358" x="3768725" y="2965450"/>
          <p14:tracePt t="38370" x="3795713" y="2965450"/>
          <p14:tracePt t="38390" x="3822700" y="2955925"/>
          <p14:tracePt t="38402" x="3840163" y="2946400"/>
          <p14:tracePt t="38421" x="3894138" y="2938463"/>
          <p14:tracePt t="38435" x="3919538" y="2938463"/>
          <p14:tracePt t="38453" x="3965575" y="2928938"/>
          <p14:tracePt t="38471" x="3973513" y="2928938"/>
          <p14:tracePt t="38512" x="3983038" y="2928938"/>
          <p14:tracePt t="38626" x="4000500" y="2928938"/>
          <p14:tracePt t="38638" x="4010025" y="2938463"/>
          <p14:tracePt t="38657" x="4037013" y="2938463"/>
          <p14:tracePt t="38668" x="4037013" y="2946400"/>
          <p14:tracePt t="38689" x="4044950" y="2946400"/>
          <p14:tracePt t="38722" x="4062413" y="2955925"/>
          <p14:tracePt t="38733" x="4071938" y="2955925"/>
          <p14:tracePt t="38753" x="4116388" y="2965450"/>
          <p14:tracePt t="38765" x="4143375" y="2973388"/>
          <p14:tracePt t="38784" x="4170363" y="2973388"/>
          <p14:tracePt t="38796" x="4187825" y="2973388"/>
          <p14:tracePt t="38816" x="4197350" y="2973388"/>
          <p14:tracePt t="38828" x="4205288" y="2982913"/>
          <p14:tracePt t="38847" x="4224338" y="2982913"/>
          <p14:tracePt t="38858" x="4232275" y="2982913"/>
          <p14:tracePt t="38878" x="4268788" y="2982913"/>
          <p14:tracePt t="38889" x="4295775" y="2982913"/>
          <p14:tracePt t="38908" x="4313238" y="2982913"/>
          <p14:tracePt t="38920" x="4330700" y="2982913"/>
          <p14:tracePt t="38940" x="4348163" y="2982913"/>
          <p14:tracePt t="38974" x="4375150" y="2982913"/>
          <p14:tracePt t="38986" x="4394200" y="2982913"/>
          <p14:tracePt t="39004" x="4429125" y="2982913"/>
          <p14:tracePt t="39017" x="4446588" y="2982913"/>
          <p14:tracePt t="39036" x="4483100" y="2982913"/>
          <p14:tracePt t="39063" x="4510088" y="2982913"/>
          <p14:tracePt t="39082" x="4554538" y="2982913"/>
          <p14:tracePt t="39095" x="4581525" y="2982913"/>
          <p14:tracePt t="39113" x="4643438" y="2982913"/>
          <p14:tracePt t="39124" x="4660900" y="2982913"/>
          <p14:tracePt t="39144" x="4697413" y="2982913"/>
          <p14:tracePt t="39155" x="4714875" y="2982913"/>
          <p14:tracePt t="39174" x="4741863" y="2982913"/>
          <p14:tracePt t="39193" x="4759325" y="2982913"/>
          <p14:tracePt t="39256" x="4776788" y="2982913"/>
          <p14:tracePt t="39381" x="4786313" y="2982913"/>
          <p14:tracePt t="39447" x="4795838" y="2982913"/>
          <p14:tracePt t="39554" x="4803775" y="2982913"/>
          <p14:tracePt t="39932" x="4813300" y="2982913"/>
          <p14:tracePt t="39944" x="4813300" y="2990850"/>
          <p14:tracePt t="41160" x="4822825" y="2990850"/>
          <p14:tracePt t="41187" x="4830763" y="2990850"/>
          <p14:tracePt t="41203" x="4848225" y="2990850"/>
          <p14:tracePt t="41222" x="4867275" y="2990850"/>
          <p14:tracePt t="41233" x="4884738" y="2990850"/>
          <p14:tracePt t="41253" x="4919663" y="2990850"/>
          <p14:tracePt t="41264" x="4938713" y="2990850"/>
          <p14:tracePt t="41284" x="4991100" y="2990850"/>
          <p14:tracePt t="41296" x="5018088" y="2990850"/>
          <p14:tracePt t="41316" x="5062538" y="3000375"/>
          <p14:tracePt t="41327" x="5089525" y="3000375"/>
          <p14:tracePt t="41347" x="5180013" y="3000375"/>
          <p14:tracePt t="41359" x="5197475" y="3000375"/>
          <p14:tracePt t="41378" x="5251450" y="3009900"/>
          <p14:tracePt t="41390" x="5286375" y="3009900"/>
          <p14:tracePt t="41410" x="5367338" y="3009900"/>
          <p14:tracePt t="41421" x="5402263" y="3017838"/>
          <p14:tracePt t="41441" x="5510213" y="3017838"/>
          <p14:tracePt t="41471" x="5572125" y="3027363"/>
          <p14:tracePt t="41487" x="5634038" y="3027363"/>
          <p14:tracePt t="41498" x="5643563" y="3027363"/>
          <p14:tracePt t="41516" x="5705475" y="3027363"/>
          <p14:tracePt t="41536" x="5768975" y="3036888"/>
          <p14:tracePt t="41548" x="5795963" y="3036888"/>
          <p14:tracePt t="41567" x="5848350" y="3036888"/>
          <p14:tracePt t="41580" x="5875338" y="3036888"/>
          <p14:tracePt t="41600" x="5938838" y="3036888"/>
          <p14:tracePt t="41612" x="5956300" y="3036888"/>
          <p14:tracePt t="41631" x="6010275" y="3036888"/>
          <p14:tracePt t="41660" x="6081713" y="3036888"/>
          <p14:tracePt t="41671" x="6099175" y="3036888"/>
          <p14:tracePt t="41691" x="6134100" y="3036888"/>
          <p14:tracePt t="41836" x="6153150" y="3036888"/>
          <p14:tracePt t="42009" x="6161088" y="3036888"/>
          <p14:tracePt t="42350" x="6161088" y="3044825"/>
          <p14:tracePt t="43014" x="6188075" y="3044825"/>
          <p14:tracePt t="43026" x="6205538" y="3044825"/>
          <p14:tracePt t="43053" x="6269038" y="3044825"/>
          <p14:tracePt t="43066" x="6303963" y="3044825"/>
          <p14:tracePt t="43077" x="6340475" y="3044825"/>
          <p14:tracePt t="43088" x="6375400" y="3044825"/>
          <p14:tracePt t="43108" x="6510338" y="3044825"/>
          <p14:tracePt t="43120" x="6562725" y="3044825"/>
          <p14:tracePt t="43139" x="6680200" y="3044825"/>
          <p14:tracePt t="43152" x="6724650" y="3044825"/>
          <p14:tracePt t="43170" x="6831013" y="3044825"/>
          <p14:tracePt t="43185" x="6875463" y="3044825"/>
          <p14:tracePt t="43202" x="6965950" y="3044825"/>
          <p14:tracePt t="43218" x="7000875" y="3044825"/>
          <p14:tracePt t="43235" x="7081838" y="3044825"/>
          <p14:tracePt t="43252" x="7153275" y="3044825"/>
          <p14:tracePt t="43269" x="7161213" y="3044825"/>
          <p14:tracePt t="43285" x="7232650" y="3036888"/>
          <p14:tracePt t="43302" x="7251700" y="3036888"/>
          <p14:tracePt t="43319" x="7304088" y="3036888"/>
          <p14:tracePt t="43335" x="7331075" y="3036888"/>
          <p14:tracePt t="43352" x="7385050" y="3036888"/>
          <p14:tracePt t="43369" x="7412038" y="3036888"/>
          <p14:tracePt t="43386" x="7483475" y="3027363"/>
          <p14:tracePt t="43402" x="7491413" y="3027363"/>
          <p14:tracePt t="43419" x="7527925" y="3027363"/>
          <p14:tracePt t="43437" x="7562850" y="3027363"/>
          <p14:tracePt t="43453" x="7572375" y="3027363"/>
          <p14:tracePt t="43473" x="7581900" y="3027363"/>
          <p14:tracePt t="43501" x="7589838" y="3027363"/>
          <p14:tracePt t="43563" x="7599363" y="3009900"/>
          <p14:tracePt t="43891" x="7599363" y="3000375"/>
          <p14:tracePt t="52074" x="7589838" y="3000375"/>
          <p14:tracePt t="52151" x="7554913" y="3000375"/>
          <p14:tracePt t="52163" x="7527925" y="3000375"/>
          <p14:tracePt t="52183" x="7446963" y="3000375"/>
          <p14:tracePt t="52199" x="7394575" y="3000375"/>
          <p14:tracePt t="52231" x="7277100" y="3000375"/>
          <p14:tracePt t="52244" x="7197725" y="3000375"/>
          <p14:tracePt t="52266" x="7134225" y="3009900"/>
          <p14:tracePt t="52297" x="6973888" y="3017838"/>
          <p14:tracePt t="52307" x="6894513" y="3017838"/>
          <p14:tracePt t="52333" x="6840538" y="3017838"/>
          <p14:tracePt t="52364" x="6661150" y="3009900"/>
          <p14:tracePt t="52370" x="6554788" y="2990850"/>
          <p14:tracePt t="52400" x="6438900" y="2982913"/>
          <p14:tracePt t="52432" x="6313488" y="2965450"/>
          <p14:tracePt t="52450" x="6303963" y="2965450"/>
          <p14:tracePt t="52494" x="6296025" y="2965450"/>
          <p14:tracePt t="52515" x="6269038" y="2973388"/>
          <p14:tracePt t="52547" x="6242050" y="2973388"/>
          <p14:tracePt t="52560" x="6205538" y="2982913"/>
          <p14:tracePt t="52592" x="6134100" y="2982913"/>
          <p14:tracePt t="52617" x="6108700" y="2982913"/>
          <p14:tracePt t="52649" x="6045200" y="2982913"/>
          <p14:tracePt t="52679" x="5938838" y="2982913"/>
          <p14:tracePt t="52685" x="5929313" y="2982913"/>
          <p14:tracePt t="52716" x="5848350" y="2982913"/>
          <p14:tracePt t="52747" x="5803900" y="2982913"/>
          <p14:tracePt t="52854" x="5813425" y="2982913"/>
          <p14:tracePt t="52873" x="5822950" y="2982913"/>
          <p14:tracePt t="52892" x="5822950" y="2973388"/>
          <p14:tracePt t="52924" x="5830888" y="2965450"/>
          <p14:tracePt t="52952" x="5911850" y="2928938"/>
          <p14:tracePt t="52986" x="6037263" y="2919413"/>
          <p14:tracePt t="53000" x="6081713" y="2911475"/>
          <p14:tracePt t="53018" x="6108700" y="2911475"/>
          <p14:tracePt t="53050" x="6180138" y="2894013"/>
          <p14:tracePt t="53063" x="6259513" y="2884488"/>
          <p14:tracePt t="53085" x="6313488" y="2874963"/>
          <p14:tracePt t="53117" x="6419850" y="2857500"/>
          <p14:tracePt t="53126" x="6483350" y="2847975"/>
          <p14:tracePt t="53152" x="6500813" y="2847975"/>
          <p14:tracePt t="53184" x="6589713" y="2822575"/>
          <p14:tracePt t="53187" x="6661150" y="2813050"/>
          <p14:tracePt t="53219" x="6796088" y="2786063"/>
          <p14:tracePt t="53239" x="6867525" y="2776538"/>
          <p14:tracePt t="53253" x="6884988" y="2768600"/>
          <p14:tracePt t="53285" x="6973888" y="2759075"/>
          <p14:tracePt t="53294" x="7000875" y="2759075"/>
          <p14:tracePt t="53319" x="7018338" y="2759075"/>
          <p14:tracePt t="53351" x="7037388" y="2759075"/>
          <p14:tracePt t="53354" x="7081838" y="2759075"/>
          <p14:tracePt t="53386" x="7134225" y="2759075"/>
          <p14:tracePt t="53395" x="7205663" y="2768600"/>
          <p14:tracePt t="53420" x="7242175" y="2776538"/>
          <p14:tracePt t="53452" x="7313613" y="2786063"/>
          <p14:tracePt t="53457" x="7340600" y="2786063"/>
          <p14:tracePt t="53487" x="7394575" y="2795588"/>
          <p14:tracePt t="53519" x="7402513" y="2803525"/>
          <p14:tracePt t="53535" x="7412038" y="2803525"/>
          <p14:tracePt t="53554" x="7419975" y="2803525"/>
          <p14:tracePt t="53585" x="7446963" y="2822575"/>
          <p14:tracePt t="53610" x="7466013" y="2822575"/>
          <p14:tracePt t="53674" x="7466013" y="2830513"/>
          <p14:tracePt t="53814" x="7466013" y="2840038"/>
          <p14:tracePt t="56021" x="7456488" y="2847975"/>
          <p14:tracePt t="56033" x="7446963" y="2847975"/>
          <p14:tracePt t="56054" x="7412038" y="2857500"/>
          <p14:tracePt t="56066" x="7394575" y="2867025"/>
          <p14:tracePt t="56095" x="7375525" y="2874963"/>
          <p14:tracePt t="56127" x="7269163" y="2901950"/>
          <p14:tracePt t="56129" x="7180263" y="2928938"/>
          <p14:tracePt t="56160" x="7081838" y="2946400"/>
          <p14:tracePt t="56171" x="7054850" y="2955925"/>
          <p14:tracePt t="56196" x="6956425" y="2973388"/>
          <p14:tracePt t="56227" x="6786563" y="3017838"/>
          <p14:tracePt t="56241" x="6697663" y="3036888"/>
          <p14:tracePt t="56263" x="6653213" y="3054350"/>
          <p14:tracePt t="56294" x="6518275" y="3081338"/>
          <p14:tracePt t="56304" x="6419850" y="3098800"/>
          <p14:tracePt t="56330" x="6357938" y="3108325"/>
          <p14:tracePt t="56361" x="6205538" y="3125788"/>
          <p14:tracePt t="56367" x="6089650" y="3152775"/>
          <p14:tracePt t="56396" x="6062663" y="3152775"/>
          <p14:tracePt t="56428" x="5911850" y="3170238"/>
          <p14:tracePt t="56430" x="5840413" y="3179763"/>
          <p14:tracePt t="56461" x="5759450" y="3187700"/>
          <p14:tracePt t="56474" x="5680075" y="3205163"/>
          <p14:tracePt t="56497" x="5581650" y="3224213"/>
          <p14:tracePt t="56528" x="5545138" y="3224213"/>
          <p14:tracePt t="56538" x="5446713" y="3241675"/>
          <p14:tracePt t="56564" x="5419725" y="3241675"/>
          <p14:tracePt t="56595" x="5276850" y="3259138"/>
          <p14:tracePt t="56600" x="5214938" y="3268663"/>
          <p14:tracePt t="56631" x="5187950" y="3276600"/>
          <p14:tracePt t="56662" x="5072063" y="3286125"/>
          <p14:tracePt t="56663" x="5010150" y="3303588"/>
          <p14:tracePt t="56675" x="4983163" y="3303588"/>
          <p14:tracePt t="56697" x="4919663" y="3313113"/>
          <p14:tracePt t="56728" x="4830763" y="3322638"/>
          <p14:tracePt t="56738" x="4813300" y="3322638"/>
          <p14:tracePt t="56765" x="4759325" y="3330575"/>
          <p14:tracePt t="56796" x="4670425" y="3340100"/>
          <p14:tracePt t="56800" x="4652963" y="3340100"/>
          <p14:tracePt t="56831" x="4625975" y="3340100"/>
          <p14:tracePt t="56862" x="4554538" y="3348038"/>
          <p14:tracePt t="56871" x="4510088" y="3357563"/>
          <p14:tracePt t="56898" x="4465638" y="3357563"/>
          <p14:tracePt t="56929" x="4394200" y="3367088"/>
          <p14:tracePt t="56948" x="4367213" y="3367088"/>
          <p14:tracePt t="56979" x="4357688" y="3367088"/>
          <p14:tracePt t="56999" x="4330700" y="3367088"/>
          <p14:tracePt t="57029" x="4286250" y="3367088"/>
          <p14:tracePt t="57040" x="4276725" y="3367088"/>
          <p14:tracePt t="57065" x="4268788" y="3367088"/>
          <p14:tracePt t="57106" x="4259263" y="3367088"/>
          <p14:tracePt t="57242" x="4268788" y="3367088"/>
          <p14:tracePt t="57261" x="4286250" y="3348038"/>
          <p14:tracePt t="57273" x="4295775" y="3348038"/>
          <p14:tracePt t="57300" x="4313238" y="3348038"/>
          <p14:tracePt t="57332" x="4330700" y="3348038"/>
          <p14:tracePt t="57338" x="4367213" y="3340100"/>
          <p14:tracePt t="57367" x="4419600" y="3330575"/>
          <p14:tracePt t="57399" x="4465638" y="3313113"/>
          <p14:tracePt t="57402" x="4483100" y="3313113"/>
          <p14:tracePt t="57433" x="4554538" y="3295650"/>
          <p14:tracePt t="57450" x="4581525" y="3286125"/>
          <p14:tracePt t="57467" x="4598988" y="3276600"/>
          <p14:tracePt t="57499" x="4670425" y="3259138"/>
          <p14:tracePt t="57513" x="4724400" y="3251200"/>
          <p14:tracePt t="57534" x="4751388" y="3241675"/>
          <p14:tracePt t="57566" x="4822825" y="3232150"/>
          <p14:tracePt t="57575" x="4884738" y="3214688"/>
          <p14:tracePt t="57601" x="4894263" y="3214688"/>
          <p14:tracePt t="57632" x="4911725" y="3205163"/>
          <p14:tracePt t="57640" x="4973638" y="3197225"/>
          <p14:tracePt t="57668" x="4991100" y="3197225"/>
          <p14:tracePt t="57699" x="5054600" y="3187700"/>
          <p14:tracePt t="57751" x="5062538" y="3187700"/>
          <p14:tracePt t="57777" x="5072063" y="3187700"/>
          <p14:tracePt t="57826" x="5081588" y="3187700"/>
          <p14:tracePt t="57921" x="5081588" y="3197225"/>
          <p14:tracePt t="57988" x="5081588" y="3205163"/>
          <p14:tracePt t="58047" x="5072063" y="3214688"/>
          <p14:tracePt t="58060" x="5054600" y="3224213"/>
          <p14:tracePt t="58080" x="5010150" y="3232150"/>
          <p14:tracePt t="58102" x="4991100" y="3232150"/>
          <p14:tracePt t="58134" x="4956175" y="3251200"/>
          <p14:tracePt t="58145" x="4938713" y="3259138"/>
          <p14:tracePt t="58169" x="4911725" y="3259138"/>
          <p14:tracePt t="58201" x="4857750" y="3276600"/>
          <p14:tracePt t="58207" x="4813300" y="3295650"/>
          <p14:tracePt t="58236" x="4803775" y="3295650"/>
          <p14:tracePt t="58269" x="4741863" y="3313113"/>
          <p14:tracePt t="58271" x="4705350" y="3322638"/>
          <p14:tracePt t="58303" x="4633913" y="3340100"/>
          <p14:tracePt t="58335" x="4572000" y="3348038"/>
          <p14:tracePt t="58343" x="4545013" y="3357563"/>
          <p14:tracePt t="58370" x="4500563" y="3367088"/>
          <p14:tracePt t="58402" x="4429125" y="3375025"/>
          <p14:tracePt t="58407" x="4394200" y="3375025"/>
          <p14:tracePt t="58437" x="4340225" y="3384550"/>
          <p14:tracePt t="58469" x="4232275" y="3394075"/>
          <p14:tracePt t="58488" x="4179888" y="3394075"/>
          <p14:tracePt t="58504" x="4152900" y="3394075"/>
          <p14:tracePt t="58535" x="4108450" y="3394075"/>
          <p14:tracePt t="58538" x="4044950" y="3394075"/>
          <p14:tracePt t="58569" x="3973513" y="3402013"/>
          <p14:tracePt t="58579" x="3946525" y="3402013"/>
          <p14:tracePt t="58604" x="3929063" y="3411538"/>
          <p14:tracePt t="58635" x="3902075" y="3411538"/>
          <p14:tracePt t="58657" x="3894138" y="3411538"/>
          <p14:tracePt t="58687" x="3875088" y="3411538"/>
          <p14:tracePt t="58719" x="3867150" y="3411538"/>
          <p14:tracePt t="58751" x="3857625" y="3411538"/>
          <p14:tracePt t="58771" x="3848100" y="3411538"/>
          <p14:tracePt t="63345" x="3840163" y="3411538"/>
          <p14:tracePt t="63376" x="3830638" y="3411538"/>
          <p14:tracePt t="63395" x="3795713" y="3419475"/>
          <p14:tracePt t="63406" x="3786188" y="3419475"/>
          <p14:tracePt t="63426" x="3751263" y="3419475"/>
          <p14:tracePt t="63454" x="3732213" y="3429000"/>
          <p14:tracePt t="63487" x="3697288" y="3438525"/>
          <p14:tracePt t="63552" x="3697288" y="3446463"/>
          <p14:tracePt t="63564" x="3687763" y="3455988"/>
          <p14:tracePt t="63595" x="3679825" y="3465513"/>
          <p14:tracePt t="63681" x="3679825" y="3473450"/>
          <p14:tracePt t="63693" x="3660775" y="3482975"/>
          <p14:tracePt t="63945" x="3660775" y="3490913"/>
          <p14:tracePt t="63976" x="3679825" y="3509963"/>
          <p14:tracePt t="63989" x="3697288" y="3509963"/>
          <p14:tracePt t="64007" x="3732213" y="3536950"/>
          <p14:tracePt t="64023" x="3759200" y="3544888"/>
          <p14:tracePt t="64055" x="3830638" y="3581400"/>
          <p14:tracePt t="64072" x="3884613" y="3598863"/>
          <p14:tracePt t="64090" x="3911600" y="3608388"/>
          <p14:tracePt t="64121" x="3990975" y="3633788"/>
          <p14:tracePt t="64132" x="4081463" y="3660775"/>
          <p14:tracePt t="64156" x="4170363" y="3687763"/>
          <p14:tracePt t="64188" x="4286250" y="3724275"/>
          <p14:tracePt t="64196" x="4402138" y="3759200"/>
          <p14:tracePt t="64228" x="4465638" y="3776663"/>
          <p14:tracePt t="64257" x="4491038" y="3795713"/>
          <p14:tracePt t="64289" x="4633913" y="3840163"/>
          <p14:tracePt t="64292" x="4795838" y="3884613"/>
          <p14:tracePt t="64324" x="4965700" y="3929063"/>
          <p14:tracePt t="64341" x="4983163" y="3938588"/>
          <p14:tracePt t="64357" x="5072063" y="3965575"/>
          <p14:tracePt t="64374" x="5108575" y="3983038"/>
          <p14:tracePt t="64391" x="5251450" y="4010025"/>
          <p14:tracePt t="64422" x="5286375" y="4027488"/>
          <p14:tracePt t="64426" x="5303838" y="4037013"/>
          <p14:tracePt t="64457" x="5340350" y="4044950"/>
          <p14:tracePt t="64463" x="5357813" y="4044950"/>
          <p14:tracePt t="64475" x="5394325" y="4054475"/>
          <p14:tracePt t="64493" x="5419725" y="4062413"/>
          <p14:tracePt t="64513" x="5473700" y="4081463"/>
          <p14:tracePt t="64541" x="5483225" y="4089400"/>
          <p14:tracePt t="93608" x="5473700" y="4081463"/>
          <p14:tracePt t="93620" x="5456238" y="4081463"/>
          <p14:tracePt t="93639" x="5419725" y="4081463"/>
          <p14:tracePt t="93651" x="5402263" y="4081463"/>
          <p14:tracePt t="93671" x="5348288" y="4081463"/>
          <p14:tracePt t="93684" x="5322888" y="4081463"/>
          <p14:tracePt t="93704" x="5276850" y="4081463"/>
          <p14:tracePt t="93716" x="5241925" y="4081463"/>
          <p14:tracePt t="93750" x="5214938" y="4081463"/>
          <p14:tracePt t="93761" x="5187950" y="4081463"/>
          <p14:tracePt t="93780" x="5160963" y="4081463"/>
          <p14:tracePt t="93792" x="5153025" y="4081463"/>
          <p14:tracePt t="93811" x="5133975" y="4081463"/>
          <p14:tracePt t="93830" x="5116513" y="4071938"/>
          <p14:tracePt t="93842" x="5099050" y="4071938"/>
          <p14:tracePt t="93941" x="5089525" y="4071938"/>
          <p14:tracePt t="93965" x="5081588" y="4071938"/>
          <p14:tracePt t="94033" x="5081588" y="4089400"/>
          <p14:tracePt t="94045" x="5089525" y="4089400"/>
          <p14:tracePt t="94064" x="5160963" y="4116388"/>
          <p14:tracePt t="94076" x="5205413" y="4125913"/>
          <p14:tracePt t="94095" x="5303838" y="4133850"/>
          <p14:tracePt t="94108" x="5348288" y="4133850"/>
          <p14:tracePt t="94127" x="5483225" y="4143375"/>
          <p14:tracePt t="94139" x="5554663" y="4152900"/>
          <p14:tracePt t="94158" x="5840413" y="4205288"/>
          <p14:tracePt t="94169" x="5965825" y="4241800"/>
          <p14:tracePt t="94188" x="6303963" y="4313238"/>
          <p14:tracePt t="94201" x="6429375" y="4340225"/>
          <p14:tracePt t="94219" x="6732588" y="4411663"/>
          <p14:tracePt t="94233" x="6823075" y="4429125"/>
          <p14:tracePt t="94251" x="7045325" y="4465638"/>
          <p14:tracePt t="94263" x="7062788" y="4473575"/>
          <p14:tracePt t="94282" x="7161213" y="4483100"/>
          <p14:tracePt t="94301" x="7251700" y="4491038"/>
          <p14:tracePt t="94314" x="7269163" y="4491038"/>
          <p14:tracePt t="94326" x="7331075" y="4491038"/>
          <p14:tracePt t="94345" x="7537450" y="4510088"/>
          <p14:tracePt t="94360" x="7599363" y="4510088"/>
          <p14:tracePt t="94377" x="7680325" y="4510088"/>
          <p14:tracePt t="94398" x="7742238" y="4510088"/>
          <p14:tracePt t="94471" x="7751763" y="4500563"/>
          <p14:tracePt t="94494" x="7777163" y="4483100"/>
          <p14:tracePt t="94502" x="7796213" y="4483100"/>
          <p14:tracePt t="94536" x="7804150" y="4483100"/>
          <p14:tracePt t="94563" x="7804150" y="4473575"/>
          <p14:tracePt t="94593" x="7804150" y="4465638"/>
          <p14:tracePt t="94612" x="7813675" y="4456113"/>
          <p14:tracePt t="94657" x="7823200" y="4446588"/>
          <p14:tracePt t="94675" x="7848600" y="4419600"/>
          <p14:tracePt t="94695" x="7875588" y="4402138"/>
          <p14:tracePt t="94707" x="7902575" y="4384675"/>
          <p14:tracePt t="94737" x="7912100" y="4375150"/>
          <p14:tracePt t="94757" x="7920038" y="4367213"/>
          <p14:tracePt t="414739" x="7920038" y="4357688"/>
          <p14:tracePt t="414750" x="7920038" y="4348163"/>
          <p14:tracePt t="414768" x="7912100" y="4322763"/>
          <p14:tracePt t="414796" x="7912100" y="4313238"/>
          <p14:tracePt t="414822" x="7912100" y="4295775"/>
          <p14:tracePt t="414853" x="7920038" y="4241800"/>
          <p14:tracePt t="414866" x="7939088" y="4179888"/>
          <p14:tracePt t="414888" x="7947025" y="4133850"/>
          <p14:tracePt t="414920" x="7983538" y="3857625"/>
          <p14:tracePt t="414924" x="7991475" y="3751263"/>
          <p14:tracePt t="414955" x="7991475" y="3446463"/>
          <p14:tracePt t="414973" x="7991475" y="3241675"/>
          <p14:tracePt t="414989" x="7991475" y="3197225"/>
          <p14:tracePt t="415022" x="7983538" y="2955925"/>
          <p14:tracePt t="415035" x="7947025" y="2776538"/>
          <p14:tracePt t="415056" x="7929563" y="2714625"/>
          <p14:tracePt t="415087" x="7867650" y="2517775"/>
          <p14:tracePt t="415098" x="7796213" y="2312988"/>
          <p14:tracePt t="415123" x="7759700" y="2232025"/>
          <p14:tracePt t="415154" x="7616825" y="1990725"/>
          <p14:tracePt t="415158" x="7572375" y="1911350"/>
          <p14:tracePt t="415190" x="7466013" y="1795463"/>
          <p14:tracePt t="415222" x="7304088" y="1633538"/>
          <p14:tracePt t="415224" x="7224713" y="1562100"/>
          <p14:tracePt t="415256" x="6911975" y="1312863"/>
          <p14:tracePt t="415271" x="6688138" y="1179513"/>
          <p14:tracePt t="415290" x="6608763" y="1125538"/>
          <p14:tracePt t="415321" x="6276975" y="1000125"/>
          <p14:tracePt t="415333" x="6099175" y="955675"/>
          <p14:tracePt t="415357" x="5991225" y="946150"/>
          <p14:tracePt t="415388" x="5822950" y="955675"/>
          <p14:tracePt t="415395" x="5741988" y="973138"/>
          <p14:tracePt t="415424" x="5562600" y="1017588"/>
          <p14:tracePt t="415456" x="5340350" y="1089025"/>
          <p14:tracePt t="415459" x="5259388" y="1108075"/>
          <p14:tracePt t="415491" x="5099050" y="1143000"/>
          <p14:tracePt t="415508" x="4973638" y="1187450"/>
          <p14:tracePt t="415524" x="4919663" y="1204913"/>
          <p14:tracePt t="415556" x="4813300" y="1258888"/>
          <p14:tracePt t="415572" x="4732338" y="1303338"/>
          <p14:tracePt t="415591" x="4705350" y="1330325"/>
          <p14:tracePt t="415623" x="4589463" y="1438275"/>
          <p14:tracePt t="415635" x="4483100" y="1571625"/>
          <p14:tracePt t="415658" x="4446588" y="1616075"/>
          <p14:tracePt t="415690" x="4340225" y="1785938"/>
          <p14:tracePt t="415697" x="4276725" y="1874838"/>
          <p14:tracePt t="415725" x="4251325" y="1911350"/>
          <p14:tracePt t="415756" x="4170363" y="2071688"/>
          <p14:tracePt t="415760" x="4133850" y="2179638"/>
          <p14:tracePt t="415792" x="4098925" y="2259013"/>
          <p14:tracePt t="415822" x="4098925" y="2286000"/>
          <p14:tracePt t="415834" x="4098925" y="2295525"/>
          <p14:tracePt t="415931" x="4116388" y="2286000"/>
          <p14:tracePt t="415960" x="4116388" y="2276475"/>
          <p14:tracePt t="415971" x="4133850" y="2259013"/>
          <p14:tracePt t="415995" x="4133850" y="2251075"/>
          <p14:tracePt t="416026" x="4143375" y="2241550"/>
          <p14:tracePt t="416058" x="4160838" y="2214563"/>
          <p14:tracePt t="416072" x="4170363" y="2205038"/>
          <p14:tracePt t="416153" x="4170363" y="2197100"/>
          <p14:tracePt t="416421" x="4133850" y="2160588"/>
          <p14:tracePt t="416433" x="4098925" y="2133600"/>
          <p14:tracePt t="416453" x="4044950" y="2071688"/>
          <p14:tracePt t="416465" x="4037013" y="2062163"/>
          <p14:tracePt t="416494" x="3983038" y="2009775"/>
          <p14:tracePt t="416526" x="3919538" y="1946275"/>
          <p14:tracePt t="416529" x="3902075" y="1928813"/>
          <p14:tracePt t="416560" x="3848100" y="1866900"/>
          <p14:tracePt t="416579" x="3830638" y="1847850"/>
          <p14:tracePt t="416610" x="3803650" y="1822450"/>
          <p14:tracePt t="416628" x="3786188" y="1803400"/>
          <p14:tracePt t="416660" x="3732213" y="1741488"/>
          <p14:tracePt t="416673" x="3697288" y="1687513"/>
          <p14:tracePt t="416695" x="3697288" y="1679575"/>
          <p14:tracePt t="416726" x="3670300" y="1652588"/>
          <p14:tracePt t="416751" x="3660775" y="1633538"/>
          <p14:tracePt t="416783" x="3652838" y="1625600"/>
          <p14:tracePt t="416809" x="3652838" y="1616075"/>
          <p14:tracePt t="416921" x="3670300" y="1616075"/>
          <p14:tracePt t="416940" x="3670300" y="1625600"/>
          <p14:tracePt t="416966" x="3679825" y="1625600"/>
          <p14:tracePt t="416999" x="3687763" y="1625600"/>
          <p14:tracePt t="417019" x="3705225" y="1625600"/>
          <p14:tracePt t="417031" x="3714750" y="1625600"/>
          <p14:tracePt t="417062" x="3759200" y="1633538"/>
          <p14:tracePt t="417064" x="3776663" y="1633538"/>
          <p14:tracePt t="417095" x="3830638" y="1633538"/>
          <p14:tracePt t="417114" x="3884613" y="1633538"/>
          <p14:tracePt t="417138" x="3919538" y="1633538"/>
          <p14:tracePt t="417163" x="3973513" y="1633538"/>
          <p14:tracePt t="417194" x="4037013" y="1633538"/>
          <p14:tracePt t="417202" x="4098925" y="1633538"/>
          <p14:tracePt t="417230" x="4197350" y="1652588"/>
          <p14:tracePt t="417261" x="4313238" y="1652588"/>
          <p14:tracePt t="417264" x="4330700" y="1652588"/>
          <p14:tracePt t="417295" x="4394200" y="1652588"/>
          <p14:tracePt t="417297" x="4419600" y="1652588"/>
          <p14:tracePt t="417328" x="4589463" y="1660525"/>
          <p14:tracePt t="417347" x="4724400" y="1660525"/>
          <p14:tracePt t="417363" x="4795838" y="1679575"/>
          <p14:tracePt t="417394" x="4938713" y="1679575"/>
          <p14:tracePt t="417411" x="5054600" y="1679575"/>
          <p14:tracePt t="417431" x="5099050" y="1687513"/>
          <p14:tracePt t="417462" x="5259388" y="1697038"/>
          <p14:tracePt t="417475" x="5340350" y="1697038"/>
          <p14:tracePt t="417497" x="5394325" y="1704975"/>
          <p14:tracePt t="417529" x="5510213" y="1714500"/>
          <p14:tracePt t="417534" x="5537200" y="1724025"/>
          <p14:tracePt t="417565" x="5572125" y="1724025"/>
          <p14:tracePt t="417596" x="5643563" y="1724025"/>
          <p14:tracePt t="417615" x="5697538" y="1724025"/>
          <p14:tracePt t="417634" x="5741988" y="1724025"/>
          <p14:tracePt t="417665" x="5822950" y="1731963"/>
          <p14:tracePt t="417696" x="5884863" y="1731963"/>
          <p14:tracePt t="417802" x="5875338" y="1731963"/>
          <p14:tracePt t="417820" x="5830888" y="1731963"/>
          <p14:tracePt t="417833" x="5813425" y="1731963"/>
          <p14:tracePt t="417865" x="5724525" y="1731963"/>
          <p14:tracePt t="417882" x="5643563" y="1731963"/>
          <p14:tracePt t="417899" x="5554663" y="1731963"/>
          <p14:tracePt t="417931" x="5241925" y="1697038"/>
          <p14:tracePt t="417946" x="5018088" y="1670050"/>
          <p14:tracePt t="417966" x="4946650" y="1670050"/>
          <p14:tracePt t="417998" x="4840288" y="1660525"/>
          <p14:tracePt t="418009" x="4803775" y="1652588"/>
          <p14:tracePt t="418036" x="4776788" y="1643063"/>
          <p14:tracePt t="418067" x="4786313" y="1643063"/>
          <p14:tracePt t="418103" x="4803775" y="1643063"/>
          <p14:tracePt t="418115" x="4830763" y="1643063"/>
          <p14:tracePt t="418135" x="4867275" y="1643063"/>
          <p14:tracePt t="418167" x="4929188" y="1643063"/>
          <p14:tracePt t="418199" x="5089525" y="1643063"/>
          <p14:tracePt t="418210" x="5160963" y="1643063"/>
          <p14:tracePt t="418233" x="5330825" y="1652588"/>
          <p14:tracePt t="418265" x="5419725" y="1652588"/>
          <p14:tracePt t="418273" x="5438775" y="1652588"/>
          <p14:tracePt t="418300" x="5518150" y="1652588"/>
          <p14:tracePt t="418332" x="5545138" y="1652588"/>
          <p14:tracePt t="418332" x="5616575" y="1652588"/>
          <p14:tracePt t="418345" x="5697538" y="1660525"/>
          <p14:tracePt t="418367" x="5741988" y="1670050"/>
          <p14:tracePt t="418399" x="5776913" y="1670050"/>
          <p14:tracePt t="418401" x="5840413" y="1670050"/>
          <p14:tracePt t="418433" x="5956300" y="1670050"/>
          <p14:tracePt t="418450" x="6027738" y="1670050"/>
          <p14:tracePt t="418477" x="6054725" y="1670050"/>
          <p14:tracePt t="418665" x="6037263" y="1670050"/>
          <p14:tracePt t="418685" x="5991225" y="1616075"/>
          <p14:tracePt t="418702" x="5946775" y="1571625"/>
          <p14:tracePt t="418733" x="5884863" y="1465263"/>
          <p14:tracePt t="418746" x="5884863" y="1455738"/>
          <p14:tracePt t="418780" x="5867400" y="1428750"/>
          <p14:tracePt t="418810" x="5857875" y="1411288"/>
          <p14:tracePt t="418835" x="5848350" y="1411288"/>
          <p14:tracePt t="418852" x="5848350" y="1384300"/>
          <p14:tracePt t="418869" x="5848350" y="1374775"/>
          <p14:tracePt t="418886" x="5848350" y="1366838"/>
          <p14:tracePt t="418902" x="5848350" y="1357313"/>
          <p14:tracePt t="418968" x="5848350" y="1347788"/>
          <p14:tracePt t="418980" x="5848350" y="1339850"/>
          <p14:tracePt t="418999" x="5848350" y="1322388"/>
          <p14:tracePt t="419012" x="5857875" y="1312863"/>
          <p14:tracePt t="419139" x="5857875" y="1303338"/>
          <p14:tracePt t="419219" x="5857875" y="1295400"/>
          <p14:tracePt t="419295" x="5867400" y="1295400"/>
          <p14:tracePt t="419800" x="5848350" y="1295400"/>
          <p14:tracePt t="419812" x="5840413" y="1295400"/>
          <p14:tracePt t="419831" x="5813425" y="1295400"/>
          <p14:tracePt t="419849" x="5768975" y="1295400"/>
          <p14:tracePt t="419862" x="5759450" y="1303338"/>
          <p14:tracePt t="419881" x="5715000" y="1312863"/>
          <p14:tracePt t="419892" x="5680075" y="1312863"/>
          <p14:tracePt t="419920" x="5589588" y="1322388"/>
          <p14:tracePt t="419932" x="5537200" y="1322388"/>
          <p14:tracePt t="419944" x="5510213" y="1322388"/>
          <p14:tracePt t="419956" x="5465763" y="1322388"/>
          <p14:tracePt t="419976" x="5367338" y="1330325"/>
          <p14:tracePt t="419989" x="5313363" y="1339850"/>
          <p14:tracePt t="420006" x="5197475" y="1347788"/>
          <p14:tracePt t="420023" x="5133975" y="1357313"/>
          <p14:tracePt t="420039" x="4956175" y="1374775"/>
          <p14:tracePt t="420056" x="4894263" y="1384300"/>
          <p14:tracePt t="420073" x="4803775" y="1411288"/>
          <p14:tracePt t="420090" x="4776788" y="1411288"/>
          <p14:tracePt t="420106" x="4670425" y="1428750"/>
          <p14:tracePt t="420126" x="4545013" y="1438275"/>
          <p14:tracePt t="420140" x="4465638" y="1446213"/>
          <p14:tracePt t="420156" x="4295775" y="1455738"/>
          <p14:tracePt t="420173" x="4268788" y="1455738"/>
          <p14:tracePt t="420190" x="4160838" y="1465263"/>
          <p14:tracePt t="420206" x="4143375" y="1465263"/>
          <p14:tracePt t="420225" x="4000500" y="1482725"/>
          <p14:tracePt t="420242" x="3830638" y="1490663"/>
          <p14:tracePt t="420257" x="3803650" y="1490663"/>
          <p14:tracePt t="420275" x="3724275" y="1500188"/>
          <p14:tracePt t="420290" x="3705225" y="1500188"/>
          <p14:tracePt t="420307" x="3616325" y="1500188"/>
          <p14:tracePt t="420324" x="3571875" y="1509713"/>
          <p14:tracePt t="420340" x="3482975" y="1509713"/>
          <p14:tracePt t="420357" x="3438525" y="1509713"/>
          <p14:tracePt t="420374" x="3367088" y="1517650"/>
          <p14:tracePt t="420391" x="3357563" y="1517650"/>
          <p14:tracePt t="420407" x="3286125" y="1527175"/>
          <p14:tracePt t="420424" x="3268663" y="1527175"/>
          <p14:tracePt t="420441" x="3205163" y="1536700"/>
          <p14:tracePt t="420458" x="3197225" y="1536700"/>
          <p14:tracePt t="420474" x="3160713" y="1536700"/>
          <p14:tracePt t="420491" x="3143250" y="1536700"/>
          <p14:tracePt t="420511" x="3089275" y="1517650"/>
          <p14:tracePt t="420524" x="3062288" y="1509713"/>
          <p14:tracePt t="420542" x="3017838" y="1500188"/>
          <p14:tracePt t="420570" x="2990850" y="1482725"/>
          <p14:tracePt t="420588" x="2982913" y="1482725"/>
          <p14:tracePt t="420600" x="2973388" y="1482725"/>
          <p14:tracePt t="420619" x="2955925" y="1482725"/>
          <p14:tracePt t="420631" x="2955925" y="1473200"/>
          <p14:tracePt t="420650" x="2938463" y="1465263"/>
          <p14:tracePt t="420677" x="2928938" y="1465263"/>
          <p14:tracePt t="420704" x="2928938" y="1455738"/>
          <p14:tracePt t="420730" x="2919413" y="1446213"/>
          <p14:tracePt t="420795" x="2919413" y="1438275"/>
          <p14:tracePt t="420821" x="2919413" y="1428750"/>
          <p14:tracePt t="420839" x="2919413" y="1419225"/>
          <p14:tracePt t="420852" x="2928938" y="1401763"/>
          <p14:tracePt t="420870" x="2938463" y="1393825"/>
          <p14:tracePt t="420882" x="2946400" y="1384300"/>
          <p14:tracePt t="420900" x="2973388" y="1366838"/>
          <p14:tracePt t="420912" x="2990850" y="1357313"/>
          <p14:tracePt t="420931" x="3036888" y="1339850"/>
          <p14:tracePt t="420950" x="3116263" y="1330325"/>
          <p14:tracePt t="420962" x="3143250" y="1330325"/>
          <p14:tracePt t="420981" x="3205163" y="1330325"/>
          <p14:tracePt t="420993" x="3241675" y="1330325"/>
          <p14:tracePt t="421012" x="3340100" y="1347788"/>
          <p14:tracePt t="421026" x="3384550" y="1347788"/>
          <p14:tracePt t="421043" x="3455988" y="1366838"/>
          <p14:tracePt t="421060" x="3482975" y="1366838"/>
          <p14:tracePt t="421076" x="3554413" y="1366838"/>
          <p14:tracePt t="421093" x="3581400" y="1366838"/>
          <p14:tracePt t="421110" x="3643313" y="1366838"/>
          <p14:tracePt t="421127" x="3670300" y="1374775"/>
          <p14:tracePt t="421144" x="3732213" y="1374775"/>
          <p14:tracePt t="421160" x="3751263" y="1374775"/>
          <p14:tracePt t="421177" x="3830638" y="1374775"/>
          <p14:tracePt t="421194" x="3848100" y="1374775"/>
          <p14:tracePt t="421210" x="3902075" y="1374775"/>
          <p14:tracePt t="421227" x="3938588" y="1374775"/>
          <p14:tracePt t="421244" x="4037013" y="1374775"/>
          <p14:tracePt t="421260" x="4089400" y="1374775"/>
          <p14:tracePt t="421277" x="4152900" y="1374775"/>
          <p14:tracePt t="421296" x="4205288" y="1374775"/>
          <p14:tracePt t="421310" x="4224338" y="1374775"/>
          <p14:tracePt t="421327" x="4251325" y="1374775"/>
          <p14:tracePt t="421344" x="4268788" y="1374775"/>
          <p14:tracePt t="421361" x="4313238" y="1374775"/>
          <p14:tracePt t="421403" x="4322763" y="1374775"/>
          <p14:tracePt t="421451" x="4330700" y="1374775"/>
          <p14:tracePt t="422376" x="4322763" y="1374775"/>
          <p14:tracePt t="422633" x="4313238" y="1384300"/>
          <p14:tracePt t="422645" x="4303713" y="1384300"/>
          <p14:tracePt t="422663" x="4295775" y="1384300"/>
          <p14:tracePt t="422676" x="4286250" y="1384300"/>
          <p14:tracePt t="422699" x="4268788" y="1393825"/>
          <p14:tracePt t="422733" x="4214813" y="1411288"/>
          <p14:tracePt t="422749" x="4187825" y="1411288"/>
          <p14:tracePt t="422765" x="4170363" y="1411288"/>
          <p14:tracePt t="422782" x="4160838" y="1419225"/>
          <p14:tracePt t="422799" x="4081463" y="1446213"/>
          <p14:tracePt t="422818" x="4017963" y="1465263"/>
          <p14:tracePt t="422837" x="3965575" y="1482725"/>
          <p14:tracePt t="422849" x="3956050" y="1482725"/>
          <p14:tracePt t="422870" x="3894138" y="1500188"/>
          <p14:tracePt t="422882" x="3875088" y="1509713"/>
          <p14:tracePt t="422901" x="3813175" y="1527175"/>
          <p14:tracePt t="422916" x="3795713" y="1536700"/>
          <p14:tracePt t="422933" x="3768725" y="1536700"/>
          <p14:tracePt t="422949" x="3714750" y="1554163"/>
          <p14:tracePt t="422966" x="3652838" y="1571625"/>
          <p14:tracePt t="422983" x="3633788" y="1581150"/>
          <p14:tracePt t="422999" x="3571875" y="1608138"/>
          <p14:tracePt t="423016" x="3554413" y="1616075"/>
          <p14:tracePt t="423033" x="3500438" y="1633538"/>
          <p14:tracePt t="423050" x="3482975" y="1652588"/>
          <p14:tracePt t="423066" x="3438525" y="1679575"/>
          <p14:tracePt t="423100" x="3394075" y="1704975"/>
          <p14:tracePt t="423120" x="3384550" y="1714500"/>
          <p14:tracePt t="423132" x="3375025" y="1724025"/>
          <p14:tracePt t="423164" x="3367088" y="1731963"/>
          <p14:tracePt t="423184" x="3348038" y="1741488"/>
          <p14:tracePt t="423196" x="3340100" y="1751013"/>
          <p14:tracePt t="423215" x="3330575" y="1758950"/>
          <p14:tracePt t="423246" x="3313113" y="1758950"/>
          <p14:tracePt t="423294" x="3313113" y="1768475"/>
          <p14:tracePt t="423373" x="3322638" y="1768475"/>
          <p14:tracePt t="423512" x="3313113" y="1785938"/>
          <p14:tracePt t="423524" x="3295650" y="1785938"/>
          <p14:tracePt t="423543" x="3276600" y="1812925"/>
          <p14:tracePt t="423555" x="3268663" y="1812925"/>
          <p14:tracePt t="423574" x="3232150" y="1839913"/>
          <p14:tracePt t="423585" x="3214688" y="1847850"/>
          <p14:tracePt t="423605" x="3170238" y="1874838"/>
          <p14:tracePt t="423617" x="3152775" y="1893888"/>
          <p14:tracePt t="423638" x="3108325" y="1919288"/>
          <p14:tracePt t="423650" x="3081338" y="1946275"/>
          <p14:tracePt t="423670" x="3027363" y="2000250"/>
          <p14:tracePt t="423682" x="2990850" y="2044700"/>
          <p14:tracePt t="423701" x="2919413" y="2133600"/>
          <p14:tracePt t="423713" x="2894013" y="2170113"/>
          <p14:tracePt t="423734" x="2847975" y="2259013"/>
          <p14:tracePt t="423745" x="2822575" y="2312988"/>
          <p14:tracePt t="423765" x="2795588" y="2384425"/>
          <p14:tracePt t="423778" x="2768600" y="2455863"/>
          <p14:tracePt t="423797" x="2732088" y="2544763"/>
          <p14:tracePt t="423809" x="2714625" y="2571750"/>
          <p14:tracePt t="423828" x="2679700" y="2660650"/>
          <p14:tracePt t="423841" x="2660650" y="2679700"/>
          <p14:tracePt t="423860" x="2625725" y="2768600"/>
          <p14:tracePt t="423887" x="2616200" y="2786063"/>
          <p14:tracePt t="423906" x="2581275" y="2867025"/>
          <p14:tracePt t="423918" x="2562225" y="2901950"/>
          <p14:tracePt t="423937" x="2536825" y="2965450"/>
          <p14:tracePt t="423949" x="2527300" y="2990850"/>
          <p14:tracePt t="423967" x="2509838" y="3054350"/>
          <p14:tracePt t="423979" x="2509838" y="3071813"/>
          <p14:tracePt t="423998" x="2500313" y="3116263"/>
          <p14:tracePt t="424010" x="2490788" y="3133725"/>
          <p14:tracePt t="424029" x="2473325" y="3187700"/>
          <p14:tracePt t="424048" x="2465388" y="3232150"/>
          <p14:tracePt t="424060" x="2455863" y="3251200"/>
          <p14:tracePt t="424081" x="2455863" y="3286125"/>
          <p14:tracePt t="424093" x="2455863" y="3313113"/>
          <p14:tracePt t="424105" x="2455863" y="3340100"/>
          <p14:tracePt t="424124" x="2438400" y="3375025"/>
          <p14:tracePt t="424143" x="2428875" y="3438525"/>
          <p14:tracePt t="424154" x="2419350" y="3455988"/>
          <p14:tracePt t="424174" x="2411413" y="3517900"/>
          <p14:tracePt t="424187" x="2401888" y="3544888"/>
          <p14:tracePt t="424206" x="2393950" y="3598863"/>
          <p14:tracePt t="424220" x="2393950" y="3625850"/>
          <p14:tracePt t="424237" x="2393950" y="3633788"/>
          <p14:tracePt t="424254" x="2384425" y="3679825"/>
          <p14:tracePt t="424271" x="2384425" y="3732213"/>
          <p14:tracePt t="424294" x="2384425" y="3751263"/>
          <p14:tracePt t="424313" x="2384425" y="3795713"/>
          <p14:tracePt t="424325" x="2384425" y="3803650"/>
          <p14:tracePt t="424344" x="2384425" y="3840163"/>
          <p14:tracePt t="424363" x="2384425" y="3848100"/>
          <p14:tracePt t="424375" x="2393950" y="3867150"/>
          <p14:tracePt t="424395" x="2401888" y="3884613"/>
          <p14:tracePt t="424406" x="2411413" y="3894138"/>
          <p14:tracePt t="424425" x="2419350" y="3902075"/>
          <p14:tracePt t="424438" x="2428875" y="3919538"/>
          <p14:tracePt t="424471" x="2438400" y="3938588"/>
          <p14:tracePt t="424504" x="2455863" y="3956050"/>
          <p14:tracePt t="424516" x="2465388" y="3956050"/>
          <p14:tracePt t="424535" x="2482850" y="3973513"/>
          <p14:tracePt t="424561" x="2500313" y="3973513"/>
          <p14:tracePt t="424579" x="2517775" y="3983038"/>
          <p14:tracePt t="424598" x="2536825" y="3983038"/>
          <p14:tracePt t="424610" x="2554288" y="3983038"/>
          <p14:tracePt t="424629" x="2589213" y="3983038"/>
          <p14:tracePt t="424641" x="2616200" y="3983038"/>
          <p14:tracePt t="424661" x="2652713" y="3983038"/>
          <p14:tracePt t="424689" x="2670175" y="3973513"/>
          <p14:tracePt t="424708" x="2697163" y="3965575"/>
          <p14:tracePt t="424719" x="2714625" y="3956050"/>
          <p14:tracePt t="424740" x="2768600" y="3938588"/>
          <p14:tracePt t="424755" x="2768600" y="3929063"/>
          <p14:tracePt t="424787" x="2830513" y="3894138"/>
          <p14:tracePt t="424802" x="2884488" y="3875088"/>
          <p14:tracePt t="424822" x="2901950" y="3857625"/>
          <p14:tracePt t="424839" x="2946400" y="3830638"/>
          <p14:tracePt t="424871" x="2982913" y="3795713"/>
          <p14:tracePt t="424880" x="3000375" y="3741738"/>
          <p14:tracePt t="424906" x="3000375" y="3714750"/>
          <p14:tracePt t="424938" x="3009900" y="3652838"/>
          <p14:tracePt t="424943" x="3009900" y="3616325"/>
          <p14:tracePt t="424973" x="3009900" y="3589338"/>
          <p14:tracePt t="425005" x="3000375" y="3536950"/>
          <p14:tracePt t="425007" x="2982913" y="3509963"/>
          <p14:tracePt t="425038" x="2982913" y="3500438"/>
          <p14:tracePt t="425054" x="2955925" y="3490913"/>
          <p14:tracePt t="425073" x="2938463" y="3490913"/>
          <p14:tracePt t="425106" x="2894013" y="3490913"/>
          <p14:tracePt t="425117" x="2830513" y="3490913"/>
          <p14:tracePt t="425140" x="2803525" y="3500438"/>
          <p14:tracePt t="425173" x="2679700" y="3527425"/>
          <p14:tracePt t="425178" x="2625725" y="3554413"/>
          <p14:tracePt t="425207" x="2544763" y="3598863"/>
          <p14:tracePt t="425239" x="2455863" y="3652838"/>
          <p14:tracePt t="425259" x="2428875" y="3670300"/>
          <p14:tracePt t="425274" x="2401888" y="3687763"/>
          <p14:tracePt t="425306" x="2347913" y="3751263"/>
          <p14:tracePt t="425321" x="2330450" y="3786188"/>
          <p14:tracePt t="425353" x="2295525" y="3848100"/>
          <p14:tracePt t="425365" x="2286000" y="3857625"/>
          <p14:tracePt t="425391" x="2276475" y="3919538"/>
          <p14:tracePt t="425423" x="2268538" y="3956050"/>
          <p14:tracePt t="425428" x="2259013" y="3983038"/>
          <p14:tracePt t="425458" x="2259013" y="4027488"/>
          <p14:tracePt t="425490" x="2259013" y="4044950"/>
          <p14:tracePt t="425499" x="2259013" y="4054475"/>
          <p14:tracePt t="425525" x="2259013" y="4098925"/>
          <p14:tracePt t="425557" x="2286000" y="4179888"/>
          <p14:tracePt t="425589" x="2312988" y="4251325"/>
          <p14:tracePt t="425604" x="2322513" y="4276725"/>
          <p14:tracePt t="425627" x="2339975" y="4295775"/>
          <p14:tracePt t="425659" x="2384425" y="4348163"/>
          <p14:tracePt t="425691" x="2446338" y="4384675"/>
          <p14:tracePt t="425698" x="2500313" y="4402138"/>
          <p14:tracePt t="425729" x="2571750" y="4411663"/>
          <p14:tracePt t="425759" x="2589213" y="4411663"/>
          <p14:tracePt t="425791" x="2679700" y="4419600"/>
          <p14:tracePt t="425822" x="2751138" y="4429125"/>
          <p14:tracePt t="425826" x="2795588" y="4429125"/>
          <p14:tracePt t="425857" x="2884488" y="4429125"/>
          <p14:tracePt t="425888" x="2973388" y="4429125"/>
          <p14:tracePt t="425900" x="3017838" y="4429125"/>
          <p14:tracePt t="425931" x="3089275" y="4429125"/>
          <p14:tracePt t="425960" x="3170238" y="4411663"/>
          <p14:tracePt t="425992" x="3259138" y="4402138"/>
          <p14:tracePt t="426024" x="3330575" y="4367213"/>
          <p14:tracePt t="426027" x="3348038" y="4357688"/>
          <p14:tracePt t="426059" x="3429000" y="4313238"/>
          <p14:tracePt t="426091" x="3482975" y="4268788"/>
          <p14:tracePt t="426122" x="3500438" y="4251325"/>
          <p14:tracePt t="426153" x="3527425" y="4205288"/>
          <p14:tracePt t="426165" x="3527425" y="4197350"/>
          <p14:tracePt t="426197" x="3562350" y="4143375"/>
          <p14:tracePt t="426227" x="3562350" y="4125913"/>
          <p14:tracePt t="426259" x="3562350" y="4116388"/>
          <p14:tracePt t="426291" x="3571875" y="4081463"/>
          <p14:tracePt t="426298" x="3571875" y="4062413"/>
          <p14:tracePt t="426329" x="3571875" y="4054475"/>
          <p14:tracePt t="426361" x="3571875" y="4044950"/>
          <p14:tracePt t="426393" x="3571875" y="4037013"/>
          <p14:tracePt t="427161" x="3581400" y="4027488"/>
          <p14:tracePt t="427172" x="3581400" y="4017963"/>
          <p14:tracePt t="427197" x="3581400" y="4010025"/>
          <p14:tracePt t="427229" x="3598863" y="4000500"/>
          <p14:tracePt t="427261" x="3608388" y="3983038"/>
          <p14:tracePt t="427288" x="3616325" y="3973513"/>
          <p14:tracePt t="427320" x="3643313" y="3946525"/>
          <p14:tracePt t="427331" x="3643313" y="3938588"/>
          <p14:tracePt t="427364" x="3679825" y="3902075"/>
          <p14:tracePt t="427396" x="3714750" y="3857625"/>
          <p14:tracePt t="427414" x="3751263" y="3830638"/>
          <p14:tracePt t="427445" x="3786188" y="3776663"/>
          <p14:tracePt t="427465" x="3795713" y="3776663"/>
          <p14:tracePt t="427497" x="3840163" y="3724275"/>
          <p14:tracePt t="427529" x="3894138" y="3670300"/>
          <p14:tracePt t="427540" x="3946525" y="3625850"/>
          <p14:tracePt t="427572" x="3990975" y="3562350"/>
          <p14:tracePt t="427599" x="4044950" y="3490913"/>
          <p14:tracePt t="427631" x="4108450" y="3402013"/>
          <p14:tracePt t="427663" x="4170363" y="3340100"/>
          <p14:tracePt t="427667" x="4205288" y="3303588"/>
          <p14:tracePt t="427698" x="4251325" y="3241675"/>
          <p14:tracePt t="427729" x="4330700" y="3152775"/>
          <p14:tracePt t="427740" x="4367213" y="3081338"/>
          <p14:tracePt t="427771" x="4438650" y="3000375"/>
          <p14:tracePt t="427799" x="4483100" y="2928938"/>
          <p14:tracePt t="427830" x="4554538" y="2847975"/>
          <p14:tracePt t="427861" x="4572000" y="2822575"/>
          <p14:tracePt t="427866" x="4608513" y="2768600"/>
          <p14:tracePt t="427897" x="4652963" y="2705100"/>
          <p14:tracePt t="427929" x="4679950" y="2643188"/>
          <p14:tracePt t="427933" x="4741863" y="2571750"/>
          <p14:tracePt t="427964" x="4803775" y="2482850"/>
          <p14:tracePt t="427995" x="4884738" y="2347913"/>
          <p14:tracePt t="428005" x="4902200" y="2322513"/>
          <p14:tracePt t="428037" x="4956175" y="2214563"/>
          <p14:tracePt t="428067" x="4991100" y="2133600"/>
          <p14:tracePt t="428098" x="5045075" y="2000250"/>
          <p14:tracePt t="428131" x="5089525" y="1919288"/>
          <p14:tracePt t="428151" x="5108575" y="1866900"/>
          <p14:tracePt t="428184" x="5143500" y="1795463"/>
          <p14:tracePt t="428201" x="5153025" y="1776413"/>
          <p14:tracePt t="428232" x="5187950" y="1697038"/>
          <p14:tracePt t="428264" x="5224463" y="1625600"/>
          <p14:tracePt t="428275" x="5241925" y="1616075"/>
          <p14:tracePt t="428307" x="5276850" y="1562100"/>
          <p14:tracePt t="428335" x="5313363" y="1509713"/>
          <p14:tracePt t="428367" x="5367338" y="1446213"/>
          <p14:tracePt t="428400" x="5419725" y="1366838"/>
          <p14:tracePt t="428418" x="5456238" y="1312863"/>
          <p14:tracePt t="428449" x="5483225" y="1268413"/>
          <p14:tracePt t="428477" x="5491163" y="1268413"/>
          <p14:tracePt t="428509" x="5510213" y="1258888"/>
          <p14:tracePt t="428603" x="5518150" y="1258888"/>
          <p14:tracePt t="428623" x="5527675" y="1258888"/>
          <p14:tracePt t="428655" x="5527675" y="1250950"/>
          <p14:tracePt t="428669" x="5554663" y="1241425"/>
          <p14:tracePt t="428701" x="5572125" y="1241425"/>
          <p14:tracePt t="428733" x="5581650" y="1241425"/>
          <p14:tracePt t="428791" x="5581650" y="1231900"/>
          <p14:tracePt t="432191" x="5581650" y="1258888"/>
          <p14:tracePt t="432204" x="5581650" y="1268413"/>
          <p14:tracePt t="432224" x="5581650" y="1295400"/>
          <p14:tracePt t="432248" x="5581650" y="1303338"/>
          <p14:tracePt t="432279" x="5572125" y="1339850"/>
          <p14:tracePt t="432285" x="5537200" y="1366838"/>
          <p14:tracePt t="432315" x="5438775" y="1438275"/>
          <p14:tracePt t="432346" x="5348288" y="1509713"/>
          <p14:tracePt t="432349" x="5330825" y="1517650"/>
          <p14:tracePt t="432382" x="5268913" y="1598613"/>
          <p14:tracePt t="432413" x="5160963" y="1741488"/>
          <p14:tracePt t="432429" x="5072063" y="1866900"/>
          <p14:tracePt t="432448" x="5010150" y="1928813"/>
          <p14:tracePt t="432480" x="4911725" y="2081213"/>
          <p14:tracePt t="432491" x="4803775" y="2214563"/>
          <p14:tracePt t="432515" x="4776788" y="2259013"/>
          <p14:tracePt t="432547" x="4598988" y="2490788"/>
          <p14:tracePt t="432555" x="4473575" y="2652713"/>
          <p14:tracePt t="432582" x="4429125" y="2732088"/>
          <p14:tracePt t="432614" x="4340225" y="2857500"/>
          <p14:tracePt t="432619" x="4295775" y="2919413"/>
          <p14:tracePt t="432649" x="4259263" y="2965450"/>
          <p14:tracePt t="432680" x="4098925" y="3205163"/>
          <p14:tracePt t="432683" x="4010025" y="3348038"/>
          <p14:tracePt t="432713" x="3938588" y="3455988"/>
          <p14:tracePt t="432725" x="3894138" y="3544888"/>
          <p14:tracePt t="432749" x="3830638" y="3660775"/>
          <p14:tracePt t="432781" x="3724275" y="3830638"/>
          <p14:tracePt t="432787" x="3714750" y="3857625"/>
          <p14:tracePt t="432816" x="3643313" y="4010025"/>
          <p14:tracePt t="432847" x="3562350" y="4187825"/>
          <p14:tracePt t="432851" x="3536950" y="4259263"/>
          <p14:tracePt t="432881" x="3473450" y="4384675"/>
          <p14:tracePt t="432883" x="3446463" y="4473575"/>
          <p14:tracePt t="432915" x="3394075" y="4660900"/>
          <p14:tracePt t="432926" x="3394075" y="4697413"/>
          <p14:tracePt t="432951" x="3357563" y="4795838"/>
          <p14:tracePt t="432984" x="3330575" y="4884738"/>
          <p14:tracePt t="432990" x="3330575" y="4902200"/>
          <p14:tracePt t="433017" x="3313113" y="4938713"/>
          <p14:tracePt t="433048" x="3303588" y="4956175"/>
          <p14:tracePt t="433055" x="3276600" y="5000625"/>
          <p14:tracePt t="433084" x="3232150" y="5081588"/>
          <p14:tracePt t="433116" x="3205163" y="5160963"/>
          <p14:tracePt t="433135" x="3179763" y="5205413"/>
          <p14:tracePt t="433151" x="3179763" y="5224463"/>
          <p14:tracePt t="433183" x="3170238" y="5241925"/>
          <p14:tracePt t="433198" x="3170238" y="5251450"/>
          <p14:tracePt t="433525" x="3160713" y="5251450"/>
          <p14:tracePt t="480708" x="3152775" y="5241925"/>
          <p14:tracePt t="480728" x="3152775" y="5232400"/>
          <p14:tracePt t="480755" x="3143250" y="5214938"/>
          <p14:tracePt t="480776" x="3116263" y="5160963"/>
          <p14:tracePt t="480787" x="3081338" y="5108575"/>
          <p14:tracePt t="480814" x="2946400" y="4946650"/>
          <p14:tracePt t="480845" x="2840038" y="4822825"/>
          <p14:tracePt t="480867" x="2822575" y="4786313"/>
          <p14:tracePt t="480886" x="2759075" y="4714875"/>
          <p14:tracePt t="480914" x="2741613" y="4697413"/>
          <p14:tracePt t="480945" x="2679700" y="4616450"/>
          <p14:tracePt t="480948" x="2598738" y="4545013"/>
          <p14:tracePt t="480980" x="2473325" y="4419600"/>
          <p14:tracePt t="480997" x="2374900" y="4313238"/>
          <p14:tracePt t="481014" x="2357438" y="4303713"/>
          <p14:tracePt t="481046" x="2347913" y="4259263"/>
          <p14:tracePt t="481054" x="2357438" y="4232275"/>
          <p14:tracePt t="481081" x="2393950" y="4143375"/>
          <p14:tracePt t="481113" x="2419350" y="4054475"/>
          <p14:tracePt t="481123" x="2438400" y="3902075"/>
          <p14:tracePt t="481135" x="2465388" y="3795713"/>
          <p14:tracePt t="481155" x="2500313" y="3616325"/>
          <p14:tracePt t="481167" x="2509838" y="3544888"/>
          <p14:tracePt t="481182" x="2527300" y="3465513"/>
          <p14:tracePt t="481213" x="2554288" y="3224213"/>
          <p14:tracePt t="481217" x="2581275" y="2965450"/>
          <p14:tracePt t="481248" x="2589213" y="2911475"/>
          <p14:tracePt t="481250" x="2608263" y="2786063"/>
          <p14:tracePt t="481281" x="2643188" y="2652713"/>
          <p14:tracePt t="481292" x="2660650" y="2608263"/>
          <p14:tracePt t="481315" x="2670175" y="2581275"/>
          <p14:tracePt t="481347" x="2697163" y="2366963"/>
          <p14:tracePt t="481356" x="2714625" y="2241550"/>
          <p14:tracePt t="481368" x="2724150" y="2179638"/>
          <p14:tracePt t="481386" x="2732088" y="2009775"/>
          <p14:tracePt t="481405" x="2759075" y="1822450"/>
          <p14:tracePt t="481417" x="2768600" y="1724025"/>
          <p14:tracePt t="481437" x="2776538" y="1393825"/>
          <p14:tracePt t="481449" x="2776538" y="1268413"/>
          <p14:tracePt t="481469" x="2776538" y="1143000"/>
          <p14:tracePt t="481483" x="2776538" y="1133475"/>
          <p14:tracePt t="481514" x="2786063" y="1081088"/>
          <p14:tracePt t="481526" x="2795588" y="1054100"/>
          <p14:tracePt t="481563" x="2795588" y="1044575"/>
          <p14:tracePt t="481607" x="2795588" y="1054100"/>
          <p14:tracePt t="481639" x="2803525" y="1054100"/>
          <p14:tracePt t="481666" x="2830513" y="1081088"/>
          <p14:tracePt t="481677" x="2840038" y="1089025"/>
          <p14:tracePt t="481689" x="2857500" y="1098550"/>
          <p14:tracePt t="481702" x="2867025" y="1125538"/>
          <p14:tracePt t="481717" x="2884488" y="1143000"/>
          <p14:tracePt t="481733" x="2919413" y="1187450"/>
          <p14:tracePt t="481752" x="2946400" y="1214438"/>
          <p14:tracePt t="481767" x="2965450" y="1241425"/>
          <p14:tracePt t="481784" x="2982913" y="1241425"/>
          <p14:tracePt t="481801" x="3027363" y="1285875"/>
          <p14:tracePt t="481817" x="3044825" y="1295400"/>
          <p14:tracePt t="481834" x="3062288" y="1312863"/>
          <p14:tracePt t="481850" x="3081338" y="1322388"/>
          <p14:tracePt t="481867" x="3098800" y="1322388"/>
          <p14:tracePt t="481884" x="3133725" y="1347788"/>
          <p14:tracePt t="481901" x="3152775" y="1357313"/>
          <p14:tracePt t="481917" x="3197225" y="1374775"/>
          <p14:tracePt t="481934" x="3197225" y="1384300"/>
          <p14:tracePt t="481951" x="3251200" y="1401763"/>
          <p14:tracePt t="481984" x="3313113" y="1428750"/>
          <p14:tracePt t="482000" x="3340100" y="1438275"/>
          <p14:tracePt t="482063" x="3348038" y="1438275"/>
          <p14:tracePt t="482082" x="3357563" y="1438275"/>
          <p14:tracePt t="482129" x="3367088" y="1438275"/>
          <p14:tracePt t="482141" x="3367088" y="1428750"/>
          <p14:tracePt t="482219" x="3375025" y="1428750"/>
          <p14:tracePt t="482251" x="3384550" y="1428750"/>
          <p14:tracePt t="482301" x="3384550" y="1419225"/>
          <p14:tracePt t="482358" x="3394075" y="1419225"/>
          <p14:tracePt t="482391" x="3394075" y="1411288"/>
          <p14:tracePt t="482461" x="3402013" y="1411288"/>
          <p14:tracePt t="482505" x="3411538" y="1411288"/>
          <p14:tracePt t="482568" x="3411538" y="1401763"/>
          <p14:tracePt t="482594" x="3419475" y="1401763"/>
          <p14:tracePt t="482628" x="3419475" y="1393825"/>
          <p14:tracePt t="482817" x="3419475" y="1384300"/>
          <p14:tracePt t="483255" x="3419475" y="1393825"/>
          <p14:tracePt t="483275" x="3394075" y="1446213"/>
          <p14:tracePt t="483287" x="3357563" y="1490663"/>
          <p14:tracePt t="483306" x="3276600" y="1571625"/>
          <p14:tracePt t="483338" x="3160713" y="1660525"/>
          <p14:tracePt t="483350" x="3116263" y="1704975"/>
          <p14:tracePt t="483373" x="2973388" y="1839913"/>
          <p14:tracePt t="483405" x="2751138" y="2098675"/>
          <p14:tracePt t="483418" x="2581275" y="2330450"/>
          <p14:tracePt t="483440" x="2536825" y="2419350"/>
          <p14:tracePt t="483472" x="2384425" y="2679700"/>
          <p14:tracePt t="483479" x="2286000" y="2822575"/>
          <p14:tracePt t="483506" x="2241550" y="2884488"/>
          <p14:tracePt t="483538" x="2081213" y="3116263"/>
          <p14:tracePt t="483541" x="1990725" y="3251200"/>
          <p14:tracePt t="483573" x="1938338" y="3375025"/>
          <p14:tracePt t="483591" x="1901825" y="3490913"/>
          <p14:tracePt t="483623" x="1874838" y="3633788"/>
          <p14:tracePt t="483655" x="1874838" y="3687763"/>
          <p14:tracePt t="483682" x="1884363" y="3724275"/>
          <p14:tracePt t="483713" x="1946275" y="3840163"/>
          <p14:tracePt t="483732" x="1982788" y="3902075"/>
          <p14:tracePt t="483764" x="2071688" y="4027488"/>
          <p14:tracePt t="483790" x="2108200" y="4071938"/>
          <p14:tracePt t="483822" x="2232025" y="4224338"/>
          <p14:tracePt t="483854" x="2411413" y="4384675"/>
          <p14:tracePt t="483860" x="2446338" y="4429125"/>
          <p14:tracePt t="483892" x="2455863" y="4429125"/>
          <p14:tracePt t="483924" x="2527300" y="4438650"/>
          <p14:tracePt t="483937" x="2598738" y="4419600"/>
          <p14:tracePt t="483968" x="2705100" y="4394200"/>
          <p14:tracePt t="483991" x="2732088" y="4394200"/>
          <p14:tracePt t="484023" x="2759075" y="4384675"/>
          <p14:tracePt t="484055" x="2830513" y="4375150"/>
          <p14:tracePt t="484064" x="2884488" y="4357688"/>
          <p14:tracePt t="484095" x="2911475" y="4340225"/>
          <p14:tracePt t="484139" x="2919413" y="4340225"/>
          <p14:tracePt t="484170" x="2901950" y="4286250"/>
          <p14:tracePt t="484192" x="2847975" y="4241800"/>
          <p14:tracePt t="484223" x="2732088" y="4187825"/>
          <p14:tracePt t="484255" x="2652713" y="4187825"/>
          <p14:tracePt t="484264" x="2608263" y="4187825"/>
          <p14:tracePt t="484295" x="2527300" y="4205288"/>
          <p14:tracePt t="484296" x="2500313" y="4214813"/>
          <p14:tracePt t="484326" x="2455863" y="4232275"/>
          <p14:tracePt t="484358" x="2446338" y="4241800"/>
          <p14:tracePt t="484390" x="2419350" y="4259263"/>
          <p14:tracePt t="484393" x="2393950" y="4303713"/>
          <p14:tracePt t="484425" x="2357438" y="4384675"/>
          <p14:tracePt t="484457" x="2339975" y="4456113"/>
          <p14:tracePt t="484473" x="2322513" y="4483100"/>
          <p14:tracePt t="484504" x="2312988" y="4510088"/>
          <p14:tracePt t="484550" x="2312988" y="4527550"/>
          <p14:tracePt t="484581" x="2312988" y="4537075"/>
          <p14:tracePt t="484594" x="2330450" y="4589463"/>
          <p14:tracePt t="484625" x="2357438" y="4633913"/>
          <p14:tracePt t="484657" x="2374900" y="4660900"/>
          <p14:tracePt t="484676" x="2393950" y="4679950"/>
          <p14:tracePt t="484707" x="2411413" y="4705350"/>
          <p14:tracePt t="484727" x="2419350" y="4714875"/>
          <p14:tracePt t="484760" x="2438400" y="4732338"/>
          <p14:tracePt t="484792" x="2438400" y="4741863"/>
          <p14:tracePt t="484989" x="2438400" y="4732338"/>
          <p14:tracePt t="485116" x="2438400" y="4724400"/>
          <p14:tracePt t="485146" x="2438400" y="47148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09600" y="4342606"/>
            <a:ext cx="2286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Widget</a:t>
            </a: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V="1">
            <a:off x="1752600" y="2058194"/>
            <a:ext cx="794" cy="228441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09600" y="1143000"/>
            <a:ext cx="2286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Widget Client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6800" y="5867400"/>
            <a:ext cx="1371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User</a:t>
            </a:r>
          </a:p>
        </p:txBody>
      </p:sp>
      <p:cxnSp>
        <p:nvCxnSpPr>
          <p:cNvPr id="42" name="Straight Arrow Connector 41"/>
          <p:cNvCxnSpPr>
            <a:endCxn id="23" idx="2"/>
          </p:cNvCxnSpPr>
          <p:nvPr/>
        </p:nvCxnSpPr>
        <p:spPr>
          <a:xfrm rot="5400000" flipH="1" flipV="1">
            <a:off x="1409700" y="5599906"/>
            <a:ext cx="685800" cy="158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572000" y="1181497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Widgets are typed windows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572000" y="23622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callbacks are widget specific (e.g. slider moved, text changed, text inserted)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7097" y="2210594"/>
            <a:ext cx="1371600" cy="381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textEntered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67297" y="3808412"/>
            <a:ext cx="1333103" cy="381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setText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3466703"/>
            <a:ext cx="3276600" cy="8653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 and other calls are widget specific (change text or slider position)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7097" y="5410200"/>
            <a:ext cx="1371600" cy="5334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enter a line of text</a:t>
            </a: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Widgets and Toolkit</a:t>
            </a: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0079" y="4561437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Toolkit = Set of all Widgets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50079" y="51816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AWT, Swing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60073" y="5381868"/>
            <a:ext cx="1333103" cy="48473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Updates text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86546" y="3296681"/>
            <a:ext cx="1333103" cy="381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g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etText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172745"/>
      </p:ext>
    </p:extLst>
  </p:cSld>
  <p:clrMapOvr>
    <a:masterClrMapping/>
  </p:clrMapOvr>
  <p:transition advTm="144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" grpId="0" animBg="1"/>
      <p:bldP spid="63" grpId="0" animBg="1"/>
      <p:bldP spid="18" grpId="0" animBg="1"/>
      <p:bldP spid="19" grpId="0" animBg="1"/>
      <p:bldP spid="15" grpId="0" animBg="1"/>
      <p:bldP spid="20" grpId="0" animBg="1"/>
      <p:bldP spid="14" grpId="0" animBg="1"/>
      <p:bldP spid="16" grpId="0" animBg="1"/>
      <p:bldP spid="17" grpId="0" animBg="1"/>
      <p:bldP spid="21" grpId="0" animBg="1"/>
    </p:bldLst>
  </p:timing>
  <p:extLst>
    <p:ext uri="{3A86A75C-4F4B-4683-9AE1-C65F6400EC91}">
      <p14:laserTraceLst xmlns:p14="http://schemas.microsoft.com/office/powerpoint/2010/main">
        <p14:tracePtLst>
          <p14:tracePt t="2689" x="2428875" y="4714875"/>
          <p14:tracePt t="2876" x="2438400" y="4714875"/>
          <p14:tracePt t="2894" x="2465388" y="4705350"/>
          <p14:tracePt t="2906" x="2473325" y="4687888"/>
          <p14:tracePt t="2925" x="2517775" y="4652963"/>
          <p14:tracePt t="2949" x="2562225" y="4608513"/>
          <p14:tracePt t="2981" x="2919413" y="4402138"/>
          <p14:tracePt t="2987" x="3348038" y="4259263"/>
          <p14:tracePt t="3016" x="3490913" y="4241800"/>
          <p14:tracePt t="3049" x="3894138" y="4170363"/>
          <p14:tracePt t="3051" x="4205288" y="4152900"/>
          <p14:tracePt t="3083" x="4822825" y="4081463"/>
          <p14:tracePt t="3100" x="5411788" y="3983038"/>
          <p14:tracePt t="3116" x="5554663" y="3946525"/>
          <p14:tracePt t="3148" x="6037263" y="3813175"/>
          <p14:tracePt t="3156" x="6188075" y="3768725"/>
          <p14:tracePt t="3183" x="6777038" y="3616325"/>
          <p14:tracePt t="3215" x="7724775" y="3322638"/>
          <p14:tracePt t="3219" x="7956550" y="3241675"/>
          <p14:tracePt t="3250" x="8491538" y="2973388"/>
          <p14:tracePt t="3252" x="8661400" y="2867025"/>
          <p14:tracePt t="3284" x="9134475" y="2411413"/>
          <p14:tracePt t="3303" x="9134475" y="2098675"/>
          <p14:tracePt t="3317" x="9134475" y="2000250"/>
          <p14:tracePt t="3349" x="9134475" y="1893888"/>
          <p14:tracePt t="3444" x="9117013" y="1866900"/>
          <p14:tracePt t="3457" x="9109075" y="1847850"/>
          <p14:tracePt t="3478" x="8947150" y="1785938"/>
          <p14:tracePt t="3504" x="8823325" y="1758950"/>
          <p14:tracePt t="3523" x="8582025" y="1731963"/>
          <p14:tracePt t="3551" x="8528050" y="1714500"/>
          <p14:tracePt t="3583" x="8412163" y="1687513"/>
          <p14:tracePt t="3585" x="8375650" y="1670050"/>
          <p14:tracePt t="3663" x="8367713" y="1670050"/>
          <p14:tracePt t="3854" x="8402638" y="1670050"/>
          <p14:tracePt t="3866" x="8420100" y="1670050"/>
          <p14:tracePt t="3886" x="8447088" y="1670050"/>
          <p14:tracePt t="3918" x="8466138" y="1670050"/>
          <p14:tracePt t="3943" x="8483600" y="1670050"/>
          <p14:tracePt t="3962" x="8510588" y="1670050"/>
          <p14:tracePt t="3986" x="8518525" y="1670050"/>
          <p14:tracePt t="4018" x="8555038" y="1670050"/>
          <p14:tracePt t="4022" x="8582025" y="1670050"/>
          <p14:tracePt t="4053" x="8634413" y="1670050"/>
          <p14:tracePt t="4085" x="8697913" y="1670050"/>
          <p14:tracePt t="4103" x="8759825" y="1679575"/>
          <p14:tracePt t="4134" x="8777288" y="1679575"/>
          <p14:tracePt t="4154" x="8796338" y="1679575"/>
          <p14:tracePt t="4186" x="8848725" y="1679575"/>
          <p14:tracePt t="4197" x="8867775" y="1679575"/>
          <p14:tracePt t="4221" x="8885238" y="1687513"/>
          <p14:tracePt t="4253" x="8894763" y="1687513"/>
          <p14:tracePt t="4278" x="8902700" y="1687513"/>
          <p14:tracePt t="4454" x="8902700" y="16970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 Use 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5718" y="1031310"/>
            <a:ext cx="82296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6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b="1" dirty="0">
                <a:solidFill>
                  <a:srgbClr val="2A00FF"/>
                </a:solidFill>
                <a:latin typeface="Consolas" panose="020B0609020204030204" pitchFamily="49" charset="0"/>
              </a:rPr>
              <a:t>: Edit me"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AJTextFieldListener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jTextFieldListener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AJTextFieldListener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jTextField.addActionListener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jTextFieldListener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jTextField.getDocument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addDocumentListener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jTextFieldListener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296" y="2667000"/>
            <a:ext cx="8229600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AJTextFieldListener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ActionListener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DocumentListener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AJTextFieldListener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aJTextField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 panose="020B0609020204030204" pitchFamily="49" charset="0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aJTextField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actionPerformed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ActionEvent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 panose="020B0609020204030204" pitchFamily="49" charset="0"/>
              </a:rPr>
              <a:t>"New text entered:"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  + </a:t>
            </a:r>
            <a:r>
              <a:rPr lang="en-US" sz="1600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.getText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insertUpdate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DocumentEvent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e)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newPos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e.getOffset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  char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newChar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b="1" dirty="0" err="1">
                <a:solidFill>
                  <a:srgbClr val="0000C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.getText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charAt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newPos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 panose="020B0609020204030204" pitchFamily="49" charset="0"/>
              </a:rPr>
              <a:t>"Character "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600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newChar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600" i="1" dirty="0">
                <a:solidFill>
                  <a:srgbClr val="2A00FF"/>
                </a:solidFill>
                <a:latin typeface="Consolas" panose="020B0609020204030204" pitchFamily="49" charset="0"/>
              </a:rPr>
              <a:t>"  inserted at "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600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newPos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…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3657600"/>
            <a:ext cx="21336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Notification of new line entered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8123" y="4773638"/>
            <a:ext cx="21336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Notification of new character insertion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1285568"/>
            <a:ext cx="21336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Widget creation and observer registration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7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1"/>
    </mc:Choice>
    <mc:Fallback xmlns="">
      <p:transition spd="slow" advTm="9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626" x="8902700" y="1687513"/>
          <p14:tracePt t="3638" x="8902700" y="1670050"/>
          <p14:tracePt t="3658" x="8902700" y="1571625"/>
          <p14:tracePt t="3690" x="8920163" y="1276350"/>
          <p14:tracePt t="3701" x="8920163" y="1187450"/>
          <p14:tracePt t="3725" x="8929688" y="946150"/>
          <p14:tracePt t="3757" x="8939213" y="714375"/>
          <p14:tracePt t="3764" x="8939213" y="660400"/>
          <p14:tracePt t="3792" x="8939213" y="544513"/>
          <p14:tracePt t="3824" x="8939213" y="322263"/>
          <p14:tracePt t="3832" x="8939213" y="44450"/>
          <p14:tracePt t="3858" x="8939213" y="0"/>
          <p14:tracePt t="3907" x="8929688" y="0"/>
          <p14:tracePt t="3926" x="8742363" y="0"/>
          <p14:tracePt t="3938" x="8589963" y="0"/>
          <p14:tracePt t="3959" x="7956550" y="0"/>
          <p14:tracePt t="3990" x="7562850" y="0"/>
          <p14:tracePt t="4002" x="7554913" y="0"/>
          <p14:tracePt t="4026" x="7491413" y="0"/>
          <p14:tracePt t="4057" x="7170738" y="17463"/>
          <p14:tracePt t="4064" x="6946900" y="71438"/>
          <p14:tracePt t="4092" x="6483350" y="196850"/>
          <p14:tracePt t="4124" x="6072188" y="330200"/>
          <p14:tracePt t="4126" x="5973763" y="374650"/>
          <p14:tracePt t="4158" x="5732463" y="482600"/>
          <p14:tracePt t="4177" x="5483225" y="561975"/>
          <p14:tracePt t="4193" x="5348288" y="608013"/>
          <p14:tracePt t="4224" x="4848225" y="723900"/>
          <p14:tracePt t="4247" x="4822825" y="731838"/>
          <p14:tracePt t="4260" x="4813300" y="741363"/>
          <p14:tracePt t="4291" x="4786313" y="750888"/>
          <p14:tracePt t="4304" x="4697413" y="812800"/>
          <p14:tracePt t="4327" x="4652963" y="839788"/>
          <p14:tracePt t="4358" x="4562475" y="901700"/>
          <p14:tracePt t="4412" x="4545013" y="928688"/>
          <p14:tracePt t="4424" x="4545013" y="938213"/>
          <p14:tracePt t="4443" x="4537075" y="955675"/>
          <p14:tracePt t="4460" x="4527550" y="955675"/>
          <p14:tracePt t="4492" x="4518025" y="1000125"/>
          <p14:tracePt t="4507" x="4500563" y="1054100"/>
          <p14:tracePt t="4527" x="4491038" y="1062038"/>
          <p14:tracePt t="4558" x="4465638" y="1116013"/>
          <p14:tracePt t="4584" x="4438650" y="1143000"/>
          <p14:tracePt t="4602" x="4429125" y="1143000"/>
          <p14:tracePt t="4627" x="4419600" y="1152525"/>
          <p14:tracePt t="4658" x="4402138" y="1179513"/>
          <p14:tracePt t="4666" x="4402138" y="1187450"/>
          <p14:tracePt t="4725" x="4402138" y="1196975"/>
          <p14:tracePt t="4807" x="4402138" y="1204913"/>
          <p14:tracePt t="5200" x="4402138" y="1214438"/>
          <p14:tracePt t="6769" x="4411663" y="1214438"/>
          <p14:tracePt t="6787" x="4419600" y="1214438"/>
          <p14:tracePt t="6802" x="4438650" y="1214438"/>
          <p14:tracePt t="6833" x="4473575" y="1214438"/>
          <p14:tracePt t="6865" x="4527550" y="1214438"/>
          <p14:tracePt t="6881" x="4581525" y="1223963"/>
          <p14:tracePt t="6913" x="4660900" y="1231900"/>
          <p14:tracePt t="6936" x="4679950" y="1231900"/>
          <p14:tracePt t="6967" x="4803775" y="1241425"/>
          <p14:tracePt t="6999" x="4884738" y="1241425"/>
          <p14:tracePt t="7005" x="4911725" y="1241425"/>
          <p14:tracePt t="7036" x="4991100" y="1241425"/>
          <p14:tracePt t="7068" x="5045075" y="1241425"/>
          <p14:tracePt t="7070" x="5072063" y="1241425"/>
          <p14:tracePt t="7101" x="5160963" y="1241425"/>
          <p14:tracePt t="7133" x="5268913" y="1241425"/>
          <p14:tracePt t="7151" x="5357813" y="1250950"/>
          <p14:tracePt t="7184" x="5446713" y="1250950"/>
          <p14:tracePt t="7203" x="5465763" y="1250950"/>
          <p14:tracePt t="7234" x="5545138" y="1250950"/>
          <p14:tracePt t="7266" x="5599113" y="1250950"/>
          <p14:tracePt t="7276" x="5653088" y="1258888"/>
          <p14:tracePt t="7307" x="5705475" y="1258888"/>
          <p14:tracePt t="7337" x="5795963" y="1258888"/>
          <p14:tracePt t="7368" x="5867400" y="1258888"/>
          <p14:tracePt t="7400" x="5911850" y="1258888"/>
          <p14:tracePt t="7413" x="5938838" y="1258888"/>
          <p14:tracePt t="7445" x="6010275" y="1258888"/>
          <p14:tracePt t="7471" x="6045200" y="1258888"/>
          <p14:tracePt t="7502" x="6116638" y="1258888"/>
          <p14:tracePt t="7533" x="6153150" y="1258888"/>
          <p14:tracePt t="7543" x="6170613" y="1258888"/>
          <p14:tracePt t="7573" x="6180138" y="1258888"/>
          <p14:tracePt t="7604" x="6232525" y="1268413"/>
          <p14:tracePt t="7635" x="6286500" y="1268413"/>
          <p14:tracePt t="7667" x="6323013" y="1268413"/>
          <p14:tracePt t="7672" x="6340475" y="1268413"/>
          <p14:tracePt t="7703" x="6384925" y="1268413"/>
          <p14:tracePt t="7736" x="6419850" y="1268413"/>
          <p14:tracePt t="7757" x="6438900" y="1268413"/>
          <p14:tracePt t="7789" x="6446838" y="1268413"/>
          <p14:tracePt t="7842" x="6456363" y="1268413"/>
          <p14:tracePt t="7900" x="6465888" y="1268413"/>
          <p14:tracePt t="8262" x="6456363" y="1268413"/>
          <p14:tracePt t="8281" x="6438900" y="1268413"/>
          <p14:tracePt t="8293" x="6419850" y="1268413"/>
          <p14:tracePt t="8325" x="6367463" y="1285875"/>
          <p14:tracePt t="8343" x="6323013" y="1295400"/>
          <p14:tracePt t="8375" x="6242050" y="1303338"/>
          <p14:tracePt t="8407" x="6089650" y="1339850"/>
          <p14:tracePt t="8423" x="5946775" y="1366838"/>
          <p14:tracePt t="8454" x="5884863" y="1374775"/>
          <p14:tracePt t="8474" x="5751513" y="1401763"/>
          <p14:tracePt t="8506" x="5483225" y="1446213"/>
          <p14:tracePt t="8538" x="5259388" y="1490663"/>
          <p14:tracePt t="8549" x="5133975" y="1517650"/>
          <p14:tracePt t="8581" x="4983163" y="1544638"/>
          <p14:tracePt t="8608" x="4938713" y="1562100"/>
          <p14:tracePt t="8640" x="4697413" y="1616075"/>
          <p14:tracePt t="8672" x="4527550" y="1660525"/>
          <p14:tracePt t="8675" x="4429125" y="1687513"/>
          <p14:tracePt t="8706" x="4295775" y="1724025"/>
          <p14:tracePt t="8738" x="4133850" y="1768475"/>
          <p14:tracePt t="8748" x="4089400" y="1776413"/>
          <p14:tracePt t="8780" x="3983038" y="1795463"/>
          <p14:tracePt t="8809" x="3857625" y="1830388"/>
          <p14:tracePt t="8840" x="3776663" y="1847850"/>
          <p14:tracePt t="8872" x="3652838" y="1866900"/>
          <p14:tracePt t="8877" x="3589338" y="1884363"/>
          <p14:tracePt t="8908" x="3490913" y="1901825"/>
          <p14:tracePt t="8940" x="3411538" y="1911350"/>
          <p14:tracePt t="8952" x="3402013" y="1911350"/>
          <p14:tracePt t="8986" x="3375025" y="1911350"/>
          <p14:tracePt t="9111" x="3375025" y="1901825"/>
          <p14:tracePt t="9129" x="3394075" y="1866900"/>
          <p14:tracePt t="9143" x="3402013" y="1857375"/>
          <p14:tracePt t="9174" x="3438525" y="1812925"/>
          <p14:tracePt t="9206" x="3490913" y="1741488"/>
          <p14:tracePt t="9224" x="3536950" y="1704975"/>
          <p14:tracePt t="9256" x="3581400" y="1660525"/>
          <p14:tracePt t="9277" x="3616325" y="1625600"/>
          <p14:tracePt t="9308" x="3643313" y="1589088"/>
          <p14:tracePt t="9340" x="3697288" y="1527175"/>
          <p14:tracePt t="9361" x="3732213" y="1482725"/>
          <p14:tracePt t="9393" x="3795713" y="1446213"/>
          <p14:tracePt t="9412" x="3848100" y="1411288"/>
          <p14:tracePt t="9445" x="3867150" y="1401763"/>
          <p14:tracePt t="9476" x="3983038" y="1347788"/>
          <p14:tracePt t="9488" x="4010025" y="1330325"/>
          <p14:tracePt t="9519" x="4054475" y="1322388"/>
          <p14:tracePt t="9544" x="4062413" y="1322388"/>
          <p14:tracePt t="9576" x="4143375" y="1322388"/>
          <p14:tracePt t="9608" x="4251325" y="1347788"/>
          <p14:tracePt t="9616" x="4276725" y="1357313"/>
          <p14:tracePt t="9648" x="4340225" y="1374775"/>
          <p14:tracePt t="9679" x="4446588" y="1411288"/>
          <p14:tracePt t="9710" x="4465638" y="1428750"/>
          <p14:tracePt t="9742" x="4527550" y="1465263"/>
          <p14:tracePt t="9746" x="4581525" y="1490663"/>
          <p14:tracePt t="9786" x="4589463" y="1490663"/>
          <p14:tracePt t="9818" x="4589463" y="1500188"/>
          <p14:tracePt t="9850" x="4598988" y="1509713"/>
          <p14:tracePt t="9879" x="4598988" y="1527175"/>
          <p14:tracePt t="9911" x="4608513" y="1562100"/>
          <p14:tracePt t="9914" x="4608513" y="1571625"/>
          <p14:tracePt t="9945" x="4608513" y="1581150"/>
          <p14:tracePt t="9964" x="4608513" y="1589088"/>
          <p14:tracePt t="70371" x="4598988" y="1598613"/>
          <p14:tracePt t="70390" x="4598988" y="1616075"/>
          <p14:tracePt t="70403" x="4598988" y="1643063"/>
          <p14:tracePt t="70423" x="4598988" y="1679575"/>
          <p14:tracePt t="70453" x="4589463" y="1714500"/>
          <p14:tracePt t="70485" x="4562475" y="1768475"/>
          <p14:tracePt t="70485" x="4527550" y="1857375"/>
          <p14:tracePt t="70497" x="4500563" y="1901825"/>
          <p14:tracePt t="70519" x="4438650" y="2017713"/>
          <p14:tracePt t="70551" x="4357688" y="2152650"/>
          <p14:tracePt t="70558" x="4322763" y="2205038"/>
          <p14:tracePt t="70586" x="4241800" y="2393950"/>
          <p14:tracePt t="70618" x="4143375" y="2714625"/>
          <p14:tracePt t="70621" x="4133850" y="2776538"/>
          <p14:tracePt t="70653" x="4098925" y="2938463"/>
          <p14:tracePt t="70672" x="4089400" y="3062288"/>
          <p14:tracePt t="70687" x="4089400" y="3133725"/>
          <p14:tracePt t="70718" x="4089400" y="3367088"/>
          <p14:tracePt t="70730" x="4089400" y="3402013"/>
          <p14:tracePt t="70754" x="4081463" y="3473450"/>
          <p14:tracePt t="70785" x="4081463" y="3571875"/>
          <p14:tracePt t="70797" x="4062413" y="3741738"/>
          <p14:tracePt t="70820" x="4062413" y="3803650"/>
          <p14:tracePt t="70852" x="4062413" y="4000500"/>
          <p14:tracePt t="70860" x="4062413" y="4027488"/>
          <p14:tracePt t="70887" x="4062413" y="4044950"/>
          <p14:tracePt t="70919" x="4062413" y="4143375"/>
          <p14:tracePt t="70942" x="4071938" y="4187825"/>
          <p14:tracePt t="70954" x="4081463" y="4214813"/>
          <p14:tracePt t="70985" x="4125913" y="4357688"/>
          <p14:tracePt t="70988" x="4143375" y="4419600"/>
          <p14:tracePt t="71019" x="4152900" y="4465638"/>
          <p14:tracePt t="71036" x="4160838" y="4483100"/>
          <p14:tracePt t="71111" x="4160838" y="4491038"/>
          <p14:tracePt t="71254" x="4160838" y="4483100"/>
          <p14:tracePt t="71265" x="4160838" y="4473575"/>
          <p14:tracePt t="71289" x="4143375" y="4456113"/>
          <p14:tracePt t="71321" x="4143375" y="4446588"/>
          <p14:tracePt t="71375" x="4133850" y="4446588"/>
          <p14:tracePt t="71395" x="4116388" y="4446588"/>
          <p14:tracePt t="71427" x="4098925" y="4465638"/>
          <p14:tracePt t="71439" x="4081463" y="4483100"/>
          <p14:tracePt t="71459" x="4062413" y="4500563"/>
          <p14:tracePt t="71489" x="4054475" y="4518025"/>
          <p14:tracePt t="71507" x="4027488" y="4545013"/>
          <p14:tracePt t="71523" x="4010025" y="4554538"/>
          <p14:tracePt t="71540" x="3973513" y="4589463"/>
          <p14:tracePt t="71556" x="3946525" y="4598988"/>
          <p14:tracePt t="71588" x="3875088" y="4660900"/>
          <p14:tracePt t="71599" x="3803650" y="4697413"/>
          <p14:tracePt t="71623" x="3776663" y="4714875"/>
          <p14:tracePt t="71640" x="3732213" y="4741863"/>
          <p14:tracePt t="71657" x="3697288" y="4768850"/>
          <p14:tracePt t="71674" x="3679825" y="4786313"/>
          <p14:tracePt t="71690" x="3660775" y="4795838"/>
          <p14:tracePt t="71707" x="3633788" y="4813300"/>
          <p14:tracePt t="71724" x="3554413" y="4857750"/>
          <p14:tracePt t="71743" x="3509963" y="4884738"/>
          <p14:tracePt t="71757" x="3490913" y="4894263"/>
          <p14:tracePt t="71775" x="3429000" y="4919663"/>
          <p14:tracePt t="71791" x="3419475" y="4929188"/>
          <p14:tracePt t="71807" x="3411538" y="4929188"/>
          <p14:tracePt t="71850" x="3411538" y="4911725"/>
          <p14:tracePt t="71869" x="3429000" y="4751388"/>
          <p14:tracePt t="71880" x="3455988" y="4660900"/>
          <p14:tracePt t="71900" x="3536950" y="4429125"/>
          <p14:tracePt t="71912" x="3562350" y="4340225"/>
          <p14:tracePt t="71931" x="3679825" y="4062413"/>
          <p14:tracePt t="71943" x="3714750" y="3973513"/>
          <p14:tracePt t="71962" x="3875088" y="3660775"/>
          <p14:tracePt t="71975" x="3929063" y="3544888"/>
          <p14:tracePt t="71994" x="4044950" y="3286125"/>
          <p14:tracePt t="72006" x="4098925" y="3187700"/>
          <p14:tracePt t="72025" x="4224338" y="2946400"/>
          <p14:tracePt t="72037" x="4268788" y="2840038"/>
          <p14:tracePt t="72058" x="4411663" y="2562225"/>
          <p14:tracePt t="72070" x="4446588" y="2473325"/>
          <p14:tracePt t="72089" x="4527550" y="2224088"/>
          <p14:tracePt t="72101" x="4545013" y="2143125"/>
          <p14:tracePt t="72121" x="4589463" y="2000250"/>
          <p14:tracePt t="72133" x="4598988" y="1973263"/>
          <p14:tracePt t="72153" x="4616450" y="1928813"/>
          <p14:tracePt t="72199" x="4616450" y="1911350"/>
          <p14:tracePt t="72226" x="4616450" y="1901825"/>
          <p14:tracePt t="72260" x="4616450" y="1893888"/>
          <p14:tracePt t="72291" x="4608513" y="1893888"/>
          <p14:tracePt t="72320" x="4598988" y="1893888"/>
          <p14:tracePt t="72338" x="4581525" y="1893888"/>
          <p14:tracePt t="72350" x="4562475" y="1901825"/>
          <p14:tracePt t="72370" x="4545013" y="1919288"/>
          <p14:tracePt t="72383" x="4537075" y="1928813"/>
          <p14:tracePt t="72403" x="4518025" y="1946275"/>
          <p14:tracePt t="72415" x="4510088" y="1955800"/>
          <p14:tracePt t="72434" x="4483100" y="1973263"/>
          <p14:tracePt t="72446" x="4483100" y="2000250"/>
          <p14:tracePt t="72464" x="4446588" y="2027238"/>
          <p14:tracePt t="72476" x="4438650" y="2036763"/>
          <p14:tracePt t="72495" x="4411663" y="2081213"/>
          <p14:tracePt t="72510" x="4394200" y="2098675"/>
          <p14:tracePt t="72526" x="4384675" y="2116138"/>
          <p14:tracePt t="72545" x="4367213" y="2125663"/>
          <p14:tracePt t="72560" x="4367213" y="2143125"/>
          <p14:tracePt t="72577" x="4340225" y="2170113"/>
          <p14:tracePt t="72603" x="4322763" y="2187575"/>
          <p14:tracePt t="72621" x="4303713" y="2214563"/>
          <p14:tracePt t="72633" x="4295775" y="2214563"/>
          <p14:tracePt t="72651" x="4276725" y="2241550"/>
          <p14:tracePt t="72670" x="4268788" y="2259013"/>
          <p14:tracePt t="72696" x="4259263" y="2268538"/>
          <p14:tracePt t="72715" x="4251325" y="2286000"/>
          <p14:tracePt t="72733" x="4241800" y="2286000"/>
          <p14:tracePt t="73001" x="4241800" y="2295525"/>
          <p14:tracePt t="73014" x="4259263" y="2295525"/>
          <p14:tracePt t="73030" x="4276725" y="2295525"/>
          <p14:tracePt t="73058" x="4295775" y="2295525"/>
          <p14:tracePt t="73077" x="4303713" y="2295525"/>
          <p14:tracePt t="73116" x="4340225" y="2295525"/>
          <p14:tracePt t="73128" x="4375150" y="2295525"/>
          <p14:tracePt t="73140" x="4411663" y="2295525"/>
          <p14:tracePt t="73158" x="4500563" y="2303463"/>
          <p14:tracePt t="73171" x="4527550" y="2312988"/>
          <p14:tracePt t="73190" x="4589463" y="2312988"/>
          <p14:tracePt t="73202" x="4608513" y="2322513"/>
          <p14:tracePt t="73221" x="4670425" y="2322513"/>
          <p14:tracePt t="73232" x="4697413" y="2322513"/>
          <p14:tracePt t="73252" x="4751388" y="2322513"/>
          <p14:tracePt t="73264" x="4776788" y="2322513"/>
          <p14:tracePt t="73284" x="4875213" y="2322513"/>
          <p14:tracePt t="73296" x="4911725" y="2322513"/>
          <p14:tracePt t="73316" x="4946650" y="2322513"/>
          <p14:tracePt t="73329" x="4973638" y="2322513"/>
          <p14:tracePt t="73347" x="5037138" y="2322513"/>
          <p14:tracePt t="73362" x="5054600" y="2322513"/>
          <p14:tracePt t="73379" x="5116513" y="2322513"/>
          <p14:tracePt t="73396" x="5143500" y="2322513"/>
          <p14:tracePt t="73413" x="5205413" y="2322513"/>
          <p14:tracePt t="73429" x="5214938" y="2322513"/>
          <p14:tracePt t="73446" x="5232400" y="2322513"/>
          <p14:tracePt t="73463" x="5259388" y="2322513"/>
          <p14:tracePt t="73480" x="5322888" y="2322513"/>
          <p14:tracePt t="73496" x="5357813" y="2322513"/>
          <p14:tracePt t="73513" x="5429250" y="2322513"/>
          <p14:tracePt t="73530" x="5446713" y="2322513"/>
          <p14:tracePt t="73547" x="5510213" y="2322513"/>
          <p14:tracePt t="73563" x="5608638" y="2322513"/>
          <p14:tracePt t="73581" x="5680075" y="2322513"/>
          <p14:tracePt t="73597" x="5705475" y="2312988"/>
          <p14:tracePt t="73613" x="5776913" y="2312988"/>
          <p14:tracePt t="73630" x="5803900" y="2312988"/>
          <p14:tracePt t="73647" x="5857875" y="2312988"/>
          <p14:tracePt t="73664" x="5884863" y="2312988"/>
          <p14:tracePt t="73680" x="5946775" y="2312988"/>
          <p14:tracePt t="73697" x="5973763" y="2312988"/>
          <p14:tracePt t="73714" x="6054725" y="2312988"/>
          <p14:tracePt t="73730" x="6108700" y="2312988"/>
          <p14:tracePt t="73747" x="6143625" y="2312988"/>
          <p14:tracePt t="73764" x="6197600" y="2312988"/>
          <p14:tracePt t="73781" x="6215063" y="2312988"/>
          <p14:tracePt t="73797" x="6269038" y="2312988"/>
          <p14:tracePt t="73814" x="6323013" y="2312988"/>
          <p14:tracePt t="73832" x="6340475" y="2312988"/>
          <p14:tracePt t="73866" x="6357938" y="2303463"/>
          <p14:tracePt t="73944" x="6375400" y="2303463"/>
          <p14:tracePt t="74040" x="6384925" y="2303463"/>
          <p14:tracePt t="74413" x="6384925" y="2312988"/>
          <p14:tracePt t="74773" x="6375400" y="2312988"/>
          <p14:tracePt t="74792" x="6323013" y="2312988"/>
          <p14:tracePt t="74804" x="6286500" y="2312988"/>
          <p14:tracePt t="74824" x="6153150" y="2330450"/>
          <p14:tracePt t="74836" x="6116638" y="2330450"/>
          <p14:tracePt t="74856" x="6027738" y="2347913"/>
          <p14:tracePt t="74868" x="5973763" y="2366963"/>
          <p14:tracePt t="74887" x="5840413" y="2446338"/>
          <p14:tracePt t="74899" x="5751513" y="2490788"/>
          <p14:tracePt t="74919" x="5518150" y="2652713"/>
          <p14:tracePt t="74931" x="5411788" y="2724150"/>
          <p14:tracePt t="74950" x="5197475" y="2901950"/>
          <p14:tracePt t="74962" x="5153025" y="2946400"/>
          <p14:tracePt t="74982" x="4929188" y="3197225"/>
          <p14:tracePt t="74994" x="4867275" y="3276600"/>
          <p14:tracePt t="75011" x="4670425" y="3544888"/>
          <p14:tracePt t="75023" x="4598988" y="3652838"/>
          <p14:tracePt t="75042" x="4429125" y="3929063"/>
          <p14:tracePt t="75055" x="4367213" y="4054475"/>
          <p14:tracePt t="75073" x="4214813" y="4429125"/>
          <p14:tracePt t="75091" x="4116388" y="4643438"/>
          <p14:tracePt t="75103" x="4081463" y="4732338"/>
          <p14:tracePt t="75121" x="4017963" y="4929188"/>
          <p14:tracePt t="75135" x="4000500" y="4973638"/>
          <p14:tracePt t="75153" x="3983038" y="5062538"/>
          <p14:tracePt t="75169" x="3983038" y="5089525"/>
          <p14:tracePt t="75186" x="3965575" y="5205413"/>
          <p14:tracePt t="75202" x="3956050" y="5259388"/>
          <p14:tracePt t="75219" x="3938588" y="5394325"/>
          <p14:tracePt t="75236" x="3929063" y="5438775"/>
          <p14:tracePt t="75252" x="3919538" y="5500688"/>
          <p14:tracePt t="75269" x="3911600" y="5527675"/>
          <p14:tracePt t="75286" x="3894138" y="5589588"/>
          <p14:tracePt t="75303" x="3875088" y="5661025"/>
          <p14:tracePt t="75323" x="3857625" y="5705475"/>
          <p14:tracePt t="75420" x="3848100" y="5724525"/>
          <p14:tracePt t="75439" x="3795713" y="5751513"/>
          <p14:tracePt t="75451" x="3786188" y="5751513"/>
          <p14:tracePt t="75502" x="3776663" y="5751513"/>
          <p14:tracePt t="75527" x="3768725" y="5741988"/>
          <p14:tracePt t="75546" x="3759200" y="5732463"/>
          <p14:tracePt t="75558" x="3751263" y="5715000"/>
          <p14:tracePt t="75577" x="3732213" y="5688013"/>
          <p14:tracePt t="75590" x="3724275" y="5680075"/>
          <p14:tracePt t="75609" x="3697288" y="5616575"/>
          <p14:tracePt t="75622" x="3679825" y="5599113"/>
          <p14:tracePt t="75641" x="3660775" y="5527675"/>
          <p14:tracePt t="75653" x="3652838" y="5510213"/>
          <p14:tracePt t="75672" x="3643313" y="5491163"/>
          <p14:tracePt t="75685" x="3633788" y="5465763"/>
          <p14:tracePt t="75705" x="3625850" y="5438775"/>
          <p14:tracePt t="75717" x="3616325" y="5411788"/>
          <p14:tracePt t="75736" x="3589338" y="5357813"/>
          <p14:tracePt t="75762" x="3571875" y="5313363"/>
          <p14:tracePt t="75781" x="3562350" y="5295900"/>
          <p14:tracePt t="75800" x="3562350" y="5276850"/>
          <p14:tracePt t="75811" x="3554413" y="5268913"/>
          <p14:tracePt t="75831" x="3544888" y="5224463"/>
          <p14:tracePt t="75844" x="3536950" y="5214938"/>
          <p14:tracePt t="75863" x="3536950" y="5197475"/>
          <p14:tracePt t="75891" x="3527425" y="5170488"/>
          <p14:tracePt t="75958" x="3527425" y="5160963"/>
          <p14:tracePt t="76569" x="3527425" y="51704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vs Composite Widgets/Windows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785" y="1447800"/>
            <a:ext cx="3344449" cy="3344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432142"/>
            <a:ext cx="3124200" cy="24249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5326" y="1183250"/>
            <a:ext cx="2895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Atomic window (</a:t>
            </a:r>
            <a:r>
              <a:rPr lang="en-US" dirty="0" err="1" smtClean="0"/>
              <a:t>JFrame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95809" y="1727688"/>
            <a:ext cx="1600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86394" y="1024823"/>
            <a:ext cx="2893142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Atomic component of a widget/window tree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23785" y="3774145"/>
            <a:ext cx="3272425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Root component is top-special level window (Frame or </a:t>
            </a:r>
            <a:r>
              <a:rPr lang="en-US" dirty="0" err="1" smtClean="0"/>
              <a:t>JFrame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85900" y="4185924"/>
            <a:ext cx="1371600" cy="841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85270" y="5027562"/>
            <a:ext cx="1" cy="5469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5" name="Rectangle 14"/>
          <p:cNvSpPr/>
          <p:nvPr/>
        </p:nvSpPr>
        <p:spPr>
          <a:xfrm>
            <a:off x="1467326" y="5574541"/>
            <a:ext cx="1371600" cy="841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3785" y="4910426"/>
            <a:ext cx="3289220" cy="1678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Top-level window manipulated by (customizable) window manager which puts border and provides operations to move, resize, </a:t>
            </a:r>
            <a:r>
              <a:rPr lang="en-US" dirty="0" err="1" smtClean="0"/>
              <a:t>iconify</a:t>
            </a:r>
            <a:r>
              <a:rPr lang="en-US" dirty="0" smtClean="0"/>
              <a:t> it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06"/>
    </mc:Choice>
    <mc:Fallback xmlns="">
      <p:transition spd="slow" advTm="95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32735" x="3544888" y="5170488"/>
          <p14:tracePt t="32746" x="3571875" y="5160963"/>
          <p14:tracePt t="32757" x="3598863" y="5160963"/>
          <p14:tracePt t="32777" x="3670300" y="5143500"/>
          <p14:tracePt t="32809" x="3751263" y="5126038"/>
          <p14:tracePt t="32827" x="3768725" y="5108575"/>
          <p14:tracePt t="32859" x="3911600" y="5037138"/>
          <p14:tracePt t="32891" x="4089400" y="4929188"/>
          <p14:tracePt t="32902" x="4197350" y="4857750"/>
          <p14:tracePt t="32934" x="4295775" y="4768850"/>
          <p14:tracePt t="32961" x="4340225" y="4724400"/>
          <p14:tracePt t="32992" x="4572000" y="4500563"/>
          <p14:tracePt t="33024" x="4751388" y="4322763"/>
          <p14:tracePt t="33027" x="4830763" y="4241800"/>
          <p14:tracePt t="33059" x="4973638" y="4133850"/>
          <p14:tracePt t="33090" x="5054600" y="4081463"/>
          <p14:tracePt t="33094" x="5224463" y="4000500"/>
          <p14:tracePt t="33125" x="5367338" y="3919538"/>
          <p14:tracePt t="33156" x="5473700" y="3848100"/>
          <p14:tracePt t="33165" x="5527675" y="3803650"/>
          <p14:tracePt t="33196" x="5732463" y="3705225"/>
          <p14:tracePt t="33227" x="5946775" y="3581400"/>
          <p14:tracePt t="33232" x="5991225" y="3554413"/>
          <p14:tracePt t="33264" x="6126163" y="3465513"/>
          <p14:tracePt t="33295" x="6330950" y="3313113"/>
          <p14:tracePt t="33305" x="6367463" y="3295650"/>
          <p14:tracePt t="33336" x="6527800" y="3179763"/>
          <p14:tracePt t="33362" x="6697663" y="3071813"/>
          <p14:tracePt t="33395" x="6919913" y="2928938"/>
          <p14:tracePt t="33427" x="7108825" y="2786063"/>
          <p14:tracePt t="33431" x="7161213" y="2741613"/>
          <p14:tracePt t="33462" x="7286625" y="2633663"/>
          <p14:tracePt t="33494" x="7394575" y="2544763"/>
          <p14:tracePt t="33521" x="7419975" y="2517775"/>
          <p14:tracePt t="33553" x="7491413" y="2465388"/>
          <p14:tracePt t="33563" x="7527925" y="2438400"/>
          <p14:tracePt t="33595" x="7653338" y="2357438"/>
          <p14:tracePt t="33628" x="7680325" y="2330450"/>
          <p14:tracePt t="33636" x="7732713" y="2276475"/>
          <p14:tracePt t="33668" x="7796213" y="2197100"/>
          <p14:tracePt t="33697" x="7840663" y="2160588"/>
          <p14:tracePt t="33730" x="7902575" y="2089150"/>
          <p14:tracePt t="33736" x="7929563" y="2071688"/>
          <p14:tracePt t="33764" x="7939088" y="2054225"/>
          <p14:tracePt t="33796" x="7966075" y="2009775"/>
          <p14:tracePt t="33801" x="7983538" y="1990725"/>
          <p14:tracePt t="33831" x="8001000" y="1928813"/>
          <p14:tracePt t="33864" x="8027988" y="1884363"/>
          <p14:tracePt t="33896" x="8054975" y="1830388"/>
          <p14:tracePt t="33906" x="8062913" y="1812925"/>
          <p14:tracePt t="33931" x="8072438" y="1785938"/>
          <p14:tracePt t="33962" x="8099425" y="1741488"/>
          <p14:tracePt t="33984" x="8099425" y="1731963"/>
          <p14:tracePt t="34001" x="8099425" y="1697038"/>
          <p14:tracePt t="34031" x="8089900" y="1679575"/>
          <p14:tracePt t="34062" x="8081963" y="1633538"/>
          <p14:tracePt t="34064" x="8081963" y="1616075"/>
          <p14:tracePt t="34095" x="8072438" y="1608138"/>
          <p14:tracePt t="34107" x="8062913" y="1589088"/>
          <p14:tracePt t="34131" x="8062913" y="1581150"/>
          <p14:tracePt t="34162" x="8018463" y="1554163"/>
          <p14:tracePt t="34170" x="8010525" y="1544638"/>
          <p14:tracePt t="34198" x="7966075" y="1527175"/>
          <p14:tracePt t="34230" x="7894638" y="1527175"/>
          <p14:tracePt t="34234" x="7867650" y="1536700"/>
          <p14:tracePt t="34265" x="7804150" y="1544638"/>
          <p14:tracePt t="34296" x="7732713" y="1544638"/>
          <p14:tracePt t="34311" x="7715250" y="1544638"/>
          <p14:tracePt t="34332" x="7653338" y="1544638"/>
          <p14:tracePt t="34363" x="7572375" y="1554163"/>
          <p14:tracePt t="34374" x="7554913" y="1554163"/>
          <p14:tracePt t="34399" x="7500938" y="1562100"/>
          <p14:tracePt t="34430" x="7429500" y="1562100"/>
          <p14:tracePt t="34436" x="7412038" y="1562100"/>
          <p14:tracePt t="34466" x="7358063" y="1562100"/>
          <p14:tracePt t="34496" x="7331075" y="1562100"/>
          <p14:tracePt t="34571" x="7323138" y="1562100"/>
          <p14:tracePt t="34582" x="7313613" y="1571625"/>
          <p14:tracePt t="34600" x="7304088" y="1581150"/>
          <p14:tracePt t="34631" x="7286625" y="1589088"/>
          <p14:tracePt t="34646" x="7269163" y="1598613"/>
          <p14:tracePt t="34677" x="7259638" y="1608138"/>
          <p14:tracePt t="34700" x="7242175" y="1608138"/>
          <p14:tracePt t="34732" x="7205663" y="1625600"/>
          <p14:tracePt t="34740" x="7188200" y="1625600"/>
          <p14:tracePt t="34767" x="7180263" y="1643063"/>
          <p14:tracePt t="34799" x="7161213" y="1643063"/>
          <p14:tracePt t="34832" x="7161213" y="1652588"/>
          <p14:tracePt t="34880" x="7161213" y="1660525"/>
          <p14:tracePt t="36042" x="7161213" y="1652588"/>
          <p14:tracePt t="36218" x="7153275" y="1652588"/>
          <p14:tracePt t="36251" x="7134225" y="1679575"/>
          <p14:tracePt t="36283" x="7116763" y="1697038"/>
          <p14:tracePt t="36294" x="7089775" y="1714500"/>
          <p14:tracePt t="36313" x="7027863" y="1776413"/>
          <p14:tracePt t="36339" x="6983413" y="1812925"/>
          <p14:tracePt t="36370" x="6813550" y="1965325"/>
          <p14:tracePt t="36374" x="6769100" y="2000250"/>
          <p14:tracePt t="36404" x="6634163" y="2125663"/>
          <p14:tracePt t="36406" x="6572250" y="2187575"/>
          <p14:tracePt t="36438" x="6269038" y="2473325"/>
          <p14:tracePt t="36456" x="6027738" y="2732088"/>
          <p14:tracePt t="36473" x="5956300" y="2822575"/>
          <p14:tracePt t="36504" x="5680075" y="3133725"/>
          <p14:tracePt t="36519" x="5491163" y="3330575"/>
          <p14:tracePt t="36539" x="5438775" y="3402013"/>
          <p14:tracePt t="36570" x="5153025" y="3670300"/>
          <p14:tracePt t="36582" x="5000625" y="3830638"/>
          <p14:tracePt t="36606" x="4902200" y="3946525"/>
          <p14:tracePt t="36637" x="4830763" y="4027488"/>
          <p14:tracePt t="36646" x="4751388" y="4116388"/>
          <p14:tracePt t="36673" x="4687888" y="4197350"/>
          <p14:tracePt t="36704" x="4652963" y="4241800"/>
          <p14:tracePt t="36708" x="4625975" y="4268788"/>
          <p14:tracePt t="36741" x="4537075" y="4357688"/>
          <p14:tracePt t="36751" x="4510088" y="4384675"/>
          <p14:tracePt t="36773" x="4438650" y="4456113"/>
          <p14:tracePt t="36804" x="4348163" y="4545013"/>
          <p14:tracePt t="36816" x="4224338" y="4643438"/>
          <p14:tracePt t="36840" x="4170363" y="4687888"/>
          <p14:tracePt t="36872" x="4017963" y="4813300"/>
          <p14:tracePt t="36881" x="3929063" y="4875213"/>
          <p14:tracePt t="36907" x="3894138" y="4884738"/>
          <p14:tracePt t="36938" x="3776663" y="4965700"/>
          <p14:tracePt t="36941" x="3697288" y="5018088"/>
          <p14:tracePt t="36987" x="3562350" y="5108575"/>
          <p14:tracePt t="36992" x="3500438" y="5143500"/>
          <p14:tracePt t="37008" x="3465513" y="5170488"/>
          <p14:tracePt t="37038" x="3367088" y="5214938"/>
          <p14:tracePt t="37052" x="3303588" y="5232400"/>
          <p14:tracePt t="37075" x="3286125" y="5241925"/>
          <p14:tracePt t="37106" x="3232150" y="5241925"/>
          <p14:tracePt t="37114" x="3179763" y="5214938"/>
          <p14:tracePt t="37141" x="3152775" y="5197475"/>
          <p14:tracePt t="37173" x="3071813" y="5143500"/>
          <p14:tracePt t="37177" x="3054350" y="5126038"/>
          <p14:tracePt t="37208" x="3036888" y="5116513"/>
          <p14:tracePt t="37211" x="3000375" y="5089525"/>
          <p14:tracePt t="37242" x="2938463" y="5045075"/>
          <p14:tracePt t="37253" x="2919413" y="5027613"/>
          <p14:tracePt t="37275" x="2874963" y="4983163"/>
          <p14:tracePt t="37307" x="2803525" y="4929188"/>
          <p14:tracePt t="37316" x="2795588" y="4919663"/>
          <p14:tracePt t="37342" x="2759075" y="4875213"/>
          <p14:tracePt t="37374" x="2714625" y="4822825"/>
          <p14:tracePt t="37379" x="2705100" y="4803775"/>
          <p14:tracePt t="37409" x="2687638" y="4795838"/>
          <p14:tracePt t="37441" x="2679700" y="4786313"/>
          <p14:tracePt t="37463" x="2660650" y="4776788"/>
          <p14:tracePt t="37507" x="2652713" y="4776788"/>
          <p14:tracePt t="37526" x="2633663" y="4776788"/>
          <p14:tracePt t="37543" x="2625725" y="4776788"/>
          <p14:tracePt t="37575" x="2589213" y="4786313"/>
          <p14:tracePt t="37583" x="2581275" y="4786313"/>
          <p14:tracePt t="37610" x="2571750" y="4813300"/>
          <p14:tracePt t="37642" x="2544763" y="4857750"/>
          <p14:tracePt t="37645" x="2544763" y="4867275"/>
          <p14:tracePt t="37677" x="2544763" y="4894263"/>
          <p14:tracePt t="37709" x="2536825" y="4946650"/>
          <p14:tracePt t="37727" x="2536825" y="4973638"/>
          <p14:tracePt t="37745" x="2536825" y="4983163"/>
          <p14:tracePt t="37777" x="2536825" y="5054600"/>
          <p14:tracePt t="37809" x="2536825" y="5116513"/>
          <p14:tracePt t="37817" x="2536825" y="5143500"/>
          <p14:tracePt t="37844" x="2536825" y="5205413"/>
          <p14:tracePt t="37876" x="2544763" y="5313363"/>
          <p14:tracePt t="37879" x="2544763" y="5340350"/>
          <p14:tracePt t="37911" x="2544763" y="5402263"/>
          <p14:tracePt t="37943" x="2554288" y="5483225"/>
          <p14:tracePt t="37951" x="2554288" y="5554663"/>
          <p14:tracePt t="37998" x="2562225" y="5616575"/>
          <p14:tracePt t="38012" x="2562225" y="5643563"/>
          <p14:tracePt t="38043" x="2562225" y="5715000"/>
          <p14:tracePt t="38054" x="2562225" y="5741988"/>
          <p14:tracePt t="38078" x="2562225" y="5795963"/>
          <p14:tracePt t="38109" x="2562225" y="5840413"/>
          <p14:tracePt t="38123" x="2562225" y="5875338"/>
          <p14:tracePt t="38148" x="2562225" y="5919788"/>
          <p14:tracePt t="38178" x="2562225" y="5938838"/>
          <p14:tracePt t="38210" x="2554288" y="5965825"/>
          <p14:tracePt t="38233" x="2554288" y="5973763"/>
          <p14:tracePt t="38326" x="2554288" y="5983288"/>
          <p14:tracePt t="38418" x="2554288" y="5991225"/>
          <p14:tracePt t="38765" x="2554288" y="6000750"/>
          <p14:tracePt t="38893" x="2562225" y="6000750"/>
          <p14:tracePt t="38904" x="2581275" y="6000750"/>
          <p14:tracePt t="38924" x="2608263" y="6000750"/>
          <p14:tracePt t="38948" x="2616200" y="6000750"/>
          <p14:tracePt t="38983" x="2679700" y="6000750"/>
          <p14:tracePt t="38987" x="2732088" y="5983288"/>
          <p14:tracePt t="39015" x="2751138" y="5983288"/>
          <p14:tracePt t="39045" x="2965450" y="5965825"/>
          <p14:tracePt t="39071" x="3017838" y="5956300"/>
          <p14:tracePt t="39082" x="3044825" y="5946775"/>
          <p14:tracePt t="39113" x="3098800" y="5938838"/>
          <p14:tracePt t="39125" x="3224213" y="5902325"/>
          <p14:tracePt t="39148" x="3402013" y="5867400"/>
          <p14:tracePt t="39179" x="3652838" y="5813425"/>
          <p14:tracePt t="39187" x="3714750" y="5795963"/>
          <p14:tracePt t="39215" x="3795713" y="5768975"/>
          <p14:tracePt t="39246" x="3884613" y="5724525"/>
          <p14:tracePt t="39249" x="3911600" y="5715000"/>
          <p14:tracePt t="39281" x="3990975" y="5688013"/>
          <p14:tracePt t="39283" x="4027488" y="5688013"/>
          <p14:tracePt t="39314" x="4160838" y="5661025"/>
          <p14:tracePt t="39332" x="4224338" y="5653088"/>
          <p14:tracePt t="39349" x="4241800" y="5653088"/>
          <p14:tracePt t="39380" x="4340225" y="5626100"/>
          <p14:tracePt t="39395" x="4419600" y="5616575"/>
          <p14:tracePt t="39416" x="4446588" y="5608638"/>
          <p14:tracePt t="39447" x="4554538" y="5572125"/>
          <p14:tracePt t="39459" x="4625975" y="5545138"/>
          <p14:tracePt t="39490" x="4679950" y="5527675"/>
          <p14:tracePt t="39516" x="4697413" y="5527675"/>
          <p14:tracePt t="39548" x="4776788" y="5510213"/>
          <p14:tracePt t="39553" x="4803775" y="5510213"/>
          <p14:tracePt t="39583" x="4813300" y="5500688"/>
          <p14:tracePt t="39615" x="4867275" y="5500688"/>
          <p14:tracePt t="39630" x="4911725" y="5500688"/>
          <p14:tracePt t="39650" x="4946650" y="5491163"/>
          <p14:tracePt t="39682" x="5010150" y="5491163"/>
          <p14:tracePt t="39692" x="5027613" y="5491163"/>
          <p14:tracePt t="39717" x="5089525" y="5491163"/>
          <p14:tracePt t="39749" x="5180013" y="5500688"/>
          <p14:tracePt t="39773" x="5241925" y="5500688"/>
          <p14:tracePt t="39785" x="5259388" y="5500688"/>
          <p14:tracePt t="39817" x="5340350" y="5500688"/>
          <p14:tracePt t="39836" x="5394325" y="5500688"/>
          <p14:tracePt t="39864" x="5419725" y="5500688"/>
          <p14:tracePt t="39882" x="5465763" y="5500688"/>
          <p14:tracePt t="39895" x="5483225" y="5500688"/>
          <p14:tracePt t="39918" x="5537200" y="5500688"/>
          <p14:tracePt t="39942" x="5554663" y="5500688"/>
          <p14:tracePt t="39962" x="5572125" y="5500688"/>
          <p14:tracePt t="39989" x="5599113" y="5500688"/>
          <p14:tracePt t="40009" x="5608638" y="5500688"/>
          <p14:tracePt t="40021" x="5608638" y="5491163"/>
          <p14:tracePt t="40042" x="5626100" y="5491163"/>
          <p14:tracePt t="40053" x="5634038" y="5491163"/>
          <p14:tracePt t="40073" x="5643563" y="5491163"/>
          <p14:tracePt t="40133" x="5661025" y="5483225"/>
          <p14:tracePt t="40153" x="5670550" y="5483225"/>
          <p14:tracePt t="40163" x="5688013" y="5483225"/>
          <p14:tracePt t="40183" x="5697538" y="5483225"/>
          <p14:tracePt t="40194" x="5715000" y="5483225"/>
          <p14:tracePt t="40214" x="5751513" y="5483225"/>
          <p14:tracePt t="40226" x="5786438" y="5483225"/>
          <p14:tracePt t="40245" x="5840413" y="5483225"/>
          <p14:tracePt t="40257" x="5848350" y="5483225"/>
          <p14:tracePt t="40277" x="5911850" y="5483225"/>
          <p14:tracePt t="40288" x="5929313" y="5483225"/>
          <p14:tracePt t="40307" x="6000750" y="5483225"/>
          <p14:tracePt t="40319" x="6027738" y="5483225"/>
          <p14:tracePt t="40339" x="6099175" y="5491163"/>
          <p14:tracePt t="40353" x="6143625" y="5491163"/>
          <p14:tracePt t="40372" x="6205538" y="5500688"/>
          <p14:tracePt t="40386" x="6269038" y="5500688"/>
          <p14:tracePt t="40403" x="6357938" y="5500688"/>
          <p14:tracePt t="40419" x="6384925" y="5510213"/>
          <p14:tracePt t="40436" x="6483350" y="5510213"/>
          <p14:tracePt t="40453" x="6518275" y="5510213"/>
          <p14:tracePt t="40470" x="6608763" y="5510213"/>
          <p14:tracePt t="40487" x="6643688" y="5510213"/>
          <p14:tracePt t="40503" x="6724650" y="5510213"/>
          <p14:tracePt t="40520" x="6769100" y="5510213"/>
          <p14:tracePt t="40536" x="6848475" y="5510213"/>
          <p14:tracePt t="40553" x="6884988" y="5510213"/>
          <p14:tracePt t="40570" x="7000875" y="5518150"/>
          <p14:tracePt t="40587" x="7072313" y="5518150"/>
          <p14:tracePt t="40603" x="7269163" y="5537200"/>
          <p14:tracePt t="40622" x="7367588" y="5562600"/>
          <p14:tracePt t="40637" x="7419975" y="5562600"/>
          <p14:tracePt t="40662" x="7446963" y="5562600"/>
          <p14:tracePt t="40674" x="7483475" y="5562600"/>
          <p14:tracePt t="40687" x="7500938" y="5562600"/>
          <p14:tracePt t="40704" x="7527925" y="5562600"/>
          <p14:tracePt t="40720" x="7572375" y="5562600"/>
          <p14:tracePt t="40737" x="7616825" y="5562600"/>
          <p14:tracePt t="40754" x="7643813" y="5562600"/>
          <p14:tracePt t="40771" x="7680325" y="5562600"/>
          <p14:tracePt t="40787" x="7697788" y="5562600"/>
          <p14:tracePt t="40804" x="7751763" y="5562600"/>
          <p14:tracePt t="40821" x="7804150" y="5572125"/>
          <p14:tracePt t="40837" x="7858125" y="5581650"/>
          <p14:tracePt t="40858" x="7867650" y="5581650"/>
          <p14:tracePt t="40885" x="7875588" y="5581650"/>
          <p14:tracePt t="40932" x="7875588" y="5572125"/>
          <p14:tracePt t="40951" x="7894638" y="5562600"/>
          <p14:tracePt t="40963" x="7902575" y="5554663"/>
          <p14:tracePt t="40984" x="7920038" y="5554663"/>
          <p14:tracePt t="40993" x="7929563" y="5554663"/>
          <p14:tracePt t="41013" x="7947025" y="5554663"/>
          <p14:tracePt t="41032" x="7974013" y="5554663"/>
          <p14:tracePt t="41044" x="7991475" y="5545138"/>
          <p14:tracePt t="41063" x="8045450" y="5545138"/>
          <p14:tracePt t="41075" x="8072438" y="5545138"/>
          <p14:tracePt t="41095" x="8126413" y="5537200"/>
          <p14:tracePt t="41106" x="8170863" y="5537200"/>
          <p14:tracePt t="41125" x="8242300" y="5527675"/>
          <p14:tracePt t="41138" x="8259763" y="5527675"/>
          <p14:tracePt t="41158" x="8323263" y="5518150"/>
          <p14:tracePt t="41172" x="8348663" y="5518150"/>
          <p14:tracePt t="41190" x="8375650" y="5510213"/>
          <p14:tracePt t="41205" x="8385175" y="5510213"/>
          <p14:tracePt t="41222" x="8429625" y="5510213"/>
          <p14:tracePt t="41249" x="8456613" y="5500688"/>
          <p14:tracePt t="41268" x="8491538" y="5483225"/>
          <p14:tracePt t="41279" x="8510588" y="5473700"/>
          <p14:tracePt t="41298" x="8562975" y="5465763"/>
          <p14:tracePt t="41310" x="8582025" y="5456238"/>
          <p14:tracePt t="41329" x="8609013" y="5438775"/>
          <p14:tracePt t="41471" x="8616950" y="5438775"/>
          <p14:tracePt t="72737" x="8616950" y="5429250"/>
          <p14:tracePt t="72749" x="8616950" y="5419725"/>
          <p14:tracePt t="72769" x="8626475" y="5402263"/>
          <p14:tracePt t="72781" x="8634413" y="5394325"/>
          <p14:tracePt t="72815" x="8634413" y="5384800"/>
          <p14:tracePt t="72859" x="8643938" y="5384800"/>
          <p14:tracePt t="72909" x="8661400" y="5367338"/>
          <p14:tracePt t="72921" x="8661400" y="5357813"/>
          <p14:tracePt t="72939" x="8688388" y="5330825"/>
          <p14:tracePt t="72959" x="8715375" y="5286375"/>
          <p14:tracePt t="72971" x="8724900" y="5259388"/>
          <p14:tracePt t="72983" x="8742363" y="5241925"/>
          <p14:tracePt t="73015" x="8759825" y="5224463"/>
          <p14:tracePt t="73035" x="8769350" y="5205413"/>
          <p14:tracePt t="73053" x="8823325" y="5160963"/>
          <p14:tracePt t="73066" x="8840788" y="5143500"/>
          <p14:tracePt t="73092" x="8894763" y="5108575"/>
          <p14:tracePt t="73105" x="8939213" y="5072063"/>
          <p14:tracePt t="73116" x="8983663" y="5045075"/>
          <p14:tracePt t="73128" x="9028113" y="5018088"/>
          <p14:tracePt t="73148" x="9126538" y="4956175"/>
          <p14:tracePt t="73160" x="9134475" y="4929188"/>
          <p14:tracePt t="73180" x="9134475" y="4857750"/>
          <p14:tracePt t="73190" x="9134475" y="4830763"/>
          <p14:tracePt t="73209" x="9134475" y="4768850"/>
          <p14:tracePt t="73221" x="9134475" y="4724400"/>
          <p14:tracePt t="73240" x="9134475" y="4643438"/>
          <p14:tracePt t="73252" x="9134475" y="4608513"/>
          <p14:tracePt t="73272" x="9134475" y="4527550"/>
          <p14:tracePt t="73285" x="9134475" y="4500563"/>
          <p14:tracePt t="73303" x="9134475" y="4411663"/>
          <p14:tracePt t="73316" x="9134475" y="4394200"/>
          <p14:tracePt t="73335" x="9134475" y="4232275"/>
          <p14:tracePt t="73349" x="9134475" y="4152900"/>
          <p14:tracePt t="73366" x="9134475" y="4062413"/>
          <p14:tracePt t="73382" x="9134475" y="3990975"/>
          <p14:tracePt t="73399" x="9099550" y="3670300"/>
          <p14:tracePt t="73416" x="9063038" y="3527425"/>
          <p14:tracePt t="73432" x="8956675" y="3251200"/>
          <p14:tracePt t="73449" x="8920163" y="3143250"/>
          <p14:tracePt t="73466" x="8831263" y="2973388"/>
          <p14:tracePt t="73483" x="8796338" y="2901950"/>
          <p14:tracePt t="73499" x="8670925" y="2724150"/>
          <p14:tracePt t="73516" x="8643938" y="2687638"/>
          <p14:tracePt t="73533" x="8466138" y="2438400"/>
          <p14:tracePt t="73549" x="8402638" y="2366963"/>
          <p14:tracePt t="73566" x="8197850" y="2062163"/>
          <p14:tracePt t="73586" x="8072438" y="1919288"/>
          <p14:tracePt t="73599" x="8027988" y="1857375"/>
          <p14:tracePt t="73616" x="7920038" y="1697038"/>
          <p14:tracePt t="73635" x="7777163" y="1517650"/>
          <p14:tracePt t="73650" x="7742238" y="1465263"/>
          <p14:tracePt t="73666" x="7653338" y="1339850"/>
          <p14:tracePt t="73683" x="7634288" y="1322388"/>
          <p14:tracePt t="73700" x="7599363" y="1285875"/>
          <p14:tracePt t="73716" x="7581900" y="1250950"/>
          <p14:tracePt t="73733" x="7518400" y="1196975"/>
          <p14:tracePt t="73750" x="7491413" y="1169988"/>
          <p14:tracePt t="73767" x="7456488" y="1152525"/>
          <p14:tracePt t="73786" x="7446963" y="1152525"/>
          <p14:tracePt t="73822" x="7429500" y="1152525"/>
          <p14:tracePt t="73855" x="7419975" y="1160463"/>
          <p14:tracePt t="73882" x="7412038" y="1179513"/>
          <p14:tracePt t="73901" x="7402513" y="1241425"/>
          <p14:tracePt t="73913" x="7402513" y="1258888"/>
          <p14:tracePt t="73932" x="7402513" y="1322388"/>
          <p14:tracePt t="73944" x="7402513" y="1347788"/>
          <p14:tracePt t="73963" x="7402513" y="1411288"/>
          <p14:tracePt t="73976" x="7402513" y="1428750"/>
          <p14:tracePt t="73995" x="7402513" y="1465263"/>
          <p14:tracePt t="74007" x="7402513" y="1490663"/>
          <p14:tracePt t="74026" x="7402513" y="1527175"/>
          <p14:tracePt t="74038" x="7402513" y="1544638"/>
          <p14:tracePt t="74056" x="7402513" y="1562100"/>
          <p14:tracePt t="74076" x="7402513" y="1581150"/>
          <p14:tracePt t="74088" x="7402513" y="1608138"/>
          <p14:tracePt t="74107" x="7402513" y="1643063"/>
          <p14:tracePt t="74118" x="7402513" y="1652588"/>
          <p14:tracePt t="74137" x="7402513" y="1670050"/>
          <p14:tracePt t="74163" x="7402513" y="1687513"/>
          <p14:tracePt t="74182" x="7394575" y="1704975"/>
          <p14:tracePt t="74200" x="7394575" y="1724025"/>
          <p14:tracePt t="74213" x="7385050" y="1731963"/>
          <p14:tracePt t="74231" x="7385050" y="1758950"/>
          <p14:tracePt t="74244" x="7385050" y="1776413"/>
          <p14:tracePt t="74263" x="7385050" y="1803400"/>
          <p14:tracePt t="74288" x="7375525" y="1812925"/>
          <p14:tracePt t="74496" x="7375525" y="1803400"/>
          <p14:tracePt t="74515" x="7385050" y="1803400"/>
          <p14:tracePt t="74526" x="7385050" y="1795463"/>
          <p14:tracePt t="74557" x="7394575" y="1776413"/>
          <p14:tracePt t="74576" x="7429500" y="1768475"/>
          <p14:tracePt t="74588" x="7429500" y="1758950"/>
          <p14:tracePt t="74607" x="7446963" y="1751013"/>
          <p14:tracePt t="74619" x="7473950" y="1731963"/>
          <p14:tracePt t="74638" x="7491413" y="1731963"/>
          <p14:tracePt t="74657" x="7518400" y="1714500"/>
          <p14:tracePt t="74684" x="7537450" y="1704975"/>
          <p14:tracePt t="74716" x="7545388" y="1704975"/>
          <p14:tracePt t="74736" x="7554913" y="1697038"/>
          <p14:tracePt t="74761" x="7562850" y="1687513"/>
          <p14:tracePt t="74810" x="7572375" y="16875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Creating, Laying-out and Displaying a Hierarchy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059" y="1600200"/>
            <a:ext cx="83058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JFrame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frame =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theTitle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frame.setLayout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GridLayout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(5, 2));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6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b="1" dirty="0">
                <a:solidFill>
                  <a:srgbClr val="2A00FF"/>
                </a:solidFill>
                <a:latin typeface="Consolas" panose="020B0609020204030204" pitchFamily="49" charset="0"/>
              </a:rPr>
              <a:t>: Edit me</a:t>
            </a:r>
            <a:r>
              <a:rPr lang="en-US" sz="1600" b="1" dirty="0" smtClean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…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frame.add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…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frame.setSize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(300, 300);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frame.setVisible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9400" y="2531343"/>
            <a:ext cx="1752600" cy="446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 creation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0715" y="1402215"/>
            <a:ext cx="1319408" cy="446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Parent node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1400" y="2175840"/>
            <a:ext cx="1319408" cy="446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 node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0329" y="1402215"/>
            <a:ext cx="1319408" cy="6862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(Sub)tree layout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2592" y="3191192"/>
            <a:ext cx="1319408" cy="446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Display Tree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5480" y="5518863"/>
            <a:ext cx="5355920" cy="9178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some systems a child is created as part of a parent: parent specified when child created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42787" y="4203728"/>
            <a:ext cx="5355920" cy="1019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 child created independent of parent and can be re-parented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7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02"/>
    </mc:Choice>
    <mc:Fallback xmlns="">
      <p:transition spd="slow" advTm="15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6105" x="7572375" y="1679575"/>
          <p14:tracePt t="16469" x="7581900" y="1679575"/>
          <p14:tracePt t="16488" x="7581900" y="1670050"/>
          <p14:tracePt t="16500" x="7581900" y="1660525"/>
          <p14:tracePt t="16512" x="7581900" y="1643063"/>
          <p14:tracePt t="16531" x="7581900" y="1625600"/>
          <p14:tracePt t="16550" x="7581900" y="1581150"/>
          <p14:tracePt t="16562" x="7581900" y="1571625"/>
          <p14:tracePt t="16582" x="7581900" y="1544638"/>
          <p14:tracePt t="16593" x="7581900" y="1527175"/>
          <p14:tracePt t="16613" x="7581900" y="1517650"/>
          <p14:tracePt t="16625" x="7581900" y="1500188"/>
          <p14:tracePt t="16644" x="7581900" y="1465263"/>
          <p14:tracePt t="16658" x="7581900" y="1446213"/>
          <p14:tracePt t="16675" x="7581900" y="1393825"/>
          <p14:tracePt t="16691" x="7581900" y="1374775"/>
          <p14:tracePt t="16708" x="7581900" y="1322388"/>
          <p14:tracePt t="16725" x="7581900" y="1312863"/>
          <p14:tracePt t="16741" x="7581900" y="1285875"/>
          <p14:tracePt t="16766" x="7581900" y="1268413"/>
          <p14:tracePt t="16832" x="7581900" y="1258888"/>
          <p14:tracePt t="16859" x="7589838" y="1258888"/>
          <p14:tracePt t="16878" x="7589838" y="1241425"/>
          <p14:tracePt t="16905" x="7599363" y="1231900"/>
          <p14:tracePt t="16973" x="7608888" y="1223963"/>
          <p14:tracePt t="17021" x="7608888" y="1214438"/>
          <p14:tracePt t="17033" x="7608888" y="1196975"/>
          <p14:tracePt t="27731" x="7581900" y="1223963"/>
          <p14:tracePt t="27742" x="7510463" y="1258888"/>
          <p14:tracePt t="27762" x="7313613" y="1339850"/>
          <p14:tracePt t="27793" x="7000875" y="1411288"/>
          <p14:tracePt t="27810" x="6715125" y="1438275"/>
          <p14:tracePt t="27829" x="6634163" y="1455738"/>
          <p14:tracePt t="27861" x="6330950" y="1500188"/>
          <p14:tracePt t="27872" x="6099175" y="1554163"/>
          <p14:tracePt t="27896" x="6000750" y="1571625"/>
          <p14:tracePt t="27928" x="5661025" y="1625600"/>
          <p14:tracePt t="27936" x="5348288" y="1660525"/>
          <p14:tracePt t="27963" x="5232400" y="1679575"/>
          <p14:tracePt t="27994" x="4830763" y="1724025"/>
          <p14:tracePt t="28000" x="4545013" y="1751013"/>
          <p14:tracePt t="28030" x="4465638" y="1758950"/>
          <p14:tracePt t="28062" x="4133850" y="1758950"/>
          <p14:tracePt t="28064" x="3848100" y="1751013"/>
          <p14:tracePt t="28094" x="3697288" y="1751013"/>
          <p14:tracePt t="28106" x="3616325" y="1751013"/>
          <p14:tracePt t="28130" x="3473450" y="1758950"/>
          <p14:tracePt t="28162" x="3367088" y="1776413"/>
          <p14:tracePt t="28170" x="3224213" y="1803400"/>
          <p14:tracePt t="28197" x="3160713" y="1822450"/>
          <p14:tracePt t="28229" x="2973388" y="1893888"/>
          <p14:tracePt t="28241" x="2884488" y="1911350"/>
          <p14:tracePt t="28264" x="2813050" y="1919288"/>
          <p14:tracePt t="28297" x="2724150" y="1946275"/>
          <p14:tracePt t="28310" x="2705100" y="1955800"/>
          <p14:tracePt t="28331" x="2633663" y="1982788"/>
          <p14:tracePt t="28363" x="2581275" y="2009775"/>
          <p14:tracePt t="28372" x="2554288" y="2017713"/>
          <p14:tracePt t="28398" x="2509838" y="2044700"/>
          <p14:tracePt t="28429" x="2446338" y="2081213"/>
          <p14:tracePt t="28471" x="2428875" y="2089150"/>
          <p14:tracePt t="28501" x="2411413" y="2089150"/>
          <p14:tracePt t="28512" x="2401888" y="2089150"/>
          <p14:tracePt t="28532" x="2393950" y="2098675"/>
          <p14:tracePt t="28564" x="2347913" y="2108200"/>
          <p14:tracePt t="28596" x="2322513" y="2116138"/>
          <p14:tracePt t="28609" x="2312988" y="2125663"/>
          <p14:tracePt t="28632" x="2286000" y="2133600"/>
          <p14:tracePt t="28664" x="2268538" y="2143125"/>
          <p14:tracePt t="28671" x="2259013" y="2152650"/>
          <p14:tracePt t="28703" x="2251075" y="2152650"/>
          <p14:tracePt t="28732" x="2214563" y="2152650"/>
          <p14:tracePt t="28847" x="2214563" y="2143125"/>
          <p14:tracePt t="28879" x="2224088" y="2133600"/>
          <p14:tracePt t="28891" x="2251075" y="2125663"/>
          <p14:tracePt t="28911" x="2276475" y="2116138"/>
          <p14:tracePt t="28933" x="2286000" y="2116138"/>
          <p14:tracePt t="28966" x="2347913" y="2108200"/>
          <p14:tracePt t="28974" x="2384425" y="2098675"/>
          <p14:tracePt t="29000" x="2419350" y="2089150"/>
          <p14:tracePt t="29031" x="2500313" y="2071688"/>
          <p14:tracePt t="29033" x="2562225" y="2054225"/>
          <p14:tracePt t="29064" x="2625725" y="2027238"/>
          <p14:tracePt t="29067" x="2652713" y="2017713"/>
          <p14:tracePt t="29098" x="2768600" y="1990725"/>
          <p14:tracePt t="29114" x="2840038" y="1973263"/>
          <p14:tracePt t="29133" x="2867025" y="1965325"/>
          <p14:tracePt t="29169" x="2938463" y="1955800"/>
          <p14:tracePt t="29178" x="2965450" y="1955800"/>
          <p14:tracePt t="29200" x="2990850" y="1955800"/>
          <p14:tracePt t="29231" x="3152775" y="1955800"/>
          <p14:tracePt t="29240" x="3286125" y="1955800"/>
          <p14:tracePt t="29267" x="3348038" y="1955800"/>
          <p14:tracePt t="29298" x="3473450" y="1973263"/>
          <p14:tracePt t="29303" x="3544888" y="1982788"/>
          <p14:tracePt t="29334" x="3687763" y="2009775"/>
          <p14:tracePt t="29347" x="3741738" y="2017713"/>
          <p14:tracePt t="29367" x="3840163" y="2036763"/>
          <p14:tracePt t="29398" x="3938588" y="2054225"/>
          <p14:tracePt t="29410" x="3965575" y="2062163"/>
          <p14:tracePt t="29434" x="4037013" y="2081213"/>
          <p14:tracePt t="29467" x="4152900" y="2108200"/>
          <p14:tracePt t="29474" x="4179888" y="2108200"/>
          <p14:tracePt t="29501" x="4251325" y="2133600"/>
          <p14:tracePt t="29532" x="4303713" y="2143125"/>
          <p14:tracePt t="29540" x="4367213" y="2152650"/>
          <p14:tracePt t="29569" x="4375150" y="2152650"/>
          <p14:tracePt t="29602" x="4394200" y="2152650"/>
          <p14:tracePt t="29605" x="4411663" y="2152650"/>
          <p14:tracePt t="29635" x="4456113" y="2143125"/>
          <p14:tracePt t="29667" x="4483100" y="2133600"/>
          <p14:tracePt t="29697" x="4500563" y="2125663"/>
          <p14:tracePt t="29724" x="4510088" y="2125663"/>
          <p14:tracePt t="88994" x="4537075" y="2133600"/>
          <p14:tracePt t="89005" x="4554538" y="2143125"/>
          <p14:tracePt t="89017" x="4581525" y="2170113"/>
          <p14:tracePt t="89036" x="4643438" y="2205038"/>
          <p14:tracePt t="89048" x="4679950" y="2224088"/>
          <p14:tracePt t="89067" x="4768850" y="2268538"/>
          <p14:tracePt t="89079" x="4830763" y="2303463"/>
          <p14:tracePt t="89099" x="5054600" y="2411413"/>
          <p14:tracePt t="89110" x="5170488" y="2465388"/>
          <p14:tracePt t="89130" x="5500688" y="2608263"/>
          <p14:tracePt t="89142" x="5653088" y="2670175"/>
          <p14:tracePt t="89161" x="6037263" y="2822575"/>
          <p14:tracePt t="89173" x="6116638" y="2857500"/>
          <p14:tracePt t="89193" x="6242050" y="2911475"/>
          <p14:tracePt t="89226" x="6296025" y="2919413"/>
          <p14:tracePt t="89238" x="6323013" y="2919413"/>
          <p14:tracePt t="89257" x="6411913" y="2955925"/>
          <p14:tracePt t="89270" x="6438900" y="2955925"/>
          <p14:tracePt t="89288" x="6562725" y="2982913"/>
          <p14:tracePt t="89300" x="6616700" y="2990850"/>
          <p14:tracePt t="89320" x="6680200" y="3000375"/>
          <p14:tracePt t="89353" x="6732588" y="3009900"/>
          <p14:tracePt t="89365" x="6759575" y="3009900"/>
          <p14:tracePt t="89384" x="6813550" y="3027363"/>
          <p14:tracePt t="89396" x="6858000" y="3036888"/>
          <p14:tracePt t="89416" x="6919913" y="3044825"/>
          <p14:tracePt t="89427" x="6946900" y="3054350"/>
          <p14:tracePt t="89448" x="7010400" y="3071813"/>
          <p14:tracePt t="89458" x="7037388" y="3081338"/>
          <p14:tracePt t="89477" x="7072313" y="3081338"/>
          <p14:tracePt t="89494" x="7099300" y="3089275"/>
          <p14:tracePt t="89509" x="7153275" y="3108325"/>
          <p14:tracePt t="89523" x="7170738" y="3116263"/>
          <p14:tracePt t="89540" x="7197725" y="3125788"/>
          <p14:tracePt t="89567" x="7205663" y="3125788"/>
          <p14:tracePt t="89683" x="7215188" y="3125788"/>
          <p14:tracePt t="89713" x="7224713" y="3133725"/>
          <p14:tracePt t="89758" x="7232650" y="31337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kinds of (Predefined) Helper UI Abstractions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141909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362200" y="183819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00400" y="13716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System.out</a:t>
            </a:r>
            <a:r>
              <a:rPr lang="en-US" dirty="0" smtClean="0"/>
              <a:t>, System.in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09600" y="286689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362200" y="328599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200400" y="28194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Widget Hierarchies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" y="446709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362200" y="488619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00400" y="44196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Hierarchies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334000" y="1380994"/>
            <a:ext cx="3352800" cy="8533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parses input </a:t>
            </a:r>
            <a:r>
              <a:rPr lang="en-US" dirty="0" err="1" smtClean="0"/>
              <a:t>unparses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4000" y="2804263"/>
            <a:ext cx="3276599" cy="11294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creates widget hierarchies, defines widget callbacks and invokes widget calls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410201" y="4363754"/>
            <a:ext cx="3276599" cy="11294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creates windows hierarchies, processes mouse and key events, and draws shapes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600200" y="5676899"/>
            <a:ext cx="6096000" cy="10448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Additional programmer-defined objects can and should be defined (e.g. different classes of widget  listeners)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414118"/>
      </p:ext>
    </p:extLst>
  </p:cSld>
  <p:clrMapOvr>
    <a:masterClrMapping/>
  </p:clrMapOvr>
  <p:transition advTm="41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  <p:extLst>
    <p:ext uri="{3A86A75C-4F4B-4683-9AE1-C65F6400EC91}">
      <p14:laserTraceLst xmlns:p14="http://schemas.microsoft.com/office/powerpoint/2010/main">
        <p14:tracePtLst>
          <p14:tracePt t="6665" x="7224713" y="3133725"/>
          <p14:tracePt t="6730" x="7232650" y="3133725"/>
          <p14:tracePt t="6742" x="7251700" y="3133725"/>
          <p14:tracePt t="6760" x="7286625" y="3108325"/>
          <p14:tracePt t="6776" x="7304088" y="3098800"/>
          <p14:tracePt t="6808" x="7367588" y="3044825"/>
          <p14:tracePt t="6823" x="7412038" y="3009900"/>
          <p14:tracePt t="6843" x="7446963" y="2990850"/>
          <p14:tracePt t="6874" x="7518400" y="2938463"/>
          <p14:tracePt t="6886" x="7537450" y="2928938"/>
          <p14:tracePt t="6910" x="7562850" y="2901950"/>
          <p14:tracePt t="6941" x="7670800" y="2813050"/>
          <p14:tracePt t="6947" x="7732713" y="2751138"/>
          <p14:tracePt t="6977" x="7742238" y="2732088"/>
          <p14:tracePt t="7009" x="7840663" y="2616200"/>
          <p14:tracePt t="7025" x="7885113" y="2571750"/>
          <p14:tracePt t="7044" x="7912100" y="2554288"/>
          <p14:tracePt t="7075" x="7983538" y="2473325"/>
          <p14:tracePt t="7102" x="8018463" y="2446338"/>
          <p14:tracePt t="7121" x="8072438" y="2401888"/>
          <p14:tracePt t="7144" x="8126413" y="2384425"/>
          <p14:tracePt t="7177" x="8188325" y="2366963"/>
          <p14:tracePt t="7180" x="8215313" y="2347913"/>
          <p14:tracePt t="7211" x="8224838" y="2347913"/>
          <p14:tracePt t="7243" x="8286750" y="2312988"/>
          <p14:tracePt t="7262" x="8367713" y="2295525"/>
          <p14:tracePt t="7278" x="8402638" y="2286000"/>
          <p14:tracePt t="7310" x="8439150" y="2276475"/>
          <p14:tracePt t="7312" x="8447088" y="2268538"/>
          <p14:tracePt t="7481" x="8447088" y="2276475"/>
          <p14:tracePt t="11150" x="8456613" y="2286000"/>
          <p14:tracePt t="11174" x="8466138" y="2295525"/>
          <p14:tracePt t="11193" x="8483600" y="2295525"/>
          <p14:tracePt t="11224" x="8528050" y="2322513"/>
          <p14:tracePt t="11243" x="8562975" y="2330450"/>
          <p14:tracePt t="11258" x="8589963" y="2339975"/>
          <p14:tracePt t="11289" x="8643938" y="2357438"/>
          <p14:tracePt t="11300" x="8653463" y="2366963"/>
          <p14:tracePt t="11325" x="8688388" y="2366963"/>
          <p14:tracePt t="11356" x="8715375" y="2384425"/>
          <p14:tracePt t="11366" x="8732838" y="2393950"/>
          <p14:tracePt t="11392" x="8769350" y="2401888"/>
          <p14:tracePt t="11423" x="8804275" y="2411413"/>
          <p14:tracePt t="11426" x="8823325" y="2419350"/>
          <p14:tracePt t="11463" x="8831263" y="2428875"/>
          <p14:tracePt t="11492" x="8867775" y="2446338"/>
          <p14:tracePt t="11505" x="8894763" y="2455863"/>
          <p14:tracePt t="11526" x="8920163" y="2465388"/>
          <p14:tracePt t="11587" x="8929688" y="2465388"/>
          <p14:tracePt t="11637" x="8939213" y="2465388"/>
          <p14:tracePt t="11649" x="8947150" y="2465388"/>
          <p14:tracePt t="11661" x="8966200" y="2473325"/>
          <p14:tracePt t="11714" x="8974138" y="2473325"/>
          <p14:tracePt t="11887" x="8983663" y="24733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Interactor</a:t>
            </a:r>
            <a:r>
              <a:rPr lang="en-US" dirty="0" smtClean="0"/>
              <a:t>-UI Abstraction Decoupling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141909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362200" y="183819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00400" y="13716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System.out</a:t>
            </a:r>
            <a:r>
              <a:rPr lang="en-US" dirty="0" smtClean="0"/>
              <a:t>, System.in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09600" y="286689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362200" y="328599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200400" y="28194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Widget Hierarchies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" y="446709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362200" y="488619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00400" y="44196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Hierarchies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05400" y="1790700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943600" y="13716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943600" y="28194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943600" y="44196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105400" y="3245796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105400" y="486025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14400" y="5486400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 </a:t>
            </a:r>
            <a:r>
              <a:rPr lang="en-US" dirty="0" err="1" smtClean="0"/>
              <a:t>interactor</a:t>
            </a:r>
            <a:r>
              <a:rPr lang="en-US" dirty="0" smtClean="0"/>
              <a:t> can be bound to different kinds of UI abstractions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14400" y="6248400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UI abstraction can be bound to different  kinds of </a:t>
            </a:r>
            <a:r>
              <a:rPr lang="en-US" dirty="0" err="1" smtClean="0"/>
              <a:t>interactors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86328"/>
      </p:ext>
    </p:extLst>
  </p:cSld>
  <p:clrMapOvr>
    <a:masterClrMapping/>
  </p:clrMapOvr>
  <p:transition advTm="20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in Console-based UIs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19" y="2286000"/>
            <a:ext cx="7980310" cy="1918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26669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62200" y="1685795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00400" y="1219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System.out</a:t>
            </a:r>
            <a:r>
              <a:rPr lang="en-US" dirty="0" smtClean="0"/>
              <a:t>, System.in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05400" y="1638300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943600" y="1219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07583" y="2438400"/>
            <a:ext cx="1319408" cy="6544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Eclipse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38775" y="4654985"/>
            <a:ext cx="2236200" cy="900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Custom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launching multiple processes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63541"/>
            <a:ext cx="3228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3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34"/>
    </mc:Choice>
    <mc:Fallback xmlns="">
      <p:transition spd="slow" advTm="45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42853" x="8974138" y="2473325"/>
          <p14:tracePt t="42881" x="8974138" y="2500313"/>
          <p14:tracePt t="42899" x="8974138" y="2527300"/>
          <p14:tracePt t="42919" x="8974138" y="2571750"/>
          <p14:tracePt t="42953" x="8885238" y="2768600"/>
          <p14:tracePt t="42962" x="8831263" y="2830513"/>
          <p14:tracePt t="42990" x="8769350" y="2928938"/>
          <p14:tracePt t="43019" x="8705850" y="3027363"/>
          <p14:tracePt t="43051" x="8545513" y="3251200"/>
          <p14:tracePt t="43056" x="8483600" y="3330575"/>
          <p14:tracePt t="43086" x="8286750" y="3616325"/>
          <p14:tracePt t="43117" x="8001000" y="4000500"/>
          <p14:tracePt t="43119" x="7939088" y="4054475"/>
          <p14:tracePt t="43150" x="7823200" y="4179888"/>
          <p14:tracePt t="43153" x="7724775" y="4251325"/>
          <p14:tracePt t="43184" x="7170738" y="4572000"/>
          <p14:tracePt t="43201" x="6634163" y="4875213"/>
          <p14:tracePt t="43220" x="6419850" y="4991100"/>
          <p14:tracePt t="43251" x="5902325" y="5303838"/>
          <p14:tracePt t="43263" x="5518150" y="5473700"/>
          <p14:tracePt t="43286" x="5367338" y="5537200"/>
          <p14:tracePt t="43317" x="4670425" y="5830888"/>
          <p14:tracePt t="43327" x="4214813" y="6054725"/>
          <p14:tracePt t="43353" x="4125913" y="6108700"/>
          <p14:tracePt t="43384" x="3768725" y="6286500"/>
          <p14:tracePt t="43388" x="3616325" y="6340475"/>
          <p14:tracePt t="43419" x="3536950" y="6367463"/>
          <p14:tracePt t="43437" x="3482975" y="6367463"/>
          <p14:tracePt t="43484" x="3455988" y="6313488"/>
          <p14:tracePt t="43496" x="3455988" y="6286500"/>
          <p14:tracePt t="43521" x="3455988" y="6251575"/>
          <p14:tracePt t="43552" x="3455988" y="6188075"/>
          <p14:tracePt t="43578" x="3473450" y="6153150"/>
          <p14:tracePt t="43591" x="3482975" y="6143625"/>
          <p14:tracePt t="43621" x="3517900" y="6081713"/>
          <p14:tracePt t="43653" x="3562350" y="5929313"/>
          <p14:tracePt t="43671" x="3562350" y="5688013"/>
          <p14:tracePt t="43688" x="3562350" y="5562600"/>
          <p14:tracePt t="43719" x="3490913" y="5018088"/>
          <p14:tracePt t="43736" x="3357563" y="4500563"/>
          <p14:tracePt t="43755" x="3295650" y="4322763"/>
          <p14:tracePt t="43786" x="3214688" y="4143375"/>
          <p14:tracePt t="43789" x="3133725" y="3956050"/>
          <p14:tracePt t="43820" x="3044825" y="3714750"/>
          <p14:tracePt t="43831" x="2911475" y="3340100"/>
          <p14:tracePt t="43855" x="2867025" y="3187700"/>
          <p14:tracePt t="43887" x="2724150" y="2741613"/>
          <p14:tracePt t="43892" x="2705100" y="2714625"/>
          <p14:tracePt t="43922" x="2687638" y="2679700"/>
          <p14:tracePt t="43953" x="2679700" y="2643188"/>
          <p14:tracePt t="43970" x="2652713" y="2571750"/>
          <p14:tracePt t="43989" x="2633663" y="2509838"/>
          <p14:tracePt t="44020" x="2581275" y="2393950"/>
          <p14:tracePt t="44031" x="2571750" y="2374900"/>
          <p14:tracePt t="44065" x="2562225" y="2347913"/>
          <p14:tracePt t="44089" x="2554288" y="2330450"/>
          <p14:tracePt t="44121" x="2554288" y="2295525"/>
          <p14:tracePt t="44126" x="2554288" y="2286000"/>
          <p14:tracePt t="44190" x="2554288" y="2295525"/>
          <p14:tracePt t="44423" x="2571750" y="23479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Interactors</a:t>
            </a:r>
            <a:r>
              <a:rPr lang="en-US" dirty="0" smtClean="0"/>
              <a:t> can be Structured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1506255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600200" y="3276603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377080" y="4554259"/>
            <a:ext cx="4876800" cy="7797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When user interfaces are composed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5" idx="2"/>
            <a:endCxn id="21" idx="0"/>
          </p:cNvCxnSpPr>
          <p:nvPr/>
        </p:nvCxnSpPr>
        <p:spPr>
          <a:xfrm flipH="1">
            <a:off x="2476500" y="2344455"/>
            <a:ext cx="990600" cy="93214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67100" y="2368204"/>
            <a:ext cx="1028700" cy="908399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581400" y="3276603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377080" y="5706129"/>
            <a:ext cx="4876800" cy="7797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Sub-</a:t>
            </a:r>
            <a:r>
              <a:rPr lang="en-US" dirty="0" err="1" smtClean="0"/>
              <a:t>interactors</a:t>
            </a:r>
            <a:r>
              <a:rPr lang="en-US" dirty="0" smtClean="0"/>
              <a:t> </a:t>
            </a:r>
            <a:r>
              <a:rPr lang="en-US" dirty="0" smtClean="0"/>
              <a:t>can </a:t>
            </a:r>
            <a:r>
              <a:rPr lang="en-US" dirty="0" smtClean="0"/>
              <a:t>interact </a:t>
            </a:r>
            <a:r>
              <a:rPr lang="en-US" dirty="0" smtClean="0"/>
              <a:t>directly with models or through parent </a:t>
            </a:r>
            <a:r>
              <a:rPr lang="en-US" dirty="0" err="1" smtClean="0"/>
              <a:t>interactors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820930"/>
      </p:ext>
    </p:extLst>
  </p:cSld>
  <p:clrMapOvr>
    <a:masterClrMapping/>
  </p:clrMapOvr>
  <p:transition advTm="22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592" x="2562225" y="2347913"/>
          <p14:tracePt t="2660" x="2571750" y="2366963"/>
          <p14:tracePt t="2671" x="2616200" y="2393950"/>
          <p14:tracePt t="2683" x="2670175" y="2428875"/>
          <p14:tracePt t="2703" x="2840038" y="2509838"/>
          <p14:tracePt t="2734" x="2928938" y="2554288"/>
          <p14:tracePt t="2740" x="3160713" y="2625725"/>
          <p14:tracePt t="2769" x="3482975" y="2687638"/>
          <p14:tracePt t="2801" x="3857625" y="2732088"/>
          <p14:tracePt t="2811" x="3973513" y="2741613"/>
          <p14:tracePt t="2836" x="4259263" y="2786063"/>
          <p14:tracePt t="2867" x="4751388" y="2847975"/>
          <p14:tracePt t="2873" x="4919663" y="2874963"/>
          <p14:tracePt t="2903" x="5473700" y="2938463"/>
          <p14:tracePt t="2935" x="5894388" y="2973388"/>
          <p14:tracePt t="2954" x="6134100" y="2973388"/>
          <p14:tracePt t="2970" x="6188075" y="2973388"/>
          <p14:tracePt t="3001" x="6572250" y="2946400"/>
          <p14:tracePt t="3017" x="6875463" y="2884488"/>
          <p14:tracePt t="3037" x="7037388" y="2830513"/>
          <p14:tracePt t="3069" x="7089775" y="2803525"/>
          <p14:tracePt t="3094" x="7153275" y="2759075"/>
          <p14:tracePt t="3113" x="7323138" y="2687638"/>
          <p14:tracePt t="3137" x="7375525" y="2660650"/>
          <p14:tracePt t="3169" x="7439025" y="2554288"/>
          <p14:tracePt t="3178" x="7446963" y="2490788"/>
          <p14:tracePt t="3204" x="7446963" y="2438400"/>
          <p14:tracePt t="3237" x="7446963" y="2401888"/>
          <p14:tracePt t="3269" x="7446963" y="2393950"/>
          <p14:tracePt t="3281" x="7456488" y="2384425"/>
          <p14:tracePt t="3569" x="7456488" y="23749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Concepts in </a:t>
            </a:r>
            <a:r>
              <a:rPr lang="en-US" dirty="0" err="1" smtClean="0"/>
              <a:t>Interactors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Window, Widget, and Console Layers</a:t>
            </a:r>
          </a:p>
          <a:p>
            <a:r>
              <a:rPr lang="en-US" dirty="0"/>
              <a:t>Calls (callbacks) invoked by higher (lower) layer on lower (higher) </a:t>
            </a:r>
            <a:r>
              <a:rPr lang="en-US" dirty="0" smtClean="0"/>
              <a:t>layer</a:t>
            </a:r>
          </a:p>
          <a:p>
            <a:r>
              <a:rPr lang="en-US" dirty="0" smtClean="0"/>
              <a:t>Window: Rectangular Area </a:t>
            </a:r>
          </a:p>
          <a:p>
            <a:pPr lvl="1"/>
            <a:r>
              <a:rPr lang="en-US" dirty="0" smtClean="0"/>
              <a:t>Input (callbacks): Key, Mouse Events</a:t>
            </a:r>
          </a:p>
          <a:p>
            <a:pPr lvl="1"/>
            <a:r>
              <a:rPr lang="en-US" dirty="0" smtClean="0"/>
              <a:t>Output (calls) : shape draw calls (</a:t>
            </a:r>
            <a:r>
              <a:rPr lang="en-US" dirty="0" err="1" smtClean="0"/>
              <a:t>drawLine</a:t>
            </a:r>
            <a:r>
              <a:rPr lang="en-US" dirty="0" smtClean="0"/>
              <a:t>, …)</a:t>
            </a:r>
          </a:p>
          <a:p>
            <a:r>
              <a:rPr lang="en-US" dirty="0" smtClean="0"/>
              <a:t>Widget: Window embellished with higher-level behavior</a:t>
            </a:r>
          </a:p>
          <a:p>
            <a:pPr lvl="1"/>
            <a:r>
              <a:rPr lang="en-US" dirty="0" smtClean="0"/>
              <a:t>Input (calls): arbitrary (e.g. new text changed)</a:t>
            </a:r>
          </a:p>
          <a:p>
            <a:pPr lvl="1"/>
            <a:r>
              <a:rPr lang="en-US" dirty="0" smtClean="0"/>
              <a:t>Output (callbacks): arbitrary (e.g. change text)</a:t>
            </a:r>
          </a:p>
          <a:p>
            <a:r>
              <a:rPr lang="en-US" dirty="0" smtClean="0"/>
              <a:t>Console: a text widget used to enter and display text lines</a:t>
            </a:r>
            <a:endParaRPr lang="en-US" dirty="0"/>
          </a:p>
          <a:p>
            <a:r>
              <a:rPr lang="en-US" dirty="0" smtClean="0"/>
              <a:t>Window/Widget Hierarchies:</a:t>
            </a:r>
          </a:p>
          <a:p>
            <a:pPr lvl="1"/>
            <a:r>
              <a:rPr lang="en-US" dirty="0" smtClean="0"/>
              <a:t>Trees associated with layouts</a:t>
            </a:r>
          </a:p>
          <a:p>
            <a:pPr lvl="1"/>
            <a:r>
              <a:rPr lang="en-US" dirty="0" smtClean="0"/>
              <a:t>Usually made visible after they have been created</a:t>
            </a:r>
          </a:p>
          <a:p>
            <a:r>
              <a:rPr lang="en-US" dirty="0" smtClean="0"/>
              <a:t>An </a:t>
            </a:r>
            <a:r>
              <a:rPr lang="en-US" dirty="0" err="1"/>
              <a:t>i</a:t>
            </a:r>
            <a:r>
              <a:rPr lang="en-US" dirty="0" err="1" smtClean="0"/>
              <a:t>nteractor</a:t>
            </a:r>
            <a:r>
              <a:rPr lang="en-US" dirty="0" smtClean="0"/>
              <a:t> uses one of more of the UI abstractions above as helper objects</a:t>
            </a:r>
          </a:p>
          <a:p>
            <a:r>
              <a:rPr lang="en-US" dirty="0" err="1" smtClean="0"/>
              <a:t>Interactor</a:t>
            </a:r>
            <a:r>
              <a:rPr lang="en-US" dirty="0" smtClean="0"/>
              <a:t> and the UI abstraction objects are decoupled</a:t>
            </a:r>
          </a:p>
          <a:p>
            <a:pPr lvl="1"/>
            <a:r>
              <a:rPr lang="en-US" dirty="0" smtClean="0"/>
              <a:t>System.in, </a:t>
            </a:r>
            <a:r>
              <a:rPr lang="en-US" dirty="0" err="1" smtClean="0"/>
              <a:t>System.out</a:t>
            </a:r>
            <a:r>
              <a:rPr lang="en-US" dirty="0" smtClean="0"/>
              <a:t> used in different kinds of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5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70" x="7456488" y="2366963"/>
          <p14:tracePt t="47882" x="7456488" y="2357438"/>
          <p14:tracePt t="47901" x="7429500" y="2322513"/>
          <p14:tracePt t="48771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Model-</a:t>
            </a:r>
            <a:r>
              <a:rPr lang="en-US" dirty="0" err="1" smtClean="0"/>
              <a:t>Interactor</a:t>
            </a:r>
            <a:r>
              <a:rPr lang="en-US" dirty="0" smtClean="0"/>
              <a:t> Separation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"/>
    </mc:Choice>
    <mc:Fallback xmlns="">
      <p:transition spd="slow" advTm="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Model/</a:t>
            </a:r>
            <a:r>
              <a:rPr lang="en-US" dirty="0" err="1" smtClean="0"/>
              <a:t>Interactor</a:t>
            </a:r>
            <a:r>
              <a:rPr lang="en-US" dirty="0" smtClean="0"/>
              <a:t>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2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0"/>
          </p:cNvCxnSpPr>
          <p:nvPr/>
        </p:nvCxnSpPr>
        <p:spPr>
          <a:xfrm rot="5400000">
            <a:off x="3771900" y="3581400"/>
            <a:ext cx="1219200" cy="158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2000" y="2362200"/>
            <a:ext cx="2133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4191000"/>
            <a:ext cx="2133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Code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24600" y="2196230"/>
            <a:ext cx="2199168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Types of </a:t>
            </a:r>
            <a:r>
              <a:rPr lang="en-US" dirty="0" err="1" smtClean="0"/>
              <a:t>interactors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4061564"/>
            <a:ext cx="2199168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Types of models?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37341" y="227118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69079927"/>
      </p:ext>
    </p:extLst>
  </p:cSld>
  <p:clrMapOvr>
    <a:masterClrMapping/>
  </p:clrMapOvr>
  <p:transition advTm="5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Interactor</a:t>
            </a:r>
            <a:r>
              <a:rPr lang="en-US" dirty="0" smtClean="0"/>
              <a:t> Types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2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0"/>
          </p:cNvCxnSpPr>
          <p:nvPr/>
        </p:nvCxnSpPr>
        <p:spPr>
          <a:xfrm rot="5400000">
            <a:off x="3771900" y="3581400"/>
            <a:ext cx="1219200" cy="158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2000" y="2362200"/>
            <a:ext cx="2133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4191000"/>
            <a:ext cx="2133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Code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2196230"/>
            <a:ext cx="2199168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Types of </a:t>
            </a:r>
            <a:r>
              <a:rPr lang="en-US" dirty="0" err="1" smtClean="0"/>
              <a:t>interactors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2845"/>
      </p:ext>
    </p:extLst>
  </p:cSld>
  <p:clrMapOvr>
    <a:masterClrMapping/>
  </p:clrMapOvr>
  <p:transition advTm="5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</a:t>
            </a:r>
            <a:r>
              <a:rPr lang="en-US" dirty="0" err="1" smtClean="0"/>
              <a:t>Interactors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57" y="1447800"/>
            <a:ext cx="7980310" cy="1918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75145"/>
            <a:ext cx="3344449" cy="3344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277" y="4433026"/>
            <a:ext cx="3124200" cy="2424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6600" y="1329622"/>
            <a:ext cx="2286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Console-based UI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86200" y="3058213"/>
            <a:ext cx="2286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34434" y="5035913"/>
            <a:ext cx="2286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72633" y="5943600"/>
            <a:ext cx="3189533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Three levels of abstraction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5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97"/>
    </mc:Choice>
    <mc:Fallback xmlns="">
      <p:transition spd="slow" advTm="21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74038" x="6330950" y="2867025"/>
          <p14:tracePt t="74095" x="6323013" y="2867025"/>
          <p14:tracePt t="74106" x="6313488" y="2867025"/>
          <p14:tracePt t="74138" x="6296025" y="2867025"/>
          <p14:tracePt t="74158" x="6269038" y="2867025"/>
          <p14:tracePt t="74170" x="6242050" y="2867025"/>
          <p14:tracePt t="74201" x="6197600" y="2867025"/>
          <p14:tracePt t="74232" x="6108700" y="2867025"/>
          <p14:tracePt t="74234" x="6072188" y="2867025"/>
          <p14:tracePt t="74265" x="5902325" y="2867025"/>
          <p14:tracePt t="74284" x="5697538" y="2874963"/>
          <p14:tracePt t="74301" x="5608638" y="2874963"/>
          <p14:tracePt t="74332" x="5491163" y="2884488"/>
          <p14:tracePt t="74336" x="5402263" y="2884488"/>
          <p14:tracePt t="74367" x="5232400" y="2894013"/>
          <p14:tracePt t="74378" x="4991100" y="2911475"/>
          <p14:tracePt t="74401" x="4902200" y="2911475"/>
          <p14:tracePt t="74432" x="4608513" y="2919413"/>
          <p14:tracePt t="74442" x="4473575" y="2919413"/>
          <p14:tracePt t="74468" x="4429125" y="2919413"/>
          <p14:tracePt t="74499" x="4232275" y="2919413"/>
          <p14:tracePt t="74504" x="4044950" y="2919413"/>
          <p14:tracePt t="74534" x="3813175" y="2919413"/>
          <p14:tracePt t="74554" x="3705225" y="2919413"/>
          <p14:tracePt t="74568" x="3643313" y="2919413"/>
          <p14:tracePt t="74599" x="3473450" y="2919413"/>
          <p14:tracePt t="74611" x="3384550" y="2911475"/>
          <p14:tracePt t="74636" x="3241675" y="2911475"/>
          <p14:tracePt t="74667" x="3054350" y="2911475"/>
          <p14:tracePt t="74682" x="2928938" y="2901950"/>
          <p14:tracePt t="74702" x="2884488" y="2901950"/>
          <p14:tracePt t="74733" x="2670175" y="2894013"/>
          <p14:tracePt t="74742" x="2598738" y="2884488"/>
          <p14:tracePt t="74769" x="2589213" y="2884488"/>
          <p14:tracePt t="74801" x="2581275" y="2884488"/>
          <p14:tracePt t="74893" x="2581275" y="2874963"/>
          <p14:tracePt t="75197" x="2571750" y="2874963"/>
          <p14:tracePt t="75230" x="2571750" y="2867025"/>
          <p14:tracePt t="88782" x="2571750" y="2857500"/>
          <p14:tracePt t="88865" x="2562225" y="2857500"/>
          <p14:tracePt t="88923" x="2554288" y="2857500"/>
          <p14:tracePt t="88942" x="2544763" y="2840038"/>
          <p14:tracePt t="88955" x="2527300" y="2822575"/>
          <p14:tracePt t="88984" x="2509838" y="2813050"/>
          <p14:tracePt t="89024" x="2509838" y="2822575"/>
          <p14:tracePt t="89036" x="2509838" y="2847975"/>
          <p14:tracePt t="89051" x="2509838" y="2894013"/>
          <p14:tracePt t="89083" x="2509838" y="3009900"/>
          <p14:tracePt t="89102" x="2509838" y="3143250"/>
          <p14:tracePt t="89112" x="2509838" y="3214688"/>
          <p14:tracePt t="89131" x="2509838" y="3419475"/>
          <p14:tracePt t="89143" x="2527300" y="3527425"/>
          <p14:tracePt t="89163" x="2536825" y="3714750"/>
          <p14:tracePt t="89185" x="2536825" y="3741738"/>
          <p14:tracePt t="89217" x="2536825" y="3875088"/>
          <p14:tracePt t="89225" x="2536825" y="3990975"/>
          <p14:tracePt t="89237" x="2536825" y="4037013"/>
          <p14:tracePt t="89254" x="2536825" y="4170363"/>
          <p14:tracePt t="89273" x="2536825" y="4232275"/>
          <p14:tracePt t="89286" x="2536825" y="4286250"/>
          <p14:tracePt t="89305" x="2536825" y="4402138"/>
          <p14:tracePt t="89319" x="2536825" y="4429125"/>
          <p14:tracePt t="89338" x="2536825" y="4537075"/>
          <p14:tracePt t="89364" x="2544763" y="4633913"/>
          <p14:tracePt t="89382" x="2581275" y="4830763"/>
          <p14:tracePt t="89395" x="2598738" y="4919663"/>
          <p14:tracePt t="89414" x="2616200" y="5027613"/>
          <p14:tracePt t="89426" x="2625725" y="5072063"/>
          <p14:tracePt t="89445" x="2652713" y="5170488"/>
          <p14:tracePt t="89457" x="2652713" y="5197475"/>
          <p14:tracePt t="89475" x="2670175" y="5268913"/>
          <p14:tracePt t="89489" x="2670175" y="5276850"/>
          <p14:tracePt t="89508" x="2687638" y="5303838"/>
          <p14:tracePt t="89525" x="2705100" y="5367338"/>
          <p14:tracePt t="89538" x="2724150" y="5384800"/>
          <p14:tracePt t="89558" x="2724150" y="5411788"/>
          <p14:tracePt t="89570" x="2724150" y="5402263"/>
          <p14:tracePt t="89601" x="2724150" y="5394325"/>
          <p14:tracePt t="89714" x="2724150" y="5384800"/>
          <p14:tracePt t="94290" x="2724150" y="5394325"/>
          <p14:tracePt t="96528" x="2732088" y="5394325"/>
          <p14:tracePt t="96775" x="2741613" y="5394325"/>
          <p14:tracePt t="96787" x="2751138" y="5394325"/>
          <p14:tracePt t="96834" x="2751138" y="5384800"/>
          <p14:tracePt t="96854" x="2759075" y="5384800"/>
          <p14:tracePt t="96866" x="2759075" y="5375275"/>
          <p14:tracePt t="96887" x="2776538" y="5357813"/>
          <p14:tracePt t="96897" x="2786063" y="5348288"/>
          <p14:tracePt t="96917" x="2795588" y="5322888"/>
          <p14:tracePt t="96930" x="2803525" y="5295900"/>
          <p14:tracePt t="96949" x="2803525" y="5259388"/>
          <p14:tracePt t="96961" x="2803525" y="5232400"/>
          <p14:tracePt t="96980" x="2803525" y="5187950"/>
          <p14:tracePt t="96992" x="2813050" y="5160963"/>
          <p14:tracePt t="97011" x="2813050" y="5108575"/>
          <p14:tracePt t="97022" x="2813050" y="5089525"/>
          <p14:tracePt t="97042" x="2813050" y="5000625"/>
          <p14:tracePt t="97054" x="2813050" y="4956175"/>
          <p14:tracePt t="97074" x="2795588" y="4875213"/>
          <p14:tracePt t="97085" x="2786063" y="4840288"/>
          <p14:tracePt t="97106" x="2768600" y="4759325"/>
          <p14:tracePt t="97118" x="2759075" y="4741863"/>
          <p14:tracePt t="97138" x="2751138" y="4687888"/>
          <p14:tracePt t="97150" x="2751138" y="4660900"/>
          <p14:tracePt t="97171" x="2724150" y="4608513"/>
          <p14:tracePt t="97181" x="2714625" y="4581525"/>
          <p14:tracePt t="97201" x="2697163" y="4554538"/>
          <p14:tracePt t="97213" x="2697163" y="4537075"/>
          <p14:tracePt t="97232" x="2687638" y="4518025"/>
          <p14:tracePt t="97246" x="2687638" y="4510088"/>
          <p14:tracePt t="97263" x="2679700" y="4491038"/>
          <p14:tracePt t="97289" x="2679700" y="4483100"/>
          <p14:tracePt t="97391" x="2679700" y="4491038"/>
          <p14:tracePt t="97402" x="2679700" y="4500563"/>
          <p14:tracePt t="97414" x="2679700" y="4510088"/>
          <p14:tracePt t="97434" x="2679700" y="4518025"/>
          <p14:tracePt t="97468" x="2679700" y="4545013"/>
          <p14:tracePt t="97481" x="2687638" y="4598988"/>
          <p14:tracePt t="97500" x="2714625" y="4705350"/>
          <p14:tracePt t="97511" x="2732088" y="4759325"/>
          <p14:tracePt t="97531" x="2768600" y="4848225"/>
          <p14:tracePt t="97543" x="2768600" y="4875213"/>
          <p14:tracePt t="97561" x="2803525" y="4965700"/>
          <p14:tracePt t="97573" x="2813050" y="5000625"/>
          <p14:tracePt t="97592" x="2830513" y="5072063"/>
          <p14:tracePt t="97604" x="2847975" y="5108575"/>
          <p14:tracePt t="97622" x="2874963" y="5180013"/>
          <p14:tracePt t="97641" x="2894013" y="5241925"/>
          <p14:tracePt t="97668" x="2911475" y="5313363"/>
          <p14:tracePt t="97686" x="2946400" y="5367338"/>
          <p14:tracePt t="97698" x="2946400" y="5384800"/>
          <p14:tracePt t="97718" x="2973388" y="5429250"/>
          <p14:tracePt t="97731" x="2982913" y="5456238"/>
          <p14:tracePt t="97750" x="2982913" y="5465763"/>
          <p14:tracePt t="97761" x="2990850" y="5465763"/>
          <p14:tracePt t="97781" x="3000375" y="5473700"/>
          <p14:tracePt t="97792" x="3000375" y="5483225"/>
          <p14:tracePt t="98156" x="3000375" y="5473700"/>
          <p14:tracePt t="98281" x="3009900" y="5473700"/>
          <p14:tracePt t="99806" x="3017838" y="5473700"/>
          <p14:tracePt t="100014" x="3017838" y="5483225"/>
          <p14:tracePt t="100122" x="3027363" y="5483225"/>
          <p14:tracePt t="101647" x="3027363" y="5491163"/>
          <p14:tracePt t="101714" x="3036888" y="5491163"/>
          <p14:tracePt t="103083" x="3044825" y="5491163"/>
          <p14:tracePt t="103175" x="3044825" y="5500688"/>
          <p14:tracePt t="103424" x="3044825" y="5510213"/>
          <p14:tracePt t="103472" x="3054350" y="5510213"/>
          <p14:tracePt t="103635" x="3062288" y="5510213"/>
          <p14:tracePt t="120977" x="3044825" y="5500688"/>
          <p14:tracePt t="120996" x="3044825" y="5491163"/>
          <p14:tracePt t="121040" x="3036888" y="5483225"/>
          <p14:tracePt t="121080" x="3036888" y="5465763"/>
          <p14:tracePt t="121091" x="3036888" y="5456238"/>
          <p14:tracePt t="121102" x="3036888" y="5438775"/>
          <p14:tracePt t="121122" x="3036888" y="5384800"/>
          <p14:tracePt t="121133" x="3044825" y="5340350"/>
          <p14:tracePt t="121153" x="3062288" y="5205413"/>
          <p14:tracePt t="121166" x="3071813" y="5143500"/>
          <p14:tracePt t="121178" x="3071813" y="5089525"/>
          <p14:tracePt t="121212" x="3081338" y="4919663"/>
          <p14:tracePt t="121244" x="3089275" y="4687888"/>
          <p14:tracePt t="121262" x="3089275" y="4545013"/>
          <p14:tracePt t="121278" x="3089275" y="4518025"/>
          <p14:tracePt t="121309" x="3098800" y="4429125"/>
          <p14:tracePt t="121325" x="3108325" y="4322763"/>
          <p14:tracePt t="121345" x="3116263" y="4241800"/>
          <p14:tracePt t="121377" x="3116263" y="4044950"/>
          <p14:tracePt t="121388" x="3116263" y="3857625"/>
          <p14:tracePt t="121412" x="3116263" y="3759200"/>
          <p14:tracePt t="121443" x="3098800" y="3465513"/>
          <p14:tracePt t="121445" x="3089275" y="3402013"/>
          <p14:tracePt t="121476" x="3089275" y="3251200"/>
          <p14:tracePt t="121496" x="3089275" y="3179763"/>
          <p14:tracePt t="121512" x="3089275" y="3116263"/>
          <p14:tracePt t="121544" x="3089275" y="2946400"/>
          <p14:tracePt t="121562" x="3089275" y="2867025"/>
          <p14:tracePt t="121593" x="3081338" y="2724150"/>
          <p14:tracePt t="121603" x="3081338" y="2705100"/>
          <p14:tracePt t="121629" x="3081338" y="2625725"/>
          <p14:tracePt t="121660" x="3071813" y="2500313"/>
          <p14:tracePt t="121667" x="3071813" y="2473325"/>
          <p14:tracePt t="121696" x="3071813" y="2455863"/>
          <p14:tracePt t="121727" x="3071813" y="2419350"/>
          <p14:tracePt t="121733" x="3071813" y="2384425"/>
          <p14:tracePt t="121763" x="3071813" y="2357438"/>
          <p14:tracePt t="121795" x="3062288" y="2286000"/>
          <p14:tracePt t="122110" x="3054350" y="2286000"/>
          <p14:tracePt t="122490" x="3044825" y="2286000"/>
          <p14:tracePt t="122565" x="3044825" y="2276475"/>
          <p14:tracePt t="122755" x="3044825" y="2268538"/>
          <p14:tracePt t="122804" x="3036888" y="2268538"/>
          <p14:tracePt t="123036" x="3027363" y="2268538"/>
          <p14:tracePt t="123161" x="3027363" y="2259013"/>
          <p14:tracePt t="123839" x="3017838" y="2259013"/>
          <p14:tracePt t="123857" x="3009900" y="2259013"/>
          <p14:tracePt t="123871" x="3000375" y="2259013"/>
          <p14:tracePt t="123933" x="2990850" y="2259013"/>
          <p14:tracePt t="123965" x="2990850" y="2241550"/>
          <p14:tracePt t="123996" x="2973388" y="2224088"/>
          <p14:tracePt t="124017" x="2965450" y="2197100"/>
          <p14:tracePt t="124048" x="2965450" y="2160588"/>
          <p14:tracePt t="124072" x="2965450" y="2116138"/>
          <p14:tracePt t="124104" x="2955925" y="2089150"/>
          <p14:tracePt t="124136" x="2946400" y="2036763"/>
          <p14:tracePt t="124152" x="2946400" y="2000250"/>
          <p14:tracePt t="124183" x="2938463" y="1946275"/>
          <p14:tracePt t="124205" x="2938463" y="1928813"/>
          <p14:tracePt t="124236" x="2928938" y="1893888"/>
          <p14:tracePt t="124267" x="2919413" y="1847850"/>
          <p14:tracePt t="124279" x="2911475" y="1803400"/>
          <p14:tracePt t="124310" x="2901950" y="1776413"/>
          <p14:tracePt t="124338" x="2901950" y="1758950"/>
          <p14:tracePt t="124369" x="2874963" y="1704975"/>
          <p14:tracePt t="124402" x="2857500" y="1660525"/>
          <p14:tracePt t="124421" x="2847975" y="1652588"/>
          <p14:tracePt t="124453" x="2803525" y="1608138"/>
          <p14:tracePt t="124472" x="2768600" y="1589088"/>
          <p14:tracePt t="124504" x="2705100" y="1562100"/>
          <p14:tracePt t="124536" x="2687638" y="1562100"/>
          <p14:tracePt t="124545" x="2660650" y="1562100"/>
          <p14:tracePt t="124576" x="2625725" y="1562100"/>
          <p14:tracePt t="124606" x="2608263" y="1562100"/>
          <p14:tracePt t="124643" x="2608263" y="1571625"/>
          <p14:tracePt t="124689" x="2625725" y="1598613"/>
          <p14:tracePt t="124721" x="2643188" y="1598613"/>
          <p14:tracePt t="124740" x="2705100" y="1616075"/>
          <p14:tracePt t="124772" x="2759075" y="1616075"/>
          <p14:tracePt t="124803" x="2840038" y="1608138"/>
          <p14:tracePt t="124814" x="2894013" y="1598613"/>
          <p14:tracePt t="124846" x="2973388" y="1571625"/>
          <p14:tracePt t="124874" x="2990850" y="1562100"/>
          <p14:tracePt t="124906" x="3054350" y="15367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28164" y="1752600"/>
            <a:ext cx="1747380" cy="18065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Toolkit-based (GUI)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 Layers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23373" y="4156257"/>
            <a:ext cx="5134627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599" y="3546657"/>
            <a:ext cx="352294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Widgets (Text Component, Button, Slider)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2937057"/>
            <a:ext cx="1799574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 Text Component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4772" y="1752600"/>
            <a:ext cx="1553228" cy="2403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Window-based (Graphics)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52600" y="1752600"/>
            <a:ext cx="1775564" cy="11497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Console-based </a:t>
            </a:r>
            <a:r>
              <a:rPr lang="en-US" smtClean="0"/>
              <a:t>Interactor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58754" y="5610770"/>
            <a:ext cx="3886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Flexibility vs. Automation Tradeoff in Abstraction Design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4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98"/>
    </mc:Choice>
    <mc:Fallback xmlns="">
      <p:transition spd="slow" advTm="14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102" x="3062288" y="1536700"/>
          <p14:tracePt t="2128" x="3071813" y="1536700"/>
          <p14:tracePt t="2173" x="3081338" y="1536700"/>
          <p14:tracePt t="2275" x="3071813" y="1536700"/>
          <p14:tracePt t="2380" x="3108325" y="1544638"/>
          <p14:tracePt t="2407" x="3214688" y="1562100"/>
          <p14:tracePt t="2419" x="3276600" y="1571625"/>
          <p14:tracePt t="2431" x="3313113" y="1581150"/>
          <p14:tracePt t="2443" x="3384550" y="1589088"/>
          <p14:tracePt t="2463" x="3625850" y="1643063"/>
          <p14:tracePt t="2475" x="3751263" y="1670050"/>
          <p14:tracePt t="2494" x="4071938" y="1741488"/>
          <p14:tracePt t="2505" x="4187825" y="1776413"/>
          <p14:tracePt t="2525" x="4562475" y="1830388"/>
          <p14:tracePt t="2537" x="4724400" y="1857375"/>
          <p14:tracePt t="2556" x="5259388" y="1928813"/>
          <p14:tracePt t="2569" x="5419725" y="1946275"/>
          <p14:tracePt t="2588" x="5875338" y="1982788"/>
          <p14:tracePt t="2600" x="5919788" y="1990725"/>
          <p14:tracePt t="2620" x="6126163" y="2009775"/>
          <p14:tracePt t="2633" x="6188075" y="2009775"/>
          <p14:tracePt t="2650" x="6527800" y="2036763"/>
          <p14:tracePt t="2666" x="6705600" y="2044700"/>
          <p14:tracePt t="2683" x="7205663" y="2081213"/>
          <p14:tracePt t="2700" x="7367588" y="2089150"/>
          <p14:tracePt t="2717" x="7446963" y="2089150"/>
          <p14:tracePt t="2733" x="7634288" y="2089150"/>
          <p14:tracePt t="2750" x="7670800" y="2089150"/>
          <p14:tracePt t="2767" x="7742238" y="2062163"/>
          <p14:tracePt t="2784" x="7769225" y="2054225"/>
          <p14:tracePt t="2800" x="7840663" y="2027238"/>
          <p14:tracePt t="2817" x="7858125" y="2027238"/>
          <p14:tracePt t="2834" x="8010525" y="2000250"/>
          <p14:tracePt t="2854" x="8108950" y="1973263"/>
          <p14:tracePt t="2880" x="8134350" y="1973263"/>
          <p14:tracePt t="2901" x="8126413" y="1973263"/>
          <p14:tracePt t="2927" x="8126413" y="1946275"/>
          <p14:tracePt t="2947" x="8126413" y="1928813"/>
          <p14:tracePt t="2980" x="8134350" y="1911350"/>
          <p14:tracePt t="2991" x="8143875" y="1901825"/>
          <p14:tracePt t="3010" x="8161338" y="1884363"/>
          <p14:tracePt t="3022" x="8161338" y="1874838"/>
          <p14:tracePt t="3041" x="8180388" y="1857375"/>
          <p14:tracePt t="3060" x="8188325" y="1830388"/>
          <p14:tracePt t="3092" x="8205788" y="1803400"/>
          <p14:tracePt t="3104" x="8215313" y="1785938"/>
          <p14:tracePt t="3122" x="8251825" y="1768475"/>
          <p14:tracePt t="3134" x="8269288" y="1751013"/>
          <p14:tracePt t="3155" x="8277225" y="1741488"/>
          <p14:tracePt t="3165" x="8296275" y="1724025"/>
          <p14:tracePt t="3193" x="8304213" y="1714500"/>
          <p14:tracePt t="3204" x="8323263" y="1697038"/>
          <p14:tracePt t="3231" x="8331200" y="1687513"/>
          <p14:tracePt t="3259" x="8340725" y="1679575"/>
          <p14:tracePt t="102583" x="8323263" y="1679575"/>
          <p14:tracePt t="102608" x="8313738" y="1660525"/>
          <p14:tracePt t="102640" x="8251825" y="1625600"/>
          <p14:tracePt t="102645" x="8197850" y="1589088"/>
          <p14:tracePt t="102675" x="8170863" y="1571625"/>
          <p14:tracePt t="102707" x="8045450" y="1509713"/>
          <p14:tracePt t="102709" x="7956550" y="1473200"/>
          <p14:tracePt t="102741" x="7823200" y="1411288"/>
          <p14:tracePt t="102751" x="7796213" y="1401763"/>
          <p14:tracePt t="102775" x="7715250" y="1384300"/>
          <p14:tracePt t="102807" x="7608888" y="1366838"/>
          <p14:tracePt t="102814" x="7599363" y="1366838"/>
          <p14:tracePt t="102843" x="7537450" y="1366838"/>
          <p14:tracePt t="102875" x="7394575" y="1357313"/>
          <p14:tracePt t="102877" x="7331075" y="1347788"/>
          <p14:tracePt t="102909" x="7170738" y="1347788"/>
          <p14:tracePt t="102922" x="7089775" y="1347788"/>
          <p14:tracePt t="102943" x="6946900" y="1347788"/>
          <p14:tracePt t="102974" x="6732588" y="1347788"/>
          <p14:tracePt t="102992" x="6599238" y="1347788"/>
          <p14:tracePt t="103010" x="6510338" y="1357313"/>
          <p14:tracePt t="103042" x="6269038" y="1401763"/>
          <p14:tracePt t="103054" x="6099175" y="1419225"/>
          <p14:tracePt t="103076" x="6027738" y="1428750"/>
          <p14:tracePt t="103108" x="5857875" y="1473200"/>
          <p14:tracePt t="103116" x="5786438" y="1490663"/>
          <p14:tracePt t="103143" x="5741988" y="1509713"/>
          <p14:tracePt t="103174" x="5634038" y="1554163"/>
          <p14:tracePt t="103177" x="5545138" y="1581150"/>
          <p14:tracePt t="103208" x="5483225" y="1598613"/>
          <p14:tracePt t="103210" x="5357813" y="1643063"/>
          <p14:tracePt t="103241" x="5224463" y="1687513"/>
          <p14:tracePt t="103260" x="5153025" y="1714500"/>
          <p14:tracePt t="103277" x="5108575" y="1731963"/>
          <p14:tracePt t="103309" x="4991100" y="1776413"/>
          <p14:tracePt t="103322" x="4911725" y="1803400"/>
          <p14:tracePt t="103344" x="4894263" y="1812925"/>
          <p14:tracePt t="103375" x="4830763" y="1847850"/>
          <p14:tracePt t="103379" x="4803775" y="1866900"/>
          <p14:tracePt t="103410" x="4732338" y="1901825"/>
          <p14:tracePt t="103412" x="4714875" y="1919288"/>
          <p14:tracePt t="103443" x="4679950" y="1928813"/>
          <p14:tracePt t="103445" x="4652963" y="1946275"/>
          <p14:tracePt t="103491" x="4643438" y="1955800"/>
          <p14:tracePt t="103511" x="4633913" y="1973263"/>
          <p14:tracePt t="103541" x="4633913" y="1982788"/>
          <p14:tracePt t="103553" x="4633913" y="1990725"/>
          <p14:tracePt t="103599" x="4633913" y="2017713"/>
          <p14:tracePt t="103618" x="4633913" y="2036763"/>
          <p14:tracePt t="103645" x="4633913" y="2044700"/>
          <p14:tracePt t="103677" x="4643438" y="2062163"/>
          <p14:tracePt t="103680" x="4643438" y="2071688"/>
          <p14:tracePt t="103720" x="4643438" y="2081213"/>
          <p14:tracePt t="103794" x="4652963" y="2098675"/>
          <p14:tracePt t="103952" x="4660900" y="2098675"/>
          <p14:tracePt t="104092" x="4660900" y="2108200"/>
          <p14:tracePt t="105051" x="4660900" y="2116138"/>
          <p14:tracePt t="105503" x="4660900" y="2125663"/>
          <p14:tracePt t="105776" x="4652963" y="2116138"/>
          <p14:tracePt t="105806" x="4633913" y="2116138"/>
          <p14:tracePt t="105833" x="4625975" y="2116138"/>
          <p14:tracePt t="105853" x="4589463" y="2116138"/>
          <p14:tracePt t="105885" x="4554538" y="2116138"/>
          <p14:tracePt t="105896" x="4545013" y="2125663"/>
          <p14:tracePt t="105920" x="4518025" y="2133600"/>
          <p14:tracePt t="105951" x="4473575" y="2133600"/>
          <p14:tracePt t="105963" x="4411663" y="2160588"/>
          <p14:tracePt t="105986" x="4375150" y="2160588"/>
          <p14:tracePt t="106003" x="4276725" y="2170113"/>
          <p14:tracePt t="106020" x="4259263" y="2179638"/>
          <p14:tracePt t="106037" x="4205288" y="2187575"/>
          <p14:tracePt t="106053" x="4187825" y="2187575"/>
          <p14:tracePt t="106086" x="4089400" y="2214563"/>
          <p14:tracePt t="106095" x="4071938" y="2214563"/>
          <p14:tracePt t="106120" x="4010025" y="2232025"/>
          <p14:tracePt t="106152" x="3946525" y="2276475"/>
          <p14:tracePt t="106163" x="3919538" y="2286000"/>
          <p14:tracePt t="106182" x="3867150" y="2312988"/>
          <p14:tracePt t="106195" x="3830638" y="2322513"/>
          <p14:tracePt t="106215" x="3768725" y="2347913"/>
          <p14:tracePt t="106227" x="3724275" y="2366963"/>
          <p14:tracePt t="106246" x="3660775" y="2393950"/>
          <p14:tracePt t="106257" x="3625850" y="2411413"/>
          <p14:tracePt t="106277" x="3544888" y="2428875"/>
          <p14:tracePt t="106289" x="3509963" y="2438400"/>
          <p14:tracePt t="106308" x="3429000" y="2455863"/>
          <p14:tracePt t="106321" x="3419475" y="2465388"/>
          <p14:tracePt t="106339" x="3357563" y="2482850"/>
          <p14:tracePt t="106370" x="3303588" y="2490788"/>
          <p14:tracePt t="106382" x="3268663" y="2500313"/>
          <p14:tracePt t="106401" x="3205163" y="2509838"/>
          <p14:tracePt t="106419" x="3179763" y="2517775"/>
          <p14:tracePt t="106478" x="3170238" y="2517775"/>
          <p14:tracePt t="106526" x="3152775" y="2509838"/>
          <p14:tracePt t="106545" x="3133725" y="2482850"/>
          <p14:tracePt t="106556" x="3125788" y="2455863"/>
          <p14:tracePt t="106576" x="3108325" y="2411413"/>
          <p14:tracePt t="106588" x="3089275" y="2384425"/>
          <p14:tracePt t="106607" x="3071813" y="2339975"/>
          <p14:tracePt t="106619" x="3071813" y="2312988"/>
          <p14:tracePt t="106638" x="3071813" y="2303463"/>
          <p14:tracePt t="106650" x="3062288" y="2295525"/>
          <p14:tracePt t="106669" x="3062288" y="2241550"/>
          <p14:tracePt t="106681" x="3062288" y="2214563"/>
          <p14:tracePt t="106700" x="3054350" y="2160588"/>
          <p14:tracePt t="106712" x="3054350" y="2143125"/>
          <p14:tracePt t="106730" x="3044825" y="2116138"/>
          <p14:tracePt t="106750" x="3036888" y="2062163"/>
          <p14:tracePt t="106762" x="3036888" y="2054225"/>
          <p14:tracePt t="106781" x="3036888" y="2027238"/>
          <p14:tracePt t="106794" x="3036888" y="2017713"/>
          <p14:tracePt t="106823" x="3017838" y="2009775"/>
          <p14:tracePt t="106842" x="3009900" y="1990725"/>
          <p14:tracePt t="106856" x="2990850" y="1990725"/>
          <p14:tracePt t="106889" x="2973388" y="1990725"/>
          <p14:tracePt t="106901" x="2955925" y="1990725"/>
          <p14:tracePt t="106923" x="2911475" y="1990725"/>
          <p14:tracePt t="106954" x="2847975" y="2027238"/>
          <p14:tracePt t="106964" x="2840038" y="2027238"/>
          <p14:tracePt t="106990" x="2786063" y="2054225"/>
          <p14:tracePt t="107022" x="2732088" y="2098675"/>
          <p14:tracePt t="107027" x="2705100" y="2116138"/>
          <p14:tracePt t="107057" x="2660650" y="2152650"/>
          <p14:tracePt t="107088" x="2598738" y="2205038"/>
          <p14:tracePt t="107090" x="2571750" y="2214563"/>
          <p14:tracePt t="107122" x="2562225" y="2232025"/>
          <p14:tracePt t="107141" x="2536825" y="2268538"/>
          <p14:tracePt t="107167" x="2527300" y="2276475"/>
          <p14:tracePt t="107190" x="2527300" y="2286000"/>
          <p14:tracePt t="107222" x="2527300" y="2295525"/>
          <p14:tracePt t="107233" x="2517775" y="2303463"/>
          <p14:tracePt t="107257" x="2509838" y="2312988"/>
          <p14:tracePt t="107333" x="2509838" y="2322513"/>
          <p14:tracePt t="107375" x="2509838" y="2330450"/>
          <p14:tracePt t="107910" x="2509838" y="2339975"/>
          <p14:tracePt t="138551" x="2527300" y="2330450"/>
          <p14:tracePt t="138562" x="2554288" y="2322513"/>
          <p14:tracePt t="138581" x="2625725" y="2303463"/>
          <p14:tracePt t="138612" x="2857500" y="2259013"/>
          <p14:tracePt t="138631" x="2955925" y="2259013"/>
          <p14:tracePt t="138662" x="3411538" y="2251075"/>
          <p14:tracePt t="138693" x="3884613" y="2232025"/>
          <p14:tracePt t="138705" x="4143375" y="2214563"/>
          <p14:tracePt t="138736" x="4259263" y="2187575"/>
          <p14:tracePt t="138765" x="4643438" y="2108200"/>
          <p14:tracePt t="138796" x="5081588" y="2009775"/>
          <p14:tracePt t="138827" x="5518150" y="1857375"/>
          <p14:tracePt t="138832" x="5741988" y="1751013"/>
          <p14:tracePt t="138863" x="6126163" y="1589088"/>
          <p14:tracePt t="138894" x="6276975" y="1544638"/>
          <p14:tracePt t="138899" x="6769100" y="1455738"/>
          <p14:tracePt t="138929" x="7367588" y="1339850"/>
          <p14:tracePt t="138961" x="7804150" y="1241425"/>
          <p14:tracePt t="138971" x="7875588" y="1223963"/>
          <p14:tracePt t="139003" x="7983538" y="1187450"/>
          <p14:tracePt t="139033" x="8153400" y="1116013"/>
          <p14:tracePt t="139064" x="8313738" y="1027113"/>
          <p14:tracePt t="139096" x="8840788" y="919163"/>
          <p14:tracePt t="139099" x="9117013" y="839788"/>
          <p14:tracePt t="139131" x="9126538" y="830263"/>
          <p14:tracePt t="139236" x="9109075" y="830263"/>
          <p14:tracePt t="139256" x="9001125" y="857250"/>
          <p14:tracePt t="139268" x="8939213" y="866775"/>
          <p14:tracePt t="139300" x="8804275" y="874713"/>
          <p14:tracePt t="139335" x="8759825" y="874713"/>
          <p14:tracePt t="139368" x="8680450" y="857250"/>
          <p14:tracePt t="139400" x="8562975" y="830263"/>
          <p14:tracePt t="139410" x="8510588" y="822325"/>
          <p14:tracePt t="139442" x="8348663" y="812800"/>
          <p14:tracePt t="139468" x="8296275" y="803275"/>
          <p14:tracePt t="139500" x="8269288" y="795338"/>
          <p14:tracePt t="139504" x="8215313" y="785813"/>
          <p14:tracePt t="139534" x="8170863" y="785813"/>
          <p14:tracePt t="139567" x="8027988" y="776288"/>
          <p14:tracePt t="139586" x="8018463" y="776288"/>
          <p14:tracePt t="139601" x="8010525" y="776288"/>
          <p14:tracePt t="139646" x="8001000" y="768350"/>
          <p14:tracePt t="139664" x="7991475" y="768350"/>
          <p14:tracePt t="139696" x="7983538" y="768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28164" y="1752600"/>
            <a:ext cx="1747380" cy="18065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Toolkit-based (GUI)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 Layers (Review)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23373" y="4156257"/>
            <a:ext cx="5134627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599" y="3546657"/>
            <a:ext cx="352294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Widgets (Text Component, Button, Slider)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2937057"/>
            <a:ext cx="1799574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 Text Component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4772" y="1752600"/>
            <a:ext cx="1553228" cy="2403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Window-based (Graphics)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52600" y="1752600"/>
            <a:ext cx="1775564" cy="11497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Console-based </a:t>
            </a:r>
            <a:r>
              <a:rPr lang="en-US" dirty="0" err="1" smtClean="0"/>
              <a:t>Inetractor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58754" y="5610770"/>
            <a:ext cx="3886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Flexibility vs. Automation Tradeoff in Abstraction Design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2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94"/>
    </mc:Choice>
    <mc:Fallback xmlns="">
      <p:transition spd="slow" advTm="23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Relationship between </a:t>
            </a:r>
            <a:r>
              <a:rPr lang="en-US" dirty="0" err="1" smtClean="0"/>
              <a:t>Interactor</a:t>
            </a:r>
            <a:r>
              <a:rPr lang="en-US" dirty="0" smtClean="0"/>
              <a:t> and Different kinds of Objects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2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/Editor/View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0"/>
          </p:cNvCxnSpPr>
          <p:nvPr/>
        </p:nvCxnSpPr>
        <p:spPr>
          <a:xfrm rot="5400000">
            <a:off x="3771900" y="3581400"/>
            <a:ext cx="1219200" cy="158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410200" y="2552700"/>
            <a:ext cx="838200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248400" y="2086105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Helper UI-Specific Objects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34100" y="3652903"/>
            <a:ext cx="2247900" cy="9952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Helper objects can be at varying levels of abstraction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353321"/>
      </p:ext>
    </p:extLst>
  </p:cSld>
  <p:clrMapOvr>
    <a:masterClrMapping/>
  </p:clrMapOvr>
  <p:transition advTm="35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09600" y="4342606"/>
            <a:ext cx="2286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System</a:t>
            </a: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V="1">
            <a:off x="1752600" y="2058194"/>
            <a:ext cx="794" cy="228441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09600" y="1143000"/>
            <a:ext cx="2286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Client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6800" y="5867400"/>
            <a:ext cx="1371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User</a:t>
            </a:r>
          </a:p>
        </p:txBody>
      </p:sp>
      <p:cxnSp>
        <p:nvCxnSpPr>
          <p:cNvPr id="42" name="Straight Arrow Connector 41"/>
          <p:cNvCxnSpPr>
            <a:endCxn id="23" idx="2"/>
          </p:cNvCxnSpPr>
          <p:nvPr/>
        </p:nvCxnSpPr>
        <p:spPr>
          <a:xfrm rot="5400000" flipH="1" flipV="1">
            <a:off x="1409700" y="5599906"/>
            <a:ext cx="685800" cy="158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572000" y="1371600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are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untyped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rectangular screen areas in  which each point is a pixel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572000" y="23622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indicates keyboard and/or mouse operations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2209800"/>
            <a:ext cx="1371600" cy="381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‘a’ ^, w1, x, 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81994" y="3808412"/>
            <a:ext cx="1751806" cy="381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draw ‘a’, w1, x, 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30480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 draws text, shapes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1" y="5410200"/>
            <a:ext cx="1371600" cy="5334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ser presses ‘a’</a:t>
            </a: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Windows</a:t>
            </a: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95103" y="5410200"/>
            <a:ext cx="2172097" cy="5334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draws ‘a’ at  cursor position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798062"/>
      </p:ext>
    </p:extLst>
  </p:cSld>
  <p:clrMapOvr>
    <a:masterClrMapping/>
  </p:clrMapOvr>
  <p:transition advTm="493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" grpId="0" animBg="1"/>
      <p:bldP spid="63" grpId="0" animBg="1"/>
      <p:bldP spid="18" grpId="0" animBg="1"/>
      <p:bldP spid="19" grpId="0" animBg="1"/>
      <p:bldP spid="15" grpId="0" animBg="1"/>
      <p:bldP spid="2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1676400"/>
            <a:ext cx="3124200" cy="24249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3244" y="4726214"/>
            <a:ext cx="4112712" cy="774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Draws the last character entered at the last position at which the mouse was clicked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3244" y="5738399"/>
            <a:ext cx="4112712" cy="774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Draws a carat next to the character and a circle around it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8"/>
    </mc:Choice>
    <mc:Fallback xmlns="">
      <p:transition spd="slow" advTm="3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0608" x="6715125" y="3303588"/>
          <p14:tracePt t="20674" x="6705600" y="3303588"/>
          <p14:tracePt t="20701" x="6697663" y="3303588"/>
          <p14:tracePt t="20727" x="6680200" y="3303588"/>
          <p14:tracePt t="20737" x="6661150" y="3295650"/>
          <p14:tracePt t="20758" x="6643688" y="3286125"/>
          <p14:tracePt t="20789" x="6589713" y="3276600"/>
          <p14:tracePt t="20799" x="6562725" y="3276600"/>
          <p14:tracePt t="20825" x="6500813" y="3268663"/>
          <p14:tracePt t="20856" x="6348413" y="3241675"/>
          <p14:tracePt t="20860" x="6323013" y="3232150"/>
          <p14:tracePt t="20891" x="6259513" y="3224213"/>
          <p14:tracePt t="20898" x="6170613" y="3214688"/>
          <p14:tracePt t="20925" x="6108700" y="3205163"/>
          <p14:tracePt t="20956" x="6000750" y="3205163"/>
          <p14:tracePt t="20960" x="5929313" y="3197225"/>
          <p14:tracePt t="20990" x="5884863" y="3197225"/>
          <p14:tracePt t="20993" x="5768975" y="3197225"/>
          <p14:tracePt t="21023" x="5545138" y="3197225"/>
          <p14:tracePt t="21033" x="5491163" y="3205163"/>
          <p14:tracePt t="21059" x="5357813" y="3205163"/>
          <p14:tracePt t="21091" x="5170488" y="3224213"/>
          <p14:tracePt t="21097" x="5126038" y="3224213"/>
          <p14:tracePt t="21126" x="4991100" y="3232150"/>
          <p14:tracePt t="21158" x="4848225" y="3232150"/>
          <p14:tracePt t="21166" x="4732338" y="3241675"/>
          <p14:tracePt t="21193" x="4714875" y="3241675"/>
          <p14:tracePt t="21224" x="4598988" y="3241675"/>
          <p14:tracePt t="21227" x="4537075" y="3241675"/>
          <p14:tracePt t="21244" x="4500563" y="3241675"/>
          <p14:tracePt t="21260" x="4411663" y="3241675"/>
          <p14:tracePt t="21277" x="4402138" y="3241675"/>
          <p14:tracePt t="21296" x="4348163" y="3241675"/>
          <p14:tracePt t="21327" x="4286250" y="3241675"/>
          <p14:tracePt t="21427" x="4313238" y="3251200"/>
          <p14:tracePt t="21446" x="4384675" y="3259138"/>
          <p14:tracePt t="21458" x="4411663" y="3259138"/>
          <p14:tracePt t="21485" x="4402138" y="3259138"/>
          <p14:tracePt t="21559" x="4411663" y="3259138"/>
          <p14:tracePt t="21570" x="4419600" y="3259138"/>
          <p14:tracePt t="21590" x="4456113" y="3259138"/>
          <p14:tracePt t="21602" x="4465638" y="3259138"/>
          <p14:tracePt t="21621" x="4491038" y="3259138"/>
          <p14:tracePt t="21681" x="4500563" y="3259138"/>
          <p14:tracePt t="21713" x="4500563" y="3241675"/>
          <p14:tracePt t="21730" x="4510088" y="3224213"/>
          <p14:tracePt t="21742" x="4527550" y="3214688"/>
          <p14:tracePt t="21761" x="4527550" y="3205163"/>
          <p14:tracePt t="21774" x="4527550" y="3197225"/>
          <p14:tracePt t="21906" x="4537075" y="3179763"/>
          <p14:tracePt t="21917" x="4537075" y="3170238"/>
          <p14:tracePt t="21936" x="4545013" y="3160713"/>
          <p14:tracePt t="21980" x="4545013" y="3152775"/>
          <p14:tracePt t="22045" x="4545013" y="3143250"/>
          <p14:tracePt t="22451" x="4545013" y="3133725"/>
          <p14:tracePt t="22471" x="4537075" y="3133725"/>
          <p14:tracePt t="22576" x="4527550" y="3133725"/>
          <p14:tracePt t="22593" x="4510088" y="3125788"/>
          <p14:tracePt t="22674" x="4500563" y="3125788"/>
          <p14:tracePt t="22686" x="4491038" y="3125788"/>
          <p14:tracePt t="22719" x="4483100" y="3125788"/>
          <p14:tracePt t="22795" x="4473575" y="3125788"/>
          <p14:tracePt t="22990" x="4473575" y="3133725"/>
          <p14:tracePt t="23395" x="4473575" y="3125788"/>
          <p14:tracePt t="23413" x="4465638" y="3062288"/>
          <p14:tracePt t="23425" x="4456113" y="3044825"/>
          <p14:tracePt t="23443" x="4446588" y="3009900"/>
          <p14:tracePt t="23468" x="4446588" y="2990850"/>
          <p14:tracePt t="23498" x="4429125" y="2938463"/>
          <p14:tracePt t="23506" x="4419600" y="2919413"/>
          <p14:tracePt t="23535" x="4419600" y="2911475"/>
          <p14:tracePt t="23566" x="4419600" y="2901950"/>
          <p14:tracePt t="23617" x="4419600" y="2894013"/>
          <p14:tracePt t="23714" x="4429125" y="2919413"/>
          <p14:tracePt t="23726" x="4438650" y="2928938"/>
          <p14:tracePt t="23757" x="4446588" y="2928938"/>
          <p14:tracePt t="23777" x="4446588" y="2938463"/>
          <p14:tracePt t="23801" x="4446588" y="2955925"/>
          <p14:tracePt t="23820" x="4456113" y="2990850"/>
          <p14:tracePt t="23852" x="4465638" y="3017838"/>
          <p14:tracePt t="23867" x="4473575" y="3027363"/>
          <p14:tracePt t="23898" x="4473575" y="3054350"/>
          <p14:tracePt t="23930" x="4473575" y="3071813"/>
          <p14:tracePt t="24057" x="4473575" y="3081338"/>
          <p14:tracePt t="24089" x="4483100" y="3089275"/>
          <p14:tracePt t="24121" x="4510088" y="3108325"/>
          <p14:tracePt t="24137" x="4518025" y="3125788"/>
          <p14:tracePt t="24168" x="4589463" y="3152775"/>
          <p14:tracePt t="24199" x="4616450" y="3170238"/>
          <p14:tracePt t="24203" x="4625975" y="3170238"/>
          <p14:tracePt t="24235" x="4670425" y="3170238"/>
          <p14:tracePt t="24266" x="4697413" y="3160713"/>
          <p14:tracePt t="24273" x="4705350" y="3143250"/>
          <p14:tracePt t="24304" x="4732338" y="3116263"/>
          <p14:tracePt t="24336" x="4751388" y="3089275"/>
          <p14:tracePt t="24371" x="4759325" y="3081338"/>
          <p14:tracePt t="24402" x="4768850" y="3081338"/>
          <p14:tracePt t="24436" x="4768850" y="3071813"/>
          <p14:tracePt t="24468" x="4705350" y="3062288"/>
          <p14:tracePt t="24477" x="4687888" y="3054350"/>
          <p14:tracePt t="24508" x="4652963" y="3036888"/>
          <p14:tracePt t="24538" x="4589463" y="3027363"/>
          <p14:tracePt t="24570" x="4518025" y="3017838"/>
          <p14:tracePt t="24601" x="4456113" y="3009900"/>
          <p14:tracePt t="24605" x="4446588" y="3009900"/>
          <p14:tracePt t="24636" x="4411663" y="3009900"/>
          <p14:tracePt t="24667" x="4348163" y="3000375"/>
          <p14:tracePt t="24673" x="4340225" y="3000375"/>
          <p14:tracePt t="24705" x="4313238" y="3000375"/>
          <p14:tracePt t="24736" x="4268788" y="3000375"/>
          <p14:tracePt t="24744" x="4259263" y="3000375"/>
          <p14:tracePt t="24776" x="4251325" y="3000375"/>
          <p14:tracePt t="24806" x="4232275" y="3017838"/>
          <p14:tracePt t="24837" x="4187825" y="3054350"/>
          <p14:tracePt t="24869" x="4160838" y="3098800"/>
          <p14:tracePt t="24875" x="4143375" y="3125788"/>
          <p14:tracePt t="24906" x="4143375" y="3133725"/>
          <p14:tracePt t="24937" x="4143375" y="3152775"/>
          <p14:tracePt t="24939" x="4143375" y="3187700"/>
          <p14:tracePt t="24970" x="4170363" y="3241675"/>
          <p14:tracePt t="25001" x="4205288" y="3295650"/>
          <p14:tracePt t="25012" x="4224338" y="3313113"/>
          <p14:tracePt t="25043" x="4259263" y="3330575"/>
          <p14:tracePt t="25073" x="4313238" y="3367088"/>
          <p14:tracePt t="25104" x="4348163" y="3375025"/>
          <p14:tracePt t="25138" x="4367213" y="3375025"/>
          <p14:tracePt t="25141" x="4402138" y="3367088"/>
          <p14:tracePt t="25172" x="4456113" y="3340100"/>
          <p14:tracePt t="25204" x="4537075" y="3303588"/>
          <p14:tracePt t="25216" x="4562475" y="3295650"/>
          <p14:tracePt t="25246" x="4616450" y="3276600"/>
          <p14:tracePt t="25274" x="4751388" y="3259138"/>
          <p14:tracePt t="25305" x="4991100" y="3241675"/>
          <p14:tracePt t="25337" x="5276850" y="3205163"/>
          <p14:tracePt t="25347" x="5537200" y="3160713"/>
          <p14:tracePt t="25378" x="5634038" y="3143250"/>
          <p14:tracePt t="25408" x="5973763" y="3098800"/>
          <p14:tracePt t="25439" x="6348413" y="3044825"/>
          <p14:tracePt t="25471" x="6688138" y="3027363"/>
          <p14:tracePt t="25490" x="6840538" y="3000375"/>
          <p14:tracePt t="25521" x="7134225" y="2938463"/>
          <p14:tracePt t="25541" x="7232650" y="2919413"/>
          <p14:tracePt t="25572" x="7643813" y="2857500"/>
          <p14:tracePt t="25603" x="7894638" y="2795588"/>
          <p14:tracePt t="25613" x="7974013" y="2759075"/>
          <p14:tracePt t="25643" x="8001000" y="2741613"/>
          <p14:tracePt t="25675" x="8072438" y="2705100"/>
          <p14:tracePt t="25677" x="8170863" y="2679700"/>
          <p14:tracePt t="25707" x="8323263" y="2652713"/>
          <p14:tracePt t="25738" x="8296275" y="2670175"/>
          <p14:tracePt t="25771" x="8277225" y="2670175"/>
          <p14:tracePt t="25801" x="8259763" y="2660650"/>
          <p14:tracePt t="25992" x="8259763" y="2652713"/>
          <p14:tracePt t="26353" x="8259763" y="2643188"/>
          <p14:tracePt t="26525" x="8251825" y="26527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4|1.7|121.6|1.9|1.5|7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6.4|15.8|11.8|3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|1.7|5.2|2.6|6|18.2|7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0.1|5.1|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3.6|5.7|9.3|11.1|6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7|0.3|0.4|0.4|0.8|19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7.6|23.2|16.9|8.9|54.2|10|4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2.9|36|240.8|86.1|18.5|30.8|5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7|33.7|1.8|8.1|2.5|4.3|8.1|4.2|1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.2|0.8|19.1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28938</TotalTime>
  <Words>1056</Words>
  <Application>Microsoft Office PowerPoint</Application>
  <PresentationFormat>On-screen Show (4:3)</PresentationFormat>
  <Paragraphs>205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Century Schoolbook</vt:lpstr>
      <vt:lpstr>Consolas</vt:lpstr>
      <vt:lpstr>Wingdings</vt:lpstr>
      <vt:lpstr>Wingdings 2</vt:lpstr>
      <vt:lpstr>Oriel</vt:lpstr>
      <vt:lpstr>Types of Interactors</vt:lpstr>
      <vt:lpstr>Pre-Requisites</vt:lpstr>
      <vt:lpstr>Interactor Types</vt:lpstr>
      <vt:lpstr>Types of Interactors</vt:lpstr>
      <vt:lpstr>Abstraction Layers</vt:lpstr>
      <vt:lpstr>Abstraction Layers (Review)</vt:lpstr>
      <vt:lpstr>Relationship between Interactor and Different kinds of Objects</vt:lpstr>
      <vt:lpstr>PowerPoint Presentation</vt:lpstr>
      <vt:lpstr>Example</vt:lpstr>
      <vt:lpstr>Using Java Window to Define a Widget </vt:lpstr>
      <vt:lpstr>PowerPoint Presentation</vt:lpstr>
      <vt:lpstr>Widget Use Example</vt:lpstr>
      <vt:lpstr>Atomic vs Composite Widgets/Windows</vt:lpstr>
      <vt:lpstr>Creating, Laying-out and Displaying a Hierarchy</vt:lpstr>
      <vt:lpstr>Different kinds of (Predefined) Helper UI Abstractions</vt:lpstr>
      <vt:lpstr>Interactor-UI Abstraction Decoupling</vt:lpstr>
      <vt:lpstr>Separation in Console-based UIs</vt:lpstr>
      <vt:lpstr>Interactors can be Structured</vt:lpstr>
      <vt:lpstr>Summary of Concepts in Interactors</vt:lpstr>
      <vt:lpstr>Model/Interactor Pattern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1785</cp:revision>
  <dcterms:created xsi:type="dcterms:W3CDTF">2006-08-16T00:00:00Z</dcterms:created>
  <dcterms:modified xsi:type="dcterms:W3CDTF">2014-09-07T15:19:57Z</dcterms:modified>
</cp:coreProperties>
</file>