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notesSlides/notesSlide3.xml" ContentType="application/vnd.openxmlformats-officedocument.presentationml.notesSlide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notesSlides/notesSlide4.xml" ContentType="application/vnd.openxmlformats-officedocument.presentationml.notesSlide+xml"/>
  <Override PartName="/ppt/tags/tag53.xml" ContentType="application/vnd.openxmlformats-officedocument.presentationml.tags+xml"/>
  <Override PartName="/ppt/notesSlides/notesSlide5.xml" ContentType="application/vnd.openxmlformats-officedocument.presentationml.notesSlide+xml"/>
  <Override PartName="/ppt/tags/tag54.xml" ContentType="application/vnd.openxmlformats-officedocument.presentationml.tags+xml"/>
  <Override PartName="/ppt/notesSlides/notesSlide6.xml" ContentType="application/vnd.openxmlformats-officedocument.presentationml.notesSlide+xml"/>
  <Override PartName="/ppt/tags/tag55.xml" ContentType="application/vnd.openxmlformats-officedocument.presentationml.tags+xml"/>
  <Override PartName="/ppt/notesSlides/notesSlide7.xml" ContentType="application/vnd.openxmlformats-officedocument.presentationml.notesSlide+xml"/>
  <Override PartName="/ppt/tags/tag56.xml" ContentType="application/vnd.openxmlformats-officedocument.presentationml.tags+xml"/>
  <Override PartName="/ppt/notesSlides/notesSlide8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9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10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94"/>
  </p:notesMasterIdLst>
  <p:sldIdLst>
    <p:sldId id="256" r:id="rId2"/>
    <p:sldId id="337" r:id="rId3"/>
    <p:sldId id="368" r:id="rId4"/>
    <p:sldId id="369" r:id="rId5"/>
    <p:sldId id="341" r:id="rId6"/>
    <p:sldId id="370" r:id="rId7"/>
    <p:sldId id="372" r:id="rId8"/>
    <p:sldId id="373" r:id="rId9"/>
    <p:sldId id="331" r:id="rId10"/>
    <p:sldId id="346" r:id="rId11"/>
    <p:sldId id="350" r:id="rId12"/>
    <p:sldId id="351" r:id="rId13"/>
    <p:sldId id="371" r:id="rId14"/>
    <p:sldId id="375" r:id="rId15"/>
    <p:sldId id="376" r:id="rId16"/>
    <p:sldId id="383" r:id="rId17"/>
    <p:sldId id="380" r:id="rId18"/>
    <p:sldId id="382" r:id="rId19"/>
    <p:sldId id="384" r:id="rId20"/>
    <p:sldId id="385" r:id="rId21"/>
    <p:sldId id="386" r:id="rId22"/>
    <p:sldId id="387" r:id="rId23"/>
    <p:sldId id="388" r:id="rId24"/>
    <p:sldId id="389" r:id="rId25"/>
    <p:sldId id="362" r:id="rId26"/>
    <p:sldId id="363" r:id="rId27"/>
    <p:sldId id="364" r:id="rId28"/>
    <p:sldId id="427" r:id="rId29"/>
    <p:sldId id="352" r:id="rId30"/>
    <p:sldId id="378" r:id="rId31"/>
    <p:sldId id="379" r:id="rId32"/>
    <p:sldId id="353" r:id="rId33"/>
    <p:sldId id="354" r:id="rId34"/>
    <p:sldId id="355" r:id="rId35"/>
    <p:sldId id="391" r:id="rId36"/>
    <p:sldId id="404" r:id="rId37"/>
    <p:sldId id="397" r:id="rId38"/>
    <p:sldId id="405" r:id="rId39"/>
    <p:sldId id="348" r:id="rId40"/>
    <p:sldId id="393" r:id="rId41"/>
    <p:sldId id="356" r:id="rId42"/>
    <p:sldId id="357" r:id="rId43"/>
    <p:sldId id="358" r:id="rId44"/>
    <p:sldId id="398" r:id="rId45"/>
    <p:sldId id="366" r:id="rId46"/>
    <p:sldId id="399" r:id="rId47"/>
    <p:sldId id="400" r:id="rId48"/>
    <p:sldId id="401" r:id="rId49"/>
    <p:sldId id="403" r:id="rId50"/>
    <p:sldId id="406" r:id="rId51"/>
    <p:sldId id="402" r:id="rId52"/>
    <p:sldId id="471" r:id="rId53"/>
    <p:sldId id="473" r:id="rId54"/>
    <p:sldId id="472" r:id="rId55"/>
    <p:sldId id="407" r:id="rId56"/>
    <p:sldId id="408" r:id="rId57"/>
    <p:sldId id="421" r:id="rId58"/>
    <p:sldId id="428" r:id="rId59"/>
    <p:sldId id="429" r:id="rId60"/>
    <p:sldId id="474" r:id="rId61"/>
    <p:sldId id="423" r:id="rId62"/>
    <p:sldId id="442" r:id="rId63"/>
    <p:sldId id="443" r:id="rId64"/>
    <p:sldId id="446" r:id="rId65"/>
    <p:sldId id="444" r:id="rId66"/>
    <p:sldId id="475" r:id="rId67"/>
    <p:sldId id="431" r:id="rId68"/>
    <p:sldId id="450" r:id="rId69"/>
    <p:sldId id="435" r:id="rId70"/>
    <p:sldId id="436" r:id="rId71"/>
    <p:sldId id="476" r:id="rId72"/>
    <p:sldId id="477" r:id="rId73"/>
    <p:sldId id="457" r:id="rId74"/>
    <p:sldId id="452" r:id="rId75"/>
    <p:sldId id="453" r:id="rId76"/>
    <p:sldId id="455" r:id="rId77"/>
    <p:sldId id="456" r:id="rId78"/>
    <p:sldId id="458" r:id="rId79"/>
    <p:sldId id="459" r:id="rId80"/>
    <p:sldId id="460" r:id="rId81"/>
    <p:sldId id="461" r:id="rId82"/>
    <p:sldId id="462" r:id="rId83"/>
    <p:sldId id="463" r:id="rId84"/>
    <p:sldId id="464" r:id="rId85"/>
    <p:sldId id="465" r:id="rId86"/>
    <p:sldId id="466" r:id="rId87"/>
    <p:sldId id="467" r:id="rId88"/>
    <p:sldId id="468" r:id="rId89"/>
    <p:sldId id="359" r:id="rId90"/>
    <p:sldId id="437" r:id="rId91"/>
    <p:sldId id="469" r:id="rId92"/>
    <p:sldId id="470" r:id="rId9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285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11" autoAdjust="0"/>
    <p:restoredTop sz="92522" autoAdjust="0"/>
  </p:normalViewPr>
  <p:slideViewPr>
    <p:cSldViewPr>
      <p:cViewPr varScale="1">
        <p:scale>
          <a:sx n="74" d="100"/>
          <a:sy n="74" d="100"/>
        </p:scale>
        <p:origin x="57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314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842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25BFCD-1A9F-4E04-964F-3BE1AA8E8FD6}" type="datetimeFigureOut">
              <a:rPr lang="en-US" smtClean="0"/>
              <a:pPr/>
              <a:t>10/11/2014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EB67-F149-44AB-8268-6FBAA37BC8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66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3679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86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3" name="Rectangle 262145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38594" name="Rectangle 262146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6780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7" name="Rectangle 26316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39618" name="Rectangle 26317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14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1" name="Rectangle 264193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40642" name="Rectangle 264194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907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5" name="Rectangle 26521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41666" name="Rectangle 26521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821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89" name="Rectangle 266241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42690" name="Rectangle 26624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9886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3" name="Rectangle 267265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43714" name="Rectangle 267266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335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37" name="Rectangle 26828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44738" name="Rectangle 26829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6123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61" name="Rectangle 269313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45762" name="Rectangle 269314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8784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785" name="Rectangle 270337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46786" name="Rectangle 270338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2586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C1EB67-F149-44AB-8268-6FBAA37BC8D1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328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7" name="Rectangle 31436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290818" name="Rectangle 31437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58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32460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01058" name="Rectangle 32461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461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32460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01058" name="Rectangle 32461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4615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32460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01058" name="Rectangle 32461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5062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32460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01058" name="Rectangle 32461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6370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32460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01058" name="Rectangle 32461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1287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57" name="Rectangle 324609"/>
          <p:cNvSpPr>
            <a:spLocks noGrp="1" noRot="1" noChangeAspect="1" noTextEdit="1"/>
          </p:cNvSpPr>
          <p:nvPr>
            <p:ph type="sldImg"/>
          </p:nvPr>
        </p:nvSpPr>
        <p:spPr>
          <a:noFill/>
          <a:ln cap="flat">
            <a:headEnd type="none" w="med" len="med"/>
            <a:tailEnd type="none" w="med" len="med"/>
          </a:ln>
        </p:spPr>
      </p:sp>
      <p:sp>
        <p:nvSpPr>
          <p:cNvPr id="301058" name="Rectangle 324610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1461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Rectangle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Straight Connector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Straight Connector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Oval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Oval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Oval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517855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Straight Connector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Straight Connector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Straight Connector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Rectangle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Oval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Oval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Oval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Oval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Oval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Straight Connector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Rectangle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Straight Connector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Oval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Content Placeholder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4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5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6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Oval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Rectangle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Straight Connector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Straight Connector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1"/>
          </p:nvPr>
        </p:nvSpPr>
        <p:spPr>
          <a:xfrm>
            <a:off x="8458200" y="6191451"/>
            <a:ext cx="585216" cy="525018"/>
          </a:xfrm>
          <a:prstGeom prst="rect">
            <a:avLst/>
          </a:prstGeom>
        </p:spPr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2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traight Connector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792162"/>
          </a:xfrm>
          <a:prstGeom prst="rect">
            <a:avLst/>
          </a:prstGeom>
        </p:spPr>
        <p:txBody>
          <a:bodyPr vert="horz" anchor="ctr" anchorCtr="1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924800" cy="51785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Rectangle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Oval 11"/>
          <p:cNvSpPr/>
          <p:nvPr/>
        </p:nvSpPr>
        <p:spPr>
          <a:xfrm>
            <a:off x="8483194" y="6172200"/>
            <a:ext cx="526694" cy="552651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000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8458200" y="6260068"/>
            <a:ext cx="533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fld id="{5B77D36F-9883-46BD-B382-AD309B12512B}" type="slidenum">
              <a:rPr lang="en-US" smtClean="0">
                <a:solidFill>
                  <a:schemeClr val="bg1"/>
                </a:solidFill>
              </a:rPr>
              <a:pPr algn="ctr"/>
              <a:t>‹#›</a:t>
            </a:fld>
            <a:endParaRPr lang="en-US" dirty="0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2.png"/><Relationship Id="rId5" Type="http://schemas.openxmlformats.org/officeDocument/2006/relationships/hyperlink" Target="https://github.com/pdewan/ColabTeaching" TargetMode="External"/><Relationship Id="rId4" Type="http://schemas.openxmlformats.org/officeDocument/2006/relationships/hyperlink" Target="mailto:dewan@cs.unc.edu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2" Type="http://schemas.microsoft.com/office/2007/relationships/media" Target="../media/media11.wma"/><Relationship Id="rId1" Type="http://schemas.openxmlformats.org/officeDocument/2006/relationships/tags" Target="../tags/tag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wma"/><Relationship Id="rId7" Type="http://schemas.openxmlformats.org/officeDocument/2006/relationships/image" Target="../media/image2.png"/><Relationship Id="rId2" Type="http://schemas.microsoft.com/office/2007/relationships/media" Target="../media/media13.wma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wma"/><Relationship Id="rId2" Type="http://schemas.microsoft.com/office/2007/relationships/media" Target="../media/media14.wma"/><Relationship Id="rId1" Type="http://schemas.openxmlformats.org/officeDocument/2006/relationships/tags" Target="../tags/tag1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wma"/><Relationship Id="rId2" Type="http://schemas.microsoft.com/office/2007/relationships/media" Target="../media/media15.wma"/><Relationship Id="rId1" Type="http://schemas.openxmlformats.org/officeDocument/2006/relationships/tags" Target="../tags/tag1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wma"/><Relationship Id="rId2" Type="http://schemas.microsoft.com/office/2007/relationships/media" Target="../media/media16.wma"/><Relationship Id="rId1" Type="http://schemas.openxmlformats.org/officeDocument/2006/relationships/tags" Target="../tags/tag1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wma"/><Relationship Id="rId2" Type="http://schemas.microsoft.com/office/2007/relationships/media" Target="../media/media17.wma"/><Relationship Id="rId1" Type="http://schemas.openxmlformats.org/officeDocument/2006/relationships/tags" Target="../tags/tag1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wma"/><Relationship Id="rId2" Type="http://schemas.microsoft.com/office/2007/relationships/media" Target="../media/media18.wma"/><Relationship Id="rId1" Type="http://schemas.openxmlformats.org/officeDocument/2006/relationships/tags" Target="../tags/tag1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wma"/><Relationship Id="rId2" Type="http://schemas.microsoft.com/office/2007/relationships/media" Target="../media/media19.wma"/><Relationship Id="rId1" Type="http://schemas.openxmlformats.org/officeDocument/2006/relationships/tags" Target="../tags/tag1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wma"/><Relationship Id="rId2" Type="http://schemas.microsoft.com/office/2007/relationships/media" Target="../media/media20.wma"/><Relationship Id="rId1" Type="http://schemas.openxmlformats.org/officeDocument/2006/relationships/tags" Target="../tags/tag1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wma"/><Relationship Id="rId2" Type="http://schemas.microsoft.com/office/2007/relationships/media" Target="../media/media21.wma"/><Relationship Id="rId1" Type="http://schemas.openxmlformats.org/officeDocument/2006/relationships/tags" Target="../tags/tag1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wma"/><Relationship Id="rId2" Type="http://schemas.microsoft.com/office/2007/relationships/media" Target="../media/media22.wma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wma"/><Relationship Id="rId2" Type="http://schemas.microsoft.com/office/2007/relationships/media" Target="../media/media23.wma"/><Relationship Id="rId1" Type="http://schemas.openxmlformats.org/officeDocument/2006/relationships/tags" Target="../tags/tag2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wma"/><Relationship Id="rId2" Type="http://schemas.microsoft.com/office/2007/relationships/media" Target="../media/media24.wma"/><Relationship Id="rId1" Type="http://schemas.openxmlformats.org/officeDocument/2006/relationships/tags" Target="../tags/tag2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wma"/><Relationship Id="rId2" Type="http://schemas.microsoft.com/office/2007/relationships/media" Target="../media/media25.wma"/><Relationship Id="rId1" Type="http://schemas.openxmlformats.org/officeDocument/2006/relationships/tags" Target="../tags/tag2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wma"/><Relationship Id="rId2" Type="http://schemas.microsoft.com/office/2007/relationships/media" Target="../media/media26.wma"/><Relationship Id="rId1" Type="http://schemas.openxmlformats.org/officeDocument/2006/relationships/tags" Target="../tags/tag2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wma"/><Relationship Id="rId2" Type="http://schemas.microsoft.com/office/2007/relationships/media" Target="../media/media27.wma"/><Relationship Id="rId1" Type="http://schemas.openxmlformats.org/officeDocument/2006/relationships/tags" Target="../tags/tag2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wma"/><Relationship Id="rId2" Type="http://schemas.microsoft.com/office/2007/relationships/media" Target="../media/media28.wma"/><Relationship Id="rId1" Type="http://schemas.openxmlformats.org/officeDocument/2006/relationships/tags" Target="../tags/tag2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wma"/><Relationship Id="rId2" Type="http://schemas.microsoft.com/office/2007/relationships/media" Target="../media/media29.wma"/><Relationship Id="rId1" Type="http://schemas.openxmlformats.org/officeDocument/2006/relationships/tags" Target="../tags/tag2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wma"/><Relationship Id="rId2" Type="http://schemas.microsoft.com/office/2007/relationships/media" Target="../media/media30.wma"/><Relationship Id="rId1" Type="http://schemas.openxmlformats.org/officeDocument/2006/relationships/tags" Target="../tags/tag2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wma"/><Relationship Id="rId2" Type="http://schemas.microsoft.com/office/2007/relationships/media" Target="../media/media31.wma"/><Relationship Id="rId1" Type="http://schemas.openxmlformats.org/officeDocument/2006/relationships/tags" Target="../tags/tag2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wma"/><Relationship Id="rId2" Type="http://schemas.microsoft.com/office/2007/relationships/media" Target="../media/media32.wma"/><Relationship Id="rId1" Type="http://schemas.openxmlformats.org/officeDocument/2006/relationships/tags" Target="../tags/tag2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wma"/><Relationship Id="rId2" Type="http://schemas.microsoft.com/office/2007/relationships/media" Target="../media/media33.wma"/><Relationship Id="rId1" Type="http://schemas.openxmlformats.org/officeDocument/2006/relationships/tags" Target="../tags/tag3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wma"/><Relationship Id="rId2" Type="http://schemas.microsoft.com/office/2007/relationships/media" Target="../media/media34.wma"/><Relationship Id="rId1" Type="http://schemas.openxmlformats.org/officeDocument/2006/relationships/tags" Target="../tags/tag3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wma"/><Relationship Id="rId2" Type="http://schemas.microsoft.com/office/2007/relationships/media" Target="../media/media35.wma"/><Relationship Id="rId1" Type="http://schemas.openxmlformats.org/officeDocument/2006/relationships/tags" Target="../tags/tag3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wma"/><Relationship Id="rId2" Type="http://schemas.microsoft.com/office/2007/relationships/media" Target="../media/media36.wma"/><Relationship Id="rId1" Type="http://schemas.openxmlformats.org/officeDocument/2006/relationships/tags" Target="../tags/tag3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wma"/><Relationship Id="rId2" Type="http://schemas.microsoft.com/office/2007/relationships/media" Target="../media/media37.wma"/><Relationship Id="rId1" Type="http://schemas.openxmlformats.org/officeDocument/2006/relationships/tags" Target="../tags/tag3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wma"/><Relationship Id="rId2" Type="http://schemas.microsoft.com/office/2007/relationships/media" Target="../media/media38.wma"/><Relationship Id="rId1" Type="http://schemas.openxmlformats.org/officeDocument/2006/relationships/tags" Target="../tags/tag3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9.wma"/><Relationship Id="rId1" Type="http://schemas.microsoft.com/office/2007/relationships/media" Target="../media/media39.wm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wma"/><Relationship Id="rId2" Type="http://schemas.microsoft.com/office/2007/relationships/media" Target="../media/media40.wma"/><Relationship Id="rId1" Type="http://schemas.openxmlformats.org/officeDocument/2006/relationships/tags" Target="../tags/tag3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wma"/><Relationship Id="rId2" Type="http://schemas.microsoft.com/office/2007/relationships/media" Target="../media/media41.wma"/><Relationship Id="rId1" Type="http://schemas.openxmlformats.org/officeDocument/2006/relationships/tags" Target="../tags/tag3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media42.wma"/><Relationship Id="rId2" Type="http://schemas.microsoft.com/office/2007/relationships/media" Target="../media/media42.wma"/><Relationship Id="rId1" Type="http://schemas.openxmlformats.org/officeDocument/2006/relationships/tags" Target="../tags/tag3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wma"/><Relationship Id="rId2" Type="http://schemas.microsoft.com/office/2007/relationships/media" Target="../media/media43.wma"/><Relationship Id="rId1" Type="http://schemas.openxmlformats.org/officeDocument/2006/relationships/tags" Target="../tags/tag3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wma"/><Relationship Id="rId2" Type="http://schemas.microsoft.com/office/2007/relationships/media" Target="../media/media44.wma"/><Relationship Id="rId1" Type="http://schemas.openxmlformats.org/officeDocument/2006/relationships/tags" Target="../tags/tag4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wma"/><Relationship Id="rId2" Type="http://schemas.microsoft.com/office/2007/relationships/media" Target="../media/media45.wma"/><Relationship Id="rId1" Type="http://schemas.openxmlformats.org/officeDocument/2006/relationships/tags" Target="../tags/tag4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wma"/><Relationship Id="rId2" Type="http://schemas.microsoft.com/office/2007/relationships/media" Target="../media/media46.wma"/><Relationship Id="rId1" Type="http://schemas.openxmlformats.org/officeDocument/2006/relationships/tags" Target="../tags/tag4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wma"/><Relationship Id="rId2" Type="http://schemas.microsoft.com/office/2007/relationships/media" Target="../media/media47.wma"/><Relationship Id="rId1" Type="http://schemas.openxmlformats.org/officeDocument/2006/relationships/tags" Target="../tags/tag4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wma"/><Relationship Id="rId2" Type="http://schemas.microsoft.com/office/2007/relationships/media" Target="../media/media48.wma"/><Relationship Id="rId1" Type="http://schemas.openxmlformats.org/officeDocument/2006/relationships/tags" Target="../tags/tag4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wma"/><Relationship Id="rId2" Type="http://schemas.microsoft.com/office/2007/relationships/media" Target="../media/media49.wma"/><Relationship Id="rId1" Type="http://schemas.openxmlformats.org/officeDocument/2006/relationships/tags" Target="../tags/tag4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wma"/><Relationship Id="rId2" Type="http://schemas.microsoft.com/office/2007/relationships/media" Target="../media/media50.wma"/><Relationship Id="rId1" Type="http://schemas.openxmlformats.org/officeDocument/2006/relationships/tags" Target="../tags/tag4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1.wma"/><Relationship Id="rId2" Type="http://schemas.microsoft.com/office/2007/relationships/media" Target="../media/media51.wma"/><Relationship Id="rId1" Type="http://schemas.openxmlformats.org/officeDocument/2006/relationships/tags" Target="../tags/tag4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1.wma"/><Relationship Id="rId2" Type="http://schemas.microsoft.com/office/2007/relationships/media" Target="../media/media51.wma"/><Relationship Id="rId1" Type="http://schemas.openxmlformats.org/officeDocument/2006/relationships/tags" Target="../tags/tag4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2.wma"/><Relationship Id="rId7" Type="http://schemas.openxmlformats.org/officeDocument/2006/relationships/image" Target="../media/image9.png"/><Relationship Id="rId2" Type="http://schemas.microsoft.com/office/2007/relationships/media" Target="../media/media52.wma"/><Relationship Id="rId1" Type="http://schemas.openxmlformats.org/officeDocument/2006/relationships/tags" Target="../tags/tag49.xml"/><Relationship Id="rId6" Type="http://schemas.openxmlformats.org/officeDocument/2006/relationships/image" Target="../media/image8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5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3.wma"/><Relationship Id="rId2" Type="http://schemas.microsoft.com/office/2007/relationships/media" Target="../media/media53.wma"/><Relationship Id="rId1" Type="http://schemas.openxmlformats.org/officeDocument/2006/relationships/tags" Target="../tags/tag5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media54.wma"/><Relationship Id="rId2" Type="http://schemas.microsoft.com/office/2007/relationships/media" Target="../media/media54.wma"/><Relationship Id="rId1" Type="http://schemas.openxmlformats.org/officeDocument/2006/relationships/tags" Target="../tags/tag5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media55.wma"/><Relationship Id="rId2" Type="http://schemas.microsoft.com/office/2007/relationships/media" Target="../media/media55.wma"/><Relationship Id="rId1" Type="http://schemas.openxmlformats.org/officeDocument/2006/relationships/tags" Target="../tags/tag53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media56.wma"/><Relationship Id="rId2" Type="http://schemas.microsoft.com/office/2007/relationships/media" Target="../media/media56.wma"/><Relationship Id="rId1" Type="http://schemas.openxmlformats.org/officeDocument/2006/relationships/tags" Target="../tags/tag54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7.wma"/><Relationship Id="rId2" Type="http://schemas.microsoft.com/office/2007/relationships/media" Target="../media/media57.wma"/><Relationship Id="rId1" Type="http://schemas.openxmlformats.org/officeDocument/2006/relationships/tags" Target="../tags/tag55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8.wma"/><Relationship Id="rId2" Type="http://schemas.microsoft.com/office/2007/relationships/media" Target="../media/media58.wma"/><Relationship Id="rId1" Type="http://schemas.openxmlformats.org/officeDocument/2006/relationships/tags" Target="../tags/tag56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audio" Target="../media/media59.wma"/><Relationship Id="rId2" Type="http://schemas.microsoft.com/office/2007/relationships/media" Target="../media/media59.wma"/><Relationship Id="rId1" Type="http://schemas.openxmlformats.org/officeDocument/2006/relationships/tags" Target="../tags/tag5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audio" Target="../media/media60.wma"/><Relationship Id="rId2" Type="http://schemas.microsoft.com/office/2007/relationships/media" Target="../media/media60.wma"/><Relationship Id="rId1" Type="http://schemas.openxmlformats.org/officeDocument/2006/relationships/tags" Target="../tags/tag58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audio" Target="../media/media61.wma"/><Relationship Id="rId2" Type="http://schemas.microsoft.com/office/2007/relationships/media" Target="../media/media61.wma"/><Relationship Id="rId1" Type="http://schemas.openxmlformats.org/officeDocument/2006/relationships/tags" Target="../tags/tag5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2.wma"/><Relationship Id="rId7" Type="http://schemas.openxmlformats.org/officeDocument/2006/relationships/hyperlink" Target="https://github.com/pdewan/Sync" TargetMode="External"/><Relationship Id="rId2" Type="http://schemas.microsoft.com/office/2007/relationships/media" Target="../media/media62.wma"/><Relationship Id="rId1" Type="http://schemas.openxmlformats.org/officeDocument/2006/relationships/tags" Target="../tags/tag60.xml"/><Relationship Id="rId6" Type="http://schemas.openxmlformats.org/officeDocument/2006/relationships/hyperlink" Target="http://www.cs.unc.edu/~dewan/sync/" TargetMode="Externa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3.wma"/><Relationship Id="rId2" Type="http://schemas.microsoft.com/office/2007/relationships/media" Target="../media/media63.wma"/><Relationship Id="rId1" Type="http://schemas.openxmlformats.org/officeDocument/2006/relationships/tags" Target="../tags/tag61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4.wma"/><Relationship Id="rId2" Type="http://schemas.microsoft.com/office/2007/relationships/media" Target="../media/media64.wma"/><Relationship Id="rId1" Type="http://schemas.openxmlformats.org/officeDocument/2006/relationships/tags" Target="../tags/tag62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wma"/><Relationship Id="rId1" Type="http://schemas.microsoft.com/office/2007/relationships/media" Target="../media/media65.wma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audio" Target="../media/media66.wma"/><Relationship Id="rId2" Type="http://schemas.microsoft.com/office/2007/relationships/media" Target="../media/media66.wma"/><Relationship Id="rId1" Type="http://schemas.openxmlformats.org/officeDocument/2006/relationships/tags" Target="../tags/tag6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audio" Target="../media/media67.wma"/><Relationship Id="rId2" Type="http://schemas.microsoft.com/office/2007/relationships/media" Target="../media/media67.wma"/><Relationship Id="rId1" Type="http://schemas.openxmlformats.org/officeDocument/2006/relationships/tags" Target="../tags/tag64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media68.wma"/><Relationship Id="rId2" Type="http://schemas.microsoft.com/office/2007/relationships/media" Target="../media/media68.wma"/><Relationship Id="rId1" Type="http://schemas.openxmlformats.org/officeDocument/2006/relationships/tags" Target="../tags/tag6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audio" Target="../media/media69.wma"/><Relationship Id="rId2" Type="http://schemas.microsoft.com/office/2007/relationships/media" Target="../media/media69.wma"/><Relationship Id="rId1" Type="http://schemas.openxmlformats.org/officeDocument/2006/relationships/tags" Target="../tags/tag6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audio" Target="../media/media70.wma"/><Relationship Id="rId2" Type="http://schemas.microsoft.com/office/2007/relationships/media" Target="../media/media70.wma"/><Relationship Id="rId1" Type="http://schemas.openxmlformats.org/officeDocument/2006/relationships/tags" Target="../tags/tag67.xml"/><Relationship Id="rId6" Type="http://schemas.openxmlformats.org/officeDocument/2006/relationships/image" Target="../media/image2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audio" Target="../media/media71.wma"/><Relationship Id="rId2" Type="http://schemas.microsoft.com/office/2007/relationships/media" Target="../media/media71.wma"/><Relationship Id="rId1" Type="http://schemas.openxmlformats.org/officeDocument/2006/relationships/tags" Target="../tags/tag68.x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audio" Target="../media/media72.wma"/><Relationship Id="rId7" Type="http://schemas.openxmlformats.org/officeDocument/2006/relationships/image" Target="../media/image2.png"/><Relationship Id="rId2" Type="http://schemas.microsoft.com/office/2007/relationships/media" Target="../media/media72.wma"/><Relationship Id="rId1" Type="http://schemas.openxmlformats.org/officeDocument/2006/relationships/tags" Target="../tags/tag6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3.wma"/><Relationship Id="rId1" Type="http://schemas.microsoft.com/office/2007/relationships/media" Target="../media/media73.wm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4.wma"/><Relationship Id="rId1" Type="http://schemas.microsoft.com/office/2007/relationships/media" Target="../media/media74.wma"/><Relationship Id="rId6" Type="http://schemas.openxmlformats.org/officeDocument/2006/relationships/image" Target="../media/image2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5.wma"/><Relationship Id="rId2" Type="http://schemas.microsoft.com/office/2007/relationships/media" Target="../media/media75.wma"/><Relationship Id="rId1" Type="http://schemas.openxmlformats.org/officeDocument/2006/relationships/tags" Target="../tags/tag70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audio" Target="../media/media76.wma"/><Relationship Id="rId7" Type="http://schemas.openxmlformats.org/officeDocument/2006/relationships/image" Target="../media/image2.png"/><Relationship Id="rId2" Type="http://schemas.microsoft.com/office/2007/relationships/media" Target="../media/media76.wma"/><Relationship Id="rId1" Type="http://schemas.openxmlformats.org/officeDocument/2006/relationships/tags" Target="../tags/tag71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77.wma"/><Relationship Id="rId1" Type="http://schemas.microsoft.com/office/2007/relationships/media" Target="../media/media77.wm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78.wma"/><Relationship Id="rId1" Type="http://schemas.microsoft.com/office/2007/relationships/media" Target="../media/media78.wma"/><Relationship Id="rId6" Type="http://schemas.openxmlformats.org/officeDocument/2006/relationships/image" Target="../media/image20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2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79.wma"/><Relationship Id="rId1" Type="http://schemas.microsoft.com/office/2007/relationships/media" Target="../media/media79.wm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3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80.wma"/><Relationship Id="rId1" Type="http://schemas.microsoft.com/office/2007/relationships/media" Target="../media/media80.wm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2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81.wma"/><Relationship Id="rId1" Type="http://schemas.microsoft.com/office/2007/relationships/media" Target="../media/media81.wm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5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82.wma"/><Relationship Id="rId1" Type="http://schemas.microsoft.com/office/2007/relationships/media" Target="../media/media82.wm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2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83.wma"/><Relationship Id="rId1" Type="http://schemas.microsoft.com/office/2007/relationships/media" Target="../media/media83.wma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7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84.wma"/><Relationship Id="rId1" Type="http://schemas.microsoft.com/office/2007/relationships/media" Target="../media/media84.wma"/><Relationship Id="rId6" Type="http://schemas.openxmlformats.org/officeDocument/2006/relationships/image" Target="../media/image9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2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85.wma"/><Relationship Id="rId1" Type="http://schemas.microsoft.com/office/2007/relationships/media" Target="../media/media85.wma"/><Relationship Id="rId6" Type="http://schemas.openxmlformats.org/officeDocument/2006/relationships/image" Target="../media/image24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19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6.wma"/><Relationship Id="rId2" Type="http://schemas.microsoft.com/office/2007/relationships/media" Target="../media/media86.wma"/><Relationship Id="rId1" Type="http://schemas.openxmlformats.org/officeDocument/2006/relationships/tags" Target="../tags/tag7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6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audio" Target="../media/media87.wma"/><Relationship Id="rId2" Type="http://schemas.microsoft.com/office/2007/relationships/media" Target="../media/media87.wma"/><Relationship Id="rId1" Type="http://schemas.openxmlformats.org/officeDocument/2006/relationships/tags" Target="../tags/tag7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audio" Target="../media/media88.wma"/><Relationship Id="rId7" Type="http://schemas.openxmlformats.org/officeDocument/2006/relationships/hyperlink" Target="https://github.com/pdewan/Sync" TargetMode="External"/><Relationship Id="rId2" Type="http://schemas.microsoft.com/office/2007/relationships/media" Target="../media/media88.wma"/><Relationship Id="rId1" Type="http://schemas.openxmlformats.org/officeDocument/2006/relationships/tags" Target="../tags/tag74.xml"/><Relationship Id="rId6" Type="http://schemas.openxmlformats.org/officeDocument/2006/relationships/hyperlink" Target="http://www.cs.unc.edu/~dewan/sync/" TargetMode="Externa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audio" Target="../media/media89.wma"/><Relationship Id="rId2" Type="http://schemas.microsoft.com/office/2007/relationships/media" Target="../media/media89.wma"/><Relationship Id="rId1" Type="http://schemas.openxmlformats.org/officeDocument/2006/relationships/tags" Target="../tags/tag75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Replicated vs. Centralized Model Sharing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324600" cy="1549878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Prasun Dewan</a:t>
            </a:r>
          </a:p>
          <a:p>
            <a:r>
              <a:rPr lang="en-US" dirty="0" smtClean="0"/>
              <a:t>Department of Computer Science</a:t>
            </a:r>
          </a:p>
          <a:p>
            <a:r>
              <a:rPr lang="en-US" dirty="0" smtClean="0"/>
              <a:t>University of North Carolina at Chapel Hill</a:t>
            </a:r>
          </a:p>
          <a:p>
            <a:r>
              <a:rPr lang="en-US" dirty="0" smtClean="0">
                <a:hlinkClick r:id="rId4"/>
              </a:rPr>
              <a:t>dewan@cs.unc.edu</a:t>
            </a:r>
            <a:endParaRPr lang="en-US" dirty="0" smtClean="0"/>
          </a:p>
          <a:p>
            <a:r>
              <a:rPr lang="en-US" dirty="0" smtClean="0"/>
              <a:t>Code available </a:t>
            </a:r>
            <a:r>
              <a:rPr lang="en-US" dirty="0"/>
              <a:t>at: </a:t>
            </a:r>
            <a:r>
              <a:rPr lang="en-US" dirty="0">
                <a:hlinkClick r:id="rId5"/>
              </a:rPr>
              <a:t>https://</a:t>
            </a:r>
            <a:r>
              <a:rPr lang="en-US" dirty="0" smtClean="0">
                <a:hlinkClick r:id="rId5"/>
              </a:rPr>
              <a:t>github.com/pdewan/ColabTeaching</a:t>
            </a:r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39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Single-user vs </a:t>
            </a:r>
            <a:r>
              <a:rPr lang="en-US" dirty="0" smtClean="0"/>
              <a:t>Replicated: Replicated and Non Replicated Write Methods</a:t>
            </a:r>
            <a:endParaRPr lang="en-US" dirty="0"/>
          </a:p>
        </p:txBody>
      </p:sp>
      <p:sp>
        <p:nvSpPr>
          <p:cNvPr id="28" name="Line 1043"/>
          <p:cNvSpPr>
            <a:spLocks noChangeShapeType="1"/>
          </p:cNvSpPr>
          <p:nvPr/>
        </p:nvSpPr>
        <p:spPr bwMode="auto">
          <a:xfrm flipH="1">
            <a:off x="3922887" y="2095500"/>
            <a:ext cx="0" cy="685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243871" y="2170152"/>
            <a:ext cx="15504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elementAdded</a:t>
            </a:r>
            <a:endParaRPr lang="en-US" sz="1600" dirty="0"/>
          </a:p>
        </p:txBody>
      </p:sp>
      <p:sp>
        <p:nvSpPr>
          <p:cNvPr id="30" name="Rectangle 29"/>
          <p:cNvSpPr/>
          <p:nvPr/>
        </p:nvSpPr>
        <p:spPr>
          <a:xfrm>
            <a:off x="2895600" y="1524000"/>
            <a:ext cx="22098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2895600" y="2743200"/>
            <a:ext cx="2286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EchoerInteractor</a:t>
            </a:r>
            <a:endParaRPr lang="en-US" dirty="0"/>
          </a:p>
        </p:txBody>
      </p:sp>
      <p:sp>
        <p:nvSpPr>
          <p:cNvPr id="32" name="Line 1043"/>
          <p:cNvSpPr>
            <a:spLocks noChangeShapeType="1"/>
          </p:cNvSpPr>
          <p:nvPr/>
        </p:nvSpPr>
        <p:spPr bwMode="auto">
          <a:xfrm flipV="1">
            <a:off x="4114800" y="2057400"/>
            <a:ext cx="0" cy="685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078514" y="2210840"/>
            <a:ext cx="15792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/>
              <a:t>observableAdd</a:t>
            </a:r>
            <a:endParaRPr lang="en-US" sz="1600" dirty="0"/>
          </a:p>
        </p:txBody>
      </p:sp>
      <p:sp>
        <p:nvSpPr>
          <p:cNvPr id="48" name="Rectangle 47"/>
          <p:cNvSpPr/>
          <p:nvPr/>
        </p:nvSpPr>
        <p:spPr>
          <a:xfrm>
            <a:off x="1905000" y="5562600"/>
            <a:ext cx="1905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IMInteractor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3657600" y="4343400"/>
            <a:ext cx="1143000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toOthers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4800600" y="4419600"/>
            <a:ext cx="18288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Communicator</a:t>
            </a:r>
            <a:endParaRPr lang="en-US" dirty="0"/>
          </a:p>
        </p:txBody>
      </p:sp>
      <p:sp>
        <p:nvSpPr>
          <p:cNvPr id="52" name="Line 1043"/>
          <p:cNvSpPr>
            <a:spLocks noChangeShapeType="1"/>
          </p:cNvSpPr>
          <p:nvPr/>
        </p:nvSpPr>
        <p:spPr bwMode="auto">
          <a:xfrm flipH="1" flipV="1">
            <a:off x="2957209" y="4944147"/>
            <a:ext cx="0" cy="609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3" name="Line 1043"/>
          <p:cNvSpPr>
            <a:spLocks noChangeShapeType="1"/>
          </p:cNvSpPr>
          <p:nvPr/>
        </p:nvSpPr>
        <p:spPr bwMode="auto">
          <a:xfrm>
            <a:off x="3657600" y="4724400"/>
            <a:ext cx="11430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1465950" y="5105400"/>
            <a:ext cx="1638092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replicatedAdd</a:t>
            </a:r>
            <a:endParaRPr lang="en-US" dirty="0"/>
          </a:p>
        </p:txBody>
      </p:sp>
      <p:sp>
        <p:nvSpPr>
          <p:cNvPr id="55" name="Line 1043"/>
          <p:cNvSpPr>
            <a:spLocks noChangeShapeType="1"/>
          </p:cNvSpPr>
          <p:nvPr/>
        </p:nvSpPr>
        <p:spPr bwMode="auto">
          <a:xfrm flipH="1">
            <a:off x="5167084" y="4969877"/>
            <a:ext cx="0" cy="609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6" name="TextBox 55"/>
          <p:cNvSpPr txBox="1"/>
          <p:nvPr/>
        </p:nvSpPr>
        <p:spPr>
          <a:xfrm>
            <a:off x="5133295" y="5105400"/>
            <a:ext cx="1586819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objectReceived</a:t>
            </a:r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724400" y="5562600"/>
            <a:ext cx="1981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IMCoupler</a:t>
            </a:r>
            <a:endParaRPr lang="en-US" dirty="0"/>
          </a:p>
        </p:txBody>
      </p:sp>
      <p:sp>
        <p:nvSpPr>
          <p:cNvPr id="58" name="Line 1043"/>
          <p:cNvSpPr>
            <a:spLocks noChangeShapeType="1"/>
          </p:cNvSpPr>
          <p:nvPr/>
        </p:nvSpPr>
        <p:spPr bwMode="auto">
          <a:xfrm flipH="1" flipV="1">
            <a:off x="2895600" y="4953000"/>
            <a:ext cx="2209800" cy="59189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 rot="821664">
            <a:off x="3632877" y="4985507"/>
            <a:ext cx="1670940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observableAdd</a:t>
            </a:r>
            <a:endParaRPr lang="en-US" dirty="0"/>
          </a:p>
        </p:txBody>
      </p:sp>
      <p:sp>
        <p:nvSpPr>
          <p:cNvPr id="60" name="Line 1043"/>
          <p:cNvSpPr>
            <a:spLocks noChangeShapeType="1"/>
          </p:cNvSpPr>
          <p:nvPr/>
        </p:nvSpPr>
        <p:spPr bwMode="auto">
          <a:xfrm flipV="1">
            <a:off x="1219200" y="5867400"/>
            <a:ext cx="6858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1219200" y="5562600"/>
            <a:ext cx="762000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input</a:t>
            </a:r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5944538" y="1102469"/>
            <a:ext cx="2833914" cy="9596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Each write method has a single-user and replicated version</a:t>
            </a:r>
          </a:p>
        </p:txBody>
      </p:sp>
      <p:sp>
        <p:nvSpPr>
          <p:cNvPr id="71" name="Rectangle 70"/>
          <p:cNvSpPr/>
          <p:nvPr/>
        </p:nvSpPr>
        <p:spPr>
          <a:xfrm>
            <a:off x="5928325" y="2214495"/>
            <a:ext cx="2833914" cy="6631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Both notify observers</a:t>
            </a:r>
          </a:p>
        </p:txBody>
      </p:sp>
      <p:sp>
        <p:nvSpPr>
          <p:cNvPr id="72" name="Rectangle 71"/>
          <p:cNvSpPr/>
          <p:nvPr/>
        </p:nvSpPr>
        <p:spPr>
          <a:xfrm>
            <a:off x="5944538" y="3052779"/>
            <a:ext cx="2833914" cy="6631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Local input triggers replicated version</a:t>
            </a:r>
          </a:p>
        </p:txBody>
      </p:sp>
      <p:sp>
        <p:nvSpPr>
          <p:cNvPr id="73" name="Rectangle 72"/>
          <p:cNvSpPr/>
          <p:nvPr/>
        </p:nvSpPr>
        <p:spPr>
          <a:xfrm>
            <a:off x="5957508" y="3908813"/>
            <a:ext cx="2833914" cy="6631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Remote  input triggers single-user version</a:t>
            </a:r>
          </a:p>
        </p:txBody>
      </p:sp>
      <p:sp>
        <p:nvSpPr>
          <p:cNvPr id="74" name="Rectangle 73"/>
          <p:cNvSpPr/>
          <p:nvPr/>
        </p:nvSpPr>
        <p:spPr>
          <a:xfrm>
            <a:off x="2349500" y="6156713"/>
            <a:ext cx="4388757" cy="66318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Multiple write methods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setP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replicatedSetP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()</a:t>
            </a:r>
          </a:p>
        </p:txBody>
      </p:sp>
      <p:sp>
        <p:nvSpPr>
          <p:cNvPr id="34" name="Rectangle 33"/>
          <p:cNvSpPr/>
          <p:nvPr/>
        </p:nvSpPr>
        <p:spPr>
          <a:xfrm>
            <a:off x="1828800" y="4343400"/>
            <a:ext cx="1828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Replicated</a:t>
            </a:r>
          </a:p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8404973"/>
      </p:ext>
    </p:extLst>
  </p:cSld>
  <p:clrMapOvr>
    <a:masterClrMapping/>
  </p:clrMapOvr>
  <p:transition advTm="1993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0" grpId="0"/>
      <p:bldP spid="52" grpId="0" animBg="1"/>
      <p:bldP spid="53" grpId="0" animBg="1"/>
      <p:bldP spid="54" grpId="0"/>
      <p:bldP spid="55" grpId="0" animBg="1"/>
      <p:bldP spid="56" grpId="0"/>
      <p:bldP spid="58" grpId="0" animBg="1"/>
      <p:bldP spid="59" grpId="0"/>
      <p:bldP spid="60" grpId="0" animBg="1"/>
      <p:bldP spid="61" grpId="0"/>
      <p:bldP spid="70" grpId="0" animBg="1"/>
      <p:bldP spid="71" grpId="0" animBg="1"/>
      <p:bldP spid="72" grpId="0" animBg="1"/>
      <p:bldP spid="73" grpId="0" animBg="1"/>
      <p:bldP spid="74" grpId="0" animBg="1"/>
    </p:bldLst>
  </p:timing>
  <p:extLst>
    <p:ext uri="{3A86A75C-4F4B-4683-9AE1-C65F6400EC91}">
      <p14:laserTraceLst xmlns:p14="http://schemas.microsoft.com/office/powerpoint/2010/main">
        <p14:tracePtLst>
          <p14:tracePt t="17510" x="5938838" y="4946650"/>
          <p14:tracePt t="17806" x="5929313" y="4946650"/>
          <p14:tracePt t="17818" x="5902325" y="4946650"/>
          <p14:tracePt t="17841" x="5875338" y="4946650"/>
          <p14:tracePt t="17874" x="5705475" y="4911725"/>
          <p14:tracePt t="17884" x="5653088" y="4894263"/>
          <p14:tracePt t="17908" x="5545138" y="4857750"/>
          <p14:tracePt t="17940" x="5438775" y="4822825"/>
          <p14:tracePt t="17947" x="5411788" y="4822825"/>
          <p14:tracePt t="17975" x="5348288" y="4813300"/>
          <p14:tracePt t="18007" x="5224463" y="4795838"/>
          <p14:tracePt t="18015" x="5153025" y="4795838"/>
          <p14:tracePt t="18041" x="5116513" y="4795838"/>
          <p14:tracePt t="18074" x="5027613" y="4795838"/>
          <p14:tracePt t="18078" x="4929188" y="4795838"/>
          <p14:tracePt t="18108" x="4894263" y="4795838"/>
          <p14:tracePt t="18144" x="4616450" y="4803775"/>
          <p14:tracePt t="18154" x="4581525" y="4803775"/>
          <p14:tracePt t="18175" x="4357688" y="4795838"/>
          <p14:tracePt t="18208" x="4044950" y="4786313"/>
          <p14:tracePt t="18215" x="3990975" y="4786313"/>
          <p14:tracePt t="18243" x="3867150" y="4776788"/>
          <p14:tracePt t="18276" x="3768725" y="4768850"/>
          <p14:tracePt t="18308" x="3652838" y="4751388"/>
          <p14:tracePt t="18315" x="3581400" y="4741863"/>
          <p14:tracePt t="18343" x="3554413" y="4741863"/>
          <p14:tracePt t="18410" x="3500438" y="4741863"/>
          <p14:tracePt t="18423" x="3473450" y="4741863"/>
          <p14:tracePt t="18443" x="3438525" y="4751388"/>
          <p14:tracePt t="18476" x="3367088" y="4768850"/>
          <p14:tracePt t="18486" x="3322638" y="4786313"/>
          <p14:tracePt t="18510" x="3303588" y="4786313"/>
          <p14:tracePt t="18543" x="3187700" y="4813300"/>
          <p14:tracePt t="18561" x="3160713" y="4813300"/>
          <p14:tracePt t="18630" x="3152775" y="4813300"/>
          <p14:tracePt t="18661" x="3133725" y="4822825"/>
          <p14:tracePt t="18673" x="3125788" y="4822825"/>
          <p14:tracePt t="18691" x="3116263" y="4822825"/>
          <p14:tracePt t="18710" x="3108325" y="4830763"/>
          <p14:tracePt t="18743" x="3098800" y="4830763"/>
          <p14:tracePt t="18764" x="3089275" y="4830763"/>
          <p14:tracePt t="18939" x="3081338" y="4830763"/>
          <p14:tracePt t="36830" x="3081338" y="4822825"/>
          <p14:tracePt t="36842" x="3062288" y="4822825"/>
          <p14:tracePt t="36873" x="3044825" y="4822825"/>
          <p14:tracePt t="36885" x="3027363" y="4822825"/>
          <p14:tracePt t="36906" x="2973388" y="4822825"/>
          <p14:tracePt t="36939" x="2894013" y="4857750"/>
          <p14:tracePt t="36947" x="2874963" y="4867275"/>
          <p14:tracePt t="36973" x="2840038" y="4911725"/>
          <p14:tracePt t="37006" x="2759075" y="4991100"/>
          <p14:tracePt t="37041" x="2616200" y="5268913"/>
          <p14:tracePt t="37074" x="2536825" y="5545138"/>
          <p14:tracePt t="37107" x="2509838" y="5741988"/>
          <p14:tracePt t="37121" x="2482850" y="5911850"/>
          <p14:tracePt t="37141" x="2473325" y="5991225"/>
          <p14:tracePt t="37174" x="2446338" y="6126163"/>
          <p14:tracePt t="37183" x="2446338" y="6143625"/>
          <p14:tracePt t="37207" x="2446338" y="6188075"/>
          <p14:tracePt t="37241" x="2500313" y="6303963"/>
          <p14:tracePt t="37246" x="2571750" y="6394450"/>
          <p14:tracePt t="37274" x="2633663" y="6456363"/>
          <p14:tracePt t="37307" x="2724150" y="6537325"/>
          <p14:tracePt t="37310" x="2751138" y="6545263"/>
          <p14:tracePt t="37342" x="2847975" y="6599238"/>
          <p14:tracePt t="37374" x="2894013" y="6608763"/>
          <p14:tracePt t="37392" x="2919413" y="6608763"/>
          <p14:tracePt t="37408" x="2938463" y="6608763"/>
          <p14:tracePt t="37441" x="3009900" y="6608763"/>
          <p14:tracePt t="37451" x="3044825" y="6589713"/>
          <p14:tracePt t="37475" x="3054350" y="6581775"/>
          <p14:tracePt t="37507" x="3098800" y="6518275"/>
          <p14:tracePt t="37513" x="3143250" y="6394450"/>
          <p14:tracePt t="37542" x="3152775" y="6367463"/>
          <p14:tracePt t="37574" x="3160713" y="6215063"/>
          <p14:tracePt t="37579" x="3160713" y="6143625"/>
          <p14:tracePt t="37609" x="3160713" y="6089650"/>
          <p14:tracePt t="37641" x="3160713" y="6037263"/>
          <p14:tracePt t="37656" x="3160713" y="5973763"/>
          <p14:tracePt t="37676" x="3160713" y="5946775"/>
          <p14:tracePt t="37709" x="3160713" y="5857875"/>
          <p14:tracePt t="37719" x="3152775" y="5776913"/>
          <p14:tracePt t="37742" x="3152775" y="5751513"/>
          <p14:tracePt t="37775" x="3152775" y="5741988"/>
          <p14:tracePt t="37864" x="3143250" y="5751513"/>
          <p14:tracePt t="37876" x="3143250" y="5776913"/>
          <p14:tracePt t="37888" x="3133725" y="5795963"/>
          <p14:tracePt t="37910" x="3133725" y="5803900"/>
          <p14:tracePt t="37943" x="3133725" y="5813425"/>
          <p14:tracePt t="38015" x="3133725" y="5822950"/>
          <p14:tracePt t="38063" x="3125788" y="5830888"/>
          <p14:tracePt t="38132" x="3125788" y="5840413"/>
          <p14:tracePt t="38239" x="3125788" y="5848350"/>
          <p14:tracePt t="38680" x="3116263" y="5848350"/>
          <p14:tracePt t="51167" x="3125788" y="5848350"/>
          <p14:tracePt t="51179" x="3125788" y="5857875"/>
          <p14:tracePt t="51197" x="3125788" y="5867400"/>
          <p14:tracePt t="51222" x="3133725" y="5867400"/>
          <p14:tracePt t="51255" x="3152775" y="5867400"/>
          <p14:tracePt t="51289" x="3170238" y="5857875"/>
          <p14:tracePt t="51308" x="3170238" y="5830888"/>
          <p14:tracePt t="51339" x="3170238" y="5813425"/>
          <p14:tracePt t="51351" x="3170238" y="5795963"/>
          <p14:tracePt t="51370" x="3152775" y="5759450"/>
          <p14:tracePt t="51383" x="3143250" y="5741988"/>
          <p14:tracePt t="51402" x="3116263" y="5705475"/>
          <p14:tracePt t="51428" x="3098800" y="5680075"/>
          <p14:tracePt t="51447" x="3054350" y="5643563"/>
          <p14:tracePt t="51467" x="3000375" y="5626100"/>
          <p14:tracePt t="51478" x="2982913" y="5626100"/>
          <p14:tracePt t="51490" x="2955925" y="5626100"/>
          <p14:tracePt t="51509" x="2901950" y="5634038"/>
          <p14:tracePt t="51529" x="2847975" y="5661025"/>
          <p14:tracePt t="51541" x="2830513" y="5680075"/>
          <p14:tracePt t="51560" x="2786063" y="5724525"/>
          <p14:tracePt t="51571" x="2768600" y="5741988"/>
          <p14:tracePt t="51591" x="2724150" y="5803900"/>
          <p14:tracePt t="51603" x="2714625" y="5840413"/>
          <p14:tracePt t="51622" x="2705100" y="5875338"/>
          <p14:tracePt t="51634" x="2705100" y="5894388"/>
          <p14:tracePt t="51652" x="2705100" y="5973763"/>
          <p14:tracePt t="51664" x="2714625" y="6027738"/>
          <p14:tracePt t="51684" x="2741613" y="6116638"/>
          <p14:tracePt t="51697" x="2768600" y="6153150"/>
          <p14:tracePt t="51715" x="2813050" y="6251575"/>
          <p14:tracePt t="51727" x="2840038" y="6276975"/>
          <p14:tracePt t="51747" x="2911475" y="6348413"/>
          <p14:tracePt t="51758" x="2938463" y="6367463"/>
          <p14:tracePt t="51778" x="2982913" y="6411913"/>
          <p14:tracePt t="51811" x="3036888" y="6446838"/>
          <p14:tracePt t="51875" x="3062288" y="6446838"/>
          <p14:tracePt t="51887" x="3071813" y="6419850"/>
          <p14:tracePt t="51905" x="3089275" y="6375400"/>
          <p14:tracePt t="51918" x="3098800" y="6357938"/>
          <p14:tracePt t="51937" x="3098800" y="6303963"/>
          <p14:tracePt t="51948" x="3098800" y="6286500"/>
          <p14:tracePt t="51981" x="3098800" y="6269038"/>
          <p14:tracePt t="52001" x="3089275" y="6259513"/>
          <p14:tracePt t="52013" x="3081338" y="6251575"/>
          <p14:tracePt t="52032" x="3036888" y="6205538"/>
          <p14:tracePt t="52044" x="3027363" y="6188075"/>
          <p14:tracePt t="52063" x="2973388" y="6153150"/>
          <p14:tracePt t="52075" x="2955925" y="6143625"/>
          <p14:tracePt t="52095" x="2911475" y="6126163"/>
          <p14:tracePt t="52108" x="2857500" y="6116638"/>
          <p14:tracePt t="52125" x="2795588" y="6116638"/>
          <p14:tracePt t="52138" x="2751138" y="6116638"/>
          <p14:tracePt t="52157" x="2724150" y="6126163"/>
          <p14:tracePt t="52183" x="2705100" y="6126163"/>
          <p14:tracePt t="52202" x="2705100" y="6134100"/>
          <p14:tracePt t="52313" x="2724150" y="6134100"/>
          <p14:tracePt t="52371" x="2732088" y="6134100"/>
          <p14:tracePt t="52391" x="2732088" y="6126163"/>
          <p14:tracePt t="52439" x="2732088" y="6116638"/>
          <p14:tracePt t="102098" x="2741613" y="6116638"/>
          <p14:tracePt t="102163" x="2741613" y="6126163"/>
          <p14:tracePt t="102194" x="2741613" y="6134100"/>
          <p14:tracePt t="102214" x="2741613" y="6143625"/>
          <p14:tracePt t="102226" x="2741613" y="6153150"/>
          <p14:tracePt t="102245" x="2768600" y="6180138"/>
          <p14:tracePt t="102258" x="2776538" y="6180138"/>
          <p14:tracePt t="102278" x="2830513" y="6215063"/>
          <p14:tracePt t="102289" x="2857500" y="6242050"/>
          <p14:tracePt t="102302" x="2901950" y="6269038"/>
          <p14:tracePt t="102321" x="2955925" y="6296025"/>
          <p14:tracePt t="102333" x="2973388" y="6303963"/>
          <p14:tracePt t="102353" x="3027363" y="6340475"/>
          <p14:tracePt t="102365" x="3054350" y="6357938"/>
          <p14:tracePt t="102384" x="3125788" y="6394450"/>
          <p14:tracePt t="102404" x="3224213" y="6446838"/>
          <p14:tracePt t="102415" x="3241675" y="6456363"/>
          <p14:tracePt t="102431" x="3276600" y="6473825"/>
          <p14:tracePt t="102448" x="3357563" y="6510338"/>
          <p14:tracePt t="102465" x="3394075" y="6537325"/>
          <p14:tracePt t="102481" x="3482975" y="6572250"/>
          <p14:tracePt t="102499" x="3517900" y="6589713"/>
          <p14:tracePt t="102518" x="3589338" y="6616700"/>
          <p14:tracePt t="102531" x="3670300" y="6653213"/>
          <p14:tracePt t="102548" x="3759200" y="6680200"/>
          <p14:tracePt t="102565" x="3840163" y="6705600"/>
          <p14:tracePt t="102582" x="3983038" y="6751638"/>
          <p14:tracePt t="102599" x="4054475" y="6769100"/>
          <p14:tracePt t="102615" x="4071938" y="6777038"/>
          <p14:tracePt t="102632" x="4152900" y="6796088"/>
          <p14:tracePt t="102648" x="4205288" y="6796088"/>
          <p14:tracePt t="102665" x="4276725" y="6804025"/>
          <p14:tracePt t="102684" x="4313238" y="6804025"/>
          <p14:tracePt t="102699" x="4419600" y="6813550"/>
          <p14:tracePt t="102716" x="4473575" y="6813550"/>
          <p14:tracePt t="102732" x="4500563" y="6813550"/>
          <p14:tracePt t="102749" x="4527550" y="6796088"/>
          <p14:tracePt t="102766" x="4554538" y="6796088"/>
          <p14:tracePt t="102782" x="4581525" y="6786563"/>
          <p14:tracePt t="102807" x="4608513" y="6777038"/>
          <p14:tracePt t="102825" x="4643438" y="6759575"/>
          <p14:tracePt t="102839" x="4670425" y="6759575"/>
          <p14:tracePt t="102859" x="4714875" y="6751638"/>
          <p14:tracePt t="102870" x="4732338" y="6751638"/>
          <p14:tracePt t="102889" x="4768850" y="6742113"/>
          <p14:tracePt t="102900" x="4795838" y="6732588"/>
          <p14:tracePt t="102919" x="4840288" y="6724650"/>
          <p14:tracePt t="102952" x="4902200" y="6724650"/>
          <p14:tracePt t="102979" x="4911725" y="6715125"/>
          <p14:tracePt t="130501" x="4911725" y="6724650"/>
          <p14:tracePt t="130520" x="4911725" y="6742113"/>
          <p14:tracePt t="130532" x="4938713" y="6751638"/>
          <p14:tracePt t="130551" x="4973638" y="6804025"/>
          <p14:tracePt t="130563" x="5018088" y="6840538"/>
          <p14:tracePt t="130582" x="5089525" y="6848475"/>
          <p14:tracePt t="130594" x="5108575" y="6848475"/>
          <p14:tracePt t="130613" x="5187950" y="6848475"/>
          <p14:tracePt t="130625" x="5232400" y="6848475"/>
          <p14:tracePt t="130645" x="5375275" y="6848475"/>
          <p14:tracePt t="130664" x="5616575" y="6848475"/>
          <p14:tracePt t="130676" x="5705475" y="6848475"/>
          <p14:tracePt t="130695" x="5929313" y="6848475"/>
          <p14:tracePt t="130706" x="6010275" y="6848475"/>
          <p14:tracePt t="130725" x="6224588" y="6848475"/>
          <p14:tracePt t="130737" x="6269038" y="6848475"/>
          <p14:tracePt t="130757" x="6446838" y="6848475"/>
          <p14:tracePt t="130770" x="6483350" y="6848475"/>
          <p14:tracePt t="130788" x="6554788" y="6848475"/>
          <p14:tracePt t="130801" x="6572250" y="6848475"/>
          <p14:tracePt t="130820" x="6589713" y="6848475"/>
          <p14:tracePt t="130853" x="6608763" y="6840538"/>
          <p14:tracePt t="130864" x="6626225" y="6796088"/>
          <p14:tracePt t="130884" x="6653213" y="6670675"/>
          <p14:tracePt t="130896" x="6670675" y="6589713"/>
          <p14:tracePt t="130915" x="6688138" y="6473825"/>
          <p14:tracePt t="130929" x="6705600" y="6419850"/>
          <p14:tracePt t="130941" x="6715125" y="6357938"/>
          <p14:tracePt t="130957" x="6732588" y="6215063"/>
          <p14:tracePt t="130977" x="6751638" y="6108700"/>
          <p14:tracePt t="130990" x="6759575" y="6054725"/>
          <p14:tracePt t="131017" x="6759575" y="5991225"/>
          <p14:tracePt t="131028" x="6759575" y="5973763"/>
          <p14:tracePt t="131040" x="6759575" y="5929313"/>
          <p14:tracePt t="131053" x="6751638" y="5902325"/>
          <p14:tracePt t="131071" x="6732588" y="5840413"/>
          <p14:tracePt t="131098" x="6697663" y="5776913"/>
          <p14:tracePt t="131117" x="6680200" y="5759450"/>
          <p14:tracePt t="131130" x="6670675" y="5751513"/>
          <p14:tracePt t="131150" x="6616700" y="5705475"/>
          <p14:tracePt t="131162" x="6589713" y="5688013"/>
          <p14:tracePt t="131181" x="6518275" y="5653088"/>
          <p14:tracePt t="131192" x="6500813" y="5653088"/>
          <p14:tracePt t="131212" x="6438900" y="5634038"/>
          <p14:tracePt t="131223" x="6411913" y="5634038"/>
          <p14:tracePt t="131242" x="6384925" y="5634038"/>
          <p14:tracePt t="131253" x="6357938" y="5626100"/>
          <p14:tracePt t="131273" x="6313488" y="5616575"/>
          <p14:tracePt t="131291" x="6242050" y="5599113"/>
          <p14:tracePt t="131304" x="6224588" y="5599113"/>
          <p14:tracePt t="131323" x="6180138" y="5589588"/>
          <p14:tracePt t="131334" x="6161088" y="5589588"/>
          <p14:tracePt t="131355" x="6108700" y="5581650"/>
          <p14:tracePt t="131367" x="6089650" y="5572125"/>
          <p14:tracePt t="131386" x="6054725" y="5554663"/>
          <p14:tracePt t="131397" x="6037263" y="5554663"/>
          <p14:tracePt t="131416" x="6010275" y="5537200"/>
          <p14:tracePt t="131443" x="6000750" y="5527675"/>
          <p14:tracePt t="131463" x="5991225" y="5510213"/>
          <p14:tracePt t="131496" x="5983288" y="5510213"/>
          <p14:tracePt t="131507" x="5983288" y="5500688"/>
          <p14:tracePt t="131573" x="5991225" y="5491163"/>
          <p14:tracePt t="131801" x="6000750" y="5491163"/>
          <p14:tracePt t="131823" x="6010275" y="5491163"/>
          <p14:tracePt t="131842" x="6027738" y="5491163"/>
          <p14:tracePt t="131853" x="6037263" y="5491163"/>
          <p14:tracePt t="131873" x="6062663" y="5491163"/>
          <p14:tracePt t="131886" x="6081713" y="5491163"/>
          <p14:tracePt t="131905" x="6108700" y="5491163"/>
          <p14:tracePt t="131916" x="6116638" y="5491163"/>
          <p14:tracePt t="131955" x="6134100" y="5491163"/>
          <p14:tracePt t="131967" x="6143625" y="5491163"/>
          <p14:tracePt t="131983" x="6153150" y="5491163"/>
          <p14:tracePt t="131999" x="6161088" y="5491163"/>
          <p14:tracePt t="132016" x="6170613" y="5491163"/>
          <p14:tracePt t="132033" x="6180138" y="5491163"/>
          <p14:tracePt t="132103" x="6180138" y="5483225"/>
          <p14:tracePt t="132122" x="6161088" y="5456238"/>
          <p14:tracePt t="132134" x="6143625" y="5446713"/>
          <p14:tracePt t="132154" x="6108700" y="5419725"/>
          <p14:tracePt t="132165" x="6099175" y="5419725"/>
          <p14:tracePt t="132186" x="6089650" y="5411788"/>
          <p14:tracePt t="132204" x="6072188" y="5411788"/>
          <p14:tracePt t="132248" x="6062663" y="5411788"/>
          <p14:tracePt t="132267" x="6054725" y="5411788"/>
          <p14:tracePt t="132294" x="6037263" y="5419725"/>
          <p14:tracePt t="132314" x="6037263" y="5446713"/>
          <p14:tracePt t="132377" x="6054725" y="5473700"/>
          <p14:tracePt t="132388" x="6072188" y="5483225"/>
          <p14:tracePt t="132406" x="6116638" y="5491163"/>
          <p14:tracePt t="132451" x="6126163" y="5491163"/>
          <p14:tracePt t="132471" x="6143625" y="5483225"/>
          <p14:tracePt t="132502" x="6153150" y="5473700"/>
          <p14:tracePt t="132534" x="6153150" y="5465763"/>
          <p14:tracePt t="134542" x="6153150" y="5456238"/>
          <p14:tracePt t="134562" x="6143625" y="5446713"/>
          <p14:tracePt t="134594" x="6143625" y="5438775"/>
          <p14:tracePt t="134642" x="6143625" y="5419725"/>
          <p14:tracePt t="134682" x="6143625" y="5411788"/>
          <p14:tracePt t="134732" x="6143625" y="5402263"/>
          <p14:tracePt t="134751" x="6143625" y="5384800"/>
          <p14:tracePt t="134764" x="6143625" y="5375275"/>
          <p14:tracePt t="134783" x="6134100" y="5348288"/>
          <p14:tracePt t="134794" x="6134100" y="5340350"/>
          <p14:tracePt t="134840" x="6126163" y="5340350"/>
          <p14:tracePt t="134859" x="6099175" y="5340350"/>
          <p14:tracePt t="134872" x="6081713" y="5340350"/>
          <p14:tracePt t="134892" x="6054725" y="5340350"/>
          <p14:tracePt t="134922" x="6045200" y="5340350"/>
          <p14:tracePt t="134933" x="6037263" y="5348288"/>
          <p14:tracePt t="134968" x="6037263" y="5357813"/>
          <p14:tracePt t="134987" x="6027738" y="5367338"/>
          <p14:tracePt t="134998" x="6027738" y="5384800"/>
          <p14:tracePt t="135018" x="6018213" y="5402263"/>
          <p14:tracePt t="135029" x="6018213" y="5419725"/>
          <p14:tracePt t="135049" x="6018213" y="5446713"/>
          <p14:tracePt t="135062" x="6018213" y="5465763"/>
          <p14:tracePt t="135349" x="6010275" y="5465763"/>
          <p14:tracePt t="135361" x="5991225" y="5465763"/>
          <p14:tracePt t="135380" x="5938838" y="5456238"/>
          <p14:tracePt t="135392" x="5919788" y="5456238"/>
          <p14:tracePt t="135412" x="5857875" y="5438775"/>
          <p14:tracePt t="135422" x="5830888" y="5438775"/>
          <p14:tracePt t="135442" x="5759450" y="5429250"/>
          <p14:tracePt t="135454" x="5724525" y="5429250"/>
          <p14:tracePt t="135473" x="5572125" y="5419725"/>
          <p14:tracePt t="135486" x="5483225" y="5419725"/>
          <p14:tracePt t="135504" x="5367338" y="5419725"/>
          <p14:tracePt t="135515" x="5313363" y="5419725"/>
          <p14:tracePt t="135535" x="5170488" y="5419725"/>
          <p14:tracePt t="135546" x="5099050" y="5419725"/>
          <p14:tracePt t="135565" x="4894263" y="5402263"/>
          <p14:tracePt t="135585" x="4633913" y="5394325"/>
          <p14:tracePt t="135597" x="4562475" y="5394325"/>
          <p14:tracePt t="135616" x="4419600" y="5367338"/>
          <p14:tracePt t="135628" x="4348163" y="5357813"/>
          <p14:tracePt t="135646" x="4179888" y="5340350"/>
          <p14:tracePt t="135662" x="4098925" y="5330825"/>
          <p14:tracePt t="135678" x="3929063" y="5295900"/>
          <p14:tracePt t="135702" x="3848100" y="5286375"/>
          <p14:tracePt t="135712" x="3751263" y="5259388"/>
          <p14:tracePt t="135729" x="3714750" y="5251450"/>
          <p14:tracePt t="135748" x="3687763" y="5251450"/>
          <p14:tracePt t="135762" x="3633788" y="5241925"/>
          <p14:tracePt t="135779" x="3581400" y="5232400"/>
          <p14:tracePt t="135796" x="3554413" y="5224463"/>
          <p14:tracePt t="135812" x="3482975" y="5205413"/>
          <p14:tracePt t="135834" x="3473450" y="5197475"/>
          <p14:tracePt t="135894" x="3473450" y="5187950"/>
          <p14:tracePt t="135912" x="3473450" y="5180013"/>
          <p14:tracePt t="135923" x="3473450" y="5160963"/>
          <p14:tracePt t="135993" x="3473450" y="5153025"/>
          <p14:tracePt t="136005" x="3473450" y="5143500"/>
          <p14:tracePt t="136023" x="3473450" y="5126038"/>
          <p14:tracePt t="136036" x="3465513" y="5108575"/>
          <p14:tracePt t="136055" x="3455988" y="5072063"/>
          <p14:tracePt t="136067" x="3455988" y="5062538"/>
          <p14:tracePt t="136086" x="3455988" y="5045075"/>
          <p14:tracePt t="136098" x="3446463" y="5037138"/>
          <p14:tracePt t="136117" x="3446463" y="5027613"/>
          <p14:tracePt t="136176" x="3438525" y="5027613"/>
          <p14:tracePt t="136195" x="3438525" y="5018088"/>
          <p14:tracePt t="136466" x="3438525" y="5010150"/>
          <p14:tracePt t="137028" x="3438525" y="5000625"/>
          <p14:tracePt t="137047" x="3446463" y="5000625"/>
          <p14:tracePt t="137058" x="3465513" y="5000625"/>
          <p14:tracePt t="137077" x="3482975" y="4991100"/>
          <p14:tracePt t="137104" x="3500438" y="4991100"/>
          <p14:tracePt t="137123" x="3527425" y="4991100"/>
          <p14:tracePt t="137135" x="3544888" y="4991100"/>
          <p14:tracePt t="137154" x="3589338" y="4991100"/>
          <p14:tracePt t="137173" x="3625850" y="5000625"/>
          <p14:tracePt t="137185" x="3652838" y="5000625"/>
          <p14:tracePt t="137203" x="3705225" y="5010150"/>
          <p14:tracePt t="137218" x="3732213" y="5010150"/>
          <p14:tracePt t="137235" x="3786188" y="5018088"/>
          <p14:tracePt t="137250" x="3813175" y="5027613"/>
          <p14:tracePt t="137267" x="3902075" y="5045075"/>
          <p14:tracePt t="137284" x="3929063" y="5045075"/>
          <p14:tracePt t="137301" x="4010025" y="5062538"/>
          <p14:tracePt t="137324" x="4081463" y="5081588"/>
          <p14:tracePt t="137343" x="4241800" y="5126038"/>
          <p14:tracePt t="137357" x="4303713" y="5153025"/>
          <p14:tracePt t="137376" x="4562475" y="5232400"/>
          <p14:tracePt t="137388" x="4633913" y="5259388"/>
          <p14:tracePt t="137408" x="4840288" y="5348288"/>
          <p14:tracePt t="137420" x="4902200" y="5367338"/>
          <p14:tracePt t="137438" x="5089525" y="5438775"/>
          <p14:tracePt t="137453" x="5170488" y="5465763"/>
          <p14:tracePt t="137470" x="5348288" y="5537200"/>
          <p14:tracePt t="137485" x="5411788" y="5562600"/>
          <p14:tracePt t="137503" x="5616575" y="5626100"/>
          <p14:tracePt t="137518" x="5634038" y="5634038"/>
          <p14:tracePt t="137535" x="5759450" y="5670550"/>
          <p14:tracePt t="137551" x="5822950" y="5688013"/>
          <p14:tracePt t="137568" x="5919788" y="5732463"/>
          <p14:tracePt t="137585" x="5973763" y="5741988"/>
          <p14:tracePt t="137602" x="6054725" y="5768975"/>
          <p14:tracePt t="137618" x="6108700" y="5776913"/>
          <p14:tracePt t="137635" x="6188075" y="5795963"/>
          <p14:tracePt t="137653" x="6215063" y="5803900"/>
          <p14:tracePt t="137669" x="6296025" y="5813425"/>
          <p14:tracePt t="137686" x="6357938" y="5822950"/>
          <p14:tracePt t="137711" x="6483350" y="5830888"/>
          <p14:tracePt t="137720" x="6510338" y="5830888"/>
          <p14:tracePt t="137740" x="6527800" y="5830888"/>
          <p14:tracePt t="137764" x="6545263" y="5830888"/>
          <p14:tracePt t="137784" x="6572250" y="5822950"/>
          <p14:tracePt t="137796" x="6589713" y="5813425"/>
          <p14:tracePt t="137815" x="6643688" y="5786438"/>
          <p14:tracePt t="137827" x="6643688" y="5776913"/>
          <p14:tracePt t="137846" x="6653213" y="5776913"/>
          <p14:tracePt t="137894" x="6643688" y="5776913"/>
          <p14:tracePt t="137906" x="6626225" y="5768975"/>
          <p14:tracePt t="137925" x="6572250" y="5759450"/>
          <p14:tracePt t="137937" x="6554788" y="5759450"/>
          <p14:tracePt t="137955" x="6510338" y="5751513"/>
          <p14:tracePt t="137966" x="6491288" y="5751513"/>
          <p14:tracePt t="137988" x="6438900" y="5751513"/>
          <p14:tracePt t="138005" x="6357938" y="5751513"/>
          <p14:tracePt t="138018" x="6330950" y="5751513"/>
          <p14:tracePt t="138038" x="6303963" y="5751513"/>
          <p14:tracePt t="138050" x="6286500" y="5751513"/>
          <p14:tracePt t="138069" x="6269038" y="5732463"/>
          <p14:tracePt t="138080" x="6259513" y="5732463"/>
          <p14:tracePt t="138099" x="6251575" y="5724525"/>
          <p14:tracePt t="138126" x="6242050" y="5697538"/>
          <p14:tracePt t="138145" x="6215063" y="5661025"/>
          <p14:tracePt t="138157" x="6205538" y="5643563"/>
          <p14:tracePt t="138176" x="6180138" y="5589588"/>
          <p14:tracePt t="138190" x="6180138" y="5581650"/>
          <p14:tracePt t="138208" x="6153150" y="5554663"/>
          <p14:tracePt t="138221" x="6153150" y="5545138"/>
          <p14:tracePt t="138240" x="6126163" y="5510213"/>
          <p14:tracePt t="138257" x="6116638" y="5491163"/>
          <p14:tracePt t="138285" x="6099175" y="5473700"/>
          <p14:tracePt t="138304" x="6099175" y="5465763"/>
          <p14:tracePt t="138316" x="6089650" y="5465763"/>
          <p14:tracePt t="138336" x="6089650" y="5456238"/>
          <p14:tracePt t="138411" x="6081713" y="5456238"/>
          <p14:tracePt t="138759" x="6081713" y="5446713"/>
          <p14:tracePt t="138995" x="6072188" y="5446713"/>
          <p14:tracePt t="139120" x="6072188" y="5438775"/>
          <p14:tracePt t="141683" x="6072188" y="5429250"/>
          <p14:tracePt t="141701" x="6081713" y="5429250"/>
          <p14:tracePt t="141727" x="6089650" y="5429250"/>
          <p14:tracePt t="141746" x="6099175" y="5429250"/>
          <p14:tracePt t="141809" x="6116638" y="5429250"/>
          <p14:tracePt t="141842" x="6116638" y="5419725"/>
          <p14:tracePt t="141873" x="6126163" y="5419725"/>
          <p14:tracePt t="141898" x="6126163" y="5411788"/>
          <p14:tracePt t="141918" x="6134100" y="5411788"/>
          <p14:tracePt t="141951" x="6134100" y="5394325"/>
          <p14:tracePt t="141964" x="6134100" y="5384800"/>
          <p14:tracePt t="141983" x="6126163" y="5348288"/>
          <p14:tracePt t="141996" x="6126163" y="5330825"/>
          <p14:tracePt t="142016" x="6116638" y="5313363"/>
          <p14:tracePt t="142027" x="6099175" y="5303838"/>
          <p14:tracePt t="142047" x="6072188" y="5268913"/>
          <p14:tracePt t="142058" x="6054725" y="5259388"/>
          <p14:tracePt t="142077" x="6010275" y="5232400"/>
          <p14:tracePt t="142090" x="5991225" y="5224463"/>
          <p14:tracePt t="142117" x="5983288" y="5224463"/>
          <p14:tracePt t="142128" x="5965825" y="5214938"/>
          <p14:tracePt t="142139" x="5946775" y="5214938"/>
          <p14:tracePt t="142171" x="5894388" y="5214938"/>
          <p14:tracePt t="142183" x="5867400" y="5214938"/>
          <p14:tracePt t="142203" x="5822950" y="5224463"/>
          <p14:tracePt t="142215" x="5803900" y="5224463"/>
          <p14:tracePt t="142235" x="5741988" y="5251450"/>
          <p14:tracePt t="142247" x="5724525" y="5259388"/>
          <p14:tracePt t="142266" x="5697538" y="5276850"/>
          <p14:tracePt t="142279" x="5680075" y="5295900"/>
          <p14:tracePt t="142313" x="5661025" y="5313363"/>
          <p14:tracePt t="142345" x="5643563" y="5357813"/>
          <p14:tracePt t="142370" x="5643563" y="5375275"/>
          <p14:tracePt t="142390" x="5643563" y="5402263"/>
          <p14:tracePt t="142402" x="5643563" y="5419725"/>
          <p14:tracePt t="142421" x="5643563" y="5438775"/>
          <p14:tracePt t="142441" x="5653088" y="5456238"/>
          <p14:tracePt t="142453" x="5670550" y="5465763"/>
          <p14:tracePt t="142465" x="5680075" y="5483225"/>
          <p14:tracePt t="142485" x="5732463" y="5518150"/>
          <p14:tracePt t="142502" x="5768975" y="5545138"/>
          <p14:tracePt t="142515" x="5786438" y="5545138"/>
          <p14:tracePt t="142535" x="5795963" y="5545138"/>
          <p14:tracePt t="142559" x="5822950" y="5545138"/>
          <p14:tracePt t="142579" x="5875338" y="5537200"/>
          <p14:tracePt t="142591" x="5884863" y="5537200"/>
          <p14:tracePt t="142609" x="5902325" y="5527675"/>
          <p14:tracePt t="142629" x="5929313" y="5510213"/>
          <p14:tracePt t="142641" x="5946775" y="5483225"/>
          <p14:tracePt t="142661" x="5983288" y="5438775"/>
          <p14:tracePt t="142687" x="6018213" y="5384800"/>
          <p14:tracePt t="142737" x="6018213" y="5367338"/>
          <p14:tracePt t="142750" x="6018213" y="5357813"/>
          <p14:tracePt t="142816" x="5991225" y="5340350"/>
          <p14:tracePt t="142828" x="5973763" y="5340350"/>
          <p14:tracePt t="142848" x="5929313" y="5330825"/>
          <p14:tracePt t="142860" x="5902325" y="5322888"/>
          <p14:tracePt t="142879" x="5875338" y="5322888"/>
          <p14:tracePt t="142922" x="5830888" y="5322888"/>
          <p14:tracePt t="142941" x="5759450" y="5330825"/>
          <p14:tracePt t="142952" x="5751513" y="5340350"/>
          <p14:tracePt t="142972" x="5697538" y="5357813"/>
          <p14:tracePt t="143006" x="5680075" y="5384800"/>
          <p14:tracePt t="143017" x="5670550" y="5394325"/>
          <p14:tracePt t="143037" x="5653088" y="5429250"/>
          <p14:tracePt t="143048" x="5643563" y="5446713"/>
          <p14:tracePt t="143067" x="5634038" y="5465763"/>
          <p14:tracePt t="143080" x="5634038" y="5473700"/>
          <p14:tracePt t="143116" x="5634038" y="5491163"/>
          <p14:tracePt t="143179" x="5653088" y="5500688"/>
          <p14:tracePt t="143192" x="5670550" y="5500688"/>
          <p14:tracePt t="143211" x="5680075" y="5510213"/>
          <p14:tracePt t="143223" x="5688013" y="5510213"/>
          <p14:tracePt t="143242" x="5715000" y="5510213"/>
          <p14:tracePt t="143256" x="5732463" y="5510213"/>
          <p14:tracePt t="143273" x="5768975" y="5500688"/>
          <p14:tracePt t="143301" x="5786438" y="5491163"/>
          <p14:tracePt t="143322" x="5795963" y="5491163"/>
          <p14:tracePt t="143346" x="5795963" y="5483225"/>
          <p14:tracePt t="144421" x="5795963" y="5473700"/>
          <p14:tracePt t="144659" x="5776913" y="5473700"/>
          <p14:tracePt t="144671" x="5768975" y="5473700"/>
          <p14:tracePt t="144684" x="5751513" y="5473700"/>
          <p14:tracePt t="144714" x="5732463" y="5473700"/>
          <p14:tracePt t="144734" x="5715000" y="5473700"/>
          <p14:tracePt t="144747" x="5688013" y="5473700"/>
          <p14:tracePt t="144766" x="5643563" y="5465763"/>
          <p14:tracePt t="144778" x="5626100" y="5465763"/>
          <p14:tracePt t="144797" x="5572125" y="5465763"/>
          <p14:tracePt t="144809" x="5545138" y="5465763"/>
          <p14:tracePt t="144827" x="5491163" y="5456238"/>
          <p14:tracePt t="144859" x="5438775" y="5456238"/>
          <p14:tracePt t="144878" x="5375275" y="5456238"/>
          <p14:tracePt t="144889" x="5340350" y="5456238"/>
          <p14:tracePt t="144908" x="5276850" y="5446713"/>
          <p14:tracePt t="144920" x="5251450" y="5446713"/>
          <p14:tracePt t="144939" x="5180013" y="5446713"/>
          <p14:tracePt t="144950" x="5133975" y="5438775"/>
          <p14:tracePt t="144970" x="5000625" y="5429250"/>
          <p14:tracePt t="144982" x="4946650" y="5429250"/>
          <p14:tracePt t="145002" x="4822825" y="5411788"/>
          <p14:tracePt t="145016" x="4776788" y="5402263"/>
          <p14:tracePt t="145033" x="4687888" y="5375275"/>
          <p14:tracePt t="145046" x="4643438" y="5367338"/>
          <p14:tracePt t="145064" x="4545013" y="5340350"/>
          <p14:tracePt t="145077" x="4491038" y="5322888"/>
          <p14:tracePt t="145096" x="4367213" y="5286375"/>
          <p14:tracePt t="145111" x="4303713" y="5268913"/>
          <p14:tracePt t="145128" x="4152900" y="5197475"/>
          <p14:tracePt t="145145" x="4017963" y="5143500"/>
          <p14:tracePt t="145161" x="4010025" y="5126038"/>
          <p14:tracePt t="145178" x="3929063" y="5072063"/>
          <p14:tracePt t="145196" x="3884613" y="5045075"/>
          <p14:tracePt t="145213" x="3803650" y="5000625"/>
          <p14:tracePt t="145228" x="3759200" y="4983163"/>
          <p14:tracePt t="145245" x="3705225" y="4946650"/>
          <p14:tracePt t="145269" x="3660775" y="4919663"/>
          <p14:tracePt t="145297" x="3598863" y="4894263"/>
          <p14:tracePt t="145316" x="3509963" y="4857750"/>
          <p14:tracePt t="145327" x="3455988" y="4840288"/>
          <p14:tracePt t="145347" x="3375025" y="4803775"/>
          <p14:tracePt t="145358" x="3357563" y="4786313"/>
          <p14:tracePt t="145378" x="3303588" y="4759325"/>
          <p14:tracePt t="145396" x="3251200" y="4741863"/>
          <p14:tracePt t="145439" x="3241675" y="4741863"/>
          <p14:tracePt t="145769" x="3232150" y="4741863"/>
          <p14:tracePt t="150123" x="3241675" y="4741863"/>
          <p14:tracePt t="150142" x="3251200" y="4741863"/>
          <p14:tracePt t="150161" x="3268663" y="4741863"/>
          <p14:tracePt t="150173" x="3276600" y="4741863"/>
          <p14:tracePt t="150192" x="3295650" y="4751388"/>
          <p14:tracePt t="150205" x="3313113" y="4751388"/>
          <p14:tracePt t="150224" x="3348038" y="4759325"/>
          <p14:tracePt t="150236" x="3367088" y="4759325"/>
          <p14:tracePt t="150255" x="3411538" y="4776788"/>
          <p14:tracePt t="150268" x="3419475" y="4786313"/>
          <p14:tracePt t="150286" x="3482975" y="4803775"/>
          <p14:tracePt t="150299" x="3500438" y="4803775"/>
          <p14:tracePt t="150318" x="3562350" y="4822825"/>
          <p14:tracePt t="150329" x="3581400" y="4840288"/>
          <p14:tracePt t="150349" x="3633788" y="4857750"/>
          <p14:tracePt t="150362" x="3660775" y="4857750"/>
          <p14:tracePt t="150379" x="3705225" y="4875213"/>
          <p14:tracePt t="150396" x="3732213" y="4884738"/>
          <p14:tracePt t="150412" x="3786188" y="4911725"/>
          <p14:tracePt t="150430" x="3840163" y="4929188"/>
          <p14:tracePt t="150446" x="3875088" y="4946650"/>
          <p14:tracePt t="150462" x="3894138" y="4946650"/>
          <p14:tracePt t="150479" x="3946525" y="4965700"/>
          <p14:tracePt t="150496" x="3965575" y="4973638"/>
          <p14:tracePt t="150513" x="3990975" y="4983163"/>
          <p14:tracePt t="150529" x="4000500" y="4983163"/>
          <p14:tracePt t="150546" x="4062413" y="5000625"/>
          <p14:tracePt t="150563" x="4081463" y="5010150"/>
          <p14:tracePt t="150580" x="4125913" y="5027613"/>
          <p14:tracePt t="150596" x="4197350" y="5054600"/>
          <p14:tracePt t="150613" x="4214813" y="5072063"/>
          <p14:tracePt t="150630" x="4276725" y="5089525"/>
          <p14:tracePt t="150649" x="4303713" y="5099050"/>
          <p14:tracePt t="150663" x="4322763" y="5108575"/>
          <p14:tracePt t="150680" x="4340225" y="5108575"/>
          <p14:tracePt t="150697" x="4367213" y="5116513"/>
          <p14:tracePt t="150713" x="4402138" y="5133975"/>
          <p14:tracePt t="150739" x="4411663" y="5133975"/>
          <p14:tracePt t="150759" x="4419600" y="5143500"/>
          <p14:tracePt t="150789" x="4429125" y="5143500"/>
          <p14:tracePt t="162124" x="4429125" y="5153025"/>
          <p14:tracePt t="162155" x="4429125" y="5160963"/>
          <p14:tracePt t="162175" x="4429125" y="5170488"/>
          <p14:tracePt t="162201" x="4429125" y="5180013"/>
          <p14:tracePt t="162222" x="4402138" y="5187950"/>
          <p14:tracePt t="162236" x="4367213" y="5205413"/>
          <p14:tracePt t="162254" x="4303713" y="5224463"/>
          <p14:tracePt t="162270" x="4276725" y="5224463"/>
          <p14:tracePt t="162286" x="4232275" y="5224463"/>
          <p14:tracePt t="162303" x="4214813" y="5224463"/>
          <p14:tracePt t="162320" x="4160838" y="5224463"/>
          <p14:tracePt t="162337" x="4089400" y="5197475"/>
          <p14:tracePt t="162353" x="3875088" y="5116513"/>
          <p14:tracePt t="162370" x="3786188" y="5081588"/>
          <p14:tracePt t="162387" x="3562350" y="5000625"/>
          <p14:tracePt t="162404" x="3384550" y="4938713"/>
          <p14:tracePt t="162420" x="3340100" y="4911725"/>
          <p14:tracePt t="162437" x="3259138" y="4884738"/>
          <p14:tracePt t="162456" x="3197225" y="4857750"/>
          <p14:tracePt t="162471" x="3000375" y="4759325"/>
          <p14:tracePt t="162491" x="2919413" y="4705350"/>
          <p14:tracePt t="162504" x="2919413" y="4697413"/>
          <p14:tracePt t="162549" x="2911475" y="4687888"/>
          <p14:tracePt t="162568" x="2901950" y="4679950"/>
          <p14:tracePt t="162594" x="2894013" y="4670425"/>
          <p14:tracePt t="162613" x="2894013" y="4660900"/>
          <p14:tracePt t="162627" x="2894013" y="4643438"/>
          <p14:tracePt t="162645" x="2901950" y="4643438"/>
          <p14:tracePt t="162657" x="2911475" y="4633913"/>
          <p14:tracePt t="162695" x="2928938" y="4625975"/>
          <p14:tracePt t="162722" x="2955925" y="4616450"/>
          <p14:tracePt t="162740" x="2990850" y="4608513"/>
          <p14:tracePt t="162754" x="3009900" y="4598988"/>
          <p14:tracePt t="162774" x="3044825" y="4589463"/>
          <p14:tracePt t="162800" x="3089275" y="4589463"/>
          <p14:tracePt t="162819" x="3098800" y="4589463"/>
          <p14:tracePt t="162831" x="3116263" y="4589463"/>
          <p14:tracePt t="162850" x="3152775" y="4589463"/>
          <p14:tracePt t="162930" x="3160713" y="4589463"/>
          <p14:tracePt t="162964" x="3179763" y="4589463"/>
          <p14:tracePt t="163434" x="3179763" y="4598988"/>
          <p14:tracePt t="197982" x="3179763" y="4608513"/>
          <p14:tracePt t="198048" x="3179763" y="4616450"/>
          <p14:tracePt t="198074" x="3187700" y="4616450"/>
          <p14:tracePt t="198093" x="3205163" y="4633913"/>
          <p14:tracePt t="198105" x="3241675" y="4643438"/>
          <p14:tracePt t="198125" x="3313113" y="4660900"/>
          <p14:tracePt t="198138" x="3330575" y="4670425"/>
          <p14:tracePt t="198155" x="3357563" y="4670425"/>
          <p14:tracePt t="198168" x="3384550" y="4670425"/>
          <p14:tracePt t="198188" x="3438525" y="4660900"/>
          <p14:tracePt t="198208" x="3455988" y="4652963"/>
          <p14:tracePt t="198228" x="3517900" y="4625975"/>
          <p14:tracePt t="198263" x="3608388" y="4589463"/>
          <p14:tracePt t="198276" x="3705225" y="4545013"/>
          <p14:tracePt t="198293" x="3768725" y="4527550"/>
          <p14:tracePt t="198310" x="3894138" y="4491038"/>
          <p14:tracePt t="198327" x="3983038" y="4465638"/>
          <p14:tracePt t="198352" x="3983038" y="4456113"/>
          <p14:tracePt t="198364" x="4010025" y="4446588"/>
          <p14:tracePt t="198377" x="4054475" y="4429125"/>
          <p14:tracePt t="198393" x="4081463" y="4419600"/>
          <p14:tracePt t="198410" x="4170363" y="4384675"/>
          <p14:tracePt t="198429" x="4241800" y="4340225"/>
          <p14:tracePt t="198444" x="4268788" y="4330700"/>
          <p14:tracePt t="198460" x="4303713" y="4286250"/>
          <p14:tracePt t="198479" x="4340225" y="4259263"/>
          <p14:tracePt t="198494" x="4411663" y="4197350"/>
          <p14:tracePt t="198511" x="4429125" y="4179888"/>
          <p14:tracePt t="198528" x="4483100" y="4143375"/>
          <p14:tracePt t="198579" x="4483100" y="4133850"/>
          <p14:tracePt t="198628" x="4483100" y="4125913"/>
          <p14:tracePt t="198691" x="4491038" y="413385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Single-user vs </a:t>
            </a:r>
            <a:r>
              <a:rPr lang="en-US" dirty="0" smtClean="0"/>
              <a:t>Replicated: Can Detect if Incoming Event has Been Processed before</a:t>
            </a:r>
            <a:endParaRPr lang="en-US" dirty="0"/>
          </a:p>
        </p:txBody>
      </p:sp>
      <p:sp>
        <p:nvSpPr>
          <p:cNvPr id="28" name="Line 1043"/>
          <p:cNvSpPr>
            <a:spLocks noChangeShapeType="1"/>
          </p:cNvSpPr>
          <p:nvPr/>
        </p:nvSpPr>
        <p:spPr bwMode="auto">
          <a:xfrm flipH="1">
            <a:off x="3922887" y="2095500"/>
            <a:ext cx="0" cy="685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243871" y="2170152"/>
            <a:ext cx="17203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elementAdded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895600" y="1524000"/>
            <a:ext cx="22098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2895600" y="2743200"/>
            <a:ext cx="2286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EchoerInteractor</a:t>
            </a:r>
            <a:endParaRPr lang="en-US" dirty="0"/>
          </a:p>
        </p:txBody>
      </p:sp>
      <p:sp>
        <p:nvSpPr>
          <p:cNvPr id="32" name="Line 1043"/>
          <p:cNvSpPr>
            <a:spLocks noChangeShapeType="1"/>
          </p:cNvSpPr>
          <p:nvPr/>
        </p:nvSpPr>
        <p:spPr bwMode="auto">
          <a:xfrm flipV="1">
            <a:off x="4114800" y="2057400"/>
            <a:ext cx="0" cy="685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078514" y="2210840"/>
            <a:ext cx="17540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observableAdd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5944538" y="1102469"/>
            <a:ext cx="2833914" cy="95962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mtClean="0">
                <a:latin typeface="Calibri" pitchFamily="34" charset="0"/>
                <a:cs typeface="Calibri" pitchFamily="34" charset="0"/>
              </a:rPr>
              <a:t>Notification has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information about old state of changed object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928325" y="2214495"/>
            <a:ext cx="2833914" cy="6631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determine if this object is at old state or new state</a:t>
            </a:r>
          </a:p>
        </p:txBody>
      </p:sp>
      <p:sp>
        <p:nvSpPr>
          <p:cNvPr id="25" name="Rectangle 24"/>
          <p:cNvSpPr/>
          <p:nvPr/>
        </p:nvSpPr>
        <p:spPr>
          <a:xfrm>
            <a:off x="5926704" y="3050348"/>
            <a:ext cx="2833914" cy="6631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Write method not called if object is at new state</a:t>
            </a:r>
          </a:p>
        </p:txBody>
      </p:sp>
      <p:sp>
        <p:nvSpPr>
          <p:cNvPr id="26" name="Rectangle 25"/>
          <p:cNvSpPr/>
          <p:nvPr/>
        </p:nvSpPr>
        <p:spPr>
          <a:xfrm>
            <a:off x="1905000" y="5562600"/>
            <a:ext cx="1905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IMInteractor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3657600" y="4343400"/>
            <a:ext cx="1143000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toOthers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4800600" y="4419600"/>
            <a:ext cx="18288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Communicator</a:t>
            </a:r>
            <a:endParaRPr lang="en-US" dirty="0"/>
          </a:p>
        </p:txBody>
      </p:sp>
      <p:sp>
        <p:nvSpPr>
          <p:cNvPr id="50" name="Line 1043"/>
          <p:cNvSpPr>
            <a:spLocks noChangeShapeType="1"/>
          </p:cNvSpPr>
          <p:nvPr/>
        </p:nvSpPr>
        <p:spPr bwMode="auto">
          <a:xfrm flipH="1" flipV="1">
            <a:off x="2957209" y="4944147"/>
            <a:ext cx="0" cy="609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1" name="Line 1043"/>
          <p:cNvSpPr>
            <a:spLocks noChangeShapeType="1"/>
          </p:cNvSpPr>
          <p:nvPr/>
        </p:nvSpPr>
        <p:spPr bwMode="auto">
          <a:xfrm>
            <a:off x="3657600" y="4724400"/>
            <a:ext cx="11430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1465950" y="5105400"/>
            <a:ext cx="1638092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observableAdd</a:t>
            </a:r>
            <a:endParaRPr lang="en-US" dirty="0"/>
          </a:p>
        </p:txBody>
      </p:sp>
      <p:sp>
        <p:nvSpPr>
          <p:cNvPr id="53" name="Line 1043"/>
          <p:cNvSpPr>
            <a:spLocks noChangeShapeType="1"/>
          </p:cNvSpPr>
          <p:nvPr/>
        </p:nvSpPr>
        <p:spPr bwMode="auto">
          <a:xfrm flipH="1">
            <a:off x="5167084" y="4969877"/>
            <a:ext cx="0" cy="609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4" name="TextBox 53"/>
          <p:cNvSpPr txBox="1"/>
          <p:nvPr/>
        </p:nvSpPr>
        <p:spPr>
          <a:xfrm>
            <a:off x="5133295" y="5105400"/>
            <a:ext cx="1586819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objectReceived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4724400" y="5562600"/>
            <a:ext cx="1981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IMCoupler</a:t>
            </a:r>
            <a:endParaRPr lang="en-US" dirty="0"/>
          </a:p>
        </p:txBody>
      </p:sp>
      <p:sp>
        <p:nvSpPr>
          <p:cNvPr id="56" name="Line 1043"/>
          <p:cNvSpPr>
            <a:spLocks noChangeShapeType="1"/>
          </p:cNvSpPr>
          <p:nvPr/>
        </p:nvSpPr>
        <p:spPr bwMode="auto">
          <a:xfrm flipH="1" flipV="1">
            <a:off x="2895600" y="4953000"/>
            <a:ext cx="2209800" cy="59189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7" name="TextBox 56"/>
          <p:cNvSpPr txBox="1"/>
          <p:nvPr/>
        </p:nvSpPr>
        <p:spPr>
          <a:xfrm rot="821664">
            <a:off x="3632877" y="4985507"/>
            <a:ext cx="1670940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observableAdd</a:t>
            </a:r>
            <a:endParaRPr lang="en-US" dirty="0"/>
          </a:p>
        </p:txBody>
      </p:sp>
      <p:sp>
        <p:nvSpPr>
          <p:cNvPr id="58" name="Line 1043"/>
          <p:cNvSpPr>
            <a:spLocks noChangeShapeType="1"/>
          </p:cNvSpPr>
          <p:nvPr/>
        </p:nvSpPr>
        <p:spPr bwMode="auto">
          <a:xfrm flipV="1">
            <a:off x="1219200" y="5867400"/>
            <a:ext cx="6858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9" name="TextBox 58"/>
          <p:cNvSpPr txBox="1"/>
          <p:nvPr/>
        </p:nvSpPr>
        <p:spPr>
          <a:xfrm>
            <a:off x="1219200" y="5562600"/>
            <a:ext cx="762000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input</a:t>
            </a:r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3657600" y="4038600"/>
            <a:ext cx="1143000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toOthers</a:t>
            </a:r>
            <a:endParaRPr lang="en-US" dirty="0"/>
          </a:p>
        </p:txBody>
      </p:sp>
      <p:sp>
        <p:nvSpPr>
          <p:cNvPr id="61" name="Line 1043"/>
          <p:cNvSpPr>
            <a:spLocks noChangeShapeType="1"/>
          </p:cNvSpPr>
          <p:nvPr/>
        </p:nvSpPr>
        <p:spPr bwMode="auto">
          <a:xfrm>
            <a:off x="3657600" y="4419600"/>
            <a:ext cx="11430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2" name="Line 1043"/>
          <p:cNvSpPr>
            <a:spLocks noChangeShapeType="1"/>
          </p:cNvSpPr>
          <p:nvPr/>
        </p:nvSpPr>
        <p:spPr bwMode="auto">
          <a:xfrm flipH="1">
            <a:off x="6663189" y="4953000"/>
            <a:ext cx="0" cy="609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3" name="TextBox 62"/>
          <p:cNvSpPr txBox="1"/>
          <p:nvPr/>
        </p:nvSpPr>
        <p:spPr>
          <a:xfrm>
            <a:off x="6629400" y="5088523"/>
            <a:ext cx="1586819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objectReceived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1828800" y="4343400"/>
            <a:ext cx="1828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Replicated</a:t>
            </a:r>
          </a:p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32409733"/>
      </p:ext>
    </p:extLst>
  </p:cSld>
  <p:clrMapOvr>
    <a:masterClrMapping/>
  </p:clrMapOvr>
  <p:transition advTm="699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  <p:bldP spid="48" grpId="0"/>
      <p:bldP spid="50" grpId="0" animBg="1"/>
      <p:bldP spid="51" grpId="0" animBg="1"/>
      <p:bldP spid="52" grpId="0"/>
      <p:bldP spid="53" grpId="0" animBg="1"/>
      <p:bldP spid="54" grpId="0"/>
      <p:bldP spid="56" grpId="0" animBg="1"/>
      <p:bldP spid="57" grpId="0"/>
      <p:bldP spid="58" grpId="0" animBg="1"/>
      <p:bldP spid="59" grpId="0"/>
      <p:bldP spid="60" grpId="0"/>
      <p:bldP spid="61" grpId="0" animBg="1"/>
      <p:bldP spid="62" grpId="0" animBg="1"/>
      <p:bldP spid="63" grpId="0"/>
    </p:bldLst>
  </p:timing>
  <p:extLst>
    <p:ext uri="{3A86A75C-4F4B-4683-9AE1-C65F6400EC91}">
      <p14:laserTraceLst xmlns:p14="http://schemas.microsoft.com/office/powerpoint/2010/main">
        <p14:tracePtLst>
          <p14:tracePt t="2012" x="4483100" y="4133850"/>
          <p14:tracePt t="2038" x="4473575" y="4133850"/>
          <p14:tracePt t="2058" x="4473575" y="4108450"/>
          <p14:tracePt t="2118" x="4473575" y="4089400"/>
          <p14:tracePt t="2136" x="4483100" y="4054475"/>
          <p14:tracePt t="2147" x="4500563" y="4044950"/>
          <p14:tracePt t="2175" x="4554538" y="4010025"/>
          <p14:tracePt t="2187" x="4598988" y="3973513"/>
          <p14:tracePt t="2198" x="4670425" y="3929063"/>
          <p14:tracePt t="2210" x="4732338" y="3867150"/>
          <p14:tracePt t="2230" x="4965700" y="3687763"/>
          <p14:tracePt t="2241" x="5045075" y="3616325"/>
          <p14:tracePt t="2261" x="5313363" y="3411538"/>
          <p14:tracePt t="2272" x="5394325" y="3348038"/>
          <p14:tracePt t="2292" x="5616575" y="3143250"/>
          <p14:tracePt t="2304" x="5680075" y="3071813"/>
          <p14:tracePt t="2323" x="5875338" y="2822575"/>
          <p14:tracePt t="2336" x="5946775" y="2741613"/>
          <p14:tracePt t="2357" x="6089650" y="2554288"/>
          <p14:tracePt t="2368" x="6153150" y="2482850"/>
          <p14:tracePt t="2388" x="6296025" y="2330450"/>
          <p14:tracePt t="2401" x="6367463" y="2276475"/>
          <p14:tracePt t="2419" x="6572250" y="2054225"/>
          <p14:tracePt t="2434" x="6670675" y="1946275"/>
          <p14:tracePt t="2451" x="6911975" y="1616075"/>
          <p14:tracePt t="2468" x="6973888" y="1527175"/>
          <p14:tracePt t="2485" x="7126288" y="1330325"/>
          <p14:tracePt t="2501" x="7188200" y="1250950"/>
          <p14:tracePt t="2546" x="7581900" y="741363"/>
          <p14:tracePt t="2557" x="7653338" y="652463"/>
          <p14:tracePt t="2577" x="7796213" y="438150"/>
          <p14:tracePt t="2589" x="7858125" y="374650"/>
          <p14:tracePt t="2608" x="8001000" y="179388"/>
          <p14:tracePt t="2620" x="8027988" y="133350"/>
          <p14:tracePt t="2641" x="8134350" y="0"/>
          <p14:tracePt t="2653" x="8161338" y="0"/>
          <p14:tracePt t="2671" x="8215313" y="0"/>
          <p14:tracePt t="2779" x="8215313" y="9525"/>
          <p14:tracePt t="2799" x="8215313" y="71438"/>
          <p14:tracePt t="2810" x="8197850" y="107950"/>
          <p14:tracePt t="2829" x="8153400" y="152400"/>
          <p14:tracePt t="2841" x="8108950" y="187325"/>
          <p14:tracePt t="2860" x="8018463" y="241300"/>
          <p14:tracePt t="2872" x="7966075" y="285750"/>
          <p14:tracePt t="2891" x="7796213" y="357188"/>
          <p14:tracePt t="2903" x="7742238" y="384175"/>
          <p14:tracePt t="2922" x="7572375" y="455613"/>
          <p14:tracePt t="2937" x="7500938" y="473075"/>
          <p14:tracePt t="2960" x="7385050" y="500063"/>
          <p14:tracePt t="2973" x="7259638" y="536575"/>
          <p14:tracePt t="2986" x="7143750" y="561975"/>
          <p14:tracePt t="3003" x="7018338" y="588963"/>
          <p14:tracePt t="3020" x="6680200" y="660400"/>
          <p14:tracePt t="3037" x="6286500" y="731838"/>
          <p14:tracePt t="3053" x="6188075" y="750888"/>
          <p14:tracePt t="3070" x="6099175" y="768350"/>
          <p14:tracePt t="3087" x="5776913" y="839788"/>
          <p14:tracePt t="3103" x="5419725" y="893763"/>
          <p14:tracePt t="3120" x="5295900" y="911225"/>
          <p14:tracePt t="3137" x="5037138" y="946150"/>
          <p14:tracePt t="3154" x="4911725" y="965200"/>
          <p14:tracePt t="3171" x="4598988" y="982663"/>
          <p14:tracePt t="3189" x="4322763" y="990600"/>
          <p14:tracePt t="3204" x="4205288" y="990600"/>
          <p14:tracePt t="3222" x="3929063" y="1009650"/>
          <p14:tracePt t="3237" x="3857625" y="1017588"/>
          <p14:tracePt t="3255" x="3616325" y="1027113"/>
          <p14:tracePt t="3271" x="3571875" y="1036638"/>
          <p14:tracePt t="3287" x="3473450" y="1036638"/>
          <p14:tracePt t="3304" x="3446463" y="1036638"/>
          <p14:tracePt t="3321" x="3322638" y="1044575"/>
          <p14:tracePt t="3338" x="3259138" y="1044575"/>
          <p14:tracePt t="3355" x="3071813" y="1044575"/>
          <p14:tracePt t="3382" x="2911475" y="1054100"/>
          <p14:tracePt t="3390" x="2874963" y="1054100"/>
          <p14:tracePt t="3408" x="2847975" y="1054100"/>
          <p14:tracePt t="3457" x="2840038" y="1054100"/>
          <p14:tracePt t="3940" x="2830513" y="1054100"/>
          <p14:tracePt t="3959" x="2822575" y="1044575"/>
          <p14:tracePt t="4021" x="2822575" y="1036638"/>
          <p14:tracePt t="4167" x="2928938" y="1036638"/>
          <p14:tracePt t="4178" x="3036888" y="1044575"/>
          <p14:tracePt t="4197" x="3357563" y="1071563"/>
          <p14:tracePt t="4209" x="3465513" y="1081088"/>
          <p14:tracePt t="4229" x="3705225" y="1081088"/>
          <p14:tracePt t="4241" x="3803650" y="1089025"/>
          <p14:tracePt t="4260" x="4098925" y="1089025"/>
          <p14:tracePt t="4270" x="4197350" y="1089025"/>
          <p14:tracePt t="4289" x="4465638" y="1089025"/>
          <p14:tracePt t="4302" x="4589463" y="1089025"/>
          <p14:tracePt t="4320" x="4902200" y="1108075"/>
          <p14:tracePt t="4333" x="4991100" y="1108075"/>
          <p14:tracePt t="4352" x="5180013" y="1116013"/>
          <p14:tracePt t="4364" x="5241925" y="1116013"/>
          <p14:tracePt t="4382" x="5357813" y="1116013"/>
          <p14:tracePt t="4403" x="5510213" y="1108075"/>
          <p14:tracePt t="4415" x="5537200" y="1108075"/>
          <p14:tracePt t="4427" x="5572125" y="1108075"/>
          <p14:tracePt t="4447" x="5688013" y="1098550"/>
          <p14:tracePt t="4459" x="5697538" y="1098550"/>
          <p14:tracePt t="4478" x="5759450" y="1089025"/>
          <p14:tracePt t="4492" x="5795963" y="1089025"/>
          <p14:tracePt t="4510" x="5938838" y="1089025"/>
          <p14:tracePt t="4537" x="6072188" y="1089025"/>
          <p14:tracePt t="4548" x="6153150" y="1089025"/>
          <p14:tracePt t="4560" x="6180138" y="1098550"/>
          <p14:tracePt t="4575" x="6188075" y="1098550"/>
          <p14:tracePt t="4605" x="6242050" y="1098550"/>
          <p14:tracePt t="4617" x="6269038" y="1098550"/>
          <p14:tracePt t="4638" x="6367463" y="1098550"/>
          <p14:tracePt t="4650" x="6456363" y="1108075"/>
          <p14:tracePt t="4670" x="6670675" y="1143000"/>
          <p14:tracePt t="4682" x="6742113" y="1152525"/>
          <p14:tracePt t="4695" x="6777038" y="1152525"/>
          <p14:tracePt t="4716" x="6840538" y="1160463"/>
          <p14:tracePt t="4727" x="6848475" y="1160463"/>
          <p14:tracePt t="4748" x="6875463" y="1160463"/>
          <p14:tracePt t="4778" x="6902450" y="1160463"/>
          <p14:tracePt t="4790" x="6911975" y="1160463"/>
          <p14:tracePt t="4809" x="6938963" y="1160463"/>
          <p14:tracePt t="4821" x="6956425" y="1160463"/>
          <p14:tracePt t="4840" x="6983413" y="1169988"/>
          <p14:tracePt t="5346" x="6991350" y="1169988"/>
          <p14:tracePt t="22845" x="7000875" y="1169988"/>
          <p14:tracePt t="22857" x="7010400" y="1169988"/>
          <p14:tracePt t="22895" x="7027863" y="1169988"/>
          <p14:tracePt t="22907" x="7037388" y="1169988"/>
          <p14:tracePt t="22926" x="7054850" y="1169988"/>
          <p14:tracePt t="22938" x="7072313" y="1169988"/>
          <p14:tracePt t="22957" x="7108825" y="1169988"/>
          <p14:tracePt t="22968" x="7134225" y="1169988"/>
          <p14:tracePt t="22988" x="7242175" y="1169988"/>
          <p14:tracePt t="22999" x="7313613" y="1169988"/>
          <p14:tracePt t="23019" x="7466013" y="1179513"/>
          <p14:tracePt t="23031" x="7554913" y="1187450"/>
          <p14:tracePt t="23051" x="7759700" y="1223963"/>
          <p14:tracePt t="23062" x="7831138" y="1241425"/>
          <p14:tracePt t="23082" x="8027988" y="1303338"/>
          <p14:tracePt t="23095" x="8116888" y="1330325"/>
          <p14:tracePt t="23113" x="8313738" y="1411288"/>
          <p14:tracePt t="23126" x="8385175" y="1438275"/>
          <p14:tracePt t="23145" x="8420100" y="1465263"/>
          <p14:tracePt t="23158" x="8412163" y="1455738"/>
          <p14:tracePt t="23177" x="8420100" y="1473200"/>
          <p14:tracePt t="23189" x="8420100" y="1490663"/>
          <p14:tracePt t="23207" x="8420100" y="1589088"/>
          <p14:tracePt t="23222" x="8420100" y="1625600"/>
          <p14:tracePt t="23239" x="8394700" y="1776413"/>
          <p14:tracePt t="23256" x="8375650" y="1830388"/>
          <p14:tracePt t="23273" x="8323263" y="1990725"/>
          <p14:tracePt t="23289" x="8296275" y="2098675"/>
          <p14:tracePt t="23306" x="8205788" y="2347913"/>
          <p14:tracePt t="23325" x="8089900" y="2652713"/>
          <p14:tracePt t="23340" x="8054975" y="2741613"/>
          <p14:tracePt t="23356" x="7939088" y="3017838"/>
          <p14:tracePt t="23375" x="7894638" y="3116263"/>
          <p14:tracePt t="23390" x="7751763" y="3419475"/>
          <p14:tracePt t="23406" x="7688263" y="3517900"/>
          <p14:tracePt t="23425" x="7527925" y="3813175"/>
          <p14:tracePt t="23440" x="7466013" y="3938588"/>
          <p14:tracePt t="23457" x="7259638" y="4375150"/>
          <p14:tracePt t="23477" x="7126288" y="4759325"/>
          <p14:tracePt t="23490" x="7081838" y="4884738"/>
          <p14:tracePt t="23515" x="7037388" y="5000625"/>
          <p14:tracePt t="23528" x="7010400" y="5099050"/>
          <p14:tracePt t="23558" x="6946900" y="5276850"/>
          <p14:tracePt t="23574" x="6929438" y="5357813"/>
          <p14:tracePt t="23590" x="6929438" y="5384800"/>
          <p14:tracePt t="23607" x="6929438" y="5446713"/>
          <p14:tracePt t="23633" x="6938963" y="5510213"/>
          <p14:tracePt t="23661" x="6938963" y="5572125"/>
          <p14:tracePt t="23679" x="6938963" y="5589588"/>
          <p14:tracePt t="23691" x="6938963" y="5599113"/>
          <p14:tracePt t="23741" x="6946900" y="5599113"/>
          <p14:tracePt t="23772" x="6965950" y="5599113"/>
          <p14:tracePt t="23792" x="6973888" y="5599113"/>
          <p14:tracePt t="23823" x="6983413" y="5599113"/>
          <p14:tracePt t="23836" x="6991350" y="5589588"/>
          <p14:tracePt t="23855" x="7000875" y="5589588"/>
          <p14:tracePt t="23881" x="7018338" y="5562600"/>
          <p14:tracePt t="23960" x="7018338" y="5554663"/>
          <p14:tracePt t="24010" x="7018338" y="5545138"/>
          <p14:tracePt t="24455" x="7010400" y="5545138"/>
          <p14:tracePt t="24653" x="6991350" y="5545138"/>
          <p14:tracePt t="24671" x="6938963" y="5545138"/>
          <p14:tracePt t="24683" x="6919913" y="5545138"/>
          <p14:tracePt t="24702" x="6858000" y="5545138"/>
          <p14:tracePt t="24716" x="6840538" y="5545138"/>
          <p14:tracePt t="24733" x="6777038" y="5537200"/>
          <p14:tracePt t="24746" x="6759575" y="5537200"/>
          <p14:tracePt t="24765" x="6608763" y="5527675"/>
          <p14:tracePt t="24778" x="6510338" y="5500688"/>
          <p14:tracePt t="24797" x="6251575" y="5465763"/>
          <p14:tracePt t="24809" x="6161088" y="5456238"/>
          <p14:tracePt t="24829" x="5946775" y="5419725"/>
          <p14:tracePt t="24840" x="5919788" y="5411788"/>
          <p14:tracePt t="24859" x="5786438" y="5375275"/>
          <p14:tracePt t="24870" x="5697538" y="5357813"/>
          <p14:tracePt t="24890" x="5446713" y="5295900"/>
          <p14:tracePt t="24902" x="5367338" y="5276850"/>
          <p14:tracePt t="24921" x="5153025" y="5224463"/>
          <p14:tracePt t="24953" x="5108575" y="5205413"/>
          <p14:tracePt t="24995" x="4840288" y="5133975"/>
          <p14:tracePt t="24995" x="4741863" y="5099050"/>
          <p14:tracePt t="25015" x="4483100" y="5010150"/>
          <p14:tracePt t="25029" x="4375150" y="4973638"/>
          <p14:tracePt t="25046" x="4152900" y="4884738"/>
          <p14:tracePt t="25090" x="4081463" y="4840288"/>
          <p14:tracePt t="25134" x="3840163" y="4776788"/>
          <p14:tracePt t="25262" x="3581400" y="4741863"/>
          <p14:tracePt t="25305" x="3482975" y="4741863"/>
          <p14:tracePt t="25430" x="3197225" y="4732338"/>
          <p14:tracePt t="25470" x="3313113" y="4813300"/>
          <p14:tracePt t="25488" x="3438525" y="4867275"/>
          <p14:tracePt t="25499" x="3490913" y="4884738"/>
          <p14:tracePt t="25524" x="3581400" y="4911725"/>
          <p14:tracePt t="25531" x="3616325" y="4929188"/>
          <p14:tracePt t="25571" x="3652838" y="4946650"/>
          <p14:tracePt t="25628" x="3643313" y="4946650"/>
          <p14:tracePt t="25640" x="3616325" y="4946650"/>
          <p14:tracePt t="25659" x="3509963" y="4946650"/>
          <p14:tracePt t="25678" x="3419475" y="4946650"/>
          <p14:tracePt t="25689" x="3384550" y="4946650"/>
          <p14:tracePt t="25708" x="3313113" y="4946650"/>
          <p14:tracePt t="25720" x="3303588" y="4946650"/>
          <p14:tracePt t="25752" x="3303588" y="4938713"/>
          <p14:tracePt t="25771" x="3322638" y="4946650"/>
          <p14:tracePt t="25783" x="3375025" y="4965700"/>
          <p14:tracePt t="25803" x="3643313" y="5054600"/>
          <p14:tracePt t="25816" x="3759200" y="5072063"/>
          <p14:tracePt t="25833" x="4017963" y="5099050"/>
          <p14:tracePt t="25846" x="4143375" y="5116513"/>
          <p14:tracePt t="25872" x="4313238" y="5143500"/>
          <p14:tracePt t="25884" x="4465638" y="5170488"/>
          <p14:tracePt t="25896" x="4572000" y="5205413"/>
          <p14:tracePt t="25909" x="4697413" y="5232400"/>
          <p14:tracePt t="25929" x="5054600" y="5303838"/>
          <p14:tracePt t="25940" x="5133975" y="5330825"/>
          <p14:tracePt t="25960" x="5419725" y="5402263"/>
          <p14:tracePt t="25972" x="5510213" y="5419725"/>
          <p14:tracePt t="25992" x="5776913" y="5491163"/>
          <p14:tracePt t="26006" x="5795963" y="5500688"/>
          <p14:tracePt t="26024" x="5875338" y="5527675"/>
          <p14:tracePt t="26037" x="5875338" y="5537200"/>
          <p14:tracePt t="26056" x="5929313" y="5554663"/>
          <p14:tracePt t="26068" x="5938838" y="5562600"/>
          <p14:tracePt t="26113" x="5973763" y="5562600"/>
          <p14:tracePt t="26132" x="6010275" y="5562600"/>
          <p14:tracePt t="26144" x="6081713" y="5572125"/>
          <p14:tracePt t="26164" x="6323013" y="5581650"/>
          <p14:tracePt t="26176" x="6446838" y="5608638"/>
          <p14:tracePt t="26196" x="6616700" y="5608638"/>
          <p14:tracePt t="26207" x="6626225" y="5608638"/>
          <p14:tracePt t="26227" x="6661150" y="5608638"/>
          <p14:tracePt t="26259" x="6705600" y="5608638"/>
          <p14:tracePt t="26273" x="6732588" y="5599113"/>
          <p14:tracePt t="26292" x="6813550" y="5589588"/>
          <p14:tracePt t="26304" x="6894513" y="5589588"/>
          <p14:tracePt t="26323" x="7010400" y="5589588"/>
          <p14:tracePt t="26334" x="7027863" y="5589588"/>
          <p14:tracePt t="26353" x="7037388" y="5589588"/>
          <p14:tracePt t="26400" x="7045325" y="5589588"/>
          <p14:tracePt t="26432" x="7054850" y="5589588"/>
          <p14:tracePt t="26559" x="7054850" y="5581650"/>
          <p14:tracePt t="26590" x="7054850" y="5572125"/>
          <p14:tracePt t="26670" x="7054850" y="5562600"/>
          <p14:tracePt t="26729" x="7054850" y="5554663"/>
          <p14:tracePt t="26843" x="7054850" y="5545138"/>
          <p14:tracePt t="27091" x="7054850" y="5537200"/>
          <p14:tracePt t="27124" x="7037388" y="5537200"/>
          <p14:tracePt t="27138" x="7018338" y="5537200"/>
          <p14:tracePt t="27155" x="6956425" y="5527675"/>
          <p14:tracePt t="27167" x="6902450" y="5527675"/>
          <p14:tracePt t="27186" x="6804025" y="5510213"/>
          <p14:tracePt t="27198" x="6769100" y="5500688"/>
          <p14:tracePt t="27217" x="6705600" y="5491163"/>
          <p14:tracePt t="27229" x="6680200" y="5491163"/>
          <p14:tracePt t="27249" x="6572250" y="5491163"/>
          <p14:tracePt t="27260" x="6510338" y="5491163"/>
          <p14:tracePt t="27279" x="6303963" y="5491163"/>
          <p14:tracePt t="27298" x="6054725" y="5491163"/>
          <p14:tracePt t="27310" x="5983288" y="5491163"/>
          <p14:tracePt t="27328" x="5795963" y="5483225"/>
          <p14:tracePt t="27339" x="5724525" y="5483225"/>
          <p14:tracePt t="27359" x="5518150" y="5483225"/>
          <p14:tracePt t="27370" x="5438775" y="5465763"/>
          <p14:tracePt t="27390" x="5170488" y="5456238"/>
          <p14:tracePt t="27404" x="5089525" y="5438775"/>
          <p14:tracePt t="27421" x="4857750" y="5411788"/>
          <p14:tracePt t="27447" x="4795838" y="5402263"/>
          <p14:tracePt t="27460" x="4724400" y="5384800"/>
          <p14:tracePt t="27472" x="4697413" y="5375275"/>
          <p14:tracePt t="27487" x="4616450" y="5357813"/>
          <p14:tracePt t="27504" x="4438650" y="5322888"/>
          <p14:tracePt t="27521" x="4367213" y="5303838"/>
          <p14:tracePt t="27539" x="4224338" y="5259388"/>
          <p14:tracePt t="27554" x="4179888" y="5241925"/>
          <p14:tracePt t="27571" x="4017963" y="5197475"/>
          <p14:tracePt t="27587" x="3956050" y="5180013"/>
          <p14:tracePt t="27604" x="3929063" y="5160963"/>
          <p14:tracePt t="27621" x="3848100" y="5143500"/>
          <p14:tracePt t="27638" x="3776663" y="5108575"/>
          <p14:tracePt t="27658" x="3679825" y="5062538"/>
          <p14:tracePt t="27672" x="3625850" y="5037138"/>
          <p14:tracePt t="27690" x="3544888" y="5010150"/>
          <p14:tracePt t="27705" x="3500438" y="4991100"/>
          <p14:tracePt t="27721" x="3411538" y="4965700"/>
          <p14:tracePt t="27738" x="3384550" y="4956175"/>
          <p14:tracePt t="27755" x="3259138" y="4902200"/>
          <p14:tracePt t="27771" x="3143250" y="4867275"/>
          <p14:tracePt t="27788" x="3108325" y="4857750"/>
          <p14:tracePt t="27807" x="3036888" y="4822825"/>
          <p14:tracePt t="27822" x="3009900" y="4822825"/>
          <p14:tracePt t="27838" x="2973388" y="4803775"/>
          <p14:tracePt t="27857" x="2946400" y="4786313"/>
          <p14:tracePt t="27872" x="2928938" y="4776788"/>
          <p14:tracePt t="27889" x="2911475" y="4768850"/>
          <p14:tracePt t="27907" x="2874963" y="4741863"/>
          <p14:tracePt t="27924" x="2857500" y="4724400"/>
          <p14:tracePt t="27951" x="2830513" y="4697413"/>
          <p14:tracePt t="27971" x="2803525" y="4670425"/>
          <p14:tracePt t="27989" x="2786063" y="4670425"/>
          <p14:tracePt t="28000" x="2776538" y="4652963"/>
          <p14:tracePt t="28111" x="2768600" y="4652963"/>
          <p14:tracePt t="40538" x="2768600" y="4660900"/>
          <p14:tracePt t="40587" x="2776538" y="4670425"/>
          <p14:tracePt t="40646" x="2786063" y="4679950"/>
          <p14:tracePt t="40664" x="2795588" y="4687888"/>
          <p14:tracePt t="40676" x="2803525" y="4687888"/>
          <p14:tracePt t="40708" x="2813050" y="4697413"/>
          <p14:tracePt t="40727" x="2894013" y="4732338"/>
          <p14:tracePt t="40739" x="2946400" y="4751388"/>
          <p14:tracePt t="40759" x="3044825" y="4786313"/>
          <p14:tracePt t="40770" x="3081338" y="4803775"/>
          <p14:tracePt t="40790" x="3170238" y="4822825"/>
          <p14:tracePt t="40803" x="3241675" y="4840288"/>
          <p14:tracePt t="40821" x="3473450" y="4875213"/>
          <p14:tracePt t="40833" x="3581400" y="4902200"/>
          <p14:tracePt t="40852" x="3902075" y="4983163"/>
          <p14:tracePt t="40865" x="4054475" y="5018088"/>
          <p14:tracePt t="40884" x="4491038" y="5126038"/>
          <p14:tracePt t="40912" x="4660900" y="5160963"/>
          <p14:tracePt t="40930" x="5081588" y="5251450"/>
          <p14:tracePt t="40943" x="5187950" y="5276850"/>
          <p14:tracePt t="40963" x="5286375" y="5295900"/>
          <p14:tracePt t="40973" x="5313363" y="5295900"/>
          <p14:tracePt t="40993" x="5419725" y="5303838"/>
          <p14:tracePt t="41004" x="5473700" y="5303838"/>
          <p14:tracePt t="41024" x="5715000" y="5322888"/>
          <p14:tracePt t="41036" x="5795963" y="5322888"/>
          <p14:tracePt t="41056" x="6062663" y="5348288"/>
          <p14:tracePt t="41084" x="6170613" y="5348288"/>
          <p14:tracePt t="41116" x="6456363" y="5357813"/>
          <p14:tracePt t="41120" x="6653213" y="5357813"/>
          <p14:tracePt t="41153" x="6902450" y="5367338"/>
          <p14:tracePt t="41184" x="7027863" y="5367338"/>
          <p14:tracePt t="41216" x="7054850" y="5357813"/>
          <p14:tracePt t="41230" x="7072313" y="5357813"/>
          <p14:tracePt t="41251" x="7099300" y="5348288"/>
          <p14:tracePt t="41284" x="7215188" y="5330825"/>
          <p14:tracePt t="41293" x="7296150" y="5322888"/>
          <p14:tracePt t="41318" x="7348538" y="5322888"/>
          <p14:tracePt t="41352" x="7518400" y="5313363"/>
          <p14:tracePt t="41356" x="7626350" y="5313363"/>
          <p14:tracePt t="41385" x="7670800" y="5313363"/>
          <p14:tracePt t="41418" x="7769225" y="5313363"/>
          <p14:tracePt t="41522" x="7759700" y="5303838"/>
          <p14:tracePt t="41541" x="7751763" y="5303838"/>
          <p14:tracePt t="41594" x="7742238" y="5295900"/>
          <p14:tracePt t="41606" x="7732713" y="5295900"/>
          <p14:tracePt t="41618" x="7724775" y="5295900"/>
          <p14:tracePt t="41637" x="7697788" y="5295900"/>
          <p14:tracePt t="41669" x="7680325" y="5295900"/>
          <p14:tracePt t="41686" x="7634288" y="5295900"/>
          <p14:tracePt t="41718" x="7616825" y="5303838"/>
          <p14:tracePt t="41722" x="7589838" y="5313363"/>
          <p14:tracePt t="41753" x="7562850" y="5322888"/>
          <p14:tracePt t="41785" x="7545388" y="5322888"/>
          <p14:tracePt t="41791" x="7527925" y="5322888"/>
          <p14:tracePt t="41823" x="7518400" y="5322888"/>
          <p14:tracePt t="41854" x="7500938" y="5330825"/>
          <p14:tracePt t="41886" x="7491413" y="5330825"/>
          <p14:tracePt t="41919" x="7483475" y="5330825"/>
          <p14:tracePt t="41983" x="7483475" y="5340350"/>
          <p14:tracePt t="41995" x="7491413" y="5340350"/>
          <p14:tracePt t="42020" x="7518400" y="5348288"/>
          <p14:tracePt t="42053" x="7527925" y="5357813"/>
          <p14:tracePt t="42085" x="7537450" y="5357813"/>
          <p14:tracePt t="42105" x="7562850" y="5357813"/>
          <p14:tracePt t="42137" x="7581900" y="5348288"/>
          <p14:tracePt t="42158" x="7589838" y="5340350"/>
          <p14:tracePt t="42190" x="7589838" y="5330825"/>
          <p14:tracePt t="42235" x="7581900" y="5330825"/>
          <p14:tracePt t="42269" x="7500938" y="5330825"/>
          <p14:tracePt t="42288" x="7473950" y="5340350"/>
          <p14:tracePt t="42320" x="7446963" y="5348288"/>
          <p14:tracePt t="42403" x="7446963" y="5357813"/>
          <p14:tracePt t="42436" x="7456488" y="5357813"/>
          <p14:tracePt t="42455" x="7473950" y="5375275"/>
          <p14:tracePt t="42488" x="7483475" y="5375275"/>
          <p14:tracePt t="42501" x="7491413" y="5375275"/>
          <p14:tracePt t="42549" x="7500938" y="5348288"/>
          <p14:tracePt t="42576" x="7500938" y="5313363"/>
          <p14:tracePt t="42608" x="7483475" y="5259388"/>
          <p14:tracePt t="42625" x="7429500" y="5232400"/>
          <p14:tracePt t="42657" x="7394575" y="5224463"/>
          <p14:tracePt t="42689" x="7385050" y="5224463"/>
          <p14:tracePt t="42861" x="7385050" y="5214938"/>
          <p14:tracePt t="42974" x="7394575" y="5232400"/>
          <p14:tracePt t="42986" x="7412038" y="5241925"/>
          <p14:tracePt t="43019" x="7412038" y="5251450"/>
          <p14:tracePt t="43144" x="7402513" y="5259388"/>
          <p14:tracePt t="43164" x="7394575" y="5259388"/>
          <p14:tracePt t="43177" x="7394575" y="5268913"/>
          <p14:tracePt t="43210" x="7394575" y="5286375"/>
          <p14:tracePt t="43228" x="7402513" y="5286375"/>
          <p14:tracePt t="43505" x="7394575" y="5295900"/>
          <p14:tracePt t="43525" x="7375525" y="5295900"/>
          <p14:tracePt t="43537" x="7367588" y="5295900"/>
          <p14:tracePt t="43570" x="7215188" y="5295900"/>
          <p14:tracePt t="43592" x="7027863" y="5276850"/>
          <p14:tracePt t="43624" x="6705600" y="5259388"/>
          <p14:tracePt t="43658" x="6545263" y="5241925"/>
          <p14:tracePt t="43663" x="6483350" y="5241925"/>
          <p14:tracePt t="43696" x="6180138" y="5241925"/>
          <p14:tracePt t="43726" x="5715000" y="5251450"/>
          <p14:tracePt t="43759" x="5473700" y="5259388"/>
          <p14:tracePt t="43791" x="5411788" y="5259388"/>
          <p14:tracePt t="43840" x="5402263" y="5251450"/>
          <p14:tracePt t="43889" x="5394325" y="5241925"/>
          <p14:tracePt t="43975" x="5394325" y="5251450"/>
          <p14:tracePt t="43995" x="5394325" y="5259388"/>
          <p14:tracePt t="51189" x="5384800" y="5259388"/>
          <p14:tracePt t="51200" x="5367338" y="5268913"/>
          <p14:tracePt t="51218" x="5348288" y="5276850"/>
          <p14:tracePt t="51251" x="5241925" y="5313363"/>
          <p14:tracePt t="51263" x="5126038" y="5348288"/>
          <p14:tracePt t="51287" x="5089525" y="5357813"/>
          <p14:tracePt t="51319" x="4973638" y="5394325"/>
          <p14:tracePt t="51352" x="4795838" y="5438775"/>
          <p14:tracePt t="51357" x="4652963" y="5473700"/>
          <p14:tracePt t="51387" x="4465638" y="5510213"/>
          <p14:tracePt t="51419" x="4232275" y="5562600"/>
          <p14:tracePt t="51451" x="4000500" y="5616575"/>
          <p14:tracePt t="51462" x="3956050" y="5626100"/>
          <p14:tracePt t="51487" x="3803650" y="5643563"/>
          <p14:tracePt t="51519" x="3562350" y="5688013"/>
          <p14:tracePt t="51530" x="3455988" y="5697538"/>
          <p14:tracePt t="51553" x="3419475" y="5697538"/>
          <p14:tracePt t="51586" x="3276600" y="5688013"/>
          <p14:tracePt t="51594" x="3170238" y="5643563"/>
          <p14:tracePt t="51620" x="3152775" y="5626100"/>
          <p14:tracePt t="51653" x="3071813" y="5527675"/>
          <p14:tracePt t="51658" x="3027363" y="5367338"/>
          <p14:tracePt t="51688" x="3009900" y="5197475"/>
          <p14:tracePt t="51720" x="2990850" y="5116513"/>
          <p14:tracePt t="51752" x="2965450" y="4991100"/>
          <p14:tracePt t="51761" x="2955925" y="4965700"/>
          <p14:tracePt t="51787" x="2928938" y="4884738"/>
          <p14:tracePt t="51820" x="2911475" y="4813300"/>
          <p14:tracePt t="51824" x="2894013" y="4795838"/>
          <p14:tracePt t="51854" x="2884488" y="4768850"/>
          <p14:tracePt t="51887" x="2874963" y="4732338"/>
          <p14:tracePt t="52017" x="2867025" y="4724400"/>
          <p14:tracePt t="52142" x="2867025" y="4714875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Models vs. Notifications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3581400"/>
          </a:xfrm>
        </p:spPr>
        <p:txBody>
          <a:bodyPr>
            <a:normAutofit/>
          </a:bodyPr>
          <a:lstStyle/>
          <a:p>
            <a:r>
              <a:rPr lang="en-US" dirty="0" smtClean="0"/>
              <a:t>Beans </a:t>
            </a:r>
          </a:p>
          <a:p>
            <a:pPr lvl="1"/>
            <a:r>
              <a:rPr lang="en-US" dirty="0" smtClean="0"/>
              <a:t>Property collections</a:t>
            </a:r>
          </a:p>
          <a:p>
            <a:pPr lvl="1"/>
            <a:r>
              <a:rPr lang="en-US" dirty="0" smtClean="0"/>
              <a:t>Differ in properties</a:t>
            </a:r>
          </a:p>
          <a:p>
            <a:r>
              <a:rPr lang="en-US" dirty="0"/>
              <a:t>Lists </a:t>
            </a:r>
          </a:p>
          <a:p>
            <a:pPr lvl="1"/>
            <a:r>
              <a:rPr lang="en-US" dirty="0"/>
              <a:t>Variable length indexed lists</a:t>
            </a:r>
          </a:p>
          <a:p>
            <a:pPr lvl="1"/>
            <a:r>
              <a:rPr lang="en-US" dirty="0"/>
              <a:t>Differ based on subsets of list operations exposed</a:t>
            </a:r>
          </a:p>
          <a:p>
            <a:r>
              <a:rPr lang="en-US" dirty="0" smtClean="0"/>
              <a:t>Table model is another important kind not needed in this course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5" name="Rectangle 4"/>
          <p:cNvSpPr/>
          <p:nvPr/>
        </p:nvSpPr>
        <p:spPr>
          <a:xfrm>
            <a:off x="4630057" y="1750917"/>
            <a:ext cx="3519714" cy="83988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new property value same as current property value, do not call write method</a:t>
            </a:r>
          </a:p>
        </p:txBody>
      </p:sp>
      <p:sp>
        <p:nvSpPr>
          <p:cNvPr id="6" name="Rectangle 5"/>
          <p:cNvSpPr/>
          <p:nvPr/>
        </p:nvSpPr>
        <p:spPr>
          <a:xfrm>
            <a:off x="4630057" y="1066800"/>
            <a:ext cx="3519714" cy="6631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Received message contains new property value</a:t>
            </a:r>
          </a:p>
        </p:txBody>
      </p:sp>
      <p:sp>
        <p:nvSpPr>
          <p:cNvPr id="7" name="Rectangle 6"/>
          <p:cNvSpPr/>
          <p:nvPr/>
        </p:nvSpPr>
        <p:spPr>
          <a:xfrm>
            <a:off x="609600" y="5410200"/>
            <a:ext cx="3519714" cy="6631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new key value same as old, do not call write method</a:t>
            </a:r>
          </a:p>
        </p:txBody>
      </p:sp>
      <p:sp>
        <p:nvSpPr>
          <p:cNvPr id="8" name="Rectangle 7"/>
          <p:cNvSpPr/>
          <p:nvPr/>
        </p:nvSpPr>
        <p:spPr>
          <a:xfrm>
            <a:off x="609600" y="4708912"/>
            <a:ext cx="3519714" cy="6631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Received message contains new key value</a:t>
            </a:r>
          </a:p>
        </p:txBody>
      </p:sp>
      <p:sp>
        <p:nvSpPr>
          <p:cNvPr id="9" name="Rectangle 8"/>
          <p:cNvSpPr/>
          <p:nvPr/>
        </p:nvSpPr>
        <p:spPr>
          <a:xfrm>
            <a:off x="1110343" y="1369916"/>
            <a:ext cx="3519714" cy="83988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Assuming no side effects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08286" y="2868806"/>
            <a:ext cx="3519714" cy="6631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Received message can contain new size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623873" y="3541209"/>
            <a:ext cx="3504127" cy="66318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If object is of new size, do not call write method</a:t>
            </a:r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86088209"/>
      </p:ext>
    </p:extLst>
  </p:cSld>
  <p:clrMapOvr>
    <a:masterClrMapping/>
  </p:clrMapOvr>
  <p:transition advTm="31699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5043" x="2857500" y="4714875"/>
          <p14:tracePt t="5194" x="2867025" y="4714875"/>
          <p14:tracePt t="5213" x="2911475" y="4705350"/>
          <p14:tracePt t="5224" x="2938463" y="4687888"/>
          <p14:tracePt t="5249" x="3054350" y="4633913"/>
          <p14:tracePt t="5281" x="3224213" y="4527550"/>
          <p14:tracePt t="5288" x="3276600" y="4491038"/>
          <p14:tracePt t="5316" x="3384550" y="4402138"/>
          <p14:tracePt t="5348" x="3500438" y="4322763"/>
          <p14:tracePt t="5358" x="3652838" y="4241800"/>
          <p14:tracePt t="5382" x="3714750" y="4205288"/>
          <p14:tracePt t="5414" x="3902075" y="4071938"/>
          <p14:tracePt t="5419" x="4010025" y="3990975"/>
          <p14:tracePt t="5450" x="4108450" y="3875088"/>
          <p14:tracePt t="5482" x="4251325" y="3759200"/>
          <p14:tracePt t="5493" x="4303713" y="3724275"/>
          <p14:tracePt t="5517" x="4438650" y="3670300"/>
          <p14:tracePt t="5549" x="4616450" y="3608388"/>
          <p14:tracePt t="5557" x="4679950" y="3589338"/>
          <p14:tracePt t="5583" x="4894263" y="3527425"/>
          <p14:tracePt t="5615" x="5180013" y="3419475"/>
          <p14:tracePt t="5620" x="5232400" y="3394075"/>
          <p14:tracePt t="5650" x="5330825" y="3340100"/>
          <p14:tracePt t="5682" x="5411788" y="3276600"/>
          <p14:tracePt t="5685" x="5537200" y="3179763"/>
          <p14:tracePt t="5716" x="5562600" y="3152775"/>
          <p14:tracePt t="5719" x="5661025" y="3081338"/>
          <p14:tracePt t="5750" x="5768975" y="2973388"/>
          <p14:tracePt t="5775" x="5813425" y="2928938"/>
          <p14:tracePt t="5795" x="5919788" y="2813050"/>
          <p14:tracePt t="5818" x="5938838" y="2776538"/>
          <p14:tracePt t="5850" x="6054725" y="2643188"/>
          <p14:tracePt t="5857" x="6099175" y="2589213"/>
          <p14:tracePt t="5884" x="6153150" y="2490788"/>
          <p14:tracePt t="5916" x="6224588" y="2374900"/>
          <p14:tracePt t="5920" x="6323013" y="2205038"/>
          <p14:tracePt t="5951" x="6330950" y="2170113"/>
          <p14:tracePt t="5983" x="6394450" y="2062163"/>
          <p14:tracePt t="5986" x="6411913" y="2044700"/>
          <p14:tracePt t="6018" x="6446838" y="2017713"/>
          <p14:tracePt t="6026" x="6456363" y="2000250"/>
          <p14:tracePt t="6051" x="6510338" y="1955800"/>
          <p14:tracePt t="6083" x="6572250" y="1884363"/>
          <p14:tracePt t="6096" x="6634163" y="1822450"/>
          <p14:tracePt t="6143" x="6670675" y="1776413"/>
          <p14:tracePt t="6159" x="6688138" y="1741488"/>
          <p14:tracePt t="6185" x="6688138" y="1731963"/>
          <p14:tracePt t="6218" x="6715125" y="1704975"/>
          <p14:tracePt t="6221" x="6724650" y="1697038"/>
          <p14:tracePt t="6252" x="6732588" y="1679575"/>
          <p14:tracePt t="6266" x="6751638" y="1660525"/>
          <p14:tracePt t="6299" x="6751638" y="1652588"/>
          <p14:tracePt t="6358" x="6751638" y="1643063"/>
          <p14:tracePt t="6390" x="6759575" y="1643063"/>
          <p14:tracePt t="6409" x="6759575" y="1633538"/>
          <p14:tracePt t="6456" x="6759575" y="1616075"/>
          <p14:tracePt t="6531" x="6769100" y="1616075"/>
          <p14:tracePt t="6772" x="6777038" y="1616075"/>
          <p14:tracePt t="7070" x="6786563" y="1616075"/>
          <p14:tracePt t="7098" x="6796088" y="1616075"/>
          <p14:tracePt t="7144" x="6804025" y="1616075"/>
          <p14:tracePt t="7196" x="6813550" y="1608138"/>
          <p14:tracePt t="7209" x="6813550" y="1598613"/>
          <p14:tracePt t="7260" x="6823075" y="1598613"/>
          <p14:tracePt t="7272" x="6823075" y="1589088"/>
          <p14:tracePt t="7289" x="6831013" y="1581150"/>
          <p14:tracePt t="7321" x="6831013" y="1544638"/>
          <p14:tracePt t="7369" x="6831013" y="1536700"/>
          <p14:tracePt t="7381" x="6831013" y="1527175"/>
          <p14:tracePt t="7400" x="6831013" y="1500188"/>
          <p14:tracePt t="7423" x="6831013" y="1490663"/>
          <p14:tracePt t="7455" x="6831013" y="1465263"/>
          <p14:tracePt t="7509" x="6823075" y="1465263"/>
          <p14:tracePt t="7522" x="6813550" y="1465263"/>
          <p14:tracePt t="7541" x="6796088" y="1482725"/>
          <p14:tracePt t="7557" x="6777038" y="1500188"/>
          <p14:tracePt t="7588" x="6759575" y="1509713"/>
          <p14:tracePt t="7603" x="6742113" y="1527175"/>
          <p14:tracePt t="7634" x="6715125" y="1544638"/>
          <p14:tracePt t="7659" x="6697663" y="1562100"/>
          <p14:tracePt t="7690" x="6643688" y="1598613"/>
          <p14:tracePt t="7699" x="6616700" y="1643063"/>
          <p14:tracePt t="7724" x="6608763" y="1643063"/>
          <p14:tracePt t="7756" x="6581775" y="1679575"/>
          <p14:tracePt t="7760" x="6554788" y="1724025"/>
          <p14:tracePt t="7791" x="6510338" y="1785938"/>
          <p14:tracePt t="7823" x="6483350" y="1839913"/>
          <p14:tracePt t="7841" x="6456363" y="1884363"/>
          <p14:tracePt t="7872" x="6446838" y="1893888"/>
          <p14:tracePt t="7883" x="6438900" y="1901825"/>
          <p14:tracePt t="7901" x="6419850" y="1938338"/>
          <p14:tracePt t="7914" x="6411913" y="1946275"/>
          <p14:tracePt t="7932" x="6402388" y="1973263"/>
          <p14:tracePt t="7964" x="6367463" y="2027238"/>
          <p14:tracePt t="7992" x="6357938" y="2044700"/>
          <p14:tracePt t="8008" x="6330950" y="2089150"/>
          <p14:tracePt t="8027" x="6313488" y="2125663"/>
          <p14:tracePt t="8054" x="6286500" y="2152650"/>
          <p14:tracePt t="8074" x="6276975" y="2187575"/>
          <p14:tracePt t="8093" x="6251575" y="2214563"/>
          <p14:tracePt t="8104" x="6242050" y="2232025"/>
          <p14:tracePt t="8140" x="6232525" y="2259013"/>
          <p14:tracePt t="8151" x="6224588" y="2268538"/>
          <p14:tracePt t="8169" x="6197600" y="2295525"/>
          <p14:tracePt t="8201" x="6197600" y="2303463"/>
          <p14:tracePt t="8212" x="6197600" y="2312988"/>
          <p14:tracePt t="8231" x="6180138" y="2339975"/>
          <p14:tracePt t="8243" x="6180138" y="2347913"/>
          <p14:tracePt t="8262" x="6170613" y="2374900"/>
          <p14:tracePt t="8282" x="6153150" y="2393950"/>
          <p14:tracePt t="8309" x="6143625" y="2438400"/>
          <p14:tracePt t="8329" x="6134100" y="2446338"/>
          <p14:tracePt t="8354" x="6116638" y="2482850"/>
          <p14:tracePt t="8372" x="6108700" y="2509838"/>
          <p14:tracePt t="8385" x="6099175" y="2517775"/>
          <p14:tracePt t="8404" x="6089650" y="2527300"/>
          <p14:tracePt t="8439" x="6081713" y="2544763"/>
          <p14:tracePt t="8450" x="6072188" y="2544763"/>
          <p14:tracePt t="8499" x="6072188" y="2554288"/>
          <p14:tracePt t="8590" x="6062663" y="2554288"/>
          <p14:tracePt t="205394" x="6062663" y="2562225"/>
          <p14:tracePt t="205505" x="6045200" y="2544763"/>
          <p14:tracePt t="205517" x="6037263" y="2527300"/>
          <p14:tracePt t="205567" x="6027738" y="2490788"/>
          <p14:tracePt t="205599" x="6018213" y="2465388"/>
          <p14:tracePt t="205624" x="6018213" y="2446338"/>
          <p14:tracePt t="205656" x="6018213" y="2411413"/>
          <p14:tracePt t="205670" x="6037263" y="2330450"/>
          <p14:tracePt t="205701" x="6062663" y="2160588"/>
          <p14:tracePt t="205733" x="6099175" y="2017713"/>
          <p14:tracePt t="205737" x="6099175" y="1990725"/>
          <p14:tracePt t="205768" x="6099175" y="1893888"/>
          <p14:tracePt t="205801" x="6099175" y="1785938"/>
          <p14:tracePt t="205816" x="6099175" y="1724025"/>
          <p14:tracePt t="206087" x="6099175" y="1741488"/>
          <p14:tracePt t="206117" x="6108700" y="1768475"/>
          <p14:tracePt t="206129" x="6108700" y="1776413"/>
          <p14:tracePt t="206162" x="6143625" y="1847850"/>
          <p14:tracePt t="206180" x="6188075" y="1938338"/>
          <p14:tracePt t="206205" x="6188075" y="1955800"/>
          <p14:tracePt t="206236" x="6232525" y="2036763"/>
          <p14:tracePt t="206243" x="6259513" y="2108200"/>
          <p14:tracePt t="206272" x="6269038" y="2133600"/>
          <p14:tracePt t="206303" x="6303963" y="2224088"/>
          <p14:tracePt t="206307" x="6330950" y="2276475"/>
          <p14:tracePt t="206338" x="6348413" y="2322513"/>
          <p14:tracePt t="206365" x="6367463" y="2347913"/>
          <p14:tracePt t="206383" x="6394450" y="2393950"/>
          <p14:tracePt t="206405" x="6402388" y="2411413"/>
          <p14:tracePt t="206437" x="6456363" y="2482850"/>
          <p14:tracePt t="206446" x="6483350" y="2527300"/>
          <p14:tracePt t="206472" x="6500813" y="2536825"/>
          <p14:tracePt t="206504" x="6510338" y="2554288"/>
          <p14:tracePt t="206512" x="6518275" y="2571750"/>
          <p14:tracePt t="206664" x="6518275" y="2562225"/>
          <p14:tracePt t="206868" x="6518275" y="2554288"/>
          <p14:tracePt t="207155" x="6518275" y="2527300"/>
          <p14:tracePt t="207167" x="6518275" y="2517775"/>
          <p14:tracePt t="207186" x="6518275" y="2500313"/>
          <p14:tracePt t="207234" x="6518275" y="2490788"/>
          <p14:tracePt t="207259" x="6518275" y="2482850"/>
          <p14:tracePt t="207309" x="6518275" y="2473325"/>
          <p14:tracePt t="216207" x="6518275" y="2482850"/>
          <p14:tracePt t="216238" x="6518275" y="2490788"/>
          <p14:tracePt t="216259" x="6537325" y="2527300"/>
          <p14:tracePt t="216273" x="6554788" y="2544763"/>
          <p14:tracePt t="216306" x="6626225" y="2633663"/>
          <p14:tracePt t="216316" x="6661150" y="2660650"/>
          <p14:tracePt t="216339" x="6680200" y="2687638"/>
          <p14:tracePt t="216373" x="6715125" y="2741613"/>
          <p14:tracePt t="216386" x="6759575" y="2795588"/>
          <p14:tracePt t="216406" x="6777038" y="2803525"/>
          <p14:tracePt t="216438" x="6840538" y="2901950"/>
          <p14:tracePt t="216447" x="6902450" y="3017838"/>
          <p14:tracePt t="216473" x="6938963" y="3081338"/>
          <p14:tracePt t="216506" x="7072313" y="3384550"/>
          <p14:tracePt t="216509" x="7081838" y="3411538"/>
          <p14:tracePt t="216540" x="7081838" y="3446463"/>
          <p14:tracePt t="216561" x="7054850" y="3490913"/>
          <p14:tracePt t="216574" x="7037388" y="3536950"/>
          <p14:tracePt t="216606" x="6956425" y="3670300"/>
          <p14:tracePt t="216622" x="6894513" y="3786188"/>
          <p14:tracePt t="216641" x="6858000" y="3840163"/>
          <p14:tracePt t="216672" x="6680200" y="4098925"/>
          <p14:tracePt t="216687" x="6545263" y="4276725"/>
          <p14:tracePt t="216722" x="6446838" y="4375150"/>
          <p14:tracePt t="216741" x="6446838" y="4384675"/>
          <p14:tracePt t="216772" x="6348413" y="4456113"/>
          <p14:tracePt t="216779" x="6215063" y="4510088"/>
          <p14:tracePt t="216808" x="6153150" y="4518025"/>
          <p14:tracePt t="216841" x="5919788" y="4554538"/>
          <p14:tracePt t="216858" x="5894388" y="4554538"/>
          <p14:tracePt t="216875" x="5884863" y="4545013"/>
          <p14:tracePt t="216906" x="5813425" y="4473575"/>
          <p14:tracePt t="216920" x="5776913" y="4411663"/>
          <p14:tracePt t="216942" x="5768975" y="4394200"/>
          <p14:tracePt t="216973" x="5768975" y="4340225"/>
          <p14:tracePt t="216982" x="5759450" y="4286250"/>
          <p14:tracePt t="217009" x="5759450" y="4276725"/>
          <p14:tracePt t="217040" x="5741988" y="4214813"/>
          <p14:tracePt t="217044" x="5741988" y="4205288"/>
          <p14:tracePt t="217077" x="5741988" y="4197350"/>
          <p14:tracePt t="217100" x="5759450" y="4179888"/>
          <p14:tracePt t="217111" x="5776913" y="4179888"/>
          <p14:tracePt t="217142" x="5822950" y="4160838"/>
          <p14:tracePt t="217174" x="5875338" y="4143375"/>
          <p14:tracePt t="217189" x="5911850" y="4143375"/>
          <p14:tracePt t="217232" x="5938838" y="4133850"/>
          <p14:tracePt t="217243" x="5991225" y="4125913"/>
          <p14:tracePt t="217274" x="6027738" y="4116388"/>
          <p14:tracePt t="217299" x="6037263" y="4116388"/>
          <p14:tracePt t="217327" x="6045200" y="4116388"/>
          <p14:tracePt t="217344" x="6054725" y="4116388"/>
          <p14:tracePt t="217377" x="6081713" y="4116388"/>
          <p14:tracePt t="217863" x="6072188" y="4116388"/>
          <p14:tracePt t="217973" x="6062663" y="4116388"/>
          <p14:tracePt t="218007" x="6062663" y="4108450"/>
          <p14:tracePt t="218854" x="6054725" y="4108450"/>
          <p14:tracePt t="218887" x="6054725" y="4098925"/>
          <p14:tracePt t="219921" x="6045200" y="4089400"/>
          <p14:tracePt t="219940" x="6027738" y="4062413"/>
          <p14:tracePt t="219952" x="6018213" y="4037013"/>
          <p14:tracePt t="219984" x="6000750" y="3973513"/>
          <p14:tracePt t="220002" x="5983288" y="3911600"/>
          <p14:tracePt t="220019" x="5983288" y="3884613"/>
          <p14:tracePt t="220051" x="5983288" y="3759200"/>
          <p14:tracePt t="220064" x="5983288" y="3687763"/>
          <p14:tracePt t="220086" x="5983288" y="3616325"/>
          <p14:tracePt t="220117" x="5983288" y="3357563"/>
          <p14:tracePt t="220128" x="5983288" y="3098800"/>
          <p14:tracePt t="220153" x="5983288" y="2990850"/>
          <p14:tracePt t="220184" x="5973763" y="2660650"/>
          <p14:tracePt t="220191" x="5956300" y="2562225"/>
          <p14:tracePt t="220219" x="5956300" y="2536825"/>
          <p14:tracePt t="220251" x="5938838" y="2482850"/>
          <p14:tracePt t="220253" x="5929313" y="2465388"/>
          <p14:tracePt t="220285" x="5867400" y="2419350"/>
          <p14:tracePt t="220300" x="5697538" y="2339975"/>
          <p14:tracePt t="220320" x="5643563" y="2322513"/>
          <p14:tracePt t="220351" x="5527675" y="2286000"/>
          <p14:tracePt t="220363" x="5446713" y="2276475"/>
          <p14:tracePt t="220388" x="5429250" y="2268538"/>
          <p14:tracePt t="220420" x="5375275" y="2268538"/>
          <p14:tracePt t="220426" x="5313363" y="2276475"/>
          <p14:tracePt t="220454" x="5295900" y="2286000"/>
          <p14:tracePt t="220485" x="5224463" y="2374900"/>
          <p14:tracePt t="220489" x="5205413" y="2411413"/>
          <p14:tracePt t="220521" x="5153025" y="2490788"/>
          <p14:tracePt t="220552" x="5099050" y="2554288"/>
          <p14:tracePt t="220564" x="5089525" y="2581275"/>
          <p14:tracePt t="220596" x="5089525" y="2598738"/>
          <p14:tracePt t="220621" x="5089525" y="2633663"/>
          <p14:tracePt t="220652" x="5108575" y="2660650"/>
          <p14:tracePt t="220758" x="5037138" y="2643188"/>
          <p14:tracePt t="220769" x="4973638" y="2633663"/>
          <p14:tracePt t="220789" x="4786313" y="2633663"/>
          <p14:tracePt t="220821" x="4438650" y="2687638"/>
          <p14:tracePt t="220831" x="4313238" y="2714625"/>
          <p14:tracePt t="220855" x="3911600" y="2830513"/>
          <p14:tracePt t="220886" x="3295650" y="3108325"/>
          <p14:tracePt t="220899" x="2857500" y="3348038"/>
          <p14:tracePt t="220922" x="2732088" y="3429000"/>
          <p14:tracePt t="220953" x="2197100" y="3822700"/>
          <p14:tracePt t="220962" x="1839913" y="4143375"/>
          <p14:tracePt t="220989" x="1697038" y="4286250"/>
          <p14:tracePt t="221022" x="1347788" y="4741863"/>
          <p14:tracePt t="221025" x="1179513" y="4973638"/>
          <p14:tracePt t="221056" x="1000125" y="5224463"/>
          <p14:tracePt t="221088" x="928688" y="5348288"/>
          <p14:tracePt t="221094" x="874713" y="5419725"/>
          <p14:tracePt t="221123" x="750888" y="5661025"/>
          <p14:tracePt t="221154" x="588963" y="6018213"/>
          <p14:tracePt t="221168" x="473075" y="6367463"/>
          <p14:tracePt t="221189" x="465138" y="6419850"/>
          <p14:tracePt t="221403" x="1562100" y="6357938"/>
          <p14:tracePt t="221424" x="1670050" y="6269038"/>
          <p14:tracePt t="221455" x="1893888" y="6054725"/>
          <p14:tracePt t="221466" x="1990725" y="5911850"/>
          <p14:tracePt t="221490" x="2017713" y="5867400"/>
          <p14:tracePt t="221509" x="2143125" y="5626100"/>
          <p14:tracePt t="221524" x="2179638" y="5537200"/>
          <p14:tracePt t="221542" x="2268538" y="5322888"/>
          <p14:tracePt t="221574" x="2276475" y="5295900"/>
          <p14:tracePt t="221608" x="2276475" y="5268913"/>
          <p14:tracePt t="221682" x="2268538" y="5268913"/>
          <p14:tracePt t="221702" x="2251075" y="5295900"/>
          <p14:tracePt t="221779" x="2251075" y="5286375"/>
          <p14:tracePt t="221888" x="2259013" y="5286375"/>
          <p14:tracePt t="221901" x="2276475" y="5276850"/>
          <p14:tracePt t="221920" x="2322513" y="5276850"/>
          <p14:tracePt t="221931" x="2339975" y="5276850"/>
          <p14:tracePt t="221950" x="2339975" y="5268913"/>
          <p14:tracePt t="221999" x="2347913" y="5268913"/>
          <p14:tracePt t="222010" x="2347913" y="5259388"/>
          <p14:tracePt t="222029" x="2366963" y="5251450"/>
          <p14:tracePt t="222049" x="2384425" y="5241925"/>
          <p14:tracePt t="222112" x="2393950" y="5241925"/>
          <p14:tracePt t="222123" x="2419350" y="5232400"/>
          <p14:tracePt t="222135" x="2490788" y="5180013"/>
          <p14:tracePt t="222156" x="2847975" y="4946650"/>
          <p14:tracePt t="222166" x="3044825" y="4803775"/>
          <p14:tracePt t="222185" x="3455988" y="4473575"/>
          <p14:tracePt t="222205" x="3776663" y="4108450"/>
          <p14:tracePt t="222231" x="3884613" y="3990975"/>
          <p14:tracePt t="222249" x="4071938" y="3751263"/>
          <p14:tracePt t="222261" x="4187825" y="3633788"/>
          <p14:tracePt t="222281" x="4625975" y="3241675"/>
          <p14:tracePt t="222293" x="4813300" y="3071813"/>
          <p14:tracePt t="222313" x="5286375" y="2643188"/>
          <p14:tracePt t="222325" x="5384800" y="2554288"/>
          <p14:tracePt t="222344" x="5697538" y="2241550"/>
          <p14:tracePt t="222357" x="5786438" y="2152650"/>
          <p14:tracePt t="222376" x="6062663" y="1857375"/>
          <p14:tracePt t="222389" x="6153150" y="1768475"/>
          <p14:tracePt t="222409" x="6429375" y="1527175"/>
          <p14:tracePt t="222419" x="6473825" y="1482725"/>
          <p14:tracePt t="222439" x="6510338" y="1446213"/>
          <p14:tracePt t="222484" x="6500813" y="1446213"/>
          <p14:tracePt t="222530" x="6500813" y="1465263"/>
          <p14:tracePt t="222550" x="6473825" y="1544638"/>
          <p14:tracePt t="222561" x="6438900" y="1608138"/>
          <p14:tracePt t="222582" x="6348413" y="1741488"/>
          <p14:tracePt t="222593" x="6303963" y="1795463"/>
          <p14:tracePt t="222611" x="6242050" y="1901825"/>
          <p14:tracePt t="222623" x="6215063" y="1928813"/>
          <p14:tracePt t="222659" x="6205538" y="1955800"/>
          <p14:tracePt t="222676" x="6161088" y="2009775"/>
          <p14:tracePt t="222689" x="6143625" y="2036763"/>
          <p14:tracePt t="222709" x="6126163" y="2054225"/>
          <p14:tracePt t="222721" x="6116638" y="2062163"/>
          <p14:tracePt t="222834" x="6116638" y="2071688"/>
          <p14:tracePt t="222864" x="6116638" y="2081213"/>
          <p14:tracePt t="222925" x="6116638" y="2089150"/>
          <p14:tracePt t="222971" x="6116638" y="2098675"/>
          <p14:tracePt t="223003" x="6116638" y="2116138"/>
          <p14:tracePt t="223115" x="6108700" y="2133600"/>
          <p14:tracePt t="223437" x="6108700" y="2143125"/>
          <p14:tracePt t="223650" x="6108700" y="2152650"/>
          <p14:tracePt t="264884" x="6099175" y="2152650"/>
          <p14:tracePt t="265057" x="6108700" y="2160588"/>
          <p14:tracePt t="265069" x="6126163" y="2170113"/>
          <p14:tracePt t="265088" x="6153150" y="2179638"/>
          <p14:tracePt t="265107" x="6170613" y="2179638"/>
          <p14:tracePt t="265138" x="6197600" y="2197100"/>
          <p14:tracePt t="265152" x="6251575" y="2205038"/>
          <p14:tracePt t="265174" x="6269038" y="2205038"/>
          <p14:tracePt t="265206" x="6313488" y="2214563"/>
          <p14:tracePt t="265217" x="6394450" y="2224088"/>
          <p14:tracePt t="265241" x="6411913" y="2232025"/>
          <p14:tracePt t="265272" x="6491288" y="2241550"/>
          <p14:tracePt t="265311" x="6510338" y="2241550"/>
          <p14:tracePt t="265336" x="6527800" y="2232025"/>
          <p14:tracePt t="265364" x="6545263" y="2205038"/>
          <p14:tracePt t="265377" x="6572250" y="2133600"/>
          <p14:tracePt t="265408" x="6599238" y="1990725"/>
          <p14:tracePt t="265441" x="6608763" y="1758950"/>
          <p14:tracePt t="265451" x="6626225" y="1517650"/>
          <p14:tracePt t="265475" x="6626225" y="1401763"/>
          <p14:tracePt t="265507" x="6589713" y="1089025"/>
          <p14:tracePt t="265514" x="6572250" y="990600"/>
          <p14:tracePt t="265542" x="6554788" y="938213"/>
          <p14:tracePt t="265573" x="6491288" y="768350"/>
          <p14:tracePt t="265590" x="6438900" y="642938"/>
          <p14:tracePt t="265611" x="6384925" y="561975"/>
          <p14:tracePt t="265642" x="6348413" y="509588"/>
          <p14:tracePt t="265674" x="6269038" y="438150"/>
          <p14:tracePt t="265685" x="6188075" y="374650"/>
          <p14:tracePt t="265709" x="6134100" y="347663"/>
          <p14:tracePt t="265740" x="5983288" y="276225"/>
          <p14:tracePt t="265748" x="5884863" y="250825"/>
          <p14:tracePt t="265777" x="5822950" y="231775"/>
          <p14:tracePt t="265809" x="5670550" y="214313"/>
          <p14:tracePt t="265812" x="5562600" y="204788"/>
          <p14:tracePt t="265843" x="5402263" y="196850"/>
          <p14:tracePt t="265875" x="5241925" y="196850"/>
          <p14:tracePt t="265887" x="5187950" y="214313"/>
          <p14:tracePt t="265910" x="5027613" y="258763"/>
          <p14:tracePt t="265940" x="4813300" y="330200"/>
          <p14:tracePt t="265955" x="4679950" y="393700"/>
          <p14:tracePt t="265977" x="4608513" y="419100"/>
          <p14:tracePt t="266009" x="4411663" y="509588"/>
          <p14:tracePt t="266017" x="4241800" y="625475"/>
          <p14:tracePt t="266043" x="4187825" y="660400"/>
          <p14:tracePt t="266075" x="4000500" y="768350"/>
          <p14:tracePt t="266080" x="3857625" y="866775"/>
          <p14:tracePt t="266110" x="3652838" y="1009650"/>
          <p14:tracePt t="266142" x="3608388" y="1036638"/>
          <p14:tracePt t="266156" x="3581400" y="1054100"/>
          <p14:tracePt t="266177" x="3517900" y="1116013"/>
          <p14:tracePt t="266209" x="3429000" y="1196975"/>
          <p14:tracePt t="266218" x="3402013" y="1214438"/>
          <p14:tracePt t="266247" x="3375025" y="1258888"/>
          <p14:tracePt t="266278" x="3330575" y="1285875"/>
          <p14:tracePt t="266310" x="3276600" y="1330325"/>
          <p14:tracePt t="266364" x="3276600" y="1339850"/>
          <p14:tracePt t="266440" x="3268663" y="1339850"/>
          <p14:tracePt t="266489" x="3259138" y="1339850"/>
          <p14:tracePt t="266515" x="3259138" y="1330325"/>
          <p14:tracePt t="266534" x="3251200" y="1330325"/>
          <p14:tracePt t="266625" x="3241675" y="1322388"/>
          <p14:tracePt t="266645" x="3232150" y="1322388"/>
          <p14:tracePt t="266694" x="3232150" y="1312863"/>
          <p14:tracePt t="266721" x="3224213" y="1312863"/>
          <p14:tracePt t="266802" x="3224213" y="1303338"/>
          <p14:tracePt t="266829" x="3205163" y="1303338"/>
          <p14:tracePt t="266987" x="3197225" y="1303338"/>
          <p14:tracePt t="267069" x="3187700" y="1303338"/>
          <p14:tracePt t="267080" x="3179763" y="1312863"/>
          <p14:tracePt t="267100" x="3179763" y="1322388"/>
          <p14:tracePt t="267114" x="3170238" y="1330325"/>
          <p14:tracePt t="267145" x="3152775" y="1374775"/>
          <p14:tracePt t="267164" x="3143250" y="1411288"/>
          <p14:tracePt t="267181" x="3133725" y="1428750"/>
          <p14:tracePt t="267212" x="3116263" y="1482725"/>
          <p14:tracePt t="267225" x="3116263" y="1527175"/>
          <p14:tracePt t="267247" x="3108325" y="1544638"/>
          <p14:tracePt t="267279" x="3098800" y="1598613"/>
          <p14:tracePt t="267288" x="3089275" y="1625600"/>
          <p14:tracePt t="267314" x="3081338" y="1670050"/>
          <p14:tracePt t="267347" x="3071813" y="1714500"/>
          <p14:tracePt t="267350" x="3062288" y="1741488"/>
          <p14:tracePt t="267381" x="3062288" y="1758950"/>
          <p14:tracePt t="267415" x="3054350" y="1830388"/>
          <p14:tracePt t="267432" x="3054350" y="1847850"/>
          <p14:tracePt t="267448" x="3054350" y="1857375"/>
          <p14:tracePt t="267479" x="3054350" y="1874838"/>
          <p14:tracePt t="267494" x="3054350" y="1884363"/>
          <p14:tracePt t="267515" x="3054350" y="1893888"/>
          <p14:tracePt t="267547" x="3054350" y="1901825"/>
          <p14:tracePt t="267695" x="3054350" y="1893888"/>
          <p14:tracePt t="267723" x="3044825" y="1874838"/>
          <p14:tracePt t="267753" x="3009900" y="1812925"/>
          <p14:tracePt t="267758" x="2973388" y="1758950"/>
          <p14:tracePt t="267783" x="2901950" y="1633538"/>
          <p14:tracePt t="267814" x="2840038" y="1571625"/>
          <p14:tracePt t="267820" x="2840038" y="1562100"/>
          <p14:tracePt t="267850" x="2795588" y="1527175"/>
          <p14:tracePt t="267851" x="2776538" y="1509713"/>
          <p14:tracePt t="267883" x="2724150" y="1446213"/>
          <p14:tracePt t="267903" x="2697163" y="1419225"/>
          <p14:tracePt t="267917" x="2679700" y="1401763"/>
          <p14:tracePt t="267950" x="2625725" y="1366838"/>
          <p14:tracePt t="267964" x="2581275" y="1330325"/>
          <p14:tracePt t="267983" x="2544763" y="1303338"/>
          <p14:tracePt t="268016" x="2490788" y="1268413"/>
          <p14:tracePt t="268025" x="2473325" y="1268413"/>
          <p14:tracePt t="268050" x="2438400" y="1241425"/>
          <p14:tracePt t="268082" x="2393950" y="1214438"/>
          <p14:tracePt t="268088" x="2366963" y="1196975"/>
          <p14:tracePt t="268118" x="2330450" y="1179513"/>
          <p14:tracePt t="268150" x="2276475" y="1133475"/>
          <p14:tracePt t="268181" x="2259013" y="1133475"/>
          <p14:tracePt t="268201" x="2251075" y="1125538"/>
          <p14:tracePt t="268219" x="2241550" y="1116013"/>
          <p14:tracePt t="268355" x="2232025" y="1116013"/>
          <p14:tracePt t="268405" x="2232025" y="1108075"/>
          <p14:tracePt t="269195" x="2241550" y="1125538"/>
          <p14:tracePt t="269206" x="2241550" y="1133475"/>
          <p14:tracePt t="269221" x="2259013" y="1152525"/>
          <p14:tracePt t="269252" x="2295525" y="1187450"/>
          <p14:tracePt t="269270" x="2303463" y="1214438"/>
          <p14:tracePt t="269297" x="2322513" y="1214438"/>
          <p14:tracePt t="269321" x="2339975" y="1241425"/>
          <p14:tracePt t="269353" x="2357438" y="1268413"/>
          <p14:tracePt t="269365" x="2384425" y="1312863"/>
          <p14:tracePt t="269389" x="2393950" y="1322388"/>
          <p14:tracePt t="269420" x="2428875" y="1374775"/>
          <p14:tracePt t="269429" x="2446338" y="1393825"/>
          <p14:tracePt t="269455" x="2455863" y="1401763"/>
          <p14:tracePt t="269486" x="2490788" y="1465263"/>
          <p14:tracePt t="269491" x="2527300" y="1517650"/>
          <p14:tracePt t="269522" x="2544763" y="1536700"/>
          <p14:tracePt t="269555" x="2670175" y="1670050"/>
          <p14:tracePt t="269569" x="2687638" y="1687513"/>
          <p14:tracePt t="269589" x="2732088" y="1731963"/>
          <p14:tracePt t="269620" x="2776538" y="1768475"/>
          <p14:tracePt t="269644" x="2795588" y="1776413"/>
          <p14:tracePt t="269663" x="2813050" y="1795463"/>
          <p14:tracePt t="269691" x="2822575" y="1803400"/>
          <p14:tracePt t="269740" x="2830513" y="1803400"/>
          <p14:tracePt t="269770" x="2830513" y="1795463"/>
          <p14:tracePt t="269790" x="2847975" y="1768475"/>
          <p14:tracePt t="269802" x="2857500" y="1751013"/>
          <p14:tracePt t="269823" x="2857500" y="1724025"/>
          <p14:tracePt t="269854" x="2867025" y="1660525"/>
          <p14:tracePt t="269864" x="2874963" y="1643063"/>
          <p14:tracePt t="269890" x="2884488" y="1581150"/>
          <p14:tracePt t="269921" x="2884488" y="1455738"/>
          <p14:tracePt t="269928" x="2884488" y="1428750"/>
          <p14:tracePt t="269959" x="2884488" y="1339850"/>
          <p14:tracePt t="269990" x="2884488" y="1214438"/>
          <p14:tracePt t="270021" x="2857500" y="1062038"/>
          <p14:tracePt t="270040" x="2830513" y="990600"/>
          <p14:tracePt t="270057" x="2822575" y="965200"/>
          <p14:tracePt t="270088" x="2795588" y="919163"/>
          <p14:tracePt t="270092" x="2786063" y="901700"/>
          <p14:tracePt t="270124" x="2768600" y="866775"/>
          <p14:tracePt t="270133" x="2741613" y="822325"/>
          <p14:tracePt t="270158" x="2705100" y="741363"/>
          <p14:tracePt t="270190" x="2643188" y="669925"/>
          <p14:tracePt t="270210" x="2581275" y="615950"/>
          <p14:tracePt t="270230" x="2500313" y="571500"/>
          <p14:tracePt t="270258" x="2482850" y="561975"/>
          <p14:tracePt t="270290" x="2357438" y="517525"/>
          <p14:tracePt t="270293" x="2276475" y="509588"/>
          <p14:tracePt t="270325" x="2133600" y="500063"/>
          <p14:tracePt t="270339" x="2081213" y="500063"/>
          <p14:tracePt t="270359" x="1955800" y="536575"/>
          <p14:tracePt t="270390" x="1768475" y="608013"/>
          <p14:tracePt t="270398" x="1714500" y="625475"/>
          <p14:tracePt t="270425" x="1581150" y="660400"/>
          <p14:tracePt t="270457" x="1490663" y="714375"/>
          <p14:tracePt t="270462" x="1455738" y="741363"/>
          <p14:tracePt t="270492" x="1366838" y="812800"/>
          <p14:tracePt t="270524" x="1312863" y="866775"/>
          <p14:tracePt t="270531" x="1276350" y="928688"/>
          <p14:tracePt t="270559" x="1241425" y="973138"/>
          <p14:tracePt t="270591" x="1223963" y="1054100"/>
          <p14:tracePt t="270594" x="1214438" y="1089025"/>
          <p14:tracePt t="270626" x="1214438" y="1133475"/>
          <p14:tracePt t="270659" x="1223963" y="1204913"/>
          <p14:tracePt t="270686" x="1231900" y="1241425"/>
          <p14:tracePt t="270699" x="1231900" y="1258888"/>
          <p14:tracePt t="270726" x="1241425" y="1258888"/>
          <p14:tracePt t="270759" x="1303338" y="1312863"/>
          <p14:tracePt t="270762" x="1322388" y="1322388"/>
          <p14:tracePt t="270793" x="1330325" y="1322388"/>
          <p14:tracePt t="270813" x="1347788" y="1322388"/>
          <p14:tracePt t="270826" x="1366838" y="1322388"/>
          <p14:tracePt t="270859" x="1465263" y="1322388"/>
          <p14:tracePt t="270870" x="1581150" y="1322388"/>
          <p14:tracePt t="270893" x="1670050" y="1322388"/>
          <p14:tracePt t="270910" x="1697038" y="1322388"/>
          <p14:tracePt t="270927" x="1758950" y="1330325"/>
          <p14:tracePt t="270944" x="1795463" y="1330325"/>
          <p14:tracePt t="270960" x="1938338" y="1357313"/>
          <p14:tracePt t="270992" x="2251075" y="1438275"/>
          <p14:tracePt t="271003" x="2446338" y="1490663"/>
          <p14:tracePt t="271027" x="2527300" y="1517650"/>
          <p14:tracePt t="271044" x="2714625" y="1589088"/>
          <p14:tracePt t="271061" x="2786063" y="1625600"/>
          <p14:tracePt t="271079" x="3081338" y="1724025"/>
          <p14:tracePt t="271095" x="3286125" y="1803400"/>
          <p14:tracePt t="271111" x="3348038" y="1830388"/>
          <p14:tracePt t="271129" x="3473450" y="1874838"/>
          <p14:tracePt t="271144" x="3500438" y="1884363"/>
          <p14:tracePt t="271161" x="3625850" y="1946275"/>
          <p14:tracePt t="271179" x="3679825" y="1965325"/>
          <p14:tracePt t="271194" x="3884613" y="2036763"/>
          <p14:tracePt t="271211" x="3956050" y="2071688"/>
          <p14:tracePt t="271228" x="4143375" y="2125663"/>
          <p14:tracePt t="271245" x="4251325" y="2170113"/>
          <p14:tracePt t="271261" x="4276725" y="2187575"/>
          <p14:tracePt t="271280" x="4411663" y="2224088"/>
          <p14:tracePt t="271299" x="4537075" y="2259013"/>
          <p14:tracePt t="271312" x="4589463" y="2276475"/>
          <p14:tracePt t="271331" x="4714875" y="2322513"/>
          <p14:tracePt t="271345" x="4768850" y="2339975"/>
          <p14:tracePt t="271363" x="4857750" y="2384425"/>
          <p14:tracePt t="271379" x="4884738" y="2384425"/>
          <p14:tracePt t="271395" x="4956175" y="2411413"/>
          <p14:tracePt t="271412" x="4983163" y="2419350"/>
          <p14:tracePt t="271429" x="5054600" y="2438400"/>
          <p14:tracePt t="271445" x="5089525" y="2455863"/>
          <p14:tracePt t="271462" x="5170488" y="2482850"/>
          <p14:tracePt t="271479" x="5205413" y="2490788"/>
          <p14:tracePt t="271496" x="5276850" y="2517775"/>
          <p14:tracePt t="271512" x="5313363" y="2536825"/>
          <p14:tracePt t="271530" x="5394325" y="2562225"/>
          <p14:tracePt t="271546" x="5500688" y="2608263"/>
          <p14:tracePt t="271562" x="5545138" y="2633663"/>
          <p14:tracePt t="271579" x="5680075" y="2687638"/>
          <p14:tracePt t="271600" x="5776913" y="2741613"/>
          <p14:tracePt t="271612" x="5803900" y="2751138"/>
          <p14:tracePt t="271630" x="5902325" y="2795588"/>
          <p14:tracePt t="271646" x="5946775" y="2813050"/>
          <p14:tracePt t="271670" x="6010275" y="2840038"/>
          <p14:tracePt t="271681" x="6037263" y="2857500"/>
          <p14:tracePt t="271696" x="6062663" y="2867025"/>
          <p14:tracePt t="271713" x="6089650" y="2884488"/>
          <p14:tracePt t="271730" x="6153150" y="2911475"/>
          <p14:tracePt t="271747" x="6170613" y="2919413"/>
          <p14:tracePt t="271763" x="6215063" y="2955925"/>
          <p14:tracePt t="271780" x="6242050" y="2955925"/>
          <p14:tracePt t="271796" x="6296025" y="2982913"/>
          <p14:tracePt t="271813" x="6313488" y="3000375"/>
          <p14:tracePt t="271830" x="6340475" y="3009900"/>
          <p14:tracePt t="271847" x="6348413" y="3017838"/>
          <p14:tracePt t="271863" x="6394450" y="3044825"/>
          <p14:tracePt t="271882" x="6419850" y="3081338"/>
          <p14:tracePt t="271897" x="6446838" y="3089275"/>
          <p14:tracePt t="271914" x="6483350" y="3116263"/>
          <p14:tracePt t="271930" x="6510338" y="3133725"/>
          <p14:tracePt t="271947" x="6545263" y="3170238"/>
          <p14:tracePt t="271964" x="6572250" y="3187700"/>
          <p14:tracePt t="271981" x="6608763" y="3214688"/>
          <p14:tracePt t="272003" x="6634163" y="3241675"/>
          <p14:tracePt t="272022" x="6643688" y="3241675"/>
          <p14:tracePt t="272034" x="6643688" y="3251200"/>
          <p14:tracePt t="272053" x="6661150" y="3268663"/>
          <p14:tracePt t="272080" x="6697663" y="3295650"/>
          <p14:tracePt t="272100" x="6724650" y="3322638"/>
          <p14:tracePt t="272116" x="6751638" y="3348038"/>
          <p14:tracePt t="272130" x="6759575" y="3357563"/>
          <p14:tracePt t="272150" x="6769100" y="3367088"/>
          <p14:tracePt t="272161" x="6777038" y="3375025"/>
          <p14:tracePt t="272180" x="6804025" y="3411538"/>
          <p14:tracePt t="272190" x="6813550" y="3419475"/>
          <p14:tracePt t="272210" x="6858000" y="3465513"/>
          <p14:tracePt t="272253" x="6919913" y="3527425"/>
          <p14:tracePt t="272271" x="6938963" y="3544888"/>
          <p14:tracePt t="272291" x="6956425" y="3571875"/>
          <p14:tracePt t="272320" x="6973888" y="3581400"/>
          <p14:tracePt t="272338" x="6973888" y="3589338"/>
          <p14:tracePt t="272370" x="6983413" y="3589338"/>
          <p14:tracePt t="272400" x="6983413" y="3598863"/>
          <p14:tracePt t="272427" x="6983413" y="3608388"/>
          <p14:tracePt t="272490" x="6983413" y="3616325"/>
          <p14:tracePt t="272585" x="6983413" y="3625850"/>
          <p14:tracePt t="272669" x="6983413" y="3633788"/>
          <p14:tracePt t="272808" x="6983413" y="3643313"/>
          <p14:tracePt t="273260" x="6973888" y="3643313"/>
          <p14:tracePt t="273911" x="6973888" y="3652838"/>
          <p14:tracePt t="274041" x="6973888" y="3660775"/>
          <p14:tracePt t="274065" x="6983413" y="3670300"/>
          <p14:tracePt t="274129" x="6983413" y="3679825"/>
          <p14:tracePt t="274661" x="6973888" y="3679825"/>
          <p14:tracePt t="274681" x="6973888" y="3670300"/>
          <p14:tracePt t="274692" x="6965950" y="3660775"/>
          <p14:tracePt t="297137" x="6965950" y="3652838"/>
          <p14:tracePt t="297148" x="6965950" y="3643313"/>
          <p14:tracePt t="297167" x="6965950" y="3625850"/>
          <p14:tracePt t="297200" x="6965950" y="3608388"/>
          <p14:tracePt t="297232" x="6965950" y="3581400"/>
          <p14:tracePt t="297265" x="6973888" y="3554413"/>
          <p14:tracePt t="297294" x="6973888" y="3536950"/>
          <p14:tracePt t="297306" x="6973888" y="3517900"/>
          <p14:tracePt t="297337" x="6973888" y="3509963"/>
          <p14:tracePt t="297367" x="6983413" y="3500438"/>
          <p14:tracePt t="297387" x="6983413" y="3490913"/>
          <p14:tracePt t="297752" x="6973888" y="3473450"/>
          <p14:tracePt t="297764" x="6973888" y="3465513"/>
          <p14:tracePt t="297783" x="6965950" y="3455988"/>
          <p14:tracePt t="298141" x="6956425" y="3446463"/>
          <p14:tracePt t="298161" x="6946900" y="3446463"/>
          <p14:tracePt t="298185" x="6946900" y="3438525"/>
          <p14:tracePt t="298205" x="6938963" y="3438525"/>
          <p14:tracePt t="299341" x="6929438" y="3438525"/>
          <p14:tracePt t="299383" x="6929438" y="3429000"/>
          <p14:tracePt t="299411" x="6919913" y="3419475"/>
          <p14:tracePt t="300879" x="6929438" y="3419475"/>
          <p14:tracePt t="300891" x="6938963" y="3419475"/>
          <p14:tracePt t="300909" x="6965950" y="3419475"/>
          <p14:tracePt t="300922" x="6983413" y="3419475"/>
          <p14:tracePt t="300942" x="7037388" y="3419475"/>
          <p14:tracePt t="300955" x="7045325" y="3419475"/>
          <p14:tracePt t="300982" x="7081838" y="3419475"/>
          <p14:tracePt t="300993" x="7108825" y="3419475"/>
          <p14:tracePt t="301005" x="7134225" y="3411538"/>
          <p14:tracePt t="301017" x="7180263" y="3411538"/>
          <p14:tracePt t="301036" x="7251700" y="3402013"/>
          <p14:tracePt t="301047" x="7286625" y="3402013"/>
          <p14:tracePt t="301067" x="7348538" y="3394075"/>
          <p14:tracePt t="301082" x="7394575" y="3384550"/>
          <p14:tracePt t="301098" x="7456488" y="3375025"/>
          <p14:tracePt t="301114" x="7483475" y="3367088"/>
          <p14:tracePt t="301132" x="7545388" y="3322638"/>
          <p14:tracePt t="301148" x="7589838" y="3268663"/>
          <p14:tracePt t="301164" x="7608888" y="3214688"/>
          <p14:tracePt t="301182" x="7608888" y="3170238"/>
          <p14:tracePt t="301197" x="7634288" y="3062288"/>
          <p14:tracePt t="301214" x="7634288" y="3044825"/>
          <p14:tracePt t="301232" x="7626350" y="2965450"/>
          <p14:tracePt t="301262" x="7527925" y="2830513"/>
          <p14:tracePt t="301274" x="7348538" y="2705100"/>
          <p14:tracePt t="301286" x="7269163" y="2670175"/>
          <p14:tracePt t="301305" x="7116763" y="2581275"/>
          <p14:tracePt t="301317" x="7081838" y="2571750"/>
          <p14:tracePt t="301337" x="6991350" y="2527300"/>
          <p14:tracePt t="301348" x="6938963" y="2517775"/>
          <p14:tracePt t="301367" x="6831013" y="2517775"/>
          <p14:tracePt t="301382" x="6759575" y="2517775"/>
          <p14:tracePt t="301399" x="6581775" y="2536825"/>
          <p14:tracePt t="301415" x="6518275" y="2544763"/>
          <p14:tracePt t="301432" x="6419850" y="2562225"/>
          <p14:tracePt t="301448" x="6367463" y="2581275"/>
          <p14:tracePt t="301465" x="6330950" y="2598738"/>
          <p14:tracePt t="301482" x="6303963" y="2616200"/>
          <p14:tracePt t="301498" x="6251575" y="2660650"/>
          <p14:tracePt t="301515" x="6242050" y="2670175"/>
          <p14:tracePt t="301532" x="6188075" y="2741613"/>
          <p14:tracePt t="301548" x="6170613" y="2768600"/>
          <p14:tracePt t="301565" x="6153150" y="2830513"/>
          <p14:tracePt t="301582" x="6143625" y="2847975"/>
          <p14:tracePt t="301602" x="6143625" y="2867025"/>
          <p14:tracePt t="301615" x="6143625" y="2894013"/>
          <p14:tracePt t="301633" x="6170613" y="2938463"/>
          <p14:tracePt t="301652" x="6205538" y="2990850"/>
          <p14:tracePt t="301666" x="6215063" y="3009900"/>
          <p14:tracePt t="301683" x="6276975" y="3062288"/>
          <p14:tracePt t="301699" x="6296025" y="3081338"/>
          <p14:tracePt t="301716" x="6367463" y="3116263"/>
          <p14:tracePt t="301732" x="6411913" y="3133725"/>
          <p14:tracePt t="301754" x="6518275" y="3170238"/>
          <p14:tracePt t="301772" x="6581775" y="3187700"/>
          <p14:tracePt t="301792" x="6670675" y="3205163"/>
          <p14:tracePt t="301802" x="6688138" y="3214688"/>
          <p14:tracePt t="301822" x="6732588" y="3224213"/>
          <p14:tracePt t="301836" x="6759575" y="3224213"/>
          <p14:tracePt t="301854" x="6796088" y="3224213"/>
          <p14:tracePt t="301866" x="6813550" y="3224213"/>
          <p14:tracePt t="301884" x="6858000" y="3214688"/>
          <p14:tracePt t="301900" x="6875463" y="3214688"/>
          <p14:tracePt t="301916" x="6884988" y="3214688"/>
          <p14:tracePt t="301964" x="6884988" y="3205163"/>
          <p14:tracePt t="302007" x="6894513" y="3205163"/>
          <p14:tracePt t="302025" x="6894513" y="3197225"/>
          <p14:tracePt t="302037" x="6894513" y="3179763"/>
          <p14:tracePt t="302056" x="6894513" y="3170238"/>
          <p14:tracePt t="302069" x="6894513" y="3160713"/>
          <p14:tracePt t="302088" x="6894513" y="3133725"/>
          <p14:tracePt t="302121" x="6894513" y="3125788"/>
          <p14:tracePt t="302247" x="6894513" y="3116263"/>
          <p14:tracePt t="302307" x="6894513" y="3108325"/>
          <p14:tracePt t="302353" x="6894513" y="3098800"/>
          <p14:tracePt t="302940" x="6894513" y="3081338"/>
          <p14:tracePt t="302953" x="6894513" y="3071813"/>
          <p14:tracePt t="302973" x="6894513" y="3062288"/>
          <p14:tracePt t="302983" x="6902450" y="3054350"/>
          <p14:tracePt t="303003" x="6911975" y="3036888"/>
          <p14:tracePt t="303015" x="6919913" y="3027363"/>
          <p14:tracePt t="303034" x="6938963" y="3000375"/>
          <p14:tracePt t="303046" x="6946900" y="2982913"/>
          <p14:tracePt t="303065" x="6973888" y="2946400"/>
          <p14:tracePt t="303078" x="6973888" y="2919413"/>
          <p14:tracePt t="303096" x="6983413" y="2901950"/>
          <p14:tracePt t="303108" x="6983413" y="2894013"/>
          <p14:tracePt t="303127" x="6983413" y="2847975"/>
          <p14:tracePt t="303140" x="6983413" y="2822575"/>
          <p14:tracePt t="303159" x="6965950" y="2786063"/>
          <p14:tracePt t="303172" x="6956425" y="2768600"/>
          <p14:tracePt t="303191" x="6938963" y="2724150"/>
          <p14:tracePt t="303204" x="6929438" y="2724150"/>
          <p14:tracePt t="303223" x="6929438" y="2714625"/>
          <p14:tracePt t="303262" x="6919913" y="2714625"/>
          <p14:tracePt t="303283" x="6894513" y="2697163"/>
          <p14:tracePt t="303300" x="6875463" y="2697163"/>
          <p14:tracePt t="303312" x="6867525" y="2697163"/>
          <p14:tracePt t="303333" x="6858000" y="2687638"/>
          <p14:tracePt t="303373" x="6848475" y="2687638"/>
          <p14:tracePt t="303407" x="6840538" y="2687638"/>
          <p14:tracePt t="303426" x="6823075" y="2697163"/>
          <p14:tracePt t="303459" x="6804025" y="2705100"/>
          <p14:tracePt t="303474" x="6804025" y="2714625"/>
          <p14:tracePt t="303490" x="6786563" y="2724150"/>
          <p14:tracePt t="303503" x="6786563" y="2732088"/>
          <p14:tracePt t="303524" x="6777038" y="2741613"/>
          <p14:tracePt t="303534" x="6777038" y="2751138"/>
          <p14:tracePt t="303566" x="6769100" y="2751138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Single-User vs. Multi-User Steps</a:t>
            </a: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0"/>
            <a:ext cx="4114800" cy="392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8446" y="1524000"/>
            <a:ext cx="376484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>
            <a:off x="5638800" y="2895600"/>
            <a:ext cx="150114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5638800" y="3124200"/>
            <a:ext cx="150114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2102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78"/>
    </mc:Choice>
    <mc:Fallback xmlns="">
      <p:transition spd="slow" advTm="9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4542" x="6769100" y="2759075"/>
          <p14:tracePt t="4588" x="6769100" y="2776538"/>
          <p14:tracePt t="4607" x="6769100" y="2795588"/>
          <p14:tracePt t="4675" x="6769100" y="2803525"/>
          <p14:tracePt t="4702" x="6759575" y="2813050"/>
          <p14:tracePt t="4720" x="6759575" y="2822575"/>
          <p14:tracePt t="4795" x="6759575" y="2840038"/>
          <p14:tracePt t="4918" x="6769100" y="2840038"/>
          <p14:tracePt t="4952" x="6777038" y="2847975"/>
          <p14:tracePt t="5019" x="6796088" y="2847975"/>
          <p14:tracePt t="5031" x="6804025" y="2847975"/>
          <p14:tracePt t="5051" x="6831013" y="2847975"/>
          <p14:tracePt t="5081" x="6840538" y="2847975"/>
          <p14:tracePt t="5095" x="6848475" y="2847975"/>
          <p14:tracePt t="5123" x="6858000" y="2847975"/>
          <p14:tracePt t="5126" x="6875463" y="2847975"/>
          <p14:tracePt t="5145" x="6894513" y="2847975"/>
          <p14:tracePt t="5193" x="6902450" y="2840038"/>
          <p14:tracePt t="5206" x="6902450" y="2822575"/>
          <p14:tracePt t="5218" x="6902450" y="2813050"/>
          <p14:tracePt t="5238" x="6884988" y="2786063"/>
          <p14:tracePt t="5251" x="6848475" y="2776538"/>
          <p14:tracePt t="5271" x="6786563" y="2759075"/>
          <p14:tracePt t="5282" x="6777038" y="2751138"/>
          <p14:tracePt t="5301" x="6697663" y="2759075"/>
          <p14:tracePt t="5313" x="6670675" y="2776538"/>
          <p14:tracePt t="5332" x="6616700" y="2813050"/>
          <p14:tracePt t="5345" x="6581775" y="2822575"/>
          <p14:tracePt t="5378" x="6572250" y="2847975"/>
          <p14:tracePt t="5397" x="6554788" y="2874963"/>
          <p14:tracePt t="5409" x="6545263" y="2884488"/>
          <p14:tracePt t="5430" x="6545263" y="2919413"/>
          <p14:tracePt t="5442" x="6537325" y="2928938"/>
          <p14:tracePt t="5475" x="6537325" y="2955925"/>
          <p14:tracePt t="5487" x="6537325" y="2973388"/>
          <p14:tracePt t="5506" x="6581775" y="3036888"/>
          <p14:tracePt t="5519" x="6634163" y="3071813"/>
          <p14:tracePt t="5538" x="6751638" y="3160713"/>
          <p14:tracePt t="5550" x="6804025" y="3187700"/>
          <p14:tracePt t="5570" x="6884988" y="3224213"/>
          <p14:tracePt t="5582" x="6902450" y="3241675"/>
          <p14:tracePt t="5608" x="6965950" y="3268663"/>
          <p14:tracePt t="5613" x="6983413" y="3268663"/>
          <p14:tracePt t="5632" x="7054850" y="3286125"/>
          <p14:tracePt t="5645" x="7081838" y="3286125"/>
          <p14:tracePt t="5662" x="7134225" y="3286125"/>
          <p14:tracePt t="5676" x="7180263" y="3286125"/>
          <p14:tracePt t="5693" x="7205663" y="3276600"/>
          <p14:tracePt t="5709" x="7224713" y="3259138"/>
          <p14:tracePt t="5727" x="7251700" y="3251200"/>
          <p14:tracePt t="5742" x="7251700" y="3232150"/>
          <p14:tracePt t="5759" x="7286625" y="3187700"/>
          <p14:tracePt t="5775" x="7286625" y="3170238"/>
          <p14:tracePt t="5792" x="7296150" y="3160713"/>
          <p14:tracePt t="5809" x="7296150" y="3143250"/>
          <p14:tracePt t="5825" x="7286625" y="3125788"/>
          <p14:tracePt t="5842" x="7251700" y="3071813"/>
          <p14:tracePt t="5859" x="7242175" y="3062288"/>
          <p14:tracePt t="5876" x="7188200" y="3000375"/>
          <p14:tracePt t="5892" x="7170738" y="2982913"/>
          <p14:tracePt t="5909" x="7126288" y="2946400"/>
          <p14:tracePt t="5929" x="7072313" y="2911475"/>
          <p14:tracePt t="5943" x="7045325" y="2901950"/>
          <p14:tracePt t="5961" x="6991350" y="2894013"/>
          <p14:tracePt t="5976" x="6973888" y="2894013"/>
          <p14:tracePt t="5993" x="6884988" y="2901950"/>
          <p14:tracePt t="6009" x="6858000" y="2901950"/>
          <p14:tracePt t="6026" x="6786563" y="2938463"/>
          <p14:tracePt t="6043" x="6742113" y="2955925"/>
          <p14:tracePt t="6060" x="6697663" y="2965450"/>
          <p14:tracePt t="6076" x="6634163" y="3000375"/>
          <p14:tracePt t="6093" x="6616700" y="3000375"/>
          <p14:tracePt t="6110" x="6572250" y="3036888"/>
          <p14:tracePt t="6127" x="6562725" y="3036888"/>
          <p14:tracePt t="6143" x="6554788" y="3054350"/>
          <p14:tracePt t="6161" x="6545263" y="3054350"/>
          <p14:tracePt t="6180" x="6545263" y="3071813"/>
          <p14:tracePt t="6199" x="6537325" y="3098800"/>
          <p14:tracePt t="6225" x="6537325" y="3108325"/>
          <p14:tracePt t="6245" x="6537325" y="3116263"/>
          <p14:tracePt t="6257" x="6537325" y="3133725"/>
          <p14:tracePt t="6275" x="6562725" y="3160713"/>
          <p14:tracePt t="6288" x="6589713" y="3187700"/>
          <p14:tracePt t="6307" x="6670675" y="3232150"/>
          <p14:tracePt t="6319" x="6705600" y="3251200"/>
          <p14:tracePt t="6338" x="6813550" y="3295650"/>
          <p14:tracePt t="6351" x="6840538" y="3303588"/>
          <p14:tracePt t="6369" x="6929438" y="3322638"/>
          <p14:tracePt t="6382" x="6956425" y="3322638"/>
          <p14:tracePt t="6400" x="7037388" y="3348038"/>
          <p14:tracePt t="6412" x="7045325" y="3348038"/>
          <p14:tracePt t="6432" x="7081838" y="3348038"/>
          <p14:tracePt t="6451" x="7134225" y="3348038"/>
          <p14:tracePt t="6463" x="7153275" y="3340100"/>
          <p14:tracePt t="6482" x="7215188" y="3313113"/>
          <p14:tracePt t="6510" x="7232650" y="3303588"/>
          <p14:tracePt t="6528" x="7269163" y="3241675"/>
          <p14:tracePt t="6540" x="7277100" y="3224213"/>
          <p14:tracePt t="6559" x="7277100" y="3179763"/>
          <p14:tracePt t="6571" x="7277100" y="3152775"/>
          <p14:tracePt t="6590" x="7277100" y="3098800"/>
          <p14:tracePt t="6619" x="7277100" y="3071813"/>
          <p14:tracePt t="6621" x="7269163" y="3027363"/>
          <p14:tracePt t="6634" x="7259638" y="2990850"/>
          <p14:tracePt t="6653" x="7242175" y="2946400"/>
          <p14:tracePt t="6666" x="7232650" y="2919413"/>
          <p14:tracePt t="6685" x="7232650" y="2911475"/>
          <p14:tracePt t="6695" x="7224713" y="2911475"/>
          <p14:tracePt t="6729" x="7205663" y="2894013"/>
          <p14:tracePt t="6750" x="7197725" y="2894013"/>
          <p14:tracePt t="6762" x="7161213" y="2884488"/>
          <p14:tracePt t="6780" x="7153275" y="2884488"/>
          <p14:tracePt t="6792" x="7134225" y="2884488"/>
          <p14:tracePt t="6813" x="7089775" y="2884488"/>
          <p14:tracePt t="6823" x="7072313" y="2884488"/>
          <p14:tracePt t="6842" x="7018338" y="2901950"/>
          <p14:tracePt t="6853" x="7000875" y="2901950"/>
          <p14:tracePt t="6873" x="6973888" y="2919413"/>
          <p14:tracePt t="6885" x="6965950" y="2928938"/>
          <p14:tracePt t="6905" x="6938963" y="2938463"/>
          <p14:tracePt t="6917" x="6929438" y="2955925"/>
          <p14:tracePt t="6937" x="6902450" y="2955925"/>
          <p14:tracePt t="6979" x="6875463" y="2973388"/>
          <p14:tracePt t="6998" x="6875463" y="2982913"/>
          <p14:tracePt t="7010" x="6858000" y="2982913"/>
          <p14:tracePt t="7029" x="6848475" y="3000375"/>
          <p14:tracePt t="7048" x="6831013" y="3009900"/>
          <p14:tracePt t="7059" x="6813550" y="3017838"/>
          <p14:tracePt t="7079" x="6796088" y="3027363"/>
          <p14:tracePt t="7106" x="6777038" y="3036888"/>
          <p14:tracePt t="7126" x="6759575" y="3044825"/>
          <p14:tracePt t="7155" x="6742113" y="3054350"/>
          <p14:tracePt t="7189" x="6732588" y="3062288"/>
          <p14:tracePt t="7216" x="6724650" y="3062288"/>
          <p14:tracePt t="7295" x="6724650" y="3071813"/>
          <p14:tracePt t="7360" x="6715125" y="3071813"/>
          <p14:tracePt t="7786" x="6715125" y="3081338"/>
          <p14:tracePt t="7971" x="6715125" y="3089275"/>
          <p14:tracePt t="8158" x="6715125" y="3098800"/>
          <p14:tracePt t="8240" x="6715125" y="3108325"/>
          <p14:tracePt t="8382" x="6715125" y="3116263"/>
          <p14:tracePt t="8585" x="6705600" y="3116263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General Model-</a:t>
            </a:r>
            <a:r>
              <a:rPr lang="en-US" dirty="0" err="1" smtClean="0"/>
              <a:t>Interactor</a:t>
            </a:r>
            <a:r>
              <a:rPr lang="en-US" dirty="0" smtClean="0"/>
              <a:t> Pattern: from </a:t>
            </a:r>
            <a:r>
              <a:rPr lang="en-US" dirty="0" err="1" smtClean="0"/>
              <a:t>ListEdit</a:t>
            </a:r>
            <a:r>
              <a:rPr lang="en-US" dirty="0" smtClean="0"/>
              <a:t> ops to Edit Ops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1" y="170183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input I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1" y="2316691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 should be followed by 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EditInput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EditNotified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EditObserved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EditDisplayed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291924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replica, I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EditSent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 Others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1" y="4469618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EditReceived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001" y="5055571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EditNotified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EditObserved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EditDisplayed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6600" y="1168437"/>
            <a:ext cx="2209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UI Thread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396574" y="3962400"/>
            <a:ext cx="2209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Receiving Thread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585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154"/>
    </mc:Choice>
    <mc:Fallback xmlns="">
      <p:transition spd="slow" advTm="1431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/>
          <p:cNvSpPr/>
          <p:nvPr/>
        </p:nvSpPr>
        <p:spPr>
          <a:xfrm>
            <a:off x="3767838" y="1141809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971550" y="1141809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Replicated Model: Issues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1477777" y="2971403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447800" y="1523603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8" idx="2"/>
          </p:cNvCxnSpPr>
          <p:nvPr/>
        </p:nvCxnSpPr>
        <p:spPr>
          <a:xfrm>
            <a:off x="2171700" y="2361803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259077" y="2971403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229100" y="1522809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47" name="Straight Arrow Connector 46"/>
          <p:cNvCxnSpPr>
            <a:stCxn id="46" idx="2"/>
          </p:cNvCxnSpPr>
          <p:nvPr/>
        </p:nvCxnSpPr>
        <p:spPr>
          <a:xfrm>
            <a:off x="4953000" y="2361009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930432" y="3395334"/>
            <a:ext cx="1298668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679204" y="4893890"/>
            <a:ext cx="5159746" cy="6620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Consistency issues of causality and concurrent operations (to be addressed later)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459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63"/>
    </mc:Choice>
    <mc:Fallback xmlns="">
      <p:transition spd="slow" advTm="15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4" grpId="0" animBg="1"/>
    </p:bldLst>
  </p:timing>
  <p:extLst mod="1">
    <p:ext uri="{3A86A75C-4F4B-4683-9AE1-C65F6400EC91}">
      <p14:laserTraceLst xmlns:p14="http://schemas.microsoft.com/office/powerpoint/2010/main">
        <p14:tracePtLst>
          <p14:tracePt t="3353" x="6705600" y="3125788"/>
          <p14:tracePt t="3364" x="6705600" y="3133725"/>
          <p14:tracePt t="3383" x="6705600" y="3143250"/>
          <p14:tracePt t="3460" x="6705600" y="3152775"/>
          <p14:tracePt t="3474" x="6697663" y="3160713"/>
          <p14:tracePt t="3492" x="6670675" y="3187700"/>
          <p14:tracePt t="3512" x="6661150" y="3197225"/>
          <p14:tracePt t="3525" x="6634163" y="3232150"/>
          <p14:tracePt t="3542" x="6616700" y="3241675"/>
          <p14:tracePt t="3559" x="6554788" y="3303588"/>
          <p14:tracePt t="3575" x="6537325" y="3322638"/>
          <p14:tracePt t="3593" x="6483350" y="3367088"/>
          <p14:tracePt t="3609" x="6429375" y="3438525"/>
          <p14:tracePt t="3625" x="6313488" y="3581400"/>
          <p14:tracePt t="3643" x="6259513" y="3643313"/>
          <p14:tracePt t="3659" x="6126163" y="3813175"/>
          <p14:tracePt t="3676" x="5983288" y="4010025"/>
          <p14:tracePt t="3694" x="5929313" y="4081463"/>
          <p14:tracePt t="3709" x="5813425" y="4205288"/>
          <p14:tracePt t="3726" x="5795963" y="4232275"/>
          <p14:tracePt t="3744" x="5670550" y="4384675"/>
          <p14:tracePt t="3760" x="5572125" y="4510088"/>
          <p14:tracePt t="3776" x="5554663" y="4537075"/>
          <p14:tracePt t="3794" x="5483225" y="4660900"/>
          <p14:tracePt t="3818" x="5465763" y="4670425"/>
          <p14:tracePt t="3835" x="5419725" y="4751388"/>
          <p14:tracePt t="3855" x="5384800" y="4840288"/>
          <p14:tracePt t="3866" x="5367338" y="4884738"/>
          <p14:tracePt t="3886" x="5330825" y="4973638"/>
          <p14:tracePt t="3898" x="5322888" y="5000625"/>
          <p14:tracePt t="3916" x="5295900" y="5054600"/>
          <p14:tracePt t="3928" x="5295900" y="5062538"/>
          <p14:tracePt t="3946" x="5295900" y="5099050"/>
          <p14:tracePt t="3965" x="5322888" y="5153025"/>
          <p14:tracePt t="3977" x="5330825" y="5180013"/>
          <p14:tracePt t="3997" x="5367338" y="5224463"/>
          <p14:tracePt t="4023" x="5384800" y="5259388"/>
          <p14:tracePt t="4044" x="5394325" y="5276850"/>
          <p14:tracePt t="4054" x="5402263" y="5276850"/>
          <p14:tracePt t="4074" x="5429250" y="5303838"/>
          <p14:tracePt t="4086" x="5456238" y="5330825"/>
          <p14:tracePt t="4106" x="5500688" y="5375275"/>
          <p14:tracePt t="4116" x="5518150" y="5375275"/>
          <p14:tracePt t="4136" x="5554663" y="5411788"/>
          <p14:tracePt t="4155" x="5589588" y="5429250"/>
          <p14:tracePt t="4166" x="5616575" y="5438775"/>
          <p14:tracePt t="4185" x="5732463" y="5483225"/>
          <p14:tracePt t="4197" x="5759450" y="5500688"/>
          <p14:tracePt t="4216" x="5776913" y="5500688"/>
          <p14:tracePt t="4229" x="5795963" y="5510213"/>
          <p14:tracePt t="4247" x="5803900" y="5510213"/>
          <p14:tracePt t="4261" x="5803900" y="5518150"/>
          <p14:tracePt t="4278" x="5822950" y="5518150"/>
          <p14:tracePt t="4313" x="5875338" y="5537200"/>
          <p14:tracePt t="4324" x="5902325" y="5537200"/>
          <p14:tracePt t="4341" x="5938838" y="5545138"/>
          <p14:tracePt t="4355" x="5956300" y="5545138"/>
          <p14:tracePt t="4374" x="6010275" y="5562600"/>
          <p14:tracePt t="4402" x="6027738" y="5562600"/>
          <p14:tracePt t="4436" x="6045200" y="5562600"/>
          <p14:tracePt t="4468" x="6054725" y="5562600"/>
          <p14:tracePt t="4530" x="6054725" y="5554663"/>
          <p14:tracePt t="4541" x="6045200" y="5554663"/>
          <p14:tracePt t="4562" x="5973763" y="5545138"/>
          <p14:tracePt t="4575" x="5938838" y="5545138"/>
          <p14:tracePt t="4594" x="5768975" y="5545138"/>
          <p14:tracePt t="4621" x="5697538" y="5545138"/>
          <p14:tracePt t="4640" x="5599113" y="5554663"/>
          <p14:tracePt t="4652" x="5581650" y="5554663"/>
          <p14:tracePt t="4674" x="5527675" y="5562600"/>
          <p14:tracePt t="4685" x="5500688" y="5562600"/>
          <p14:tracePt t="4705" x="5446713" y="5572125"/>
          <p14:tracePt t="4716" x="5419725" y="5581650"/>
          <p14:tracePt t="4736" x="5357813" y="5581650"/>
          <p14:tracePt t="4749" x="5340350" y="5581650"/>
          <p14:tracePt t="4767" x="5268913" y="5581650"/>
          <p14:tracePt t="4778" x="5251450" y="5581650"/>
          <p14:tracePt t="4799" x="5224463" y="5581650"/>
          <p14:tracePt t="4810" x="5197475" y="5581650"/>
          <p14:tracePt t="4830" x="5108575" y="5581650"/>
          <p14:tracePt t="4842" x="5089525" y="5581650"/>
          <p14:tracePt t="4861" x="5062538" y="5581650"/>
          <p14:tracePt t="4874" x="5045075" y="5581650"/>
          <p14:tracePt t="4892" x="4983163" y="5572125"/>
          <p14:tracePt t="4904" x="4965700" y="5572125"/>
          <p14:tracePt t="4921" x="4919663" y="5572125"/>
          <p14:tracePt t="4941" x="4884738" y="5562600"/>
          <p14:tracePt t="4967" x="4857750" y="5562600"/>
          <p14:tracePt t="4985" x="4840288" y="5554663"/>
          <p14:tracePt t="5020" x="4830763" y="5554663"/>
          <p14:tracePt t="5045" x="4822825" y="5554663"/>
          <p14:tracePt t="5126" x="4813300" y="5554663"/>
          <p14:tracePt t="5316" x="4813300" y="5545138"/>
          <p14:tracePt t="5475" x="4795838" y="5545138"/>
          <p14:tracePt t="5487" x="4795838" y="5537200"/>
          <p14:tracePt t="5506" x="4786313" y="5537200"/>
          <p14:tracePt t="5537" x="4768850" y="5527675"/>
          <p14:tracePt t="5549" x="4741863" y="5527675"/>
          <p14:tracePt t="5568" x="4705350" y="5527675"/>
          <p14:tracePt t="5580" x="4697413" y="5518150"/>
          <p14:tracePt t="5599" x="4652963" y="5518150"/>
          <p14:tracePt t="5612" x="4625975" y="5510213"/>
          <p14:tracePt t="5631" x="4572000" y="5510213"/>
          <p14:tracePt t="5641" x="4545013" y="5500688"/>
          <p14:tracePt t="5661" x="4500563" y="5491163"/>
          <p14:tracePt t="5679" x="4438650" y="5483225"/>
          <p14:tracePt t="5692" x="4419600" y="5473700"/>
          <p14:tracePt t="5711" x="4394200" y="5465763"/>
          <p14:tracePt t="5722" x="4375150" y="5465763"/>
          <p14:tracePt t="5740" x="4348163" y="5456238"/>
          <p14:tracePt t="5774" x="4303713" y="5446713"/>
          <p14:tracePt t="5786" x="4295775" y="5446713"/>
          <p14:tracePt t="5805" x="4259263" y="5446713"/>
          <p14:tracePt t="5817" x="4241800" y="5438775"/>
          <p14:tracePt t="5865" x="4232275" y="5438775"/>
          <p14:tracePt t="5980" x="4224338" y="5438775"/>
          <p14:tracePt t="6021" x="4214813" y="5438775"/>
          <p14:tracePt t="7126" x="4205288" y="5438775"/>
          <p14:tracePt t="7201" x="4205288" y="5419725"/>
          <p14:tracePt t="7498" x="4205288" y="5411788"/>
          <p14:tracePt t="7673" x="4214813" y="5402263"/>
          <p14:tracePt t="7705" x="4224338" y="5402263"/>
          <p14:tracePt t="7725" x="4224338" y="5394325"/>
          <p14:tracePt t="7750" x="4241800" y="5384800"/>
          <p14:tracePt t="7770" x="4259263" y="5375275"/>
          <p14:tracePt t="7796" x="4268788" y="5367338"/>
          <p14:tracePt t="7807" x="4286250" y="5367338"/>
          <p14:tracePt t="7831" x="4295775" y="5367338"/>
          <p14:tracePt t="7843" x="4313238" y="5357813"/>
          <p14:tracePt t="7862" x="4330700" y="5357813"/>
          <p14:tracePt t="7881" x="4367213" y="5348288"/>
          <p14:tracePt t="7893" x="4384675" y="5348288"/>
          <p14:tracePt t="7913" x="4419600" y="5348288"/>
          <p14:tracePt t="7938" x="4465638" y="5340350"/>
          <p14:tracePt t="7957" x="4500563" y="5340350"/>
          <p14:tracePt t="7969" x="4510088" y="5340350"/>
          <p14:tracePt t="7987" x="4562475" y="5340350"/>
          <p14:tracePt t="8008" x="4598988" y="5340350"/>
          <p14:tracePt t="8019" x="4616450" y="5340350"/>
          <p14:tracePt t="8038" x="4633913" y="5340350"/>
          <p14:tracePt t="8065" x="4670425" y="5330825"/>
          <p14:tracePt t="8086" x="4697413" y="5330825"/>
          <p14:tracePt t="8110" x="4732338" y="5322888"/>
          <p14:tracePt t="8130" x="4759325" y="5313363"/>
          <p14:tracePt t="8148" x="4786313" y="5303838"/>
          <p14:tracePt t="8160" x="4803775" y="5295900"/>
          <p14:tracePt t="8180" x="4813300" y="5295900"/>
          <p14:tracePt t="8192" x="4830763" y="5276850"/>
          <p14:tracePt t="8212" x="4848225" y="5276850"/>
          <p14:tracePt t="8223" x="4848225" y="5268913"/>
          <p14:tracePt t="8243" x="4884738" y="5251450"/>
          <p14:tracePt t="8255" x="4894263" y="5241925"/>
          <p14:tracePt t="8275" x="4902200" y="5232400"/>
          <p14:tracePt t="8286" x="4919663" y="5224463"/>
          <p14:tracePt t="8306" x="4946650" y="5197475"/>
          <p14:tracePt t="8317" x="4946650" y="5170488"/>
          <p14:tracePt t="8336" x="4956175" y="5153025"/>
          <p14:tracePt t="8364" x="4965700" y="5116513"/>
          <p14:tracePt t="8385" x="4965700" y="5099050"/>
          <p14:tracePt t="8394" x="4965700" y="5081588"/>
          <p14:tracePt t="8429" x="4956175" y="5045075"/>
          <p14:tracePt t="8460" x="4938713" y="5027613"/>
          <p14:tracePt t="8472" x="4929188" y="5010150"/>
          <p14:tracePt t="8493" x="4919663" y="5010150"/>
          <p14:tracePt t="8503" x="4902200" y="5000625"/>
          <p14:tracePt t="8526" x="4848225" y="4991100"/>
          <p14:tracePt t="8536" x="4822825" y="4991100"/>
          <p14:tracePt t="8556" x="4759325" y="4991100"/>
          <p14:tracePt t="8582" x="4732338" y="5000625"/>
          <p14:tracePt t="8602" x="4652963" y="5018088"/>
          <p14:tracePt t="8621" x="4527550" y="5054600"/>
          <p14:tracePt t="8634" x="4500563" y="5062538"/>
          <p14:tracePt t="8645" x="4473575" y="5081588"/>
          <p14:tracePt t="8666" x="4394200" y="5116513"/>
          <p14:tracePt t="8697" x="4322763" y="5170488"/>
          <p14:tracePt t="8724" x="4313238" y="5187950"/>
          <p14:tracePt t="8744" x="4286250" y="5224463"/>
          <p14:tracePt t="8756" x="4286250" y="5232400"/>
          <p14:tracePt t="8790" x="4276725" y="5259388"/>
          <p14:tracePt t="8826" x="4276725" y="5322888"/>
          <p14:tracePt t="8836" x="4286250" y="5330825"/>
          <p14:tracePt t="8856" x="4295775" y="5348288"/>
          <p14:tracePt t="8867" x="4303713" y="5357813"/>
          <p14:tracePt t="8886" x="4348163" y="5394325"/>
          <p14:tracePt t="8899" x="4357688" y="5402263"/>
          <p14:tracePt t="8919" x="4375150" y="5411788"/>
          <p14:tracePt t="8931" x="4375150" y="5419725"/>
          <p14:tracePt t="8950" x="4402138" y="5429250"/>
          <p14:tracePt t="8962" x="4419600" y="5438775"/>
          <p14:tracePt t="8981" x="4473575" y="5456238"/>
          <p14:tracePt t="8995" x="4510088" y="5456238"/>
          <p14:tracePt t="9020" x="4572000" y="5465763"/>
          <p14:tracePt t="9027" x="4608513" y="5473700"/>
          <p14:tracePt t="9046" x="4633913" y="5483225"/>
          <p14:tracePt t="9061" x="4660900" y="5483225"/>
          <p14:tracePt t="9078" x="4732338" y="5491163"/>
          <p14:tracePt t="9094" x="4759325" y="5491163"/>
          <p14:tracePt t="9111" x="4813300" y="5500688"/>
          <p14:tracePt t="9128" x="4830763" y="5500688"/>
          <p14:tracePt t="9145" x="4894263" y="5500688"/>
          <p14:tracePt t="9161" x="4919663" y="5500688"/>
          <p14:tracePt t="9178" x="4946650" y="5500688"/>
          <p14:tracePt t="9196" x="5000625" y="5500688"/>
          <p14:tracePt t="9212" x="5037138" y="5500688"/>
          <p14:tracePt t="9230" x="5081588" y="5500688"/>
          <p14:tracePt t="9245" x="5099050" y="5491163"/>
          <p14:tracePt t="9262" x="5108575" y="5491163"/>
          <p14:tracePt t="9280" x="5126038" y="5483225"/>
          <p14:tracePt t="9296" x="5133975" y="5473700"/>
          <p14:tracePt t="9312" x="5143500" y="5473700"/>
          <p14:tracePt t="9328" x="5153025" y="5473700"/>
          <p14:tracePt t="9346" x="5153025" y="5465763"/>
          <p14:tracePt t="9362" x="5160963" y="5456238"/>
          <p14:tracePt t="9381" x="5180013" y="5446713"/>
          <p14:tracePt t="9401" x="5187950" y="5429250"/>
          <p14:tracePt t="9420" x="5197475" y="5419725"/>
          <p14:tracePt t="9447" x="5197475" y="5411788"/>
          <p14:tracePt t="9516" x="5197475" y="5402263"/>
          <p14:tracePt t="10109" x="5205413" y="5411788"/>
          <p14:tracePt t="10128" x="5205413" y="5419725"/>
          <p14:tracePt t="10160" x="5205413" y="5438775"/>
          <p14:tracePt t="10187" x="5214938" y="5446713"/>
          <p14:tracePt t="10207" x="5214938" y="5465763"/>
          <p14:tracePt t="10219" x="5224463" y="5473700"/>
          <p14:tracePt t="10238" x="5241925" y="5500688"/>
          <p14:tracePt t="10251" x="5259388" y="5510213"/>
          <p14:tracePt t="10268" x="5286375" y="5545138"/>
          <p14:tracePt t="10280" x="5322888" y="5562600"/>
          <p14:tracePt t="10299" x="5375275" y="5616575"/>
          <p14:tracePt t="10317" x="5419725" y="5653088"/>
          <p14:tracePt t="10330" x="5438775" y="5661025"/>
          <p14:tracePt t="10349" x="5500688" y="5697538"/>
          <p14:tracePt t="10361" x="5527675" y="5715000"/>
          <p14:tracePt t="10382" x="5608638" y="5759450"/>
          <p14:tracePt t="10393" x="5634038" y="5776913"/>
          <p14:tracePt t="10412" x="5680075" y="5795963"/>
          <p14:tracePt t="10424" x="5705475" y="5795963"/>
          <p14:tracePt t="10442" x="5732463" y="5813425"/>
          <p14:tracePt t="10454" x="5751513" y="5822950"/>
          <p14:tracePt t="10473" x="5803900" y="5848350"/>
          <p14:tracePt t="10486" x="5830888" y="5848350"/>
          <p14:tracePt t="10511" x="5894388" y="5875338"/>
          <p14:tracePt t="10518" x="5911850" y="5884863"/>
          <p14:tracePt t="10537" x="5956300" y="5911850"/>
          <p14:tracePt t="10549" x="5973763" y="5911850"/>
          <p14:tracePt t="10567" x="5991225" y="5911850"/>
          <p14:tracePt t="10583" x="5991225" y="5919788"/>
          <p14:tracePt t="10617" x="6000750" y="5919788"/>
          <p14:tracePt t="10646" x="6018213" y="5919788"/>
          <p14:tracePt t="10677" x="6027738" y="5919788"/>
          <p14:tracePt t="10708" x="6037263" y="5902325"/>
          <p14:tracePt t="10742" x="6054725" y="5884863"/>
          <p14:tracePt t="10753" x="6062663" y="5875338"/>
          <p14:tracePt t="10773" x="6081713" y="5848350"/>
          <p14:tracePt t="10787" x="6089650" y="5830888"/>
          <p14:tracePt t="10804" x="6108700" y="5795963"/>
          <p14:tracePt t="10832" x="6126163" y="5759450"/>
          <p14:tracePt t="10864" x="6134100" y="5741988"/>
          <p14:tracePt t="10909" x="6134100" y="5724525"/>
          <p14:tracePt t="11053" x="6134100" y="5715000"/>
          <p14:tracePt t="11607" x="6143625" y="5715000"/>
          <p14:tracePt t="12911" x="6153150" y="5715000"/>
          <p14:tracePt t="13101" x="6161088" y="5715000"/>
          <p14:tracePt t="13412" x="6170613" y="5715000"/>
          <p14:tracePt t="13511" x="6180138" y="5715000"/>
          <p14:tracePt t="13522" x="6188075" y="5697538"/>
          <p14:tracePt t="13541" x="6197600" y="5670550"/>
          <p14:tracePt t="13553" x="6197600" y="5643563"/>
          <p14:tracePt t="13572" x="6197600" y="5608638"/>
          <p14:tracePt t="13584" x="6197600" y="5589588"/>
          <p14:tracePt t="13604" x="6197600" y="5545138"/>
          <p14:tracePt t="13618" x="6205538" y="5527675"/>
          <p14:tracePt t="13635" x="6205538" y="5473700"/>
          <p14:tracePt t="13648" x="6205538" y="5438775"/>
          <p14:tracePt t="13667" x="6205538" y="5340350"/>
          <p14:tracePt t="13679" x="6205538" y="5303838"/>
          <p14:tracePt t="13698" x="6205538" y="5241925"/>
          <p14:tracePt t="13710" x="6205538" y="5214938"/>
          <p14:tracePt t="13729" x="6205538" y="5153025"/>
          <p14:tracePt t="13744" x="6205538" y="5126038"/>
          <p14:tracePt t="13760" x="6205538" y="5045075"/>
          <p14:tracePt t="13777" x="6205538" y="5027613"/>
          <p14:tracePt t="13794" x="6224588" y="4902200"/>
          <p14:tracePt t="13810" x="6232525" y="4875213"/>
          <p14:tracePt t="13828" x="6251575" y="4768850"/>
          <p14:tracePt t="13844" x="6259513" y="4705350"/>
          <p14:tracePt t="13861" x="6296025" y="4581525"/>
          <p14:tracePt t="13877" x="6303963" y="4527550"/>
          <p14:tracePt t="13894" x="6330950" y="4394200"/>
          <p14:tracePt t="13911" x="6340475" y="4340225"/>
          <p14:tracePt t="13928" x="6375400" y="4179888"/>
          <p14:tracePt t="13944" x="6411913" y="4010025"/>
          <p14:tracePt t="13961" x="6419850" y="3956050"/>
          <p14:tracePt t="13979" x="6473825" y="3724275"/>
          <p14:tracePt t="13998" x="6491288" y="3625850"/>
          <p14:tracePt t="14011" x="6510338" y="3571875"/>
          <p14:tracePt t="14030" x="6545263" y="3446463"/>
          <p14:tracePt t="14045" x="6554788" y="3394075"/>
          <p14:tracePt t="14061" x="6608763" y="3214688"/>
          <p14:tracePt t="14078" x="6626225" y="3152775"/>
          <p14:tracePt t="14095" x="6670675" y="2990850"/>
          <p14:tracePt t="14112" x="6680200" y="2965450"/>
          <p14:tracePt t="14130" x="6697663" y="2911475"/>
          <p14:tracePt t="14145" x="6705600" y="2884488"/>
          <p14:tracePt t="14162" x="6724650" y="2830513"/>
          <p14:tracePt t="14178" x="6724650" y="2803525"/>
          <p14:tracePt t="14195" x="6759575" y="2714625"/>
          <p14:tracePt t="14212" x="6759575" y="2687638"/>
          <p14:tracePt t="14230" x="6777038" y="2616200"/>
          <p14:tracePt t="14245" x="6786563" y="2589213"/>
          <p14:tracePt t="14262" x="6804025" y="2527300"/>
          <p14:tracePt t="14281" x="6813550" y="2500313"/>
          <p14:tracePt t="14295" x="6813550" y="2490788"/>
          <p14:tracePt t="14313" x="6831013" y="2455863"/>
          <p14:tracePt t="14329" x="6831013" y="2428875"/>
          <p14:tracePt t="14346" x="6831013" y="2411413"/>
          <p14:tracePt t="14362" x="6840538" y="2357438"/>
          <p14:tracePt t="14379" x="6848475" y="2339975"/>
          <p14:tracePt t="14396" x="6867525" y="2286000"/>
          <p14:tracePt t="14412" x="6875463" y="2251075"/>
          <p14:tracePt t="14429" x="6875463" y="2241550"/>
          <p14:tracePt t="14446" x="6875463" y="2232025"/>
          <p14:tracePt t="14465" x="6875463" y="2224088"/>
          <p14:tracePt t="14499" x="6884988" y="2197100"/>
          <p14:tracePt t="14525" x="6894513" y="2197100"/>
          <p14:tracePt t="14544" x="6894513" y="2187575"/>
          <p14:tracePt t="14689" x="6894513" y="2179638"/>
          <p14:tracePt t="14896" x="6894513" y="2170113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/>
          <p:cNvSpPr/>
          <p:nvPr/>
        </p:nvSpPr>
        <p:spPr>
          <a:xfrm>
            <a:off x="3767838" y="1141809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971550" y="1141809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Replicated Architecture (Review)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1477777" y="2971403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447800" y="1523603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8" idx="2"/>
          </p:cNvCxnSpPr>
          <p:nvPr/>
        </p:nvCxnSpPr>
        <p:spPr>
          <a:xfrm>
            <a:off x="2171700" y="2361803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259077" y="2971403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229100" y="1522809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47" name="Straight Arrow Connector 46"/>
          <p:cNvCxnSpPr>
            <a:stCxn id="46" idx="2"/>
          </p:cNvCxnSpPr>
          <p:nvPr/>
        </p:nvCxnSpPr>
        <p:spPr>
          <a:xfrm>
            <a:off x="4953000" y="2361009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930432" y="3395334"/>
            <a:ext cx="1298668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790575" y="4773965"/>
            <a:ext cx="6877050" cy="6620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Multiple physical models represent a single logical model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9447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0241"/>
    </mc:Choice>
    <mc:Fallback xmlns="">
      <p:transition spd="slow" advTm="2702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4" grpId="0" animBg="1"/>
    </p:bldLst>
  </p:timing>
  <p:extLst mod="1">
    <p:ext uri="{3A86A75C-4F4B-4683-9AE1-C65F6400EC91}">
      <p14:laserTraceLst xmlns:p14="http://schemas.microsoft.com/office/powerpoint/2010/main">
        <p14:tracePtLst>
          <p14:tracePt t="79048" x="6911975" y="3965575"/>
          <p14:tracePt t="79116" x="6902450" y="3965575"/>
          <p14:tracePt t="145824" x="6894513" y="3965575"/>
          <p14:tracePt t="145843" x="6884988" y="3946525"/>
          <p14:tracePt t="145876" x="6858000" y="3929063"/>
          <p14:tracePt t="145888" x="6848475" y="3911600"/>
          <p14:tracePt t="145908" x="6831013" y="3894138"/>
          <p14:tracePt t="145937" x="6823075" y="3875088"/>
          <p14:tracePt t="145969" x="6759575" y="3751263"/>
          <p14:tracePt t="145987" x="6705600" y="3670300"/>
          <p14:tracePt t="146004" x="6670675" y="3616325"/>
          <p14:tracePt t="146035" x="6518275" y="3411538"/>
          <p14:tracePt t="146048" x="6357938" y="3197225"/>
          <p14:tracePt t="146070" x="6276975" y="3089275"/>
          <p14:tracePt t="146104" x="5803900" y="2500313"/>
          <p14:tracePt t="146110" x="5705475" y="2393950"/>
          <p14:tracePt t="146137" x="5313363" y="1955800"/>
          <p14:tracePt t="146169" x="4786313" y="1446213"/>
          <p14:tracePt t="146174" x="4633913" y="1347788"/>
          <p14:tracePt t="146205" x="4152900" y="1062038"/>
          <p14:tracePt t="146237" x="3786188" y="874713"/>
          <p14:tracePt t="146255" x="3473450" y="714375"/>
          <p14:tracePt t="146273" x="3340100" y="660400"/>
          <p14:tracePt t="146304" x="2884488" y="527050"/>
          <p14:tracePt t="146318" x="2625725" y="500063"/>
          <p14:tracePt t="146338" x="2517775" y="482600"/>
          <p14:tracePt t="146370" x="2224088" y="455613"/>
          <p14:tracePt t="146379" x="2098675" y="446088"/>
          <p14:tracePt t="146405" x="2009775" y="428625"/>
          <p14:tracePt t="146445" x="1527175" y="446088"/>
          <p14:tracePt t="146455" x="1500188" y="455613"/>
          <p14:tracePt t="146475" x="1366838" y="509588"/>
          <p14:tracePt t="146506" x="1276350" y="561975"/>
          <p14:tracePt t="146538" x="1152525" y="704850"/>
          <p14:tracePt t="146549" x="1125538" y="768350"/>
          <p14:tracePt t="146573" x="1062038" y="919163"/>
          <p14:tracePt t="146605" x="1009650" y="1098550"/>
          <p14:tracePt t="146614" x="990600" y="1125538"/>
          <p14:tracePt t="146639" x="946150" y="1268413"/>
          <p14:tracePt t="146673" x="874713" y="1473200"/>
          <p14:tracePt t="146693" x="839788" y="1616075"/>
          <p14:tracePt t="146706" x="830263" y="1643063"/>
          <p14:tracePt t="146738" x="803275" y="1795463"/>
          <p14:tracePt t="146764" x="795338" y="1812925"/>
          <p14:tracePt t="146776" x="785813" y="1866900"/>
          <p14:tracePt t="146806" x="776288" y="1990725"/>
          <p14:tracePt t="146838" x="776288" y="2152650"/>
          <p14:tracePt t="146850" x="776288" y="2224088"/>
          <p14:tracePt t="146873" x="776288" y="2357438"/>
          <p14:tracePt t="146905" x="822325" y="2589213"/>
          <p14:tracePt t="146911" x="830263" y="2652713"/>
          <p14:tracePt t="146940" x="874713" y="2776538"/>
          <p14:tracePt t="146973" x="955675" y="2973388"/>
          <p14:tracePt t="146976" x="982663" y="3027363"/>
          <p14:tracePt t="147007" x="1116013" y="3286125"/>
          <p14:tracePt t="147039" x="1241425" y="3482975"/>
          <p14:tracePt t="147058" x="1312863" y="3581400"/>
          <p14:tracePt t="147069" x="1347788" y="3616325"/>
          <p14:tracePt t="147083" x="1366838" y="3633788"/>
          <p14:tracePt t="147101" x="1411288" y="3697288"/>
          <p14:tracePt t="147120" x="1482725" y="3751263"/>
          <p14:tracePt t="147141" x="1536700" y="3786188"/>
          <p14:tracePt t="147174" x="1731963" y="3929063"/>
          <p14:tracePt t="147178" x="1812925" y="3973513"/>
          <p14:tracePt t="147196" x="1973263" y="4071938"/>
          <p14:tracePt t="147208" x="2009775" y="4098925"/>
          <p14:tracePt t="147227" x="2098675" y="4133850"/>
          <p14:tracePt t="147246" x="2232025" y="4187825"/>
          <p14:tracePt t="147258" x="2251075" y="4197350"/>
          <p14:tracePt t="147276" x="2357438" y="4232275"/>
          <p14:tracePt t="147291" x="2393950" y="4241800"/>
          <p14:tracePt t="147309" x="2465388" y="4259263"/>
          <p14:tracePt t="147325" x="2490788" y="4259263"/>
          <p14:tracePt t="147344" x="2509838" y="4259263"/>
          <p14:tracePt t="147359" x="2536825" y="4259263"/>
          <p14:tracePt t="147375" x="2598738" y="4259263"/>
          <p14:tracePt t="147393" x="2697163" y="4259263"/>
          <p14:tracePt t="147409" x="2724150" y="4259263"/>
          <p14:tracePt t="147425" x="2795588" y="4232275"/>
          <p14:tracePt t="147443" x="2830513" y="4224338"/>
          <p14:tracePt t="147459" x="2884488" y="4187825"/>
          <p14:tracePt t="147475" x="2946400" y="4152900"/>
          <p14:tracePt t="147494" x="2982913" y="4125913"/>
          <p14:tracePt t="147509" x="3054350" y="4062413"/>
          <p14:tracePt t="147526" x="3089275" y="4027488"/>
          <p14:tracePt t="147549" x="3125788" y="3983038"/>
          <p14:tracePt t="147561" x="3152775" y="3929063"/>
          <p14:tracePt t="147576" x="3170238" y="3875088"/>
          <p14:tracePt t="147594" x="3187700" y="3822700"/>
          <p14:tracePt t="147609" x="3187700" y="3795713"/>
          <p14:tracePt t="147626" x="3187700" y="3768725"/>
          <p14:tracePt t="147644" x="3187700" y="3714750"/>
          <p14:tracePt t="147659" x="3170238" y="3670300"/>
          <p14:tracePt t="147676" x="3143250" y="3571875"/>
          <p14:tracePt t="147693" x="3125788" y="3536950"/>
          <p14:tracePt t="147710" x="3116263" y="3536950"/>
          <p14:tracePt t="147726" x="3098800" y="3527425"/>
          <p14:tracePt t="147743" x="3054350" y="3517900"/>
          <p14:tracePt t="147760" x="2982913" y="3517900"/>
          <p14:tracePt t="147778" x="2919413" y="3517900"/>
          <p14:tracePt t="147794" x="2901950" y="3527425"/>
          <p14:tracePt t="147810" x="2813050" y="3544888"/>
          <p14:tracePt t="147827" x="2795588" y="3554413"/>
          <p14:tracePt t="147844" x="2751138" y="3562350"/>
          <p14:tracePt t="147860" x="2732088" y="3571875"/>
          <p14:tracePt t="147877" x="2714625" y="3581400"/>
          <p14:tracePt t="147894" x="2697163" y="3589338"/>
          <p14:tracePt t="147911" x="2687638" y="3589338"/>
          <p14:tracePt t="147945" x="2670175" y="3598863"/>
          <p14:tracePt t="147960" x="2652713" y="3608388"/>
          <p14:tracePt t="147995" x="2633663" y="3608388"/>
          <p14:tracePt t="148215" x="2633663" y="3598863"/>
          <p14:tracePt t="148234" x="2633663" y="3581400"/>
          <p14:tracePt t="148245" x="2633663" y="3554413"/>
          <p14:tracePt t="148265" x="2633663" y="3473450"/>
          <p14:tracePt t="148277" x="2625725" y="3429000"/>
          <p14:tracePt t="148296" x="2616200" y="3276600"/>
          <p14:tracePt t="148309" x="2608263" y="3232150"/>
          <p14:tracePt t="148344" x="2608263" y="3214688"/>
          <p14:tracePt t="148364" x="2598738" y="3160713"/>
          <p14:tracePt t="148375" x="2589213" y="3108325"/>
          <p14:tracePt t="148394" x="2581275" y="2990850"/>
          <p14:tracePt t="148406" x="2571750" y="2955925"/>
          <p14:tracePt t="148424" x="2562225" y="2847975"/>
          <p14:tracePt t="148440" x="2562225" y="2822575"/>
          <p14:tracePt t="148455" x="2554288" y="2768600"/>
          <p14:tracePt t="148468" x="2544763" y="2741613"/>
          <p14:tracePt t="148488" x="2527300" y="2670175"/>
          <p14:tracePt t="148500" x="2527300" y="2652713"/>
          <p14:tracePt t="148514" x="2517775" y="2643188"/>
          <p14:tracePt t="148532" x="2509838" y="2598738"/>
          <p14:tracePt t="148546" x="2500313" y="2562225"/>
          <p14:tracePt t="148564" x="2482850" y="2517775"/>
          <p14:tracePt t="148579" x="2482850" y="2482850"/>
          <p14:tracePt t="148596" x="2465388" y="2411413"/>
          <p14:tracePt t="148616" x="2455863" y="2347913"/>
          <p14:tracePt t="148629" x="2446338" y="2339975"/>
          <p14:tracePt t="148646" x="2438400" y="2312988"/>
          <p14:tracePt t="148664" x="2428875" y="2295525"/>
          <p14:tracePt t="148680" x="2428875" y="2259013"/>
          <p14:tracePt t="148696" x="2428875" y="2251075"/>
          <p14:tracePt t="148714" x="2419350" y="2187575"/>
          <p14:tracePt t="148730" x="2419350" y="2160588"/>
          <p14:tracePt t="148746" x="2411413" y="2108200"/>
          <p14:tracePt t="148764" x="2411413" y="2089150"/>
          <p14:tracePt t="148780" x="2401888" y="2062163"/>
          <p14:tracePt t="148797" x="2401888" y="2044700"/>
          <p14:tracePt t="148814" x="2393950" y="2036763"/>
          <p14:tracePt t="148830" x="2393950" y="2017713"/>
          <p14:tracePt t="148925" x="2393950" y="2009775"/>
          <p14:tracePt t="148970" x="2384425" y="2009775"/>
          <p14:tracePt t="148989" x="2384425" y="2000250"/>
          <p14:tracePt t="149236" x="2384425" y="1990725"/>
          <p14:tracePt t="149302" x="2374900" y="1990725"/>
          <p14:tracePt t="149510" x="2366963" y="1990725"/>
          <p14:tracePt t="149567" x="2366963" y="1982788"/>
          <p14:tracePt t="150325" x="2374900" y="1990725"/>
          <p14:tracePt t="150337" x="2374900" y="2000250"/>
          <p14:tracePt t="150356" x="2393950" y="2027238"/>
          <p14:tracePt t="150386" x="2411413" y="2062163"/>
          <p14:tracePt t="150406" x="2438400" y="2108200"/>
          <p14:tracePt t="150419" x="2446338" y="2125663"/>
          <p14:tracePt t="150437" x="2482850" y="2179638"/>
          <p14:tracePt t="150449" x="2490788" y="2179638"/>
          <p14:tracePt t="150468" x="2517775" y="2224088"/>
          <p14:tracePt t="150481" x="2527300" y="2241550"/>
          <p14:tracePt t="150499" x="2562225" y="2286000"/>
          <p14:tracePt t="150510" x="2589213" y="2322513"/>
          <p14:tracePt t="150530" x="2633663" y="2366963"/>
          <p14:tracePt t="150542" x="2670175" y="2411413"/>
          <p14:tracePt t="150562" x="2705100" y="2465388"/>
          <p14:tracePt t="150595" x="2741613" y="2500313"/>
          <p14:tracePt t="150606" x="2759075" y="2527300"/>
          <p14:tracePt t="150625" x="2786063" y="2581275"/>
          <p14:tracePt t="150637" x="2795588" y="2589213"/>
          <p14:tracePt t="150655" x="2813050" y="2608263"/>
          <p14:tracePt t="150765" x="2822575" y="2616200"/>
          <p14:tracePt t="150813" x="2830513" y="2616200"/>
          <p14:tracePt t="150846" x="2847975" y="2660650"/>
          <p14:tracePt t="150859" x="2857500" y="2670175"/>
          <p14:tracePt t="150878" x="2884488" y="2724150"/>
          <p14:tracePt t="150889" x="2901950" y="2741613"/>
          <p14:tracePt t="150908" x="2901950" y="2751138"/>
          <p14:tracePt t="150935" x="2901950" y="2759075"/>
          <p14:tracePt t="150955" x="2911475" y="2768600"/>
          <p14:tracePt t="150972" x="2911475" y="2776538"/>
          <p14:tracePt t="150985" x="2919413" y="2795588"/>
          <p14:tracePt t="151005" x="2928938" y="2822575"/>
          <p14:tracePt t="151033" x="2938463" y="2847975"/>
          <p14:tracePt t="151066" x="2946400" y="2867025"/>
          <p14:tracePt t="151096" x="2955925" y="2884488"/>
          <p14:tracePt t="151126" x="2955925" y="2901950"/>
          <p14:tracePt t="151145" x="2955925" y="2911475"/>
          <p14:tracePt t="151157" x="2965450" y="2911475"/>
          <p14:tracePt t="151177" x="2965450" y="2928938"/>
          <p14:tracePt t="151188" x="2973388" y="2955925"/>
          <p14:tracePt t="151208" x="2990850" y="2973388"/>
          <p14:tracePt t="151220" x="2990850" y="2982913"/>
          <p14:tracePt t="162784" x="2990850" y="2973388"/>
          <p14:tracePt t="162796" x="2982913" y="2938463"/>
          <p14:tracePt t="162808" x="2928938" y="2874963"/>
          <p14:tracePt t="162830" x="2776538" y="2625725"/>
          <p14:tracePt t="162841" x="2732088" y="2554288"/>
          <p14:tracePt t="162860" x="2625725" y="2393950"/>
          <p14:tracePt t="162871" x="2598738" y="2374900"/>
          <p14:tracePt t="162890" x="2581275" y="2339975"/>
          <p14:tracePt t="162903" x="2571750" y="2330450"/>
          <p14:tracePt t="162922" x="2544763" y="2295525"/>
          <p14:tracePt t="162933" x="2527300" y="2268538"/>
          <p14:tracePt t="162955" x="2490788" y="2205038"/>
          <p14:tracePt t="162972" x="2438400" y="2098675"/>
          <p14:tracePt t="163129" x="2428875" y="2098675"/>
          <p14:tracePt t="163298" x="2446338" y="2089150"/>
          <p14:tracePt t="163311" x="2500313" y="2089150"/>
          <p14:tracePt t="163338" x="2571750" y="2089150"/>
          <p14:tracePt t="163350" x="2643188" y="2089150"/>
          <p14:tracePt t="163362" x="2705100" y="2089150"/>
          <p14:tracePt t="163373" x="2803525" y="2089150"/>
          <p14:tracePt t="163393" x="3098800" y="2116138"/>
          <p14:tracePt t="163405" x="3224213" y="2143125"/>
          <p14:tracePt t="163423" x="3562350" y="2179638"/>
          <p14:tracePt t="163443" x="3875088" y="2232025"/>
          <p14:tracePt t="163455" x="3973513" y="2241550"/>
          <p14:tracePt t="163474" x="4232275" y="2268538"/>
          <p14:tracePt t="163485" x="4330700" y="2276475"/>
          <p14:tracePt t="163506" x="4562475" y="2303463"/>
          <p14:tracePt t="163517" x="4589463" y="2303463"/>
          <p14:tracePt t="163537" x="4705350" y="2312988"/>
          <p14:tracePt t="163550" x="4732338" y="2312988"/>
          <p14:tracePt t="163568" x="4795838" y="2312988"/>
          <p14:tracePt t="163581" x="4803775" y="2312988"/>
          <p14:tracePt t="163600" x="4867275" y="2312988"/>
          <p14:tracePt t="163614" x="4894263" y="2312988"/>
          <p14:tracePt t="163633" x="4965700" y="2322513"/>
          <p14:tracePt t="163648" x="4973638" y="2322513"/>
          <p14:tracePt t="163664" x="5027613" y="2322513"/>
          <p14:tracePt t="163691" x="5037138" y="2322513"/>
          <p14:tracePt t="163736" x="5045075" y="2322513"/>
          <p14:tracePt t="163756" x="5062538" y="2322513"/>
          <p14:tracePt t="163767" x="5072063" y="2322513"/>
          <p14:tracePt t="164590" x="5081588" y="2322513"/>
          <p14:tracePt t="168032" x="5089525" y="2322513"/>
          <p14:tracePt t="168044" x="5089525" y="2330450"/>
          <p14:tracePt t="168064" x="5089525" y="2339975"/>
          <p14:tracePt t="168092" x="5089525" y="2347913"/>
          <p14:tracePt t="168113" x="5089525" y="2366963"/>
          <p14:tracePt t="168145" x="5054600" y="2411413"/>
          <p14:tracePt t="168160" x="5010150" y="2446338"/>
          <p14:tracePt t="168180" x="4991100" y="2465388"/>
          <p14:tracePt t="168212" x="4911725" y="2527300"/>
          <p14:tracePt t="168223" x="4867275" y="2581275"/>
          <p14:tracePt t="168247" x="4813300" y="2625725"/>
          <p14:tracePt t="168278" x="4679950" y="2768600"/>
          <p14:tracePt t="168285" x="4616450" y="2830513"/>
          <p14:tracePt t="168314" x="4572000" y="2867025"/>
          <p14:tracePt t="168345" x="4465638" y="2973388"/>
          <p14:tracePt t="168349" x="4322763" y="3089275"/>
          <p14:tracePt t="168382" x="4152900" y="3214688"/>
          <p14:tracePt t="168414" x="3946525" y="3348038"/>
          <p14:tracePt t="168428" x="3776663" y="3438525"/>
          <p14:tracePt t="168462" x="3589338" y="3544888"/>
          <p14:tracePt t="168482" x="3536950" y="3571875"/>
          <p14:tracePt t="168513" x="3411538" y="3633788"/>
          <p14:tracePt t="168545" x="3286125" y="3687763"/>
          <p14:tracePt t="168552" x="3160713" y="3724275"/>
          <p14:tracePt t="168592" x="3017838" y="3751263"/>
          <p14:tracePt t="168616" x="2894013" y="3759200"/>
          <p14:tracePt t="168647" x="2751138" y="3768725"/>
          <p14:tracePt t="168679" x="2625725" y="3776663"/>
          <p14:tracePt t="168692" x="2544763" y="3776663"/>
          <p14:tracePt t="168724" x="2384425" y="3768725"/>
          <p14:tracePt t="168748" x="2322513" y="3751263"/>
          <p14:tracePt t="168779" x="2303463" y="3751263"/>
          <p14:tracePt t="168811" x="2251075" y="3724275"/>
          <p14:tracePt t="168817" x="2232025" y="3714750"/>
          <p14:tracePt t="168848" x="2187575" y="3679825"/>
          <p14:tracePt t="168882" x="2179638" y="3679825"/>
          <p14:tracePt t="168894" x="2170113" y="3660775"/>
          <p14:tracePt t="168925" x="2133600" y="3608388"/>
          <p14:tracePt t="168950" x="2133600" y="3589338"/>
          <p14:tracePt t="168982" x="2116138" y="3581400"/>
          <p14:tracePt t="169015" x="2116138" y="3571875"/>
          <p14:tracePt t="169069" x="2108200" y="3571875"/>
          <p14:tracePt t="169089" x="2108200" y="3562350"/>
          <p14:tracePt t="169136" x="2108200" y="3554413"/>
          <p14:tracePt t="169179" x="2108200" y="3544888"/>
          <p14:tracePt t="169210" x="2108200" y="3536950"/>
          <p14:tracePt t="169230" x="2108200" y="3527425"/>
          <p14:tracePt t="169255" x="2108200" y="3509963"/>
          <p14:tracePt t="169283" x="2108200" y="3490913"/>
          <p14:tracePt t="169325" x="2116138" y="3490913"/>
          <p14:tracePt t="169351" x="2116138" y="3482975"/>
          <p14:tracePt t="169432" x="2116138" y="3473450"/>
          <p14:tracePt t="169465" x="2125663" y="3473450"/>
          <p14:tracePt t="169493" x="2125663" y="3465513"/>
          <p14:tracePt t="169524" x="2133600" y="3465513"/>
          <p14:tracePt t="169557" x="2133600" y="3455988"/>
          <p14:tracePt t="169590" x="2143125" y="3455988"/>
          <p14:tracePt t="169967" x="2152650" y="3455988"/>
          <p14:tracePt t="170058" x="2152650" y="3446463"/>
          <p14:tracePt t="170141" x="2160588" y="3446463"/>
          <p14:tracePt t="170248" x="2160588" y="3438525"/>
          <p14:tracePt t="170294" x="2160588" y="3429000"/>
          <p14:tracePt t="170358" x="2170113" y="3419475"/>
          <p14:tracePt t="170409" x="2179638" y="3411538"/>
          <p14:tracePt t="170423" x="2187575" y="3402013"/>
          <p14:tracePt t="170443" x="2205038" y="3402013"/>
          <p14:tracePt t="170455" x="2224088" y="3394075"/>
          <p14:tracePt t="170486" x="2251075" y="3394075"/>
          <p14:tracePt t="170499" x="2295525" y="3384550"/>
          <p14:tracePt t="170521" x="2347913" y="3384550"/>
          <p14:tracePt t="170553" x="2384425" y="3384550"/>
          <p14:tracePt t="170561" x="2401888" y="3375025"/>
          <p14:tracePt t="170588" x="2446338" y="3375025"/>
          <p14:tracePt t="170619" x="2527300" y="3367088"/>
          <p14:tracePt t="170624" x="2554288" y="3367088"/>
          <p14:tracePt t="170656" x="2652713" y="3357563"/>
          <p14:tracePt t="170688" x="2795588" y="3348038"/>
          <p14:tracePt t="170705" x="2928938" y="3348038"/>
          <p14:tracePt t="170724" x="3062288" y="3348038"/>
          <p14:tracePt t="170756" x="3232150" y="3348038"/>
          <p14:tracePt t="170787" x="3367088" y="3357563"/>
          <p14:tracePt t="170797" x="3411538" y="3357563"/>
          <p14:tracePt t="170824" x="3554413" y="3357563"/>
          <p14:tracePt t="170855" x="3751263" y="3357563"/>
          <p14:tracePt t="170863" x="3813175" y="3357563"/>
          <p14:tracePt t="170889" x="3946525" y="3357563"/>
          <p14:tracePt t="170920" x="4160838" y="3367088"/>
          <p14:tracePt t="170925" x="4241800" y="3367088"/>
          <p14:tracePt t="170956" x="4483100" y="3375025"/>
          <p14:tracePt t="170989" x="4633913" y="3384550"/>
          <p14:tracePt t="171007" x="4714875" y="3394075"/>
          <p14:tracePt t="171023" x="4741863" y="3394075"/>
          <p14:tracePt t="171055" x="4857750" y="3394075"/>
          <p14:tracePt t="171068" x="4956175" y="3394075"/>
          <p14:tracePt t="171090" x="4983163" y="3394075"/>
          <p14:tracePt t="171122" x="5099050" y="3394075"/>
          <p14:tracePt t="171131" x="5160963" y="3384550"/>
          <p14:tracePt t="171157" x="5180013" y="3375025"/>
          <p14:tracePt t="171188" x="5241925" y="3367088"/>
          <p14:tracePt t="171209" x="5259388" y="3367088"/>
          <p14:tracePt t="171224" x="5268913" y="3357563"/>
          <p14:tracePt t="171255" x="5303838" y="3348038"/>
          <p14:tracePt t="171279" x="5313363" y="3340100"/>
          <p14:tracePt t="171291" x="5322888" y="3340100"/>
          <p14:tracePt t="171323" x="5340350" y="3330575"/>
          <p14:tracePt t="171444" x="5348288" y="3330575"/>
          <p14:tracePt t="172026" x="5348288" y="3322638"/>
          <p14:tracePt t="172186" x="5348288" y="3313113"/>
          <p14:tracePt t="172231" x="5340350" y="3303588"/>
          <p14:tracePt t="172325" x="5330825" y="3295650"/>
          <p14:tracePt t="172338" x="5313363" y="3295650"/>
          <p14:tracePt t="172361" x="5286375" y="3295650"/>
          <p14:tracePt t="172393" x="5268913" y="3295650"/>
          <p14:tracePt t="172421" x="5259388" y="3286125"/>
          <p14:tracePt t="172452" x="5251450" y="3286125"/>
          <p14:tracePt t="172546" x="5259388" y="3303588"/>
          <p14:tracePt t="172578" x="5259388" y="3313113"/>
          <p14:tracePt t="172624" x="5259388" y="3322638"/>
          <p14:tracePt t="172636" x="5268913" y="3330575"/>
          <p14:tracePt t="172654" x="5276850" y="3348038"/>
          <p14:tracePt t="172714" x="5268913" y="3367088"/>
          <p14:tracePt t="172734" x="5259388" y="3367088"/>
          <p14:tracePt t="172746" x="5241925" y="3384550"/>
          <p14:tracePt t="172764" x="5232400" y="3402013"/>
          <p14:tracePt t="172814" x="5224463" y="3419475"/>
          <p14:tracePt t="172878" x="5214938" y="3429000"/>
          <p14:tracePt t="173580" x="5214938" y="3419475"/>
          <p14:tracePt t="173599" x="5214938" y="3402013"/>
          <p14:tracePt t="173635" x="5214938" y="3384550"/>
          <p14:tracePt t="173646" x="5214938" y="3367088"/>
          <p14:tracePt t="173665" x="5214938" y="3348038"/>
          <p14:tracePt t="173697" x="5214938" y="3276600"/>
          <p14:tracePt t="173709" x="5214938" y="3224213"/>
          <p14:tracePt t="173732" x="5214938" y="3205163"/>
          <p14:tracePt t="173764" x="5214938" y="3116263"/>
          <p14:tracePt t="173771" x="5214938" y="3044825"/>
          <p14:tracePt t="173799" x="5214938" y="2982913"/>
          <p14:tracePt t="173831" x="5214938" y="2894013"/>
          <p14:tracePt t="173835" x="5214938" y="2867025"/>
          <p14:tracePt t="173866" x="5214938" y="2776538"/>
          <p14:tracePt t="173884" x="5214938" y="2714625"/>
          <p14:tracePt t="173899" x="5214938" y="2687638"/>
          <p14:tracePt t="173931" x="5214938" y="2616200"/>
          <p14:tracePt t="173947" x="5214938" y="2544763"/>
          <p14:tracePt t="173966" x="5205413" y="2509838"/>
          <p14:tracePt t="173998" x="5205413" y="2393950"/>
          <p14:tracePt t="174011" x="5197475" y="2303463"/>
          <p14:tracePt t="174034" x="5197475" y="2286000"/>
          <p14:tracePt t="174066" x="5197475" y="2197100"/>
          <p14:tracePt t="174085" x="5187950" y="2152650"/>
          <p14:tracePt t="174131" x="5187950" y="2125663"/>
          <p14:tracePt t="174152" x="5187950" y="2116138"/>
          <p14:tracePt t="174167" x="5187950" y="2108200"/>
          <p14:tracePt t="174209" x="5187950" y="2098675"/>
          <p14:tracePt t="174228" x="5187950" y="2081213"/>
          <p14:tracePt t="174240" x="5187950" y="2071688"/>
          <p14:tracePt t="174292" x="5187950" y="2062163"/>
          <p14:tracePt t="174545" x="5187950" y="2054225"/>
          <p14:tracePt t="174860" x="5187950" y="2044700"/>
          <p14:tracePt t="174985" x="5197475" y="2044700"/>
          <p14:tracePt t="175010" x="5197475" y="2036763"/>
          <p14:tracePt t="175436" x="5197475" y="2027238"/>
          <p14:tracePt t="175767" x="5197475" y="2017713"/>
          <p14:tracePt t="175923" x="5197475" y="2009775"/>
          <p14:tracePt t="175942" x="5205413" y="2009775"/>
          <p14:tracePt t="176166" x="5187950" y="2009775"/>
          <p14:tracePt t="176177" x="5180013" y="2009775"/>
          <p14:tracePt t="176189" x="5170488" y="2009775"/>
          <p14:tracePt t="176208" x="5126038" y="2009775"/>
          <p14:tracePt t="176239" x="4973638" y="2017713"/>
          <p14:tracePt t="176259" x="4875213" y="2027238"/>
          <p14:tracePt t="176276" x="4813300" y="2036763"/>
          <p14:tracePt t="176307" x="4625975" y="2071688"/>
          <p14:tracePt t="176322" x="4402138" y="2108200"/>
          <p14:tracePt t="176341" x="4286250" y="2116138"/>
          <p14:tracePt t="176372" x="3929063" y="2152650"/>
          <p14:tracePt t="176386" x="3776663" y="2160588"/>
          <p14:tracePt t="176408" x="3724275" y="2160588"/>
          <p14:tracePt t="176439" x="3482975" y="2179638"/>
          <p14:tracePt t="176448" x="3340100" y="2179638"/>
          <p14:tracePt t="176475" x="3259138" y="2179638"/>
          <p14:tracePt t="176507" x="3179763" y="2179638"/>
          <p14:tracePt t="176510" x="3116263" y="2187575"/>
          <p14:tracePt t="176541" x="2990850" y="2187575"/>
          <p14:tracePt t="176552" x="2946400" y="2187575"/>
          <p14:tracePt t="176575" x="2776538" y="2187575"/>
          <p14:tracePt t="176608" x="2571750" y="2187575"/>
          <p14:tracePt t="176615" x="2509838" y="2187575"/>
          <p14:tracePt t="176642" x="2438400" y="2187575"/>
          <p14:tracePt t="176673" x="2384425" y="2179638"/>
          <p14:tracePt t="176698" x="2366963" y="2179638"/>
          <p14:tracePt t="176710" x="2357438" y="2179638"/>
          <p14:tracePt t="176741" x="2330450" y="2170113"/>
          <p14:tracePt t="176760" x="2322513" y="2170113"/>
          <p14:tracePt t="177201" x="2312988" y="2170113"/>
          <p14:tracePt t="177390" x="2312988" y="2160588"/>
          <p14:tracePt t="224896" x="2322513" y="2179638"/>
          <p14:tracePt t="224916" x="2401888" y="2214563"/>
          <p14:tracePt t="224926" x="2482850" y="2276475"/>
          <p14:tracePt t="224946" x="2697163" y="2419350"/>
          <p14:tracePt t="224975" x="2751138" y="2465388"/>
          <p14:tracePt t="225006" x="2990850" y="2608263"/>
          <p14:tracePt t="225009" x="3197225" y="2697163"/>
          <p14:tracePt t="225041" x="3394075" y="2768600"/>
          <p14:tracePt t="225073" x="3482975" y="2786063"/>
          <p14:tracePt t="225079" x="3598863" y="2813050"/>
          <p14:tracePt t="225110" x="3830638" y="2847975"/>
          <p14:tracePt t="225142" x="4446588" y="2928938"/>
          <p14:tracePt t="225173" x="4929188" y="3027363"/>
          <p14:tracePt t="225206" x="5705475" y="3214688"/>
          <p14:tracePt t="225210" x="6010275" y="3295650"/>
          <p14:tracePt t="225241" x="6840538" y="3500438"/>
          <p14:tracePt t="225273" x="7062788" y="3554413"/>
          <p14:tracePt t="225320" x="7081838" y="3554413"/>
          <p14:tracePt t="225342" x="7269163" y="3517900"/>
          <p14:tracePt t="225373" x="7554913" y="3500438"/>
          <p14:tracePt t="225405" x="7831138" y="3500438"/>
          <p14:tracePt t="225416" x="7929563" y="3500438"/>
          <p14:tracePt t="225448" x="8180388" y="3490913"/>
          <p14:tracePt t="225476" x="8205788" y="3482975"/>
          <p14:tracePt t="225681" x="8197850" y="3482975"/>
          <p14:tracePt t="229017" x="8197850" y="3490913"/>
          <p14:tracePt t="229054" x="8197850" y="3500438"/>
          <p14:tracePt t="229078" x="8197850" y="3509963"/>
          <p14:tracePt t="229098" x="8188325" y="3517900"/>
          <p14:tracePt t="229122" x="8161338" y="3536950"/>
          <p14:tracePt t="229153" x="8108950" y="3571875"/>
          <p14:tracePt t="229160" x="8081963" y="3571875"/>
          <p14:tracePt t="229189" x="8062913" y="3581400"/>
          <p14:tracePt t="229220" x="7983538" y="3598863"/>
          <p14:tracePt t="229223" x="7885113" y="3616325"/>
          <p14:tracePt t="229254" x="7848600" y="3625850"/>
          <p14:tracePt t="229258" x="7769225" y="3633788"/>
          <p14:tracePt t="229289" x="7572375" y="3652838"/>
          <p14:tracePt t="229297" x="7537450" y="3652838"/>
          <p14:tracePt t="229323" x="7385050" y="3652838"/>
          <p14:tracePt t="229354" x="7242175" y="3652838"/>
          <p14:tracePt t="229359" x="7188200" y="3652838"/>
          <p14:tracePt t="229390" x="7099300" y="3652838"/>
          <p14:tracePt t="229421" x="6973888" y="3660775"/>
          <p14:tracePt t="229424" x="6911975" y="3660775"/>
          <p14:tracePt t="229456" x="6680200" y="3652838"/>
          <p14:tracePt t="229474" x="6545263" y="3633788"/>
          <p14:tracePt t="229490" x="6456363" y="3598863"/>
          <p14:tracePt t="229521" x="6232525" y="3509963"/>
          <p14:tracePt t="229523" x="6018213" y="3394075"/>
          <p14:tracePt t="229554" x="5946775" y="3357563"/>
          <p14:tracePt t="229557" x="5857875" y="3295650"/>
          <p14:tracePt t="229588" x="5741988" y="3214688"/>
          <p14:tracePt t="229599" x="5705475" y="3197225"/>
          <p14:tracePt t="229624" x="5500688" y="3089275"/>
          <p14:tracePt t="229656" x="5367338" y="3027363"/>
          <p14:tracePt t="229662" x="5232400" y="2946400"/>
          <p14:tracePt t="229691" x="5062538" y="2857500"/>
          <p14:tracePt t="229722" x="4759325" y="2697163"/>
          <p14:tracePt t="229726" x="4670425" y="2652713"/>
          <p14:tracePt t="229758" x="4375150" y="2509838"/>
          <p14:tracePt t="229774" x="4251325" y="2455863"/>
          <p14:tracePt t="229791" x="4197350" y="2438400"/>
          <p14:tracePt t="229822" x="4044950" y="2366963"/>
          <p14:tracePt t="229831" x="3973513" y="2339975"/>
          <p14:tracePt t="229858" x="3848100" y="2295525"/>
          <p14:tracePt t="229891" x="3724275" y="2232025"/>
          <p14:tracePt t="229900" x="3616325" y="2197100"/>
          <p14:tracePt t="229925" x="3589338" y="2179638"/>
          <p14:tracePt t="229958" x="3446463" y="2133600"/>
          <p14:tracePt t="229962" x="3340100" y="2089150"/>
          <p14:tracePt t="229992" x="3313113" y="2089150"/>
          <p14:tracePt t="230024" x="3125788" y="2062163"/>
          <p14:tracePt t="230038" x="3108325" y="2062163"/>
          <p14:tracePt t="230059" x="3036888" y="2062163"/>
          <p14:tracePt t="230090" x="2884488" y="2054225"/>
          <p14:tracePt t="230105" x="2786063" y="2054225"/>
          <p14:tracePt t="230126" x="2751138" y="2044700"/>
          <p14:tracePt t="230158" x="2660650" y="2044700"/>
          <p14:tracePt t="230166" x="2598738" y="2044700"/>
          <p14:tracePt t="230192" x="2544763" y="2036763"/>
          <p14:tracePt t="230224" x="2401888" y="1990725"/>
          <p14:tracePt t="230228" x="2322513" y="1965325"/>
          <p14:tracePt t="230259" x="2205038" y="1928813"/>
          <p14:tracePt t="230291" x="2125663" y="1901825"/>
          <p14:tracePt t="230310" x="2081213" y="1884363"/>
          <p14:tracePt t="230326" x="2062163" y="1874838"/>
          <p14:tracePt t="230358" x="2027238" y="1847850"/>
          <p14:tracePt t="230368" x="1965325" y="1812925"/>
          <p14:tracePt t="230393" x="1911350" y="1776413"/>
          <p14:tracePt t="230425" x="1839913" y="1724025"/>
          <p14:tracePt t="230431" x="1822450" y="1697038"/>
          <p14:tracePt t="230478" x="1768475" y="1643063"/>
          <p14:tracePt t="230493" x="1724025" y="1608138"/>
          <p14:tracePt t="230526" x="1633538" y="1517650"/>
          <p14:tracePt t="230543" x="1598613" y="1500188"/>
          <p14:tracePt t="230560" x="1571625" y="1482725"/>
          <p14:tracePt t="230592" x="1527175" y="1473200"/>
          <p14:tracePt t="230594" x="1465263" y="1465263"/>
          <p14:tracePt t="230626" x="1419225" y="1465263"/>
          <p14:tracePt t="230640" x="1347788" y="1473200"/>
          <p14:tracePt t="230661" x="1322388" y="1482725"/>
          <p14:tracePt t="230692" x="1223963" y="1536700"/>
          <p14:tracePt t="230701" x="1204913" y="1554163"/>
          <p14:tracePt t="230728" x="1169988" y="1598613"/>
          <p14:tracePt t="230760" x="1089025" y="1768475"/>
          <p14:tracePt t="230763" x="1054100" y="1955800"/>
          <p14:tracePt t="230795" x="1017588" y="2214563"/>
          <p14:tracePt t="230828" x="982663" y="2446338"/>
          <p14:tracePt t="230839" x="973138" y="2509838"/>
          <p14:tracePt t="230861" x="965200" y="2660650"/>
          <p14:tracePt t="230893" x="965200" y="2911475"/>
          <p14:tracePt t="230909" x="965200" y="3133725"/>
          <p14:tracePt t="230928" x="965200" y="3232150"/>
          <p14:tracePt t="230960" x="1000125" y="3581400"/>
          <p14:tracePt t="230968" x="1027113" y="3786188"/>
          <p14:tracePt t="230995" x="1044575" y="3867150"/>
          <p14:tracePt t="231026" x="1108075" y="4027488"/>
          <p14:tracePt t="231031" x="1143000" y="4116388"/>
          <p14:tracePt t="231062" x="1169988" y="4152900"/>
          <p14:tracePt t="231094" x="1303338" y="4276725"/>
          <p14:tracePt t="231096" x="1517650" y="4411663"/>
          <p14:tracePt t="231106" x="1581150" y="4456113"/>
          <p14:tracePt t="231129" x="1803400" y="4572000"/>
          <p14:tracePt t="231161" x="2054225" y="4697413"/>
          <p14:tracePt t="231169" x="2125663" y="4724400"/>
          <p14:tracePt t="231196" x="2295525" y="4786313"/>
          <p14:tracePt t="231228" x="2465388" y="4822825"/>
          <p14:tracePt t="231232" x="2500313" y="4830763"/>
          <p14:tracePt t="231265" x="2544763" y="4830763"/>
          <p14:tracePt t="231298" x="2633663" y="4813300"/>
          <p14:tracePt t="231316" x="2687638" y="4786313"/>
          <p14:tracePt t="231330" x="2714625" y="4768850"/>
          <p14:tracePt t="231361" x="2768600" y="4652963"/>
          <p14:tracePt t="231378" x="2786063" y="4510088"/>
          <p14:tracePt t="231397" x="2786063" y="4465638"/>
          <p14:tracePt t="231428" x="2786063" y="4438650"/>
          <p14:tracePt t="231431" x="2795588" y="4411663"/>
          <p14:tracePt t="231469" x="2795588" y="4330700"/>
          <p14:tracePt t="231472" x="2803525" y="4170363"/>
          <p14:tracePt t="231498" x="2803525" y="4081463"/>
          <p14:tracePt t="231529" x="2813050" y="3911600"/>
          <p14:tracePt t="231535" x="2813050" y="3867150"/>
          <p14:tracePt t="231564" x="2813050" y="3830638"/>
          <p14:tracePt t="231595" x="2813050" y="3786188"/>
          <p14:tracePt t="231600" x="2813050" y="3759200"/>
          <p14:tracePt t="231631" x="2813050" y="3751263"/>
          <p14:tracePt t="231822" x="2813050" y="3741738"/>
          <p14:tracePt t="231844" x="2813050" y="3732213"/>
          <p14:tracePt t="231881" x="2813050" y="3724275"/>
          <p14:tracePt t="231893" x="2822575" y="3724275"/>
          <p14:tracePt t="231912" x="2822575" y="3697288"/>
          <p14:tracePt t="231932" x="2822575" y="3687763"/>
          <p14:tracePt t="231963" x="2822575" y="3598863"/>
          <p14:tracePt t="231976" x="2822575" y="3490913"/>
          <p14:tracePt t="231999" x="2822575" y="3419475"/>
          <p14:tracePt t="232031" x="2803525" y="3251200"/>
          <p14:tracePt t="232039" x="2795588" y="3125788"/>
          <p14:tracePt t="232066" x="2786063" y="3071813"/>
          <p14:tracePt t="232097" x="2786063" y="2946400"/>
          <p14:tracePt t="232101" x="2786063" y="2867025"/>
          <p14:tracePt t="232132" x="2776538" y="2732088"/>
          <p14:tracePt t="232164" x="2768600" y="2598738"/>
          <p14:tracePt t="232175" x="2759075" y="2571750"/>
          <p14:tracePt t="232202" x="2759075" y="2554288"/>
          <p14:tracePt t="232233" x="2759075" y="2509838"/>
          <p14:tracePt t="232265" x="2751138" y="2428875"/>
          <p14:tracePt t="232271" x="2751138" y="2401888"/>
          <p14:tracePt t="232300" x="2741613" y="2374900"/>
          <p14:tracePt t="232332" x="2741613" y="2357438"/>
          <p14:tracePt t="232370" x="2741613" y="2347913"/>
          <p14:tracePt t="232400" x="2741613" y="2322513"/>
          <p14:tracePt t="232412" x="2732088" y="2303463"/>
          <p14:tracePt t="232433" x="2732088" y="2295525"/>
          <p14:tracePt t="232480" x="2724150" y="2276475"/>
          <p14:tracePt t="232494" x="2724150" y="2259013"/>
          <p14:tracePt t="232525" x="2724150" y="2251075"/>
          <p14:tracePt t="232632" x="2724150" y="2241550"/>
          <p14:tracePt t="233025" x="2714625" y="2241550"/>
          <p14:tracePt t="233045" x="2714625" y="2268538"/>
          <p14:tracePt t="233059" x="2714625" y="2286000"/>
          <p14:tracePt t="233076" x="2714625" y="2295525"/>
          <p14:tracePt t="233102" x="2714625" y="2303463"/>
          <p14:tracePt t="233134" x="2714625" y="2330450"/>
          <p14:tracePt t="233139" x="2714625" y="2357438"/>
          <p14:tracePt t="233170" x="2714625" y="2366963"/>
          <p14:tracePt t="233201" x="2714625" y="2428875"/>
          <p14:tracePt t="233202" x="2714625" y="2465388"/>
          <p14:tracePt t="233214" x="2714625" y="2490788"/>
          <p14:tracePt t="233236" x="2714625" y="2544763"/>
          <p14:tracePt t="233269" x="2714625" y="2616200"/>
          <p14:tracePt t="233279" x="2714625" y="2643188"/>
          <p14:tracePt t="233303" x="2714625" y="2670175"/>
          <p14:tracePt t="233334" x="2714625" y="2697163"/>
          <p14:tracePt t="233340" x="2714625" y="2724150"/>
          <p14:tracePt t="233370" x="2714625" y="2768600"/>
          <p14:tracePt t="233402" x="2714625" y="2840038"/>
          <p14:tracePt t="233421" x="2714625" y="2847975"/>
          <p14:tracePt t="233437" x="2714625" y="2867025"/>
          <p14:tracePt t="233484" x="2714625" y="2938463"/>
          <p14:tracePt t="233501" x="2724150" y="2973388"/>
          <p14:tracePt t="233514" x="2724150" y="2990850"/>
          <p14:tracePt t="233537" x="2724150" y="3009900"/>
          <p14:tracePt t="233569" x="2724150" y="3027363"/>
          <p14:tracePt t="233576" x="2724150" y="3054350"/>
          <p14:tracePt t="233604" x="2724150" y="3081338"/>
          <p14:tracePt t="233635" x="2724150" y="3125788"/>
          <p14:tracePt t="233640" x="2724150" y="3133725"/>
          <p14:tracePt t="233671" x="2732088" y="3187700"/>
          <p14:tracePt t="233702" x="2732088" y="3205163"/>
          <p14:tracePt t="233722" x="2732088" y="3214688"/>
          <p14:tracePt t="242383" x="2741613" y="3232150"/>
          <p14:tracePt t="242433" x="2751138" y="3241675"/>
          <p14:tracePt t="242498" x="2759075" y="3241675"/>
          <p14:tracePt t="242510" x="2768600" y="3251200"/>
          <p14:tracePt t="242522" x="2768600" y="3259138"/>
          <p14:tracePt t="242541" x="2786063" y="3259138"/>
          <p14:tracePt t="242560" x="2795588" y="3268663"/>
          <p14:tracePt t="242666" x="2803525" y="3268663"/>
          <p14:tracePt t="242698" x="2813050" y="3268663"/>
          <p14:tracePt t="242729" x="2813050" y="3259138"/>
          <p14:tracePt t="242747" x="2813050" y="3214688"/>
          <p14:tracePt t="242761" x="2813050" y="3197225"/>
          <p14:tracePt t="242779" x="2795588" y="3170238"/>
          <p14:tracePt t="242791" x="2795588" y="3152775"/>
          <p14:tracePt t="242810" x="2795588" y="3133725"/>
          <p14:tracePt t="242844" x="2786063" y="3116263"/>
          <p14:tracePt t="242855" x="2768600" y="3089275"/>
          <p14:tracePt t="242874" x="2759075" y="3081338"/>
          <p14:tracePt t="242887" x="2732088" y="3062288"/>
          <p14:tracePt t="242905" x="2697163" y="3036888"/>
          <p14:tracePt t="242917" x="2687638" y="3036888"/>
          <p14:tracePt t="242937" x="2687638" y="3027363"/>
          <p14:tracePt t="242949" x="2679700" y="3017838"/>
          <p14:tracePt t="242968" x="2633663" y="3009900"/>
          <p14:tracePt t="242980" x="2598738" y="2990850"/>
          <p14:tracePt t="242999" x="2500313" y="2973388"/>
          <p14:tracePt t="243013" x="2473325" y="2965450"/>
          <p14:tracePt t="243030" x="2401888" y="2955925"/>
          <p14:tracePt t="243043" x="2384425" y="2955925"/>
          <p14:tracePt t="243061" x="2339975" y="2955925"/>
          <p14:tracePt t="243074" x="2295525" y="2955925"/>
          <p14:tracePt t="243092" x="2143125" y="2955925"/>
          <p14:tracePt t="243105" x="2098675" y="2965450"/>
          <p14:tracePt t="243124" x="1982788" y="2973388"/>
          <p14:tracePt t="243137" x="1965325" y="2973388"/>
          <p14:tracePt t="243154" x="1919288" y="2982913"/>
          <p14:tracePt t="243170" x="1893888" y="2982913"/>
          <p14:tracePt t="243187" x="1830388" y="3000375"/>
          <p14:tracePt t="243204" x="1803400" y="3000375"/>
          <p14:tracePt t="243221" x="1714500" y="3017838"/>
          <p14:tracePt t="243237" x="1643063" y="3036888"/>
          <p14:tracePt t="243254" x="1616075" y="3044825"/>
          <p14:tracePt t="243300" x="1598613" y="3062288"/>
          <p14:tracePt t="243311" x="1581150" y="3081338"/>
          <p14:tracePt t="243329" x="1554163" y="3116263"/>
          <p14:tracePt t="243342" x="1544638" y="3133725"/>
          <p14:tracePt t="243360" x="1517650" y="3187700"/>
          <p14:tracePt t="243374" x="1517650" y="3197225"/>
          <p14:tracePt t="243392" x="1517650" y="3241675"/>
          <p14:tracePt t="243405" x="1517650" y="3303588"/>
          <p14:tracePt t="243424" x="1527175" y="3384550"/>
          <p14:tracePt t="243438" x="1536700" y="3402013"/>
          <p14:tracePt t="243455" x="1544638" y="3455988"/>
          <p14:tracePt t="243480" x="1544638" y="3482975"/>
          <p14:tracePt t="243488" x="1554163" y="3554413"/>
          <p14:tracePt t="243505" x="1571625" y="3589338"/>
          <p14:tracePt t="243522" x="1598613" y="3652838"/>
          <p14:tracePt t="243538" x="1608138" y="3670300"/>
          <p14:tracePt t="243555" x="1633538" y="3714750"/>
          <p14:tracePt t="243572" x="1643063" y="3751263"/>
          <p14:tracePt t="243588" x="1679575" y="3803650"/>
          <p14:tracePt t="243605" x="1724025" y="3867150"/>
          <p14:tracePt t="243625" x="1768475" y="3911600"/>
          <p14:tracePt t="243644" x="1812925" y="3956050"/>
          <p14:tracePt t="243655" x="1839913" y="3973513"/>
          <p14:tracePt t="243674" x="1893888" y="4010025"/>
          <p14:tracePt t="243689" x="1938338" y="4027488"/>
          <p14:tracePt t="243706" x="2017713" y="4062413"/>
          <p14:tracePt t="243724" x="2071688" y="4089400"/>
          <p14:tracePt t="243739" x="2214563" y="4133850"/>
          <p14:tracePt t="243756" x="2339975" y="4160838"/>
          <p14:tracePt t="243774" x="2401888" y="4179888"/>
          <p14:tracePt t="243789" x="2446338" y="4187825"/>
          <p14:tracePt t="243806" x="2608263" y="4214813"/>
          <p14:tracePt t="243824" x="2679700" y="4232275"/>
          <p14:tracePt t="243839" x="2928938" y="4259263"/>
          <p14:tracePt t="243856" x="3000375" y="4268788"/>
          <p14:tracePt t="243875" x="3322638" y="4303713"/>
          <p14:tracePt t="243894" x="3527425" y="4303713"/>
          <p14:tracePt t="243906" x="3616325" y="4313238"/>
          <p14:tracePt t="243926" x="3857625" y="4322763"/>
          <p14:tracePt t="243944" x="4232275" y="4322763"/>
          <p14:tracePt t="243956" x="4330700" y="4330700"/>
          <p14:tracePt t="243976" x="4545013" y="4330700"/>
          <p14:tracePt t="243990" x="4616450" y="4330700"/>
          <p14:tracePt t="244007" x="4803775" y="4330700"/>
          <p14:tracePt t="244024" x="4902200" y="4330700"/>
          <p14:tracePt t="244040" x="5126038" y="4313238"/>
          <p14:tracePt t="244066" x="5214938" y="4295775"/>
          <p14:tracePt t="244084" x="5384800" y="4276725"/>
          <p14:tracePt t="244096" x="5473700" y="4268788"/>
          <p14:tracePt t="244117" x="5599113" y="4232275"/>
          <p14:tracePt t="244127" x="5653088" y="4214813"/>
          <p14:tracePt t="244147" x="5741988" y="4187825"/>
          <p14:tracePt t="244159" x="5751513" y="4179888"/>
          <p14:tracePt t="244192" x="5759450" y="4179888"/>
          <p14:tracePt t="244204" x="5776913" y="4160838"/>
          <p14:tracePt t="244224" x="5813425" y="4116388"/>
          <p14:tracePt t="244242" x="5867400" y="4044950"/>
          <p14:tracePt t="244254" x="5875338" y="4027488"/>
          <p14:tracePt t="244274" x="5894388" y="4010025"/>
          <p14:tracePt t="244285" x="5902325" y="3990975"/>
          <p14:tracePt t="244305" x="5919788" y="3946525"/>
          <p14:tracePt t="244317" x="5929313" y="3911600"/>
          <p14:tracePt t="244337" x="5929313" y="3857625"/>
          <p14:tracePt t="244349" x="5929313" y="3830638"/>
          <p14:tracePt t="244361" x="5929313" y="3786188"/>
          <p14:tracePt t="244381" x="5929313" y="3732213"/>
          <p14:tracePt t="244392" x="5929313" y="3705225"/>
          <p14:tracePt t="244411" x="5929313" y="3670300"/>
          <p14:tracePt t="244430" x="5929313" y="3643313"/>
          <p14:tracePt t="244444" x="5929313" y="3633788"/>
          <p14:tracePt t="244464" x="5919788" y="3616325"/>
          <p14:tracePt t="244489" x="5911850" y="3608388"/>
          <p14:tracePt t="244509" x="5884863" y="3589338"/>
          <p14:tracePt t="244520" x="5867400" y="3571875"/>
          <p14:tracePt t="244540" x="5840413" y="3562350"/>
          <p14:tracePt t="244552" x="5822950" y="3544888"/>
          <p14:tracePt t="244571" x="5776913" y="3527425"/>
          <p14:tracePt t="244585" x="5768975" y="3517900"/>
          <p14:tracePt t="244604" x="5697538" y="3482975"/>
          <p14:tracePt t="244615" x="5688013" y="3473450"/>
          <p14:tracePt t="244634" x="5626100" y="3455988"/>
          <p14:tracePt t="244646" x="5608638" y="3455988"/>
          <p14:tracePt t="244667" x="5562600" y="3438525"/>
          <p14:tracePt t="244678" x="5537200" y="3429000"/>
          <p14:tracePt t="244696" x="5491163" y="3402013"/>
          <p14:tracePt t="244710" x="5473700" y="3402013"/>
          <p14:tracePt t="244727" x="5411788" y="3384550"/>
          <p14:tracePt t="244744" x="5394325" y="3367088"/>
          <p14:tracePt t="244759" x="5340350" y="3357563"/>
          <p14:tracePt t="244776" x="5313363" y="3340100"/>
          <p14:tracePt t="244794" x="5259388" y="3322638"/>
          <p14:tracePt t="244809" x="5224463" y="3303588"/>
          <p14:tracePt t="244826" x="5062538" y="3268663"/>
          <p14:tracePt t="244844" x="5000625" y="3259138"/>
          <p14:tracePt t="244860" x="4911725" y="3251200"/>
          <p14:tracePt t="244876" x="4822825" y="3241675"/>
          <p14:tracePt t="244894" x="4751388" y="3232150"/>
          <p14:tracePt t="244910" x="4679950" y="3224213"/>
          <p14:tracePt t="244926" x="4473575" y="3214688"/>
          <p14:tracePt t="244944" x="4357688" y="3205163"/>
          <p14:tracePt t="244960" x="4276725" y="3187700"/>
          <p14:tracePt t="244988" x="4081463" y="3170238"/>
          <p14:tracePt t="244996" x="3911600" y="3160713"/>
          <p14:tracePt t="245010" x="3848100" y="3160713"/>
          <p14:tracePt t="245027" x="3679825" y="3152775"/>
          <p14:tracePt t="245045" x="3608388" y="3152775"/>
          <p14:tracePt t="245060" x="3482975" y="3152775"/>
          <p14:tracePt t="245077" x="3419475" y="3143250"/>
          <p14:tracePt t="245094" x="3276600" y="3143250"/>
          <p14:tracePt t="245110" x="3232150" y="3133725"/>
          <p14:tracePt t="245127" x="3089275" y="3133725"/>
          <p14:tracePt t="245144" x="3054350" y="3133725"/>
          <p14:tracePt t="245161" x="2946400" y="3133725"/>
          <p14:tracePt t="245177" x="2813050" y="3133725"/>
          <p14:tracePt t="245195" x="2803525" y="3133725"/>
          <p14:tracePt t="245211" x="2741613" y="3143250"/>
          <p14:tracePt t="245227" x="2697163" y="3152775"/>
          <p14:tracePt t="245245" x="2608263" y="3170238"/>
          <p14:tracePt t="245262" x="2536825" y="3179763"/>
          <p14:tracePt t="245278" x="2500313" y="3179763"/>
          <p14:tracePt t="245296" x="2419350" y="3205163"/>
          <p14:tracePt t="245311" x="2384425" y="3205163"/>
          <p14:tracePt t="245328" x="2303463" y="3214688"/>
          <p14:tracePt t="245345" x="2276475" y="3224213"/>
          <p14:tracePt t="245361" x="2197100" y="3241675"/>
          <p14:tracePt t="245378" x="2133600" y="3251200"/>
          <p14:tracePt t="245400" x="2116138" y="3259138"/>
          <p14:tracePt t="245483" x="2116138" y="3268663"/>
          <p14:tracePt t="245528" x="2125663" y="3268663"/>
          <p14:tracePt t="245548" x="2160588" y="3276600"/>
          <p14:tracePt t="245560" x="2187575" y="3286125"/>
          <p14:tracePt t="245572" x="2241550" y="3303588"/>
          <p14:tracePt t="245592" x="2419350" y="3348038"/>
          <p14:tracePt t="245605" x="2517775" y="3384550"/>
          <p14:tracePt t="245625" x="2822575" y="3465513"/>
          <p14:tracePt t="245651" x="2990850" y="3500438"/>
          <p14:tracePt t="245671" x="3411538" y="3589338"/>
          <p14:tracePt t="245682" x="3509963" y="3608388"/>
          <p14:tracePt t="245702" x="3776663" y="3660775"/>
          <p14:tracePt t="245715" x="3867150" y="3670300"/>
          <p14:tracePt t="245733" x="4160838" y="3724275"/>
          <p14:tracePt t="245744" x="4276725" y="3741738"/>
          <p14:tracePt t="245765" x="4598988" y="3803650"/>
          <p14:tracePt t="245783" x="4991100" y="3884613"/>
          <p14:tracePt t="245796" x="5072063" y="3894138"/>
          <p14:tracePt t="245815" x="5340350" y="3946525"/>
          <p14:tracePt t="245826" x="5456238" y="3965575"/>
          <p14:tracePt t="245846" x="5697538" y="4017963"/>
          <p14:tracePt t="245859" x="5724525" y="4027488"/>
          <p14:tracePt t="245871" x="5786438" y="4037013"/>
          <p14:tracePt t="245890" x="5911850" y="4054475"/>
          <p14:tracePt t="245903" x="5965825" y="4071938"/>
          <p14:tracePt t="245922" x="6116638" y="4098925"/>
          <p14:tracePt t="245935" x="6180138" y="4116388"/>
          <p14:tracePt t="245953" x="6296025" y="4133850"/>
          <p14:tracePt t="245972" x="6313488" y="4143375"/>
          <p14:tracePt t="245985" x="6323013" y="4143375"/>
          <p14:tracePt t="246015" x="6330950" y="4143375"/>
          <p14:tracePt t="246080" x="6340475" y="4143375"/>
          <p14:tracePt t="246138" x="6340475" y="4152900"/>
          <p14:tracePt t="246378" x="6340475" y="4160838"/>
          <p14:tracePt t="246491" x="6348413" y="4160838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Replicated Model-</a:t>
            </a:r>
            <a:r>
              <a:rPr lang="en-US" dirty="0" err="1" smtClean="0"/>
              <a:t>Interactor</a:t>
            </a:r>
            <a:r>
              <a:rPr lang="en-US" dirty="0" smtClean="0"/>
              <a:t> Algorithm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1" y="170183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input I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1" y="2316691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 should be followed by 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EditInput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EditNotified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EditObserved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EditDisplayed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291924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replica, I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EditSent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1" y="4469618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EditReceived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001" y="5055571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EditNotified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EditObserved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EditDisplayed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6600" y="1168437"/>
            <a:ext cx="2209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UI Thread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396574" y="3962400"/>
            <a:ext cx="2209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Receiving Thread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020826" y="5948663"/>
            <a:ext cx="2949946" cy="6620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Problems?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477000" y="3352800"/>
            <a:ext cx="914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72000" y="4953000"/>
            <a:ext cx="914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91825" y="2590800"/>
            <a:ext cx="914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57600" y="5486400"/>
            <a:ext cx="914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8942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4516"/>
    </mc:Choice>
    <mc:Fallback xmlns="">
      <p:transition spd="slow" advTm="5345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</p:bldLst>
  </p:timing>
  <p:extLst>
    <p:ext uri="{3A86A75C-4F4B-4683-9AE1-C65F6400EC91}">
      <p14:laserTraceLst xmlns:p14="http://schemas.microsoft.com/office/powerpoint/2010/main">
        <p14:tracePtLst>
          <p14:tracePt t="3426" x="6348413" y="4170363"/>
          <p14:tracePt t="3520" x="6348413" y="4143375"/>
          <p14:tracePt t="3531" x="6348413" y="4108450"/>
          <p14:tracePt t="3550" x="6323013" y="3990975"/>
          <p14:tracePt t="3563" x="6303963" y="3938588"/>
          <p14:tracePt t="3581" x="6269038" y="3822700"/>
          <p14:tracePt t="3593" x="6242050" y="3759200"/>
          <p14:tracePt t="3632" x="6197600" y="3608388"/>
          <p14:tracePt t="3645" x="6170613" y="3536950"/>
          <p14:tracePt t="3657" x="6153150" y="3500438"/>
          <p14:tracePt t="3676" x="6126163" y="3402013"/>
          <p14:tracePt t="3688" x="6099175" y="3340100"/>
          <p14:tracePt t="3707" x="6027738" y="3152775"/>
          <p14:tracePt t="3719" x="5983288" y="3089275"/>
          <p14:tracePt t="3740" x="5902325" y="2938463"/>
          <p14:tracePt t="3752" x="5884863" y="2901950"/>
          <p14:tracePt t="3770" x="5840413" y="2840038"/>
          <p14:tracePt t="3785" x="5822950" y="2822575"/>
          <p14:tracePt t="3803" x="5768975" y="2759075"/>
          <p14:tracePt t="3819" x="5768975" y="2751138"/>
          <p14:tracePt t="3836" x="5724525" y="2687638"/>
          <p14:tracePt t="3853" x="5697538" y="2660650"/>
          <p14:tracePt t="3869" x="5680075" y="2633663"/>
          <p14:tracePt t="3885" x="5661025" y="2625725"/>
          <p14:tracePt t="3904" x="5643563" y="2598738"/>
          <p14:tracePt t="3919" x="5616575" y="2589213"/>
          <p14:tracePt t="3936" x="5589588" y="2571750"/>
          <p14:tracePt t="3953" x="5581650" y="2571750"/>
          <p14:tracePt t="3969" x="5537200" y="2554288"/>
          <p14:tracePt t="3986" x="5500688" y="2536825"/>
          <p14:tracePt t="4004" x="5446713" y="2527300"/>
          <p14:tracePt t="4019" x="5419725" y="2527300"/>
          <p14:tracePt t="4037" x="5367338" y="2509838"/>
          <p14:tracePt t="4053" x="5348288" y="2509838"/>
          <p14:tracePt t="4070" x="5322888" y="2500313"/>
          <p14:tracePt t="4087" x="5295900" y="2500313"/>
          <p14:tracePt t="4103" x="5268913" y="2490788"/>
          <p14:tracePt t="4120" x="5241925" y="2490788"/>
          <p14:tracePt t="4136" x="5187950" y="2482850"/>
          <p14:tracePt t="4153" x="5170488" y="2482850"/>
          <p14:tracePt t="4170" x="5133975" y="2482850"/>
          <p14:tracePt t="4187" x="5116513" y="2482850"/>
          <p14:tracePt t="4203" x="5099050" y="2482850"/>
          <p14:tracePt t="4220" x="5089525" y="2482850"/>
          <p14:tracePt t="4237" x="5054600" y="2482850"/>
          <p14:tracePt t="4254" x="5000625" y="2482850"/>
          <p14:tracePt t="4273" x="4965700" y="2482850"/>
          <p14:tracePt t="4287" x="4956175" y="2482850"/>
          <p14:tracePt t="4304" x="4919663" y="2482850"/>
          <p14:tracePt t="4337" x="4867275" y="2473325"/>
          <p14:tracePt t="4349" x="4857750" y="2473325"/>
          <p14:tracePt t="4368" x="4830763" y="2473325"/>
          <p14:tracePt t="4380" x="4803775" y="2473325"/>
          <p14:tracePt t="4400" x="4786313" y="2473325"/>
          <p14:tracePt t="4411" x="4776788" y="2473325"/>
          <p14:tracePt t="4430" x="4751388" y="2473325"/>
          <p14:tracePt t="4505" x="4741863" y="2473325"/>
          <p14:tracePt t="4899" x="4741863" y="2465388"/>
          <p14:tracePt t="4917" x="4741863" y="2455863"/>
          <p14:tracePt t="4964" x="4741863" y="2446338"/>
          <p14:tracePt t="4991" x="4741863" y="2438400"/>
          <p14:tracePt t="5010" x="4759325" y="2428875"/>
          <p14:tracePt t="5029" x="4786313" y="2393950"/>
          <p14:tracePt t="5041" x="4786313" y="2384425"/>
          <p14:tracePt t="5059" x="4813300" y="2347913"/>
          <p14:tracePt t="5071" x="4822825" y="2339975"/>
          <p14:tracePt t="5090" x="4840288" y="2312988"/>
          <p14:tracePt t="5118" x="4875213" y="2276475"/>
          <p14:tracePt t="5136" x="4911725" y="2251075"/>
          <p14:tracePt t="5155" x="4965700" y="2232025"/>
          <p14:tracePt t="5168" x="4991100" y="2224088"/>
          <p14:tracePt t="5200" x="5054600" y="2205038"/>
          <p14:tracePt t="5212" x="5089525" y="2197100"/>
          <p14:tracePt t="5231" x="5143500" y="2179638"/>
          <p14:tracePt t="5243" x="5170488" y="2179638"/>
          <p14:tracePt t="5264" x="5205413" y="2170113"/>
          <p14:tracePt t="5274" x="5224463" y="2160588"/>
          <p14:tracePt t="5294" x="5241925" y="2152650"/>
          <p14:tracePt t="5305" x="5259388" y="2143125"/>
          <p14:tracePt t="5325" x="5313363" y="2133600"/>
          <p14:tracePt t="5344" x="5375275" y="2116138"/>
          <p14:tracePt t="5357" x="5384800" y="2116138"/>
          <p14:tracePt t="9694" x="5375275" y="2116138"/>
          <p14:tracePt t="9713" x="5367338" y="2116138"/>
          <p14:tracePt t="9804" x="5357813" y="2116138"/>
          <p14:tracePt t="9824" x="5357813" y="2143125"/>
          <p14:tracePt t="9836" x="5357813" y="2152650"/>
          <p14:tracePt t="9857" x="5357813" y="2205038"/>
          <p14:tracePt t="9866" x="5357813" y="2232025"/>
          <p14:tracePt t="9885" x="5367338" y="2295525"/>
          <p14:tracePt t="9896" x="5367338" y="2303463"/>
          <p14:tracePt t="9917" x="5367338" y="2357438"/>
          <p14:tracePt t="9935" x="5367338" y="2419350"/>
          <p14:tracePt t="9947" x="5367338" y="2446338"/>
          <p14:tracePt t="9967" x="5367338" y="2482850"/>
          <p14:tracePt t="9979" x="5367338" y="2500313"/>
          <p14:tracePt t="9998" x="5367338" y="2517775"/>
          <p14:tracePt t="10010" x="5367338" y="2527300"/>
          <p14:tracePt t="10029" x="5357813" y="2571750"/>
          <p14:tracePt t="10075" x="5357813" y="2581275"/>
          <p14:tracePt t="10087" x="5348288" y="2589213"/>
          <p14:tracePt t="10127" x="5340350" y="2598738"/>
          <p14:tracePt t="10168" x="5340350" y="2608263"/>
          <p14:tracePt t="10186" x="5330825" y="2608263"/>
          <p14:tracePt t="12970" x="5322888" y="2589213"/>
          <p14:tracePt t="13074" x="5322888" y="2571750"/>
          <p14:tracePt t="13094" x="5322888" y="2562225"/>
          <p14:tracePt t="13107" x="5322888" y="2554288"/>
          <p14:tracePt t="13133" x="5322888" y="2490788"/>
          <p14:tracePt t="13151" x="5330825" y="2428875"/>
          <p14:tracePt t="13182" x="5330825" y="2312988"/>
          <p14:tracePt t="13188" x="5330825" y="2303463"/>
          <p14:tracePt t="13221" x="5330825" y="2286000"/>
          <p14:tracePt t="13440" x="5340350" y="2276475"/>
          <p14:tracePt t="13452" x="5348288" y="2276475"/>
          <p14:tracePt t="13485" x="5357813" y="2268538"/>
          <p14:tracePt t="13517" x="5367338" y="2259013"/>
          <p14:tracePt t="13577" x="5375275" y="2259013"/>
          <p14:tracePt t="13647" x="5384800" y="2251075"/>
          <p14:tracePt t="13753" x="5394325" y="2251075"/>
          <p14:tracePt t="14429" x="5394325" y="2241550"/>
          <p14:tracePt t="45771" x="5394325" y="2232025"/>
          <p14:tracePt t="45804" x="5384800" y="2232025"/>
          <p14:tracePt t="45823" x="5375275" y="2232025"/>
          <p14:tracePt t="45851" x="5357813" y="2232025"/>
          <p14:tracePt t="45870" x="5295900" y="2241550"/>
          <p14:tracePt t="45897" x="5241925" y="2251075"/>
          <p14:tracePt t="45915" x="5197475" y="2251075"/>
          <p14:tracePt t="45947" x="5081588" y="2276475"/>
          <p14:tracePt t="45979" x="4965700" y="2312988"/>
          <p14:tracePt t="45996" x="4884738" y="2347913"/>
          <p14:tracePt t="46013" x="4857750" y="2347913"/>
          <p14:tracePt t="46045" x="4768850" y="2393950"/>
          <p14:tracePt t="46059" x="4732338" y="2411413"/>
          <p14:tracePt t="46081" x="4679950" y="2438400"/>
          <p14:tracePt t="46112" x="4572000" y="2482850"/>
          <p14:tracePt t="46122" x="4491038" y="2509838"/>
          <p14:tracePt t="46147" x="4473575" y="2517775"/>
          <p14:tracePt t="46181" x="4465638" y="2517775"/>
          <p14:tracePt t="46212" x="4384675" y="2554288"/>
          <p14:tracePt t="46216" x="4330700" y="2581275"/>
          <p14:tracePt t="46248" x="4259263" y="2608263"/>
          <p14:tracePt t="46281" x="4224338" y="2625725"/>
          <p14:tracePt t="46373" x="4214813" y="2625725"/>
          <p14:tracePt t="46766" x="4205288" y="2625725"/>
          <p14:tracePt t="47122" x="4205288" y="2616200"/>
          <p14:tracePt t="47145" x="4205288" y="2608263"/>
          <p14:tracePt t="47917" x="4197350" y="2608263"/>
          <p14:tracePt t="48732" x="4197350" y="2598738"/>
          <p14:tracePt t="48773" x="4205288" y="2598738"/>
          <p14:tracePt t="48792" x="4205288" y="2589213"/>
          <p14:tracePt t="48804" x="4214813" y="2589213"/>
          <p14:tracePt t="48824" x="4224338" y="2589213"/>
          <p14:tracePt t="48855" x="4276725" y="2589213"/>
          <p14:tracePt t="48874" x="4295775" y="2589213"/>
          <p14:tracePt t="48891" x="4303713" y="2581275"/>
          <p14:tracePt t="48923" x="4357688" y="2571750"/>
          <p14:tracePt t="48936" x="4411663" y="2571750"/>
          <p14:tracePt t="48957" x="4429125" y="2571750"/>
          <p14:tracePt t="48988" x="4510088" y="2571750"/>
          <p14:tracePt t="49000" x="4581525" y="2571750"/>
          <p14:tracePt t="49024" x="4608513" y="2571750"/>
          <p14:tracePt t="49055" x="4670425" y="2571750"/>
          <p14:tracePt t="49058" x="4697413" y="2571750"/>
          <p14:tracePt t="49090" x="4776788" y="2571750"/>
          <p14:tracePt t="49108" x="4840288" y="2562225"/>
          <p14:tracePt t="49124" x="4857750" y="2562225"/>
          <p14:tracePt t="49156" x="4938713" y="2562225"/>
          <p14:tracePt t="49170" x="5000625" y="2562225"/>
          <p14:tracePt t="49192" x="5027613" y="2562225"/>
          <p14:tracePt t="49224" x="5108575" y="2554288"/>
          <p14:tracePt t="49232" x="5160963" y="2554288"/>
          <p14:tracePt t="49260" x="5214938" y="2544763"/>
          <p14:tracePt t="49292" x="5268913" y="2536825"/>
          <p14:tracePt t="49298" x="5303838" y="2536825"/>
          <p14:tracePt t="49325" x="5340350" y="2527300"/>
          <p14:tracePt t="49356" x="5367338" y="2527300"/>
          <p14:tracePt t="49375" x="5394325" y="2527300"/>
          <p14:tracePt t="49407" x="5402263" y="2527300"/>
          <p14:tracePt t="49624" x="5411788" y="2527300"/>
          <p14:tracePt t="52440" x="5419725" y="2527300"/>
          <p14:tracePt t="52459" x="5429250" y="2517775"/>
          <p14:tracePt t="52471" x="5438775" y="2517775"/>
          <p14:tracePt t="52503" x="5465763" y="2517775"/>
          <p14:tracePt t="52521" x="5491163" y="2517775"/>
          <p14:tracePt t="52536" x="5500688" y="2517775"/>
          <p14:tracePt t="52568" x="5537200" y="2517775"/>
          <p14:tracePt t="52585" x="5581650" y="2517775"/>
          <p14:tracePt t="52603" x="5616575" y="2517775"/>
          <p14:tracePt t="52635" x="5688013" y="2517775"/>
          <p14:tracePt t="52646" x="5768975" y="2517775"/>
          <p14:tracePt t="52670" x="5786438" y="2517775"/>
          <p14:tracePt t="52701" x="5830888" y="2527300"/>
          <p14:tracePt t="52708" x="5902325" y="2527300"/>
          <p14:tracePt t="52736" x="5919788" y="2527300"/>
          <p14:tracePt t="52768" x="6000750" y="2527300"/>
          <p14:tracePt t="52772" x="6054725" y="2536825"/>
          <p14:tracePt t="52804" x="6126163" y="2536825"/>
          <p14:tracePt t="52815" x="6153150" y="2536825"/>
          <p14:tracePt t="52837" x="6205538" y="2536825"/>
          <p14:tracePt t="52868" x="6269038" y="2536825"/>
          <p14:tracePt t="52878" x="6296025" y="2536825"/>
          <p14:tracePt t="52904" x="6357938" y="2536825"/>
          <p14:tracePt t="52935" x="6446838" y="2536825"/>
          <p14:tracePt t="52940" x="6456363" y="2536825"/>
          <p14:tracePt t="52971" x="6510338" y="2536825"/>
          <p14:tracePt t="53005" x="6616700" y="2544763"/>
          <p14:tracePt t="53023" x="6680200" y="2544763"/>
          <p14:tracePt t="53050" x="6697663" y="2544763"/>
          <p14:tracePt t="53071" x="6724650" y="2544763"/>
          <p14:tracePt t="53103" x="6796088" y="2544763"/>
          <p14:tracePt t="53118" x="6848475" y="2544763"/>
          <p14:tracePt t="53158" x="6938963" y="2527300"/>
          <p14:tracePt t="53171" x="6956425" y="2517775"/>
          <p14:tracePt t="53204" x="7037388" y="2500313"/>
          <p14:tracePt t="53211" x="7089775" y="2490788"/>
          <p14:tracePt t="53238" x="7143750" y="2482850"/>
          <p14:tracePt t="53270" x="7242175" y="2473325"/>
          <p14:tracePt t="53274" x="7269163" y="2473325"/>
          <p14:tracePt t="53305" x="7358063" y="2473325"/>
          <p14:tracePt t="53337" x="7446963" y="2473325"/>
          <p14:tracePt t="53356" x="7483475" y="2482850"/>
          <p14:tracePt t="53382" x="7491413" y="2490788"/>
          <p14:tracePt t="53415" x="7500938" y="2500313"/>
          <p14:tracePt t="53434" x="7510463" y="2517775"/>
          <p14:tracePt t="53461" x="7518400" y="2527300"/>
          <p14:tracePt t="53514" x="7527925" y="2544763"/>
          <p14:tracePt t="53525" x="7527925" y="2562225"/>
          <p14:tracePt t="53544" x="7537450" y="2589213"/>
          <p14:tracePt t="53574" x="7545388" y="2598738"/>
          <p14:tracePt t="53586" x="7545388" y="2608263"/>
          <p14:tracePt t="53604" x="7545388" y="2616200"/>
          <p14:tracePt t="53616" x="7537450" y="2633663"/>
          <p14:tracePt t="53649" x="7510463" y="2670175"/>
          <p14:tracePt t="53654" x="7483475" y="2697163"/>
          <p14:tracePt t="53666" x="7473950" y="2714625"/>
          <p14:tracePt t="53686" x="7385050" y="2776538"/>
          <p14:tracePt t="53697" x="7323138" y="2803525"/>
          <p14:tracePt t="53717" x="7215188" y="2847975"/>
          <p14:tracePt t="53729" x="7188200" y="2867025"/>
          <p14:tracePt t="53748" x="7108825" y="2901950"/>
          <p14:tracePt t="53759" x="7081838" y="2919413"/>
          <p14:tracePt t="53778" x="6983413" y="2965450"/>
          <p14:tracePt t="53791" x="6929438" y="2982913"/>
          <p14:tracePt t="53810" x="6804025" y="3000375"/>
          <p14:tracePt t="53837" x="6786563" y="3009900"/>
          <p14:tracePt t="53857" x="6724650" y="3017838"/>
          <p14:tracePt t="53868" x="6705600" y="3017838"/>
          <p14:tracePt t="53887" x="6661150" y="3017838"/>
          <p14:tracePt t="53900" x="6653213" y="3017838"/>
          <p14:tracePt t="53917" x="6643688" y="3017838"/>
          <p14:tracePt t="53936" x="6589713" y="3017838"/>
          <p14:tracePt t="53949" x="6572250" y="3017838"/>
          <p14:tracePt t="53968" x="6554788" y="3017838"/>
          <p14:tracePt t="53980" x="6537325" y="3009900"/>
          <p14:tracePt t="53999" x="6483350" y="2990850"/>
          <p14:tracePt t="54010" x="6465888" y="2982913"/>
          <p14:tracePt t="54030" x="6438900" y="2982913"/>
          <p14:tracePt t="54042" x="6438900" y="2973388"/>
          <p14:tracePt t="54060" x="6419850" y="2973388"/>
          <p14:tracePt t="54096" x="6419850" y="2965450"/>
          <p14:tracePt t="54122" x="6411913" y="2965450"/>
          <p14:tracePt t="54188" x="6402388" y="2965450"/>
          <p14:tracePt t="54237" x="6394450" y="2965450"/>
          <p14:tracePt t="54327" x="6384925" y="2965450"/>
          <p14:tracePt t="54485" x="6375400" y="2965450"/>
          <p14:tracePt t="54654" x="6367463" y="2965450"/>
          <p14:tracePt t="54894" x="6367463" y="2955925"/>
          <p14:tracePt t="55332" x="6357938" y="2955925"/>
          <p14:tracePt t="55759" x="6357938" y="2946400"/>
          <p14:tracePt t="55826" x="6348413" y="2946400"/>
          <p14:tracePt t="55851" x="6348413" y="2938463"/>
          <p14:tracePt t="55919" x="6330950" y="2938463"/>
          <p14:tracePt t="55931" x="6313488" y="2938463"/>
          <p14:tracePt t="55949" x="6276975" y="2938463"/>
          <p14:tracePt t="55961" x="6251575" y="2938463"/>
          <p14:tracePt t="55981" x="6188075" y="2938463"/>
          <p14:tracePt t="55995" x="6170613" y="2946400"/>
          <p14:tracePt t="56013" x="6108700" y="2946400"/>
          <p14:tracePt t="56025" x="6089650" y="2955925"/>
          <p14:tracePt t="56045" x="6037263" y="2965450"/>
          <p14:tracePt t="56056" x="6010275" y="2965450"/>
          <p14:tracePt t="56075" x="5938838" y="2973388"/>
          <p14:tracePt t="56087" x="5902325" y="2973388"/>
          <p14:tracePt t="56107" x="5803900" y="2982913"/>
          <p14:tracePt t="56119" x="5786438" y="2982913"/>
          <p14:tracePt t="56151" x="5688013" y="3000375"/>
          <p14:tracePt t="56168" x="5653088" y="3009900"/>
          <p14:tracePt t="56180" x="5626100" y="3009900"/>
          <p14:tracePt t="56209" x="5599113" y="3017838"/>
          <p14:tracePt t="56220" x="5572125" y="3017838"/>
          <p14:tracePt t="56232" x="5554663" y="3027363"/>
          <p14:tracePt t="56242" x="5537200" y="3027363"/>
          <p14:tracePt t="56261" x="5500688" y="3027363"/>
          <p14:tracePt t="56275" x="5473700" y="3036888"/>
          <p14:tracePt t="56293" x="5429250" y="3044825"/>
          <p14:tracePt t="56312" x="5375275" y="3054350"/>
          <p14:tracePt t="56323" x="5367338" y="3062288"/>
          <p14:tracePt t="56343" x="5313363" y="3071813"/>
          <p14:tracePt t="56355" x="5286375" y="3071813"/>
          <p14:tracePt t="56375" x="5232400" y="3081338"/>
          <p14:tracePt t="56386" x="5214938" y="3081338"/>
          <p14:tracePt t="56405" x="5160963" y="3098800"/>
          <p14:tracePt t="56417" x="5143500" y="3098800"/>
          <p14:tracePt t="56437" x="5126038" y="3108325"/>
          <p14:tracePt t="56449" x="5116513" y="3108325"/>
          <p14:tracePt t="56468" x="5099050" y="3116263"/>
          <p14:tracePt t="56495" x="5081588" y="3116263"/>
          <p14:tracePt t="56515" x="5045075" y="3125788"/>
          <p14:tracePt t="56527" x="5037138" y="3125788"/>
          <p14:tracePt t="56547" x="5010150" y="3133725"/>
          <p14:tracePt t="56559" x="4983163" y="3143250"/>
          <p14:tracePt t="56577" x="4946650" y="3143250"/>
          <p14:tracePt t="56590" x="4929188" y="3143250"/>
          <p14:tracePt t="56609" x="4919663" y="3143250"/>
          <p14:tracePt t="56621" x="4911725" y="3143250"/>
          <p14:tracePt t="56673" x="4902200" y="3143250"/>
          <p14:tracePt t="56719" x="4884738" y="3133725"/>
          <p14:tracePt t="56751" x="4867275" y="3116263"/>
          <p14:tracePt t="56763" x="4857750" y="3108325"/>
          <p14:tracePt t="56782" x="4830763" y="3044825"/>
          <p14:tracePt t="56795" x="4822825" y="3009900"/>
          <p14:tracePt t="56813" x="4803775" y="2955925"/>
          <p14:tracePt t="56825" x="4803775" y="2938463"/>
          <p14:tracePt t="56845" x="4786313" y="2884488"/>
          <p14:tracePt t="56856" x="4786313" y="2874963"/>
          <p14:tracePt t="56875" x="4776788" y="2813050"/>
          <p14:tracePt t="56888" x="4768850" y="2795588"/>
          <p14:tracePt t="56908" x="4759325" y="2741613"/>
          <p14:tracePt t="56918" x="4751388" y="2724150"/>
          <p14:tracePt t="56938" x="4751388" y="2697163"/>
          <p14:tracePt t="56971" x="4751388" y="2670175"/>
          <p14:tracePt t="56999" x="4751388" y="2660650"/>
          <p14:tracePt t="57018" x="4776788" y="2633663"/>
          <p14:tracePt t="57029" x="4786313" y="2616200"/>
          <p14:tracePt t="57048" x="4822825" y="2589213"/>
          <p14:tracePt t="57060" x="4848225" y="2571750"/>
          <p14:tracePt t="57079" x="4875213" y="2554288"/>
          <p14:tracePt t="57092" x="4894263" y="2554288"/>
          <p14:tracePt t="57110" x="4919663" y="2554288"/>
          <p14:tracePt t="57123" x="4929188" y="2554288"/>
          <p14:tracePt t="57142" x="4946650" y="2554288"/>
          <p14:tracePt t="57153" x="4965700" y="2554288"/>
          <p14:tracePt t="57173" x="4973638" y="2554288"/>
          <p14:tracePt t="57192" x="5018088" y="2554288"/>
          <p14:tracePt t="57203" x="5037138" y="2554288"/>
          <p14:tracePt t="57223" x="5089525" y="2554288"/>
          <p14:tracePt t="57236" x="5108575" y="2554288"/>
          <p14:tracePt t="57253" x="5170488" y="2544763"/>
          <p14:tracePt t="57269" x="5187950" y="2544763"/>
          <p14:tracePt t="57286" x="5224463" y="2536825"/>
          <p14:tracePt t="57302" x="5232400" y="2527300"/>
          <p14:tracePt t="57360" x="5241925" y="2527300"/>
          <p14:tracePt t="57377" x="5259388" y="2527300"/>
          <p14:tracePt t="57396" x="5276850" y="2527300"/>
          <p14:tracePt t="57408" x="5286375" y="2527300"/>
          <p14:tracePt t="57428" x="5313363" y="2527300"/>
          <p14:tracePt t="57520" x="5286375" y="2527300"/>
          <p14:tracePt t="57533" x="5276850" y="2527300"/>
          <p14:tracePt t="57554" x="5259388" y="2527300"/>
          <p14:tracePt t="57566" x="5251450" y="2527300"/>
          <p14:tracePt t="57586" x="5251450" y="2536825"/>
          <p14:tracePt t="57611" x="5241925" y="2536825"/>
          <p14:tracePt t="57756" x="5251450" y="2544763"/>
          <p14:tracePt t="58242" x="5251450" y="2554288"/>
          <p14:tracePt t="58260" x="5259388" y="2571750"/>
          <p14:tracePt t="58273" x="5259388" y="2589213"/>
          <p14:tracePt t="58290" x="5268913" y="2625725"/>
          <p14:tracePt t="58303" x="5286375" y="2643188"/>
          <p14:tracePt t="58323" x="5303838" y="2697163"/>
          <p14:tracePt t="58335" x="5322888" y="2732088"/>
          <p14:tracePt t="58354" x="5357813" y="2813050"/>
          <p14:tracePt t="58366" x="5375275" y="2840038"/>
          <p14:tracePt t="58386" x="5411788" y="2919413"/>
          <p14:tracePt t="58398" x="5419725" y="2928938"/>
          <p14:tracePt t="58418" x="5465763" y="2990850"/>
          <p14:tracePt t="58429" x="5483225" y="3009900"/>
          <p14:tracePt t="58448" x="5510213" y="3062288"/>
          <p14:tracePt t="58460" x="5527675" y="3081338"/>
          <p14:tracePt t="58479" x="5572125" y="3133725"/>
          <p14:tracePt t="58491" x="5589588" y="3143250"/>
          <p14:tracePt t="58510" x="5616575" y="3179763"/>
          <p14:tracePt t="58527" x="5661025" y="3205163"/>
          <p14:tracePt t="58540" x="5680075" y="3205163"/>
          <p14:tracePt t="58559" x="5715000" y="3232150"/>
          <p14:tracePt t="58586" x="5741988" y="3241675"/>
          <p14:tracePt t="58607" x="5795963" y="3259138"/>
          <p14:tracePt t="58618" x="5822950" y="3268663"/>
          <p14:tracePt t="58637" x="5884863" y="3276600"/>
          <p14:tracePt t="58648" x="5911850" y="3276600"/>
          <p14:tracePt t="58668" x="5965825" y="3286125"/>
          <p14:tracePt t="58679" x="5983288" y="3295650"/>
          <p14:tracePt t="58699" x="6062663" y="3313113"/>
          <p14:tracePt t="58730" x="6116638" y="3322638"/>
          <p14:tracePt t="58743" x="6134100" y="3330575"/>
          <p14:tracePt t="58762" x="6188075" y="3340100"/>
          <p14:tracePt t="58774" x="6215063" y="3340100"/>
          <p14:tracePt t="58791" x="6269038" y="3348038"/>
          <p14:tracePt t="58812" x="6313488" y="3367088"/>
          <p14:tracePt t="58824" x="6340475" y="3367088"/>
          <p14:tracePt t="58843" x="6375400" y="3375025"/>
          <p14:tracePt t="58856" x="6402388" y="3384550"/>
          <p14:tracePt t="58874" x="6429375" y="3384550"/>
          <p14:tracePt t="58886" x="6446838" y="3384550"/>
          <p14:tracePt t="58906" x="6500813" y="3394075"/>
          <p14:tracePt t="58947" x="6510338" y="3394075"/>
          <p14:tracePt t="59158" x="6518275" y="3394075"/>
          <p14:tracePt t="60630" x="6518275" y="3411538"/>
          <p14:tracePt t="60648" x="6491288" y="3419475"/>
          <p14:tracePt t="60668" x="6473825" y="3455988"/>
          <p14:tracePt t="60680" x="6456363" y="3465513"/>
          <p14:tracePt t="60698" x="6429375" y="3500438"/>
          <p14:tracePt t="60710" x="6402388" y="3517900"/>
          <p14:tracePt t="60729" x="6348413" y="3562350"/>
          <p14:tracePt t="60742" x="6330950" y="3581400"/>
          <p14:tracePt t="60760" x="6259513" y="3643313"/>
          <p14:tracePt t="60772" x="6242050" y="3660775"/>
          <p14:tracePt t="60791" x="6188075" y="3705225"/>
          <p14:tracePt t="60803" x="6143625" y="3741738"/>
          <p14:tracePt t="60822" x="6081713" y="3803650"/>
          <p14:tracePt t="60835" x="6054725" y="3822700"/>
          <p14:tracePt t="60853" x="5991225" y="3884613"/>
          <p14:tracePt t="60865" x="5965825" y="3902075"/>
          <p14:tracePt t="60884" x="5884863" y="3973513"/>
          <p14:tracePt t="60903" x="5776913" y="4054475"/>
          <p14:tracePt t="60915" x="5732463" y="4098925"/>
          <p14:tracePt t="60934" x="5643563" y="4170363"/>
          <p14:tracePt t="60948" x="5599113" y="4205288"/>
          <p14:tracePt t="60973" x="5581650" y="4241800"/>
          <p14:tracePt t="60985" x="5518150" y="4286250"/>
          <p14:tracePt t="60998" x="5491163" y="4322763"/>
          <p14:tracePt t="61017" x="5446713" y="4348163"/>
          <p14:tracePt t="61032" x="5411788" y="4375150"/>
          <p14:tracePt t="61048" x="5330825" y="4446588"/>
          <p14:tracePt t="61067" x="5313363" y="4465638"/>
          <p14:tracePt t="61082" x="5251450" y="4527550"/>
          <p14:tracePt t="61105" x="5241925" y="4545013"/>
          <p14:tracePt t="61117" x="5224463" y="4554538"/>
          <p14:tracePt t="61137" x="5187950" y="4608513"/>
          <p14:tracePt t="61154" x="5180013" y="4616450"/>
          <p14:tracePt t="61168" x="5170488" y="4633913"/>
          <p14:tracePt t="61215" x="5160963" y="4652963"/>
          <p14:tracePt t="61249" x="5153025" y="4670425"/>
          <p14:tracePt t="61261" x="5153025" y="4679950"/>
          <p14:tracePt t="61280" x="5153025" y="4687888"/>
          <p14:tracePt t="61310" x="5153025" y="4705350"/>
          <p14:tracePt t="61323" x="5153025" y="4724400"/>
          <p14:tracePt t="61341" x="5153025" y="4751388"/>
          <p14:tracePt t="61375" x="5153025" y="4776788"/>
          <p14:tracePt t="61387" x="5160963" y="4803775"/>
          <p14:tracePt t="61405" x="5170488" y="4822825"/>
          <p14:tracePt t="61417" x="5170488" y="4830763"/>
          <p14:tracePt t="61438" x="5170488" y="4840288"/>
          <p14:tracePt t="61448" x="5170488" y="4848225"/>
          <p14:tracePt t="61467" x="5170488" y="4857750"/>
          <p14:tracePt t="61501" x="5170488" y="4867275"/>
          <p14:tracePt t="61541" x="5180013" y="4875213"/>
          <p14:tracePt t="61575" x="5180013" y="4884738"/>
          <p14:tracePt t="62568" x="5187950" y="4884738"/>
          <p14:tracePt t="62596" x="5197475" y="4894263"/>
          <p14:tracePt t="62626" x="5205413" y="4894263"/>
          <p14:tracePt t="62695" x="5214938" y="4894263"/>
          <p14:tracePt t="62722" x="5224463" y="4894263"/>
          <p14:tracePt t="62753" x="5232400" y="4894263"/>
          <p14:tracePt t="62869" x="5241925" y="4894263"/>
          <p14:tracePt t="63042" x="5251450" y="4894263"/>
          <p14:tracePt t="63888" x="5241925" y="4894263"/>
          <p14:tracePt t="63920" x="5224463" y="4902200"/>
          <p14:tracePt t="63931" x="5205413" y="4911725"/>
          <p14:tracePt t="63950" x="5170488" y="4929188"/>
          <p14:tracePt t="63963" x="5153025" y="4938713"/>
          <p14:tracePt t="63982" x="5108575" y="4946650"/>
          <p14:tracePt t="63994" x="5099050" y="4956175"/>
          <p14:tracePt t="64013" x="5054600" y="4983163"/>
          <p14:tracePt t="64025" x="5027613" y="4991100"/>
          <p14:tracePt t="64044" x="4983163" y="5010150"/>
          <p14:tracePt t="64063" x="4919663" y="5037138"/>
          <p14:tracePt t="64075" x="4894263" y="5045075"/>
          <p14:tracePt t="64096" x="4840288" y="5062538"/>
          <p14:tracePt t="64106" x="4822825" y="5072063"/>
          <p14:tracePt t="64143" x="4795838" y="5081588"/>
          <p14:tracePt t="64155" x="4776788" y="5089525"/>
          <p14:tracePt t="64174" x="4732338" y="5116513"/>
          <p14:tracePt t="64188" x="4705350" y="5126038"/>
          <p14:tracePt t="64198" x="4697413" y="5126038"/>
          <p14:tracePt t="64219" x="4652963" y="5143500"/>
          <p14:tracePt t="64236" x="4625975" y="5160963"/>
          <p14:tracePt t="64250" x="4608513" y="5170488"/>
          <p14:tracePt t="64267" x="4554538" y="5197475"/>
          <p14:tracePt t="64279" x="4545013" y="5205413"/>
          <p14:tracePt t="64298" x="4500563" y="5224463"/>
          <p14:tracePt t="64310" x="4473575" y="5232400"/>
          <p14:tracePt t="64329" x="4456113" y="5251450"/>
          <p14:tracePt t="64356" x="4429125" y="5268913"/>
          <p14:tracePt t="64376" x="4394200" y="5286375"/>
          <p14:tracePt t="64388" x="4375150" y="5295900"/>
          <p14:tracePt t="64408" x="4357688" y="5303838"/>
          <p14:tracePt t="64434" x="4322763" y="5322888"/>
          <p14:tracePt t="64453" x="4313238" y="5322888"/>
          <p14:tracePt t="64472" x="4303713" y="5340350"/>
          <p14:tracePt t="64499" x="4295775" y="5340350"/>
          <p14:tracePt t="64519" x="4286250" y="5340350"/>
          <p14:tracePt t="64530" x="4286250" y="5348288"/>
          <p14:tracePt t="64612" x="4286250" y="5357813"/>
          <p14:tracePt t="65464" x="4286250" y="5367338"/>
          <p14:tracePt t="65555" x="4286250" y="5375275"/>
          <p14:tracePt t="65569" x="4286250" y="5384800"/>
          <p14:tracePt t="65619" x="4286250" y="5394325"/>
          <p14:tracePt t="65663" x="4295775" y="5411788"/>
          <p14:tracePt t="65696" x="4295775" y="5429250"/>
          <p14:tracePt t="65789" x="4295775" y="5438775"/>
          <p14:tracePt t="65929" x="4303713" y="5438775"/>
          <p14:tracePt t="67522" x="4330700" y="5438775"/>
          <p14:tracePt t="67534" x="4348163" y="5438775"/>
          <p14:tracePt t="67553" x="4429125" y="5419725"/>
          <p14:tracePt t="67564" x="4483100" y="5402263"/>
          <p14:tracePt t="67583" x="4589463" y="5367338"/>
          <p14:tracePt t="67595" x="4633913" y="5357813"/>
          <p14:tracePt t="67615" x="4795838" y="5295900"/>
          <p14:tracePt t="67627" x="4857750" y="5286375"/>
          <p14:tracePt t="67657" x="5054600" y="5259388"/>
          <p14:tracePt t="67660" x="5133975" y="5259388"/>
          <p14:tracePt t="67677" x="5375275" y="5268913"/>
          <p14:tracePt t="67690" x="5465763" y="5286375"/>
          <p14:tracePt t="67710" x="5634038" y="5295900"/>
          <p14:tracePt t="67727" x="5732463" y="5303838"/>
          <p14:tracePt t="67740" x="5759450" y="5303838"/>
          <p14:tracePt t="67760" x="5822950" y="5303838"/>
          <p14:tracePt t="67771" x="5857875" y="5303838"/>
          <p14:tracePt t="67790" x="5965825" y="5276850"/>
          <p14:tracePt t="67805" x="5983288" y="5276850"/>
          <p14:tracePt t="67821" x="6062663" y="5259388"/>
          <p14:tracePt t="67840" x="6072188" y="5251450"/>
          <p14:tracePt t="67855" x="6143625" y="5241925"/>
          <p14:tracePt t="67872" x="6170613" y="5232400"/>
          <p14:tracePt t="67890" x="6269038" y="5224463"/>
          <p14:tracePt t="67905" x="6303963" y="5224463"/>
          <p14:tracePt t="67922" x="6411913" y="5214938"/>
          <p14:tracePt t="67940" x="6456363" y="5214938"/>
          <p14:tracePt t="67955" x="6527800" y="5214938"/>
          <p14:tracePt t="67972" x="6562725" y="5205413"/>
          <p14:tracePt t="68004" x="6670675" y="5205413"/>
          <p14:tracePt t="68008" x="6742113" y="5205413"/>
          <p14:tracePt t="68040" x="6911975" y="5205413"/>
          <p14:tracePt t="68051" x="6956425" y="5205413"/>
          <p14:tracePt t="68072" x="7027863" y="5205413"/>
          <p14:tracePt t="68110" x="7037388" y="5205413"/>
          <p14:tracePt t="68130" x="7045325" y="5205413"/>
          <p14:tracePt t="68148" x="7081838" y="5214938"/>
          <p14:tracePt t="68173" x="7143750" y="5224463"/>
          <p14:tracePt t="68204" x="7224713" y="5232400"/>
          <p14:tracePt t="68225" x="7277100" y="5241925"/>
          <p14:tracePt t="68246" x="7331075" y="5251450"/>
          <p14:tracePt t="68274" x="7340600" y="5251450"/>
          <p14:tracePt t="68306" x="7385050" y="5251450"/>
          <p14:tracePt t="68322" x="7419975" y="5259388"/>
          <p14:tracePt t="68340" x="7439025" y="5259388"/>
          <p14:tracePt t="68372" x="7483475" y="5268913"/>
          <p14:tracePt t="68386" x="7510463" y="5268913"/>
          <p14:tracePt t="68407" x="7518400" y="5268913"/>
          <p14:tracePt t="68450" x="7527925" y="5268913"/>
          <p14:tracePt t="68483" x="7537450" y="5276850"/>
          <p14:tracePt t="69784" x="7537450" y="5286375"/>
          <p14:tracePt t="69991" x="7545388" y="5286375"/>
          <p14:tracePt t="70116" x="7554913" y="5286375"/>
          <p14:tracePt t="70154" x="7562850" y="5295900"/>
          <p14:tracePt t="70159" x="7572375" y="5295900"/>
          <p14:tracePt t="70191" x="7581900" y="5295900"/>
          <p14:tracePt t="70287" x="7589838" y="5295900"/>
          <p14:tracePt t="70348" x="7599363" y="5295900"/>
          <p14:tracePt t="70535" x="7599363" y="5303838"/>
          <p14:tracePt t="70823" x="7599363" y="5313363"/>
          <p14:tracePt t="70883" x="7608888" y="5313363"/>
          <p14:tracePt t="76293" x="7608888" y="5322888"/>
          <p14:tracePt t="76590" x="7608888" y="5303838"/>
          <p14:tracePt t="76610" x="7608888" y="5276850"/>
          <p14:tracePt t="76621" x="7599363" y="5251450"/>
          <p14:tracePt t="76658" x="7599363" y="5187950"/>
          <p14:tracePt t="76685" x="7599363" y="5062538"/>
          <p14:tracePt t="76717" x="7599363" y="4983163"/>
          <p14:tracePt t="76721" x="7599363" y="4919663"/>
          <p14:tracePt t="76752" x="7599363" y="4894263"/>
          <p14:tracePt t="76784" x="7527925" y="4562475"/>
          <p14:tracePt t="76795" x="7510463" y="4537075"/>
          <p14:tracePt t="76830" x="7483475" y="4500563"/>
          <p14:tracePt t="76852" x="7466013" y="4473575"/>
          <p14:tracePt t="76884" x="7394575" y="4384675"/>
          <p14:tracePt t="76893" x="7323138" y="4313238"/>
          <p14:tracePt t="76919" x="7269163" y="4286250"/>
          <p14:tracePt t="76951" x="7153275" y="4251325"/>
          <p14:tracePt t="76956" x="7027863" y="4205288"/>
          <p14:tracePt t="76986" x="6965950" y="4179888"/>
          <p14:tracePt t="77017" x="6705600" y="4054475"/>
          <p14:tracePt t="77021" x="6572250" y="3946525"/>
          <p14:tracePt t="77054" x="6537325" y="3911600"/>
          <p14:tracePt t="77066" x="6500813" y="3857625"/>
          <p14:tracePt t="77086" x="6473825" y="3813175"/>
          <p14:tracePt t="77118" x="6411913" y="3608388"/>
          <p14:tracePt t="77129" x="6402388" y="3517900"/>
          <p14:tracePt t="77153" x="6402388" y="3473450"/>
          <p14:tracePt t="77185" x="6402388" y="3330575"/>
          <p14:tracePt t="77194" x="6384925" y="3232150"/>
          <p14:tracePt t="77220" x="6375400" y="3187700"/>
          <p14:tracePt t="77254" x="6357938" y="3071813"/>
          <p14:tracePt t="77256" x="6348413" y="3017838"/>
          <p14:tracePt t="77288" x="6357938" y="2946400"/>
          <p14:tracePt t="77320" x="6367463" y="2857500"/>
          <p14:tracePt t="77331" x="6367463" y="2822575"/>
          <p14:tracePt t="77354" x="6375400" y="2732088"/>
          <p14:tracePt t="77385" x="6384925" y="2660650"/>
          <p14:tracePt t="77394" x="6384925" y="2633663"/>
          <p14:tracePt t="77421" x="6394450" y="2571750"/>
          <p14:tracePt t="77453" x="6394450" y="2544763"/>
          <p14:tracePt t="77472" x="6394450" y="2536825"/>
          <p14:tracePt t="77492" x="6394450" y="2527300"/>
          <p14:tracePt t="77587" x="6402388" y="2527300"/>
          <p14:tracePt t="77614" x="6419850" y="2527300"/>
          <p14:tracePt t="77632" x="6446838" y="2527300"/>
          <p14:tracePt t="77662" x="6465888" y="2527300"/>
          <p14:tracePt t="77689" x="6473825" y="2527300"/>
          <p14:tracePt t="77720" x="6483350" y="2527300"/>
          <p14:tracePt t="77724" x="6510338" y="2536825"/>
          <p14:tracePt t="77756" x="6581775" y="2554288"/>
          <p14:tracePt t="77788" x="6670675" y="2581275"/>
          <p14:tracePt t="77805" x="6724650" y="2589213"/>
          <p14:tracePt t="77822" x="6751638" y="2589213"/>
          <p14:tracePt t="77855" x="6840538" y="2598738"/>
          <p14:tracePt t="77868" x="6902450" y="2608263"/>
          <p14:tracePt t="77889" x="6919913" y="2608263"/>
          <p14:tracePt t="77921" x="6973888" y="2608263"/>
          <p14:tracePt t="77931" x="7027863" y="2616200"/>
          <p14:tracePt t="77956" x="7054850" y="2616200"/>
          <p14:tracePt t="77988" x="7153275" y="2625725"/>
          <p14:tracePt t="77994" x="7180263" y="2625725"/>
          <p14:tracePt t="78024" x="7205663" y="2625725"/>
          <p14:tracePt t="78056" x="7286625" y="2633663"/>
          <p14:tracePt t="78059" x="7340600" y="2633663"/>
          <p14:tracePt t="78090" x="7419975" y="2633663"/>
          <p14:tracePt t="78101" x="7439025" y="2643188"/>
          <p14:tracePt t="78124" x="7483475" y="2643188"/>
          <p14:tracePt t="78158" x="7562850" y="2643188"/>
          <p14:tracePt t="78168" x="7626350" y="2652713"/>
          <p14:tracePt t="78190" x="7643813" y="2652713"/>
          <p14:tracePt t="78222" x="7705725" y="2652713"/>
          <p14:tracePt t="78231" x="7759700" y="2652713"/>
          <p14:tracePt t="78257" x="7777163" y="2652713"/>
          <p14:tracePt t="78289" x="7796213" y="2652713"/>
          <p14:tracePt t="78450" x="7777163" y="2652713"/>
          <p14:tracePt t="78461" x="7759700" y="2652713"/>
          <p14:tracePt t="78481" x="7688263" y="2652713"/>
          <p14:tracePt t="78494" x="7661275" y="2652713"/>
          <p14:tracePt t="78525" x="7483475" y="2660650"/>
          <p14:tracePt t="78557" x="7259638" y="2697163"/>
          <p14:tracePt t="78576" x="7027863" y="2732088"/>
          <p14:tracePt t="78592" x="6911975" y="2759075"/>
          <p14:tracePt t="78624" x="6554788" y="2813050"/>
          <p14:tracePt t="78638" x="6384925" y="2840038"/>
          <p14:tracePt t="78659" x="6330950" y="2847975"/>
          <p14:tracePt t="78690" x="6134100" y="2874963"/>
          <p14:tracePt t="78699" x="5956300" y="2901950"/>
          <p14:tracePt t="78725" x="5768975" y="2919413"/>
          <p14:tracePt t="78757" x="5562600" y="2955925"/>
          <p14:tracePt t="78762" x="5491163" y="2965450"/>
          <p14:tracePt t="78794" x="5303838" y="2973388"/>
          <p14:tracePt t="78826" x="5133975" y="2973388"/>
          <p14:tracePt t="78857" x="4965700" y="2982913"/>
          <p14:tracePt t="78875" x="4894263" y="2982913"/>
          <p14:tracePt t="78893" x="4857750" y="2982913"/>
          <p14:tracePt t="78924" x="4759325" y="2990850"/>
          <p14:tracePt t="78936" x="4714875" y="2990850"/>
          <p14:tracePt t="78960" x="4697413" y="3000375"/>
          <p14:tracePt t="78992" x="4652963" y="3000375"/>
          <p14:tracePt t="78998" x="4633913" y="3000375"/>
          <p14:tracePt t="79027" x="4581525" y="3000375"/>
          <p14:tracePt t="79058" x="4491038" y="3000375"/>
          <p14:tracePt t="79061" x="4483100" y="3000375"/>
          <p14:tracePt t="79197" x="4483100" y="2982913"/>
          <p14:tracePt t="79271" x="4473575" y="2982913"/>
          <p14:tracePt t="79296" x="4473575" y="2973388"/>
          <p14:tracePt t="79378" x="4473575" y="2965450"/>
          <p14:tracePt t="79427" x="4473575" y="2955925"/>
          <p14:tracePt t="79535" x="4473575" y="2946400"/>
          <p14:tracePt t="79611" x="4473575" y="2938463"/>
          <p14:tracePt t="79725" x="4473575" y="2928938"/>
          <p14:tracePt t="80070" x="4473575" y="2919413"/>
          <p14:tracePt t="80433" x="4473575" y="2911475"/>
          <p14:tracePt t="80778" x="4473575" y="2901950"/>
          <p14:tracePt t="82098" x="4483100" y="2901950"/>
          <p14:tracePt t="82131" x="4510088" y="2919413"/>
          <p14:tracePt t="82144" x="4527550" y="2928938"/>
          <p14:tracePt t="82164" x="4554538" y="2946400"/>
          <p14:tracePt t="82174" x="4562475" y="2955925"/>
          <p14:tracePt t="82204" x="4572000" y="2955925"/>
          <p14:tracePt t="82237" x="4589463" y="2955925"/>
          <p14:tracePt t="82269" x="4598988" y="2955925"/>
          <p14:tracePt t="82288" x="4616450" y="2965450"/>
          <p14:tracePt t="82319" x="4652963" y="2965450"/>
          <p14:tracePt t="82338" x="4670425" y="2965450"/>
          <p14:tracePt t="82370" x="4714875" y="2965450"/>
          <p14:tracePt t="82377" x="4741863" y="2965450"/>
          <p14:tracePt t="82405" x="4759325" y="2955925"/>
          <p14:tracePt t="82436" x="4786313" y="2955925"/>
          <p14:tracePt t="82442" x="4795838" y="2946400"/>
          <p14:tracePt t="82472" x="4813300" y="2938463"/>
          <p14:tracePt t="82505" x="4840288" y="2884488"/>
          <p14:tracePt t="82523" x="4857750" y="2857500"/>
          <p14:tracePt t="82539" x="4867275" y="2847975"/>
          <p14:tracePt t="82570" x="4875213" y="2822575"/>
          <p14:tracePt t="82588" x="4902200" y="2795588"/>
          <p14:tracePt t="82614" x="4911725" y="2751138"/>
          <p14:tracePt t="82639" x="4929188" y="2697163"/>
          <p14:tracePt t="82696" x="4965700" y="2589213"/>
          <p14:tracePt t="82726" x="4973638" y="2554288"/>
          <p14:tracePt t="82848" x="5000625" y="2465388"/>
          <p14:tracePt t="82892" x="5018088" y="2446338"/>
          <p14:tracePt t="82936" x="5037138" y="2401888"/>
          <p14:tracePt t="83019" x="5054600" y="2393950"/>
          <p14:tracePt t="83061" x="5062538" y="2384425"/>
          <p14:tracePt t="83102" x="5081588" y="2384425"/>
          <p14:tracePt t="83297" x="5081588" y="2393950"/>
          <p14:tracePt t="83321" x="5089525" y="2401888"/>
          <p14:tracePt t="83452" x="5099050" y="2401888"/>
          <p14:tracePt t="83464" x="5099050" y="2411413"/>
          <p14:tracePt t="83675" x="5099050" y="2419350"/>
          <p14:tracePt t="83687" x="5108575" y="2428875"/>
          <p14:tracePt t="83709" x="5108575" y="2438400"/>
          <p14:tracePt t="83741" x="5116513" y="2455863"/>
          <p14:tracePt t="83749" x="5126038" y="2465388"/>
          <p14:tracePt t="83793" x="5126038" y="2473325"/>
          <p14:tracePt t="83892" x="5126038" y="2482850"/>
          <p14:tracePt t="83935" x="5133975" y="2482850"/>
          <p14:tracePt t="84061" x="5133975" y="2500313"/>
          <p14:tracePt t="84317" x="5133975" y="2509838"/>
          <p14:tracePt t="84615" x="5133975" y="2517775"/>
          <p14:tracePt t="85340" x="5126038" y="2517775"/>
          <p14:tracePt t="86092" x="5116513" y="2517775"/>
          <p14:tracePt t="86419" x="5108575" y="2517775"/>
          <p14:tracePt t="86973" x="5099050" y="2517775"/>
          <p14:tracePt t="87098" x="5089525" y="2517775"/>
          <p14:tracePt t="87124" x="5089525" y="2527300"/>
          <p14:tracePt t="87208" x="5081588" y="2536825"/>
          <p14:tracePt t="87226" x="5072063" y="2544763"/>
          <p14:tracePt t="87238" x="5062538" y="2544763"/>
          <p14:tracePt t="87258" x="5045075" y="2562225"/>
          <p14:tracePt t="87318" x="5037138" y="2581275"/>
          <p14:tracePt t="87335" x="5000625" y="2608263"/>
          <p14:tracePt t="87348" x="4991100" y="2625725"/>
          <p14:tracePt t="87368" x="4983163" y="2643188"/>
          <p14:tracePt t="87379" x="4965700" y="2660650"/>
          <p14:tracePt t="87398" x="4956175" y="2697163"/>
          <p14:tracePt t="87410" x="4938713" y="2724150"/>
          <p14:tracePt t="87430" x="4929188" y="2741613"/>
          <p14:tracePt t="87443" x="4929188" y="2751138"/>
          <p14:tracePt t="87462" x="4919663" y="2759075"/>
          <p14:tracePt t="87488" x="4911725" y="2776538"/>
          <p14:tracePt t="87508" x="4911725" y="2795588"/>
          <p14:tracePt t="87540" x="4911725" y="2847975"/>
          <p14:tracePt t="87553" x="4911725" y="2857500"/>
          <p14:tracePt t="87583" x="4911725" y="2874963"/>
          <p14:tracePt t="87601" x="4911725" y="2884488"/>
          <p14:tracePt t="87613" x="4919663" y="2894013"/>
          <p14:tracePt t="87632" x="4938713" y="2919413"/>
          <p14:tracePt t="87643" x="4946650" y="2919413"/>
          <p14:tracePt t="87663" x="4983163" y="2946400"/>
          <p14:tracePt t="87681" x="5010150" y="2982913"/>
          <p14:tracePt t="87709" x="5037138" y="3000375"/>
          <p14:tracePt t="87729" x="5072063" y="3017838"/>
          <p14:tracePt t="87741" x="5089525" y="3036888"/>
          <p14:tracePt t="87760" x="5099050" y="3036888"/>
          <p14:tracePt t="87772" x="5116513" y="3044825"/>
          <p14:tracePt t="87791" x="5153025" y="3062288"/>
          <p14:tracePt t="87802" x="5170488" y="3071813"/>
          <p14:tracePt t="87821" x="5232400" y="3081338"/>
          <p14:tracePt t="87833" x="5251450" y="3081338"/>
          <p14:tracePt t="87853" x="5313363" y="3089275"/>
          <p14:tracePt t="87865" x="5340350" y="3089275"/>
          <p14:tracePt t="87884" x="5402263" y="3089275"/>
          <p14:tracePt t="87911" x="5429250" y="3089275"/>
          <p14:tracePt t="87924" x="5456238" y="3089275"/>
          <p14:tracePt t="87936" x="5473700" y="3089275"/>
          <p14:tracePt t="87948" x="5500688" y="3089275"/>
          <p14:tracePt t="87960" x="5527675" y="3089275"/>
          <p14:tracePt t="87980" x="5554663" y="3081338"/>
          <p14:tracePt t="87992" x="5581650" y="3071813"/>
          <p14:tracePt t="88012" x="5626100" y="3054350"/>
          <p14:tracePt t="88025" x="5643563" y="3054350"/>
          <p14:tracePt t="88043" x="5688013" y="3027363"/>
          <p14:tracePt t="88058" x="5697538" y="3017838"/>
          <p14:tracePt t="88075" x="5724525" y="3009900"/>
          <p14:tracePt t="88091" x="5732463" y="2990850"/>
          <p14:tracePt t="88108" x="5751513" y="2982913"/>
          <p14:tracePt t="88125" x="5768975" y="2955925"/>
          <p14:tracePt t="88141" x="5803900" y="2919413"/>
          <p14:tracePt t="88177" x="5848350" y="2847975"/>
          <p14:tracePt t="88179" x="5857875" y="2830513"/>
          <p14:tracePt t="88198" x="5894388" y="2776538"/>
          <p14:tracePt t="88210" x="5902325" y="2759075"/>
          <p14:tracePt t="88235" x="5929313" y="2705100"/>
          <p14:tracePt t="88248" x="5956300" y="2652713"/>
          <p14:tracePt t="88261" x="5965825" y="2643188"/>
          <p14:tracePt t="88275" x="5983288" y="2633663"/>
          <p14:tracePt t="88293" x="5991225" y="2589213"/>
          <p14:tracePt t="88308" x="6010275" y="2571750"/>
          <p14:tracePt t="88325" x="6018213" y="2544763"/>
          <p14:tracePt t="88342" x="6018213" y="2527300"/>
          <p14:tracePt t="88359" x="6037263" y="2473325"/>
          <p14:tracePt t="88376" x="6045200" y="2446338"/>
          <p14:tracePt t="88392" x="6045200" y="2438400"/>
          <p14:tracePt t="88409" x="6054725" y="2428875"/>
          <p14:tracePt t="88426" x="6054725" y="2419350"/>
          <p14:tracePt t="88442" x="6054725" y="2411413"/>
          <p14:tracePt t="88494" x="6045200" y="2401888"/>
          <p14:tracePt t="88513" x="6037263" y="2393950"/>
          <p14:tracePt t="88526" x="6027738" y="2393950"/>
          <p14:tracePt t="88545" x="5991225" y="2374900"/>
          <p14:tracePt t="88556" x="5973763" y="2366963"/>
          <p14:tracePt t="88576" x="5938838" y="2347913"/>
          <p14:tracePt t="88587" x="5919788" y="2347913"/>
          <p14:tracePt t="88607" x="5894388" y="2347913"/>
          <p14:tracePt t="88624" x="5848350" y="2347913"/>
          <p14:tracePt t="88636" x="5840413" y="2347913"/>
          <p14:tracePt t="88656" x="5822950" y="2339975"/>
          <p14:tracePt t="88673" x="5795963" y="2339975"/>
          <p14:tracePt t="88697" x="5776913" y="2339975"/>
          <p14:tracePt t="88709" x="5768975" y="2339975"/>
          <p14:tracePt t="88720" x="5751513" y="2339975"/>
          <p14:tracePt t="88731" x="5724525" y="2339975"/>
          <p14:tracePt t="88751" x="5680075" y="2347913"/>
          <p14:tracePt t="88763" x="5661025" y="2347913"/>
          <p14:tracePt t="88782" x="5626100" y="2347913"/>
          <p14:tracePt t="88794" x="5608638" y="2347913"/>
          <p14:tracePt t="88813" x="5554663" y="2347913"/>
          <p14:tracePt t="88827" x="5537200" y="2347913"/>
          <p14:tracePt t="88844" x="5483225" y="2357438"/>
          <p14:tracePt t="88860" x="5456238" y="2357438"/>
          <p14:tracePt t="88879" x="5411788" y="2366963"/>
          <p14:tracePt t="88894" x="5394325" y="2366963"/>
          <p14:tracePt t="88910" x="5367338" y="2374900"/>
          <p14:tracePt t="88927" x="5340350" y="2374900"/>
          <p14:tracePt t="88944" x="5286375" y="2384425"/>
          <p14:tracePt t="88961" x="5232400" y="2393950"/>
          <p14:tracePt t="88979" x="5214938" y="2393950"/>
          <p14:tracePt t="88994" x="5187950" y="2401888"/>
          <p14:tracePt t="89011" x="5143500" y="2411413"/>
          <p14:tracePt t="89032" x="5099050" y="2419350"/>
          <p14:tracePt t="89044" x="5081588" y="2428875"/>
          <p14:tracePt t="89063" x="5045075" y="2428875"/>
          <p14:tracePt t="89081" x="5018088" y="2438400"/>
          <p14:tracePt t="89095" x="5010150" y="2438400"/>
          <p14:tracePt t="89112" x="4973638" y="2446338"/>
          <p14:tracePt t="89139" x="4929188" y="2455863"/>
          <p14:tracePt t="89159" x="4911725" y="2465388"/>
          <p14:tracePt t="89191" x="4884738" y="2465388"/>
          <p14:tracePt t="89202" x="4875213" y="2465388"/>
          <p14:tracePt t="89238" x="4857750" y="2473325"/>
          <p14:tracePt t="89269" x="4840288" y="2482850"/>
          <p14:tracePt t="89300" x="4822825" y="2482850"/>
          <p14:tracePt t="89331" x="4813300" y="2482850"/>
          <p14:tracePt t="89344" x="4803775" y="2490788"/>
          <p14:tracePt t="89364" x="4786313" y="2500313"/>
          <p14:tracePt t="89394" x="4768850" y="2509838"/>
          <p14:tracePt t="89405" x="4759325" y="2517775"/>
          <p14:tracePt t="89425" x="4741863" y="2527300"/>
          <p14:tracePt t="89455" x="4714875" y="2544763"/>
          <p14:tracePt t="89482" x="4697413" y="2554288"/>
          <p14:tracePt t="89496" x="4687888" y="2562225"/>
          <p14:tracePt t="89506" x="4679950" y="2562225"/>
          <p14:tracePt t="89519" x="4660900" y="2571750"/>
          <p14:tracePt t="89539" x="4652963" y="2581275"/>
          <p14:tracePt t="89550" x="4633913" y="2589213"/>
          <p14:tracePt t="89563" x="4633913" y="2598738"/>
          <p14:tracePt t="89583" x="4616450" y="2598738"/>
          <p14:tracePt t="89596" x="4598988" y="2616200"/>
          <p14:tracePt t="89613" x="4589463" y="2625725"/>
          <p14:tracePt t="89630" x="4572000" y="2625725"/>
          <p14:tracePt t="89646" x="4572000" y="2643188"/>
          <p14:tracePt t="89665" x="4545013" y="2652713"/>
          <p14:tracePt t="89680" x="4537075" y="2660650"/>
          <p14:tracePt t="89699" x="4527550" y="2660650"/>
          <p14:tracePt t="89756" x="4527550" y="2670175"/>
          <p14:tracePt t="89789" x="4537075" y="2679700"/>
          <p14:tracePt t="89801" x="4554538" y="2679700"/>
          <p14:tracePt t="89836" x="4589463" y="2679700"/>
          <p14:tracePt t="89866" x="4625975" y="2679700"/>
          <p14:tracePt t="89879" x="4643438" y="2679700"/>
          <p14:tracePt t="89900" x="4697413" y="2679700"/>
          <p14:tracePt t="89911" x="4724400" y="2679700"/>
          <p14:tracePt t="89929" x="4786313" y="2679700"/>
          <p14:tracePt t="89941" x="4803775" y="2679700"/>
          <p14:tracePt t="89960" x="4867275" y="2679700"/>
          <p14:tracePt t="89972" x="4884738" y="2679700"/>
          <p14:tracePt t="89991" x="4938713" y="2679700"/>
          <p14:tracePt t="90004" x="4965700" y="2670175"/>
          <p14:tracePt t="90023" x="5018088" y="2670175"/>
          <p14:tracePt t="90035" x="5037138" y="2660650"/>
          <p14:tracePt t="90055" x="5081588" y="2660650"/>
          <p14:tracePt t="90082" x="5133975" y="2643188"/>
          <p14:tracePt t="90101" x="5160963" y="2633663"/>
          <p14:tracePt t="90113" x="5170488" y="2625725"/>
          <p14:tracePt t="90495" x="5180013" y="2625725"/>
          <p14:tracePt t="325891" x="5187950" y="2625725"/>
          <p14:tracePt t="325903" x="5197475" y="2625725"/>
          <p14:tracePt t="325921" x="5224463" y="2616200"/>
          <p14:tracePt t="325940" x="5241925" y="2616200"/>
          <p14:tracePt t="325972" x="5322888" y="2571750"/>
          <p14:tracePt t="325984" x="5367338" y="2544763"/>
          <p14:tracePt t="326008" x="5384800" y="2527300"/>
          <p14:tracePt t="326040" x="5465763" y="2473325"/>
          <p14:tracePt t="326048" x="5545138" y="2411413"/>
          <p14:tracePt t="326074" x="5572125" y="2393950"/>
          <p14:tracePt t="326108" x="5705475" y="2322513"/>
          <p14:tracePt t="326111" x="5732463" y="2295525"/>
          <p14:tracePt t="326141" x="5759450" y="2286000"/>
          <p14:tracePt t="326173" x="5803900" y="2251075"/>
          <p14:tracePt t="326178" x="5822950" y="2232025"/>
          <p14:tracePt t="326208" x="5875338" y="2170113"/>
          <p14:tracePt t="326240" x="5919788" y="2116138"/>
          <p14:tracePt t="326248" x="5938838" y="2108200"/>
          <p14:tracePt t="326275" x="5956300" y="2054225"/>
          <p14:tracePt t="326308" x="5983288" y="2017713"/>
          <p14:tracePt t="326318" x="5983288" y="2009775"/>
          <p14:tracePt t="326344" x="5983288" y="2000250"/>
          <p14:tracePt t="326375" x="5983288" y="1990725"/>
          <p14:tracePt t="510613" x="5983288" y="2017713"/>
          <p14:tracePt t="510633" x="5983288" y="2036763"/>
          <p14:tracePt t="510645" x="5983288" y="2044700"/>
          <p14:tracePt t="510677" x="5973763" y="2062163"/>
          <p14:tracePt t="510696" x="5938838" y="2098675"/>
          <p14:tracePt t="510708" x="5929313" y="2108200"/>
          <p14:tracePt t="510726" x="5875338" y="2160588"/>
          <p14:tracePt t="510738" x="5867400" y="2179638"/>
          <p14:tracePt t="510758" x="5822950" y="2251075"/>
          <p14:tracePt t="510769" x="5803900" y="2268538"/>
          <p14:tracePt t="510789" x="5795963" y="2286000"/>
          <p14:tracePt t="510802" x="5786438" y="2303463"/>
          <p14:tracePt t="510821" x="5776913" y="2303463"/>
          <p14:tracePt t="510989" x="5776913" y="2312988"/>
          <p14:tracePt t="511009" x="5768975" y="2322513"/>
          <p14:tracePt t="511020" x="5768975" y="2339975"/>
          <p14:tracePt t="511040" x="5741988" y="2366963"/>
          <p14:tracePt t="511057" x="5715000" y="2401888"/>
          <p14:tracePt t="511086" x="5705475" y="2428875"/>
          <p14:tracePt t="511107" x="5680075" y="2446338"/>
          <p14:tracePt t="511118" x="5670550" y="2465388"/>
          <p14:tracePt t="511137" x="5634038" y="2490788"/>
          <p14:tracePt t="511148" x="5616575" y="2509838"/>
          <p14:tracePt t="511168" x="5608638" y="2517775"/>
          <p14:tracePt t="511178" x="5589588" y="2536825"/>
          <p14:tracePt t="511198" x="5554663" y="2562225"/>
          <p14:tracePt t="511210" x="5527675" y="2571750"/>
          <p14:tracePt t="511229" x="5456238" y="2608263"/>
          <p14:tracePt t="511243" x="5429250" y="2616200"/>
          <p14:tracePt t="511260" x="5375275" y="2633663"/>
          <p14:tracePt t="511279" x="5367338" y="2633663"/>
          <p14:tracePt t="511343" x="5357813" y="2633663"/>
          <p14:tracePt t="511353" x="5340350" y="2633663"/>
          <p14:tracePt t="511373" x="5286375" y="2616200"/>
          <p14:tracePt t="511385" x="5268913" y="2608263"/>
          <p14:tracePt t="511405" x="5224463" y="2589213"/>
          <p14:tracePt t="511415" x="5214938" y="2581275"/>
          <p14:tracePt t="511463" x="5205413" y="2571750"/>
          <p14:tracePt t="511483" x="5180013" y="2571750"/>
          <p14:tracePt t="511495" x="5170488" y="2571750"/>
          <p14:tracePt t="511516" x="5160963" y="2562225"/>
          <p14:tracePt t="511609" x="5153025" y="2562225"/>
          <p14:tracePt t="511622" x="5143500" y="2562225"/>
          <p14:tracePt t="511685" x="5133975" y="2562225"/>
          <p14:tracePt t="511932" x="5143500" y="2562225"/>
          <p14:tracePt t="511969" x="5153025" y="2562225"/>
          <p14:tracePt t="512066" x="5160963" y="2562225"/>
          <p14:tracePt t="512133" x="5170488" y="2562225"/>
          <p14:tracePt t="512153" x="5180013" y="2562225"/>
          <p14:tracePt t="512171" x="5187950" y="2562225"/>
          <p14:tracePt t="512184" x="5197475" y="2562225"/>
          <p14:tracePt t="512217" x="5205413" y="2562225"/>
          <p14:tracePt t="512264" x="5214938" y="2562225"/>
          <p14:tracePt t="512283" x="5224463" y="2562225"/>
          <p14:tracePt t="512380" x="5232400" y="2562225"/>
          <p14:tracePt t="512437" x="5241925" y="2562225"/>
          <p14:tracePt t="512486" x="5251450" y="2562225"/>
          <p14:tracePt t="512676" x="5251450" y="2571750"/>
          <p14:tracePt t="513146" x="5251450" y="2581275"/>
          <p14:tracePt t="513166" x="5259388" y="2581275"/>
          <p14:tracePt t="513258" x="5268913" y="2581275"/>
          <p14:tracePt t="513317" x="5276850" y="2581275"/>
          <p14:tracePt t="513793" x="5276850" y="2571750"/>
          <p14:tracePt t="513853" x="5286375" y="2571750"/>
          <p14:tracePt t="513866" x="5303838" y="2571750"/>
          <p14:tracePt t="513892" x="5357813" y="2571750"/>
          <p14:tracePt t="513899" x="5384800" y="2562225"/>
          <p14:tracePt t="513918" x="5438775" y="2554288"/>
          <p14:tracePt t="513928" x="5456238" y="2554288"/>
          <p14:tracePt t="513948" x="5518150" y="2536825"/>
          <p14:tracePt t="513967" x="5599113" y="2536825"/>
          <p14:tracePt t="513978" x="5634038" y="2536825"/>
          <p14:tracePt t="513997" x="5768975" y="2536825"/>
          <p14:tracePt t="514009" x="5822950" y="2536825"/>
          <p14:tracePt t="514028" x="5938838" y="2536825"/>
          <p14:tracePt t="514041" x="5973763" y="2536825"/>
          <p14:tracePt t="514059" x="6108700" y="2536825"/>
          <p14:tracePt t="514070" x="6134100" y="2527300"/>
          <p14:tracePt t="514090" x="6224588" y="2517775"/>
          <p14:tracePt t="514103" x="6251575" y="2517775"/>
          <p14:tracePt t="514121" x="6330950" y="2500313"/>
          <p14:tracePt t="514136" x="6357938" y="2500313"/>
          <p14:tracePt t="514154" x="6411913" y="2482850"/>
          <p14:tracePt t="514169" x="6438900" y="2473325"/>
          <p14:tracePt t="514187" x="6483350" y="2455863"/>
          <p14:tracePt t="514204" x="6537325" y="2438400"/>
          <p14:tracePt t="514219" x="6554788" y="2438400"/>
          <p14:tracePt t="514236" x="6589713" y="2428875"/>
          <p14:tracePt t="514275" x="6599238" y="2428875"/>
          <p14:tracePt t="514313" x="6616700" y="2428875"/>
          <p14:tracePt t="514344" x="6634163" y="2428875"/>
          <p14:tracePt t="514357" x="6643688" y="2428875"/>
          <p14:tracePt t="514375" x="6670675" y="2428875"/>
          <p14:tracePt t="514388" x="6688138" y="2428875"/>
          <p14:tracePt t="514409" x="6715125" y="2428875"/>
          <p14:tracePt t="514417" x="6724650" y="2428875"/>
          <p14:tracePt t="514437" x="6759575" y="2428875"/>
          <p14:tracePt t="514449" x="6786563" y="2428875"/>
          <p14:tracePt t="514467" x="6823075" y="2438400"/>
          <p14:tracePt t="514497" x="6840538" y="2438400"/>
          <p14:tracePt t="514516" x="6884988" y="2446338"/>
          <p14:tracePt t="514527" x="6911975" y="2455863"/>
          <p14:tracePt t="514547" x="6929438" y="2465388"/>
          <p14:tracePt t="514613" x="6919913" y="2473325"/>
          <p14:tracePt t="514625" x="6919913" y="2482850"/>
          <p14:tracePt t="514637" x="6911975" y="2490788"/>
          <p14:tracePt t="514657" x="6884988" y="2509838"/>
          <p14:tracePt t="514668" x="6875463" y="2509838"/>
          <p14:tracePt t="514688" x="6848475" y="2536825"/>
          <p14:tracePt t="514699" x="6840538" y="2536825"/>
          <p14:tracePt t="514718" x="6831013" y="2544763"/>
          <p14:tracePt t="514738" x="6796088" y="2571750"/>
          <p14:tracePt t="514749" x="6786563" y="2571750"/>
          <p14:tracePt t="514767" x="6759575" y="2581275"/>
          <p14:tracePt t="514781" x="6742113" y="2589213"/>
          <p14:tracePt t="514799" x="6724650" y="2589213"/>
          <p14:tracePt t="514827" x="6715125" y="2589213"/>
          <p14:tracePt t="514845" x="6705600" y="2589213"/>
          <p14:tracePt t="514863" x="6697663" y="2598738"/>
          <p14:tracePt t="514877" x="6688138" y="2608263"/>
          <p14:tracePt t="514894" x="6670675" y="2608263"/>
          <p14:tracePt t="514939" x="6653213" y="2608263"/>
          <p14:tracePt t="514969" x="6643688" y="2608263"/>
          <p14:tracePt t="514989" x="6616700" y="2608263"/>
          <p14:tracePt t="515000" x="6608763" y="2608263"/>
          <p14:tracePt t="515019" x="6589713" y="2608263"/>
          <p14:tracePt t="515031" x="6581775" y="2608263"/>
          <p14:tracePt t="515051" x="6562725" y="2608263"/>
          <p14:tracePt t="515081" x="6545263" y="2598738"/>
          <p14:tracePt t="515093" x="6537325" y="2598738"/>
          <p14:tracePt t="515112" x="6527800" y="2598738"/>
          <p14:tracePt t="515125" x="6518275" y="2598738"/>
          <p14:tracePt t="515144" x="6510338" y="2598738"/>
          <p14:tracePt t="515157" x="6500813" y="2598738"/>
          <p14:tracePt t="515294" x="6500813" y="2589213"/>
          <p14:tracePt t="515312" x="6500813" y="2581275"/>
          <p14:tracePt t="515331" x="6500813" y="2571750"/>
          <p14:tracePt t="515362" x="6500813" y="2562225"/>
          <p14:tracePt t="515444" x="6500813" y="2554288"/>
          <p14:tracePt t="515455" x="6510338" y="2544763"/>
          <p14:tracePt t="515475" x="6527800" y="2536825"/>
          <p14:tracePt t="515487" x="6545263" y="2527300"/>
          <p14:tracePt t="515505" x="6581775" y="2517775"/>
          <p14:tracePt t="515518" x="6599238" y="2509838"/>
          <p14:tracePt t="515537" x="6653213" y="2500313"/>
          <p14:tracePt t="515548" x="6661150" y="2490788"/>
          <p14:tracePt t="515567" x="6742113" y="2482850"/>
          <p14:tracePt t="515587" x="6875463" y="2482850"/>
          <p14:tracePt t="515598" x="6946900" y="2482850"/>
          <p14:tracePt t="515618" x="7143750" y="2482850"/>
          <p14:tracePt t="515631" x="7205663" y="2482850"/>
          <p14:tracePt t="515643" x="7269163" y="2473325"/>
          <p14:tracePt t="515663" x="7385050" y="2473325"/>
          <p14:tracePt t="515675" x="7412038" y="2473325"/>
          <p14:tracePt t="515694" x="7510463" y="2473325"/>
          <p14:tracePt t="515708" x="7589838" y="2473325"/>
          <p14:tracePt t="515725" x="7769225" y="2473325"/>
          <p14:tracePt t="515742" x="7831138" y="2473325"/>
          <p14:tracePt t="515758" x="7956550" y="2473325"/>
          <p14:tracePt t="515775" x="7974013" y="2473325"/>
          <p14:tracePt t="515792" x="8045450" y="2473325"/>
          <p14:tracePt t="515808" x="8081963" y="2473325"/>
          <p14:tracePt t="515825" x="8161338" y="2473325"/>
          <p14:tracePt t="515842" x="8205788" y="2465388"/>
          <p14:tracePt t="515858" x="8286750" y="2465388"/>
          <p14:tracePt t="515875" x="8304213" y="2465388"/>
          <p14:tracePt t="515960" x="8232775" y="2500313"/>
          <p14:tracePt t="515979" x="8134350" y="2554288"/>
          <p14:tracePt t="515991" x="8062913" y="2571750"/>
          <p14:tracePt t="516010" x="7902575" y="2616200"/>
          <p14:tracePt t="516023" x="7858125" y="2633663"/>
          <p14:tracePt t="516043" x="7742238" y="2670175"/>
          <p14:tracePt t="516053" x="7680325" y="2687638"/>
          <p14:tracePt t="516080" x="7581900" y="2714625"/>
          <p14:tracePt t="516092" x="7491413" y="2741613"/>
          <p14:tracePt t="516105" x="7394575" y="2776538"/>
          <p14:tracePt t="516116" x="7296150" y="2795588"/>
          <p14:tracePt t="516136" x="7099300" y="2840038"/>
          <p14:tracePt t="516147" x="7054850" y="2857500"/>
          <p14:tracePt t="516167" x="6965950" y="2874963"/>
          <p14:tracePt t="516180" x="6894513" y="2884488"/>
          <p14:tracePt t="516198" x="6759575" y="2901950"/>
          <p14:tracePt t="516210" x="6688138" y="2901950"/>
          <p14:tracePt t="516229" x="6589713" y="2911475"/>
          <p14:tracePt t="516243" x="6562725" y="2911475"/>
          <p14:tracePt t="516261" x="6491288" y="2911475"/>
          <p14:tracePt t="516277" x="6473825" y="2911475"/>
          <p14:tracePt t="516293" x="6394450" y="2911475"/>
          <p14:tracePt t="516310" x="6348413" y="2911475"/>
          <p14:tracePt t="516328" x="6232525" y="2911475"/>
          <p14:tracePt t="516343" x="6134100" y="2911475"/>
          <p14:tracePt t="516360" x="6081713" y="2901950"/>
          <p14:tracePt t="516378" x="6010275" y="2874963"/>
          <p14:tracePt t="516394" x="5965825" y="2874963"/>
          <p14:tracePt t="516410" x="5867400" y="2857500"/>
          <p14:tracePt t="516435" x="5786438" y="2847975"/>
          <p14:tracePt t="516461" x="5741988" y="2847975"/>
          <p14:tracePt t="516479" x="5697538" y="2847975"/>
          <p14:tracePt t="516492" x="5680075" y="2847975"/>
          <p14:tracePt t="516511" x="5643563" y="2847975"/>
          <p14:tracePt t="516544" x="5634038" y="2847975"/>
          <p14:tracePt t="516617" x="5626100" y="2847975"/>
          <p14:tracePt t="516670" x="5616575" y="2847975"/>
          <p14:tracePt t="516696" x="5608638" y="2847975"/>
          <p14:tracePt t="516715" x="5589588" y="2847975"/>
          <p14:tracePt t="516750" x="5581650" y="2847975"/>
          <p14:tracePt t="516864" x="5562600" y="2847975"/>
        </p14:tracePtLst>
      </p14:laserTrace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Replication Guarantee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1" y="170183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input I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1" y="2316691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 should be followed by 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EditInput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EditNotified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EditObserved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EditDisplayed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291924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replica, I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EditSent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1" y="4469618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EditReceived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001" y="5055571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EditNotified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EditObserved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EditDisplayed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6600" y="1168437"/>
            <a:ext cx="2209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UI Thread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396574" y="3962400"/>
            <a:ext cx="2209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Receiving Thread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7078" y="5480342"/>
            <a:ext cx="3747052" cy="6620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Each model executes the same set of operations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477000" y="3352800"/>
            <a:ext cx="914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72000" y="4953000"/>
            <a:ext cx="914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91825" y="2590800"/>
            <a:ext cx="914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57600" y="5486400"/>
            <a:ext cx="914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378187" y="5502055"/>
            <a:ext cx="3269974" cy="6620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Not the same sequence!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195915" y="6179015"/>
            <a:ext cx="5159746" cy="6620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Consistency issues of causality and concurrent operations (to be addressed later)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969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279"/>
    </mc:Choice>
    <mc:Fallback xmlns="">
      <p:transition spd="slow" advTm="382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21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Assume Stronger Guarantee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1" y="170183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input I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1" y="2316691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 should be followed by 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EditInput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EditNotified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EditObserved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EditDisplayed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291924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replica, I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EditSent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1" y="4469618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EditReceived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001" y="5055571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EditNotified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EditObserved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EditDisplayed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6600" y="1168437"/>
            <a:ext cx="2209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UI Thread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396574" y="3962400"/>
            <a:ext cx="2209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Receiving Thread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5739" y="5477182"/>
            <a:ext cx="7371522" cy="6620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Assume that each model executes the same sequence of operations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477000" y="3352800"/>
            <a:ext cx="914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72000" y="4953000"/>
            <a:ext cx="914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91825" y="2590800"/>
            <a:ext cx="914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57600" y="5486400"/>
            <a:ext cx="914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33670" y="6164852"/>
            <a:ext cx="2960873" cy="6620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Performance issues?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724400" y="6164852"/>
            <a:ext cx="2960873" cy="6620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Correctness issues?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8468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498"/>
    </mc:Choice>
    <mc:Fallback xmlns="">
      <p:transition spd="slow" advTm="1304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1" grpId="0" animBg="1"/>
      <p:bldP spid="23" grpId="0" animBg="1"/>
      <p:bldP spid="22" grpId="0" animBg="1"/>
    </p:bldLst>
  </p:timing>
  <p:extLst>
    <p:ext uri="{3A86A75C-4F4B-4683-9AE1-C65F6400EC91}">
      <p14:laserTraceLst xmlns:p14="http://schemas.microsoft.com/office/powerpoint/2010/main">
        <p14:tracePtLst>
          <p14:tracePt t="60990" x="5581650" y="2874963"/>
          <p14:tracePt t="61002" x="5599113" y="2884488"/>
          <p14:tracePt t="61020" x="5599113" y="2894013"/>
          <p14:tracePt t="61084" x="5608638" y="2911475"/>
          <p14:tracePt t="61097" x="5616575" y="2938463"/>
          <p14:tracePt t="61117" x="5643563" y="3036888"/>
          <p14:tracePt t="61138" x="5661025" y="3081338"/>
          <p14:tracePt t="61168" x="5732463" y="3268663"/>
          <p14:tracePt t="61200" x="5795963" y="3446463"/>
          <p14:tracePt t="61205" x="5803900" y="3500438"/>
          <p14:tracePt t="61235" x="5822950" y="3589338"/>
          <p14:tracePt t="61267" x="5848350" y="3697288"/>
          <p14:tracePt t="61274" x="5857875" y="3813175"/>
          <p14:tracePt t="61302" x="5867400" y="3867150"/>
          <p14:tracePt t="61334" x="5875338" y="3983038"/>
          <p14:tracePt t="61337" x="5875338" y="4062413"/>
          <p14:tracePt t="61368" x="5875338" y="4214813"/>
          <p14:tracePt t="61379" x="5875338" y="4286250"/>
          <p14:tracePt t="61403" x="5875338" y="4510088"/>
          <p14:tracePt t="61434" x="5894388" y="4813300"/>
          <p14:tracePt t="61441" x="5902325" y="4911725"/>
          <p14:tracePt t="61470" x="5911850" y="5187950"/>
          <p14:tracePt t="61502" x="5956300" y="5670550"/>
          <p14:tracePt t="61510" x="5983288" y="5822950"/>
          <p14:tracePt t="61537" x="5991225" y="5884863"/>
          <p14:tracePt t="61568" x="6000750" y="6018213"/>
          <p14:tracePt t="61573" x="6018213" y="6180138"/>
          <p14:tracePt t="61603" x="6027738" y="6232525"/>
          <p14:tracePt t="61638" x="6072188" y="6537325"/>
          <p14:tracePt t="61648" x="6072188" y="6554788"/>
          <p14:tracePt t="61670" x="6081713" y="6634163"/>
          <p14:tracePt t="61702" x="6081713" y="6670675"/>
          <p14:tracePt t="61745" x="6089650" y="6661150"/>
          <p14:tracePt t="61772" x="6089650" y="6653213"/>
          <p14:tracePt t="61791" x="6089650" y="6643688"/>
          <p14:tracePt t="61809" x="6099175" y="6626225"/>
          <p14:tracePt t="61839" x="6099175" y="6616700"/>
          <p14:tracePt t="61871" x="6126163" y="6554788"/>
          <p14:tracePt t="61884" x="6134100" y="6545263"/>
          <p14:tracePt t="61904" x="6161088" y="6500813"/>
          <p14:tracePt t="61936" x="6188075" y="6419850"/>
          <p14:tracePt t="61945" x="6197600" y="6402388"/>
          <p14:tracePt t="61971" x="6224588" y="6357938"/>
          <p14:tracePt t="62003" x="6224588" y="6330950"/>
          <p14:tracePt t="62006" x="6232525" y="6303963"/>
          <p14:tracePt t="62042" x="6259513" y="6242050"/>
          <p14:tracePt t="62060" x="6276975" y="6205538"/>
          <p14:tracePt t="62072" x="6286500" y="6188075"/>
          <p14:tracePt t="62104" x="6296025" y="6143625"/>
          <p14:tracePt t="62169" x="6296025" y="6134100"/>
          <p14:tracePt t="62277" x="6296025" y="6126163"/>
          <p14:tracePt t="62378" x="6286500" y="6116638"/>
          <p14:tracePt t="62388" x="6276975" y="6116638"/>
          <p14:tracePt t="62407" x="6197600" y="6099175"/>
          <p14:tracePt t="62439" x="5965825" y="6045200"/>
          <p14:tracePt t="62450" x="5884863" y="6027738"/>
          <p14:tracePt t="62473" x="5786438" y="6010275"/>
          <p14:tracePt t="62505" x="5653088" y="5991225"/>
          <p14:tracePt t="62512" x="5626100" y="5991225"/>
          <p14:tracePt t="62553" x="5491163" y="5983288"/>
          <p14:tracePt t="62573" x="5268913" y="5973763"/>
          <p14:tracePt t="62605" x="4894263" y="5929313"/>
          <p14:tracePt t="62611" x="4705350" y="5911850"/>
          <p14:tracePt t="62640" x="4687888" y="5902325"/>
          <p14:tracePt t="62673" x="4375150" y="5848350"/>
          <p14:tracePt t="62683" x="4330700" y="5848350"/>
          <p14:tracePt t="62708" x="4197350" y="5822950"/>
          <p14:tracePt t="62740" x="4000500" y="5813425"/>
          <p14:tracePt t="62747" x="3938588" y="5803900"/>
          <p14:tracePt t="62774" x="3830638" y="5803900"/>
          <p14:tracePt t="62806" x="3705225" y="5795963"/>
          <p14:tracePt t="62816" x="3652838" y="5786438"/>
          <p14:tracePt t="62841" x="3589338" y="5786438"/>
          <p14:tracePt t="62873" x="3446463" y="5776913"/>
          <p14:tracePt t="62878" x="3357563" y="5776913"/>
          <p14:tracePt t="62908" x="3286125" y="5776913"/>
          <p14:tracePt t="62941" x="2857500" y="5751513"/>
          <p14:tracePt t="62952" x="2813050" y="5751513"/>
          <p14:tracePt t="62971" x="2714625" y="5751513"/>
          <p14:tracePt t="62983" x="2687638" y="5751513"/>
          <p14:tracePt t="63003" x="2608263" y="5751513"/>
          <p14:tracePt t="63015" x="2562225" y="5751513"/>
          <p14:tracePt t="63042" x="2465388" y="5759450"/>
          <p14:tracePt t="63073" x="2374900" y="5776913"/>
          <p14:tracePt t="63078" x="2347913" y="5795963"/>
          <p14:tracePt t="63096" x="2251075" y="5822950"/>
          <p14:tracePt t="63109" x="2197100" y="5830888"/>
          <p14:tracePt t="63128" x="2108200" y="5848350"/>
          <p14:tracePt t="63142" x="2071688" y="5857875"/>
          <p14:tracePt t="63159" x="1982788" y="5867400"/>
          <p14:tracePt t="63175" x="1965325" y="5875338"/>
          <p14:tracePt t="63192" x="1893888" y="5894388"/>
          <p14:tracePt t="63209" x="1874838" y="5902325"/>
          <p14:tracePt t="63226" x="1857375" y="5911850"/>
          <p14:tracePt t="63242" x="1847850" y="5911850"/>
          <p14:tracePt t="63349" x="1866900" y="5919788"/>
          <p14:tracePt t="63362" x="1884363" y="5929313"/>
          <p14:tracePt t="63381" x="1928813" y="5929313"/>
          <p14:tracePt t="63394" x="1965325" y="5929313"/>
          <p14:tracePt t="63412" x="2009775" y="5929313"/>
          <p14:tracePt t="63424" x="2036763" y="5938838"/>
          <p14:tracePt t="63444" x="2116138" y="5938838"/>
          <p14:tracePt t="63456" x="2160588" y="5938838"/>
          <p14:tracePt t="63475" x="2268538" y="5946775"/>
          <p14:tracePt t="63488" x="2312988" y="5946775"/>
          <p14:tracePt t="63505" x="2438400" y="5946775"/>
          <p14:tracePt t="63518" x="2490788" y="5946775"/>
          <p14:tracePt t="63538" x="2687638" y="5946775"/>
          <p14:tracePt t="63548" x="2768600" y="5956300"/>
          <p14:tracePt t="63576" x="2840038" y="5965825"/>
          <p14:tracePt t="63588" x="2911475" y="5965825"/>
          <p14:tracePt t="63600" x="2946400" y="5965825"/>
          <p14:tracePt t="63613" x="2973388" y="5965825"/>
          <p14:tracePt t="63633" x="3036888" y="5965825"/>
          <p14:tracePt t="63644" x="3071813" y="5965825"/>
          <p14:tracePt t="63665" x="3241675" y="5965825"/>
          <p14:tracePt t="63678" x="3303588" y="5965825"/>
          <p14:tracePt t="63695" x="3438525" y="5965825"/>
          <p14:tracePt t="63711" x="3490913" y="5965825"/>
          <p14:tracePt t="63727" x="3660775" y="5965825"/>
          <p14:tracePt t="63744" x="3687763" y="5965825"/>
          <p14:tracePt t="63761" x="3803650" y="5965825"/>
          <p14:tracePt t="63778" x="3830638" y="5965825"/>
          <p14:tracePt t="63794" x="3938588" y="5965825"/>
          <p14:tracePt t="63811" x="3983038" y="5965825"/>
          <p14:tracePt t="63828" x="4116388" y="5965825"/>
          <p14:tracePt t="63844" x="4170363" y="5965825"/>
          <p14:tracePt t="63861" x="4286250" y="5965825"/>
          <p14:tracePt t="63878" x="4340225" y="5965825"/>
          <p14:tracePt t="63895" x="4491038" y="5973763"/>
          <p14:tracePt t="63914" x="4589463" y="5973763"/>
          <p14:tracePt t="63932" x="4670425" y="5973763"/>
          <p14:tracePt t="63945" x="4714875" y="5973763"/>
          <p14:tracePt t="63964" x="4830763" y="5973763"/>
          <p14:tracePt t="63978" x="4867275" y="5973763"/>
          <p14:tracePt t="63995" x="4983163" y="5973763"/>
          <p14:tracePt t="64012" x="5010150" y="5973763"/>
          <p14:tracePt t="64028" x="5081588" y="5973763"/>
          <p14:tracePt t="64054" x="5133975" y="5973763"/>
          <p14:tracePt t="64062" x="5205413" y="5965825"/>
          <p14:tracePt t="64079" x="5241925" y="5965825"/>
          <p14:tracePt t="64095" x="5322888" y="5965825"/>
          <p14:tracePt t="64112" x="5340350" y="5965825"/>
          <p14:tracePt t="64129" x="5394325" y="5956300"/>
          <p14:tracePt t="64145" x="5419725" y="5946775"/>
          <p14:tracePt t="64162" x="5465763" y="5938838"/>
          <p14:tracePt t="64183" x="5527675" y="5929313"/>
          <p14:tracePt t="64210" x="5554663" y="5929313"/>
          <p14:tracePt t="64229" x="5589588" y="5929313"/>
          <p14:tracePt t="64242" x="5608638" y="5929313"/>
          <p14:tracePt t="64260" x="5616575" y="5929313"/>
          <p14:tracePt t="64272" x="5643563" y="5929313"/>
          <p14:tracePt t="64290" x="5661025" y="5929313"/>
          <p14:tracePt t="64508" x="5653088" y="5929313"/>
          <p14:tracePt t="64528" x="5643563" y="5929313"/>
          <p14:tracePt t="64585" x="5626100" y="5929313"/>
          <p14:tracePt t="64605" x="5599113" y="5938838"/>
          <p14:tracePt t="64617" x="5581650" y="5938838"/>
          <p14:tracePt t="64636" x="5527675" y="5946775"/>
          <p14:tracePt t="64655" x="5465763" y="5946775"/>
          <p14:tracePt t="64668" x="5446713" y="5956300"/>
          <p14:tracePt t="64689" x="5394325" y="5956300"/>
          <p14:tracePt t="64699" x="5340350" y="5956300"/>
          <p14:tracePt t="64719" x="5232400" y="5965825"/>
          <p14:tracePt t="64731" x="5180013" y="5965825"/>
          <p14:tracePt t="64750" x="5108575" y="5965825"/>
          <p14:tracePt t="64761" x="5081588" y="5965825"/>
          <p14:tracePt t="64782" x="5010150" y="5973763"/>
          <p14:tracePt t="64793" x="4983163" y="5973763"/>
          <p14:tracePt t="64813" x="4902200" y="5973763"/>
          <p14:tracePt t="64825" x="4867275" y="5973763"/>
          <p14:tracePt t="64837" x="4840288" y="5973763"/>
          <p14:tracePt t="64857" x="4768850" y="5983288"/>
          <p14:tracePt t="64875" x="4697413" y="5983288"/>
          <p14:tracePt t="64887" x="4679950" y="5983288"/>
          <p14:tracePt t="64906" x="4616450" y="5983288"/>
          <p14:tracePt t="64933" x="4589463" y="5983288"/>
          <p14:tracePt t="64952" x="4581525" y="5991225"/>
          <p14:tracePt t="65015" x="4589463" y="5991225"/>
          <p14:tracePt t="65027" x="4598988" y="6000750"/>
          <p14:tracePt t="65060" x="4660900" y="6000750"/>
          <p14:tracePt t="65078" x="4724400" y="6000750"/>
          <p14:tracePt t="65090" x="4776788" y="6010275"/>
          <p14:tracePt t="65110" x="4848225" y="6010275"/>
          <p14:tracePt t="65121" x="4875213" y="6010275"/>
          <p14:tracePt t="65150" x="4902200" y="6010275"/>
          <p14:tracePt t="65162" x="4919663" y="6010275"/>
          <p14:tracePt t="65173" x="4938713" y="6010275"/>
          <p14:tracePt t="65186" x="4983163" y="6010275"/>
          <p14:tracePt t="65205" x="5037138" y="6010275"/>
          <p14:tracePt t="65216" x="5062538" y="6010275"/>
          <p14:tracePt t="65236" x="5126038" y="6000750"/>
          <p14:tracePt t="65267" x="5153025" y="5991225"/>
          <p14:tracePt t="65279" x="5170488" y="5991225"/>
          <p14:tracePt t="65405" x="5170488" y="5983288"/>
          <p14:tracePt t="65424" x="5160963" y="5965825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to implement model-based sharing?</a:t>
            </a:r>
          </a:p>
          <a:p>
            <a:r>
              <a:rPr lang="en-US" dirty="0" smtClean="0"/>
              <a:t>How do build higher level abstractions for model-based sharing?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2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551"/>
    </mc:Choice>
    <mc:Fallback xmlns="">
      <p:transition spd="slow" advTm="39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673" x="6446838" y="2670175"/>
        </p14:tracePtLst>
      </p14:laserTraceLst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/>
          <p:cNvSpPr/>
          <p:nvPr/>
        </p:nvSpPr>
        <p:spPr>
          <a:xfrm>
            <a:off x="3767838" y="1141809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971550" y="1141809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Performance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1477777" y="2972197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447800" y="1523603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8" idx="2"/>
          </p:cNvCxnSpPr>
          <p:nvPr/>
        </p:nvCxnSpPr>
        <p:spPr>
          <a:xfrm>
            <a:off x="2171700" y="2361803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259077" y="2971403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229100" y="1522809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47" name="Straight Arrow Connector 46"/>
          <p:cNvCxnSpPr>
            <a:stCxn id="46" idx="2"/>
          </p:cNvCxnSpPr>
          <p:nvPr/>
        </p:nvCxnSpPr>
        <p:spPr>
          <a:xfrm>
            <a:off x="4953000" y="2361009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930432" y="3395334"/>
            <a:ext cx="1298668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1790700" y="3979793"/>
            <a:ext cx="1066800" cy="762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Find prime factors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533900" y="4038997"/>
            <a:ext cx="1066800" cy="762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Find prime factors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198115" y="3428603"/>
            <a:ext cx="2362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Computation vs. communication costs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138991" y="2437209"/>
            <a:ext cx="23622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Inefficient replicated computations!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3920" y="1040221"/>
            <a:ext cx="1143000" cy="304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Input </a:t>
            </a:r>
            <a:r>
              <a:rPr lang="en-US" dirty="0">
                <a:latin typeface="Calibri" pitchFamily="34" charset="0"/>
                <a:cs typeface="Calibri" pitchFamily="34" charset="0"/>
              </a:rPr>
              <a:t>n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177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9673"/>
    </mc:Choice>
    <mc:Fallback xmlns="">
      <p:transition spd="slow" advTm="3396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2" grpId="0" animBg="1"/>
      <p:bldP spid="45" grpId="0" animBg="1"/>
      <p:bldP spid="46" grpId="0" animBg="1"/>
      <p:bldP spid="14" grpId="0" animBg="1"/>
      <p:bldP spid="15" grpId="0" animBg="1"/>
      <p:bldP spid="18" grpId="0" animBg="1"/>
      <p:bldP spid="22" grpId="0" animBg="1"/>
      <p:bldP spid="16" grpId="0" animBg="1"/>
    </p:bldLst>
  </p:timing>
  <p:extLst mod="1">
    <p:ext uri="{3A86A75C-4F4B-4683-9AE1-C65F6400EC91}">
      <p14:laserTraceLst xmlns:p14="http://schemas.microsoft.com/office/powerpoint/2010/main">
        <p14:tracePtLst>
          <p14:tracePt t="237197" x="5153025" y="5965825"/>
          <p14:tracePt t="237503" x="5143500" y="5965825"/>
          <p14:tracePt t="237523" x="5089525" y="5973763"/>
          <p14:tracePt t="237534" x="5072063" y="5973763"/>
          <p14:tracePt t="237553" x="5010150" y="5983288"/>
          <p14:tracePt t="237567" x="4983163" y="5983288"/>
          <p14:tracePt t="237587" x="4894263" y="5991225"/>
          <p14:tracePt t="237596" x="4822825" y="6000750"/>
          <p14:tracePt t="237616" x="4687888" y="6010275"/>
          <p14:tracePt t="237628" x="4589463" y="6010275"/>
          <p14:tracePt t="237647" x="4313238" y="6027738"/>
          <p14:tracePt t="237659" x="4179888" y="6037263"/>
          <p14:tracePt t="237697" x="3705225" y="6062663"/>
          <p14:tracePt t="237708" x="3536950" y="6072188"/>
          <p14:tracePt t="237727" x="3313113" y="6072188"/>
          <p14:tracePt t="237739" x="3251200" y="6072188"/>
          <p14:tracePt t="237758" x="3062288" y="6054725"/>
          <p14:tracePt t="237770" x="3036888" y="6054725"/>
          <p14:tracePt t="237789" x="2973388" y="6010275"/>
          <p14:tracePt t="237816" x="2938463" y="6000750"/>
          <p14:tracePt t="237842" x="2911475" y="5919788"/>
          <p14:tracePt t="237854" x="2894013" y="5857875"/>
          <p14:tracePt t="237865" x="2874963" y="5803900"/>
          <p14:tracePt t="237878" x="2857500" y="5724525"/>
          <p14:tracePt t="237898" x="2795588" y="5510213"/>
          <p14:tracePt t="237909" x="2759075" y="5402263"/>
          <p14:tracePt t="237929" x="2697163" y="5116513"/>
          <p14:tracePt t="237941" x="2670175" y="5010150"/>
          <p14:tracePt t="237960" x="2660650" y="4911725"/>
          <p14:tracePt t="237975" x="2660650" y="4884738"/>
          <p14:tracePt t="237992" x="2679700" y="4670425"/>
          <p14:tracePt t="238009" x="2697163" y="4598988"/>
          <p14:tracePt t="238025" x="2732088" y="4348163"/>
          <p14:tracePt t="238042" x="2759075" y="4089400"/>
          <p14:tracePt t="238058" x="2759075" y="4010025"/>
          <p14:tracePt t="238075" x="2776538" y="3732213"/>
          <p14:tracePt t="238092" x="2786063" y="3687763"/>
          <p14:tracePt t="238108" x="2786063" y="3571875"/>
          <p14:tracePt t="238125" x="2786063" y="3313113"/>
          <p14:tracePt t="238142" x="2786063" y="3205163"/>
          <p14:tracePt t="238159" x="2786063" y="3081338"/>
          <p14:tracePt t="238177" x="2786063" y="3017838"/>
          <p14:tracePt t="238192" x="2786063" y="2919413"/>
          <p14:tracePt t="238212" x="2776538" y="2894013"/>
          <p14:tracePt t="238228" x="2768600" y="2867025"/>
          <p14:tracePt t="238245" x="2759075" y="2840038"/>
          <p14:tracePt t="238259" x="2759075" y="2847975"/>
          <p14:tracePt t="238294" x="2732088" y="2867025"/>
          <p14:tracePt t="238307" x="2714625" y="2874963"/>
          <p14:tracePt t="238317" x="2705100" y="2894013"/>
          <p14:tracePt t="238337" x="2660650" y="2928938"/>
          <p14:tracePt t="238349" x="2652713" y="2938463"/>
          <p14:tracePt t="238370" x="2598738" y="2990850"/>
          <p14:tracePt t="238381" x="2589213" y="3009900"/>
          <p14:tracePt t="238400" x="2544763" y="3062288"/>
          <p14:tracePt t="238413" x="2536825" y="3081338"/>
          <p14:tracePt t="238432" x="2500313" y="3125788"/>
          <p14:tracePt t="238445" x="2490788" y="3152775"/>
          <p14:tracePt t="238464" x="2465388" y="3197225"/>
          <p14:tracePt t="238478" x="2455863" y="3214688"/>
          <p14:tracePt t="238495" x="2428875" y="3276600"/>
          <p14:tracePt t="238513" x="2401888" y="3330575"/>
          <p14:tracePt t="238527" x="2393950" y="3348038"/>
          <p14:tracePt t="238545" x="2384425" y="3375025"/>
          <p14:tracePt t="238560" x="2374900" y="3394075"/>
          <p14:tracePt t="238578" x="2357438" y="3429000"/>
          <p14:tracePt t="238601" x="2357438" y="3438525"/>
          <p14:tracePt t="238629" x="2357438" y="3455988"/>
          <p14:tracePt t="238663" x="2357438" y="3465513"/>
          <p14:tracePt t="238667" x="2357438" y="3473450"/>
          <p14:tracePt t="238698" x="2357438" y="3490913"/>
          <p14:tracePt t="238712" x="2366963" y="3500438"/>
          <p14:tracePt t="238732" x="2366963" y="3509963"/>
          <p14:tracePt t="238744" x="2374900" y="3527425"/>
          <p14:tracePt t="238779" x="2384425" y="3536950"/>
          <p14:tracePt t="238807" x="2393950" y="3536950"/>
          <p14:tracePt t="238824" x="2411413" y="3536950"/>
          <p14:tracePt t="238843" x="2428875" y="3517900"/>
          <p14:tracePt t="238855" x="2446338" y="3500438"/>
          <p14:tracePt t="238875" x="2490788" y="3438525"/>
          <p14:tracePt t="238887" x="2500313" y="3411538"/>
          <p14:tracePt t="238907" x="2536825" y="3357563"/>
          <p14:tracePt t="238918" x="2536825" y="3340100"/>
          <p14:tracePt t="238937" x="2562225" y="3276600"/>
          <p14:tracePt t="238949" x="2571750" y="3251200"/>
          <p14:tracePt t="238967" x="2571750" y="3197225"/>
          <p14:tracePt t="239000" x="2571750" y="3179763"/>
          <p14:tracePt t="239027" x="2571750" y="3170238"/>
          <p14:tracePt t="239045" x="2562225" y="3160713"/>
          <p14:tracePt t="239057" x="2554288" y="3160713"/>
          <p14:tracePt t="239077" x="2536825" y="3152775"/>
          <p14:tracePt t="239090" x="2517775" y="3152775"/>
          <p14:tracePt t="239107" x="2500313" y="3160713"/>
          <p14:tracePt t="239119" x="2482850" y="3187700"/>
          <p14:tracePt t="239139" x="2446338" y="3232150"/>
          <p14:tracePt t="239157" x="2411413" y="3295650"/>
          <p14:tracePt t="239169" x="2411413" y="3330575"/>
          <p14:tracePt t="239188" x="2401888" y="3394075"/>
          <p14:tracePt t="239199" x="2401888" y="3419475"/>
          <p14:tracePt t="239219" x="2401888" y="3473450"/>
          <p14:tracePt t="239231" x="2401888" y="3500438"/>
          <p14:tracePt t="239250" x="2401888" y="3544888"/>
          <p14:tracePt t="239263" x="2401888" y="3581400"/>
          <p14:tracePt t="239282" x="2428875" y="3643313"/>
          <p14:tracePt t="239297" x="2446338" y="3670300"/>
          <p14:tracePt t="239329" x="2455863" y="3670300"/>
          <p14:tracePt t="239379" x="2473325" y="3670300"/>
          <p14:tracePt t="239391" x="2490788" y="3670300"/>
          <p14:tracePt t="239418" x="2517775" y="3581400"/>
          <p14:tracePt t="239430" x="2544763" y="3500438"/>
          <p14:tracePt t="239442" x="2554288" y="3455988"/>
          <p14:tracePt t="239453" x="2562225" y="3419475"/>
          <p14:tracePt t="239468" x="2562225" y="3367088"/>
          <p14:tracePt t="239487" x="2562225" y="3179763"/>
          <p14:tracePt t="239498" x="2562225" y="3071813"/>
          <p14:tracePt t="239517" x="2554288" y="2813050"/>
          <p14:tracePt t="239530" x="2544763" y="2697163"/>
          <p14:tracePt t="239551" x="2527300" y="2509838"/>
          <p14:tracePt t="239563" x="2517775" y="2446338"/>
          <p14:tracePt t="239582" x="2490788" y="2384425"/>
          <p14:tracePt t="239597" x="2490788" y="2357438"/>
          <p14:tracePt t="239614" x="2446338" y="2286000"/>
          <p14:tracePt t="239642" x="2428875" y="2276475"/>
          <p14:tracePt t="239660" x="2419350" y="2276475"/>
          <p14:tracePt t="239673" x="2393950" y="2276475"/>
          <p14:tracePt t="239698" x="2366963" y="2286000"/>
          <p14:tracePt t="239704" x="2339975" y="2303463"/>
          <p14:tracePt t="239722" x="2295525" y="2357438"/>
          <p14:tracePt t="239734" x="2268538" y="2393950"/>
          <p14:tracePt t="239755" x="2214563" y="2500313"/>
          <p14:tracePt t="239768" x="2197100" y="2554288"/>
          <p14:tracePt t="239787" x="2179638" y="2660650"/>
          <p14:tracePt t="239798" x="2179638" y="2724150"/>
          <p14:tracePt t="239818" x="2179638" y="2901950"/>
          <p14:tracePt t="239831" x="2179638" y="2990850"/>
          <p14:tracePt t="239848" x="2205038" y="3116263"/>
          <p14:tracePt t="239865" x="2214563" y="3179763"/>
          <p14:tracePt t="239881" x="2232025" y="3286125"/>
          <p14:tracePt t="239898" x="2232025" y="3313113"/>
          <p14:tracePt t="239915" x="2259013" y="3446463"/>
          <p14:tracePt t="239931" x="2268538" y="3500438"/>
          <p14:tracePt t="239948" x="2295525" y="3598863"/>
          <p14:tracePt t="239965" x="2330450" y="3660775"/>
          <p14:tracePt t="239982" x="2330450" y="3670300"/>
          <p14:tracePt t="240018" x="2339975" y="3687763"/>
          <p14:tracePt t="240037" x="2347913" y="3697288"/>
          <p14:tracePt t="240063" x="2347913" y="3705225"/>
          <p14:tracePt t="240082" x="2357438" y="3705225"/>
          <p14:tracePt t="240111" x="2384425" y="3697288"/>
          <p14:tracePt t="240129" x="2438400" y="3616325"/>
          <p14:tracePt t="240148" x="2509838" y="3455988"/>
          <p14:tracePt t="240160" x="2544763" y="3375025"/>
          <p14:tracePt t="240197" x="2589213" y="3179763"/>
          <p14:tracePt t="240208" x="2608263" y="3108325"/>
          <p14:tracePt t="240228" x="2643188" y="2990850"/>
          <p14:tracePt t="240237" x="2652713" y="2938463"/>
          <p14:tracePt t="240259" x="2670175" y="2786063"/>
          <p14:tracePt t="240271" x="2679700" y="2724150"/>
          <p14:tracePt t="240283" x="2679700" y="2697163"/>
          <p14:tracePt t="240303" x="2687638" y="2643188"/>
          <p14:tracePt t="240316" x="2687638" y="2616200"/>
          <p14:tracePt t="240335" x="2687638" y="2608263"/>
          <p14:tracePt t="240409" x="2679700" y="2598738"/>
          <p14:tracePt t="240428" x="2670175" y="2589213"/>
          <p14:tracePt t="240461" x="2643188" y="2589213"/>
          <p14:tracePt t="240474" x="2633663" y="2589213"/>
          <p14:tracePt t="240494" x="2616200" y="2598738"/>
          <p14:tracePt t="240508" x="2598738" y="2616200"/>
          <p14:tracePt t="240525" x="2581275" y="2625725"/>
          <p14:tracePt t="240536" x="2571750" y="2625725"/>
          <p14:tracePt t="240555" x="2562225" y="2633663"/>
          <p14:tracePt t="240569" x="2554288" y="2633663"/>
          <p14:tracePt t="240619" x="2544763" y="2643188"/>
          <p14:tracePt t="240665" x="2544763" y="2652713"/>
          <p14:tracePt t="240697" x="2536825" y="2652713"/>
          <p14:tracePt t="240818" x="2527300" y="2652713"/>
          <p14:tracePt t="240836" x="2527300" y="2660650"/>
          <p14:tracePt t="240950" x="2517775" y="2660650"/>
        </p14:tracePtLst>
      </p14:laserTrace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/>
          <p:cNvSpPr/>
          <p:nvPr/>
        </p:nvSpPr>
        <p:spPr>
          <a:xfrm>
            <a:off x="3767838" y="1141809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971550" y="1141809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defRPr/>
            </a:pPr>
            <a:r>
              <a:rPr lang="en-US" dirty="0" smtClean="0"/>
              <a:t>Reading a Centralized External Resource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1477777" y="2972197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447800" y="1523603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8" idx="2"/>
          </p:cNvCxnSpPr>
          <p:nvPr/>
        </p:nvCxnSpPr>
        <p:spPr>
          <a:xfrm>
            <a:off x="2171700" y="2361803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259077" y="2971403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229100" y="1522809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47" name="Straight Arrow Connector 46"/>
          <p:cNvCxnSpPr>
            <a:stCxn id="46" idx="2"/>
          </p:cNvCxnSpPr>
          <p:nvPr/>
        </p:nvCxnSpPr>
        <p:spPr>
          <a:xfrm>
            <a:off x="4953000" y="2361009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930432" y="3395334"/>
            <a:ext cx="1298668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438400" y="4548226"/>
            <a:ext cx="2286000" cy="381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242228" y="3827967"/>
            <a:ext cx="1258910" cy="723900"/>
          </a:xfrm>
          <a:prstGeom prst="straightConnector1">
            <a:avLst/>
          </a:prstGeom>
          <a:ln w="28575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579766" y="3819379"/>
            <a:ext cx="1408090" cy="738121"/>
          </a:xfrm>
          <a:prstGeom prst="straightConnector1">
            <a:avLst/>
          </a:prstGeom>
          <a:ln w="28575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661013" y="3997520"/>
            <a:ext cx="1143000" cy="3048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ead f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065675" y="3999309"/>
            <a:ext cx="1143000" cy="3048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read f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101338" y="4547768"/>
            <a:ext cx="1066800" cy="381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mtClean="0">
                <a:latin typeface="Calibri" pitchFamily="34" charset="0"/>
                <a:cs typeface="Calibri" pitchFamily="34" charset="0"/>
              </a:rPr>
              <a:t>File f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540209" y="1941909"/>
            <a:ext cx="23622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Bottleneck!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523920" y="1040221"/>
            <a:ext cx="1143000" cy="304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Input load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8325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19"/>
    </mc:Choice>
    <mc:Fallback xmlns="">
      <p:transition spd="slow" advTm="125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2" grpId="0" animBg="1"/>
      <p:bldP spid="45" grpId="0" animBg="1"/>
      <p:bldP spid="46" grpId="0" animBg="1"/>
      <p:bldP spid="17" grpId="0" animBg="1"/>
      <p:bldP spid="18" grpId="0" animBg="1"/>
      <p:bldP spid="24" grpId="0" animBg="1"/>
      <p:bldP spid="20" grpId="0" animBg="1"/>
    </p:bldLst>
  </p:timing>
  <p:extLst mod="1">
    <p:ext uri="{3A86A75C-4F4B-4683-9AE1-C65F6400EC91}">
      <p14:laserTraceLst xmlns:p14="http://schemas.microsoft.com/office/powerpoint/2010/main">
        <p14:tracePtLst>
          <p14:tracePt t="103611" x="2517775" y="2670175"/>
          <p14:tracePt t="103735" x="2509838" y="2670175"/>
          <p14:tracePt t="103829" x="2490788" y="2679700"/>
          <p14:tracePt t="103848" x="2411413" y="2714625"/>
          <p14:tracePt t="103861" x="2357438" y="2732088"/>
          <p14:tracePt t="103889" x="2205038" y="2759075"/>
          <p14:tracePt t="103921" x="2017713" y="2776538"/>
          <p14:tracePt t="103925" x="2000250" y="2776538"/>
          <p14:tracePt t="103956" x="1901825" y="2786063"/>
          <p14:tracePt t="103988" x="1527175" y="2803525"/>
          <p14:tracePt t="104000" x="1428750" y="2803525"/>
          <p14:tracePt t="104023" x="1241425" y="2822575"/>
          <p14:tracePt t="104054" x="1187450" y="2822575"/>
          <p14:tracePt t="104086" x="1204913" y="2813050"/>
          <p14:tracePt t="104097" x="1214438" y="2822575"/>
          <p14:tracePt t="104123" x="1330325" y="2884488"/>
          <p14:tracePt t="104155" x="1562100" y="2965450"/>
          <p14:tracePt t="104159" x="1589088" y="2982913"/>
          <p14:tracePt t="104190" x="1724025" y="3036888"/>
          <p14:tracePt t="104222" x="2170113" y="3224213"/>
          <p14:tracePt t="104242" x="2724150" y="3429000"/>
          <p14:tracePt t="104258" x="2928938" y="3500438"/>
          <p14:tracePt t="104291" x="3330575" y="3625850"/>
          <p14:tracePt t="104304" x="3509963" y="3670300"/>
          <p14:tracePt t="104324" x="3616325" y="3705225"/>
          <p14:tracePt t="104358" x="4108450" y="3795713"/>
          <p14:tracePt t="104368" x="4295775" y="3830638"/>
          <p14:tracePt t="104391" x="4384675" y="3840163"/>
          <p14:tracePt t="104424" x="4518025" y="3857625"/>
          <p14:tracePt t="104458" x="4724400" y="3857625"/>
          <p14:tracePt t="104463" x="4929188" y="3867150"/>
          <p14:tracePt t="104510" x="5313363" y="3911600"/>
          <p14:tracePt t="104525" x="5330825" y="3911600"/>
          <p14:tracePt t="104568" x="5322888" y="3911600"/>
          <p14:tracePt t="104660" x="5322888" y="3894138"/>
          <p14:tracePt t="104692" x="5322888" y="3884613"/>
          <p14:tracePt t="104711" x="5322888" y="3875088"/>
          <p14:tracePt t="104725" x="5322888" y="3867150"/>
          <p14:tracePt t="104757" x="5340350" y="3830638"/>
          <p14:tracePt t="104770" x="5348288" y="3830638"/>
          <p14:tracePt t="104792" x="5357813" y="3822700"/>
          <p14:tracePt t="104824" x="5367338" y="3803650"/>
          <p14:tracePt t="104868" x="5375275" y="3803650"/>
          <p14:tracePt t="104900" x="5375275" y="3795713"/>
          <p14:tracePt t="105076" x="5384800" y="3786188"/>
          <p14:tracePt t="105215" x="5375275" y="3786188"/>
          <p14:tracePt t="105228" x="5348288" y="3786188"/>
          <p14:tracePt t="105246" x="5259388" y="3786188"/>
          <p14:tracePt t="105261" x="5197475" y="3786188"/>
          <p14:tracePt t="105292" x="5062538" y="3822700"/>
          <p14:tracePt t="105309" x="5010150" y="3840163"/>
          <p14:tracePt t="105329" x="4991100" y="3857625"/>
          <p14:tracePt t="105361" x="4867275" y="3946525"/>
          <p14:tracePt t="105371" x="4768850" y="4010025"/>
          <p14:tracePt t="105394" x="4751388" y="4017963"/>
          <p14:tracePt t="105428" x="4670425" y="4081463"/>
          <p14:tracePt t="105460" x="4633913" y="4098925"/>
          <p14:tracePt t="105470" x="4554538" y="4152900"/>
          <p14:tracePt t="105518" x="4537075" y="4170363"/>
          <p14:tracePt t="105563" x="4537075" y="4179888"/>
          <p14:tracePt t="105590" x="4527550" y="4179888"/>
          <p14:tracePt t="105636" x="4527550" y="4197350"/>
          <p14:tracePt t="105655" x="4510088" y="4224338"/>
          <p14:tracePt t="105685" x="4500563" y="4232275"/>
          <p14:tracePt t="105704" x="4500563" y="4241800"/>
          <p14:tracePt t="105729" x="4491038" y="4259263"/>
          <p14:tracePt t="105761" x="4456113" y="4303713"/>
          <p14:tracePt t="105766" x="4411663" y="4357688"/>
          <p14:tracePt t="105796" x="4411663" y="4367213"/>
          <p14:tracePt t="105829" x="4330700" y="4483100"/>
          <p14:tracePt t="105842" x="4322763" y="4500563"/>
          <p14:tracePt t="105863" x="4295775" y="4554538"/>
          <p14:tracePt t="105894" x="4286250" y="4589463"/>
          <p14:tracePt t="105909" x="4276725" y="4616450"/>
          <p14:tracePt t="105930" x="4276725" y="4633913"/>
          <p14:tracePt t="105961" x="4268788" y="4679950"/>
          <p14:tracePt t="105983" x="4259263" y="4679950"/>
          <p14:tracePt t="106009" x="4259263" y="4687888"/>
          <p14:tracePt t="106080" x="4251325" y="4697413"/>
          <p14:tracePt t="106155" x="4251325" y="4705350"/>
          <p14:tracePt t="106173" x="4241800" y="4705350"/>
          <p14:tracePt t="106186" x="4241800" y="4714875"/>
          <p14:tracePt t="106232" x="4241800" y="4724400"/>
          <p14:tracePt t="106250" x="4241800" y="4732338"/>
          <p14:tracePt t="106298" x="4241800" y="4741863"/>
          <p14:tracePt t="106347" x="4241800" y="4751388"/>
          <p14:tracePt t="106373" x="4232275" y="4759325"/>
          <p14:tracePt t="106520" x="4224338" y="4759325"/>
        </p14:tracePtLst>
      </p14:laserTrace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1" y="170183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input I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1" y="2316691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 should be followed by 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EditInput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EditNotified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EditObserved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EditDisplayed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291924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replica, I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EditSent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1" y="4469618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EditReceived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001" y="5055571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EditNotified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EditObserved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EditDisplayed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6600" y="1168437"/>
            <a:ext cx="2209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UI Thread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396574" y="3962400"/>
            <a:ext cx="2209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Receiving Thread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95739" y="5477182"/>
            <a:ext cx="7371522" cy="6620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Assume that each model executes the same sequence of operations</a:t>
            </a:r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6477000" y="3352800"/>
            <a:ext cx="914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572000" y="4953000"/>
            <a:ext cx="914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91825" y="2590800"/>
            <a:ext cx="914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57600" y="5486400"/>
            <a:ext cx="914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033670" y="6164852"/>
            <a:ext cx="2960873" cy="6620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Multiple computations and bottlenecks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4548808" y="6164852"/>
            <a:ext cx="2960873" cy="6620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Correctness issues?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48829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29"/>
    </mc:Choice>
    <mc:Fallback xmlns="">
      <p:transition spd="slow" advTm="12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2" grpId="0" animBg="1"/>
    </p:bldLst>
  </p:timing>
  <p:extLst>
    <p:ext uri="{3A86A75C-4F4B-4683-9AE1-C65F6400EC91}">
      <p14:laserTraceLst xmlns:p14="http://schemas.microsoft.com/office/powerpoint/2010/main">
        <p14:tracePtLst>
          <p14:tracePt t="5022" x="4224338" y="4768850"/>
          <p14:tracePt t="5042" x="4224338" y="4786313"/>
          <p14:tracePt t="5053" x="4224338" y="4795838"/>
          <p14:tracePt t="5073" x="4224338" y="4840288"/>
          <p14:tracePt t="5097" x="4224338" y="4857750"/>
          <p14:tracePt t="5128" x="4224338" y="4902200"/>
          <p14:tracePt t="5134" x="4224338" y="4956175"/>
          <p14:tracePt t="5163" x="4224338" y="4983163"/>
          <p14:tracePt t="5197" x="4160838" y="5251450"/>
          <p14:tracePt t="5208" x="4143375" y="5286375"/>
          <p14:tracePt t="5232" x="4062413" y="5473700"/>
          <p14:tracePt t="5263" x="3938588" y="5705475"/>
          <p14:tracePt t="5277" x="3875088" y="5840413"/>
          <p14:tracePt t="5297" x="3840163" y="5902325"/>
          <p14:tracePt t="5329" x="3670300" y="6180138"/>
          <p14:tracePt t="5339" x="3562350" y="6330950"/>
          <p14:tracePt t="5364" x="3517900" y="6384925"/>
          <p14:tracePt t="5383" x="3394075" y="6581775"/>
          <p14:tracePt t="5402" x="3322638" y="6697663"/>
          <p14:tracePt t="5414" x="3286125" y="6769100"/>
          <p14:tracePt t="5433" x="3205163" y="6848475"/>
          <p14:tracePt t="5465" x="3133725" y="6848475"/>
          <p14:tracePt t="5496" x="3071813" y="6848475"/>
          <p14:tracePt t="5506" x="3054350" y="6848475"/>
          <p14:tracePt t="5526" x="3044825" y="6848475"/>
          <p14:tracePt t="5539" x="3027363" y="6848475"/>
          <p14:tracePt t="5634" x="3017838" y="6848475"/>
          <p14:tracePt t="5951" x="3017838" y="6840538"/>
          <p14:tracePt t="5962" x="3017838" y="6823075"/>
          <p14:tracePt t="5983" x="3017838" y="6804025"/>
          <p14:tracePt t="6000" x="3017838" y="6777038"/>
          <p14:tracePt t="6013" x="3017838" y="6759575"/>
          <p14:tracePt t="6032" x="3009900" y="6705600"/>
          <p14:tracePt t="6045" x="3009900" y="6680200"/>
          <p14:tracePt t="6056" x="3009900" y="6643688"/>
          <p14:tracePt t="6077" x="2965450" y="6545263"/>
          <p14:tracePt t="6089" x="2946400" y="6500813"/>
          <p14:tracePt t="6108" x="2919413" y="6456363"/>
          <p14:tracePt t="6143" x="2911475" y="6446838"/>
          <p14:tracePt t="6168" x="2894013" y="6438900"/>
          <p14:tracePt t="6187" x="2884488" y="6429375"/>
          <p14:tracePt t="6201" x="2874963" y="6429375"/>
          <p14:tracePt t="6219" x="2857500" y="6419850"/>
          <p14:tracePt t="6232" x="2840038" y="6419850"/>
          <p14:tracePt t="6249" x="2795588" y="6419850"/>
          <p14:tracePt t="6268" x="2741613" y="6419850"/>
          <p14:tracePt t="6313" x="2724150" y="6419850"/>
          <p14:tracePt t="6345" x="2679700" y="6438900"/>
          <p14:tracePt t="6357" x="2643188" y="6446838"/>
          <p14:tracePt t="6377" x="2598738" y="6473825"/>
          <p14:tracePt t="6407" x="2562225" y="6491288"/>
          <p14:tracePt t="6420" x="2554288" y="6491288"/>
          <p14:tracePt t="6439" x="2544763" y="6500813"/>
          <p14:tracePt t="6553" x="2536825" y="6510338"/>
          <p14:tracePt t="6563" x="2536825" y="6518275"/>
          <p14:tracePt t="6582" x="2536825" y="6545263"/>
          <p14:tracePt t="6595" x="2544763" y="6554788"/>
          <p14:tracePt t="6614" x="2554288" y="6562725"/>
          <p14:tracePt t="6626" x="2571750" y="6572250"/>
          <p14:tracePt t="6645" x="2616200" y="6599238"/>
          <p14:tracePt t="6658" x="2633663" y="6599238"/>
          <p14:tracePt t="6677" x="2705100" y="6616700"/>
          <p14:tracePt t="6689" x="2724150" y="6626225"/>
          <p14:tracePt t="6708" x="2803525" y="6634163"/>
          <p14:tracePt t="6719" x="2822575" y="6643688"/>
          <p14:tracePt t="6738" x="2884488" y="6643688"/>
          <p14:tracePt t="6753" x="2919413" y="6643688"/>
          <p14:tracePt t="6769" x="3017838" y="6634163"/>
          <p14:tracePt t="6786" x="3044825" y="6634163"/>
          <p14:tracePt t="6803" x="3116263" y="6626225"/>
          <p14:tracePt t="6819" x="3143250" y="6616700"/>
          <p14:tracePt t="6836" x="3205163" y="6608763"/>
          <p14:tracePt t="6853" x="3241675" y="6599238"/>
          <p14:tracePt t="6869" x="3303588" y="6581775"/>
          <p14:tracePt t="6886" x="3322638" y="6581775"/>
          <p14:tracePt t="6903" x="3367088" y="6554788"/>
          <p14:tracePt t="6923" x="3384550" y="6545263"/>
          <p14:tracePt t="7017" x="3375025" y="6537325"/>
          <p14:tracePt t="7037" x="3357563" y="6527800"/>
          <p14:tracePt t="7050" x="3330575" y="6527800"/>
          <p14:tracePt t="7080" x="3322638" y="6527800"/>
          <p14:tracePt t="7102" x="3295650" y="6527800"/>
          <p14:tracePt t="7113" x="3268663" y="6527800"/>
          <p14:tracePt t="7132" x="3232150" y="6527800"/>
          <p14:tracePt t="7144" x="3224213" y="6527800"/>
          <p14:tracePt t="7163" x="3187700" y="6537325"/>
          <p14:tracePt t="7174" x="3170238" y="6537325"/>
          <p14:tracePt t="7195" x="3125788" y="6545263"/>
          <p14:tracePt t="7207" x="3108325" y="6554788"/>
          <p14:tracePt t="7226" x="3054350" y="6562725"/>
          <p14:tracePt t="7238" x="3036888" y="6572250"/>
          <p14:tracePt t="7258" x="2990850" y="6581775"/>
          <p14:tracePt t="7271" x="2982913" y="6581775"/>
          <p14:tracePt t="7290" x="2946400" y="6599238"/>
          <p14:tracePt t="7304" x="2919413" y="6608763"/>
          <p14:tracePt t="7329" x="2901950" y="6616700"/>
          <p14:tracePt t="7340" x="2894013" y="6616700"/>
          <p14:tracePt t="7354" x="2867025" y="6634163"/>
          <p14:tracePt t="7381" x="2857500" y="6643688"/>
          <p14:tracePt t="7400" x="2847975" y="6643688"/>
          <p14:tracePt t="7413" x="2847975" y="6653213"/>
          <p14:tracePt t="7433" x="2840038" y="6661150"/>
          <p14:tracePt t="7443" x="2830513" y="6680200"/>
          <p14:tracePt t="7476" x="2830513" y="6688138"/>
          <p14:tracePt t="7509" x="2830513" y="6697663"/>
          <p14:tracePt t="7573" x="2830513" y="6705600"/>
          <p14:tracePt t="7854" x="2840038" y="6705600"/>
        </p14:tracePtLst>
      </p14:laserTrace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Problems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219200" y="1828800"/>
            <a:ext cx="6477000" cy="1143000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Is executing the same operation multiple times equivalent to executing the operation a single time?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3446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14"/>
    </mc:Choice>
    <mc:Fallback xmlns="">
      <p:transition spd="slow" advTm="33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70" x="2830513" y="6705600"/>
          <p14:tracePt t="2000" x="2867025" y="6705600"/>
          <p14:tracePt t="2012" x="2928938" y="6705600"/>
          <p14:tracePt t="2038" x="3044825" y="6705600"/>
          <p14:tracePt t="2050" x="3098800" y="6705600"/>
          <p14:tracePt t="2062" x="3125788" y="6705600"/>
          <p14:tracePt t="2073" x="3187700" y="6705600"/>
          <p14:tracePt t="2093" x="3286125" y="6688138"/>
          <p14:tracePt t="2105" x="3340100" y="6670675"/>
          <p14:tracePt t="2124" x="3455988" y="6616700"/>
          <p14:tracePt t="2137" x="3490913" y="6599238"/>
          <p14:tracePt t="2155" x="3625850" y="6500813"/>
          <p14:tracePt t="2167" x="3679825" y="6456363"/>
          <p14:tracePt t="2187" x="3803650" y="6357938"/>
          <p14:tracePt t="2200" x="3848100" y="6313488"/>
          <p14:tracePt t="2217" x="3946525" y="6215063"/>
          <p14:tracePt t="2234" x="3990975" y="6170613"/>
          <p14:tracePt t="2251" x="4116388" y="5991225"/>
          <p14:tracePt t="2267" x="4170363" y="5919788"/>
          <p14:tracePt t="2284" x="4303713" y="5688013"/>
          <p14:tracePt t="2301" x="4357688" y="5626100"/>
          <p14:tracePt t="2317" x="4465638" y="5446713"/>
          <p14:tracePt t="2334" x="4491038" y="5419725"/>
          <p14:tracePt t="2351" x="4608513" y="5205413"/>
          <p14:tracePt t="2368" x="4652963" y="5133975"/>
          <p14:tracePt t="2384" x="4786313" y="4840288"/>
          <p14:tracePt t="2401" x="4813300" y="4732338"/>
          <p14:tracePt t="2418" x="4911725" y="4446588"/>
          <p14:tracePt t="2434" x="4938713" y="4367213"/>
          <p14:tracePt t="2452" x="5018088" y="4062413"/>
          <p14:tracePt t="2471" x="5062538" y="3911600"/>
          <p14:tracePt t="2485" x="5081588" y="3867150"/>
          <p14:tracePt t="2502" x="5143500" y="3697288"/>
          <p14:tracePt t="2518" x="5170488" y="3633788"/>
          <p14:tracePt t="2535" x="5241925" y="3429000"/>
          <p14:tracePt t="2552" x="5276850" y="3375025"/>
          <p14:tracePt t="2588" x="5348288" y="3214688"/>
          <p14:tracePt t="2602" x="5419725" y="3062288"/>
          <p14:tracePt t="2620" x="5446713" y="2990850"/>
          <p14:tracePt t="2635" x="5537200" y="2795588"/>
          <p14:tracePt t="2652" x="5562600" y="2724150"/>
          <p14:tracePt t="2669" x="5643563" y="2527300"/>
          <p14:tracePt t="2685" x="5661025" y="2473325"/>
          <p14:tracePt t="2702" x="5741988" y="2241550"/>
          <p14:tracePt t="2722" x="5795963" y="2081213"/>
          <p14:tracePt t="2735" x="5813425" y="2009775"/>
          <p14:tracePt t="2754" x="5840413" y="1866900"/>
          <p14:tracePt t="2769" x="5848350" y="1795463"/>
          <p14:tracePt t="2786" x="5867400" y="1589088"/>
          <p14:tracePt t="2802" x="5867400" y="1562100"/>
          <p14:tracePt t="2831" x="5867400" y="1536700"/>
          <p14:tracePt t="2844" x="5867400" y="1527175"/>
          <p14:tracePt t="2864" x="5848350" y="1428750"/>
          <p14:tracePt t="2876" x="5830888" y="1393825"/>
          <p14:tracePt t="2896" x="5776913" y="1276350"/>
          <p14:tracePt t="2908" x="5741988" y="1231900"/>
          <p14:tracePt t="2929" x="5670550" y="1143000"/>
          <p14:tracePt t="2940" x="5670550" y="1133475"/>
          <p14:tracePt t="2954" x="5626100" y="1098550"/>
          <p14:tracePt t="2974" x="5518150" y="1036638"/>
          <p14:tracePt t="2987" x="5491163" y="1017588"/>
          <p14:tracePt t="3007" x="5419725" y="982663"/>
          <p14:tracePt t="3021" x="5394325" y="982663"/>
          <p14:tracePt t="3038" x="5348288" y="973138"/>
          <p14:tracePt t="3053" x="5313363" y="965200"/>
          <p14:tracePt t="3072" x="5251450" y="965200"/>
          <p14:tracePt t="3087" x="5224463" y="965200"/>
          <p14:tracePt t="3103" x="5160963" y="965200"/>
          <p14:tracePt t="3121" x="5126038" y="965200"/>
          <p14:tracePt t="3137" x="5045075" y="973138"/>
          <p14:tracePt t="3154" x="5018088" y="982663"/>
          <p14:tracePt t="3171" x="4946650" y="990600"/>
          <p14:tracePt t="3187" x="4929188" y="990600"/>
          <p14:tracePt t="3204" x="4848225" y="1017588"/>
          <p14:tracePt t="3221" x="4803775" y="1036638"/>
          <p14:tracePt t="3238" x="4724400" y="1081088"/>
          <p14:tracePt t="3256" x="4660900" y="1108075"/>
          <p14:tracePt t="3271" x="4643438" y="1116013"/>
          <p14:tracePt t="3288" x="4581525" y="1152525"/>
          <p14:tracePt t="3304" x="4562475" y="1169988"/>
          <p14:tracePt t="3321" x="4510088" y="1196975"/>
          <p14:tracePt t="3338" x="4456113" y="1223963"/>
          <p14:tracePt t="3354" x="4438650" y="1241425"/>
          <p14:tracePt t="3371" x="4411663" y="1268413"/>
          <p14:tracePt t="3388" x="4384675" y="1285875"/>
          <p14:tracePt t="3404" x="4375150" y="1285875"/>
          <p14:tracePt t="3421" x="4375150" y="1295400"/>
          <p14:tracePt t="3438" x="4367213" y="1303338"/>
          <p14:tracePt t="3472" x="4367213" y="1330325"/>
          <p14:tracePt t="3491" x="4375150" y="1393825"/>
          <p14:tracePt t="3502" x="4394200" y="1428750"/>
          <p14:tracePt t="3523" x="4402138" y="1446213"/>
          <p14:tracePt t="3536" x="4402138" y="1455738"/>
          <p14:tracePt t="3555" x="4402138" y="1473200"/>
          <p14:tracePt t="3567" x="4402138" y="1500188"/>
          <p14:tracePt t="3587" x="4402138" y="1562100"/>
          <p14:tracePt t="3613" x="4402138" y="1589088"/>
          <p14:tracePt t="3631" x="4402138" y="1643063"/>
          <p14:tracePt t="3651" x="4402138" y="1704975"/>
          <p14:tracePt t="3663" x="4402138" y="1724025"/>
          <p14:tracePt t="3681" x="4402138" y="1776413"/>
          <p14:tracePt t="3693" x="4402138" y="1795463"/>
          <p14:tracePt t="3713" x="4402138" y="1839913"/>
          <p14:tracePt t="3725" x="4402138" y="1857375"/>
          <p14:tracePt t="3743" x="4402138" y="1893888"/>
          <p14:tracePt t="3756" x="4402138" y="1919288"/>
          <p14:tracePt t="3775" x="4402138" y="1955800"/>
          <p14:tracePt t="3787" x="4402138" y="1973263"/>
          <p14:tracePt t="3807" x="4402138" y="2017713"/>
          <p14:tracePt t="3820" x="4402138" y="2044700"/>
          <p14:tracePt t="3837" x="4402138" y="2108200"/>
          <p14:tracePt t="3851" x="4411663" y="2125663"/>
          <p14:tracePt t="3868" x="4419600" y="2160588"/>
          <p14:tracePt t="3887" x="4429125" y="2179638"/>
          <p14:tracePt t="3899" x="4429125" y="2187575"/>
          <p14:tracePt t="3918" x="4438650" y="2232025"/>
          <p14:tracePt t="3931" x="4438650" y="2251075"/>
          <p14:tracePt t="3951" x="4446588" y="2268538"/>
          <p14:tracePt t="3976" x="4446588" y="2295525"/>
          <p14:tracePt t="3995" x="4456113" y="2295525"/>
          <p14:tracePt t="4027" x="4456113" y="2303463"/>
          <p14:tracePt t="4124" x="4456113" y="2312988"/>
          <p14:tracePt t="4765" x="4446588" y="2312988"/>
          <p14:tracePt t="4799" x="4411663" y="2303463"/>
          <p14:tracePt t="4825" x="4394200" y="2303463"/>
          <p14:tracePt t="4878" x="4384675" y="2303463"/>
          <p14:tracePt t="4924" x="4375150" y="2303463"/>
          <p14:tracePt t="4936" x="4367213" y="2312988"/>
          <p14:tracePt t="4956" x="4357688" y="2312988"/>
          <p14:tracePt t="4982" x="4348163" y="2312988"/>
          <p14:tracePt t="5015" x="4340225" y="2312988"/>
          <p14:tracePt t="5125" x="4340225" y="2322513"/>
          <p14:tracePt t="5695" x="4348163" y="2322513"/>
          <p14:tracePt t="6007" x="4340225" y="2322513"/>
          <p14:tracePt t="6037" x="4330700" y="2322513"/>
          <p14:tracePt t="6057" x="4322763" y="2330450"/>
          <p14:tracePt t="6069" x="4303713" y="2330450"/>
          <p14:tracePt t="6088" x="4276725" y="2339975"/>
          <p14:tracePt t="6099" x="4259263" y="2339975"/>
          <p14:tracePt t="6118" x="4232275" y="2347913"/>
          <p14:tracePt t="6131" x="4214813" y="2347913"/>
          <p14:tracePt t="6152" x="4170363" y="2357438"/>
          <p14:tracePt t="6162" x="4152900" y="2357438"/>
          <p14:tracePt t="6183" x="4098925" y="2366963"/>
          <p14:tracePt t="6194" x="4054475" y="2374900"/>
          <p14:tracePt t="6214" x="3973513" y="2374900"/>
          <p14:tracePt t="6227" x="3946525" y="2374900"/>
          <p14:tracePt t="6245" x="3875088" y="2384425"/>
          <p14:tracePt t="6257" x="3840163" y="2384425"/>
          <p14:tracePt t="6277" x="3732213" y="2393950"/>
          <p14:tracePt t="6288" x="3697288" y="2393950"/>
          <p14:tracePt t="6307" x="3598863" y="2393950"/>
          <p14:tracePt t="6319" x="3571875" y="2393950"/>
          <p14:tracePt t="6337" x="3482975" y="2393950"/>
          <p14:tracePt t="6349" x="3455988" y="2393950"/>
          <p14:tracePt t="6368" x="3367088" y="2393950"/>
          <p14:tracePt t="6388" x="3295650" y="2393950"/>
          <p14:tracePt t="6399" x="3268663" y="2393950"/>
          <p14:tracePt t="6418" x="3197225" y="2393950"/>
          <p14:tracePt t="6433" x="3143250" y="2393950"/>
          <p14:tracePt t="6449" x="3054350" y="2384425"/>
          <p14:tracePt t="6465" x="3017838" y="2384425"/>
          <p14:tracePt t="6482" x="2946400" y="2384425"/>
          <p14:tracePt t="6498" x="2919413" y="2384425"/>
          <p14:tracePt t="6515" x="2840038" y="2384425"/>
          <p14:tracePt t="6532" x="2795588" y="2384425"/>
          <p14:tracePt t="6549" x="2714625" y="2384425"/>
          <p14:tracePt t="6565" x="2687638" y="2384425"/>
          <p14:tracePt t="6582" x="2625725" y="2393950"/>
          <p14:tracePt t="6599" x="2562225" y="2393950"/>
          <p14:tracePt t="6616" x="2544763" y="2393950"/>
          <p14:tracePt t="6632" x="2482850" y="2401888"/>
          <p14:tracePt t="6649" x="2455863" y="2401888"/>
          <p14:tracePt t="6667" x="2428875" y="2411413"/>
          <p14:tracePt t="6685" x="2393950" y="2411413"/>
          <p14:tracePt t="6699" x="2366963" y="2411413"/>
          <p14:tracePt t="6717" x="2312988" y="2419350"/>
          <p14:tracePt t="6733" x="2295525" y="2419350"/>
          <p14:tracePt t="6749" x="2241550" y="2419350"/>
          <p14:tracePt t="6766" x="2214563" y="2419350"/>
          <p14:tracePt t="6786" x="2197100" y="2419350"/>
          <p14:tracePt t="6799" x="2179638" y="2428875"/>
          <p14:tracePt t="6816" x="2152650" y="2428875"/>
          <p14:tracePt t="6833" x="2133600" y="2428875"/>
          <p14:tracePt t="6850" x="2081213" y="2438400"/>
          <p14:tracePt t="6866" x="2044700" y="2446338"/>
          <p14:tracePt t="6883" x="2009775" y="2446338"/>
          <p14:tracePt t="6900" x="1990725" y="2446338"/>
          <p14:tracePt t="6937" x="1982788" y="2446338"/>
          <p14:tracePt t="6981" x="1973263" y="2446338"/>
          <p14:tracePt t="7237" x="1982788" y="2446338"/>
          <p14:tracePt t="7262" x="1990725" y="2446338"/>
          <p14:tracePt t="7282" x="2017713" y="2446338"/>
          <p14:tracePt t="7293" x="2036763" y="2446338"/>
          <p14:tracePt t="7312" x="2081213" y="2446338"/>
          <p14:tracePt t="7326" x="2116138" y="2446338"/>
          <p14:tracePt t="7344" x="2187575" y="2446338"/>
          <p14:tracePt t="7355" x="2205038" y="2446338"/>
          <p14:tracePt t="7375" x="2276475" y="2455863"/>
          <p14:tracePt t="7388" x="2303463" y="2455863"/>
          <p14:tracePt t="7408" x="2384425" y="2465388"/>
          <p14:tracePt t="7420" x="2419350" y="2465388"/>
          <p14:tracePt t="7438" x="2527300" y="2473325"/>
          <p14:tracePt t="7452" x="2571750" y="2473325"/>
          <p14:tracePt t="7469" x="2643188" y="2482850"/>
          <p14:tracePt t="7485" x="2670175" y="2482850"/>
          <p14:tracePt t="7503" x="2724150" y="2482850"/>
          <p14:tracePt t="7519" x="2786063" y="2482850"/>
          <p14:tracePt t="7535" x="2813050" y="2482850"/>
          <p14:tracePt t="7552" x="2867025" y="2482850"/>
          <p14:tracePt t="7593" x="2928938" y="2482850"/>
          <p14:tracePt t="7612" x="3000375" y="2490788"/>
          <p14:tracePt t="7626" x="3017838" y="2490788"/>
          <p14:tracePt t="7646" x="3081338" y="2490788"/>
          <p14:tracePt t="7657" x="3108325" y="2490788"/>
          <p14:tracePt t="7672" x="3133725" y="2490788"/>
          <p14:tracePt t="7691" x="3179763" y="2490788"/>
          <p14:tracePt t="7703" x="3205163" y="2490788"/>
          <p14:tracePt t="7723" x="3259138" y="2500313"/>
          <p14:tracePt t="7736" x="3268663" y="2500313"/>
          <p14:tracePt t="7754" x="3330575" y="2500313"/>
          <p14:tracePt t="7769" x="3357563" y="2500313"/>
          <p14:tracePt t="7786" x="3419475" y="2509838"/>
          <p14:tracePt t="7803" x="3446463" y="2509838"/>
          <p14:tracePt t="7820" x="3517900" y="2517775"/>
          <p14:tracePt t="7836" x="3544888" y="2517775"/>
          <p14:tracePt t="7853" x="3616325" y="2517775"/>
          <p14:tracePt t="7870" x="3697288" y="2527300"/>
          <p14:tracePt t="7886" x="3724275" y="2527300"/>
          <p14:tracePt t="7904" x="3759200" y="2527300"/>
          <p14:tracePt t="7920" x="3786188" y="2527300"/>
          <p14:tracePt t="7937" x="3840163" y="2527300"/>
          <p14:tracePt t="7953" x="3867150" y="2527300"/>
          <p14:tracePt t="7970" x="3946525" y="2527300"/>
          <p14:tracePt t="7988" x="4000500" y="2527300"/>
          <p14:tracePt t="8023" x="4044950" y="2527300"/>
          <p14:tracePt t="8047" x="4062413" y="2527300"/>
          <p14:tracePt t="8066" x="4098925" y="2536825"/>
          <p14:tracePt t="8085" x="4133850" y="2536825"/>
          <p14:tracePt t="8097" x="4152900" y="2536825"/>
          <p14:tracePt t="8116" x="4205288" y="2544763"/>
          <p14:tracePt t="8130" x="4214813" y="2544763"/>
          <p14:tracePt t="8148" x="4268788" y="2544763"/>
          <p14:tracePt t="8160" x="4286250" y="2544763"/>
          <p14:tracePt t="8179" x="4313238" y="2544763"/>
          <p14:tracePt t="8474" x="4322763" y="2536825"/>
          <p14:tracePt t="8493" x="4367213" y="2536825"/>
          <p14:tracePt t="8505" x="4384675" y="2527300"/>
          <p14:tracePt t="8526" x="4419600" y="2517775"/>
          <p14:tracePt t="8537" x="4456113" y="2517775"/>
          <p14:tracePt t="8557" x="4518025" y="2509838"/>
          <p14:tracePt t="8568" x="4537075" y="2509838"/>
          <p14:tracePt t="8588" x="4616450" y="2500313"/>
          <p14:tracePt t="8601" x="4643438" y="2500313"/>
          <p14:tracePt t="8619" x="4714875" y="2482850"/>
          <p14:tracePt t="8631" x="4751388" y="2482850"/>
          <p14:tracePt t="8649" x="4822825" y="2473325"/>
          <p14:tracePt t="8663" x="4884738" y="2473325"/>
          <p14:tracePt t="8683" x="4973638" y="2465388"/>
          <p14:tracePt t="8694" x="5037138" y="2465388"/>
          <p14:tracePt t="8713" x="5099050" y="2465388"/>
          <p14:tracePt t="8725" x="5133975" y="2465388"/>
          <p14:tracePt t="8743" x="5241925" y="2446338"/>
          <p14:tracePt t="8756" x="5259388" y="2446338"/>
          <p14:tracePt t="8775" x="5330825" y="2446338"/>
          <p14:tracePt t="8790" x="5367338" y="2446338"/>
          <p14:tracePt t="8809" x="5438775" y="2438400"/>
          <p14:tracePt t="8824" x="5465763" y="2438400"/>
          <p14:tracePt t="8840" x="5518150" y="2438400"/>
          <p14:tracePt t="8857" x="5537200" y="2438400"/>
          <p14:tracePt t="8873" x="5589588" y="2438400"/>
          <p14:tracePt t="8890" x="5608638" y="2438400"/>
          <p14:tracePt t="8948" x="5616575" y="2438400"/>
          <p14:tracePt t="8960" x="5626100" y="2438400"/>
          <p14:tracePt t="8978" x="5643563" y="2438400"/>
          <p14:tracePt t="8998" x="5670550" y="2438400"/>
          <p14:tracePt t="9010" x="5680075" y="2428875"/>
          <p14:tracePt t="9023" x="5697538" y="2428875"/>
          <p14:tracePt t="9043" x="5732463" y="2419350"/>
          <p14:tracePt t="9053" x="5759450" y="2411413"/>
          <p14:tracePt t="9073" x="5776913" y="2411413"/>
          <p14:tracePt t="9091" x="5822950" y="2411413"/>
          <p14:tracePt t="9103" x="5840413" y="2411413"/>
          <p14:tracePt t="9124" x="5919788" y="2411413"/>
          <p14:tracePt t="9133" x="5956300" y="2411413"/>
          <p14:tracePt t="9160" x="5983288" y="2411413"/>
          <p14:tracePt t="9173" x="6010275" y="2411413"/>
          <p14:tracePt t="9184" x="6027738" y="2411413"/>
          <p14:tracePt t="9197" x="6062663" y="2411413"/>
          <p14:tracePt t="9216" x="6180138" y="2411413"/>
          <p14:tracePt t="9227" x="6224588" y="2411413"/>
          <p14:tracePt t="9247" x="6313488" y="2411413"/>
          <p14:tracePt t="9259" x="6348413" y="2411413"/>
          <p14:tracePt t="9278" x="6446838" y="2411413"/>
          <p14:tracePt t="9291" x="6465888" y="2411413"/>
          <p14:tracePt t="9310" x="6510338" y="2411413"/>
          <p14:tracePt t="9325" x="6527800" y="2411413"/>
          <p14:tracePt t="9343" x="6608763" y="2401888"/>
          <p14:tracePt t="9358" x="6653213" y="2401888"/>
          <p14:tracePt t="9375" x="6715125" y="2401888"/>
          <p14:tracePt t="9393" x="6742113" y="2401888"/>
          <p14:tracePt t="9408" x="6804025" y="2401888"/>
          <p14:tracePt t="9425" x="6831013" y="2393950"/>
          <p14:tracePt t="9443" x="6894513" y="2393950"/>
          <p14:tracePt t="9459" x="6911975" y="2393950"/>
          <p14:tracePt t="9475" x="6973888" y="2393950"/>
          <p14:tracePt t="9493" x="7010400" y="2384425"/>
          <p14:tracePt t="9509" x="7072313" y="2374900"/>
          <p14:tracePt t="9526" x="7089775" y="2374900"/>
          <p14:tracePt t="9543" x="7170738" y="2366963"/>
          <p14:tracePt t="9560" x="7232650" y="2357438"/>
          <p14:tracePt t="9589" x="7242175" y="2357438"/>
          <p14:tracePt t="9749" x="7242175" y="2347913"/>
          <p14:tracePt t="9784" x="7232650" y="2347913"/>
          <p14:tracePt t="9794" x="7215188" y="2347913"/>
          <p14:tracePt t="9815" x="7188200" y="2347913"/>
          <p14:tracePt t="9827" x="7170738" y="2347913"/>
          <p14:tracePt t="9846" x="7126288" y="2347913"/>
          <p14:tracePt t="9857" x="7099300" y="2347913"/>
          <p14:tracePt t="9878" x="7027863" y="2347913"/>
          <p14:tracePt t="9889" x="6983413" y="2347913"/>
          <p14:tracePt t="9909" x="6848475" y="2357438"/>
          <p14:tracePt t="9920" x="6786563" y="2366963"/>
          <p14:tracePt t="9947" x="6680200" y="2374900"/>
          <p14:tracePt t="9961" x="6616700" y="2384425"/>
          <p14:tracePt t="9974" x="6537325" y="2393950"/>
          <p14:tracePt t="9984" x="6473825" y="2401888"/>
          <p14:tracePt t="10004" x="6251575" y="2446338"/>
          <p14:tracePt t="10015" x="6143625" y="2465388"/>
          <p14:tracePt t="10035" x="5884863" y="2500313"/>
          <p14:tracePt t="10046" x="5759450" y="2509838"/>
          <p14:tracePt t="10065" x="5500688" y="2554288"/>
          <p14:tracePt t="10078" x="5402263" y="2562225"/>
          <p14:tracePt t="10096" x="5133975" y="2598738"/>
          <p14:tracePt t="10111" x="5081588" y="2608263"/>
          <p14:tracePt t="10128" x="4857750" y="2633663"/>
          <p14:tracePt t="10144" x="4776788" y="2643188"/>
          <p14:tracePt t="10161" x="4554538" y="2679700"/>
          <p14:tracePt t="10178" x="4500563" y="2679700"/>
          <p14:tracePt t="10194" x="4330700" y="2714625"/>
          <p14:tracePt t="10211" x="4241800" y="2724150"/>
          <p14:tracePt t="10228" x="4054475" y="2751138"/>
          <p14:tracePt t="10245" x="3938588" y="2768600"/>
          <p14:tracePt t="10261" x="3867150" y="2776538"/>
          <p14:tracePt t="10278" x="3724275" y="2803525"/>
          <p14:tracePt t="10295" x="3705225" y="2803525"/>
          <p14:tracePt t="10312" x="3616325" y="2822575"/>
          <p14:tracePt t="10328" x="3571875" y="2830513"/>
          <p14:tracePt t="10345" x="3394075" y="2867025"/>
          <p14:tracePt t="10363" x="3313113" y="2874963"/>
          <p14:tracePt t="10378" x="3276600" y="2884488"/>
          <p14:tracePt t="10395" x="3259138" y="2884488"/>
          <p14:tracePt t="10473" x="3268663" y="2884488"/>
          <p14:tracePt t="10504" x="3286125" y="2884488"/>
          <p14:tracePt t="10536" x="3303588" y="2874963"/>
          <p14:tracePt t="10548" x="3322638" y="2874963"/>
          <p14:tracePt t="10568" x="3367088" y="2857500"/>
          <p14:tracePt t="10580" x="3411538" y="2847975"/>
          <p14:tracePt t="10600" x="3509963" y="2840038"/>
          <p14:tracePt t="10614" x="3554413" y="2830513"/>
          <p14:tracePt t="10631" x="3670300" y="2830513"/>
          <p14:tracePt t="10646" x="3724275" y="2830513"/>
          <p14:tracePt t="10664" x="3848100" y="2822575"/>
          <p14:tracePt t="10679" x="3919538" y="2822575"/>
          <p14:tracePt t="10696" x="4089400" y="2822575"/>
          <p14:tracePt t="10714" x="4152900" y="2822575"/>
          <p14:tracePt t="10732" x="4214813" y="2822575"/>
          <p14:tracePt t="10746" x="4241800" y="2813050"/>
          <p14:tracePt t="10764" x="4268788" y="2813050"/>
          <p14:tracePt t="10780" x="4286250" y="2813050"/>
          <p14:tracePt t="10797" x="4367213" y="2803525"/>
          <p14:tracePt t="10814" x="4402138" y="2803525"/>
          <p14:tracePt t="10830" x="4500563" y="2803525"/>
          <p14:tracePt t="10847" x="4527550" y="2803525"/>
          <p14:tracePt t="10864" x="4608513" y="2795588"/>
          <p14:tracePt t="10894" x="4633913" y="2795588"/>
          <p14:tracePt t="10930" x="4732338" y="2786063"/>
          <p14:tracePt t="10947" x="4803775" y="2786063"/>
          <p14:tracePt t="10964" x="4830763" y="2786063"/>
          <p14:tracePt t="10980" x="4894263" y="2776538"/>
          <p14:tracePt t="10997" x="4919663" y="2776538"/>
          <p14:tracePt t="11014" x="4983163" y="2776538"/>
          <p14:tracePt t="11031" x="5000625" y="2768600"/>
          <p14:tracePt t="11047" x="5054600" y="2759075"/>
          <p14:tracePt t="11065" x="5081588" y="2759075"/>
          <p14:tracePt t="11081" x="5153025" y="2751138"/>
          <p14:tracePt t="11098" x="5180013" y="2751138"/>
          <p14:tracePt t="11115" x="5259388" y="2741613"/>
          <p14:tracePt t="11134" x="5322888" y="2732088"/>
          <p14:tracePt t="11148" x="5340350" y="2732088"/>
          <p14:tracePt t="11165" x="5402263" y="2732088"/>
          <p14:tracePt t="11181" x="5429250" y="2732088"/>
          <p14:tracePt t="11198" x="5483225" y="2732088"/>
          <p14:tracePt t="11215" x="5510213" y="2724150"/>
          <p14:tracePt t="11232" x="5572125" y="2724150"/>
          <p14:tracePt t="11248" x="5634038" y="2724150"/>
          <p14:tracePt t="11265" x="5653088" y="2724150"/>
          <p14:tracePt t="11281" x="5715000" y="2724150"/>
          <p14:tracePt t="11298" x="5741988" y="2724150"/>
          <p14:tracePt t="11315" x="5813425" y="2724150"/>
          <p14:tracePt t="11332" x="5840413" y="2724150"/>
          <p14:tracePt t="11348" x="5894388" y="2724150"/>
          <p14:tracePt t="11365" x="5911850" y="2724150"/>
          <p14:tracePt t="11382" x="5973763" y="2724150"/>
          <p14:tracePt t="11399" x="6045200" y="2724150"/>
          <p14:tracePt t="11416" x="6108700" y="2724150"/>
          <p14:tracePt t="11432" x="6126163" y="2724150"/>
          <p14:tracePt t="11449" x="6170613" y="2724150"/>
          <p14:tracePt t="11465" x="6197600" y="2724150"/>
          <p14:tracePt t="11484" x="6232525" y="2724150"/>
          <p14:tracePt t="11529" x="6242050" y="2724150"/>
          <p14:tracePt t="11885" x="6232525" y="2724150"/>
          <p14:tracePt t="11904" x="6205538" y="2724150"/>
          <p14:tracePt t="11935" x="6188075" y="2724150"/>
          <p14:tracePt t="11948" x="6161088" y="2724150"/>
          <p14:tracePt t="11966" x="6126163" y="2724150"/>
          <p14:tracePt t="11979" x="6081713" y="2724150"/>
          <p14:tracePt t="11998" x="6000750" y="2724150"/>
          <p14:tracePt t="12009" x="5956300" y="2714625"/>
          <p14:tracePt t="12030" x="5902325" y="2697163"/>
          <p14:tracePt t="12041" x="5884863" y="2697163"/>
          <p14:tracePt t="12061" x="5840413" y="2687638"/>
          <p14:tracePt t="12089" x="5776913" y="2679700"/>
          <p14:tracePt t="12107" x="5715000" y="2670175"/>
          <p14:tracePt t="12125" x="5653088" y="2670175"/>
          <p14:tracePt t="12137" x="5626100" y="2670175"/>
          <p14:tracePt t="12156" x="5562600" y="2660650"/>
          <p14:tracePt t="12168" x="5545138" y="2652713"/>
          <p14:tracePt t="12186" x="5491163" y="2643188"/>
          <p14:tracePt t="12201" x="5465763" y="2633663"/>
          <p14:tracePt t="12218" x="5402263" y="2625725"/>
          <p14:tracePt t="12235" x="5384800" y="2616200"/>
          <p14:tracePt t="12251" x="5340350" y="2616200"/>
          <p14:tracePt t="12268" x="5313363" y="2616200"/>
          <p14:tracePt t="12285" x="5259388" y="2616200"/>
          <p14:tracePt t="12307" x="5241925" y="2608263"/>
          <p14:tracePt t="12319" x="5214938" y="2608263"/>
          <p14:tracePt t="12335" x="5197475" y="2598738"/>
          <p14:tracePt t="12352" x="5170488" y="2598738"/>
          <p14:tracePt t="12369" x="5081588" y="2581275"/>
          <p14:tracePt t="12385" x="5062538" y="2571750"/>
          <p14:tracePt t="12402" x="4991100" y="2562225"/>
          <p14:tracePt t="12419" x="4965700" y="2562225"/>
          <p14:tracePt t="12436" x="4857750" y="2554288"/>
          <p14:tracePt t="12454" x="4776788" y="2544763"/>
          <p14:tracePt t="12469" x="4751388" y="2536825"/>
          <p14:tracePt t="12487" x="4670425" y="2517775"/>
          <p14:tracePt t="12504" x="4643438" y="2517775"/>
          <p14:tracePt t="12519" x="4537075" y="2500313"/>
          <p14:tracePt t="12536" x="4518025" y="2500313"/>
          <p14:tracePt t="12553" x="4419600" y="2490788"/>
          <p14:tracePt t="12579" x="4394200" y="2482850"/>
          <p14:tracePt t="12586" x="4295775" y="2465388"/>
          <p14:tracePt t="12604" x="4241800" y="2455863"/>
          <p14:tracePt t="12619" x="4098925" y="2411413"/>
          <p14:tracePt t="12636" x="4044950" y="2393950"/>
          <p14:tracePt t="12653" x="3983038" y="2374900"/>
          <p14:tracePt t="12670" x="3919538" y="2357438"/>
          <p14:tracePt t="12690" x="3857625" y="2339975"/>
          <p14:tracePt t="12704" x="3848100" y="2339975"/>
          <p14:tracePt t="12721" x="3822700" y="2330450"/>
          <p14:tracePt t="12738" x="3795713" y="2322513"/>
          <p14:tracePt t="12764" x="3759200" y="2322513"/>
          <p14:tracePt t="12784" x="3705225" y="2312988"/>
          <p14:tracePt t="12800" x="3687763" y="2303463"/>
          <p14:tracePt t="12814" x="3660775" y="2303463"/>
          <p14:tracePt t="12835" x="3643313" y="2303463"/>
          <p14:tracePt t="13051" x="3643313" y="2295525"/>
          <p14:tracePt t="13091" x="3660775" y="2295525"/>
          <p14:tracePt t="13115" x="3670300" y="2295525"/>
          <p14:tracePt t="13141" x="3679825" y="2295525"/>
          <p14:tracePt t="13174" x="3697288" y="2295525"/>
          <p14:tracePt t="13195" x="3714750" y="2295525"/>
          <p14:tracePt t="13225" x="3732213" y="2295525"/>
          <p14:tracePt t="13252" x="3741738" y="2295525"/>
          <p14:tracePt t="13305" x="3759200" y="2286000"/>
          <p14:tracePt t="13315" x="3768725" y="2286000"/>
          <p14:tracePt t="13335" x="3786188" y="2286000"/>
          <p14:tracePt t="13426" x="3795713" y="2286000"/>
          <p14:tracePt t="13542" x="3803650" y="2286000"/>
          <p14:tracePt t="13716" x="3795713" y="2286000"/>
          <p14:tracePt t="13760" x="3786188" y="2286000"/>
          <p14:tracePt t="13819" x="3768725" y="2295525"/>
          <p14:tracePt t="13839" x="3759200" y="2295525"/>
          <p14:tracePt t="13878" x="3751263" y="2295525"/>
          <p14:tracePt t="13889" x="3741738" y="2295525"/>
          <p14:tracePt t="13945" x="3741738" y="2303463"/>
          <p14:tracePt t="13978" x="3732213" y="2303463"/>
          <p14:tracePt t="14027" x="3724275" y="2303463"/>
          <p14:tracePt t="14040" x="3714750" y="2312988"/>
          <p14:tracePt t="14137" x="3724275" y="2312988"/>
          <p14:tracePt t="14149" x="3732213" y="2312988"/>
          <p14:tracePt t="14170" x="3751263" y="2312988"/>
          <p14:tracePt t="14182" x="3759200" y="2312988"/>
          <p14:tracePt t="14215" x="3768725" y="2312988"/>
          <p14:tracePt t="14295" x="3776663" y="2312988"/>
          <p14:tracePt t="14321" x="3786188" y="2312988"/>
          <p14:tracePt t="14339" x="3795713" y="2312988"/>
          <p14:tracePt t="14370" x="3822700" y="2322513"/>
          <p14:tracePt t="14389" x="3867150" y="2322513"/>
          <p14:tracePt t="14409" x="3902075" y="2330450"/>
          <p14:tracePt t="14440" x="3990975" y="2330450"/>
          <p14:tracePt t="14452" x="4044950" y="2330450"/>
          <p14:tracePt t="14476" x="4062413" y="2330450"/>
          <p14:tracePt t="14506" x="4133850" y="2330450"/>
          <p14:tracePt t="14513" x="4170363" y="2330450"/>
          <p14:tracePt t="14543" x="4197350" y="2330450"/>
          <p14:tracePt t="14585" x="4268788" y="2322513"/>
          <p14:tracePt t="14590" x="4276725" y="2322513"/>
          <p14:tracePt t="14751" x="4286250" y="2322513"/>
          <p14:tracePt t="14825" x="4303713" y="2322513"/>
          <p14:tracePt t="14843" x="4330700" y="2312988"/>
          <p14:tracePt t="14856" x="4348163" y="2312988"/>
          <p14:tracePt t="14877" x="4419600" y="2295525"/>
          <p14:tracePt t="14909" x="4510088" y="2286000"/>
          <p14:tracePt t="14940" x="4589463" y="2276475"/>
          <p14:tracePt t="14957" x="4660900" y="2268538"/>
          <p14:tracePt t="14988" x="4732338" y="2268538"/>
          <p14:tracePt t="15011" x="4803775" y="2268538"/>
          <p14:tracePt t="15043" x="4884738" y="2259013"/>
          <p14:tracePt t="15076" x="5000625" y="2232025"/>
          <p14:tracePt t="15096" x="5054600" y="2214563"/>
          <p14:tracePt t="15128" x="5133975" y="2197100"/>
          <p14:tracePt t="15147" x="5197475" y="2179638"/>
          <p14:tracePt t="15178" x="5251450" y="2160588"/>
          <p14:tracePt t="15209" x="5322888" y="2143125"/>
          <p14:tracePt t="15364" x="5313363" y="2152650"/>
          <p14:tracePt t="15396" x="5286375" y="2160588"/>
          <p14:tracePt t="15406" x="5241925" y="2179638"/>
          <p14:tracePt t="15437" x="5143500" y="2205038"/>
          <p14:tracePt t="15452" x="5081588" y="2214563"/>
          <p14:tracePt t="15484" x="5010150" y="2232025"/>
          <p14:tracePt t="15513" x="4919663" y="2251075"/>
          <p14:tracePt t="15545" x="4867275" y="2268538"/>
          <p14:tracePt t="15579" x="4786313" y="2276475"/>
          <p14:tracePt t="15582" x="4751388" y="2286000"/>
          <p14:tracePt t="15613" x="4687888" y="2303463"/>
          <p14:tracePt t="15645" x="4598988" y="2312988"/>
          <p14:tracePt t="15663" x="4545013" y="2330450"/>
          <p14:tracePt t="15695" x="4473575" y="2339975"/>
          <p14:tracePt t="15726" x="4429125" y="2347913"/>
          <p14:tracePt t="15757" x="4357688" y="2366963"/>
          <p14:tracePt t="15780" x="4340225" y="2374900"/>
          <p14:tracePt t="15811" x="4268788" y="2393950"/>
          <p14:tracePt t="15842" x="4205288" y="2401888"/>
          <p14:tracePt t="15847" x="4179888" y="2401888"/>
          <p14:tracePt t="15878" x="4170363" y="2401888"/>
          <p14:tracePt t="15909" x="4170363" y="2411413"/>
          <p14:tracePt t="15996" x="4160838" y="2411413"/>
          <p14:tracePt t="16102" x="4152900" y="2411413"/>
          <p14:tracePt t="16398" x="4170363" y="2411413"/>
          <p14:tracePt t="16416" x="4197350" y="2411413"/>
          <p14:tracePt t="16607" x="4205288" y="2411413"/>
          <p14:tracePt t="16618" x="4205288" y="2401888"/>
          <p14:tracePt t="16637" x="4259263" y="2384425"/>
          <p14:tracePt t="16668" x="4527550" y="2357438"/>
          <p14:tracePt t="16683" x="4616450" y="2357438"/>
          <p14:tracePt t="16717" x="5010150" y="2357438"/>
          <p14:tracePt t="16749" x="5375275" y="2357438"/>
          <p14:tracePt t="16761" x="5500688" y="2357438"/>
          <p14:tracePt t="16792" x="5562600" y="2357438"/>
          <p14:tracePt t="16817" x="5786438" y="2357438"/>
          <p14:tracePt t="16849" x="6072188" y="2384425"/>
          <p14:tracePt t="16880" x="6259513" y="2401888"/>
          <p14:tracePt t="16890" x="6419850" y="2419350"/>
          <p14:tracePt t="16921" x="6599238" y="2446338"/>
          <p14:tracePt t="16951" x="6759575" y="2455863"/>
          <p14:tracePt t="16983" x="6786563" y="2455863"/>
          <p14:tracePt t="17016" x="6823075" y="2473325"/>
          <p14:tracePt t="17041" x="6813550" y="2465388"/>
          <p14:tracePt t="17081" x="6804025" y="2465388"/>
          <p14:tracePt t="17107" x="6804025" y="2473325"/>
          <p14:tracePt t="17138" x="6813550" y="2482850"/>
          <p14:tracePt t="17267" x="6813550" y="2490788"/>
          <p14:tracePt t="17438" x="6813550" y="2500313"/>
        </p14:tracePtLst>
      </p14:laserTrace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/>
          <p:cNvSpPr/>
          <p:nvPr/>
        </p:nvSpPr>
        <p:spPr>
          <a:xfrm>
            <a:off x="3767838" y="1141809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971550" y="1141809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defRPr/>
            </a:pPr>
            <a:r>
              <a:rPr lang="en-US" dirty="0" smtClean="0"/>
              <a:t>Reading a </a:t>
            </a:r>
            <a:r>
              <a:rPr lang="en-US" dirty="0"/>
              <a:t>Centralized External Resource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477777" y="2972197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447800" y="1523603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8" idx="2"/>
          </p:cNvCxnSpPr>
          <p:nvPr/>
        </p:nvCxnSpPr>
        <p:spPr>
          <a:xfrm>
            <a:off x="2171700" y="2361803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259077" y="2971403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229100" y="1522809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47" name="Straight Arrow Connector 46"/>
          <p:cNvCxnSpPr>
            <a:stCxn id="46" idx="2"/>
          </p:cNvCxnSpPr>
          <p:nvPr/>
        </p:nvCxnSpPr>
        <p:spPr>
          <a:xfrm>
            <a:off x="4953000" y="2361009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930432" y="3395334"/>
            <a:ext cx="1298668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438400" y="4548226"/>
            <a:ext cx="2286000" cy="381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242228" y="3827967"/>
            <a:ext cx="1258910" cy="723900"/>
          </a:xfrm>
          <a:prstGeom prst="straightConnector1">
            <a:avLst/>
          </a:prstGeom>
          <a:ln w="28575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579766" y="3819379"/>
            <a:ext cx="1408090" cy="738121"/>
          </a:xfrm>
          <a:prstGeom prst="straightConnector1">
            <a:avLst/>
          </a:prstGeom>
          <a:ln w="28575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661013" y="3997520"/>
            <a:ext cx="1143000" cy="3048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ead f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065675" y="3999309"/>
            <a:ext cx="1143000" cy="3048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read f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101338" y="4547768"/>
            <a:ext cx="1066800" cy="381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mtClean="0">
                <a:latin typeface="Calibri" pitchFamily="34" charset="0"/>
                <a:cs typeface="Calibri" pitchFamily="34" charset="0"/>
              </a:rPr>
              <a:t>File f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72000" y="5209328"/>
            <a:ext cx="2960873" cy="6620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Change read to write?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0030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077"/>
    </mc:Choice>
    <mc:Fallback xmlns="">
      <p:transition spd="slow" advTm="51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</p:bldLst>
  </p:timing>
  <p:extLst mod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/>
          <p:cNvSpPr/>
          <p:nvPr/>
        </p:nvSpPr>
        <p:spPr>
          <a:xfrm>
            <a:off x="3767838" y="1141809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971550" y="1141809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algn="ctr">
              <a:defRPr/>
            </a:pPr>
            <a:r>
              <a:rPr lang="en-US" dirty="0"/>
              <a:t>Writing to a Centralized External Resource</a:t>
            </a:r>
          </a:p>
        </p:txBody>
      </p:sp>
      <p:sp>
        <p:nvSpPr>
          <p:cNvPr id="37" name="Rectangle 36"/>
          <p:cNvSpPr/>
          <p:nvPr/>
        </p:nvSpPr>
        <p:spPr>
          <a:xfrm>
            <a:off x="1477777" y="2972197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447800" y="1523603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8" idx="2"/>
          </p:cNvCxnSpPr>
          <p:nvPr/>
        </p:nvCxnSpPr>
        <p:spPr>
          <a:xfrm>
            <a:off x="2171700" y="2361803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259077" y="2971403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229100" y="1522809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47" name="Straight Arrow Connector 46"/>
          <p:cNvCxnSpPr>
            <a:stCxn id="46" idx="2"/>
          </p:cNvCxnSpPr>
          <p:nvPr/>
        </p:nvCxnSpPr>
        <p:spPr>
          <a:xfrm>
            <a:off x="4953000" y="2361009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930432" y="3395334"/>
            <a:ext cx="1298668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242228" y="3827967"/>
            <a:ext cx="1258910" cy="723900"/>
          </a:xfrm>
          <a:prstGeom prst="straightConnector1">
            <a:avLst/>
          </a:prstGeom>
          <a:ln w="28575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579766" y="3819379"/>
            <a:ext cx="1408090" cy="738121"/>
          </a:xfrm>
          <a:prstGeom prst="straightConnector1">
            <a:avLst/>
          </a:prstGeom>
          <a:ln w="28575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661013" y="3997520"/>
            <a:ext cx="1143000" cy="3048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write f, b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065675" y="3999309"/>
            <a:ext cx="1143000" cy="3048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write f, b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101338" y="4547768"/>
            <a:ext cx="1066800" cy="38100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mtClean="0">
                <a:latin typeface="Calibri" pitchFamily="34" charset="0"/>
                <a:cs typeface="Calibri" pitchFamily="34" charset="0"/>
              </a:rPr>
              <a:t>File f</a:t>
            </a:r>
          </a:p>
        </p:txBody>
      </p:sp>
      <p:sp>
        <p:nvSpPr>
          <p:cNvPr id="20" name="Multiply 19"/>
          <p:cNvSpPr/>
          <p:nvPr/>
        </p:nvSpPr>
        <p:spPr>
          <a:xfrm>
            <a:off x="4835465" y="3828734"/>
            <a:ext cx="685800" cy="609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477749" y="885058"/>
            <a:ext cx="2362200" cy="7620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mtClean="0">
                <a:latin typeface="Calibri" pitchFamily="34" charset="0"/>
                <a:cs typeface="Calibri" pitchFamily="34" charset="0"/>
              </a:rPr>
              <a:t>Each replica writes to the file!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540209" y="2780109"/>
            <a:ext cx="23622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Write is not idempotent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6540209" y="3313508"/>
            <a:ext cx="2376152" cy="17156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Executing idempotent operations once is the same as executing them multiple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times, operation is a function of only its arguments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523920" y="1040221"/>
            <a:ext cx="1143000" cy="304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Input b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438400" y="4548226"/>
            <a:ext cx="2286000" cy="381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433328" y="4547768"/>
            <a:ext cx="2286000" cy="381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</a:t>
            </a:r>
          </a:p>
        </p:txBody>
      </p:sp>
      <p:sp>
        <p:nvSpPr>
          <p:cNvPr id="28" name="Rectangle 27"/>
          <p:cNvSpPr/>
          <p:nvPr/>
        </p:nvSpPr>
        <p:spPr>
          <a:xfrm>
            <a:off x="6554161" y="5479306"/>
            <a:ext cx="23622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Assumption: 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Only idempotent operations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04253" y="1818851"/>
            <a:ext cx="2362200" cy="7620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mtClean="0">
                <a:latin typeface="Calibri" pitchFamily="34" charset="0"/>
                <a:cs typeface="Calibri" pitchFamily="34" charset="0"/>
              </a:rPr>
              <a:t>Behavior of centralized and replicated different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451153" y="4532307"/>
            <a:ext cx="2286000" cy="381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err="1" smtClean="0">
                <a:latin typeface="Calibri" pitchFamily="34" charset="0"/>
                <a:cs typeface="Calibri" pitchFamily="34" charset="0"/>
              </a:rPr>
              <a:t>abb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191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506"/>
    </mc:Choice>
    <mc:Fallback xmlns="">
      <p:transition spd="slow" advTm="131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2" grpId="0" animBg="1"/>
      <p:bldP spid="45" grpId="0" animBg="1"/>
      <p:bldP spid="46" grpId="0" animBg="1"/>
      <p:bldP spid="17" grpId="0" animBg="1"/>
      <p:bldP spid="18" grpId="0" animBg="1"/>
      <p:bldP spid="20" grpId="0" animBg="1"/>
      <p:bldP spid="24" grpId="0" animBg="1"/>
      <p:bldP spid="25" grpId="0" animBg="1"/>
      <p:bldP spid="26" grpId="0" animBg="1"/>
      <p:bldP spid="27" grpId="0" animBg="1"/>
      <p:bldP spid="33" grpId="0" animBg="1"/>
      <p:bldP spid="28" grpId="0" animBg="1"/>
      <p:bldP spid="29" grpId="0" animBg="1"/>
      <p:bldP spid="30" grpId="0" animBg="1"/>
    </p:bldLst>
  </p:timing>
  <p:extLst mod="1">
    <p:ext uri="{3A86A75C-4F4B-4683-9AE1-C65F6400EC91}">
      <p14:laserTraceLst xmlns:p14="http://schemas.microsoft.com/office/powerpoint/2010/main">
        <p14:tracePtLst>
          <p14:tracePt t="112243" x="6813550" y="2509838"/>
          <p14:tracePt t="112270" x="6804025" y="2509838"/>
          <p14:tracePt t="112288" x="6804025" y="2517775"/>
          <p14:tracePt t="112352" x="6813550" y="2517775"/>
          <p14:tracePt t="112363" x="6813550" y="2527300"/>
          <p14:tracePt t="112540" x="6813550" y="2517775"/>
          <p14:tracePt t="112607" x="6813550" y="2509838"/>
          <p14:tracePt t="112710" x="6831013" y="2527300"/>
          <p14:tracePt t="112728" x="6894513" y="2589213"/>
          <p14:tracePt t="112757" x="6973888" y="2687638"/>
          <p14:tracePt t="112778" x="7045325" y="2768600"/>
          <p14:tracePt t="112811" x="7161213" y="2928938"/>
          <p14:tracePt t="112824" x="7224713" y="3009900"/>
          <p14:tracePt t="112837" x="7259638" y="3081338"/>
          <p14:tracePt t="112857" x="7348538" y="3224213"/>
          <p14:tracePt t="112869" x="7394575" y="3286125"/>
          <p14:tracePt t="112888" x="7518400" y="3517900"/>
          <p14:tracePt t="112912" x="7572375" y="3581400"/>
          <p14:tracePt t="112945" x="7705725" y="3848100"/>
          <p14:tracePt t="112950" x="7786688" y="3965575"/>
          <p14:tracePt t="112964" x="7796213" y="3990975"/>
          <p14:tracePt t="112982" x="7867650" y="4125913"/>
          <p14:tracePt t="112997" x="7894638" y="4160838"/>
          <p14:tracePt t="113013" x="7947025" y="4276725"/>
          <p14:tracePt t="113030" x="7983538" y="4340225"/>
          <p14:tracePt t="113047" x="8054975" y="4473575"/>
          <p14:tracePt t="113063" x="8081963" y="4545013"/>
          <p14:tracePt t="113080" x="8116888" y="4652963"/>
          <p14:tracePt t="113097" x="8134350" y="4705350"/>
          <p14:tracePt t="113113" x="8180388" y="4830763"/>
          <p14:tracePt t="113130" x="8197850" y="4884738"/>
          <p14:tracePt t="113147" x="8232775" y="5000625"/>
          <p14:tracePt t="113163" x="8242300" y="5027613"/>
          <p14:tracePt t="113180" x="8259763" y="5089525"/>
          <p14:tracePt t="113197" x="8269288" y="5116513"/>
          <p14:tracePt t="113213" x="8296275" y="5214938"/>
          <p14:tracePt t="113232" x="8304213" y="5276850"/>
          <p14:tracePt t="113247" x="8313738" y="5295900"/>
          <p14:tracePt t="113263" x="8313738" y="5348288"/>
          <p14:tracePt t="113282" x="8323263" y="5429250"/>
          <p14:tracePt t="113297" x="8323263" y="5446713"/>
          <p14:tracePt t="113314" x="8331200" y="5500688"/>
          <p14:tracePt t="113330" x="8331200" y="5518150"/>
          <p14:tracePt t="113347" x="8331200" y="5572125"/>
          <p14:tracePt t="113364" x="8331200" y="5599113"/>
          <p14:tracePt t="113381" x="8331200" y="5626100"/>
          <p14:tracePt t="113397" x="8331200" y="5634038"/>
          <p14:tracePt t="113421" x="8331200" y="5653088"/>
          <p14:tracePt t="113454" x="8331200" y="5661025"/>
          <p14:tracePt t="113545" x="8323263" y="5661025"/>
          <p14:tracePt t="129745" x="8323263" y="5670550"/>
          <p14:tracePt t="129961" x="8323263" y="5661025"/>
          <p14:tracePt t="129981" x="8304213" y="5589588"/>
          <p14:tracePt t="129994" x="8277225" y="5510213"/>
          <p14:tracePt t="130014" x="8180388" y="5295900"/>
          <p14:tracePt t="130025" x="8134350" y="5187950"/>
          <p14:tracePt t="130045" x="7991475" y="4929188"/>
          <p14:tracePt t="130056" x="7956550" y="4840288"/>
          <p14:tracePt t="130075" x="7831138" y="4616450"/>
          <p14:tracePt t="130088" x="7813675" y="4572000"/>
          <p14:tracePt t="130106" x="7742238" y="4473575"/>
          <p14:tracePt t="130117" x="7715250" y="4438650"/>
          <p14:tracePt t="130136" x="7643813" y="4357688"/>
          <p14:tracePt t="130149" x="7616825" y="4322763"/>
          <p14:tracePt t="130177" x="7562850" y="4276725"/>
          <p14:tracePt t="130189" x="7483475" y="4241800"/>
          <p14:tracePt t="130201" x="7412038" y="4205288"/>
          <p14:tracePt t="130212" x="7323138" y="4179888"/>
          <p14:tracePt t="130234" x="7072313" y="4143375"/>
          <p14:tracePt t="130244" x="6938963" y="4133850"/>
          <p14:tracePt t="130264" x="6643688" y="4108450"/>
          <p14:tracePt t="130277" x="6483350" y="4098925"/>
          <p14:tracePt t="130294" x="6134100" y="4081463"/>
          <p14:tracePt t="130314" x="5956300" y="4081463"/>
          <p14:tracePt t="130325" x="5822950" y="4081463"/>
          <p14:tracePt t="130344" x="5456238" y="4108450"/>
          <p14:tracePt t="130356" x="5330825" y="4116388"/>
          <p14:tracePt t="130375" x="4973638" y="4160838"/>
          <p14:tracePt t="130389" x="4857750" y="4170363"/>
          <p14:tracePt t="130406" x="4660900" y="4197350"/>
          <p14:tracePt t="130424" x="4633913" y="4197350"/>
          <p14:tracePt t="130439" x="4572000" y="4197350"/>
          <p14:tracePt t="130456" x="4518025" y="4197350"/>
          <p14:tracePt t="130474" x="4446588" y="4197350"/>
          <p14:tracePt t="130489" x="4402138" y="4197350"/>
          <p14:tracePt t="130511" x="4384675" y="4197350"/>
          <p14:tracePt t="130530" x="4394200" y="4197350"/>
          <p14:tracePt t="130576" x="4394200" y="4179888"/>
          <p14:tracePt t="130596" x="4384675" y="4152900"/>
          <p14:tracePt t="130607" x="4384675" y="4143375"/>
          <p14:tracePt t="130626" x="4375150" y="4116388"/>
          <p14:tracePt t="130638" x="4375150" y="4108450"/>
          <p14:tracePt t="130664" x="4367213" y="4098925"/>
        </p14:tracePtLst>
      </p14:laserTrace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/>
          <p:cNvSpPr/>
          <p:nvPr/>
        </p:nvSpPr>
        <p:spPr>
          <a:xfrm>
            <a:off x="3767838" y="1141809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971550" y="1141809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>
              <a:defRPr/>
            </a:pPr>
            <a:r>
              <a:rPr lang="en-US" dirty="0" smtClean="0"/>
              <a:t>Replicate  External Resources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1477777" y="2972197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447800" y="1523603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8" idx="2"/>
          </p:cNvCxnSpPr>
          <p:nvPr/>
        </p:nvCxnSpPr>
        <p:spPr>
          <a:xfrm>
            <a:off x="2171700" y="2361803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259077" y="2971403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229100" y="1522809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47" name="Straight Arrow Connector 46"/>
          <p:cNvCxnSpPr>
            <a:stCxn id="46" idx="2"/>
          </p:cNvCxnSpPr>
          <p:nvPr/>
        </p:nvCxnSpPr>
        <p:spPr>
          <a:xfrm>
            <a:off x="4953000" y="2361009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930432" y="3395334"/>
            <a:ext cx="1298668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endCxn id="29" idx="0"/>
          </p:cNvCxnSpPr>
          <p:nvPr/>
        </p:nvCxnSpPr>
        <p:spPr>
          <a:xfrm>
            <a:off x="2242228" y="3827967"/>
            <a:ext cx="26252" cy="904215"/>
          </a:xfrm>
          <a:prstGeom prst="straightConnector1">
            <a:avLst/>
          </a:prstGeom>
          <a:ln w="28575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778222" y="4035431"/>
            <a:ext cx="1143000" cy="3048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mtClean="0">
                <a:latin typeface="Calibri" pitchFamily="34" charset="0"/>
                <a:cs typeface="Calibri" pitchFamily="34" charset="0"/>
              </a:rPr>
              <a:t>write f, 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10449" y="4026497"/>
            <a:ext cx="1143000" cy="3048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mtClean="0">
                <a:latin typeface="Calibri" pitchFamily="34" charset="0"/>
                <a:cs typeface="Calibri" pitchFamily="34" charset="0"/>
              </a:rPr>
              <a:t>write f, a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523920" y="1040221"/>
            <a:ext cx="1143000" cy="304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Input a</a:t>
            </a:r>
          </a:p>
        </p:txBody>
      </p:sp>
      <p:sp>
        <p:nvSpPr>
          <p:cNvPr id="29" name="Rectangle 28"/>
          <p:cNvSpPr/>
          <p:nvPr/>
        </p:nvSpPr>
        <p:spPr>
          <a:xfrm>
            <a:off x="1125480" y="4732182"/>
            <a:ext cx="2286000" cy="381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854218" y="4707353"/>
            <a:ext cx="2286000" cy="3810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ab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996623" y="3813504"/>
            <a:ext cx="26252" cy="904215"/>
          </a:xfrm>
          <a:prstGeom prst="straightConnector1">
            <a:avLst/>
          </a:prstGeom>
          <a:ln w="28575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171700" y="5605103"/>
            <a:ext cx="4044718" cy="89729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Other examples of idempotent operations in practice?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510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836"/>
    </mc:Choice>
    <mc:Fallback xmlns="">
      <p:transition spd="slow" advTm="120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9" grpId="0" animBg="1"/>
    </p:bldLst>
  </p:timing>
  <p:extLst mod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/>
          <p:cNvSpPr/>
          <p:nvPr/>
        </p:nvSpPr>
        <p:spPr>
          <a:xfrm>
            <a:off x="3767838" y="1141809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971550" y="1141809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algn="ctr">
              <a:defRPr/>
            </a:pPr>
            <a:r>
              <a:rPr lang="en-US" dirty="0" smtClean="0"/>
              <a:t>Sending Mail Together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1477777" y="2972197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447800" y="1523603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8" idx="2"/>
          </p:cNvCxnSpPr>
          <p:nvPr/>
        </p:nvCxnSpPr>
        <p:spPr>
          <a:xfrm>
            <a:off x="2171700" y="2361803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259077" y="2971403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229100" y="1522809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47" name="Straight Arrow Connector 46"/>
          <p:cNvCxnSpPr>
            <a:stCxn id="46" idx="2"/>
          </p:cNvCxnSpPr>
          <p:nvPr/>
        </p:nvCxnSpPr>
        <p:spPr>
          <a:xfrm>
            <a:off x="4953000" y="2361009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930432" y="3395334"/>
            <a:ext cx="1298668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242228" y="3827967"/>
            <a:ext cx="1258910" cy="723900"/>
          </a:xfrm>
          <a:prstGeom prst="straightConnector1">
            <a:avLst/>
          </a:prstGeom>
          <a:ln w="28575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flipH="1">
            <a:off x="3579766" y="3819379"/>
            <a:ext cx="1408090" cy="738121"/>
          </a:xfrm>
          <a:prstGeom prst="straightConnector1">
            <a:avLst/>
          </a:prstGeom>
          <a:ln w="28575"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661013" y="3997520"/>
            <a:ext cx="1143000" cy="3048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m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ail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msg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65675" y="3999309"/>
            <a:ext cx="1143000" cy="3048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mail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msg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20" name="Multiply 19"/>
          <p:cNvSpPr/>
          <p:nvPr/>
        </p:nvSpPr>
        <p:spPr>
          <a:xfrm>
            <a:off x="4835465" y="3828734"/>
            <a:ext cx="685800" cy="609600"/>
          </a:xfrm>
          <a:prstGeom prst="mathMultiply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523920" y="1040221"/>
            <a:ext cx="1143000" cy="3048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Mail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msg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2328967" y="4582675"/>
            <a:ext cx="2400300" cy="117547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Mail Server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4804013" y="5506224"/>
            <a:ext cx="3468330" cy="8183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Do not always have the option of replicating resources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379401" y="3552318"/>
            <a:ext cx="2362200" cy="1066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Assumption: </a:t>
            </a:r>
          </a:p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Only idempotent operations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186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975"/>
    </mc:Choice>
    <mc:Fallback xmlns="">
      <p:transition spd="slow" advTm="112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2" grpId="0" animBg="1"/>
      <p:bldP spid="45" grpId="0" animBg="1"/>
      <p:bldP spid="46" grpId="0" animBg="1"/>
      <p:bldP spid="17" grpId="0" animBg="1"/>
      <p:bldP spid="18" grpId="0" animBg="1"/>
      <p:bldP spid="20" grpId="0" animBg="1"/>
      <p:bldP spid="27" grpId="0" animBg="1"/>
      <p:bldP spid="19" grpId="0" animBg="1"/>
      <p:bldP spid="21" grpId="0" animBg="1"/>
    </p:bldLst>
  </p:timing>
  <p:extLst mod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/>
          <p:cNvSpPr/>
          <p:nvPr/>
        </p:nvSpPr>
        <p:spPr>
          <a:xfrm>
            <a:off x="3767838" y="1141809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971550" y="1141809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Replicated Model: Issues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1477777" y="2971403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447800" y="1523603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8" idx="2"/>
          </p:cNvCxnSpPr>
          <p:nvPr/>
        </p:nvCxnSpPr>
        <p:spPr>
          <a:xfrm>
            <a:off x="2171700" y="2361803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259077" y="2971403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229100" y="1522809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47" name="Straight Arrow Connector 46"/>
          <p:cNvCxnSpPr>
            <a:stCxn id="46" idx="2"/>
          </p:cNvCxnSpPr>
          <p:nvPr/>
        </p:nvCxnSpPr>
        <p:spPr>
          <a:xfrm>
            <a:off x="4953000" y="2361009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930432" y="3395334"/>
            <a:ext cx="1298668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2117354" y="4876800"/>
            <a:ext cx="5159746" cy="6620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Consistency issues of causality and concurrent operations (to be addressed later)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2117354" y="5638800"/>
            <a:ext cx="5159746" cy="990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Correctness and performance issues when </a:t>
            </a:r>
            <a:r>
              <a:rPr lang="en-US" dirty="0"/>
              <a:t>model is non deterministic, </a:t>
            </a:r>
            <a:r>
              <a:rPr lang="en-US" dirty="0" smtClean="0"/>
              <a:t>accesses </a:t>
            </a:r>
            <a:r>
              <a:rPr lang="en-US" dirty="0"/>
              <a:t>central </a:t>
            </a:r>
            <a:r>
              <a:rPr lang="en-US" dirty="0" smtClean="0"/>
              <a:t>resources, and has side effects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6352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38"/>
    </mc:Choice>
    <mc:Fallback xmlns="">
      <p:transition spd="slow" advTm="19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187" x="4367213" y="4108450"/>
          <p14:tracePt t="3211" x="4367213" y="4125913"/>
          <p14:tracePt t="3230" x="4357688" y="4187825"/>
          <p14:tracePt t="3243" x="4357688" y="4214813"/>
          <p14:tracePt t="3270" x="4348163" y="4295775"/>
          <p14:tracePt t="3302" x="4357688" y="4510088"/>
          <p14:tracePt t="3312" x="4411663" y="4679950"/>
          <p14:tracePt t="3337" x="4419600" y="4714875"/>
          <p14:tracePt t="3370" x="4456113" y="4822825"/>
          <p14:tracePt t="3373" x="4483100" y="4894263"/>
          <p14:tracePt t="3404" x="4554538" y="5072063"/>
          <p14:tracePt t="3436" x="4679950" y="5313363"/>
          <p14:tracePt t="3448" x="4724400" y="5384800"/>
          <p14:tracePt t="3471" x="4857750" y="5527675"/>
          <p14:tracePt t="3503" x="4946650" y="5616575"/>
          <p14:tracePt t="3511" x="4983163" y="5653088"/>
          <p14:tracePt t="3538" x="5054600" y="5688013"/>
          <p14:tracePt t="3570" x="5089525" y="5715000"/>
          <p14:tracePt t="3590" x="5133975" y="5724525"/>
          <p14:tracePt t="3621" x="5205413" y="5732463"/>
          <p14:tracePt t="3640" x="5241925" y="5732463"/>
          <p14:tracePt t="3672" x="5295900" y="5724525"/>
          <p14:tracePt t="3690" x="5303838" y="5724525"/>
          <p14:tracePt t="3705" x="5313363" y="5705475"/>
          <p14:tracePt t="3745" x="5313363" y="5697538"/>
          <p14:tracePt t="3765" x="5313363" y="5661025"/>
          <p14:tracePt t="3784" x="5286375" y="5634038"/>
          <p14:tracePt t="3805" x="5268913" y="5599113"/>
          <p14:tracePt t="3837" x="5180013" y="5491163"/>
          <p14:tracePt t="3847" x="5116513" y="5429250"/>
          <p14:tracePt t="3861" x="5089525" y="5419725"/>
          <p14:tracePt t="3878" x="5045075" y="5394325"/>
          <p14:tracePt t="3891" x="5037138" y="5384800"/>
          <p14:tracePt t="3919" x="5018088" y="5384800"/>
          <p14:tracePt t="3941" x="4991100" y="5384800"/>
          <p14:tracePt t="3973" x="4875213" y="5384800"/>
          <p14:tracePt t="3985" x="4732338" y="5411788"/>
          <p14:tracePt t="3997" x="4697413" y="5419725"/>
          <p14:tracePt t="4017" x="4572000" y="5446713"/>
          <p14:tracePt t="4035" x="4402138" y="5473700"/>
          <p14:tracePt t="4046" x="4340225" y="5483225"/>
          <p14:tracePt t="4066" x="4197350" y="5500688"/>
          <p14:tracePt t="4078" x="4170363" y="5510213"/>
          <p14:tracePt t="4097" x="4108450" y="5518150"/>
          <p14:tracePt t="4118" x="4089400" y="5518150"/>
          <p14:tracePt t="4127" x="4062413" y="5518150"/>
          <p14:tracePt t="4141" x="4037013" y="5518150"/>
          <p14:tracePt t="4159" x="3983038" y="5518150"/>
          <p14:tracePt t="4173" x="3946525" y="5527675"/>
          <p14:tracePt t="4191" x="3894138" y="5527675"/>
          <p14:tracePt t="4208" x="3803650" y="5527675"/>
          <p14:tracePt t="4224" x="3759200" y="5518150"/>
          <p14:tracePt t="4241" x="3697288" y="5510213"/>
          <p14:tracePt t="4257" x="3670300" y="5500688"/>
          <p14:tracePt t="4274" x="3633788" y="5491163"/>
          <p14:tracePt t="4291" x="3616325" y="5491163"/>
          <p14:tracePt t="4307" x="3608388" y="5483225"/>
          <p14:tracePt t="4409" x="3608388" y="5473700"/>
          <p14:tracePt t="4427" x="3616325" y="5465763"/>
          <p14:tracePt t="4441" x="3633788" y="5465763"/>
          <p14:tracePt t="4459" x="3732213" y="5465763"/>
          <p14:tracePt t="4470" x="3776663" y="5465763"/>
          <p14:tracePt t="4492" x="3867150" y="5465763"/>
          <p14:tracePt t="4504" x="3929063" y="5465763"/>
          <p14:tracePt t="4522" x="4027488" y="5456238"/>
          <p14:tracePt t="4535" x="4062413" y="5456238"/>
          <p14:tracePt t="4555" x="4160838" y="5446713"/>
          <p14:tracePt t="4568" x="4224338" y="5446713"/>
          <p14:tracePt t="4580" x="4303713" y="5446713"/>
          <p14:tracePt t="4601" x="4491038" y="5429250"/>
          <p14:tracePt t="4611" x="4572000" y="5429250"/>
          <p14:tracePt t="4631" x="4705350" y="5402263"/>
          <p14:tracePt t="4643" x="4751388" y="5394325"/>
          <p14:tracePt t="4662" x="4857750" y="5348288"/>
          <p14:tracePt t="4675" x="4894263" y="5340350"/>
          <p14:tracePt t="4711" x="4919663" y="5330825"/>
          <p14:tracePt t="4722" x="4946650" y="5322888"/>
          <p14:tracePt t="4741" x="5027613" y="5303838"/>
          <p14:tracePt t="4752" x="5054600" y="5286375"/>
          <p14:tracePt t="4771" x="5133975" y="5268913"/>
          <p14:tracePt t="4782" x="5143500" y="5268913"/>
          <p14:tracePt t="4803" x="5197475" y="5251450"/>
          <p14:tracePt t="4816" x="5224463" y="5241925"/>
          <p14:tracePt t="4835" x="5259388" y="5241925"/>
          <p14:tracePt t="4848" x="5286375" y="5232400"/>
          <p14:tracePt t="4867" x="5340350" y="5214938"/>
          <p14:tracePt t="4879" x="5357813" y="5205413"/>
          <p14:tracePt t="4897" x="5419725" y="5187950"/>
          <p14:tracePt t="4910" x="5438775" y="5187950"/>
          <p14:tracePt t="4931" x="5491163" y="5160963"/>
          <p14:tracePt t="4943" x="5518150" y="5153025"/>
          <p14:tracePt t="4961" x="5589588" y="5126038"/>
          <p14:tracePt t="4976" x="5616575" y="5126038"/>
          <p14:tracePt t="4993" x="5688013" y="5099050"/>
          <p14:tracePt t="5011" x="5705475" y="5089525"/>
          <p14:tracePt t="5026" x="5776913" y="5081588"/>
          <p14:tracePt t="5043" x="5840413" y="5062538"/>
          <p14:tracePt t="5060" x="5867400" y="5062538"/>
          <p14:tracePt t="5077" x="5929313" y="5054600"/>
          <p14:tracePt t="5093" x="5946775" y="5054600"/>
          <p14:tracePt t="5124" x="6054725" y="5037138"/>
          <p14:tracePt t="5134" x="6197600" y="5037138"/>
          <p14:tracePt t="5145" x="6242050" y="5037138"/>
          <p14:tracePt t="5165" x="6357938" y="5037138"/>
          <p14:tracePt t="5177" x="6402388" y="5027613"/>
          <p14:tracePt t="5196" x="6483350" y="5027613"/>
          <p14:tracePt t="5211" x="6500813" y="5018088"/>
          <p14:tracePt t="5228" x="6581775" y="5018088"/>
          <p14:tracePt t="5244" x="6608763" y="5018088"/>
          <p14:tracePt t="5261" x="6697663" y="5010150"/>
          <p14:tracePt t="5277" x="6732588" y="5010150"/>
          <p14:tracePt t="5294" x="6804025" y="5010150"/>
          <p14:tracePt t="5311" x="6840538" y="5010150"/>
          <p14:tracePt t="5327" x="6875463" y="5010150"/>
          <p14:tracePt t="5344" x="6919913" y="5010150"/>
          <p14:tracePt t="5367" x="6946900" y="5010150"/>
          <p14:tracePt t="5492" x="6919913" y="5037138"/>
          <p14:tracePt t="5512" x="6831013" y="5062538"/>
          <p14:tracePt t="5523" x="6769100" y="5081588"/>
          <p14:tracePt t="5543" x="6589713" y="5116513"/>
          <p14:tracePt t="5556" x="6527800" y="5126038"/>
          <p14:tracePt t="5575" x="6402388" y="5170488"/>
          <p14:tracePt t="5587" x="6348413" y="5180013"/>
          <p14:tracePt t="5606" x="6188075" y="5224463"/>
          <p14:tracePt t="5619" x="6108700" y="5241925"/>
          <p14:tracePt t="5637" x="5875338" y="5303838"/>
          <p14:tracePt t="5651" x="5768975" y="5330825"/>
          <p14:tracePt t="5668" x="5572125" y="5375275"/>
          <p14:tracePt t="5681" x="5483225" y="5394325"/>
          <p14:tracePt t="5699" x="5303838" y="5429250"/>
          <p14:tracePt t="5712" x="5276850" y="5438775"/>
          <p14:tracePt t="5731" x="5081588" y="5473700"/>
          <p14:tracePt t="5746" x="5010150" y="5491163"/>
          <p14:tracePt t="5763" x="4830763" y="5545138"/>
          <p14:tracePt t="5779" x="4776788" y="5554663"/>
          <p14:tracePt t="5796" x="4643438" y="5581650"/>
          <p14:tracePt t="5812" x="4598988" y="5599113"/>
          <p14:tracePt t="5829" x="4537075" y="5608638"/>
          <p14:tracePt t="5846" x="4473575" y="5626100"/>
          <p14:tracePt t="5863" x="4384675" y="5643563"/>
          <p14:tracePt t="5881" x="4268788" y="5670550"/>
          <p14:tracePt t="5896" x="4232275" y="5670550"/>
          <p14:tracePt t="5913" x="4125913" y="5697538"/>
          <p14:tracePt t="5930" x="4098925" y="5697538"/>
          <p14:tracePt t="5946" x="3965575" y="5715000"/>
          <p14:tracePt t="5965" x="3902075" y="5724525"/>
          <p14:tracePt t="5985" x="3875088" y="5724525"/>
          <p14:tracePt t="5997" x="3857625" y="5724525"/>
          <p14:tracePt t="6031" x="3848100" y="5724525"/>
          <p14:tracePt t="6063" x="3830638" y="5715000"/>
          <p14:tracePt t="6074" x="3822700" y="5705475"/>
          <p14:tracePt t="6094" x="3786188" y="5680075"/>
          <p14:tracePt t="6127" x="3768725" y="5661025"/>
          <p14:tracePt t="6138" x="3751263" y="5661025"/>
          <p14:tracePt t="6158" x="3751263" y="5653088"/>
          <p14:tracePt t="6169" x="3741738" y="5643563"/>
          <p14:tracePt t="6188" x="3724275" y="5643563"/>
          <p14:tracePt t="6199" x="3724275" y="5634038"/>
          <p14:tracePt t="6485" x="3714750" y="5634038"/>
          <p14:tracePt t="6549" x="3714750" y="5643563"/>
          <p14:tracePt t="6579" x="3724275" y="5661025"/>
          <p14:tracePt t="6624" x="3732213" y="5670550"/>
          <p14:tracePt t="6661" x="3732213" y="5680075"/>
          <p14:tracePt t="6673" x="3732213" y="5688013"/>
          <p14:tracePt t="6692" x="3732213" y="5697538"/>
          <p14:tracePt t="6704" x="3732213" y="5715000"/>
          <p14:tracePt t="6723" x="3732213" y="5732463"/>
          <p14:tracePt t="6756" x="3724275" y="5751513"/>
          <p14:tracePt t="6768" x="3724275" y="5759450"/>
          <p14:tracePt t="6799" x="3724275" y="5776913"/>
          <p14:tracePt t="6818" x="3714750" y="5803900"/>
          <p14:tracePt t="6829" x="3705225" y="5803900"/>
          <p14:tracePt t="6849" x="3705225" y="5813425"/>
          <p14:tracePt t="6881" x="3705225" y="5830888"/>
          <p14:tracePt t="6905" x="3705225" y="5840413"/>
          <p14:tracePt t="6938" x="3705225" y="5848350"/>
          <p14:tracePt t="6958" x="3705225" y="5857875"/>
          <p14:tracePt t="6969" x="3705225" y="5867400"/>
          <p14:tracePt t="7006" x="3705225" y="5884863"/>
          <p14:tracePt t="7019" x="3705225" y="5894388"/>
          <p14:tracePt t="7037" x="3705225" y="5911850"/>
          <p14:tracePt t="7064" x="3705225" y="5919788"/>
          <p14:tracePt t="7131" x="3724275" y="5929313"/>
          <p14:tracePt t="7157" x="3741738" y="5938838"/>
          <p14:tracePt t="7196" x="3759200" y="5938838"/>
          <p14:tracePt t="7207" x="3776663" y="5938838"/>
          <p14:tracePt t="7227" x="3803650" y="5929313"/>
          <p14:tracePt t="7238" x="3813175" y="5929313"/>
          <p14:tracePt t="7258" x="3848100" y="5919788"/>
          <p14:tracePt t="7271" x="3875088" y="5911850"/>
          <p14:tracePt t="7289" x="3929063" y="5884863"/>
          <p14:tracePt t="7302" x="3965575" y="5857875"/>
          <p14:tracePt t="7320" x="4017963" y="5822950"/>
          <p14:tracePt t="7331" x="4037013" y="5803900"/>
          <p14:tracePt t="7352" x="4081463" y="5759450"/>
          <p14:tracePt t="7363" x="4125913" y="5732463"/>
          <p14:tracePt t="7382" x="4170363" y="5688013"/>
          <p14:tracePt t="7395" x="4187825" y="5661025"/>
          <p14:tracePt t="7414" x="4251325" y="5616575"/>
          <p14:tracePt t="7425" x="4268788" y="5608638"/>
          <p14:tracePt t="7445" x="4295775" y="5572125"/>
          <p14:tracePt t="7458" x="4313238" y="5562600"/>
          <p14:tracePt t="7475" x="4348163" y="5518150"/>
          <p14:tracePt t="7504" x="4375150" y="5510213"/>
          <p14:tracePt t="7524" x="4384675" y="5491163"/>
          <p14:tracePt t="7558" x="4419600" y="5473700"/>
          <p14:tracePt t="7572" x="4419600" y="5465763"/>
          <p14:tracePt t="7624" x="4438650" y="5456238"/>
          <p14:tracePt t="7669" x="4456113" y="5456238"/>
          <p14:tracePt t="7692" x="4465638" y="5456238"/>
          <p14:tracePt t="7712" x="4483100" y="5456238"/>
          <p14:tracePt t="7724" x="4491038" y="5456238"/>
          <p14:tracePt t="7742" x="4500563" y="5456238"/>
          <p14:tracePt t="7762" x="4537075" y="5456238"/>
          <p14:tracePt t="7774" x="4545013" y="5456238"/>
          <p14:tracePt t="7786" x="4554538" y="5456238"/>
          <p14:tracePt t="7805" x="4572000" y="5456238"/>
          <p14:tracePt t="7818" x="4581525" y="5456238"/>
          <p14:tracePt t="7839" x="4608513" y="5456238"/>
          <p14:tracePt t="7851" x="4616450" y="5456238"/>
          <p14:tracePt t="7877" x="4643438" y="5446713"/>
          <p14:tracePt t="7889" x="4660900" y="5446713"/>
          <p14:tracePt t="7902" x="4679950" y="5438775"/>
          <p14:tracePt t="7913" x="4687888" y="5438775"/>
          <p14:tracePt t="7932" x="4705350" y="5438775"/>
          <p14:tracePt t="7945" x="4724400" y="5438775"/>
          <p14:tracePt t="7963" x="4768850" y="5429250"/>
          <p14:tracePt t="7975" x="4786313" y="5419725"/>
          <p14:tracePt t="7994" x="4848225" y="5411788"/>
          <p14:tracePt t="8013" x="4884738" y="5402263"/>
          <p14:tracePt t="8025" x="4902200" y="5402263"/>
          <p14:tracePt t="8044" x="4965700" y="5394325"/>
          <p14:tracePt t="8056" x="4973638" y="5394325"/>
          <p14:tracePt t="8076" x="5018088" y="5394325"/>
          <p14:tracePt t="8087" x="5045075" y="5394325"/>
          <p14:tracePt t="8116" x="5099050" y="5384800"/>
          <p14:tracePt t="8122" x="5126038" y="5384800"/>
          <p14:tracePt t="8138" x="5170488" y="5384800"/>
          <p14:tracePt t="8164" x="5224463" y="5375275"/>
          <p14:tracePt t="8184" x="5232400" y="5375275"/>
          <p14:tracePt t="8196" x="5241925" y="5375275"/>
          <p14:tracePt t="8216" x="5286375" y="5375275"/>
          <p14:tracePt t="8227" x="5313363" y="5375275"/>
          <p14:tracePt t="8246" x="5357813" y="5367338"/>
          <p14:tracePt t="8258" x="5384800" y="5367338"/>
          <p14:tracePt t="8278" x="5402263" y="5367338"/>
          <p14:tracePt t="8290" x="5411788" y="5367338"/>
          <p14:tracePt t="8310" x="5465763" y="5357813"/>
          <p14:tracePt t="8322" x="5483225" y="5357813"/>
          <p14:tracePt t="8343" x="5527675" y="5348288"/>
          <p14:tracePt t="8354" x="5545138" y="5348288"/>
          <p14:tracePt t="8373" x="5572125" y="5340350"/>
          <p14:tracePt t="8388" x="5589588" y="5340350"/>
          <p14:tracePt t="8405" x="5626100" y="5330825"/>
          <p14:tracePt t="8422" x="5643563" y="5330825"/>
          <p14:tracePt t="8438" x="5680075" y="5330825"/>
          <p14:tracePt t="8455" x="5705475" y="5330825"/>
          <p14:tracePt t="8472" x="5751513" y="5330825"/>
          <p14:tracePt t="8488" x="5768975" y="5330825"/>
          <p14:tracePt t="8505" x="5813425" y="5322888"/>
          <p14:tracePt t="8522" x="5830888" y="5322888"/>
          <p14:tracePt t="8538" x="5875338" y="5313363"/>
          <p14:tracePt t="8555" x="5894388" y="5313363"/>
          <p14:tracePt t="8572" x="5938838" y="5313363"/>
          <p14:tracePt t="8589" x="5965825" y="5303838"/>
          <p14:tracePt t="8605" x="6000750" y="5303838"/>
          <p14:tracePt t="8623" x="6010275" y="5303838"/>
          <p14:tracePt t="8639" x="6027738" y="5295900"/>
          <p14:tracePt t="8689" x="6037263" y="5295900"/>
          <p14:tracePt t="8703" x="6045200" y="5295900"/>
          <p14:tracePt t="8713" x="6054725" y="5295900"/>
          <p14:tracePt t="8752" x="6062663" y="5295900"/>
        </p14:tracePtLst>
      </p14:laserTrace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Replicated vs Centralized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34752" y="1141809"/>
            <a:ext cx="2880612" cy="457319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2" name="Oval 21"/>
          <p:cNvSpPr/>
          <p:nvPr/>
        </p:nvSpPr>
        <p:spPr>
          <a:xfrm>
            <a:off x="5905500" y="1218406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3109212" y="1218406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3615439" y="3048794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585462" y="1600200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26" name="Straight Arrow Connector 25"/>
          <p:cNvCxnSpPr>
            <a:stCxn id="25" idx="2"/>
          </p:cNvCxnSpPr>
          <p:nvPr/>
        </p:nvCxnSpPr>
        <p:spPr>
          <a:xfrm>
            <a:off x="4309362" y="2438400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6396739" y="3048000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6366762" y="1599406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29" name="Straight Arrow Connector 28"/>
          <p:cNvCxnSpPr>
            <a:stCxn id="28" idx="2"/>
          </p:cNvCxnSpPr>
          <p:nvPr/>
        </p:nvCxnSpPr>
        <p:spPr>
          <a:xfrm>
            <a:off x="7090662" y="2437606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H="1">
            <a:off x="5068094" y="3471931"/>
            <a:ext cx="1298668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79898" y="4210422"/>
            <a:ext cx="2400300" cy="14274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57200" y="1295400"/>
            <a:ext cx="2399506" cy="129460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479898" y="2677588"/>
            <a:ext cx="2400300" cy="14274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986125" y="2972197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956148" y="1523603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36" name="Straight Arrow Connector 35"/>
          <p:cNvCxnSpPr>
            <a:stCxn id="35" idx="2"/>
          </p:cNvCxnSpPr>
          <p:nvPr/>
        </p:nvCxnSpPr>
        <p:spPr>
          <a:xfrm>
            <a:off x="1680048" y="2361803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013687" y="4420791"/>
            <a:ext cx="1390261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1732342" y="3810397"/>
            <a:ext cx="794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ctangle 56"/>
          <p:cNvSpPr/>
          <p:nvPr/>
        </p:nvSpPr>
        <p:spPr>
          <a:xfrm>
            <a:off x="3048000" y="1143000"/>
            <a:ext cx="5334000" cy="327779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58" name="TextBox 57"/>
          <p:cNvSpPr txBox="1"/>
          <p:nvPr/>
        </p:nvSpPr>
        <p:spPr>
          <a:xfrm>
            <a:off x="5471759" y="3587468"/>
            <a:ext cx="457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ym typeface="Wingdings"/>
              </a:rPr>
              <a:t></a:t>
            </a:r>
            <a:endParaRPr lang="en-US" sz="44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8647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53"/>
    </mc:Choice>
    <mc:Fallback xmlns="">
      <p:transition spd="slow" advTm="156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213" x="6062663" y="5286375"/>
          <p14:tracePt t="3232" x="6045200" y="5251450"/>
          <p14:tracePt t="3245" x="6037263" y="5214938"/>
          <p14:tracePt t="3266" x="6010275" y="5089525"/>
          <p14:tracePt t="3276" x="5991225" y="4991100"/>
          <p14:tracePt t="3295" x="5929313" y="4705350"/>
          <p14:tracePt t="3307" x="5894388" y="4608513"/>
          <p14:tracePt t="3328" x="5867400" y="4483100"/>
          <p14:tracePt t="3339" x="5857875" y="4429125"/>
          <p14:tracePt t="3358" x="5830888" y="4330700"/>
          <p14:tracePt t="3372" x="5822950" y="4303713"/>
          <p14:tracePt t="3383" x="5803900" y="4286250"/>
          <p14:tracePt t="3405" x="5786438" y="4224338"/>
          <p14:tracePt t="3684" x="5786438" y="4205288"/>
          <p14:tracePt t="3705" x="5776913" y="4179888"/>
          <p14:tracePt t="3716" x="5776913" y="4170363"/>
          <p14:tracePt t="3831" x="5795963" y="4170363"/>
          <p14:tracePt t="3845" x="5803900" y="4170363"/>
          <p14:tracePt t="3862" x="5848350" y="4179888"/>
          <p14:tracePt t="3874" x="5857875" y="4179888"/>
          <p14:tracePt t="3895" x="5884863" y="4179888"/>
          <p14:tracePt t="3906" x="5902325" y="4179888"/>
          <p14:tracePt t="3926" x="5938838" y="4179888"/>
          <p14:tracePt t="3936" x="5965825" y="4170363"/>
          <p14:tracePt t="3956" x="6018213" y="4160838"/>
          <p14:tracePt t="3968" x="6072188" y="4152900"/>
          <p14:tracePt t="3986" x="6161088" y="4108450"/>
          <p14:tracePt t="4000" x="6170613" y="4108450"/>
          <p14:tracePt t="4017" x="6224588" y="4071938"/>
          <p14:tracePt t="4035" x="6242050" y="4054475"/>
          <p14:tracePt t="4051" x="6269038" y="4037013"/>
          <p14:tracePt t="4078" x="6296025" y="4017963"/>
          <p14:tracePt t="4122" x="6313488" y="4000500"/>
          <p14:tracePt t="4146" x="6330950" y="3973513"/>
          <p14:tracePt t="4155" x="6340475" y="3965575"/>
          <p14:tracePt t="4184" x="6340475" y="3956050"/>
          <p14:tracePt t="4202" x="6348413" y="3938588"/>
          <p14:tracePt t="4256" x="6348413" y="3929063"/>
          <p14:tracePt t="4281" x="6348413" y="3919538"/>
          <p14:tracePt t="6042" x="6340475" y="3911600"/>
          <p14:tracePt t="6106" x="6330950" y="3911600"/>
          <p14:tracePt t="6133" x="6323013" y="3911600"/>
          <p14:tracePt t="6146" x="6303963" y="3911600"/>
          <p14:tracePt t="6159" x="6303963" y="3902075"/>
          <p14:tracePt t="6176" x="6296025" y="3902075"/>
          <p14:tracePt t="6190" x="6276975" y="3902075"/>
          <p14:tracePt t="6213" x="6269038" y="3902075"/>
          <p14:tracePt t="6232" x="6232525" y="3894138"/>
          <p14:tracePt t="6252" x="6197600" y="3894138"/>
          <p14:tracePt t="6280" x="6170613" y="3884613"/>
          <p14:tracePt t="6298" x="6161088" y="3884613"/>
          <p14:tracePt t="6329" x="6143625" y="3884613"/>
          <p14:tracePt t="6341" x="6134100" y="3875088"/>
          <p14:tracePt t="6360" x="6116638" y="3875088"/>
          <p14:tracePt t="6391" x="6099175" y="3875088"/>
          <p14:tracePt t="6403" x="6089650" y="3875088"/>
          <p14:tracePt t="6434" x="6072188" y="3875088"/>
          <p14:tracePt t="6531" x="6062663" y="3875088"/>
          <p14:tracePt t="6897" x="6054725" y="3875088"/>
          <p14:tracePt t="6971" x="6054725" y="3867150"/>
          <p14:tracePt t="7039" x="6045200" y="3867150"/>
          <p14:tracePt t="7064" x="6045200" y="3857625"/>
          <p14:tracePt t="7083" x="6027738" y="3840163"/>
          <p14:tracePt t="7095" x="6018213" y="3840163"/>
          <p14:tracePt t="7116" x="6010275" y="3813175"/>
          <p14:tracePt t="7148" x="6000750" y="3813175"/>
          <p14:tracePt t="7161" x="5983288" y="3795713"/>
          <p14:tracePt t="7193" x="5946775" y="3751263"/>
          <p14:tracePt t="7210" x="5902325" y="3714750"/>
          <p14:tracePt t="7228" x="5894388" y="3705225"/>
          <p14:tracePt t="7260" x="5732463" y="3608388"/>
          <p14:tracePt t="7272" x="5572125" y="3536950"/>
          <p14:tracePt t="7295" x="5500688" y="3509963"/>
          <p14:tracePt t="7327" x="5303838" y="3446463"/>
          <p14:tracePt t="7337" x="5143500" y="3402013"/>
          <p14:tracePt t="7362" x="5054600" y="3375025"/>
          <p14:tracePt t="7394" x="4697413" y="3322638"/>
          <p14:tracePt t="7399" x="4483100" y="3295650"/>
          <p14:tracePt t="7432" x="4197350" y="3251200"/>
          <p14:tracePt t="7462" x="3884613" y="3205163"/>
          <p14:tracePt t="7494" x="3536950" y="3170238"/>
          <p14:tracePt t="7504" x="3419475" y="3160713"/>
          <p14:tracePt t="7529" x="3152775" y="3133725"/>
          <p14:tracePt t="7561" x="2830513" y="3098800"/>
          <p14:tracePt t="7568" x="2795588" y="3098800"/>
          <p14:tracePt t="7597" x="2608263" y="3089275"/>
          <p14:tracePt t="7630" x="2322513" y="3062288"/>
          <p14:tracePt t="7649" x="2251075" y="3062288"/>
          <p14:tracePt t="7692" x="2081213" y="3062288"/>
          <p14:tracePt t="7697" x="2036763" y="3062288"/>
          <p14:tracePt t="7729" x="1973263" y="3062288"/>
          <p14:tracePt t="7749" x="1847850" y="3054350"/>
          <p14:tracePt t="7780" x="1714500" y="3044825"/>
          <p14:tracePt t="7812" x="1679575" y="3044825"/>
          <p14:tracePt t="7865" x="1660525" y="3036888"/>
          <p14:tracePt t="7884" x="1616075" y="3036888"/>
          <p14:tracePt t="7914" x="1598613" y="3036888"/>
          <p14:tracePt t="7946" x="1554163" y="3036888"/>
          <p14:tracePt t="7978" x="1517650" y="3036888"/>
          <p14:tracePt t="8029" x="1517650" y="3027363"/>
          <p14:tracePt t="8048" x="1527175" y="3017838"/>
          <p14:tracePt t="8080" x="1589088" y="2990850"/>
          <p14:tracePt t="8112" x="1652588" y="2973388"/>
          <p14:tracePt t="8122" x="1714500" y="2955925"/>
          <p14:tracePt t="8154" x="1830388" y="2911475"/>
          <p14:tracePt t="8197" x="1901825" y="2857500"/>
          <p14:tracePt t="8230" x="1955800" y="2768600"/>
          <p14:tracePt t="8250" x="2027238" y="2616200"/>
          <p14:tracePt t="8282" x="2089150" y="2401888"/>
          <p14:tracePt t="8314" x="2098675" y="2374900"/>
          <p14:tracePt t="8327" x="2098675" y="2357438"/>
          <p14:tracePt t="8359" x="2098675" y="2347913"/>
          <p14:tracePt t="8387" x="2108200" y="2347913"/>
          <p14:tracePt t="8419" x="2125663" y="2347913"/>
          <p14:tracePt t="8463" x="2143125" y="2357438"/>
          <p14:tracePt t="8504" x="2152650" y="2357438"/>
          <p14:tracePt t="8518" x="2160588" y="2339975"/>
          <p14:tracePt t="8550" x="2187575" y="2276475"/>
          <p14:tracePt t="8582" x="2187575" y="2081213"/>
          <p14:tracePt t="8592" x="2170113" y="2017713"/>
          <p14:tracePt t="8633" x="2160588" y="1990725"/>
          <p14:tracePt t="8650" x="2143125" y="1973263"/>
          <p14:tracePt t="8682" x="2071688" y="1955800"/>
          <p14:tracePt t="8714" x="1973263" y="1973263"/>
          <p14:tracePt t="8721" x="1919288" y="2000250"/>
          <p14:tracePt t="8752" x="1893888" y="2017713"/>
          <p14:tracePt t="8784" x="1866900" y="2062163"/>
          <p14:tracePt t="8858" x="1857375" y="2062163"/>
          <p14:tracePt t="8875" x="1857375" y="2071688"/>
          <p14:tracePt t="8908" x="1847850" y="2081213"/>
          <p14:tracePt t="8950" x="1839913" y="2089150"/>
          <p14:tracePt t="9013" x="1830388" y="2098675"/>
          <p14:tracePt t="9096" x="1830388" y="2108200"/>
          <p14:tracePt t="9147" x="1830388" y="2116138"/>
          <p14:tracePt t="9205" x="1830388" y="2125663"/>
          <p14:tracePt t="9218" x="1830388" y="2143125"/>
          <p14:tracePt t="9249" x="1830388" y="2205038"/>
          <p14:tracePt t="9268" x="1830388" y="2241550"/>
          <p14:tracePt t="9300" x="1830388" y="2259013"/>
          <p14:tracePt t="9319" x="1830388" y="2303463"/>
          <p14:tracePt t="9351" x="1839913" y="2357438"/>
          <p14:tracePt t="9383" x="1847850" y="2465388"/>
          <p14:tracePt t="9394" x="1847850" y="2517775"/>
          <p14:tracePt t="9425" x="1857375" y="2608263"/>
          <p14:tracePt t="9453" x="1857375" y="2625725"/>
          <p14:tracePt t="9486" x="1893888" y="2813050"/>
          <p14:tracePt t="9518" x="1911350" y="2911475"/>
          <p14:tracePt t="9538" x="1919288" y="2973388"/>
          <p14:tracePt t="9569" x="1928813" y="3054350"/>
          <p14:tracePt t="9588" x="1928813" y="3062288"/>
          <p14:tracePt t="9619" x="1938338" y="3125788"/>
          <p14:tracePt t="9651" x="1938338" y="3187700"/>
          <p14:tracePt t="9661" x="1938338" y="3232150"/>
          <p14:tracePt t="9697" x="1938338" y="3295650"/>
          <p14:tracePt t="9720" x="1938338" y="3322638"/>
          <p14:tracePt t="9753" x="1928813" y="3438525"/>
          <p14:tracePt t="9784" x="1928813" y="3500438"/>
          <p14:tracePt t="9799" x="1928813" y="3544888"/>
          <p14:tracePt t="9830" x="1928813" y="3589338"/>
          <p14:tracePt t="9854" x="1928813" y="3608388"/>
          <p14:tracePt t="9887" x="1928813" y="3616325"/>
          <p14:tracePt t="9927" x="1928813" y="3608388"/>
          <p14:tracePt t="9945" x="1919288" y="3527425"/>
          <p14:tracePt t="9978" x="1911350" y="3348038"/>
          <p14:tracePt t="9989" x="1911350" y="3295650"/>
          <p14:tracePt t="10021" x="1884363" y="3054350"/>
          <p14:tracePt t="10052" x="1857375" y="2795588"/>
          <p14:tracePt t="10079" x="1839913" y="2714625"/>
          <p14:tracePt t="10110" x="1830388" y="2598738"/>
          <p14:tracePt t="10122" x="1822450" y="2562225"/>
          <p14:tracePt t="10153" x="1803400" y="2384425"/>
          <p14:tracePt t="10191" x="1785938" y="2241550"/>
          <p14:tracePt t="10198" x="1776413" y="2143125"/>
          <p14:tracePt t="10229" x="1758950" y="2027238"/>
          <p14:tracePt t="10255" x="1751013" y="1982788"/>
          <p14:tracePt t="10287" x="1751013" y="1955800"/>
          <p14:tracePt t="10320" x="1741488" y="1919288"/>
          <p14:tracePt t="10334" x="1741488" y="1901825"/>
          <p14:tracePt t="10368" x="1731963" y="1893888"/>
          <p14:tracePt t="10389" x="1724025" y="1874838"/>
          <p14:tracePt t="10421" x="1724025" y="1857375"/>
          <p14:tracePt t="10509" x="1724025" y="1874838"/>
          <p14:tracePt t="10528" x="1724025" y="1893888"/>
          <p14:tracePt t="10541" x="1724025" y="1911350"/>
          <p14:tracePt t="10572" x="1724025" y="1982788"/>
          <p14:tracePt t="10591" x="1724025" y="2027238"/>
          <p14:tracePt t="10623" x="1724025" y="2098675"/>
          <p14:tracePt t="10655" x="1724025" y="2187575"/>
          <p14:tracePt t="10664" x="1724025" y="2205038"/>
          <p14:tracePt t="10695" x="1731963" y="2303463"/>
          <p14:tracePt t="10724" x="1731963" y="2393950"/>
          <p14:tracePt t="10756" x="1731963" y="2473325"/>
          <p14:tracePt t="10788" x="1741488" y="2589213"/>
          <p14:tracePt t="10792" x="1741488" y="2625725"/>
          <p14:tracePt t="10823" x="1751013" y="2714625"/>
          <p14:tracePt t="10855" x="1758950" y="2822575"/>
          <p14:tracePt t="10868" x="1758950" y="2847975"/>
          <p14:tracePt t="10900" x="1768475" y="2911475"/>
          <p14:tracePt t="10924" x="1776413" y="3000375"/>
          <p14:tracePt t="10958" x="1785938" y="3089275"/>
          <p14:tracePt t="10990" x="1795463" y="3179763"/>
          <p14:tracePt t="10993" x="1795463" y="3197225"/>
          <p14:tracePt t="11026" x="1795463" y="3232150"/>
          <p14:tracePt t="11058" x="1795463" y="3303588"/>
          <p14:tracePt t="11061" x="1795463" y="3375025"/>
          <p14:tracePt t="11093" x="1803400" y="3446463"/>
          <p14:tracePt t="11125" x="1803400" y="3517900"/>
          <p14:tracePt t="11158" x="1803400" y="3571875"/>
          <p14:tracePt t="11172" x="1803400" y="3608388"/>
          <p14:tracePt t="11199" x="1803400" y="3633788"/>
          <p14:tracePt t="11226" x="1803400" y="3687763"/>
          <p14:tracePt t="11259" x="1803400" y="3724275"/>
          <p14:tracePt t="11291" x="1803400" y="3732213"/>
          <p14:tracePt t="11299" x="1803400" y="3741738"/>
          <p14:tracePt t="11467" x="1803400" y="3732213"/>
          <p14:tracePt t="11484" x="1785938" y="3714750"/>
          <p14:tracePt t="11497" x="1785938" y="3705225"/>
          <p14:tracePt t="11526" x="1776413" y="3660775"/>
          <p14:tracePt t="11558" x="1758950" y="3616325"/>
          <p14:tracePt t="11561" x="1758950" y="3598863"/>
          <p14:tracePt t="11593" x="1741488" y="3536950"/>
          <p14:tracePt t="11625" x="1731963" y="3473450"/>
          <p14:tracePt t="11641" x="1724025" y="3429000"/>
          <p14:tracePt t="11669" x="1724025" y="3402013"/>
          <p14:tracePt t="11694" x="1724025" y="3384550"/>
          <p14:tracePt t="11726" x="1724025" y="3357563"/>
          <p14:tracePt t="11732" x="1724025" y="3330575"/>
          <p14:tracePt t="11760" x="1724025" y="3295650"/>
          <p14:tracePt t="11792" x="1714500" y="3241675"/>
          <p14:tracePt t="11801" x="1704975" y="3205163"/>
          <p14:tracePt t="11828" x="1704975" y="3179763"/>
          <p14:tracePt t="11861" x="1697038" y="3152775"/>
          <p14:tracePt t="11864" x="1687513" y="3133725"/>
          <p14:tracePt t="11895" x="1687513" y="3116263"/>
          <p14:tracePt t="11926" x="1679575" y="3089275"/>
          <p14:tracePt t="11939" x="1670050" y="3081338"/>
          <p14:tracePt t="11961" x="1670050" y="3044825"/>
          <p14:tracePt t="11992" x="1660525" y="3027363"/>
          <p14:tracePt t="12006" x="1660525" y="3017838"/>
        </p14:tracePtLst>
      </p14:laserTrace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Echoer to IM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" y="1143000"/>
            <a:ext cx="7980310" cy="1918570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1"/>
          <a:stretch/>
        </p:blipFill>
        <p:spPr bwMode="auto">
          <a:xfrm>
            <a:off x="212774" y="3803516"/>
            <a:ext cx="8433826" cy="160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ight Arrow 6"/>
          <p:cNvSpPr/>
          <p:nvPr/>
        </p:nvSpPr>
        <p:spPr>
          <a:xfrm rot="5400000">
            <a:off x="3287138" y="3113662"/>
            <a:ext cx="740924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720088" y="5410200"/>
            <a:ext cx="4747512" cy="838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More than one architecture to implement this user interface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101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549"/>
    </mc:Choice>
    <mc:Fallback xmlns="">
      <p:transition spd="slow" advTm="515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2703" x="6429375" y="2660650"/>
          <p14:tracePt t="2740" x="6419850" y="2660650"/>
          <p14:tracePt t="2786" x="6411913" y="2652713"/>
          <p14:tracePt t="3049" x="6402388" y="2652713"/>
          <p14:tracePt t="3075" x="6384925" y="2643188"/>
          <p14:tracePt t="3087" x="6375400" y="2643188"/>
          <p14:tracePt t="3099" x="6367463" y="2643188"/>
          <p14:tracePt t="3126" x="6340475" y="2633663"/>
          <p14:tracePt t="3157" x="6232525" y="2581275"/>
          <p14:tracePt t="3162" x="6215063" y="2581275"/>
          <p14:tracePt t="3193" x="6143625" y="2536825"/>
          <p14:tracePt t="3224" x="6072188" y="2490788"/>
          <p14:tracePt t="3242" x="6037263" y="2465388"/>
          <p14:tracePt t="3259" x="6010275" y="2465388"/>
          <p14:tracePt t="3293" x="5946775" y="2419350"/>
          <p14:tracePt t="3304" x="5911850" y="2411413"/>
          <p14:tracePt t="3326" x="5902325" y="2393950"/>
          <p14:tracePt t="3357" x="5840413" y="2357438"/>
          <p14:tracePt t="3367" x="5813425" y="2339975"/>
          <p14:tracePt t="3393" x="5786438" y="2330450"/>
          <p14:tracePt t="3424" x="5705475" y="2276475"/>
          <p14:tracePt t="3429" x="5680075" y="2268538"/>
          <p14:tracePt t="3462" x="5616575" y="2232025"/>
          <p14:tracePt t="3493" x="5545138" y="2197100"/>
          <p14:tracePt t="3510" x="5510213" y="2170113"/>
          <p14:tracePt t="3527" x="5483225" y="2160588"/>
          <p14:tracePt t="3558" x="5419725" y="2116138"/>
          <p14:tracePt t="3573" x="5357813" y="2089150"/>
          <p14:tracePt t="3606" x="5303838" y="2054225"/>
          <p14:tracePt t="3628" x="5286375" y="2044700"/>
          <p14:tracePt t="3658" x="5241925" y="2017713"/>
          <p14:tracePt t="3665" x="5232400" y="2000250"/>
          <p14:tracePt t="3694" x="5187950" y="1973263"/>
          <p14:tracePt t="3725" x="5170488" y="1955800"/>
          <p14:tracePt t="3742" x="5133975" y="1928813"/>
          <p14:tracePt t="3762" x="5133975" y="1919288"/>
          <p14:tracePt t="3793" x="5126038" y="1919288"/>
          <p14:tracePt t="3919" x="5116513" y="1919288"/>
          <p14:tracePt t="4078" x="5116513" y="1911350"/>
          <p14:tracePt t="4235" x="5116513" y="1901825"/>
          <p14:tracePt t="4606" x="5116513" y="1893888"/>
          <p14:tracePt t="4688" x="5116513" y="1884363"/>
          <p14:tracePt t="4720" x="5126038" y="1874838"/>
          <p14:tracePt t="4734" x="5133975" y="1866900"/>
          <p14:tracePt t="4751" x="5153025" y="1839913"/>
          <p14:tracePt t="4765" x="5153025" y="1822450"/>
          <p14:tracePt t="4796" x="5160963" y="1731963"/>
          <p14:tracePt t="4815" x="5160963" y="1687513"/>
          <p14:tracePt t="4840" x="5160963" y="1679575"/>
          <p14:tracePt t="4874" x="5153025" y="1679575"/>
          <p14:tracePt t="4898" x="5116513" y="1652588"/>
          <p14:tracePt t="4929" x="5010150" y="1608138"/>
          <p14:tracePt t="4936" x="4983163" y="1598613"/>
          <p14:tracePt t="4965" x="4894263" y="1581150"/>
          <p14:tracePt t="4996" x="4732338" y="1544638"/>
          <p14:tracePt t="4999" x="4687888" y="1536700"/>
          <p14:tracePt t="5030" x="4581525" y="1527175"/>
          <p14:tracePt t="5049" x="4483100" y="1527175"/>
          <p14:tracePt t="5066" x="4419600" y="1536700"/>
          <p14:tracePt t="5107" x="4251325" y="1554163"/>
          <p14:tracePt t="5113" x="4160838" y="1562100"/>
          <p14:tracePt t="5133" x="4133850" y="1562100"/>
          <p14:tracePt t="5164" x="4044950" y="1571625"/>
          <p14:tracePt t="5173" x="3983038" y="1581150"/>
          <p14:tracePt t="5199" x="3965575" y="1589088"/>
          <p14:tracePt t="5230" x="3884613" y="1625600"/>
          <p14:tracePt t="5238" x="3840163" y="1633538"/>
          <p14:tracePt t="5266" x="3803650" y="1643063"/>
          <p14:tracePt t="5297" x="3697288" y="1670050"/>
          <p14:tracePt t="5300" x="3670300" y="1679575"/>
          <p14:tracePt t="5331" x="3598863" y="1697038"/>
          <p14:tracePt t="5349" x="3544888" y="1724025"/>
          <p14:tracePt t="5367" x="3527425" y="1741488"/>
          <p14:tracePt t="5398" x="3429000" y="1847850"/>
          <p14:tracePt t="5411" x="3322638" y="1982788"/>
          <p14:tracePt t="5438" x="3276600" y="2062163"/>
          <p14:tracePt t="5467" x="3197225" y="2187575"/>
          <p14:tracePt t="5498" x="3098800" y="2401888"/>
          <p14:tracePt t="5506" x="3054350" y="2527300"/>
          <p14:tracePt t="5534" x="3027363" y="2581275"/>
          <p14:tracePt t="5565" x="2982913" y="2724150"/>
          <p14:tracePt t="5568" x="2955925" y="2786063"/>
          <p14:tracePt t="5603" x="2946400" y="2813050"/>
          <p14:tracePt t="5628" x="2946400" y="2830513"/>
          <p14:tracePt t="5678" x="2973388" y="2830513"/>
          <p14:tracePt t="5690" x="2990850" y="2813050"/>
          <p14:tracePt t="5710" x="3027363" y="2786063"/>
          <p14:tracePt t="5735" x="3036888" y="2768600"/>
          <p14:tracePt t="5765" x="3098800" y="2697163"/>
          <p14:tracePt t="5774" x="3170238" y="2616200"/>
          <p14:tracePt t="5804" x="3286125" y="2446338"/>
          <p14:tracePt t="5835" x="3303588" y="2419350"/>
          <p14:tracePt t="5837" x="3348038" y="2330450"/>
          <p14:tracePt t="5868" x="3402013" y="2179638"/>
          <p14:tracePt t="5879" x="3419475" y="2108200"/>
          <p14:tracePt t="5903" x="3465513" y="1982788"/>
          <p14:tracePt t="5935" x="3490913" y="1884363"/>
          <p14:tracePt t="5941" x="3490913" y="1857375"/>
          <p14:tracePt t="5969" x="3509963" y="1803400"/>
          <p14:tracePt t="6000" x="3517900" y="1714500"/>
          <p14:tracePt t="6004" x="3527425" y="1697038"/>
          <p14:tracePt t="6036" x="3536950" y="1633538"/>
          <p14:tracePt t="6055" x="3536950" y="1598613"/>
          <p14:tracePt t="6088" x="3544888" y="1536700"/>
          <p14:tracePt t="6115" x="3544888" y="1517650"/>
          <p14:tracePt t="6136" x="3544888" y="1500188"/>
          <p14:tracePt t="6167" x="3554413" y="1455738"/>
          <p14:tracePt t="6177" x="3554413" y="1438275"/>
          <p14:tracePt t="6204" x="3562350" y="1411288"/>
          <p14:tracePt t="6235" x="3562350" y="1393825"/>
          <p14:tracePt t="6290" x="3562350" y="1384300"/>
          <p14:tracePt t="6403" x="3554413" y="1384300"/>
          <p14:tracePt t="6415" x="3554413" y="1393825"/>
          <p14:tracePt t="6493" x="3544888" y="1393825"/>
          <p14:tracePt t="6650" x="3536950" y="1393825"/>
          <p14:tracePt t="6965" x="3527425" y="1401763"/>
          <p14:tracePt t="6984" x="3509963" y="1428750"/>
          <p14:tracePt t="6996" x="3500438" y="1446213"/>
          <p14:tracePt t="7015" x="3500438" y="1455738"/>
          <p14:tracePt t="7043" x="3500438" y="1465263"/>
          <p14:tracePt t="7062" x="3473450" y="1517650"/>
          <p14:tracePt t="7074" x="3473450" y="1536700"/>
          <p14:tracePt t="7094" x="3446463" y="1598613"/>
          <p14:tracePt t="7106" x="3438525" y="1616075"/>
          <p14:tracePt t="7124" x="3429000" y="1670050"/>
          <p14:tracePt t="7136" x="3429000" y="1687513"/>
          <p14:tracePt t="7155" x="3411538" y="1724025"/>
          <p14:tracePt t="7190" x="3384550" y="1776413"/>
          <p14:tracePt t="7201" x="3367088" y="1785938"/>
          <p14:tracePt t="7224" x="3348038" y="1839913"/>
          <p14:tracePt t="7234" x="3330575" y="1847850"/>
          <p14:tracePt t="7246" x="3322638" y="1866900"/>
          <p14:tracePt t="7265" x="3276600" y="1911350"/>
          <p14:tracePt t="7276" x="3241675" y="1946275"/>
          <p14:tracePt t="7296" x="3197225" y="2000250"/>
          <p14:tracePt t="7314" x="3179763" y="2017713"/>
          <p14:tracePt t="7327" x="3160713" y="2044700"/>
          <p14:tracePt t="7346" x="3152775" y="2062163"/>
          <p14:tracePt t="7358" x="3133725" y="2081213"/>
          <p14:tracePt t="7376" x="3098800" y="2133600"/>
          <p14:tracePt t="7390" x="3081338" y="2152650"/>
          <p14:tracePt t="7408" x="3062288" y="2179638"/>
          <p14:tracePt t="7441" x="3027363" y="2214563"/>
          <p14:tracePt t="7454" x="3017838" y="2214563"/>
          <p14:tracePt t="7472" x="2990850" y="2232025"/>
          <p14:tracePt t="7497" x="2973388" y="2251075"/>
          <p14:tracePt t="7517" x="2955925" y="2259013"/>
          <p14:tracePt t="7535" x="2946400" y="2259013"/>
          <p14:tracePt t="7564" x="2938463" y="2259013"/>
          <p14:tracePt t="7582" x="2928938" y="2259013"/>
          <p14:tracePt t="7627" x="2911475" y="2251075"/>
          <p14:tracePt t="7639" x="2894013" y="2241550"/>
          <p14:tracePt t="7658" x="2867025" y="2224088"/>
          <p14:tracePt t="7670" x="2857500" y="2214563"/>
          <p14:tracePt t="7689" x="2822575" y="2197100"/>
          <p14:tracePt t="7708" x="2786063" y="2170113"/>
          <p14:tracePt t="7719" x="2751138" y="2152650"/>
          <p14:tracePt t="7740" x="2670175" y="2098675"/>
          <p14:tracePt t="7751" x="2643188" y="2081213"/>
          <p14:tracePt t="7771" x="2571750" y="2044700"/>
          <p14:tracePt t="7784" x="2544763" y="2027238"/>
          <p14:tracePt t="7801" x="2490788" y="2000250"/>
          <p14:tracePt t="7814" x="2473325" y="2000250"/>
          <p14:tracePt t="7840" x="2446338" y="1982788"/>
          <p14:tracePt t="7852" x="2428875" y="1973263"/>
          <p14:tracePt t="7864" x="2401888" y="1965325"/>
          <p14:tracePt t="7876" x="2384425" y="1955800"/>
          <p14:tracePt t="7895" x="2330450" y="1928813"/>
          <p14:tracePt t="7914" x="2276475" y="1911350"/>
          <p14:tracePt t="7926" x="2259013" y="1911350"/>
          <p14:tracePt t="7944" x="2187575" y="1874838"/>
          <p14:tracePt t="7959" x="2152650" y="1857375"/>
          <p14:tracePt t="7978" x="2027238" y="1768475"/>
          <p14:tracePt t="7994" x="2000250" y="1751013"/>
          <p14:tracePt t="8010" x="1928813" y="1704975"/>
          <p14:tracePt t="8026" x="1911350" y="1687513"/>
          <p14:tracePt t="8044" x="1866900" y="1670050"/>
          <p14:tracePt t="8059" x="1847850" y="1652588"/>
          <p14:tracePt t="8076" x="1803400" y="1625600"/>
          <p14:tracePt t="8093" x="1776413" y="1625600"/>
          <p14:tracePt t="8118" x="1741488" y="1616075"/>
          <p14:tracePt t="8145" x="1731963" y="1616075"/>
          <p14:tracePt t="8164" x="1731963" y="1608138"/>
          <p14:tracePt t="8174" x="1724025" y="1608138"/>
          <p14:tracePt t="8195" x="1714500" y="1608138"/>
          <p14:tracePt t="8245" x="1697038" y="1608138"/>
          <p14:tracePt t="8254" x="1679575" y="1608138"/>
          <p14:tracePt t="8274" x="1660525" y="1608138"/>
          <p14:tracePt t="8285" x="1652588" y="1608138"/>
          <p14:tracePt t="8304" x="1616075" y="1608138"/>
          <p14:tracePt t="8316" x="1598613" y="1608138"/>
          <p14:tracePt t="8394" x="1589088" y="1608138"/>
          <p14:tracePt t="8476" x="1589088" y="1616075"/>
          <p14:tracePt t="9816" x="1589088" y="1633538"/>
          <p14:tracePt t="9875" x="1589088" y="1643063"/>
          <p14:tracePt t="9907" x="1598613" y="1643063"/>
          <p14:tracePt t="9955" x="1598613" y="1652588"/>
          <p14:tracePt t="9967" x="1608138" y="1652588"/>
          <p14:tracePt t="10014" x="1616075" y="1652588"/>
          <p14:tracePt t="10113" x="1616075" y="1660525"/>
          <p14:tracePt t="10258" x="1608138" y="1660525"/>
          <p14:tracePt t="10270" x="1598613" y="1679575"/>
          <p14:tracePt t="10282" x="1589088" y="1697038"/>
          <p14:tracePt t="10301" x="1571625" y="1731963"/>
          <p14:tracePt t="10315" x="1571625" y="1751013"/>
          <p14:tracePt t="10334" x="1554163" y="1812925"/>
          <p14:tracePt t="10345" x="1544638" y="1874838"/>
          <p14:tracePt t="10365" x="1482725" y="2054225"/>
          <p14:tracePt t="10376" x="1455738" y="2133600"/>
          <p14:tracePt t="10396" x="1401763" y="2312988"/>
          <p14:tracePt t="10407" x="1384300" y="2384425"/>
          <p14:tracePt t="10425" x="1366838" y="2482850"/>
          <p14:tracePt t="10438" x="1366838" y="2517775"/>
          <p14:tracePt t="10457" x="1366838" y="2598738"/>
          <p14:tracePt t="10475" x="1366838" y="2697163"/>
          <p14:tracePt t="10487" x="1366838" y="2732088"/>
          <p14:tracePt t="10506" x="1357313" y="2822575"/>
          <p14:tracePt t="10519" x="1357313" y="2857500"/>
          <p14:tracePt t="10537" x="1357313" y="2928938"/>
          <p14:tracePt t="10551" x="1357313" y="2973388"/>
          <p14:tracePt t="10569" x="1366838" y="3071813"/>
          <p14:tracePt t="10586" x="1374775" y="3108325"/>
          <p14:tracePt t="10602" x="1384300" y="3170238"/>
          <p14:tracePt t="10618" x="1393825" y="3197225"/>
          <p14:tracePt t="10636" x="1411288" y="3268663"/>
          <p14:tracePt t="10651" x="1428750" y="3303588"/>
          <p14:tracePt t="10668" x="1438275" y="3330575"/>
          <p14:tracePt t="10685" x="1465263" y="3394075"/>
          <p14:tracePt t="10702" x="1490663" y="3438525"/>
          <p14:tracePt t="10718" x="1517650" y="3482975"/>
          <p14:tracePt t="10735" x="1527175" y="3509963"/>
          <p14:tracePt t="10752" x="1554163" y="3562350"/>
          <p14:tracePt t="10769" x="1571625" y="3598863"/>
          <p14:tracePt t="10787" x="1589088" y="3625850"/>
          <p14:tracePt t="10806" x="1625600" y="3670300"/>
          <p14:tracePt t="10819" x="1643063" y="3687763"/>
          <p14:tracePt t="10836" x="1687513" y="3732213"/>
          <p14:tracePt t="10852" x="1704975" y="3751263"/>
          <p14:tracePt t="10869" x="1751013" y="3786188"/>
          <p14:tracePt t="10886" x="1768475" y="3803650"/>
          <p14:tracePt t="10902" x="1812925" y="3857625"/>
          <p14:tracePt t="10919" x="1830388" y="3875088"/>
          <p14:tracePt t="10936" x="1874838" y="3919538"/>
          <p14:tracePt t="10953" x="1919288" y="3965575"/>
          <p14:tracePt t="10976" x="1965325" y="4017963"/>
          <p14:tracePt t="11001" x="1973263" y="4044950"/>
          <p14:tracePt t="11013" x="1982788" y="4044950"/>
          <p14:tracePt t="11039" x="1990725" y="4044950"/>
          <p14:tracePt t="11084" x="1990725" y="4054475"/>
          <p14:tracePt t="11216" x="1990725" y="4062413"/>
          <p14:tracePt t="12206" x="2000250" y="4062413"/>
          <p14:tracePt t="12378" x="2017713" y="4071938"/>
          <p14:tracePt t="12391" x="2027238" y="4071938"/>
          <p14:tracePt t="12409" x="2044700" y="4081463"/>
          <p14:tracePt t="12421" x="2054225" y="4081463"/>
          <p14:tracePt t="12441" x="2089150" y="4098925"/>
          <p14:tracePt t="12452" x="2108200" y="4108450"/>
          <p14:tracePt t="12471" x="2125663" y="4108450"/>
          <p14:tracePt t="12482" x="2133600" y="4116388"/>
          <p14:tracePt t="12501" x="2152650" y="4125913"/>
          <p14:tracePt t="12516" x="2170113" y="4133850"/>
          <p14:tracePt t="12533" x="2179638" y="4133850"/>
          <p14:tracePt t="12546" x="2187575" y="4133850"/>
          <p14:tracePt t="12629" x="2187575" y="4152900"/>
          <p14:tracePt t="12641" x="2160588" y="4152900"/>
          <p14:tracePt t="12660" x="2116138" y="4170363"/>
          <p14:tracePt t="12672" x="2098675" y="4179888"/>
          <p14:tracePt t="12690" x="2017713" y="4197350"/>
          <p14:tracePt t="12702" x="2000250" y="4197350"/>
          <p14:tracePt t="12722" x="1938338" y="4214813"/>
          <p14:tracePt t="12734" x="1919288" y="4214813"/>
          <p14:tracePt t="12752" x="1847850" y="4232275"/>
          <p14:tracePt t="12771" x="1758950" y="4251325"/>
          <p14:tracePt t="12784" x="1714500" y="4268788"/>
          <p14:tracePt t="12803" x="1643063" y="4286250"/>
          <p14:tracePt t="12815" x="1608138" y="4286250"/>
          <p14:tracePt t="12835" x="1536700" y="4295775"/>
          <p14:tracePt t="12846" x="1517650" y="4303713"/>
          <p14:tracePt t="12866" x="1455738" y="4322763"/>
          <p14:tracePt t="12879" x="1428750" y="4330700"/>
          <p14:tracePt t="12898" x="1366838" y="4340225"/>
          <p14:tracePt t="12922" x="1347788" y="4340225"/>
          <p14:tracePt t="12943" x="1295400" y="4348163"/>
          <p14:tracePt t="12960" x="1231900" y="4357688"/>
          <p14:tracePt t="12972" x="1214438" y="4357688"/>
          <p14:tracePt t="12990" x="1169988" y="4357688"/>
          <p14:tracePt t="13002" x="1160463" y="4357688"/>
          <p14:tracePt t="13022" x="1116013" y="4357688"/>
          <p14:tracePt t="13034" x="1089025" y="4357688"/>
          <p14:tracePt t="13052" x="1071563" y="4357688"/>
          <p14:tracePt t="13064" x="1044575" y="4357688"/>
          <p14:tracePt t="13083" x="1000125" y="4357688"/>
          <p14:tracePt t="13097" x="990600" y="4357688"/>
          <p14:tracePt t="13117" x="946150" y="4357688"/>
          <p14:tracePt t="13133" x="884238" y="4357688"/>
          <p14:tracePt t="13158" x="830263" y="4348163"/>
          <p14:tracePt t="13179" x="795338" y="4348163"/>
          <p14:tracePt t="13190" x="776288" y="4348163"/>
          <p14:tracePt t="13211" x="731838" y="4348163"/>
          <p14:tracePt t="13221" x="714375" y="4348163"/>
          <p14:tracePt t="13240" x="696913" y="4348163"/>
          <p14:tracePt t="13261" x="660400" y="4348163"/>
          <p14:tracePt t="13272" x="642938" y="4348163"/>
          <p14:tracePt t="13304" x="608013" y="4348163"/>
          <p14:tracePt t="13338" x="561975" y="4348163"/>
          <p14:tracePt t="13447" x="554038" y="4348163"/>
          <p14:tracePt t="13678" x="561975" y="4348163"/>
          <p14:tracePt t="13698" x="561975" y="4357688"/>
          <p14:tracePt t="13731" x="571500" y="4357688"/>
          <p14:tracePt t="14609" x="581025" y="4357688"/>
          <p14:tracePt t="14642" x="588963" y="4357688"/>
          <p14:tracePt t="14655" x="598488" y="4357688"/>
          <p14:tracePt t="14703" x="608013" y="4357688"/>
          <p14:tracePt t="14716" x="615950" y="4357688"/>
          <p14:tracePt t="14737" x="642938" y="4348163"/>
          <p14:tracePt t="14747" x="652463" y="4348163"/>
          <p14:tracePt t="14768" x="669925" y="4348163"/>
          <p14:tracePt t="14778" x="679450" y="4348163"/>
          <p14:tracePt t="14797" x="696913" y="4348163"/>
          <p14:tracePt t="14809" x="704850" y="4348163"/>
          <p14:tracePt t="14829" x="741363" y="4348163"/>
          <p14:tracePt t="14848" x="776288" y="4348163"/>
          <p14:tracePt t="14873" x="803275" y="4348163"/>
          <p14:tracePt t="14892" x="839788" y="4348163"/>
          <p14:tracePt t="14905" x="847725" y="4340225"/>
          <p14:tracePt t="14924" x="874713" y="4340225"/>
          <p14:tracePt t="14950" x="884238" y="4340225"/>
          <p14:tracePt t="14970" x="911225" y="4340225"/>
          <p14:tracePt t="15018" x="919163" y="4340225"/>
          <p14:tracePt t="15050" x="928688" y="4340225"/>
          <p14:tracePt t="15084" x="938213" y="4340225"/>
          <p14:tracePt t="15317" x="938213" y="4348163"/>
          <p14:tracePt t="15329" x="938213" y="4357688"/>
          <p14:tracePt t="15349" x="938213" y="4367213"/>
          <p14:tracePt t="15380" x="938213" y="4402138"/>
          <p14:tracePt t="15392" x="938213" y="4411663"/>
          <p14:tracePt t="15411" x="938213" y="4473575"/>
          <p14:tracePt t="15424" x="938213" y="4500563"/>
          <p14:tracePt t="15442" x="938213" y="4537075"/>
          <p14:tracePt t="15475" x="938213" y="4572000"/>
          <p14:tracePt t="15487" x="938213" y="4589463"/>
          <p14:tracePt t="15505" x="938213" y="4598988"/>
          <p14:tracePt t="15518" x="938213" y="4625975"/>
          <p14:tracePt t="15537" x="938213" y="4633913"/>
          <p14:tracePt t="15549" x="938213" y="4643438"/>
          <p14:tracePt t="15568" x="938213" y="4670425"/>
          <p14:tracePt t="15580" x="938213" y="4697413"/>
          <p14:tracePt t="15599" x="938213" y="4741863"/>
          <p14:tracePt t="15611" x="938213" y="4751388"/>
          <p14:tracePt t="15631" x="946150" y="4786313"/>
          <p14:tracePt t="15642" x="946150" y="4803775"/>
          <p14:tracePt t="15663" x="955675" y="4848225"/>
          <p14:tracePt t="15675" x="955675" y="4867275"/>
          <p14:tracePt t="15694" x="965200" y="4902200"/>
          <p14:tracePt t="15749" x="965200" y="4911725"/>
          <p14:tracePt t="15864" x="965200" y="4919663"/>
          <p14:tracePt t="15981" x="973138" y="4919663"/>
          <p14:tracePt t="16088" x="982663" y="4902200"/>
          <p14:tracePt t="16119" x="982663" y="4875213"/>
          <p14:tracePt t="16132" x="982663" y="4867275"/>
          <p14:tracePt t="16150" x="990600" y="4830763"/>
          <p14:tracePt t="16162" x="990600" y="4822825"/>
          <p14:tracePt t="16181" x="1000125" y="4786313"/>
          <p14:tracePt t="16193" x="1000125" y="4768850"/>
          <p14:tracePt t="16212" x="1009650" y="4705350"/>
          <p14:tracePt t="16225" x="1009650" y="4679950"/>
          <p14:tracePt t="16244" x="1017588" y="4598988"/>
          <p14:tracePt t="16256" x="1017588" y="4572000"/>
          <p14:tracePt t="16275" x="1017588" y="4518025"/>
          <p14:tracePt t="16288" x="1017588" y="4491038"/>
          <p14:tracePt t="16308" x="1027113" y="4438650"/>
          <p14:tracePt t="16325" x="1027113" y="4375150"/>
          <p14:tracePt t="16339" x="1027113" y="4357688"/>
          <p14:tracePt t="16358" x="1036638" y="4313238"/>
          <p14:tracePt t="16371" x="1036638" y="4303713"/>
          <p14:tracePt t="16389" x="1036638" y="4276725"/>
          <p14:tracePt t="16414" x="1036638" y="4259263"/>
          <p14:tracePt t="16433" x="1036638" y="4241800"/>
          <p14:tracePt t="16480" x="1044575" y="4232275"/>
          <p14:tracePt t="16513" x="1054100" y="4214813"/>
          <p14:tracePt t="16560" x="1062038" y="4205288"/>
          <p14:tracePt t="16571" x="1081088" y="4205288"/>
          <p14:tracePt t="16591" x="1108075" y="4187825"/>
          <p14:tracePt t="16603" x="1125538" y="4187825"/>
          <p14:tracePt t="16622" x="1133475" y="4187825"/>
          <p14:tracePt t="16635" x="1143000" y="4187825"/>
          <p14:tracePt t="16653" x="1152525" y="4187825"/>
          <p14:tracePt t="16680" x="1169988" y="4187825"/>
          <p14:tracePt t="16701" x="1187450" y="4187825"/>
          <p14:tracePt t="16712" x="1196975" y="4187825"/>
          <p14:tracePt t="16731" x="1204913" y="4187825"/>
          <p14:tracePt t="16758" x="1214438" y="4187825"/>
          <p14:tracePt t="17064" x="1204913" y="4187825"/>
          <p14:tracePt t="17075" x="1204913" y="4197350"/>
          <p14:tracePt t="17094" x="1187450" y="4197350"/>
          <p14:tracePt t="17126" x="1169988" y="4205288"/>
          <p14:tracePt t="17156" x="1152525" y="4224338"/>
          <p14:tracePt t="17168" x="1133475" y="4224338"/>
          <p14:tracePt t="17206" x="1125538" y="4232275"/>
          <p14:tracePt t="17218" x="1125538" y="4241800"/>
          <p14:tracePt t="17238" x="1089025" y="4251325"/>
          <p14:tracePt t="17249" x="1071563" y="4259263"/>
          <p14:tracePt t="17269" x="1027113" y="4268788"/>
          <p14:tracePt t="17281" x="1017588" y="4268788"/>
          <p14:tracePt t="17298" x="973138" y="4276725"/>
          <p14:tracePt t="17349" x="965200" y="4276725"/>
          <p14:tracePt t="17408" x="965200" y="4286250"/>
          <p14:tracePt t="17426" x="946150" y="4286250"/>
          <p14:tracePt t="17451" x="938213" y="4286250"/>
          <p14:tracePt t="17483" x="919163" y="4286250"/>
          <p14:tracePt t="17503" x="911225" y="4286250"/>
          <p14:tracePt t="17515" x="893763" y="4286250"/>
          <p14:tracePt t="17546" x="884238" y="4286250"/>
          <p14:tracePt t="17564" x="874713" y="4286250"/>
          <p14:tracePt t="17639" x="866775" y="4286250"/>
          <p14:tracePt t="17756" x="857250" y="4286250"/>
          <p14:tracePt t="17972" x="866775" y="4286250"/>
          <p14:tracePt t="17991" x="874713" y="4286250"/>
          <p14:tracePt t="18004" x="893763" y="4286250"/>
          <p14:tracePt t="18022" x="901700" y="4286250"/>
          <p14:tracePt t="18034" x="919163" y="4286250"/>
          <p14:tracePt t="18054" x="973138" y="4286250"/>
          <p14:tracePt t="18065" x="1017588" y="4286250"/>
          <p14:tracePt t="18085" x="1116013" y="4286250"/>
          <p14:tracePt t="18097" x="1152525" y="4295775"/>
          <p14:tracePt t="18123" x="1187450" y="4295775"/>
          <p14:tracePt t="18135" x="1214438" y="4295775"/>
          <p14:tracePt t="18148" x="1241425" y="4303713"/>
          <p14:tracePt t="18161" x="1285875" y="4303713"/>
          <p14:tracePt t="18179" x="1347788" y="4313238"/>
          <p14:tracePt t="18194" x="1411288" y="4313238"/>
          <p14:tracePt t="18211" x="1517650" y="4322763"/>
          <p14:tracePt t="18228" x="1554163" y="4322763"/>
          <p14:tracePt t="18244" x="1616075" y="4322763"/>
          <p14:tracePt t="18261" x="1625600" y="4322763"/>
          <p14:tracePt t="18279" x="1687513" y="4322763"/>
          <p14:tracePt t="18294" x="1751013" y="4322763"/>
          <p14:tracePt t="18311" x="1768475" y="4322763"/>
          <p14:tracePt t="18328" x="1822450" y="4322763"/>
          <p14:tracePt t="18345" x="1847850" y="4322763"/>
          <p14:tracePt t="18361" x="1874838" y="4322763"/>
          <p14:tracePt t="18379" x="1893888" y="4322763"/>
          <p14:tracePt t="18396" x="1973263" y="4330700"/>
          <p14:tracePt t="18413" x="2017713" y="4330700"/>
          <p14:tracePt t="18428" x="2027238" y="4330700"/>
          <p14:tracePt t="18446" x="2054225" y="4340225"/>
          <p14:tracePt t="18462" x="2081213" y="4340225"/>
          <p14:tracePt t="18479" x="2125663" y="4340225"/>
          <p14:tracePt t="18495" x="2152650" y="4340225"/>
          <p14:tracePt t="18512" x="2205038" y="4340225"/>
          <p14:tracePt t="18529" x="2268538" y="4340225"/>
          <p14:tracePt t="18545" x="2276475" y="4340225"/>
          <p14:tracePt t="18562" x="2330450" y="4340225"/>
          <p14:tracePt t="18589" x="2339975" y="4340225"/>
          <p14:tracePt t="18615" x="2366963" y="4340225"/>
          <p14:tracePt t="18633" x="2384425" y="4340225"/>
          <p14:tracePt t="18646" x="2393950" y="4340225"/>
          <p14:tracePt t="18664" x="2411413" y="4340225"/>
          <p14:tracePt t="18695" x="2419350" y="4340225"/>
          <p14:tracePt t="18810" x="2428875" y="4340225"/>
          <p14:tracePt t="19102" x="2419350" y="4340225"/>
          <p14:tracePt t="19120" x="2393950" y="4340225"/>
          <p14:tracePt t="19134" x="2384425" y="4340225"/>
          <p14:tracePt t="19152" x="2330450" y="4348163"/>
          <p14:tracePt t="19171" x="2268538" y="4348163"/>
          <p14:tracePt t="19183" x="2241550" y="4348163"/>
          <p14:tracePt t="19202" x="2187575" y="4348163"/>
          <p14:tracePt t="19213" x="2170113" y="4348163"/>
          <p14:tracePt t="19233" x="2116138" y="4357688"/>
          <p14:tracePt t="19245" x="2098675" y="4367213"/>
          <p14:tracePt t="19264" x="2044700" y="4375150"/>
          <p14:tracePt t="19275" x="2017713" y="4384675"/>
          <p14:tracePt t="19294" x="1928813" y="4402138"/>
          <p14:tracePt t="19307" x="1884363" y="4411663"/>
          <p14:tracePt t="19325" x="1812925" y="4429125"/>
          <p14:tracePt t="19339" x="1795463" y="4438650"/>
          <p14:tracePt t="19357" x="1731963" y="4456113"/>
          <p14:tracePt t="19369" x="1724025" y="4456113"/>
          <p14:tracePt t="19389" x="1679575" y="4465638"/>
          <p14:tracePt t="19400" x="1643063" y="4473575"/>
          <p14:tracePt t="19420" x="1581150" y="4483100"/>
          <p14:tracePt t="19439" x="1527175" y="4500563"/>
          <p14:tracePt t="19450" x="1509713" y="4500563"/>
          <p14:tracePt t="19469" x="1465263" y="4518025"/>
          <p14:tracePt t="19482" x="1455738" y="4518025"/>
          <p14:tracePt t="19499" x="1446213" y="4518025"/>
          <p14:tracePt t="19515" x="1428750" y="4527550"/>
          <p14:tracePt t="19532" x="1411288" y="4537075"/>
          <p14:tracePt t="19549" x="1393825" y="4537075"/>
          <p14:tracePt t="19565" x="1347788" y="4554538"/>
          <p14:tracePt t="19593" x="1330325" y="4554538"/>
          <p14:tracePt t="19761" x="1330325" y="4562475"/>
          <p14:tracePt t="19781" x="1330325" y="4581525"/>
          <p14:tracePt t="19813" x="1339850" y="4589463"/>
          <p14:tracePt t="19825" x="1339850" y="4598988"/>
          <p14:tracePt t="19844" x="1347788" y="4608513"/>
          <p14:tracePt t="19872" x="1357313" y="4643438"/>
          <p14:tracePt t="19891" x="1366838" y="4660900"/>
          <p14:tracePt t="19902" x="1374775" y="4679950"/>
          <p14:tracePt t="19923" x="1384300" y="4705350"/>
          <p14:tracePt t="19942" x="1393825" y="4751388"/>
          <p14:tracePt t="19953" x="1393825" y="4768850"/>
          <p14:tracePt t="19973" x="1401763" y="4768850"/>
          <p14:tracePt t="19985" x="1401763" y="4786313"/>
          <p14:tracePt t="20004" x="1411288" y="4795838"/>
          <p14:tracePt t="20016" x="1411288" y="4803775"/>
          <p14:tracePt t="20035" x="1419225" y="4822825"/>
          <p14:tracePt t="20046" x="1428750" y="4840288"/>
          <p14:tracePt t="20065" x="1428750" y="4848225"/>
          <p14:tracePt t="20080" x="1438275" y="4857750"/>
          <p14:tracePt t="20097" x="1438275" y="4867275"/>
          <p14:tracePt t="20141" x="1438275" y="4875213"/>
          <p14:tracePt t="20381" x="1438275" y="4884738"/>
          <p14:tracePt t="20534" x="1446213" y="4884738"/>
          <p14:tracePt t="20760" x="1465263" y="4884738"/>
          <p14:tracePt t="20771" x="1465263" y="4875213"/>
          <p14:tracePt t="20790" x="1490663" y="4840288"/>
          <p14:tracePt t="20800" x="1527175" y="4803775"/>
          <p14:tracePt t="20821" x="1598613" y="4724400"/>
          <p14:tracePt t="20832" x="1652588" y="4670425"/>
          <p14:tracePt t="20851" x="1785938" y="4545013"/>
          <p14:tracePt t="20863" x="1847850" y="4483100"/>
          <p14:tracePt t="20883" x="2000250" y="4348163"/>
          <p14:tracePt t="20894" x="2027238" y="4313238"/>
          <p14:tracePt t="20914" x="2205038" y="4187825"/>
          <p14:tracePt t="20926" x="2251075" y="4152900"/>
          <p14:tracePt t="20946" x="2339975" y="4081463"/>
          <p14:tracePt t="20959" x="2384425" y="4054475"/>
          <p14:tracePt t="20977" x="2490788" y="3956050"/>
          <p14:tracePt t="20990" x="2544763" y="3884613"/>
          <p14:tracePt t="21010" x="2705100" y="3724275"/>
          <p14:tracePt t="21021" x="2759075" y="3652838"/>
          <p14:tracePt t="21040" x="2894013" y="3490913"/>
          <p14:tracePt t="21054" x="2938463" y="3419475"/>
          <p14:tracePt t="21072" x="3062288" y="3268663"/>
          <p14:tracePt t="21087" x="3098800" y="3197225"/>
          <p14:tracePt t="21117" x="3232150" y="2990850"/>
          <p14:tracePt t="21136" x="3286125" y="2884488"/>
          <p14:tracePt t="21147" x="3295650" y="2884488"/>
          <p14:tracePt t="21165" x="3303588" y="2857500"/>
          <p14:tracePt t="21306" x="3313113" y="2857500"/>
          <p14:tracePt t="21337" x="3340100" y="2874963"/>
          <p14:tracePt t="21356" x="3375025" y="2919413"/>
          <p14:tracePt t="21370" x="3394075" y="2928938"/>
          <p14:tracePt t="21389" x="3411538" y="2982913"/>
          <p14:tracePt t="21400" x="3419475" y="3000375"/>
          <p14:tracePt t="21420" x="3455988" y="3054350"/>
          <p14:tracePt t="21431" x="3465513" y="3071813"/>
          <p14:tracePt t="21450" x="3482975" y="3108325"/>
          <p14:tracePt t="21462" x="3500438" y="3143250"/>
          <p14:tracePt t="21482" x="3527425" y="3197225"/>
          <p14:tracePt t="21493" x="3536950" y="3214688"/>
          <p14:tracePt t="21512" x="3544888" y="3232150"/>
          <p14:tracePt t="21524" x="3562350" y="3259138"/>
          <p14:tracePt t="21543" x="3571875" y="3295650"/>
          <p14:tracePt t="21556" x="3581400" y="3313113"/>
          <p14:tracePt t="21575" x="3598863" y="3340100"/>
          <p14:tracePt t="21590" x="3598863" y="3348038"/>
          <p14:tracePt t="21606" x="3616325" y="3394075"/>
          <p14:tracePt t="21623" x="3625850" y="3402013"/>
          <p14:tracePt t="21640" x="3625850" y="3411538"/>
          <p14:tracePt t="21656" x="3625850" y="3419475"/>
          <p14:tracePt t="21702" x="3633788" y="3419475"/>
          <p14:tracePt t="28414" x="3633788" y="3429000"/>
          <p14:tracePt t="28447" x="3633788" y="3438525"/>
          <p14:tracePt t="28466" x="3633788" y="3446463"/>
          <p14:tracePt t="28477" x="3643313" y="3465513"/>
          <p14:tracePt t="28497" x="3652838" y="3500438"/>
          <p14:tracePt t="28527" x="3687763" y="3616325"/>
          <p14:tracePt t="28539" x="3705225" y="3679825"/>
          <p14:tracePt t="28563" x="3741738" y="3786188"/>
          <p14:tracePt t="28594" x="3786188" y="3902075"/>
          <p14:tracePt t="28601" x="3803650" y="3929063"/>
          <p14:tracePt t="28630" x="3822700" y="3990975"/>
          <p14:tracePt t="28663" x="3848100" y="4089400"/>
          <p14:tracePt t="28683" x="3884613" y="4187825"/>
          <p14:tracePt t="28701" x="3902075" y="4268788"/>
          <p14:tracePt t="28730" x="3902075" y="4276725"/>
          <p14:tracePt t="28762" x="3929063" y="4357688"/>
          <p14:tracePt t="28764" x="3946525" y="4446588"/>
          <p14:tracePt t="28775" x="3956050" y="4473575"/>
          <p14:tracePt t="28797" x="3973513" y="4510088"/>
          <p14:tracePt t="28828" x="3973513" y="4518025"/>
          <p14:tracePt t="29043" x="3973513" y="4527550"/>
        </p14:tracePtLst>
      </p14:laserTraceLst>
    </p:ext>
  </p:extLs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Centralized Session Member Types</a:t>
            </a:r>
            <a:endParaRPr lang="en-US" dirty="0"/>
          </a:p>
        </p:txBody>
      </p:sp>
      <p:sp>
        <p:nvSpPr>
          <p:cNvPr id="31" name="Oval 30"/>
          <p:cNvSpPr/>
          <p:nvPr/>
        </p:nvSpPr>
        <p:spPr>
          <a:xfrm>
            <a:off x="479898" y="4210422"/>
            <a:ext cx="2400300" cy="14274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/>
          <p:cNvSpPr/>
          <p:nvPr/>
        </p:nvSpPr>
        <p:spPr>
          <a:xfrm>
            <a:off x="457200" y="1295400"/>
            <a:ext cx="2399506" cy="129460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479898" y="2677588"/>
            <a:ext cx="2400300" cy="14274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986125" y="2972197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956148" y="1523603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36" name="Straight Arrow Connector 35"/>
          <p:cNvCxnSpPr>
            <a:stCxn id="35" idx="2"/>
          </p:cNvCxnSpPr>
          <p:nvPr/>
        </p:nvCxnSpPr>
        <p:spPr>
          <a:xfrm>
            <a:off x="1680048" y="2361803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1013687" y="4420791"/>
            <a:ext cx="1390261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1732342" y="3810397"/>
            <a:ext cx="794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3505200" y="1646098"/>
            <a:ext cx="1295400" cy="5932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Slave</a:t>
            </a:r>
          </a:p>
        </p:txBody>
      </p:sp>
      <p:sp>
        <p:nvSpPr>
          <p:cNvPr id="41" name="Rectangle 40"/>
          <p:cNvSpPr/>
          <p:nvPr/>
        </p:nvSpPr>
        <p:spPr>
          <a:xfrm>
            <a:off x="3505200" y="4543285"/>
            <a:ext cx="1295400" cy="5932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Slave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505200" y="3094692"/>
            <a:ext cx="1295400" cy="59320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Master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8812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167"/>
    </mc:Choice>
    <mc:Fallback xmlns="">
      <p:transition spd="slow" advTm="851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  <p:bldP spid="41" grpId="0" animBg="1"/>
      <p:bldP spid="42" grpId="0" animBg="1"/>
    </p:bldLst>
  </p:timing>
  <p:extLst mod="1">
    <p:ext uri="{3A86A75C-4F4B-4683-9AE1-C65F6400EC91}">
      <p14:laserTraceLst xmlns:p14="http://schemas.microsoft.com/office/powerpoint/2010/main">
        <p14:tracePtLst>
          <p14:tracePt t="3113" x="1679575" y="3017838"/>
          <p14:tracePt t="3139" x="1758950" y="3017838"/>
          <p14:tracePt t="3165" x="1928813" y="3017838"/>
          <p14:tracePt t="3197" x="2071688" y="3017838"/>
          <p14:tracePt t="3207" x="2276475" y="3009900"/>
          <p14:tracePt t="3232" x="2347913" y="3000375"/>
          <p14:tracePt t="3264" x="2697163" y="2946400"/>
          <p14:tracePt t="3271" x="3017838" y="2901950"/>
          <p14:tracePt t="3300" x="3143250" y="2884488"/>
          <p14:tracePt t="3332" x="3633788" y="2813050"/>
          <p14:tracePt t="3332" x="3956050" y="2786063"/>
          <p14:tracePt t="3344" x="4062413" y="2776538"/>
          <p14:tracePt t="3366" x="4303713" y="2751138"/>
          <p14:tracePt t="3397" x="4751388" y="2714625"/>
          <p14:tracePt t="3415" x="5180013" y="2679700"/>
          <p14:tracePt t="3433" x="5276850" y="2670175"/>
          <p14:tracePt t="3464" x="5670550" y="2633663"/>
          <p14:tracePt t="3476" x="5875338" y="2608263"/>
          <p14:tracePt t="3501" x="5991225" y="2598738"/>
          <p14:tracePt t="3532" x="6269038" y="2554288"/>
          <p14:tracePt t="3541" x="6456363" y="2527300"/>
          <p14:tracePt t="3566" x="6537325" y="2509838"/>
          <p14:tracePt t="3601" x="6867525" y="2446338"/>
          <p14:tracePt t="3604" x="7126288" y="2411413"/>
          <p14:tracePt t="3633" x="7483475" y="2339975"/>
          <p14:tracePt t="3665" x="7796213" y="2259013"/>
          <p14:tracePt t="3675" x="7840663" y="2241550"/>
          <p14:tracePt t="3701" x="7912100" y="2214563"/>
          <p14:tracePt t="3732" x="7929563" y="2197100"/>
          <p14:tracePt t="3865" x="7939088" y="2197100"/>
          <p14:tracePt t="8049" x="7929563" y="2214563"/>
          <p14:tracePt t="8067" x="7902575" y="2251075"/>
          <p14:tracePt t="8083" x="7885113" y="2259013"/>
          <p14:tracePt t="8114" x="7796213" y="2339975"/>
          <p14:tracePt t="8129" x="7661275" y="2393950"/>
          <p14:tracePt t="8149" x="7572375" y="2419350"/>
          <p14:tracePt t="8180" x="7099300" y="2536825"/>
          <p14:tracePt t="8192" x="6562725" y="2652713"/>
          <p14:tracePt t="8216" x="6419850" y="2687638"/>
          <p14:tracePt t="8248" x="5786438" y="2813050"/>
          <p14:tracePt t="8255" x="5394325" y="2901950"/>
          <p14:tracePt t="8283" x="5276850" y="2919413"/>
          <p14:tracePt t="8314" x="4446588" y="3027363"/>
          <p14:tracePt t="8317" x="4340225" y="3054350"/>
          <p14:tracePt t="8349" x="3902075" y="3098800"/>
          <p14:tracePt t="8383" x="3429000" y="3125788"/>
          <p14:tracePt t="8393" x="3276600" y="3125788"/>
          <p14:tracePt t="8416" x="2751138" y="3143250"/>
          <p14:tracePt t="8448" x="2160588" y="3160713"/>
          <p14:tracePt t="8461" x="2009775" y="3170238"/>
          <p14:tracePt t="8483" x="2000250" y="3170238"/>
          <p14:tracePt t="8515" x="1911350" y="3170238"/>
          <p14:tracePt t="8523" x="1822450" y="3152775"/>
          <p14:tracePt t="8550" x="1785938" y="3133725"/>
          <p14:tracePt t="8595" x="1679575" y="3054350"/>
          <p14:tracePt t="8601" x="1625600" y="2973388"/>
          <p14:tracePt t="8617" x="1625600" y="2955925"/>
          <p14:tracePt t="8648" x="1608138" y="2867025"/>
          <p14:tracePt t="8673" x="1608138" y="2795588"/>
          <p14:tracePt t="8684" x="1608138" y="2705100"/>
          <p14:tracePt t="8715" x="1608138" y="2554288"/>
          <p14:tracePt t="8728" x="1608138" y="2411413"/>
          <p14:tracePt t="8751" x="1608138" y="2374900"/>
          <p14:tracePt t="8782" x="1625600" y="2232025"/>
          <p14:tracePt t="8793" x="1643063" y="2125663"/>
          <p14:tracePt t="8818" x="1652588" y="2071688"/>
          <p14:tracePt t="8849" x="1670050" y="1965325"/>
          <p14:tracePt t="8855" x="1687513" y="1874838"/>
          <p14:tracePt t="8885" x="1697038" y="1874838"/>
          <p14:tracePt t="8916" x="1714500" y="1776413"/>
          <p14:tracePt t="8917" x="1724025" y="1714500"/>
          <p14:tracePt t="8928" x="1731963" y="1679575"/>
          <p14:tracePt t="8952" x="1741488" y="1616075"/>
          <p14:tracePt t="8983" x="1751013" y="1571625"/>
          <p14:tracePt t="9009" x="1768475" y="1544638"/>
          <p14:tracePt t="9028" x="1776413" y="1490663"/>
          <p14:tracePt t="9052" x="1776413" y="1482725"/>
          <p14:tracePt t="9084" x="1785938" y="1465263"/>
          <p14:tracePt t="9183" x="1785938" y="1517650"/>
          <p14:tracePt t="9195" x="1785938" y="1554163"/>
          <p14:tracePt t="9219" x="1785938" y="1608138"/>
          <p14:tracePt t="9250" x="1785938" y="1679575"/>
          <p14:tracePt t="9258" x="1785938" y="1714500"/>
          <p14:tracePt t="9286" x="1768475" y="1866900"/>
          <p14:tracePt t="9319" x="1768475" y="2160588"/>
          <p14:tracePt t="9324" x="1768475" y="2259013"/>
          <p14:tracePt t="9353" x="1776413" y="2446338"/>
          <p14:tracePt t="9384" x="1803400" y="2955925"/>
          <p14:tracePt t="9403" x="1812925" y="3330575"/>
          <p14:tracePt t="9420" x="1822450" y="3509963"/>
          <p14:tracePt t="9453" x="1884363" y="4089400"/>
          <p14:tracePt t="9463" x="1928813" y="4375150"/>
          <p14:tracePt t="9487" x="1955800" y="4572000"/>
          <p14:tracePt t="9519" x="1990725" y="4902200"/>
          <p14:tracePt t="9527" x="2000250" y="4973638"/>
          <p14:tracePt t="9554" x="2017713" y="5214938"/>
          <p14:tracePt t="9595" x="2044700" y="5411788"/>
          <p14:tracePt t="9603" x="2054225" y="5438775"/>
          <p14:tracePt t="9623" x="2054225" y="5456238"/>
          <p14:tracePt t="9654" x="2081213" y="5581650"/>
          <p14:tracePt t="9686" x="2098675" y="5653088"/>
          <p14:tracePt t="9699" x="2108200" y="5670550"/>
          <p14:tracePt t="9763" x="2108200" y="5653088"/>
          <p14:tracePt t="9783" x="2108200" y="5608638"/>
          <p14:tracePt t="9794" x="2108200" y="5581650"/>
          <p14:tracePt t="9821" x="2108200" y="5510213"/>
          <p14:tracePt t="9853" x="2108200" y="5303838"/>
          <p14:tracePt t="9856" x="2098675" y="5241925"/>
          <p14:tracePt t="9888" x="2098675" y="5045075"/>
          <p14:tracePt t="9906" x="2081213" y="4902200"/>
          <p14:tracePt t="9922" x="2081213" y="4840288"/>
          <p14:tracePt t="9954" x="2081213" y="4633913"/>
          <p14:tracePt t="9970" x="2081213" y="4394200"/>
          <p14:tracePt t="9989" x="2081213" y="4303713"/>
          <p14:tracePt t="10020" x="2089150" y="3894138"/>
          <p14:tracePt t="10030" x="2089150" y="3840163"/>
          <p14:tracePt t="10055" x="2089150" y="3598863"/>
          <p14:tracePt t="10095" x="2089150" y="3322638"/>
          <p14:tracePt t="10114" x="2089150" y="3251200"/>
          <p14:tracePt t="10124" x="2089150" y="3241675"/>
          <p14:tracePt t="10156" x="2089150" y="3179763"/>
          <p14:tracePt t="10188" x="2089150" y="3098800"/>
          <p14:tracePt t="10207" x="2089150" y="3081338"/>
          <p14:tracePt t="10241" x="2089150" y="3089275"/>
          <p14:tracePt t="10328" x="2089150" y="3108325"/>
          <p14:tracePt t="10348" x="2089150" y="3133725"/>
          <p14:tracePt t="10379" x="2089150" y="3152775"/>
          <p14:tracePt t="10407" x="2089150" y="3170238"/>
          <p14:tracePt t="10425" x="2089150" y="3214688"/>
          <p14:tracePt t="10457" x="2089150" y="3224213"/>
          <p14:tracePt t="10490" x="2098675" y="3303588"/>
          <p14:tracePt t="10500" x="2098675" y="3313113"/>
          <p14:tracePt t="10524" x="2098675" y="3348038"/>
          <p14:tracePt t="10555" x="2098675" y="3419475"/>
          <p14:tracePt t="10585" x="2098675" y="3465513"/>
          <p14:tracePt t="10597" x="2098675" y="3473450"/>
          <p14:tracePt t="10624" x="2108200" y="3509963"/>
          <p14:tracePt t="10655" x="2108200" y="3544888"/>
          <p14:tracePt t="10678" x="2108200" y="3581400"/>
          <p14:tracePt t="10705" x="2108200" y="3589338"/>
          <p14:tracePt t="10734" x="2116138" y="3598863"/>
          <p14:tracePt t="10754" x="2116138" y="3625850"/>
          <p14:tracePt t="10774" x="2116138" y="3652838"/>
          <p14:tracePt t="10784" x="2116138" y="3670300"/>
          <p14:tracePt t="10804" x="2116138" y="3697288"/>
          <p14:tracePt t="10835" x="2116138" y="3724275"/>
          <p14:tracePt t="10867" x="2125663" y="3741738"/>
          <p14:tracePt t="10894" x="2125663" y="3751263"/>
          <p14:tracePt t="10926" x="2125663" y="3759200"/>
          <p14:tracePt t="11337" x="2125663" y="3768725"/>
          <p14:tracePt t="18901" x="2133600" y="3768725"/>
          <p14:tracePt t="18962" x="2125663" y="3768725"/>
          <p14:tracePt t="19025" x="2116138" y="3741738"/>
          <p14:tracePt t="19044" x="2098675" y="3679825"/>
          <p14:tracePt t="19057" x="2089150" y="3625850"/>
          <p14:tracePt t="19077" x="2027238" y="3429000"/>
          <p14:tracePt t="19103" x="2009775" y="3348038"/>
          <p14:tracePt t="19120" x="1911350" y="2990850"/>
          <p14:tracePt t="19138" x="1847850" y="2732088"/>
          <p14:tracePt t="19153" x="1839913" y="2633663"/>
          <p14:tracePt t="19171" x="1795463" y="2455863"/>
          <p14:tracePt t="19187" x="1785938" y="2411413"/>
          <p14:tracePt t="19220" x="1751013" y="2152650"/>
          <p14:tracePt t="19232" x="1724025" y="1955800"/>
          <p14:tracePt t="19254" x="1714500" y="1874838"/>
          <p14:tracePt t="19287" x="1670050" y="1589088"/>
          <p14:tracePt t="19293" x="1670050" y="1571625"/>
          <p14:tracePt t="19312" x="1670050" y="1527175"/>
          <p14:tracePt t="19325" x="1670050" y="1517650"/>
          <p14:tracePt t="19338" x="1670050" y="1509713"/>
          <p14:tracePt t="19358" x="1670050" y="1438275"/>
          <p14:tracePt t="19371" x="1670050" y="1428750"/>
          <p14:tracePt t="19467" x="1670050" y="1419225"/>
          <p14:tracePt t="19512" x="1679575" y="1428750"/>
          <p14:tracePt t="19531" x="1687513" y="1446213"/>
          <p14:tracePt t="19544" x="1697038" y="1455738"/>
          <p14:tracePt t="19562" x="1704975" y="1500188"/>
          <p14:tracePt t="19574" x="1714500" y="1536700"/>
          <p14:tracePt t="19594" x="1731963" y="1598613"/>
          <p14:tracePt t="19607" x="1741488" y="1616075"/>
          <p14:tracePt t="19627" x="1751013" y="1670050"/>
          <p14:tracePt t="19638" x="1758950" y="1697038"/>
          <p14:tracePt t="19655" x="1768475" y="1741488"/>
          <p14:tracePt t="19668" x="1768475" y="1758950"/>
          <p14:tracePt t="19687" x="1776413" y="1803400"/>
          <p14:tracePt t="19705" x="1776413" y="1822450"/>
          <p14:tracePt t="19733" x="1785938" y="1839913"/>
          <p14:tracePt t="19752" x="1785938" y="1857375"/>
          <p14:tracePt t="19778" x="1785938" y="1866900"/>
          <p14:tracePt t="19847" x="1795463" y="1874838"/>
          <p14:tracePt t="19859" x="1803400" y="1874838"/>
          <p14:tracePt t="20270" x="1803400" y="1866900"/>
          <p14:tracePt t="20347" x="1803400" y="1874838"/>
          <p14:tracePt t="20379" x="1803400" y="1893888"/>
          <p14:tracePt t="20398" x="1803400" y="1928813"/>
          <p14:tracePt t="20408" x="1803400" y="1955800"/>
          <p14:tracePt t="20428" x="1812925" y="2017713"/>
          <p14:tracePt t="20458" x="1812925" y="2036763"/>
          <p14:tracePt t="20492" x="1822450" y="2133600"/>
          <p14:tracePt t="20502" x="1822450" y="2170113"/>
          <p14:tracePt t="20529" x="1830388" y="2179638"/>
          <p14:tracePt t="20558" x="1830388" y="2214563"/>
          <p14:tracePt t="20602" x="1847850" y="2322513"/>
          <p14:tracePt t="20617" x="1857375" y="2374900"/>
          <p14:tracePt t="20628" x="1857375" y="2393950"/>
          <p14:tracePt t="20659" x="1866900" y="2482850"/>
          <p14:tracePt t="20691" x="1884363" y="2616200"/>
          <p14:tracePt t="20709" x="1901825" y="2670175"/>
          <p14:tracePt t="20725" x="1901825" y="2679700"/>
          <p14:tracePt t="20757" x="1901825" y="2705100"/>
          <p14:tracePt t="20761" x="1911350" y="2759075"/>
          <p14:tracePt t="20792" x="1911350" y="2803525"/>
          <p14:tracePt t="20824" x="1928813" y="2884488"/>
          <p14:tracePt t="20838" x="1938338" y="2982913"/>
          <p14:tracePt t="20859" x="1938338" y="2990850"/>
          <p14:tracePt t="20890" x="1938338" y="3054350"/>
          <p14:tracePt t="20895" x="1938338" y="3071813"/>
          <p14:tracePt t="20927" x="1946275" y="3143250"/>
          <p14:tracePt t="20959" x="1946275" y="3179763"/>
          <p14:tracePt t="20978" x="1955800" y="3232150"/>
          <p14:tracePt t="21004" x="1955800" y="3268663"/>
          <p14:tracePt t="21028" x="1955800" y="3322638"/>
          <p14:tracePt t="21059" x="1965325" y="3367088"/>
          <p14:tracePt t="21072" x="1973263" y="3394075"/>
          <p14:tracePt t="21098" x="1973263" y="3402013"/>
          <p14:tracePt t="21131" x="1973263" y="3411538"/>
          <p14:tracePt t="21160" x="1973263" y="3419475"/>
          <p14:tracePt t="21351" x="1973263" y="3402013"/>
          <p14:tracePt t="21370" x="1973263" y="3367088"/>
          <p14:tracePt t="21382" x="1973263" y="3357563"/>
          <p14:tracePt t="21414" x="1982788" y="3313113"/>
          <p14:tracePt t="21433" x="1982788" y="3259138"/>
          <p14:tracePt t="21464" x="2000250" y="3133725"/>
          <p14:tracePt t="21495" x="2009775" y="2946400"/>
          <p14:tracePt t="21528" x="2017713" y="2786063"/>
          <p14:tracePt t="21561" x="2027238" y="2625725"/>
          <p14:tracePt t="21578" x="2044700" y="2544763"/>
          <p14:tracePt t="21609" x="2044700" y="2455863"/>
          <p14:tracePt t="21628" x="2054225" y="2339975"/>
          <p14:tracePt t="21659" x="2054225" y="2232025"/>
          <p14:tracePt t="21691" x="2062163" y="2071688"/>
          <p14:tracePt t="21698" x="2062163" y="2036763"/>
          <p14:tracePt t="21730" x="2062163" y="1839913"/>
          <p14:tracePt t="21762" x="2062163" y="1704975"/>
          <p14:tracePt t="21793" x="2062163" y="1616075"/>
          <p14:tracePt t="21825" x="2062163" y="1500188"/>
          <p14:tracePt t="21842" x="2062163" y="1455738"/>
          <p14:tracePt t="21874" x="2062163" y="1419225"/>
          <p14:tracePt t="21901" x="2071688" y="1393825"/>
          <p14:tracePt t="22046" x="2071688" y="1419225"/>
          <p14:tracePt t="22058" x="2062163" y="1428750"/>
          <p14:tracePt t="22078" x="2062163" y="1465263"/>
          <p14:tracePt t="22111" x="2054225" y="1509713"/>
          <p14:tracePt t="22130" x="2054225" y="1581150"/>
          <p14:tracePt t="22162" x="2054225" y="1687513"/>
          <p14:tracePt t="22194" x="2044700" y="1866900"/>
          <p14:tracePt t="22204" x="2044700" y="1982788"/>
          <p14:tracePt t="22236" x="2044700" y="2170113"/>
          <p14:tracePt t="22264" x="2044700" y="2214563"/>
          <p14:tracePt t="22296" x="2044700" y="2411413"/>
          <p14:tracePt t="22328" x="2054225" y="2660650"/>
          <p14:tracePt t="22329" x="2054225" y="2768600"/>
          <p14:tracePt t="22342" x="2054225" y="2803525"/>
          <p14:tracePt t="22373" x="2054225" y="3017838"/>
          <p14:tracePt t="22399" x="2054225" y="3125788"/>
          <p14:tracePt t="22430" x="2054225" y="3340100"/>
          <p14:tracePt t="22462" x="2054225" y="3625850"/>
          <p14:tracePt t="22466" x="2054225" y="3697288"/>
          <p14:tracePt t="22498" x="2044700" y="4000500"/>
          <p14:tracePt t="22529" x="2044700" y="4205288"/>
          <p14:tracePt t="22549" x="2044700" y="4322763"/>
          <p14:tracePt t="22600" x="2036763" y="4633913"/>
          <p14:tracePt t="22609" x="2036763" y="4670425"/>
          <p14:tracePt t="22641" x="2036763" y="4803775"/>
          <p14:tracePt t="22665" x="2027238" y="4848225"/>
          <p14:tracePt t="22698" x="2027238" y="4919663"/>
          <p14:tracePt t="22730" x="2027238" y="5018088"/>
          <p14:tracePt t="22733" x="2027238" y="5037138"/>
          <p14:tracePt t="22765" x="2017713" y="5062538"/>
          <p14:tracePt t="22831" x="2017713" y="5089525"/>
          <p14:tracePt t="22849" x="2017713" y="5099050"/>
          <p14:tracePt t="22930" x="2017713" y="5108575"/>
          <p14:tracePt t="42869" x="2017713" y="5116513"/>
          <p14:tracePt t="43071" x="2000250" y="5089525"/>
          <p14:tracePt t="43083" x="1990725" y="5062538"/>
          <p14:tracePt t="43102" x="1973263" y="4991100"/>
          <p14:tracePt t="43134" x="1919288" y="4848225"/>
          <p14:tracePt t="43147" x="1911350" y="4830763"/>
          <p14:tracePt t="43169" x="1884363" y="4741863"/>
          <p14:tracePt t="43201" x="1839913" y="4598988"/>
          <p14:tracePt t="43214" x="1822450" y="4527550"/>
          <p14:tracePt t="43237" x="1812925" y="4483100"/>
          <p14:tracePt t="43269" x="1776413" y="4348163"/>
          <p14:tracePt t="43279" x="1731963" y="4179888"/>
          <p14:tracePt t="43303" x="1724025" y="4116388"/>
          <p14:tracePt t="43335" x="1670050" y="3983038"/>
          <p14:tracePt t="43337" x="1670050" y="3973513"/>
          <p14:tracePt t="43355" x="1652588" y="3919538"/>
          <p14:tracePt t="43388" x="1643063" y="3902075"/>
          <p14:tracePt t="43414" x="1643063" y="3884613"/>
          <p14:tracePt t="43436" x="1643063" y="3867150"/>
          <p14:tracePt t="43468" x="1660525" y="3813175"/>
          <p14:tracePt t="43491" x="1660525" y="3786188"/>
          <p14:tracePt t="43511" x="1660525" y="3732213"/>
          <p14:tracePt t="43537" x="1670050" y="3679825"/>
          <p14:tracePt t="43609" x="1679575" y="3670300"/>
          <p14:tracePt t="43618" x="1687513" y="3660775"/>
          <p14:tracePt t="43638" x="1724025" y="3652838"/>
          <p14:tracePt t="43670" x="1785938" y="3643313"/>
          <p14:tracePt t="43681" x="1812925" y="3633788"/>
          <p14:tracePt t="43704" x="1874838" y="3625850"/>
          <p14:tracePt t="43737" x="1982788" y="3616325"/>
          <p14:tracePt t="43744" x="2000250" y="3616325"/>
          <p14:tracePt t="43771" x="2062163" y="3608388"/>
          <p14:tracePt t="43803" x="2133600" y="3589338"/>
          <p14:tracePt t="43813" x="2187575" y="3571875"/>
          <p14:tracePt t="43838" x="2205038" y="3562350"/>
          <p14:tracePt t="43869" x="2276475" y="3500438"/>
          <p14:tracePt t="43888" x="2286000" y="3465513"/>
          <p14:tracePt t="43907" x="2295525" y="3455988"/>
          <p14:tracePt t="43938" x="2295525" y="3394075"/>
          <p14:tracePt t="43970" x="2268538" y="3357563"/>
          <p14:tracePt t="43981" x="2259013" y="3348038"/>
          <p14:tracePt t="44005" x="2224088" y="3330575"/>
          <p14:tracePt t="44037" x="2143125" y="3330575"/>
          <p14:tracePt t="44043" x="2089150" y="3330575"/>
          <p14:tracePt t="44072" x="1990725" y="3357563"/>
          <p14:tracePt t="44103" x="1847850" y="3419475"/>
          <p14:tracePt t="44107" x="1803400" y="3446463"/>
          <p14:tracePt t="44139" x="1714500" y="3509963"/>
          <p14:tracePt t="44159" x="1652588" y="3544888"/>
          <p14:tracePt t="44185" x="1608138" y="3589338"/>
          <p14:tracePt t="44206" x="1581150" y="3633788"/>
          <p14:tracePt t="44237" x="1544638" y="3687763"/>
          <p14:tracePt t="44248" x="1544638" y="3697288"/>
          <p14:tracePt t="44273" x="1544638" y="3714750"/>
          <p14:tracePt t="44304" x="1544638" y="3724275"/>
          <p14:tracePt t="44326" x="1544638" y="3741738"/>
          <p14:tracePt t="44345" x="1571625" y="3768725"/>
          <p14:tracePt t="44378" x="1598613" y="3795713"/>
          <p14:tracePt t="44408" x="1608138" y="3795713"/>
          <p14:tracePt t="44439" x="1625600" y="3795713"/>
          <p14:tracePt t="44442" x="1660525" y="3795713"/>
          <p14:tracePt t="44473" x="1731963" y="3776663"/>
          <p14:tracePt t="44483" x="1741488" y="3759200"/>
          <p14:tracePt t="44508" x="1768475" y="3741738"/>
          <p14:tracePt t="44540" x="1830388" y="3643313"/>
          <p14:tracePt t="44548" x="1847850" y="3608388"/>
          <p14:tracePt t="44574" x="1857375" y="3527425"/>
          <p14:tracePt t="44605" x="1847850" y="3438525"/>
          <p14:tracePt t="44610" x="1839913" y="3419475"/>
          <p14:tracePt t="44641" x="1803400" y="3375025"/>
          <p14:tracePt t="44674" x="1697038" y="3313113"/>
          <p14:tracePt t="44694" x="1625600" y="3303588"/>
          <p14:tracePt t="44708" x="1598613" y="3303588"/>
          <p14:tracePt t="44739" x="1482725" y="3322638"/>
          <p14:tracePt t="44756" x="1473200" y="3330575"/>
          <p14:tracePt t="44782" x="1465263" y="3330575"/>
          <p14:tracePt t="44815" x="1465263" y="3340100"/>
          <p14:tracePt t="44841" x="1473200" y="3367088"/>
          <p14:tracePt t="44872" x="1517650" y="3402013"/>
          <p14:tracePt t="44878" x="1527175" y="3402013"/>
          <p14:tracePt t="44908" x="1544638" y="3419475"/>
          <p14:tracePt t="44940" x="1581150" y="3419475"/>
          <p14:tracePt t="44958" x="1589088" y="3429000"/>
          <p14:tracePt t="44975" x="1608138" y="3429000"/>
          <p14:tracePt t="45007" x="1616075" y="3429000"/>
          <p14:tracePt t="45023" x="1633538" y="3411538"/>
          <p14:tracePt t="45050" x="1633538" y="3394075"/>
          <p14:tracePt t="45133" x="1633538" y="3384550"/>
          <p14:tracePt t="45160" x="1625600" y="3384550"/>
          <p14:tracePt t="45239" x="1625600" y="3394075"/>
          <p14:tracePt t="45258" x="1625600" y="3411538"/>
          <p14:tracePt t="45276" x="1643063" y="3419475"/>
          <p14:tracePt t="45308" x="1724025" y="3455988"/>
          <p14:tracePt t="45320" x="1768475" y="3465513"/>
          <p14:tracePt t="45353" x="1812925" y="3465513"/>
          <p14:tracePt t="45378" x="1822450" y="3465513"/>
          <p14:tracePt t="45409" x="1874838" y="3455988"/>
          <p14:tracePt t="45416" x="1884363" y="3455988"/>
          <p14:tracePt t="45443" x="1884363" y="3446463"/>
          <p14:tracePt t="45475" x="1893888" y="3419475"/>
          <p14:tracePt t="45492" x="1893888" y="3402013"/>
          <p14:tracePt t="45510" x="1893888" y="3394075"/>
          <p14:tracePt t="45559" x="1874838" y="3394075"/>
          <p14:tracePt t="45569" x="1857375" y="3394075"/>
          <p14:tracePt t="45603" x="1847850" y="3402013"/>
          <p14:tracePt t="45636" x="1847850" y="3411538"/>
          <p14:tracePt t="45669" x="1866900" y="3429000"/>
          <p14:tracePt t="45680" x="1884363" y="3438525"/>
          <p14:tracePt t="45711" x="1893888" y="3438525"/>
          <p14:tracePt t="45743" x="1919288" y="3438525"/>
          <p14:tracePt t="45745" x="1919288" y="3429000"/>
          <p14:tracePt t="45778" x="1928813" y="3419475"/>
          <p14:tracePt t="45790" x="1919288" y="3375025"/>
          <p14:tracePt t="45811" x="1901825" y="3348038"/>
          <p14:tracePt t="45843" x="1803400" y="3303588"/>
          <p14:tracePt t="45869" x="1768475" y="3303588"/>
          <p14:tracePt t="45886" x="1687513" y="3303588"/>
          <p14:tracePt t="45912" x="1652588" y="3303588"/>
          <p14:tracePt t="45943" x="1571625" y="3330575"/>
          <p14:tracePt t="45946" x="1562100" y="3340100"/>
          <p14:tracePt t="45978" x="1554163" y="3357563"/>
          <p14:tracePt t="45996" x="1554163" y="3394075"/>
          <p14:tracePt t="46012" x="1562100" y="3402013"/>
          <p14:tracePt t="46043" x="1608138" y="3438525"/>
          <p14:tracePt t="46060" x="1652588" y="3455988"/>
          <p14:tracePt t="46111" x="1660525" y="3455988"/>
          <p14:tracePt t="46124" x="1670050" y="3455988"/>
          <p14:tracePt t="46172" x="1679575" y="3438525"/>
          <p14:tracePt t="46199" x="1679575" y="3429000"/>
          <p14:tracePt t="46217" x="1660525" y="3394075"/>
          <p14:tracePt t="46246" x="1660525" y="3375025"/>
          <p14:tracePt t="46280" x="1598613" y="3357563"/>
          <p14:tracePt t="46325" x="1589088" y="3367088"/>
          <p14:tracePt t="46344" x="1598613" y="3419475"/>
          <p14:tracePt t="46359" x="1608138" y="3438525"/>
          <p14:tracePt t="46380" x="1643063" y="3465513"/>
          <p14:tracePt t="46411" x="1758950" y="3527425"/>
          <p14:tracePt t="46419" x="1768475" y="3536950"/>
          <p14:tracePt t="46447" x="1785938" y="3536950"/>
          <p14:tracePt t="46478" x="1795463" y="3536950"/>
          <p14:tracePt t="46484" x="1822450" y="3509963"/>
          <p14:tracePt t="46514" x="1839913" y="3473450"/>
          <p14:tracePt t="46547" x="1884363" y="3295650"/>
          <p14:tracePt t="46558" x="1884363" y="3286125"/>
          <p14:tracePt t="46581" x="1884363" y="3251200"/>
          <p14:tracePt t="46612" x="1803400" y="3205163"/>
          <p14:tracePt t="46624" x="1741488" y="3197225"/>
          <p14:tracePt t="46649" x="1643063" y="3224213"/>
          <p14:tracePt t="46686" x="1633538" y="3232150"/>
          <p14:tracePt t="46705" x="1633538" y="3241675"/>
          <p14:tracePt t="46717" x="1633538" y="3259138"/>
          <p14:tracePt t="46736" x="1679575" y="3286125"/>
          <p14:tracePt t="46750" x="1714500" y="3295650"/>
          <p14:tracePt t="46769" x="1751013" y="3295650"/>
          <p14:tracePt t="46781" x="1768475" y="3295650"/>
          <p14:tracePt t="46813" x="1776413" y="3276600"/>
          <p14:tracePt t="46829" x="1795463" y="3259138"/>
          <p14:tracePt t="46876" x="1768475" y="3241675"/>
          <p14:tracePt t="46894" x="1687513" y="3241675"/>
          <p14:tracePt t="46907" x="1625600" y="3251200"/>
          <p14:tracePt t="46926" x="1571625" y="3276600"/>
          <p14:tracePt t="46939" x="1554163" y="3286125"/>
          <p14:tracePt t="46973" x="1544638" y="3303588"/>
          <p14:tracePt t="46985" x="1544638" y="3322638"/>
          <p14:tracePt t="47004" x="1571625" y="3384550"/>
          <p14:tracePt t="47016" x="1598613" y="3402013"/>
          <p14:tracePt t="47035" x="1697038" y="3465513"/>
          <p14:tracePt t="47061" x="1714500" y="3482975"/>
          <p14:tracePt t="47093" x="1731963" y="3482975"/>
          <p14:tracePt t="47112" x="1768475" y="3446463"/>
          <p14:tracePt t="47125" x="1785938" y="3438525"/>
          <p14:tracePt t="47145" x="1803400" y="3411538"/>
          <p14:tracePt t="47156" x="1822450" y="3384550"/>
          <p14:tracePt t="47250" x="1822450" y="3402013"/>
          <p14:tracePt t="47269" x="1812925" y="3411538"/>
          <p14:tracePt t="47302" x="1822450" y="3465513"/>
          <p14:tracePt t="47314" x="1839913" y="3473450"/>
          <p14:tracePt t="47333" x="1874838" y="3509963"/>
          <p14:tracePt t="47345" x="1893888" y="3509963"/>
          <p14:tracePt t="47365" x="1911350" y="3509963"/>
          <p14:tracePt t="47396" x="1911350" y="3500438"/>
          <p14:tracePt t="47464" x="1911350" y="3509963"/>
          <p14:tracePt t="47475" x="1919288" y="3517900"/>
          <p14:tracePt t="47489" x="1928813" y="3536950"/>
          <p14:tracePt t="47509" x="1965325" y="3562350"/>
          <p14:tracePt t="47520" x="1982788" y="3581400"/>
          <p14:tracePt t="47539" x="2000250" y="3581400"/>
          <p14:tracePt t="47570" x="1990725" y="3581400"/>
          <p14:tracePt t="47618" x="1982788" y="3581400"/>
          <p14:tracePt t="47630" x="1973263" y="3581400"/>
          <p14:tracePt t="47651" x="1965325" y="3589338"/>
          <p14:tracePt t="47759" x="1955800" y="3589338"/>
          <p14:tracePt t="47784" x="1946275" y="3589338"/>
          <p14:tracePt t="48182" x="1946275" y="3598863"/>
          <p14:tracePt t="61126" x="1946275" y="3608388"/>
          <p14:tracePt t="61201" x="1982788" y="3608388"/>
          <p14:tracePt t="61220" x="2027238" y="3608388"/>
          <p14:tracePt t="61232" x="2071688" y="3608388"/>
          <p14:tracePt t="61252" x="2133600" y="3608388"/>
          <p14:tracePt t="61265" x="2179638" y="3608388"/>
          <p14:tracePt t="61284" x="2241550" y="3581400"/>
          <p14:tracePt t="61295" x="2295525" y="3562350"/>
          <p14:tracePt t="61316" x="2401888" y="3527425"/>
          <p14:tracePt t="61326" x="2473325" y="3509963"/>
          <p14:tracePt t="61346" x="2652713" y="3446463"/>
          <p14:tracePt t="61357" x="2679700" y="3438525"/>
          <p14:tracePt t="61377" x="2822575" y="3394075"/>
          <p14:tracePt t="61389" x="2884488" y="3375025"/>
          <p14:tracePt t="61408" x="2990850" y="3348038"/>
          <p14:tracePt t="61421" x="3054350" y="3322638"/>
          <p14:tracePt t="61443" x="3170238" y="3259138"/>
          <p14:tracePt t="61455" x="3197225" y="3232150"/>
          <p14:tracePt t="61467" x="3224213" y="3214688"/>
          <p14:tracePt t="61486" x="3303588" y="3143250"/>
          <p14:tracePt t="61498" x="3340100" y="3108325"/>
          <p14:tracePt t="61518" x="3438525" y="2982913"/>
          <p14:tracePt t="61532" x="3500438" y="2901950"/>
          <p14:tracePt t="61549" x="3616325" y="2643188"/>
          <p14:tracePt t="61565" x="3660775" y="2554288"/>
          <p14:tracePt t="61582" x="3741738" y="2303463"/>
          <p14:tracePt t="61599" x="3759200" y="2224088"/>
          <p14:tracePt t="61616" x="3795713" y="2071688"/>
          <p14:tracePt t="61632" x="3795713" y="2044700"/>
          <p14:tracePt t="61649" x="3795713" y="1857375"/>
          <p14:tracePt t="61666" x="3795713" y="1768475"/>
          <p14:tracePt t="61682" x="3741738" y="1517650"/>
          <p14:tracePt t="61699" x="3724275" y="1455738"/>
          <p14:tracePt t="61716" x="3705225" y="1438275"/>
          <p14:tracePt t="61733" x="3679825" y="1393825"/>
          <p14:tracePt t="61750" x="3660775" y="1366838"/>
          <p14:tracePt t="61766" x="3608388" y="1322388"/>
          <p14:tracePt t="61785" x="3322638" y="1169988"/>
          <p14:tracePt t="61801" x="3160713" y="1108075"/>
          <p14:tracePt t="61816" x="3081338" y="1089025"/>
          <p14:tracePt t="61833" x="2840038" y="1062038"/>
          <p14:tracePt t="61850" x="2751138" y="1062038"/>
          <p14:tracePt t="61867" x="2419350" y="1062038"/>
          <p14:tracePt t="61883" x="2312988" y="1062038"/>
          <p14:tracePt t="61900" x="2009775" y="1108075"/>
          <p14:tracePt t="61917" x="1965325" y="1116013"/>
          <p14:tracePt t="61935" x="1768475" y="1152525"/>
          <p14:tracePt t="61950" x="1679575" y="1169988"/>
          <p14:tracePt t="61967" x="1465263" y="1250950"/>
          <p14:tracePt t="61985" x="1133475" y="1384300"/>
          <p14:tracePt t="62000" x="1089025" y="1411288"/>
          <p14:tracePt t="62017" x="866775" y="1527175"/>
          <p14:tracePt t="62035" x="795338" y="1562100"/>
          <p14:tracePt t="62051" x="687388" y="1652588"/>
          <p14:tracePt t="62069" x="588963" y="1751013"/>
          <p14:tracePt t="62085" x="536575" y="1812925"/>
          <p14:tracePt t="62115" x="357188" y="2089150"/>
          <p14:tracePt t="62131" x="268288" y="2312988"/>
          <p14:tracePt t="62142" x="231775" y="2411413"/>
          <p14:tracePt t="62160" x="196850" y="2598738"/>
          <p14:tracePt t="62180" x="169863" y="2840038"/>
          <p14:tracePt t="62192" x="169863" y="2919413"/>
          <p14:tracePt t="62210" x="160338" y="3197225"/>
          <p14:tracePt t="62222" x="160338" y="3313113"/>
          <p14:tracePt t="62240" x="160338" y="3625850"/>
          <p14:tracePt t="62253" x="169863" y="3786188"/>
          <p14:tracePt t="62272" x="223838" y="4214813"/>
          <p14:tracePt t="62286" x="250825" y="4384675"/>
          <p14:tracePt t="62305" x="357188" y="4822825"/>
          <p14:tracePt t="62318" x="384175" y="4965700"/>
          <p14:tracePt t="62336" x="509588" y="5411788"/>
          <p14:tracePt t="62351" x="554038" y="5491163"/>
          <p14:tracePt t="62368" x="696913" y="5803900"/>
          <p14:tracePt t="62385" x="830263" y="6045200"/>
          <p14:tracePt t="62402" x="893763" y="6126163"/>
          <p14:tracePt t="62418" x="1081088" y="6340475"/>
          <p14:tracePt t="62435" x="1133475" y="6402388"/>
          <p14:tracePt t="62600" x="2116138" y="6786563"/>
          <p14:tracePt t="62620" x="2286000" y="6732588"/>
          <p14:tracePt t="62632" x="2357438" y="6697663"/>
          <p14:tracePt t="62650" x="2527300" y="6634163"/>
          <p14:tracePt t="62663" x="2616200" y="6608763"/>
          <p14:tracePt t="62683" x="2759075" y="6537325"/>
          <p14:tracePt t="62696" x="2822575" y="6510338"/>
          <p14:tracePt t="62716" x="3009900" y="6367463"/>
          <p14:tracePt t="62727" x="3081338" y="6303963"/>
          <p14:tracePt t="62745" x="3224213" y="6188075"/>
          <p14:tracePt t="62757" x="3295650" y="6134100"/>
          <p14:tracePt t="62777" x="3402013" y="6037263"/>
          <p14:tracePt t="62789" x="3517900" y="5875338"/>
          <p14:tracePt t="62807" x="3776663" y="5394325"/>
          <p14:tracePt t="62820" x="3840163" y="5214938"/>
          <p14:tracePt t="62840" x="3956050" y="4670425"/>
          <p14:tracePt t="62853" x="3983038" y="4465638"/>
          <p14:tracePt t="62871" x="4054475" y="3983038"/>
          <p14:tracePt t="62886" x="4062413" y="3857625"/>
          <p14:tracePt t="62903" x="4071938" y="3670300"/>
          <p14:tracePt t="62920" x="4081463" y="3562350"/>
          <p14:tracePt t="62937" x="4081463" y="3429000"/>
          <p14:tracePt t="62954" x="4081463" y="3062288"/>
          <p14:tracePt t="62970" x="4044950" y="2536825"/>
          <p14:tracePt t="62987" x="4037013" y="2374900"/>
          <p14:tracePt t="63005" x="3983038" y="2017713"/>
          <p14:tracePt t="63020" x="3973513" y="1893888"/>
          <p14:tracePt t="63038" x="3902075" y="1554163"/>
          <p14:tracePt t="63055" x="3884613" y="1482725"/>
          <p14:tracePt t="63071" x="3803650" y="1187450"/>
          <p14:tracePt t="63087" x="3741738" y="982663"/>
          <p14:tracePt t="63116" x="3660775" y="741363"/>
          <p14:tracePt t="63121" x="3625850" y="642938"/>
          <p14:tracePt t="63138" x="3544888" y="438150"/>
          <p14:tracePt t="63156" x="3509963" y="339725"/>
          <p14:tracePt t="63171" x="3419475" y="169863"/>
          <p14:tracePt t="63188" x="3394075" y="107950"/>
          <p14:tracePt t="63205" x="3303588" y="0"/>
          <p14:tracePt t="63221" x="3259138" y="0"/>
          <p14:tracePt t="63238" x="3197225" y="0"/>
          <p14:tracePt t="63256" x="3160713" y="0"/>
          <p14:tracePt t="63271" x="3071813" y="0"/>
          <p14:tracePt t="63288" x="3044825" y="0"/>
          <p14:tracePt t="63312" x="3017838" y="0"/>
          <p14:tracePt t="63323" x="2990850" y="0"/>
          <p14:tracePt t="63342" x="2894013" y="0"/>
          <p14:tracePt t="63357" x="2874963" y="0"/>
          <p14:tracePt t="63376" x="2803525" y="0"/>
          <p14:tracePt t="63388" x="2786063" y="0"/>
          <p14:tracePt t="63407" x="2732088" y="0"/>
          <p14:tracePt t="63422" x="2705100" y="0"/>
          <p14:tracePt t="63438" x="2679700" y="0"/>
          <p14:tracePt t="63456" x="2633663" y="0"/>
          <p14:tracePt t="63472" x="2589213" y="0"/>
          <p14:tracePt t="63497" x="2571750" y="0"/>
          <p14:tracePt t="63516" x="2554288" y="0"/>
          <p14:tracePt t="63528" x="2544763" y="9525"/>
          <p14:tracePt t="63548" x="2536825" y="9525"/>
          <p14:tracePt t="63576" x="2527300" y="17463"/>
          <p14:tracePt t="63593" x="2509838" y="53975"/>
          <p14:tracePt t="63606" x="2509838" y="71438"/>
          <p14:tracePt t="63626" x="2490788" y="107950"/>
          <p14:tracePt t="63651" x="2490788" y="125413"/>
          <p14:tracePt t="63672" x="2482850" y="152400"/>
          <p14:tracePt t="63683" x="2473325" y="160338"/>
          <p14:tracePt t="63701" x="2455863" y="179388"/>
          <p14:tracePt t="63720" x="2419350" y="214313"/>
          <p14:tracePt t="63734" x="2411413" y="231775"/>
          <p14:tracePt t="63746" x="2393950" y="250825"/>
          <p14:tracePt t="63766" x="2357438" y="285750"/>
          <p14:tracePt t="63776" x="2330450" y="295275"/>
          <p14:tracePt t="63797" x="2312988" y="312738"/>
          <p14:tracePt t="63808" x="2295525" y="322263"/>
          <p14:tracePt t="63827" x="2251075" y="357188"/>
          <p14:tracePt t="63840" x="2241550" y="366713"/>
          <p14:tracePt t="63859" x="2214563" y="384175"/>
          <p14:tracePt t="63877" x="2187575" y="428625"/>
          <p14:tracePt t="63890" x="2170113" y="446088"/>
          <p14:tracePt t="63908" x="2116138" y="527050"/>
          <p14:tracePt t="63923" x="2098675" y="588963"/>
          <p14:tracePt t="63941" x="2062163" y="776288"/>
          <p14:tracePt t="63957" x="2044700" y="847725"/>
          <p14:tracePt t="63974" x="2044700" y="973138"/>
          <p14:tracePt t="63991" x="2036763" y="1062038"/>
          <p14:tracePt t="64007" x="2036763" y="1169988"/>
          <p14:tracePt t="64024" x="2036763" y="1250950"/>
          <p14:tracePt t="64041" x="2036763" y="1366838"/>
          <p14:tracePt t="64057" x="2044700" y="1419225"/>
          <p14:tracePt t="64074" x="2044700" y="1571625"/>
          <p14:tracePt t="64091" x="2044700" y="1598613"/>
          <p14:tracePt t="64107" x="2054225" y="1625600"/>
          <p14:tracePt t="64126" x="2054225" y="1670050"/>
          <p14:tracePt t="64146" x="2062163" y="1741488"/>
          <p14:tracePt t="64158" x="2071688" y="1758950"/>
          <p14:tracePt t="64175" x="2071688" y="1776413"/>
          <p14:tracePt t="64191" x="2081213" y="1795463"/>
          <p14:tracePt t="64208" x="2089150" y="1812925"/>
          <p14:tracePt t="64226" x="2098675" y="1839913"/>
          <p14:tracePt t="64241" x="2116138" y="1857375"/>
          <p14:tracePt t="64258" x="2125663" y="1884363"/>
          <p14:tracePt t="64276" x="2152650" y="1938338"/>
          <p14:tracePt t="64291" x="2152650" y="1955800"/>
          <p14:tracePt t="64308" x="2179638" y="2000250"/>
          <p14:tracePt t="64326" x="2197100" y="2036763"/>
          <p14:tracePt t="64342" x="2232025" y="2108200"/>
          <p14:tracePt t="64358" x="2251075" y="2143125"/>
          <p14:tracePt t="64376" x="2276475" y="2170113"/>
          <p14:tracePt t="64397" x="2312988" y="2224088"/>
          <p14:tracePt t="64409" x="2312988" y="2232025"/>
          <p14:tracePt t="64426" x="2322513" y="2251075"/>
          <p14:tracePt t="64442" x="2330450" y="2259013"/>
          <p14:tracePt t="64459" x="2347913" y="2286000"/>
          <p14:tracePt t="64476" x="2366963" y="2312988"/>
          <p14:tracePt t="64492" x="2393950" y="2357438"/>
          <p14:tracePt t="64509" x="2401888" y="2374900"/>
          <p14:tracePt t="64526" x="2428875" y="2401888"/>
          <p14:tracePt t="64542" x="2428875" y="2428875"/>
          <p14:tracePt t="64559" x="2455863" y="2473325"/>
          <p14:tracePt t="64576" x="2465388" y="2490788"/>
          <p14:tracePt t="64592" x="2490788" y="2536825"/>
          <p14:tracePt t="64620" x="2517775" y="2598738"/>
          <p14:tracePt t="64628" x="2536825" y="2616200"/>
          <p14:tracePt t="64647" x="2554288" y="2670175"/>
          <p14:tracePt t="64675" x="2571750" y="2705100"/>
          <p14:tracePt t="64694" x="2571750" y="2724150"/>
          <p14:tracePt t="64727" x="2571750" y="2741613"/>
          <p14:tracePt t="64790" x="2581275" y="2732088"/>
          <p14:tracePt t="64821" x="2581275" y="2714625"/>
          <p14:tracePt t="64832" x="2589213" y="2697163"/>
          <p14:tracePt t="64852" x="2598738" y="2643188"/>
          <p14:tracePt t="64879" x="2616200" y="2554288"/>
          <p14:tracePt t="64899" x="2625725" y="2455863"/>
          <p14:tracePt t="64911" x="2625725" y="2419350"/>
          <p14:tracePt t="64930" x="2633663" y="2357438"/>
          <p14:tracePt t="64941" x="2633663" y="2339975"/>
          <p14:tracePt t="64961" x="2633663" y="2276475"/>
          <p14:tracePt t="64973" x="2643188" y="2251075"/>
          <p14:tracePt t="64991" x="2643188" y="2187575"/>
          <p14:tracePt t="65007" x="2643188" y="2143125"/>
          <p14:tracePt t="65023" x="2643188" y="2081213"/>
          <p14:tracePt t="65037" x="2643188" y="2054225"/>
          <p14:tracePt t="65057" x="2625725" y="2017713"/>
          <p14:tracePt t="65067" x="2625725" y="2009775"/>
          <p14:tracePt t="65087" x="2616200" y="1982788"/>
          <p14:tracePt t="65105" x="2598738" y="1955800"/>
          <p14:tracePt t="65118" x="2571750" y="1928813"/>
          <p14:tracePt t="65144" x="2517775" y="1884363"/>
          <p14:tracePt t="65164" x="2473325" y="1839913"/>
          <p14:tracePt t="65197" x="2411413" y="1785938"/>
          <p14:tracePt t="65209" x="2401888" y="1776413"/>
          <p14:tracePt t="65228" x="2366963" y="1751013"/>
          <p14:tracePt t="65257" x="2330450" y="1724025"/>
          <p14:tracePt t="65277" x="2286000" y="1714500"/>
          <p14:tracePt t="65287" x="2268538" y="1704975"/>
          <p14:tracePt t="65307" x="2224088" y="1704975"/>
          <p14:tracePt t="65340" x="2170113" y="1704975"/>
          <p14:tracePt t="65353" x="2160588" y="1704975"/>
          <p14:tracePt t="65370" x="2116138" y="1714500"/>
          <p14:tracePt t="65399" x="2089150" y="1731963"/>
          <p14:tracePt t="65419" x="2071688" y="1751013"/>
          <p14:tracePt t="65429" x="2062163" y="1768475"/>
          <p14:tracePt t="65449" x="2036763" y="1795463"/>
          <p14:tracePt t="65460" x="2027238" y="1812925"/>
          <p14:tracePt t="65479" x="2009775" y="1839913"/>
          <p14:tracePt t="65490" x="2000250" y="1857375"/>
          <p14:tracePt t="65511" x="1990725" y="1874838"/>
          <p14:tracePt t="65522" x="1982788" y="1901825"/>
          <p14:tracePt t="65542" x="1973263" y="1928813"/>
          <p14:tracePt t="65554" x="1973263" y="1946275"/>
          <p14:tracePt t="65573" x="1973263" y="1965325"/>
          <p14:tracePt t="65585" x="1973263" y="1982788"/>
          <p14:tracePt t="65604" x="1973263" y="2044700"/>
          <p14:tracePt t="65622" x="1973263" y="2081213"/>
          <p14:tracePt t="65635" x="1973263" y="2098675"/>
          <p14:tracePt t="65654" x="1982788" y="2125663"/>
          <p14:tracePt t="65698" x="1990725" y="2133600"/>
          <p14:tracePt t="65716" x="2000250" y="2152650"/>
          <p14:tracePt t="65728" x="2017713" y="2160588"/>
          <p14:tracePt t="65748" x="2062163" y="2187575"/>
          <p14:tracePt t="65759" x="2081213" y="2197100"/>
          <p14:tracePt t="65780" x="2133600" y="2214563"/>
          <p14:tracePt t="65792" x="2152650" y="2224088"/>
          <p14:tracePt t="65810" x="2205038" y="2232025"/>
          <p14:tracePt t="65822" x="2214563" y="2232025"/>
          <p14:tracePt t="65841" x="2268538" y="2241550"/>
          <p14:tracePt t="65853" x="2286000" y="2241550"/>
          <p14:tracePt t="65872" x="2312988" y="2241550"/>
          <p14:tracePt t="65884" x="2339975" y="2241550"/>
          <p14:tracePt t="65903" x="2357438" y="2232025"/>
          <p14:tracePt t="65914" x="2374900" y="2224088"/>
          <p14:tracePt t="65934" x="2401888" y="2205038"/>
          <p14:tracePt t="65947" x="2401888" y="2197100"/>
          <p14:tracePt t="65967" x="2419350" y="2179638"/>
          <p14:tracePt t="65985" x="2455863" y="2133600"/>
          <p14:tracePt t="65997" x="2482850" y="2116138"/>
          <p14:tracePt t="66017" x="2509838" y="2062163"/>
          <p14:tracePt t="66031" x="2527300" y="2017713"/>
          <p14:tracePt t="66048" x="2536825" y="1938338"/>
          <p14:tracePt t="66064" x="2536825" y="1893888"/>
          <p14:tracePt t="66081" x="2536825" y="1830388"/>
          <p14:tracePt t="66118" x="2527300" y="1741488"/>
          <p14:tracePt t="66123" x="2517775" y="1724025"/>
          <p14:tracePt t="66140" x="2509838" y="1679575"/>
          <p14:tracePt t="66154" x="2500313" y="1660525"/>
          <p14:tracePt t="66171" x="2482850" y="1616075"/>
          <p14:tracePt t="66183" x="2465388" y="1589088"/>
          <p14:tracePt t="66203" x="2446338" y="1562100"/>
          <p14:tracePt t="66215" x="2428875" y="1554163"/>
          <p14:tracePt t="66234" x="2411413" y="1527175"/>
          <p14:tracePt t="66248" x="2384425" y="1517650"/>
          <p14:tracePt t="66267" x="2339975" y="1482725"/>
          <p14:tracePt t="66282" x="2322513" y="1465263"/>
          <p14:tracePt t="66298" x="2268538" y="1446213"/>
          <p14:tracePt t="66315" x="2241550" y="1428750"/>
          <p14:tracePt t="66332" x="2224088" y="1419225"/>
          <p14:tracePt t="66348" x="2205038" y="1419225"/>
          <p14:tracePt t="66366" x="2187575" y="1419225"/>
          <p14:tracePt t="66382" x="2179638" y="1419225"/>
          <p14:tracePt t="66399" x="2170113" y="1419225"/>
          <p14:tracePt t="66424" x="2133600" y="1419225"/>
          <p14:tracePt t="66450" x="2116138" y="1419225"/>
          <p14:tracePt t="66485" x="2108200" y="1419225"/>
          <p14:tracePt t="66531" x="2098675" y="1419225"/>
          <p14:tracePt t="66578" x="2089150" y="1419225"/>
          <p14:tracePt t="66597" x="2071688" y="1411288"/>
          <p14:tracePt t="66627" x="2062163" y="1411288"/>
          <p14:tracePt t="66751" x="2054225" y="1411288"/>
          <p14:tracePt t="66770" x="2044700" y="1411288"/>
          <p14:tracePt t="66819" x="2044700" y="1401763"/>
          <p14:tracePt t="66992" x="2036763" y="1401763"/>
        </p14:tracePtLst>
      </p14:laserTrace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Single-User vs </a:t>
            </a:r>
            <a:r>
              <a:rPr lang="en-US" dirty="0" err="1" smtClean="0"/>
              <a:t>Centralzed</a:t>
            </a:r>
            <a:r>
              <a:rPr lang="en-US" dirty="0" smtClean="0"/>
              <a:t> Algorithm: Running Example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1" y="170183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input I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1" y="2316691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 should be followed by 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ListEditInput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ListEditNotified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ListEditObserved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ListEditDisplayed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81000" y="5457494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ListEditReceived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000" y="604344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ListEditDisplayed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6600" y="1168437"/>
            <a:ext cx="2209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Slave UI Thread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081316" y="4915676"/>
            <a:ext cx="2775626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Slave Receiving Thread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54330" y="360504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ListEditReceived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4330" y="4191000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ListEditSent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to Others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95600" y="3097829"/>
            <a:ext cx="3249929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Master Receiving Thread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80999" y="230964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 should be followed by matching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ListEditInput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ListEditSent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 Master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0315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8987"/>
    </mc:Choice>
    <mc:Fallback xmlns="">
      <p:transition spd="slow" advTm="1689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13" grpId="0" animBg="1"/>
      <p:bldP spid="14" grpId="0" animBg="1"/>
      <p:bldP spid="17" grpId="0" animBg="1"/>
      <p:bldP spid="18" grpId="0" animBg="1"/>
      <p:bldP spid="22" grpId="0" animBg="1"/>
      <p:bldP spid="23" grpId="0" animBg="1"/>
      <p:bldP spid="24" grpId="0" animBg="1"/>
      <p:bldP spid="25" grpId="0" animBg="1"/>
    </p:bldLst>
  </p:timing>
  <p:extLst>
    <p:ext uri="{3A86A75C-4F4B-4683-9AE1-C65F6400EC91}">
      <p14:laserTraceLst xmlns:p14="http://schemas.microsoft.com/office/powerpoint/2010/main">
        <p14:tracePtLst>
          <p14:tracePt t="7663" x="2036763" y="1411288"/>
          <p14:tracePt t="7674" x="2036763" y="1419225"/>
          <p14:tracePt t="7693" x="2044700" y="1428750"/>
          <p14:tracePt t="7706" x="2054225" y="1428750"/>
          <p14:tracePt t="7724" x="2081213" y="1455738"/>
          <p14:tracePt t="7735" x="2089150" y="1455738"/>
          <p14:tracePt t="7757" x="2143125" y="1500188"/>
          <p14:tracePt t="7767" x="2170113" y="1517650"/>
          <p14:tracePt t="7786" x="2259013" y="1562100"/>
          <p14:tracePt t="7799" x="2330450" y="1589088"/>
          <p14:tracePt t="7819" x="2527300" y="1679575"/>
          <p14:tracePt t="7830" x="2608263" y="1704975"/>
          <p14:tracePt t="7849" x="2822575" y="1768475"/>
          <p14:tracePt t="7861" x="2894013" y="1785938"/>
          <p14:tracePt t="7879" x="3098800" y="1847850"/>
          <p14:tracePt t="7891" x="3205163" y="1874838"/>
          <p14:tracePt t="7911" x="3473450" y="1946275"/>
          <p14:tracePt t="7924" x="3589338" y="1982788"/>
          <p14:tracePt t="7944" x="3786188" y="2036763"/>
          <p14:tracePt t="7957" x="3875088" y="2054225"/>
          <p14:tracePt t="7974" x="4027488" y="2089150"/>
          <p14:tracePt t="7990" x="4071938" y="2098675"/>
          <p14:tracePt t="8007" x="4268788" y="2133600"/>
          <p14:tracePt t="8023" x="4348163" y="2143125"/>
          <p14:tracePt t="8040" x="4465638" y="2152650"/>
          <p14:tracePt t="8057" x="4598988" y="2170113"/>
          <p14:tracePt t="8075" x="4633913" y="2179638"/>
          <p14:tracePt t="8090" x="4697413" y="2187575"/>
          <p14:tracePt t="8107" x="4724400" y="2187575"/>
          <p14:tracePt t="8138" x="4857750" y="2205038"/>
          <p14:tracePt t="8150" x="4956175" y="2224088"/>
          <p14:tracePt t="8161" x="5018088" y="2224088"/>
          <p14:tracePt t="8181" x="5126038" y="2251075"/>
          <p14:tracePt t="8191" x="5143500" y="2251075"/>
          <p14:tracePt t="8211" x="5187950" y="2251075"/>
          <p14:tracePt t="8238" x="5205413" y="2251075"/>
          <p14:tracePt t="8258" x="5268913" y="2259013"/>
          <p14:tracePt t="8268" x="5295900" y="2268538"/>
          <p14:tracePt t="8288" x="5367338" y="2276475"/>
          <p14:tracePt t="8302" x="5394325" y="2286000"/>
          <p14:tracePt t="8395" x="5402263" y="2286000"/>
          <p14:tracePt t="8448" x="5402263" y="2276475"/>
          <p14:tracePt t="8496" x="5384800" y="2259013"/>
          <p14:tracePt t="8507" x="5375275" y="2251075"/>
          <p14:tracePt t="8527" x="5357813" y="2224088"/>
          <p14:tracePt t="8538" x="5340350" y="2214563"/>
          <p14:tracePt t="8557" x="5322888" y="2197100"/>
          <p14:tracePt t="8569" x="5303838" y="2179638"/>
          <p14:tracePt t="8605" x="5295900" y="2160588"/>
          <p14:tracePt t="8617" x="5295900" y="2152650"/>
          <p14:tracePt t="8636" x="5276850" y="2133600"/>
          <p14:tracePt t="8667" x="5259388" y="2116138"/>
          <p14:tracePt t="8679" x="5259388" y="2098675"/>
          <p14:tracePt t="8714" x="5251450" y="2089150"/>
          <p14:tracePt t="8756" x="5241925" y="2089150"/>
          <p14:tracePt t="8775" x="5241925" y="2081213"/>
          <p14:tracePt t="8916" x="5214938" y="2081213"/>
          <p14:tracePt t="8936" x="5160963" y="2089150"/>
          <p14:tracePt t="8948" x="5126038" y="2098675"/>
          <p14:tracePt t="8967" x="5062538" y="2108200"/>
          <p14:tracePt t="8978" x="5010150" y="2116138"/>
          <p14:tracePt t="8997" x="4919663" y="2133600"/>
          <p14:tracePt t="9009" x="4848225" y="2143125"/>
          <p14:tracePt t="9036" x="4732338" y="2170113"/>
          <p14:tracePt t="9048" x="4660900" y="2187575"/>
          <p14:tracePt t="9060" x="4572000" y="2214563"/>
          <p14:tracePt t="9072" x="4500563" y="2232025"/>
          <p14:tracePt t="9090" x="4357688" y="2259013"/>
          <p14:tracePt t="9103" x="4295775" y="2276475"/>
          <p14:tracePt t="9120" x="4152900" y="2312988"/>
          <p14:tracePt t="9140" x="3983038" y="2347913"/>
          <p14:tracePt t="9151" x="3919538" y="2357438"/>
          <p14:tracePt t="9171" x="3759200" y="2393950"/>
          <p14:tracePt t="9184" x="3697288" y="2401888"/>
          <p14:tracePt t="9204" x="3598863" y="2419350"/>
          <p14:tracePt t="9214" x="3571875" y="2428875"/>
          <p14:tracePt t="9234" x="3446463" y="2446338"/>
          <p14:tracePt t="9245" x="3394075" y="2455863"/>
          <p14:tracePt t="9265" x="3286125" y="2473325"/>
          <p14:tracePt t="9278" x="3259138" y="2473325"/>
          <p14:tracePt t="9296" x="3179763" y="2490788"/>
          <p14:tracePt t="9311" x="3152775" y="2500313"/>
          <p14:tracePt t="9328" x="3089275" y="2509838"/>
          <p14:tracePt t="9345" x="3062288" y="2509838"/>
          <p14:tracePt t="9361" x="2965450" y="2517775"/>
          <p14:tracePt t="9378" x="2919413" y="2527300"/>
          <p14:tracePt t="9395" x="2840038" y="2536825"/>
          <p14:tracePt t="9412" x="2830513" y="2544763"/>
          <p14:tracePt t="9428" x="2768600" y="2544763"/>
          <p14:tracePt t="9454" x="2660650" y="2562225"/>
          <p14:tracePt t="9466" x="2652713" y="2562225"/>
          <p14:tracePt t="9486" x="2633663" y="2562225"/>
          <p14:tracePt t="9565" x="2633663" y="2571750"/>
          <p14:tracePt t="9624" x="2643188" y="2571750"/>
          <p14:tracePt t="9643" x="2652713" y="2581275"/>
          <p14:tracePt t="9654" x="2652713" y="2589213"/>
          <p14:tracePt t="9674" x="2687638" y="2589213"/>
          <p14:tracePt t="9684" x="2705100" y="2598738"/>
          <p14:tracePt t="9705" x="2724150" y="2608263"/>
          <p14:tracePt t="9824" x="2714625" y="2598738"/>
          <p14:tracePt t="9844" x="2670175" y="2571750"/>
          <p14:tracePt t="9864" x="2598738" y="2554288"/>
          <p14:tracePt t="9875" x="2571750" y="2554288"/>
          <p14:tracePt t="9894" x="2517775" y="2544763"/>
          <p14:tracePt t="9906" x="2465388" y="2536825"/>
          <p14:tracePt t="9926" x="2393950" y="2527300"/>
          <p14:tracePt t="9937" x="2330450" y="2517775"/>
          <p14:tracePt t="9956" x="2205038" y="2500313"/>
          <p14:tracePt t="9968" x="2179638" y="2500313"/>
          <p14:tracePt t="9988" x="2089150" y="2490788"/>
          <p14:tracePt t="9999" x="2062163" y="2490788"/>
          <p14:tracePt t="10018" x="1990725" y="2482850"/>
          <p14:tracePt t="10031" x="1965325" y="2482850"/>
          <p14:tracePt t="10050" x="1874838" y="2482850"/>
          <p14:tracePt t="10064" x="1857375" y="2473325"/>
          <p14:tracePt t="10082" x="1795463" y="2473325"/>
          <p14:tracePt t="10098" x="1758950" y="2473325"/>
          <p14:tracePt t="10145" x="1741488" y="2473325"/>
          <p14:tracePt t="10171" x="1697038" y="2482850"/>
          <p14:tracePt t="10190" x="1697038" y="2490788"/>
          <p14:tracePt t="10286" x="1687513" y="2500313"/>
          <p14:tracePt t="10376" x="1697038" y="2509838"/>
          <p14:tracePt t="10414" x="1704975" y="2509838"/>
          <p14:tracePt t="10425" x="1704975" y="2517775"/>
          <p14:tracePt t="10445" x="1731963" y="2517775"/>
          <p14:tracePt t="10456" x="1758950" y="2527300"/>
          <p14:tracePt t="10476" x="1839913" y="2544763"/>
          <p14:tracePt t="10489" x="1901825" y="2554288"/>
          <p14:tracePt t="10502" x="1955800" y="2562225"/>
          <p14:tracePt t="10521" x="2071688" y="2589213"/>
          <p14:tracePt t="10532" x="2089150" y="2589213"/>
          <p14:tracePt t="10552" x="2187575" y="2598738"/>
          <p14:tracePt t="10565" x="2241550" y="2608263"/>
          <p14:tracePt t="10583" x="2411413" y="2616200"/>
          <p14:tracePt t="10602" x="2589213" y="2625725"/>
          <p14:tracePt t="10632" x="2660650" y="2625725"/>
          <p14:tracePt t="10650" x="2813050" y="2633663"/>
          <p14:tracePt t="10661" x="2857500" y="2643188"/>
          <p14:tracePt t="10681" x="2990850" y="2652713"/>
          <p14:tracePt t="10692" x="3017838" y="2652713"/>
          <p14:tracePt t="10712" x="3133725" y="2652713"/>
          <p14:tracePt t="10724" x="3197225" y="2660650"/>
          <p14:tracePt t="10745" x="3322638" y="2679700"/>
          <p14:tracePt t="10756" x="3348038" y="2679700"/>
          <p14:tracePt t="10768" x="3375025" y="2679700"/>
          <p14:tracePt t="10788" x="3429000" y="2679700"/>
          <p14:tracePt t="10805" x="3500438" y="2679700"/>
          <p14:tracePt t="10818" x="3527425" y="2679700"/>
          <p14:tracePt t="10837" x="3571875" y="2679700"/>
          <p14:tracePt t="10850" x="3598863" y="2679700"/>
          <p14:tracePt t="10868" x="3660775" y="2679700"/>
          <p14:tracePt t="10884" x="3679825" y="2679700"/>
          <p14:tracePt t="10900" x="3697288" y="2679700"/>
          <p14:tracePt t="10917" x="3714750" y="2679700"/>
          <p14:tracePt t="10934" x="3786188" y="2679700"/>
          <p14:tracePt t="10950" x="3830638" y="2679700"/>
          <p14:tracePt t="10967" x="3911600" y="2687638"/>
          <p14:tracePt t="10984" x="3938588" y="2687638"/>
          <p14:tracePt t="11000" x="3990975" y="2687638"/>
          <p14:tracePt t="11017" x="4010025" y="2687638"/>
          <p14:tracePt t="11035" x="4071938" y="2697163"/>
          <p14:tracePt t="11051" x="4098925" y="2697163"/>
          <p14:tracePt t="11067" x="4160838" y="2705100"/>
          <p14:tracePt t="11085" x="4205288" y="2714625"/>
          <p14:tracePt t="11101" x="4313238" y="2732088"/>
          <p14:tracePt t="11119" x="4367213" y="2732088"/>
          <p14:tracePt t="11141" x="4394200" y="2741613"/>
          <p14:tracePt t="11151" x="4429125" y="2741613"/>
          <p14:tracePt t="11168" x="4446588" y="2741613"/>
          <p14:tracePt t="11185" x="4500563" y="2751138"/>
          <p14:tracePt t="11201" x="4537075" y="2751138"/>
          <p14:tracePt t="11218" x="4598988" y="2759075"/>
          <p14:tracePt t="11246" x="4697413" y="2759075"/>
          <p14:tracePt t="11258" x="4705350" y="2759075"/>
          <p14:tracePt t="11277" x="4751388" y="2759075"/>
          <p14:tracePt t="11290" x="4768850" y="2759075"/>
          <p14:tracePt t="11309" x="4776788" y="2759075"/>
          <p14:tracePt t="11321" x="4786313" y="2759075"/>
          <p14:tracePt t="11340" x="4803775" y="2759075"/>
          <p14:tracePt t="11352" x="4830763" y="2759075"/>
          <p14:tracePt t="11370" x="4857750" y="2759075"/>
          <p14:tracePt t="11385" x="4875213" y="2751138"/>
          <p14:tracePt t="11428" x="4894263" y="2751138"/>
          <p14:tracePt t="11448" x="4911725" y="2751138"/>
          <p14:tracePt t="11460" x="4919663" y="2741613"/>
          <p14:tracePt t="11479" x="4946650" y="2741613"/>
          <p14:tracePt t="11498" x="4973638" y="2741613"/>
          <p14:tracePt t="11510" x="4991100" y="2741613"/>
          <p14:tracePt t="11529" x="5018088" y="2741613"/>
          <p14:tracePt t="11540" x="5027613" y="2732088"/>
          <p14:tracePt t="11559" x="5062538" y="2732088"/>
          <p14:tracePt t="11571" x="5062538" y="2724150"/>
          <p14:tracePt t="11591" x="5081588" y="2724150"/>
          <p14:tracePt t="11622" x="5089525" y="2724150"/>
          <p14:tracePt t="11633" x="5099050" y="2724150"/>
          <p14:tracePt t="11666" x="5108575" y="2724150"/>
          <p14:tracePt t="11732" x="5116513" y="2724150"/>
          <p14:tracePt t="11869" x="5116513" y="2714625"/>
          <p14:tracePt t="12263" x="5126038" y="2714625"/>
          <p14:tracePt t="12346" x="5126038" y="2705100"/>
          <p14:tracePt t="12734" x="5126038" y="2697163"/>
          <p14:tracePt t="12867" x="5126038" y="2687638"/>
          <p14:tracePt t="12879" x="5108575" y="2687638"/>
          <p14:tracePt t="12891" x="5099050" y="2687638"/>
          <p14:tracePt t="12911" x="5072063" y="2670175"/>
          <p14:tracePt t="12922" x="5062538" y="2670175"/>
          <p14:tracePt t="12942" x="5000625" y="2652713"/>
          <p14:tracePt t="12960" x="4867275" y="2633663"/>
          <p14:tracePt t="12973" x="4786313" y="2625725"/>
          <p14:tracePt t="12991" x="4652963" y="2616200"/>
          <p14:tracePt t="13019" x="4633913" y="2616200"/>
          <p14:tracePt t="13038" x="4545013" y="2598738"/>
          <p14:tracePt t="13050" x="4483100" y="2589213"/>
          <p14:tracePt t="13069" x="4241800" y="2562225"/>
          <p14:tracePt t="13082" x="4133850" y="2544763"/>
          <p14:tracePt t="13100" x="3795713" y="2482850"/>
          <p14:tracePt t="13113" x="3679825" y="2473325"/>
          <p14:tracePt t="13132" x="3527425" y="2438400"/>
          <p14:tracePt t="13152" x="3500438" y="2438400"/>
          <p14:tracePt t="13166" x="3322638" y="2411413"/>
          <p14:tracePt t="13175" x="3295650" y="2411413"/>
          <p14:tracePt t="13196" x="3205163" y="2401888"/>
          <p14:tracePt t="13208" x="3179763" y="2401888"/>
          <p14:tracePt t="13226" x="3098800" y="2401888"/>
          <p14:tracePt t="13241" x="3081338" y="2401888"/>
          <p14:tracePt t="13258" x="3017838" y="2401888"/>
          <p14:tracePt t="13276" x="2990850" y="2401888"/>
          <p14:tracePt t="13292" x="2938463" y="2401888"/>
          <p14:tracePt t="13309" x="2874963" y="2411413"/>
          <p14:tracePt t="13326" x="2867025" y="2411413"/>
          <p14:tracePt t="13342" x="2847975" y="2419350"/>
          <p14:tracePt t="13366" x="2822575" y="2455863"/>
          <p14:tracePt t="13385" x="2813050" y="2509838"/>
          <p14:tracePt t="13397" x="2803525" y="2536825"/>
          <p14:tracePt t="13418" x="2795588" y="2589213"/>
          <p14:tracePt t="13443" x="2786063" y="2598738"/>
          <p14:tracePt t="13462" x="2786063" y="2616200"/>
          <p14:tracePt t="13474" x="2786063" y="2633663"/>
          <p14:tracePt t="13492" x="2776538" y="2643188"/>
          <p14:tracePt t="13510" x="2776538" y="2670175"/>
          <p14:tracePt t="13522" x="2776538" y="2687638"/>
          <p14:tracePt t="13541" x="2776538" y="2697163"/>
          <p14:tracePt t="13553" x="2776538" y="2714625"/>
          <p14:tracePt t="13571" x="2795588" y="2759075"/>
          <p14:tracePt t="13583" x="2813050" y="2776538"/>
          <p14:tracePt t="13603" x="2830513" y="2795588"/>
          <p14:tracePt t="13615" x="2867025" y="2822575"/>
          <p14:tracePt t="13635" x="2919413" y="2867025"/>
          <p14:tracePt t="13647" x="2946400" y="2874963"/>
          <p14:tracePt t="13665" x="3009900" y="2894013"/>
          <p14:tracePt t="13678" x="3054350" y="2894013"/>
          <p14:tracePt t="13696" x="3116263" y="2901950"/>
          <p14:tracePt t="13710" x="3152775" y="2901950"/>
          <p14:tracePt t="13728" x="3276600" y="2919413"/>
          <p14:tracePt t="13743" x="3313113" y="2919413"/>
          <p14:tracePt t="13760" x="3438525" y="2919413"/>
          <p14:tracePt t="13777" x="3473450" y="2919413"/>
          <p14:tracePt t="13793" x="3581400" y="2911475"/>
          <p14:tracePt t="13817" x="3625850" y="2901950"/>
          <p14:tracePt t="13829" x="3652838" y="2894013"/>
          <p14:tracePt t="13843" x="3660775" y="2884488"/>
          <p14:tracePt t="13860" x="3687763" y="2874963"/>
          <p14:tracePt t="13877" x="3768725" y="2857500"/>
          <p14:tracePt t="13895" x="3776663" y="2857500"/>
          <p14:tracePt t="13910" x="3795713" y="2847975"/>
          <p14:tracePt t="13927" x="3813175" y="2830513"/>
          <p14:tracePt t="13944" x="3830638" y="2822575"/>
          <p14:tracePt t="13961" x="3875088" y="2776538"/>
          <p14:tracePt t="13981" x="3902075" y="2751138"/>
          <p14:tracePt t="13996" x="3902075" y="2741613"/>
          <p14:tracePt t="14012" x="3929063" y="2697163"/>
          <p14:tracePt t="14042" x="3938588" y="2679700"/>
          <p14:tracePt t="14071" x="3973513" y="2660650"/>
          <p14:tracePt t="14090" x="4044950" y="2616200"/>
          <p14:tracePt t="14103" x="4081463" y="2616200"/>
          <p14:tracePt t="14122" x="4152900" y="2598738"/>
          <p14:tracePt t="14132" x="4179888" y="2589213"/>
          <p14:tracePt t="14160" x="4224338" y="2581275"/>
          <p14:tracePt t="14178" x="4259263" y="2571750"/>
          <p14:tracePt t="14196" x="4303713" y="2562225"/>
          <p14:tracePt t="14211" x="4330700" y="2562225"/>
          <p14:tracePt t="14228" x="4446588" y="2554288"/>
          <p14:tracePt t="14246" x="4562475" y="2554288"/>
          <p14:tracePt t="14266" x="4608513" y="2554288"/>
          <p14:tracePt t="14278" x="4633913" y="2554288"/>
          <p14:tracePt t="14297" x="4679950" y="2554288"/>
          <p14:tracePt t="14483" x="4687888" y="2554288"/>
          <p14:tracePt t="14497" x="4697413" y="2554288"/>
          <p14:tracePt t="14607" x="4724400" y="2554288"/>
          <p14:tracePt t="14627" x="4751388" y="2554288"/>
          <p14:tracePt t="14650" x="4776788" y="2554288"/>
          <p14:tracePt t="14658" x="4813300" y="2554288"/>
          <p14:tracePt t="14670" x="4840288" y="2554288"/>
          <p14:tracePt t="14688" x="4902200" y="2554288"/>
          <p14:tracePt t="14700" x="4919663" y="2544763"/>
          <p14:tracePt t="14719" x="4983163" y="2544763"/>
          <p14:tracePt t="14731" x="5018088" y="2536825"/>
          <p14:tracePt t="14750" x="5089525" y="2536825"/>
          <p14:tracePt t="14763" x="5133975" y="2536825"/>
          <p14:tracePt t="14782" x="5224463" y="2536825"/>
          <p14:tracePt t="14802" x="5313363" y="2536825"/>
          <p14:tracePt t="14814" x="5322888" y="2536825"/>
          <p14:tracePt t="14830" x="5348288" y="2536825"/>
          <p14:tracePt t="14847" x="5411788" y="2536825"/>
          <p14:tracePt t="14864" x="5429250" y="2536825"/>
          <p14:tracePt t="14881" x="5483225" y="2536825"/>
          <p14:tracePt t="14897" x="5518150" y="2536825"/>
          <p14:tracePt t="14914" x="5572125" y="2536825"/>
          <p14:tracePt t="14931" x="5599113" y="2536825"/>
          <p14:tracePt t="14948" x="5653088" y="2536825"/>
          <p14:tracePt t="14966" x="5680075" y="2536825"/>
          <p14:tracePt t="14981" x="5705475" y="2536825"/>
          <p14:tracePt t="14998" x="5741988" y="2536825"/>
          <p14:tracePt t="15016" x="5751513" y="2536825"/>
          <p14:tracePt t="15032" x="5840413" y="2536825"/>
          <p14:tracePt t="15050" x="5857875" y="2536825"/>
          <p14:tracePt t="15082" x="5884863" y="2536825"/>
          <p14:tracePt t="15094" x="5894388" y="2544763"/>
          <p14:tracePt t="15113" x="5938838" y="2544763"/>
          <p14:tracePt t="15124" x="5956300" y="2544763"/>
          <p14:tracePt t="15156" x="5973763" y="2544763"/>
          <p14:tracePt t="15176" x="5991225" y="2544763"/>
          <p14:tracePt t="15188" x="6010275" y="2544763"/>
          <p14:tracePt t="15208" x="6045200" y="2544763"/>
          <p14:tracePt t="15220" x="6054725" y="2544763"/>
          <p14:tracePt t="15239" x="6072188" y="2544763"/>
          <p14:tracePt t="15251" x="6089650" y="2544763"/>
          <p14:tracePt t="15270" x="6126163" y="2544763"/>
          <p14:tracePt t="15304" x="6170613" y="2544763"/>
          <p14:tracePt t="15316" x="6188075" y="2544763"/>
          <p14:tracePt t="15336" x="6205538" y="2544763"/>
          <p14:tracePt t="15346" x="6215063" y="2544763"/>
          <p14:tracePt t="15364" x="6232525" y="2544763"/>
          <p14:tracePt t="15377" x="6242050" y="2544763"/>
          <p14:tracePt t="15422" x="6251575" y="2544763"/>
          <p14:tracePt t="15442" x="6259513" y="2544763"/>
          <p14:tracePt t="15473" x="6276975" y="2544763"/>
          <p14:tracePt t="15486" x="6303963" y="2544763"/>
          <p14:tracePt t="15506" x="6340475" y="2544763"/>
          <p14:tracePt t="15517" x="6367463" y="2544763"/>
          <p14:tracePt t="15536" x="6429375" y="2544763"/>
          <p14:tracePt t="15549" x="6456363" y="2544763"/>
          <p14:tracePt t="15567" x="6510338" y="2544763"/>
          <p14:tracePt t="15587" x="6599238" y="2544763"/>
          <p14:tracePt t="15598" x="6626225" y="2536825"/>
          <p14:tracePt t="15617" x="6688138" y="2536825"/>
          <p14:tracePt t="15628" x="6715125" y="2536825"/>
          <p14:tracePt t="15661" x="6796088" y="2536825"/>
          <p14:tracePt t="15678" x="6867525" y="2527300"/>
          <p14:tracePt t="15690" x="6894513" y="2527300"/>
          <p14:tracePt t="15709" x="6946900" y="2527300"/>
          <p14:tracePt t="15727" x="7010400" y="2527300"/>
          <p14:tracePt t="15740" x="7037388" y="2527300"/>
          <p14:tracePt t="15758" x="7081838" y="2527300"/>
          <p14:tracePt t="15770" x="7108825" y="2527300"/>
          <p14:tracePt t="15790" x="7134225" y="2527300"/>
          <p14:tracePt t="15803" x="7153275" y="2527300"/>
          <p14:tracePt t="15815" x="7188200" y="2527300"/>
          <p14:tracePt t="15834" x="7232650" y="2527300"/>
          <p14:tracePt t="15847" x="7242175" y="2527300"/>
          <p14:tracePt t="15867" x="7259638" y="2527300"/>
          <p14:tracePt t="15884" x="7269163" y="2527300"/>
          <p14:tracePt t="15897" x="7277100" y="2527300"/>
          <p14:tracePt t="15916" x="7296150" y="2536825"/>
          <p14:tracePt t="15929" x="7323138" y="2536825"/>
          <p14:tracePt t="15948" x="7348538" y="2536825"/>
          <p14:tracePt t="15959" x="7358063" y="2536825"/>
          <p14:tracePt t="15978" x="7394575" y="2536825"/>
          <p14:tracePt t="15989" x="7402513" y="2544763"/>
          <p14:tracePt t="16009" x="7429500" y="2544763"/>
          <p14:tracePt t="16022" x="7439025" y="2544763"/>
          <p14:tracePt t="16041" x="7466013" y="2544763"/>
          <p14:tracePt t="16053" x="7473950" y="2544763"/>
          <p14:tracePt t="16073" x="7491413" y="2544763"/>
          <p14:tracePt t="16086" x="7500938" y="2544763"/>
          <p14:tracePt t="16104" x="7537450" y="2544763"/>
          <p14:tracePt t="16118" x="7545388" y="2544763"/>
          <p14:tracePt t="16135" x="7562850" y="2544763"/>
          <p14:tracePt t="16247" x="7545388" y="2544763"/>
          <p14:tracePt t="16258" x="7518400" y="2554288"/>
          <p14:tracePt t="16277" x="7429500" y="2571750"/>
          <p14:tracePt t="16289" x="7402513" y="2581275"/>
          <p14:tracePt t="16308" x="7269163" y="2598738"/>
          <p14:tracePt t="16321" x="7215188" y="2598738"/>
          <p14:tracePt t="16339" x="7027863" y="2608263"/>
          <p14:tracePt t="16352" x="6956425" y="2616200"/>
          <p14:tracePt t="16371" x="6848475" y="2616200"/>
          <p14:tracePt t="16384" x="6769100" y="2616200"/>
          <p14:tracePt t="16403" x="6599238" y="2633663"/>
          <p14:tracePt t="16414" x="6500813" y="2633663"/>
          <p14:tracePt t="16433" x="6259513" y="2643188"/>
          <p14:tracePt t="16447" x="6153150" y="2652713"/>
          <p14:tracePt t="16466" x="5911850" y="2679700"/>
          <p14:tracePt t="16476" x="5822950" y="2687638"/>
          <p14:tracePt t="16497" x="5653088" y="2714625"/>
          <p14:tracePt t="16509" x="5572125" y="2724150"/>
          <p14:tracePt t="16527" x="5402263" y="2741613"/>
          <p14:tracePt t="16539" x="5330825" y="2751138"/>
          <p14:tracePt t="16558" x="5205413" y="2776538"/>
          <p14:tracePt t="16571" x="5143500" y="2786063"/>
          <p14:tracePt t="16589" x="5027613" y="2803525"/>
          <p14:tracePt t="16603" x="5000625" y="2813050"/>
          <p14:tracePt t="16621" x="4894263" y="2830513"/>
          <p14:tracePt t="16639" x="4803775" y="2840038"/>
          <p14:tracePt t="16653" x="4751388" y="2847975"/>
          <p14:tracePt t="16671" x="4643438" y="2857500"/>
          <p14:tracePt t="16687" x="4608513" y="2867025"/>
          <p14:tracePt t="16703" x="4518025" y="2874963"/>
          <p14:tracePt t="16720" x="4491038" y="2884488"/>
          <p14:tracePt t="16737" x="4438650" y="2894013"/>
          <p14:tracePt t="16754" x="4411663" y="2894013"/>
          <p14:tracePt t="16770" x="4367213" y="2901950"/>
          <p14:tracePt t="16787" x="4340225" y="2911475"/>
          <p14:tracePt t="16804" x="4313238" y="2911475"/>
          <p14:tracePt t="16921" x="4330700" y="2901950"/>
          <p14:tracePt t="16933" x="4348163" y="2894013"/>
          <p14:tracePt t="16953" x="4419600" y="2884488"/>
          <p14:tracePt t="16967" x="4483100" y="2884488"/>
          <p14:tracePt t="16993" x="4554538" y="2874963"/>
          <p14:tracePt t="17005" x="4608513" y="2874963"/>
          <p14:tracePt t="17017" x="4643438" y="2874963"/>
          <p14:tracePt t="17028" x="4679950" y="2874963"/>
          <p14:tracePt t="17047" x="4803775" y="2874963"/>
          <p14:tracePt t="17060" x="4848225" y="2874963"/>
          <p14:tracePt t="17078" x="4956175" y="2874963"/>
          <p14:tracePt t="17090" x="5000625" y="2874963"/>
          <p14:tracePt t="17109" x="5081588" y="2874963"/>
          <p14:tracePt t="17122" x="5099050" y="2874963"/>
          <p14:tracePt t="17158" x="5187950" y="2874963"/>
          <p14:tracePt t="17171" x="5224463" y="2874963"/>
          <p14:tracePt t="17199" x="5232400" y="2874963"/>
          <p14:tracePt t="17230" x="5241925" y="2874963"/>
          <p14:tracePt t="17284" x="5259388" y="2874963"/>
          <p14:tracePt t="17295" x="5268913" y="2874963"/>
          <p14:tracePt t="17314" x="5276850" y="2874963"/>
          <p14:tracePt t="17327" x="5295900" y="2874963"/>
          <p14:tracePt t="17357" x="5303838" y="2874963"/>
          <p14:tracePt t="17409" x="5322888" y="2874963"/>
          <p14:tracePt t="17422" x="5330825" y="2874963"/>
          <p14:tracePt t="17440" x="5340350" y="2874963"/>
          <p14:tracePt t="17501" x="5348288" y="2874963"/>
          <p14:tracePt t="17627" x="5357813" y="2874963"/>
          <p14:tracePt t="47210" x="5348288" y="2847975"/>
          <p14:tracePt t="47227" x="5330825" y="2776538"/>
          <p14:tracePt t="47240" x="5322888" y="2724150"/>
          <p14:tracePt t="47258" x="5295900" y="2625725"/>
          <p14:tracePt t="47270" x="5286375" y="2571750"/>
          <p14:tracePt t="47289" x="5268913" y="2419350"/>
          <p14:tracePt t="47301" x="5251450" y="2322513"/>
          <p14:tracePt t="47320" x="5197475" y="2089150"/>
          <p14:tracePt t="47332" x="5170488" y="1990725"/>
          <p14:tracePt t="47352" x="5116513" y="1758950"/>
          <p14:tracePt t="47365" x="5099050" y="1724025"/>
          <p14:tracePt t="47384" x="5054600" y="1527175"/>
          <p14:tracePt t="47397" x="5037138" y="1482725"/>
          <p14:tracePt t="47410" x="5027613" y="1428750"/>
          <p14:tracePt t="47428" x="5018088" y="1419225"/>
          <p14:tracePt t="47459" x="5018088" y="1428750"/>
          <p14:tracePt t="47511" x="5018088" y="1438275"/>
          <p14:tracePt t="47535" x="5010150" y="1446213"/>
          <p14:tracePt t="47553" x="4983163" y="1482725"/>
          <p14:tracePt t="47572" x="4965700" y="1517650"/>
          <p14:tracePt t="47584" x="4956175" y="1536700"/>
          <p14:tracePt t="47604" x="4946650" y="1589088"/>
          <p14:tracePt t="47616" x="4946650" y="1616075"/>
          <p14:tracePt t="47634" x="4938713" y="1660525"/>
          <p14:tracePt t="47669" x="4938713" y="1679575"/>
          <p14:tracePt t="47695" x="4938713" y="1697038"/>
          <p14:tracePt t="47730" x="4938713" y="1714500"/>
          <p14:tracePt t="47961" x="4938713" y="1704975"/>
          <p14:tracePt t="48093" x="4929188" y="1704975"/>
          <p14:tracePt t="48609" x="4902200" y="1704975"/>
          <p14:tracePt t="48620" x="4894263" y="1704975"/>
          <p14:tracePt t="48647" x="4840288" y="1724025"/>
          <p14:tracePt t="48674" x="4813300" y="1751013"/>
          <p14:tracePt t="48697" x="4795838" y="1758950"/>
          <p14:tracePt t="48714" x="4732338" y="1822450"/>
          <p14:tracePt t="48733" x="4697413" y="1866900"/>
          <p14:tracePt t="48753" x="4660900" y="1911350"/>
          <p14:tracePt t="48764" x="4652963" y="1928813"/>
          <p14:tracePt t="48784" x="4616450" y="1965325"/>
          <p14:tracePt t="48797" x="4608513" y="1990725"/>
          <p14:tracePt t="48815" x="4572000" y="2036763"/>
          <p14:tracePt t="48830" x="4562475" y="2044700"/>
          <p14:tracePt t="48847" x="4518025" y="2089150"/>
          <p14:tracePt t="48864" x="4500563" y="2116138"/>
          <p14:tracePt t="48880" x="4465638" y="2152650"/>
          <p14:tracePt t="48897" x="4446588" y="2179638"/>
          <p14:tracePt t="48914" x="4429125" y="2205038"/>
          <p14:tracePt t="48935" x="4402138" y="2251075"/>
          <p14:tracePt t="48954" x="4384675" y="2259013"/>
          <p14:tracePt t="48967" x="4384675" y="2268538"/>
          <p14:tracePt t="48986" x="4367213" y="2295525"/>
          <p14:tracePt t="48998" x="4357688" y="2303463"/>
          <p14:tracePt t="49015" x="4330700" y="2339975"/>
          <p14:tracePt t="49034" x="4322763" y="2347913"/>
          <p14:tracePt t="49048" x="4313238" y="2357438"/>
          <p14:tracePt t="49066" x="4295775" y="2384425"/>
          <p14:tracePt t="49081" x="4286250" y="2393950"/>
          <p14:tracePt t="49099" x="4251325" y="2419350"/>
          <p14:tracePt t="49129" x="4241800" y="2438400"/>
          <p14:tracePt t="49167" x="4232275" y="2446338"/>
          <p14:tracePt t="49174" x="4224338" y="2455863"/>
          <p14:tracePt t="49192" x="4205288" y="2482850"/>
          <p14:tracePt t="49236" x="4205288" y="2490788"/>
          <p14:tracePt t="49270" x="4205288" y="2517775"/>
          <p14:tracePt t="49377" x="4205288" y="2527300"/>
          <p14:tracePt t="49390" x="4214813" y="2527300"/>
          <p14:tracePt t="49474" x="4232275" y="2527300"/>
          <p14:tracePt t="49487" x="4241800" y="2527300"/>
          <p14:tracePt t="49505" x="4268788" y="2527300"/>
          <p14:tracePt t="49518" x="4276725" y="2527300"/>
          <p14:tracePt t="49537" x="4313238" y="2527300"/>
          <p14:tracePt t="49547" x="4330700" y="2517775"/>
          <p14:tracePt t="49567" x="4367213" y="2509838"/>
          <p14:tracePt t="49580" x="4384675" y="2509838"/>
          <p14:tracePt t="49600" x="4429125" y="2509838"/>
          <p14:tracePt t="49611" x="4446588" y="2509838"/>
          <p14:tracePt t="49631" x="4510088" y="2509838"/>
          <p14:tracePt t="49657" x="4545013" y="2509838"/>
          <p14:tracePt t="49676" x="4572000" y="2509838"/>
          <p14:tracePt t="49695" x="4589463" y="2509838"/>
          <p14:tracePt t="49723" x="4608513" y="2509838"/>
          <p14:tracePt t="49741" x="4633913" y="2509838"/>
          <p14:tracePt t="49755" x="4652963" y="2509838"/>
          <p14:tracePt t="49774" x="4679950" y="2509838"/>
          <p14:tracePt t="49785" x="4687888" y="2509838"/>
          <p14:tracePt t="49804" x="4724400" y="2517775"/>
          <p14:tracePt t="49832" x="4759325" y="2527300"/>
          <p14:tracePt t="49852" x="4768850" y="2527300"/>
          <p14:tracePt t="49884" x="4795838" y="2527300"/>
          <p14:tracePt t="49896" x="4813300" y="2536825"/>
          <p14:tracePt t="49926" x="4822825" y="2536825"/>
          <p14:tracePt t="49945" x="4840288" y="2544763"/>
          <p14:tracePt t="49958" x="4848225" y="2544763"/>
          <p14:tracePt t="49976" x="4857750" y="2544763"/>
          <p14:tracePt t="50009" x="4867275" y="2544763"/>
          <p14:tracePt t="50039" x="4875213" y="2544763"/>
          <p14:tracePt t="50102" x="4884738" y="2544763"/>
          <p14:tracePt t="50256" x="4884738" y="2554288"/>
          <p14:tracePt t="51670" x="4894263" y="2554288"/>
          <p14:tracePt t="51707" x="4902200" y="2554288"/>
          <p14:tracePt t="51719" x="4911725" y="2554288"/>
          <p14:tracePt t="51738" x="4938713" y="2554288"/>
          <p14:tracePt t="51757" x="4956175" y="2554288"/>
          <p14:tracePt t="51788" x="5018088" y="2562225"/>
          <p14:tracePt t="51807" x="5045075" y="2562225"/>
          <p14:tracePt t="51824" x="5072063" y="2571750"/>
          <p14:tracePt t="51855" x="5108575" y="2571750"/>
          <p14:tracePt t="51862" x="5180013" y="2581275"/>
          <p14:tracePt t="51891" x="5214938" y="2581275"/>
          <p14:tracePt t="51923" x="5330825" y="2581275"/>
          <p14:tracePt t="51941" x="5394325" y="2581275"/>
          <p14:tracePt t="51958" x="5411788" y="2581275"/>
          <p14:tracePt t="51989" x="5500688" y="2589213"/>
          <p14:tracePt t="52004" x="5572125" y="2608263"/>
          <p14:tracePt t="52024" x="5599113" y="2608263"/>
          <p14:tracePt t="52056" x="5680075" y="2625725"/>
          <p14:tracePt t="52066" x="5732463" y="2643188"/>
          <p14:tracePt t="52092" x="5795963" y="2652713"/>
          <p14:tracePt t="52123" x="5857875" y="2670175"/>
          <p14:tracePt t="52129" x="5867400" y="2670175"/>
          <p14:tracePt t="52158" x="5911850" y="2679700"/>
          <p14:tracePt t="52192" x="6000750" y="2697163"/>
          <p14:tracePt t="52225" x="6072188" y="2705100"/>
          <p14:tracePt t="52240" x="6081713" y="2705100"/>
          <p14:tracePt t="52271" x="6089650" y="2705100"/>
          <p14:tracePt t="52292" x="6099175" y="2705100"/>
          <p14:tracePt t="52524" x="6099175" y="2697163"/>
          <p14:tracePt t="52558" x="6099175" y="2687638"/>
          <p14:tracePt t="52604" x="6099175" y="2679700"/>
          <p14:tracePt t="52679" x="6099175" y="2670175"/>
          <p14:tracePt t="52698" x="6099175" y="2660650"/>
          <p14:tracePt t="52772" x="6099175" y="2652713"/>
          <p14:tracePt t="52838" x="6099175" y="2633663"/>
          <p14:tracePt t="52849" x="6099175" y="2625725"/>
          <p14:tracePt t="52883" x="6099175" y="2571750"/>
          <p14:tracePt t="52902" x="6089650" y="2527300"/>
          <p14:tracePt t="52934" x="6089650" y="2517775"/>
          <p14:tracePt t="52962" x="6081713" y="2500313"/>
          <p14:tracePt t="53014" x="6072188" y="2500313"/>
          <p14:tracePt t="53040" x="6054725" y="2490788"/>
          <p14:tracePt t="53073" x="6018213" y="2482850"/>
          <p14:tracePt t="53095" x="5983288" y="2473325"/>
          <p14:tracePt t="53127" x="5946775" y="2473325"/>
          <p14:tracePt t="53168" x="5857875" y="2482850"/>
          <p14:tracePt t="53179" x="5840413" y="2490788"/>
          <p14:tracePt t="53212" x="5822950" y="2500313"/>
          <p14:tracePt t="53233" x="5803900" y="2517775"/>
          <p14:tracePt t="53265" x="5803900" y="2544763"/>
          <p14:tracePt t="53295" x="5803900" y="2562225"/>
          <p14:tracePt t="53327" x="5813425" y="2598738"/>
          <p14:tracePt t="53359" x="5875338" y="2643188"/>
          <p14:tracePt t="53382" x="5929313" y="2670175"/>
          <p14:tracePt t="53413" x="5991225" y="2697163"/>
          <p14:tracePt t="53436" x="6027738" y="2705100"/>
          <p14:tracePt t="53468" x="6045200" y="2705100"/>
          <p14:tracePt t="53496" x="6054725" y="2705100"/>
          <p14:tracePt t="53529" x="6072188" y="2697163"/>
          <p14:tracePt t="53562" x="6108700" y="2652713"/>
          <p14:tracePt t="53578" x="6116638" y="2608263"/>
          <p14:tracePt t="53609" x="6116638" y="2562225"/>
          <p14:tracePt t="53632" x="6116638" y="2544763"/>
          <p14:tracePt t="53663" x="6108700" y="2509838"/>
          <p14:tracePt t="53695" x="6062663" y="2473325"/>
          <p14:tracePt t="53705" x="6027738" y="2455863"/>
          <p14:tracePt t="53736" x="5973763" y="2446338"/>
          <p14:tracePt t="53767" x="5946775" y="2446338"/>
          <p14:tracePt t="53798" x="5911850" y="2446338"/>
          <p14:tracePt t="53831" x="5894388" y="2446338"/>
          <p14:tracePt t="53862" x="5884863" y="2446338"/>
          <p14:tracePt t="53956" x="5875338" y="2455863"/>
          <p14:tracePt t="54284" x="5867400" y="2455863"/>
          <p14:tracePt t="54296" x="5857875" y="2455863"/>
          <p14:tracePt t="54316" x="5840413" y="2455863"/>
          <p14:tracePt t="54347" x="5830888" y="2455863"/>
          <p14:tracePt t="54380" x="5813425" y="2455863"/>
          <p14:tracePt t="54426" x="5803900" y="2455863"/>
          <p14:tracePt t="54508" x="5795963" y="2455863"/>
          <p14:tracePt t="54520" x="5795963" y="2465388"/>
          <p14:tracePt t="54754" x="5786438" y="2465388"/>
          <p14:tracePt t="55010" x="5776913" y="2465388"/>
          <p14:tracePt t="55150" x="5768975" y="2465388"/>
          <p14:tracePt t="56610" x="5759450" y="2465388"/>
          <p14:tracePt t="56876" x="5751513" y="2465388"/>
          <p14:tracePt t="57384" x="5741988" y="2465388"/>
          <p14:tracePt t="57426" x="5741988" y="2473325"/>
          <p14:tracePt t="76094" x="5751513" y="2482850"/>
          <p14:tracePt t="76114" x="5786438" y="2509838"/>
          <p14:tracePt t="76126" x="5822950" y="2509838"/>
          <p14:tracePt t="76146" x="5894388" y="2527300"/>
          <p14:tracePt t="76178" x="6010275" y="2517775"/>
          <p14:tracePt t="76208" x="6224588" y="2428875"/>
          <p14:tracePt t="76242" x="6518275" y="2286000"/>
          <p14:tracePt t="76250" x="6608763" y="2241550"/>
          <p14:tracePt t="76274" x="6831013" y="2125663"/>
          <p14:tracePt t="76306" x="7089775" y="1965325"/>
          <p14:tracePt t="76313" x="7134225" y="1938338"/>
          <p14:tracePt t="76342" x="7161213" y="1911350"/>
          <p14:tracePt t="76374" x="7224713" y="1847850"/>
          <p14:tracePt t="76376" x="7277100" y="1795463"/>
          <p14:tracePt t="76408" x="7554913" y="1330325"/>
          <p14:tracePt t="76427" x="7742238" y="990600"/>
          <p14:tracePt t="76442" x="7769225" y="965200"/>
          <p14:tracePt t="76474" x="7804150" y="911225"/>
          <p14:tracePt t="76489" x="7813675" y="893763"/>
          <p14:tracePt t="76522" x="7813675" y="812800"/>
          <p14:tracePt t="76542" x="7813675" y="785813"/>
          <p14:tracePt t="76574" x="7804150" y="758825"/>
          <p14:tracePt t="76579" x="7796213" y="750888"/>
          <p14:tracePt t="76609" x="7777163" y="723900"/>
          <p14:tracePt t="76642" x="7759700" y="714375"/>
          <p14:tracePt t="103303" x="7751763" y="714375"/>
          <p14:tracePt t="103349" x="7751763" y="723900"/>
          <p14:tracePt t="103361" x="7769225" y="731838"/>
          <p14:tracePt t="103380" x="7875588" y="776288"/>
          <p14:tracePt t="103401" x="8027988" y="822325"/>
          <p14:tracePt t="103433" x="8116888" y="830263"/>
          <p14:tracePt t="103444" x="8134350" y="830263"/>
          <p14:tracePt t="103468" x="8215313" y="830263"/>
          <p14:tracePt t="103499" x="8483600" y="795338"/>
          <p14:tracePt t="103505" x="8555038" y="785813"/>
          <p14:tracePt t="103534" x="8759825" y="758825"/>
          <p14:tracePt t="103566" x="8974138" y="723900"/>
          <p14:tracePt t="103584" x="8966200" y="731838"/>
          <p14:tracePt t="103616" x="8966200" y="741363"/>
          <p14:tracePt t="103636" x="8947150" y="741363"/>
          <p14:tracePt t="103668" x="8804275" y="785813"/>
          <p14:tracePt t="103684" x="8751888" y="812800"/>
          <p14:tracePt t="103702" x="8537575" y="973138"/>
          <p14:tracePt t="103733" x="8224838" y="1258888"/>
          <p14:tracePt t="103741" x="8099425" y="1401763"/>
          <p14:tracePt t="103769" x="7867650" y="1679575"/>
          <p14:tracePt t="103801" x="7724775" y="1884363"/>
          <p14:tracePt t="103804" x="7688263" y="1946275"/>
          <p14:tracePt t="103836" x="7473950" y="2205038"/>
          <p14:tracePt t="103867" x="7296150" y="2428875"/>
          <p14:tracePt t="103884" x="7215188" y="2509838"/>
          <p14:tracePt t="103903" x="7188200" y="2536825"/>
          <p14:tracePt t="103935" x="7027863" y="2724150"/>
          <p14:tracePt t="103946" x="6848475" y="2955925"/>
          <p14:tracePt t="103969" x="6680200" y="3205163"/>
          <p14:tracePt t="104001" x="6643688" y="3251200"/>
          <p14:tracePt t="104039" x="6626225" y="3251200"/>
          <p14:tracePt t="104066" x="6608763" y="3286125"/>
          <p14:tracePt t="104078" x="6581775" y="3303588"/>
          <p14:tracePt t="104103" x="6581775" y="3313113"/>
          <p14:tracePt t="104164" x="6581775" y="3303588"/>
          <p14:tracePt t="104185" x="6581775" y="3224213"/>
          <p14:tracePt t="104196" x="6581775" y="3187700"/>
          <p14:tracePt t="104216" x="6589713" y="3089275"/>
          <p14:tracePt t="104237" x="6599238" y="3027363"/>
          <p14:tracePt t="104268" x="6626225" y="2867025"/>
          <p14:tracePt t="104278" x="6634163" y="2795588"/>
          <p14:tracePt t="104305" x="6643688" y="2732088"/>
          <p14:tracePt t="104326" x="6643688" y="2724150"/>
          <p14:tracePt t="104498" x="6653213" y="2732088"/>
          <p14:tracePt t="104510" x="6661150" y="2732088"/>
          <p14:tracePt t="104528" x="6670675" y="2732088"/>
          <p14:tracePt t="104541" x="6680200" y="2741613"/>
          <p14:tracePt t="104574" x="6688138" y="2741613"/>
          <p14:tracePt t="104652" x="6697663" y="2741613"/>
          <p14:tracePt t="104671" x="6705600" y="2741613"/>
          <p14:tracePt t="104700" x="6715125" y="2741613"/>
          <p14:tracePt t="104720" x="6715125" y="2751138"/>
          <p14:tracePt t="104748" x="6724650" y="2751138"/>
          <p14:tracePt t="104781" x="6742113" y="2751138"/>
          <p14:tracePt t="104793" x="6751638" y="2751138"/>
          <p14:tracePt t="104811" x="6777038" y="2759075"/>
          <p14:tracePt t="104824" x="6786563" y="2759075"/>
          <p14:tracePt t="104852" x="6804025" y="2759075"/>
          <p14:tracePt t="104864" x="6813550" y="2759075"/>
          <p14:tracePt t="104876" x="6831013" y="2759075"/>
          <p14:tracePt t="104889" x="6848475" y="2759075"/>
          <p14:tracePt t="104907" x="6884988" y="2768600"/>
          <p14:tracePt t="104935" x="6902450" y="2768600"/>
          <p14:tracePt t="104954" x="6929438" y="2768600"/>
          <p14:tracePt t="104965" x="6946900" y="2768600"/>
          <p14:tracePt t="104985" x="6956425" y="2768600"/>
          <p14:tracePt t="104997" x="6965950" y="2768600"/>
          <p14:tracePt t="105017" x="6991350" y="2776538"/>
          <p14:tracePt t="105028" x="7000875" y="2776538"/>
          <p14:tracePt t="105047" x="7010400" y="2776538"/>
          <p14:tracePt t="105078" x="7018338" y="2776538"/>
          <p14:tracePt t="105096" x="7037388" y="2776538"/>
          <p14:tracePt t="105127" x="7054850" y="2776538"/>
          <p14:tracePt t="105139" x="7062788" y="2776538"/>
          <p14:tracePt t="105159" x="7089775" y="2776538"/>
          <p14:tracePt t="105171" x="7099300" y="2776538"/>
          <p14:tracePt t="105193" x="7134225" y="2776538"/>
          <p14:tracePt t="105204" x="7153275" y="2776538"/>
          <p14:tracePt t="105222" x="7197725" y="2768600"/>
          <p14:tracePt t="105234" x="7224713" y="2768600"/>
          <p14:tracePt t="105254" x="7269163" y="2759075"/>
          <p14:tracePt t="105265" x="7286625" y="2751138"/>
          <p14:tracePt t="105284" x="7313613" y="2741613"/>
          <p14:tracePt t="105295" x="7331075" y="2741613"/>
          <p14:tracePt t="105315" x="7358063" y="2724150"/>
          <p14:tracePt t="105326" x="7358063" y="2714625"/>
          <p14:tracePt t="105346" x="7394575" y="2679700"/>
          <p14:tracePt t="105365" x="7429500" y="2616200"/>
          <p14:tracePt t="105377" x="7439025" y="2598738"/>
          <p14:tracePt t="105395" x="7456488" y="2517775"/>
          <p14:tracePt t="105409" x="7466013" y="2465388"/>
          <p14:tracePt t="105426" x="7466013" y="2312988"/>
          <p14:tracePt t="105441" x="7466013" y="2276475"/>
          <p14:tracePt t="105458" x="7456488" y="2179638"/>
          <p14:tracePt t="105474" x="7456488" y="2116138"/>
          <p14:tracePt t="105491" x="7412038" y="1893888"/>
          <p14:tracePt t="105508" x="7394575" y="1812925"/>
          <p14:tracePt t="105525" x="7358063" y="1714500"/>
          <p14:tracePt t="105541" x="7331075" y="1652588"/>
          <p14:tracePt t="105558" x="7269163" y="1544638"/>
          <p14:tracePt t="105575" x="7242175" y="1517650"/>
          <p14:tracePt t="105592" x="7161213" y="1419225"/>
          <p14:tracePt t="105609" x="7108825" y="1374775"/>
          <p14:tracePt t="105625" x="6929438" y="1250950"/>
          <p14:tracePt t="105642" x="6858000" y="1214438"/>
          <p14:tracePt t="105662" x="6697663" y="1143000"/>
          <p14:tracePt t="105675" x="6608763" y="1108075"/>
          <p14:tracePt t="105694" x="6375400" y="1044575"/>
          <p14:tracePt t="105709" x="6276975" y="1027113"/>
          <p14:tracePt t="105725" x="6081713" y="973138"/>
          <p14:tracePt t="105744" x="6018213" y="965200"/>
          <p14:tracePt t="105759" x="5919788" y="965200"/>
          <p14:tracePt t="105775" x="5894388" y="965200"/>
          <p14:tracePt t="105792" x="5705475" y="982663"/>
          <p14:tracePt t="105809" x="5634038" y="1000125"/>
          <p14:tracePt t="105826" x="5456238" y="1044575"/>
          <p14:tracePt t="105842" x="5375275" y="1071563"/>
          <p14:tracePt t="105859" x="5205413" y="1143000"/>
          <p14:tracePt t="105876" x="5072063" y="1214438"/>
          <p14:tracePt t="105895" x="4956175" y="1295400"/>
          <p14:tracePt t="105912" x="4867275" y="1374775"/>
          <p14:tracePt t="105926" x="4822825" y="1428750"/>
          <p14:tracePt t="105944" x="4724400" y="1536700"/>
          <p14:tracePt t="105962" x="4581525" y="1714500"/>
          <p14:tracePt t="105976" x="4537075" y="1785938"/>
          <p14:tracePt t="105993" x="4446588" y="2000250"/>
          <p14:tracePt t="106010" x="4419600" y="2071688"/>
          <p14:tracePt t="106026" x="4375150" y="2232025"/>
          <p14:tracePt t="106044" x="4357688" y="2286000"/>
          <p14:tracePt t="106060" x="4330700" y="2384425"/>
          <p14:tracePt t="106077" x="4330700" y="2401888"/>
          <p14:tracePt t="106094" x="4330700" y="2455863"/>
          <p14:tracePt t="106110" x="4340225" y="2554288"/>
          <p14:tracePt t="106127" x="4348163" y="2589213"/>
          <p14:tracePt t="106144" x="4394200" y="2679700"/>
          <p14:tracePt t="106160" x="4419600" y="2697163"/>
          <p14:tracePt t="106199" x="4616450" y="2840038"/>
          <p14:tracePt t="106210" x="4670425" y="2857500"/>
          <p14:tracePt t="106228" x="4830763" y="2884488"/>
          <p14:tracePt t="106244" x="4848225" y="2884488"/>
          <p14:tracePt t="106260" x="5027613" y="2894013"/>
          <p14:tracePt t="106277" x="5108575" y="2901950"/>
          <p14:tracePt t="106294" x="5375275" y="2928938"/>
          <p14:tracePt t="106311" x="5473700" y="2946400"/>
          <p14:tracePt t="106327" x="5715000" y="2973388"/>
          <p14:tracePt t="106346" x="5830888" y="2990850"/>
          <p14:tracePt t="106361" x="6081713" y="3044825"/>
          <p14:tracePt t="106378" x="6170613" y="3071813"/>
          <p14:tracePt t="106394" x="6296025" y="3116263"/>
          <p14:tracePt t="106411" x="6323013" y="3133725"/>
          <p14:tracePt t="106428" x="6394450" y="3179763"/>
          <p14:tracePt t="106459" x="6438900" y="3214688"/>
          <p14:tracePt t="106478" x="6446838" y="3224213"/>
          <p14:tracePt t="106491" x="6456363" y="3232150"/>
          <p14:tracePt t="106511" x="6456363" y="3241675"/>
          <p14:tracePt t="106524" x="6465888" y="3251200"/>
          <p14:tracePt t="106542" x="6491288" y="3286125"/>
          <p14:tracePt t="106555" x="6510338" y="3303588"/>
          <p14:tracePt t="106573" x="6537325" y="3330575"/>
          <p14:tracePt t="106584" x="6554788" y="3348038"/>
          <p14:tracePt t="106649" x="6562725" y="3295650"/>
          <p14:tracePt t="106667" x="6572250" y="3224213"/>
          <p14:tracePt t="106680" x="6572250" y="3205163"/>
          <p14:tracePt t="106699" x="6589713" y="3170238"/>
          <p14:tracePt t="106711" x="6589713" y="3152775"/>
          <p14:tracePt t="106731" x="6599238" y="3116263"/>
          <p14:tracePt t="106743" x="6599238" y="3108325"/>
          <p14:tracePt t="106763" x="6599238" y="3062288"/>
          <p14:tracePt t="106775" x="6608763" y="3044825"/>
          <p14:tracePt t="106793" x="6608763" y="3036888"/>
          <p14:tracePt t="106947" x="6608763" y="3027363"/>
          <p14:tracePt t="106966" x="6608763" y="3009900"/>
          <p14:tracePt t="106977" x="6608763" y="2990850"/>
          <p14:tracePt t="107012" x="6608763" y="2982913"/>
          <p14:tracePt t="107024" x="6608763" y="2973388"/>
          <p14:tracePt t="107043" x="6616700" y="2928938"/>
          <p14:tracePt t="107062" x="6616700" y="2884488"/>
          <p14:tracePt t="107074" x="6626225" y="2874963"/>
          <p14:tracePt t="107092" x="6626225" y="2822575"/>
          <p14:tracePt t="107138" x="6626225" y="2813050"/>
          <p14:tracePt t="107247" x="6626225" y="2803525"/>
          <p14:tracePt t="107267" x="6626225" y="2795588"/>
          <p14:tracePt t="107292" x="6634163" y="2795588"/>
          <p14:tracePt t="107373" x="6634163" y="2803525"/>
          <p14:tracePt t="107391" x="6599238" y="2867025"/>
          <p14:tracePt t="107403" x="6581775" y="2911475"/>
          <p14:tracePt t="107422" x="6527800" y="3054350"/>
          <p14:tracePt t="107435" x="6510338" y="3125788"/>
          <p14:tracePt t="107455" x="6473825" y="3259138"/>
          <p14:tracePt t="107466" x="6465888" y="3286125"/>
          <p14:tracePt t="107485" x="6456363" y="3357563"/>
          <p14:tracePt t="107515" x="6446838" y="3446463"/>
          <p14:tracePt t="107548" x="6438900" y="3554413"/>
          <p14:tracePt t="107580" x="6456363" y="3705225"/>
          <p14:tracePt t="107596" x="6473825" y="3803650"/>
          <p14:tracePt t="107608" x="6483350" y="3830638"/>
          <p14:tracePt t="107628" x="6500813" y="3894138"/>
          <p14:tracePt t="107641" x="6510338" y="3919538"/>
          <p14:tracePt t="107658" x="6554788" y="4062413"/>
          <p14:tracePt t="107671" x="6572250" y="4143375"/>
          <p14:tracePt t="107697" x="6608763" y="4286250"/>
          <p14:tracePt t="107716" x="6616700" y="4322763"/>
          <p14:tracePt t="107732" x="6634163" y="4394200"/>
          <p14:tracePt t="107749" x="6643688" y="4411663"/>
          <p14:tracePt t="107766" x="6670675" y="4491038"/>
          <p14:tracePt t="107785" x="6680200" y="4518025"/>
          <p14:tracePt t="107799" x="6680200" y="4554538"/>
          <p14:tracePt t="107816" x="6697663" y="4625975"/>
          <p14:tracePt t="107833" x="6697663" y="4660900"/>
          <p14:tracePt t="107849" x="6705600" y="4724400"/>
          <p14:tracePt t="107866" x="6724650" y="4751388"/>
          <p14:tracePt t="107883" x="6724650" y="4776788"/>
          <p14:tracePt t="107899" x="6742113" y="4830763"/>
          <p14:tracePt t="107916" x="6742113" y="4857750"/>
          <p14:tracePt t="107935" x="6759575" y="4902200"/>
          <p14:tracePt t="108191" x="6759575" y="4894263"/>
          <p14:tracePt t="108210" x="6759575" y="4867275"/>
          <p14:tracePt t="108221" x="6759575" y="4857750"/>
          <p14:tracePt t="108240" x="6769100" y="4830763"/>
          <p14:tracePt t="108253" x="6777038" y="4813300"/>
          <p14:tracePt t="108271" x="6786563" y="4768850"/>
          <p14:tracePt t="108284" x="6786563" y="4751388"/>
          <p14:tracePt t="108303" x="6804025" y="4697413"/>
          <p14:tracePt t="108336" x="6831013" y="4625975"/>
          <p14:tracePt t="108347" x="6831013" y="4616450"/>
          <p14:tracePt t="108366" x="6840538" y="4616450"/>
          <p14:tracePt t="108379" x="6848475" y="4608513"/>
          <p14:tracePt t="108411" x="6848475" y="4598988"/>
          <p14:tracePt t="137067" x="6867525" y="4608513"/>
          <p14:tracePt t="137078" x="6884988" y="4616450"/>
          <p14:tracePt t="137098" x="6902450" y="4616450"/>
          <p14:tracePt t="137110" x="6919913" y="4616450"/>
          <p14:tracePt t="137129" x="6956425" y="4616450"/>
          <p14:tracePt t="137141" x="6973888" y="4616450"/>
          <p14:tracePt t="137160" x="7037388" y="4616450"/>
          <p14:tracePt t="137171" x="7062788" y="4616450"/>
          <p14:tracePt t="137209" x="7197725" y="4643438"/>
          <p14:tracePt t="137233" x="7259638" y="4660900"/>
          <p14:tracePt t="137317" x="7269163" y="4660900"/>
          <p14:tracePt t="137378" x="7277100" y="4660900"/>
          <p14:tracePt t="137398" x="7313613" y="4652963"/>
          <p14:tracePt t="137408" x="7340600" y="4652963"/>
          <p14:tracePt t="137428" x="7439025" y="4652963"/>
          <p14:tracePt t="137451" x="7466013" y="4652963"/>
          <p14:tracePt t="137483" x="7473950" y="4652963"/>
          <p14:tracePt t="137553" x="7483475" y="4652963"/>
          <p14:tracePt t="137585" x="7491413" y="4652963"/>
          <p14:tracePt t="137619" x="7510463" y="4652963"/>
          <p14:tracePt t="137643" x="7510463" y="4643438"/>
          <p14:tracePt t="137758" x="7510463" y="4633913"/>
          <p14:tracePt t="155902" x="7500938" y="4633913"/>
          <p14:tracePt t="155997" x="7491413" y="4633913"/>
          <p14:tracePt t="156016" x="7483475" y="4633913"/>
          <p14:tracePt t="156062" x="7473950" y="4633913"/>
          <p14:tracePt t="156075" x="7466013" y="4633913"/>
          <p14:tracePt t="156095" x="7412038" y="4652963"/>
          <p14:tracePt t="156115" x="7375525" y="4660900"/>
          <p14:tracePt t="156147" x="7259638" y="4687888"/>
          <p14:tracePt t="156158" x="7180263" y="4705350"/>
          <p14:tracePt t="156182" x="7153275" y="4705350"/>
          <p14:tracePt t="156224" x="7054850" y="4732338"/>
          <p14:tracePt t="156238" x="7010400" y="4732338"/>
          <p14:tracePt t="156249" x="6983413" y="4741863"/>
          <p14:tracePt t="156281" x="6929438" y="4751388"/>
          <p14:tracePt t="156299" x="6884988" y="4759325"/>
          <p14:tracePt t="156315" x="6867525" y="4759325"/>
          <p14:tracePt t="156347" x="6840538" y="4768850"/>
          <p14:tracePt t="156357" x="6823075" y="4768850"/>
          <p14:tracePt t="156396" x="6804025" y="4768850"/>
          <p14:tracePt t="156416" x="6786563" y="4768850"/>
          <p14:tracePt t="156447" x="6742113" y="4759325"/>
          <p14:tracePt t="156457" x="6724650" y="4759325"/>
          <p14:tracePt t="156483" x="6715125" y="4751388"/>
          <p14:tracePt t="156516" x="6670675" y="4724400"/>
          <p14:tracePt t="156565" x="6670675" y="4714875"/>
          <p14:tracePt t="156724" x="6680200" y="4697413"/>
          <p14:tracePt t="156736" x="6688138" y="4697413"/>
          <p14:tracePt t="156755" x="6697663" y="4687888"/>
          <p14:tracePt t="156806" x="6705600" y="4687888"/>
          <p14:tracePt t="156881" x="6724650" y="4687888"/>
          <p14:tracePt t="156908" x="6732588" y="4687888"/>
          <p14:tracePt t="156926" x="6759575" y="4687888"/>
          <p14:tracePt t="156951" x="6796088" y="4687888"/>
          <p14:tracePt t="156982" x="6867525" y="4679950"/>
          <p14:tracePt t="156989" x="6919913" y="4670425"/>
          <p14:tracePt t="157018" x="6938963" y="4670425"/>
          <p14:tracePt t="157049" x="6946900" y="4660900"/>
          <p14:tracePt t="157056" x="6956425" y="4660900"/>
          <p14:tracePt t="157085" x="6983413" y="4660900"/>
          <p14:tracePt t="157118" x="7062788" y="4660900"/>
          <p14:tracePt t="157132" x="7143750" y="4660900"/>
          <p14:tracePt t="157175" x="7161213" y="4660900"/>
          <p14:tracePt t="157195" x="7188200" y="4660900"/>
          <p14:tracePt t="157219" x="7205663" y="4660900"/>
          <p14:tracePt t="157250" x="7269163" y="4660900"/>
          <p14:tracePt t="157258" x="7331075" y="4652963"/>
          <p14:tracePt t="157286" x="7358063" y="4643438"/>
          <p14:tracePt t="157319" x="7367588" y="4633913"/>
          <p14:tracePt t="157338" x="7429500" y="4616450"/>
          <p14:tracePt t="157352" x="7439025" y="4616450"/>
          <p14:tracePt t="157383" x="7483475" y="4598988"/>
          <p14:tracePt t="157477" x="7491413" y="4598988"/>
          <p14:tracePt t="157511" x="7491413" y="4589463"/>
          <p14:tracePt t="157651" x="7500938" y="4589463"/>
          <p14:tracePt t="158154" x="7491413" y="4589463"/>
          <p14:tracePt t="158186" x="7466013" y="4598988"/>
          <p14:tracePt t="158198" x="7456488" y="4608513"/>
          <p14:tracePt t="158222" x="7412038" y="4608513"/>
          <p14:tracePt t="158254" x="7375525" y="4608513"/>
          <p14:tracePt t="158266" x="7340600" y="4616450"/>
          <p14:tracePt t="158289" x="7323138" y="4616450"/>
          <p14:tracePt t="158322" x="7224713" y="4616450"/>
          <p14:tracePt t="158328" x="7180263" y="4616450"/>
          <p14:tracePt t="158356" x="7170738" y="4616450"/>
          <p14:tracePt t="158388" x="7161213" y="4616450"/>
          <p14:tracePt t="158596" x="7170738" y="4616450"/>
          <p14:tracePt t="158608" x="7180263" y="4625975"/>
          <p14:tracePt t="158701" x="7188200" y="4625975"/>
          <p14:tracePt t="158720" x="7215188" y="4633913"/>
          <p14:tracePt t="158748" x="7242175" y="4633913"/>
          <p14:tracePt t="158766" x="7269163" y="4633913"/>
          <p14:tracePt t="158814" x="7277100" y="4633913"/>
          <p14:tracePt t="158832" x="7286625" y="4633913"/>
          <p14:tracePt t="158857" x="7296150" y="4633913"/>
          <p14:tracePt t="158889" x="7304088" y="4633913"/>
          <p14:tracePt t="158892" x="7323138" y="4643438"/>
          <p14:tracePt t="158924" x="7331075" y="4643438"/>
          <p14:tracePt t="158941" x="7340600" y="4643438"/>
          <p14:tracePt t="158958" x="7348538" y="4643438"/>
          <p14:tracePt t="158989" x="7358063" y="4652963"/>
          <p14:tracePt t="159020" x="7367588" y="4652963"/>
          <p14:tracePt t="159033" x="7375525" y="4652963"/>
          <p14:tracePt t="159058" x="7385050" y="4652963"/>
          <p14:tracePt t="159090" x="7394575" y="4652963"/>
          <p14:tracePt t="159097" x="7402513" y="4652963"/>
          <p14:tracePt t="159143" x="7412038" y="4652963"/>
          <p14:tracePt t="159189" x="7419975" y="4652963"/>
          <p14:tracePt t="159250" x="7429500" y="4652963"/>
          <p14:tracePt t="159316" x="7439025" y="4652963"/>
          <p14:tracePt t="159439" x="7446963" y="4652963"/>
          <p14:tracePt t="160437" x="7456488" y="4652963"/>
          <p14:tracePt t="160530" x="7446963" y="4652963"/>
          <p14:tracePt t="160543" x="7439025" y="4652963"/>
          <p14:tracePt t="160563" x="7412038" y="4652963"/>
          <p14:tracePt t="160597" x="7358063" y="4643438"/>
          <p14:tracePt t="160629" x="7313613" y="4643438"/>
          <p14:tracePt t="160637" x="7304088" y="4643438"/>
          <p14:tracePt t="160664" x="7251700" y="4643438"/>
          <p14:tracePt t="160697" x="7215188" y="4633913"/>
          <p14:tracePt t="160702" x="7180263" y="4633913"/>
          <p14:tracePt t="160731" x="7161213" y="4633913"/>
          <p14:tracePt t="160762" x="7089775" y="4633913"/>
          <p14:tracePt t="160765" x="7037388" y="4633913"/>
          <p14:tracePt t="160798" x="6946900" y="4625975"/>
          <p14:tracePt t="160814" x="6902450" y="4625975"/>
          <p14:tracePt t="160831" x="6867525" y="4616450"/>
          <p14:tracePt t="160862" x="6751638" y="4581525"/>
          <p14:tracePt t="160878" x="6680200" y="4562475"/>
          <p14:tracePt t="160898" x="6661150" y="4554538"/>
          <p14:tracePt t="160929" x="6581775" y="4527550"/>
          <p14:tracePt t="160933" x="6554788" y="4518025"/>
          <p14:tracePt t="160964" x="6483350" y="4510088"/>
          <p14:tracePt t="160968" x="6465888" y="4510088"/>
          <p14:tracePt t="160998" x="6419850" y="4510088"/>
          <p14:tracePt t="161031" x="6375400" y="4510088"/>
          <p14:tracePt t="161045" x="6340475" y="4518025"/>
          <p14:tracePt t="161067" x="6303963" y="4545013"/>
          <p14:tracePt t="161099" x="6286500" y="4545013"/>
          <p14:tracePt t="161134" x="6286500" y="4554538"/>
          <p14:tracePt t="161154" x="6286500" y="4562475"/>
          <p14:tracePt t="161173" x="6296025" y="4589463"/>
          <p14:tracePt t="161199" x="6303963" y="4608513"/>
          <p14:tracePt t="161231" x="6330950" y="4660900"/>
          <p14:tracePt t="161238" x="6340475" y="4679950"/>
          <p14:tracePt t="161266" x="6357938" y="4697413"/>
          <p14:tracePt t="161297" x="6384925" y="4732338"/>
          <p14:tracePt t="161300" x="6456363" y="4776788"/>
          <p14:tracePt t="161332" x="6554788" y="4803775"/>
          <p14:tracePt t="161343" x="6589713" y="4813300"/>
          <p14:tracePt t="161367" x="6653213" y="4813300"/>
          <p14:tracePt t="161399" x="6867525" y="4803775"/>
          <p14:tracePt t="161404" x="6884988" y="4795838"/>
          <p14:tracePt t="161433" x="6938963" y="4759325"/>
          <p14:tracePt t="161464" x="7062788" y="4598988"/>
          <p14:tracePt t="161469" x="7089775" y="4572000"/>
          <p14:tracePt t="161500" x="7161213" y="4473575"/>
          <p14:tracePt t="161518" x="7215188" y="4411663"/>
          <p14:tracePt t="161534" x="7242175" y="4394200"/>
          <p14:tracePt t="161551" x="7251700" y="4375150"/>
          <p14:tracePt t="161567" x="7269163" y="4348163"/>
          <p14:tracePt t="161600" x="7348538" y="4295775"/>
          <p14:tracePt t="161612" x="7367588" y="4276725"/>
          <p14:tracePt t="161634" x="7385050" y="4276725"/>
          <p14:tracePt t="161650" x="7402513" y="4259263"/>
          <p14:tracePt t="161667" x="7412038" y="4259263"/>
          <p14:tracePt t="161721" x="7412038" y="4251325"/>
          <p14:tracePt t="161739" x="7367588" y="4205288"/>
          <p14:tracePt t="161751" x="7340600" y="4179888"/>
          <p14:tracePt t="161770" x="7286625" y="4133850"/>
          <p14:tracePt t="161784" x="7242175" y="4116388"/>
          <p14:tracePt t="161802" x="7197725" y="4081463"/>
          <p14:tracePt t="161814" x="7180263" y="4071938"/>
          <p14:tracePt t="161834" x="7153275" y="4062413"/>
          <p14:tracePt t="161845" x="7134225" y="4062413"/>
          <p14:tracePt t="161864" x="7081838" y="4062413"/>
          <p14:tracePt t="161876" x="7062788" y="4062413"/>
          <p14:tracePt t="161896" x="7000875" y="4062413"/>
          <p14:tracePt t="161923" x="6991350" y="4062413"/>
          <p14:tracePt t="161942" x="6938963" y="4081463"/>
          <p14:tracePt t="161961" x="6911975" y="4089400"/>
          <p14:tracePt t="161992" x="6902450" y="4089400"/>
          <p14:tracePt t="162039" x="6902450" y="4098925"/>
          <p14:tracePt t="162246" x="6894513" y="4098925"/>
        </p14:tracePtLst>
      </p14:laserTrace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Centralized Architecture</a:t>
            </a:r>
            <a:endParaRPr lang="en-US" dirty="0"/>
          </a:p>
        </p:txBody>
      </p:sp>
      <p:sp>
        <p:nvSpPr>
          <p:cNvPr id="38" name="TextBox 37"/>
          <p:cNvSpPr txBox="1"/>
          <p:nvPr/>
        </p:nvSpPr>
        <p:spPr>
          <a:xfrm>
            <a:off x="3527054" y="1143000"/>
            <a:ext cx="5159746" cy="6620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None of the replication issues</a:t>
            </a:r>
            <a:endParaRPr lang="en-US" dirty="0"/>
          </a:p>
        </p:txBody>
      </p:sp>
      <p:sp>
        <p:nvSpPr>
          <p:cNvPr id="40" name="TextBox 39"/>
          <p:cNvSpPr txBox="1"/>
          <p:nvPr/>
        </p:nvSpPr>
        <p:spPr>
          <a:xfrm>
            <a:off x="3527054" y="2030765"/>
            <a:ext cx="5159746" cy="6620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Feedback times involve round trip delays</a:t>
            </a:r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3527054" y="2972197"/>
            <a:ext cx="5159746" cy="6620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Feed through incurs extra hop (beyond relaying)</a:t>
            </a:r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3527054" y="3828880"/>
            <a:ext cx="5159746" cy="6620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Refresh and query operations also involve round trip delays (e.g. searching history)</a:t>
            </a:r>
            <a:endParaRPr lang="en-US" dirty="0"/>
          </a:p>
        </p:txBody>
      </p:sp>
      <p:sp>
        <p:nvSpPr>
          <p:cNvPr id="43" name="TextBox 42"/>
          <p:cNvSpPr txBox="1"/>
          <p:nvPr/>
        </p:nvSpPr>
        <p:spPr>
          <a:xfrm>
            <a:off x="3527054" y="4839891"/>
            <a:ext cx="5159746" cy="66207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Can we fix the last problem?</a:t>
            </a:r>
            <a:endParaRPr lang="en-US" dirty="0"/>
          </a:p>
        </p:txBody>
      </p:sp>
      <p:sp>
        <p:nvSpPr>
          <p:cNvPr id="44" name="TextBox 43"/>
          <p:cNvSpPr txBox="1"/>
          <p:nvPr/>
        </p:nvSpPr>
        <p:spPr>
          <a:xfrm>
            <a:off x="3527054" y="5774914"/>
            <a:ext cx="5159746" cy="66207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Caching!</a:t>
            </a:r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479898" y="4210422"/>
            <a:ext cx="2400300" cy="14274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/>
          <p:cNvSpPr/>
          <p:nvPr/>
        </p:nvSpPr>
        <p:spPr>
          <a:xfrm>
            <a:off x="457200" y="1295400"/>
            <a:ext cx="2399506" cy="129460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/>
          <p:cNvSpPr/>
          <p:nvPr/>
        </p:nvSpPr>
        <p:spPr>
          <a:xfrm>
            <a:off x="479898" y="2677588"/>
            <a:ext cx="2400300" cy="14274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986125" y="2972197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956148" y="1523603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013687" y="4420791"/>
            <a:ext cx="1390261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524000" y="2372391"/>
            <a:ext cx="0" cy="610394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V="1">
            <a:off x="1752186" y="2307573"/>
            <a:ext cx="0" cy="664624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508760" y="3810397"/>
            <a:ext cx="0" cy="610394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2057400" y="2336791"/>
            <a:ext cx="0" cy="635406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176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8459"/>
    </mc:Choice>
    <mc:Fallback xmlns="">
      <p:transition spd="slow" advTm="1384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  <p:extLst mod="1">
    <p:ext uri="{3A86A75C-4F4B-4683-9AE1-C65F6400EC91}">
      <p14:laserTraceLst xmlns:p14="http://schemas.microsoft.com/office/powerpoint/2010/main">
        <p14:tracePtLst>
          <p14:tracePt t="97961" x="6884988" y="4098925"/>
          <p14:tracePt t="98102" x="6894513" y="4089400"/>
          <p14:tracePt t="98133" x="6929438" y="4071938"/>
          <p14:tracePt t="98153" x="6983413" y="4062413"/>
          <p14:tracePt t="98164" x="7000875" y="4062413"/>
          <p14:tracePt t="98177" x="7037388" y="4062413"/>
          <p14:tracePt t="98210" x="7126288" y="4062413"/>
          <p14:tracePt t="98234" x="7153275" y="4062413"/>
          <p14:tracePt t="98247" x="7170738" y="4062413"/>
          <p14:tracePt t="98276" x="7242175" y="4071938"/>
          <p14:tracePt t="98309" x="7419975" y="4071938"/>
          <p14:tracePt t="98321" x="7491413" y="4071938"/>
          <p14:tracePt t="98343" x="7643813" y="4081463"/>
          <p14:tracePt t="98374" x="7680325" y="4081463"/>
          <p14:tracePt t="98463" x="7661275" y="4081463"/>
          <p14:tracePt t="98482" x="7616825" y="4081463"/>
          <p14:tracePt t="98494" x="7599363" y="4081463"/>
          <p14:tracePt t="98512" x="7554913" y="4081463"/>
          <p14:tracePt t="98543" x="7537450" y="4089400"/>
          <p14:tracePt t="98585" x="7446963" y="4116388"/>
          <p14:tracePt t="98588" x="7439025" y="4125913"/>
          <p14:tracePt t="98610" x="7394575" y="4170363"/>
          <p14:tracePt t="98642" x="7348538" y="4241800"/>
          <p14:tracePt t="98664" x="7340600" y="4259263"/>
          <p14:tracePt t="98697" x="7340600" y="4295775"/>
          <p14:tracePt t="98716" x="7358063" y="4348163"/>
          <p14:tracePt t="98744" x="7358063" y="4357688"/>
          <p14:tracePt t="98776" x="7375525" y="4367213"/>
          <p14:tracePt t="98781" x="7412038" y="4394200"/>
          <p14:tracePt t="98811" x="7429500" y="4402138"/>
          <p14:tracePt t="98828" x="7483475" y="4411663"/>
          <p14:tracePt t="98845" x="7491413" y="4411663"/>
          <p14:tracePt t="98861" x="7510463" y="4411663"/>
          <p14:tracePt t="98891" x="7527925" y="4411663"/>
          <p14:tracePt t="98911" x="7537450" y="4411663"/>
          <p14:tracePt t="98968" x="7545388" y="4402138"/>
          <p14:tracePt t="99341" x="7545388" y="4394200"/>
          <p14:tracePt t="99458" x="7545388" y="4384675"/>
          <p14:tracePt t="99501" x="7545388" y="4375150"/>
          <p14:tracePt t="100268" x="7545388" y="4367213"/>
          <p14:tracePt t="100288" x="7554913" y="4330700"/>
          <p14:tracePt t="100300" x="7554913" y="4313238"/>
          <p14:tracePt t="100321" x="7554913" y="4268788"/>
          <p14:tracePt t="100331" x="7554913" y="4259263"/>
          <p14:tracePt t="100352" x="7554913" y="4224338"/>
          <p14:tracePt t="100362" x="7554913" y="4214813"/>
          <p14:tracePt t="100381" x="7545388" y="4160838"/>
          <p14:tracePt t="100413" x="7537450" y="4143375"/>
          <p14:tracePt t="100432" x="7527925" y="4133850"/>
          <p14:tracePt t="100460" x="7518400" y="4125913"/>
          <p14:tracePt t="100478" x="7473950" y="4098925"/>
          <p14:tracePt t="100491" x="7466013" y="4089400"/>
          <p14:tracePt t="100511" x="7412038" y="4062413"/>
          <p14:tracePt t="100521" x="7394575" y="4062413"/>
          <p14:tracePt t="100541" x="7348538" y="4054475"/>
          <p14:tracePt t="100552" x="7331075" y="4044950"/>
          <p14:tracePt t="100571" x="7259638" y="4037013"/>
          <p14:tracePt t="100593" x="7232650" y="4037013"/>
          <p14:tracePt t="100611" x="7215188" y="4037013"/>
          <p14:tracePt t="100623" x="7161213" y="4037013"/>
          <p14:tracePt t="100635" x="7126288" y="4044950"/>
          <p14:tracePt t="100651" x="7089775" y="4054475"/>
          <p14:tracePt t="100667" x="7000875" y="4089400"/>
          <p14:tracePt t="100684" x="6983413" y="4098925"/>
          <p14:tracePt t="100701" x="6902450" y="4143375"/>
          <p14:tracePt t="100717" x="6858000" y="4170363"/>
          <p14:tracePt t="100734" x="6804025" y="4205288"/>
          <p14:tracePt t="100751" x="6786563" y="4214813"/>
          <p14:tracePt t="100768" x="6751638" y="4251325"/>
          <p14:tracePt t="100784" x="6732588" y="4268788"/>
          <p14:tracePt t="100801" x="6670675" y="4330700"/>
          <p14:tracePt t="100818" x="6661150" y="4348163"/>
          <p14:tracePt t="100834" x="6616700" y="4384675"/>
          <p14:tracePt t="100851" x="6599238" y="4419600"/>
          <p14:tracePt t="100868" x="6562725" y="4491038"/>
          <p14:tracePt t="100887" x="6554788" y="4510088"/>
          <p14:tracePt t="100902" x="6545263" y="4527550"/>
          <p14:tracePt t="100921" x="6545263" y="4562475"/>
          <p14:tracePt t="100935" x="6545263" y="4572000"/>
          <p14:tracePt t="100952" x="6537325" y="4589463"/>
          <p14:tracePt t="100968" x="6537325" y="4608513"/>
          <p14:tracePt t="100985" x="6537325" y="4633913"/>
          <p14:tracePt t="101002" x="6537325" y="4643438"/>
          <p14:tracePt t="101019" x="6562725" y="4697413"/>
          <p14:tracePt t="101035" x="6572250" y="4697413"/>
          <p14:tracePt t="101052" x="6589713" y="4732338"/>
          <p14:tracePt t="101075" x="6626225" y="4768850"/>
          <p14:tracePt t="101086" x="6643688" y="4776788"/>
          <p14:tracePt t="101106" x="6705600" y="4786313"/>
          <p14:tracePt t="101119" x="6769100" y="4786313"/>
          <p14:tracePt t="101137" x="6938963" y="4776788"/>
          <p14:tracePt t="101152" x="6983413" y="4768850"/>
          <p14:tracePt t="101170" x="7045325" y="4751388"/>
          <p14:tracePt t="101186" x="7072313" y="4751388"/>
          <p14:tracePt t="101202" x="7134225" y="4714875"/>
          <p14:tracePt t="101219" x="7161213" y="4705350"/>
          <p14:tracePt t="101236" x="7197725" y="4687888"/>
          <p14:tracePt t="101253" x="7251700" y="4660900"/>
          <p14:tracePt t="101281" x="7259638" y="4652963"/>
          <p14:tracePt t="101292" x="7277100" y="4633913"/>
          <p14:tracePt t="101312" x="7313613" y="4581525"/>
          <p14:tracePt t="101323" x="7313613" y="4562475"/>
          <p14:tracePt t="101343" x="7348538" y="4491038"/>
          <p14:tracePt t="101354" x="7348538" y="4465638"/>
          <p14:tracePt t="101372" x="7358063" y="4419600"/>
          <p14:tracePt t="101401" x="7358063" y="4411663"/>
          <p14:tracePt t="101422" x="7358063" y="4375150"/>
          <p14:tracePt t="101432" x="7358063" y="4348163"/>
          <p14:tracePt t="101452" x="7348538" y="4313238"/>
          <p14:tracePt t="101463" x="7340600" y="4295775"/>
          <p14:tracePt t="101483" x="7323138" y="4259263"/>
          <p14:tracePt t="101494" x="7313613" y="4241800"/>
          <p14:tracePt t="101512" x="7286625" y="4205288"/>
          <p14:tracePt t="101532" x="7269163" y="4179888"/>
          <p14:tracePt t="101544" x="7259638" y="4170363"/>
          <p14:tracePt t="101562" x="7232650" y="4133850"/>
          <p14:tracePt t="101575" x="7215188" y="4125913"/>
          <p14:tracePt t="101594" x="7180263" y="4081463"/>
          <p14:tracePt t="101606" x="7161213" y="4071938"/>
          <p14:tracePt t="101626" x="7143750" y="4054475"/>
          <p14:tracePt t="101638" x="7134225" y="4054475"/>
          <p14:tracePt t="101657" x="7108825" y="4044950"/>
          <p14:tracePt t="101685" x="7062788" y="4044950"/>
          <p14:tracePt t="101705" x="7054850" y="4044950"/>
          <p14:tracePt t="101716" x="7045325" y="4044950"/>
          <p14:tracePt t="101738" x="7027863" y="4044950"/>
          <p14:tracePt t="101748" x="7027863" y="4054475"/>
          <p14:tracePt t="101767" x="7010400" y="4062413"/>
          <p14:tracePt t="101779" x="7000875" y="4071938"/>
          <p14:tracePt t="101798" x="6983413" y="4081463"/>
          <p14:tracePt t="101810" x="6973888" y="4108450"/>
          <p14:tracePt t="101829" x="6956425" y="4116388"/>
          <p14:tracePt t="101842" x="6946900" y="4125913"/>
          <p14:tracePt t="101859" x="6929438" y="4160838"/>
          <p14:tracePt t="101872" x="6919913" y="4170363"/>
          <p14:tracePt t="101892" x="6902450" y="4205288"/>
          <p14:tracePt t="101905" x="6902450" y="4214813"/>
          <p14:tracePt t="101923" x="6894513" y="4251325"/>
          <p14:tracePt t="101938" x="6884988" y="4259263"/>
          <p14:tracePt t="101955" x="6884988" y="4295775"/>
          <p14:tracePt t="101973" x="6884988" y="4348163"/>
          <p14:tracePt t="101998" x="6884988" y="4357688"/>
          <p14:tracePt t="102017" x="6884988" y="4394200"/>
          <p14:tracePt t="102028" x="6884988" y="4402138"/>
          <p14:tracePt t="102047" x="6884988" y="4429125"/>
          <p14:tracePt t="102066" x="6884988" y="4446588"/>
          <p14:tracePt t="102078" x="6894513" y="4456113"/>
          <p14:tracePt t="102097" x="6902450" y="4483100"/>
          <p14:tracePt t="102131" x="6911975" y="4491038"/>
          <p14:tracePt t="102142" x="6929438" y="4500563"/>
          <p14:tracePt t="102162" x="7010400" y="4537075"/>
          <p14:tracePt t="102174" x="7045325" y="4554538"/>
          <p14:tracePt t="102200" x="7072313" y="4562475"/>
          <p14:tracePt t="102212" x="7089775" y="4562475"/>
          <p14:tracePt t="102241" x="7143750" y="4581525"/>
          <p14:tracePt t="102251" x="7161213" y="4581525"/>
          <p14:tracePt t="102272" x="7215188" y="4581525"/>
          <p14:tracePt t="102283" x="7232650" y="4581525"/>
          <p14:tracePt t="102302" x="7277100" y="4581525"/>
          <p14:tracePt t="102314" x="7304088" y="4581525"/>
          <p14:tracePt t="102334" x="7358063" y="4572000"/>
          <p14:tracePt t="102347" x="7375525" y="4562475"/>
          <p14:tracePt t="102365" x="7439025" y="4545013"/>
          <p14:tracePt t="102378" x="7456488" y="4537075"/>
          <p14:tracePt t="102397" x="7483475" y="4537075"/>
          <p14:tracePt t="102409" x="7500938" y="4527550"/>
          <p14:tracePt t="102427" x="7537450" y="4500563"/>
          <p14:tracePt t="102440" x="7545388" y="4500563"/>
          <p14:tracePt t="102459" x="7581900" y="4473575"/>
          <p14:tracePt t="102474" x="7608888" y="4465638"/>
          <p14:tracePt t="102492" x="7643813" y="4429125"/>
          <p14:tracePt t="102507" x="7661275" y="4429125"/>
          <p14:tracePt t="102524" x="7697788" y="4394200"/>
          <p14:tracePt t="102548" x="7715250" y="4375150"/>
          <p14:tracePt t="102566" x="7751763" y="4340225"/>
          <p14:tracePt t="102586" x="7759700" y="4322763"/>
          <p14:tracePt t="102597" x="7769225" y="4313238"/>
          <p14:tracePt t="102616" x="7786688" y="4286250"/>
          <p14:tracePt t="102643" x="7796213" y="4268788"/>
          <p14:tracePt t="102663" x="7796213" y="4259263"/>
          <p14:tracePt t="102695" x="7796213" y="4241800"/>
          <p14:tracePt t="102707" x="7796213" y="4232275"/>
          <p14:tracePt t="102726" x="7796213" y="4205288"/>
          <p14:tracePt t="102739" x="7796213" y="4179888"/>
          <p14:tracePt t="102768" x="7786688" y="4160838"/>
          <p14:tracePt t="102788" x="7777163" y="4133850"/>
          <p14:tracePt t="102802" x="7769225" y="4116388"/>
          <p14:tracePt t="102819" x="7751763" y="4108450"/>
          <p14:tracePt t="102847" x="7742238" y="4081463"/>
          <p14:tracePt t="102865" x="7732713" y="4081463"/>
          <p14:tracePt t="102898" x="7715250" y="4071938"/>
          <p14:tracePt t="102909" x="7688263" y="4071938"/>
          <p14:tracePt t="102928" x="7670800" y="4062413"/>
          <p14:tracePt t="102963" x="7661275" y="4054475"/>
          <p14:tracePt t="102990" x="7653338" y="4054475"/>
          <p14:tracePt t="103010" x="7634288" y="4054475"/>
          <p14:tracePt t="103022" x="7626350" y="4054475"/>
          <p14:tracePt t="103043" x="7608888" y="4054475"/>
          <p14:tracePt t="103067" x="7589838" y="4054475"/>
          <p14:tracePt t="103086" x="7545388" y="4054475"/>
          <p14:tracePt t="103099" x="7537450" y="4054475"/>
          <p14:tracePt t="103119" x="7527925" y="4054475"/>
          <p14:tracePt t="103130" x="7518400" y="4054475"/>
          <p14:tracePt t="103148" x="7500938" y="4054475"/>
          <p14:tracePt t="103180" x="7483475" y="4054475"/>
          <p14:tracePt t="103193" x="7466013" y="4054475"/>
          <p14:tracePt t="103213" x="7446963" y="4062413"/>
          <p14:tracePt t="103243" x="7429500" y="4071938"/>
          <p14:tracePt t="103270" x="7402513" y="4081463"/>
          <p14:tracePt t="103290" x="7394575" y="4089400"/>
          <p14:tracePt t="103308" x="7358063" y="4116388"/>
          <p14:tracePt t="103340" x="7348538" y="4125913"/>
          <p14:tracePt t="103353" x="7340600" y="4125913"/>
          <p14:tracePt t="103365" x="7331075" y="4133850"/>
          <p14:tracePt t="103385" x="7313613" y="4152900"/>
          <p14:tracePt t="103397" x="7304088" y="4160838"/>
          <p14:tracePt t="103416" x="7296150" y="4179888"/>
          <p14:tracePt t="103427" x="7277100" y="4187825"/>
          <p14:tracePt t="103446" x="7269163" y="4205288"/>
          <p14:tracePt t="103465" x="7251700" y="4214813"/>
          <p14:tracePt t="103477" x="7251700" y="4224338"/>
          <p14:tracePt t="103497" x="7242175" y="4241800"/>
          <p14:tracePt t="103512" x="7232650" y="4251325"/>
          <p14:tracePt t="103527" x="7224713" y="4268788"/>
          <p14:tracePt t="103544" x="7215188" y="4276725"/>
          <p14:tracePt t="103562" x="7197725" y="4295775"/>
          <p14:tracePt t="103582" x="7188200" y="4313238"/>
          <p14:tracePt t="103594" x="7170738" y="4330700"/>
          <p14:tracePt t="103612" x="7170738" y="4340225"/>
          <p14:tracePt t="103627" x="7161213" y="4348163"/>
          <p14:tracePt t="103644" x="7153275" y="4367213"/>
          <p14:tracePt t="103662" x="7143750" y="4384675"/>
          <p14:tracePt t="103678" x="7134225" y="4394200"/>
          <p14:tracePt t="103694" x="7126288" y="4411663"/>
          <p14:tracePt t="103712" x="7126288" y="4429125"/>
          <p14:tracePt t="103729" x="7116763" y="4438650"/>
          <p14:tracePt t="103746" x="7116763" y="4446588"/>
          <p14:tracePt t="103806" x="7116763" y="4465638"/>
          <p14:tracePt t="103872" x="7116763" y="4483100"/>
          <p14:tracePt t="103937" x="7116763" y="4491038"/>
          <p14:tracePt t="103962" x="7126288" y="4491038"/>
          <p14:tracePt t="103995" x="7126288" y="4500563"/>
          <p14:tracePt t="104015" x="7153275" y="4510088"/>
          <p14:tracePt t="104027" x="7170738" y="4510088"/>
          <p14:tracePt t="104047" x="7197725" y="4518025"/>
          <p14:tracePt t="104057" x="7205663" y="4518025"/>
          <p14:tracePt t="104076" x="7232650" y="4527550"/>
          <p14:tracePt t="104104" x="7269163" y="4527550"/>
          <p14:tracePt t="104123" x="7323138" y="4527550"/>
          <p14:tracePt t="104135" x="7348538" y="4527550"/>
          <p14:tracePt t="104155" x="7367588" y="4527550"/>
          <p14:tracePt t="104173" x="7419975" y="4518025"/>
          <p14:tracePt t="104185" x="7439025" y="4510088"/>
          <p14:tracePt t="104204" x="7483475" y="4510088"/>
          <p14:tracePt t="104216" x="7500938" y="4500563"/>
          <p14:tracePt t="104235" x="7537450" y="4491038"/>
          <p14:tracePt t="104247" x="7554913" y="4483100"/>
          <p14:tracePt t="104266" x="7589838" y="4473575"/>
          <p14:tracePt t="104277" x="7608888" y="4465638"/>
          <p14:tracePt t="104297" x="7634288" y="4446588"/>
          <p14:tracePt t="104308" x="7643813" y="4446588"/>
          <p14:tracePt t="104327" x="7661275" y="4429125"/>
          <p14:tracePt t="104340" x="7670800" y="4419600"/>
          <p14:tracePt t="104359" x="7697788" y="4394200"/>
          <p14:tracePt t="104393" x="7732713" y="4348163"/>
          <p14:tracePt t="104404" x="7751763" y="4340225"/>
          <p14:tracePt t="104425" x="7759700" y="4313238"/>
          <p14:tracePt t="104436" x="7769225" y="4313238"/>
          <p14:tracePt t="104454" x="7777163" y="4286250"/>
          <p14:tracePt t="104466" x="7786688" y="4276725"/>
          <p14:tracePt t="104486" x="7796213" y="4251325"/>
          <p14:tracePt t="104519" x="7796213" y="4224338"/>
          <p14:tracePt t="104544" x="7796213" y="4187825"/>
          <p14:tracePt t="104573" x="7796213" y="4179888"/>
          <p14:tracePt t="104584" x="7796213" y="4152900"/>
          <p14:tracePt t="104595" x="7796213" y="4143375"/>
          <p14:tracePt t="104624" x="7777163" y="4098925"/>
          <p14:tracePt t="104643" x="7751763" y="4044950"/>
          <p14:tracePt t="104655" x="7742238" y="4017963"/>
          <p14:tracePt t="104674" x="7732713" y="3990975"/>
          <p14:tracePt t="104686" x="7724775" y="3990975"/>
          <p14:tracePt t="104705" x="7705725" y="3956050"/>
          <p14:tracePt t="104717" x="7705725" y="3946525"/>
          <p14:tracePt t="104737" x="7697788" y="3929063"/>
          <p14:tracePt t="104749" x="7680325" y="3911600"/>
          <p14:tracePt t="104768" x="7670800" y="3894138"/>
          <p14:tracePt t="104780" x="7661275" y="3884613"/>
          <p14:tracePt t="104800" x="7653338" y="3875088"/>
          <p14:tracePt t="104813" x="7643813" y="3867150"/>
          <p14:tracePt t="104830" x="7626350" y="3848100"/>
          <p14:tracePt t="104849" x="7589838" y="3822700"/>
          <p14:tracePt t="104877" x="7554913" y="3795713"/>
          <p14:tracePt t="104896" x="7527925" y="3786188"/>
          <p14:tracePt t="104924" x="7518400" y="3776663"/>
          <p14:tracePt t="104944" x="7491413" y="3768725"/>
          <p14:tracePt t="104955" x="7473950" y="3759200"/>
          <p14:tracePt t="104974" x="7456488" y="3759200"/>
          <p14:tracePt t="104986" x="7446963" y="3759200"/>
          <p14:tracePt t="105004" x="7429500" y="3759200"/>
          <p14:tracePt t="105039" x="7412038" y="3759200"/>
          <p14:tracePt t="105063" x="7402513" y="3759200"/>
          <p14:tracePt t="105083" x="7375525" y="3759200"/>
          <p14:tracePt t="105103" x="7367588" y="3759200"/>
          <p14:tracePt t="105113" x="7358063" y="3759200"/>
          <p14:tracePt t="105131" x="7340600" y="3759200"/>
          <p14:tracePt t="105163" x="7323138" y="3768725"/>
          <p14:tracePt t="105174" x="7313613" y="3768725"/>
          <p14:tracePt t="105193" x="7296150" y="3776663"/>
          <p14:tracePt t="105225" x="7269163" y="3795713"/>
          <p14:tracePt t="105257" x="7242175" y="3813175"/>
          <p14:tracePt t="105270" x="7232650" y="3813175"/>
          <p14:tracePt t="105289" x="7224713" y="3830638"/>
          <p14:tracePt t="105315" x="7205663" y="3840163"/>
          <p14:tracePt t="105334" x="7197725" y="3848100"/>
          <p14:tracePt t="105360" x="7197725" y="3857625"/>
          <p14:tracePt t="105373" x="7188200" y="3867150"/>
          <p14:tracePt t="105385" x="7180263" y="3867150"/>
          <p14:tracePt t="105397" x="7180263" y="3884613"/>
          <p14:tracePt t="105408" x="7170738" y="3894138"/>
          <p14:tracePt t="105428" x="7161213" y="3911600"/>
          <p14:tracePt t="105441" x="7153275" y="3919538"/>
          <p14:tracePt t="105460" x="7143750" y="3938588"/>
          <p14:tracePt t="105473" x="7143750" y="3946525"/>
          <p14:tracePt t="105493" x="7126288" y="3983038"/>
          <p14:tracePt t="105521" x="7116763" y="4010025"/>
          <p14:tracePt t="105540" x="7108825" y="4044950"/>
          <p14:tracePt t="105554" x="7099300" y="4062413"/>
          <p14:tracePt t="105571" x="7089775" y="4089400"/>
          <p14:tracePt t="105597" x="7081838" y="4116388"/>
          <p14:tracePt t="105616" x="7081838" y="4152900"/>
          <p14:tracePt t="105635" x="7081838" y="4170363"/>
          <p14:tracePt t="105647" x="7081838" y="4187825"/>
          <p14:tracePt t="105666" x="7081838" y="4197350"/>
          <p14:tracePt t="105678" x="7081838" y="4205288"/>
          <p14:tracePt t="105708" x="7081838" y="4214813"/>
          <p14:tracePt t="105728" x="7081838" y="4241800"/>
          <p14:tracePt t="105740" x="7081838" y="4251325"/>
          <p14:tracePt t="105758" x="7081838" y="4259263"/>
          <p14:tracePt t="105770" x="7081838" y="4276725"/>
          <p14:tracePt t="105789" x="7081838" y="4286250"/>
          <p14:tracePt t="105808" x="7081838" y="4295775"/>
          <p14:tracePt t="105820" x="7089775" y="4303713"/>
          <p14:tracePt t="105839" x="7089775" y="4313238"/>
          <p14:tracePt t="105852" x="7089775" y="4322763"/>
          <p14:tracePt t="105882" x="7089775" y="4330700"/>
          <p14:tracePt t="105913" x="7089775" y="4340225"/>
          <p14:tracePt t="105930" x="7089775" y="4348163"/>
          <p14:tracePt t="106028" x="7089775" y="4357688"/>
          <p14:tracePt t="106069" x="7099300" y="4357688"/>
          <p14:tracePt t="106144" x="7099300" y="4367213"/>
          <p14:tracePt t="106217" x="7099300" y="4375150"/>
          <p14:tracePt t="106341" x="7099300" y="4384675"/>
          <p14:tracePt t="107882" x="7099300" y="4375150"/>
          <p14:tracePt t="108385" x="7099300" y="4367213"/>
          <p14:tracePt t="108405" x="7099300" y="4357688"/>
          <p14:tracePt t="108415" x="7089775" y="4340225"/>
          <p14:tracePt t="108427" x="7081838" y="4303713"/>
          <p14:tracePt t="108448" x="7054850" y="4241800"/>
          <p14:tracePt t="108459" x="7045325" y="4224338"/>
          <p14:tracePt t="108479" x="7027863" y="4187825"/>
          <p14:tracePt t="108491" x="6991350" y="4143375"/>
          <p14:tracePt t="108510" x="6919913" y="4054475"/>
          <p14:tracePt t="108538" x="6884988" y="4010025"/>
          <p14:tracePt t="108550" x="6848475" y="3983038"/>
          <p14:tracePt t="108562" x="6823075" y="3946525"/>
          <p14:tracePt t="108575" x="6796088" y="3929063"/>
          <p14:tracePt t="108587" x="6769100" y="3902075"/>
          <p14:tracePt t="108605" x="6697663" y="3840163"/>
          <p14:tracePt t="108617" x="6670675" y="3803650"/>
          <p14:tracePt t="108636" x="6589713" y="3741738"/>
          <p14:tracePt t="108648" x="6537325" y="3697288"/>
          <p14:tracePt t="108667" x="6456363" y="3643313"/>
          <p14:tracePt t="108687" x="6348413" y="3554413"/>
          <p14:tracePt t="108699" x="6313488" y="3527425"/>
          <p14:tracePt t="108712" x="6251575" y="3490913"/>
          <p14:tracePt t="108730" x="6180138" y="3419475"/>
          <p14:tracePt t="108745" x="6134100" y="3394075"/>
          <p14:tracePt t="108764" x="6045200" y="3340100"/>
          <p14:tracePt t="108780" x="5965825" y="3276600"/>
          <p14:tracePt t="108795" x="5911850" y="3241675"/>
          <p14:tracePt t="108812" x="5786438" y="3160713"/>
          <p14:tracePt t="108829" x="5732463" y="3133725"/>
          <p14:tracePt t="108845" x="5527675" y="3044825"/>
          <p14:tracePt t="108862" x="5465763" y="3017838"/>
          <p14:tracePt t="108879" x="5268913" y="2946400"/>
          <p14:tracePt t="108896" x="5214938" y="2928938"/>
          <p14:tracePt t="108912" x="5081588" y="2884488"/>
          <p14:tracePt t="108929" x="5018088" y="2867025"/>
          <p14:tracePt t="108946" x="4857750" y="2822575"/>
          <p14:tracePt t="108963" x="4822825" y="2813050"/>
          <p14:tracePt t="108979" x="4616450" y="2768600"/>
          <p14:tracePt t="108998" x="4483100" y="2751138"/>
          <p14:tracePt t="109013" x="4429125" y="2741613"/>
          <p14:tracePt t="109030" x="4286250" y="2705100"/>
          <p14:tracePt t="109046" x="4214813" y="2697163"/>
          <p14:tracePt t="109064" x="4054475" y="2679700"/>
          <p14:tracePt t="109085" x="3983038" y="2670175"/>
          <p14:tracePt t="109096" x="3813175" y="2643188"/>
          <p14:tracePt t="109114" x="3643313" y="2625725"/>
          <p14:tracePt t="109130" x="3598863" y="2616200"/>
          <p14:tracePt t="109146" x="3465513" y="2598738"/>
          <p14:tracePt t="109165" x="3375025" y="2581275"/>
          <p14:tracePt t="109180" x="3214688" y="2562225"/>
          <p14:tracePt t="109197" x="3152775" y="2554288"/>
          <p14:tracePt t="109215" x="3036888" y="2527300"/>
          <p14:tracePt t="109230" x="2973388" y="2517775"/>
          <p14:tracePt t="109247" x="2795588" y="2482850"/>
          <p14:tracePt t="109265" x="2679700" y="2446338"/>
          <p14:tracePt t="109280" x="2625725" y="2428875"/>
          <p14:tracePt t="109297" x="2527300" y="2401888"/>
          <p14:tracePt t="109322" x="2509838" y="2393950"/>
          <p14:tracePt t="109335" x="2473325" y="2374900"/>
          <p14:tracePt t="109348" x="2438400" y="2357438"/>
          <p14:tracePt t="109365" x="2401888" y="2339975"/>
          <p14:tracePt t="109381" x="2366963" y="2322513"/>
          <p14:tracePt t="109397" x="2330450" y="2286000"/>
          <p14:tracePt t="109415" x="2286000" y="2251075"/>
          <p14:tracePt t="109431" x="2268538" y="2232025"/>
          <p14:tracePt t="109447" x="2259013" y="2214563"/>
          <p14:tracePt t="109465" x="2241550" y="2197100"/>
          <p14:tracePt t="109481" x="2197100" y="2143125"/>
          <p14:tracePt t="109498" x="2187575" y="2133600"/>
          <p14:tracePt t="109515" x="2143125" y="2071688"/>
          <p14:tracePt t="109533" x="2125663" y="2054225"/>
          <p14:tracePt t="109565" x="2108200" y="2009775"/>
          <p14:tracePt t="109612" x="2098675" y="2009775"/>
          <p14:tracePt t="109670" x="2089150" y="2009775"/>
          <p14:tracePt t="109690" x="2081213" y="2027238"/>
          <p14:tracePt t="109702" x="2071688" y="2036763"/>
          <p14:tracePt t="109720" x="2062163" y="2081213"/>
          <p14:tracePt t="109732" x="2062163" y="2089150"/>
          <p14:tracePt t="109751" x="2044700" y="2125663"/>
          <p14:tracePt t="109771" x="2027238" y="2197100"/>
          <p14:tracePt t="109783" x="2017713" y="2224088"/>
          <p14:tracePt t="109803" x="2009775" y="2276475"/>
          <p14:tracePt t="109816" x="2000250" y="2303463"/>
          <p14:tracePt t="109833" x="2000250" y="2374900"/>
          <p14:tracePt t="109845" x="2000250" y="2393950"/>
          <p14:tracePt t="109863" x="2000250" y="2473325"/>
          <p14:tracePt t="109876" x="2000250" y="2509838"/>
          <p14:tracePt t="109895" x="2000250" y="2571750"/>
          <p14:tracePt t="109907" x="2000250" y="2598738"/>
          <p14:tracePt t="109925" x="2000250" y="2670175"/>
          <p14:tracePt t="109937" x="2009775" y="2697163"/>
          <p14:tracePt t="109956" x="2009775" y="2768600"/>
          <p14:tracePt t="109974" x="2017713" y="2847975"/>
          <p14:tracePt t="109987" x="2017713" y="2867025"/>
          <p14:tracePt t="110006" x="2027238" y="2955925"/>
          <p14:tracePt t="110019" x="2036763" y="2982913"/>
          <p14:tracePt t="110039" x="2044700" y="3044825"/>
          <p14:tracePt t="110050" x="2044700" y="3071813"/>
          <p14:tracePt t="110066" x="2044700" y="3089275"/>
          <p14:tracePt t="110095" x="2054225" y="3152775"/>
          <p14:tracePt t="110109" x="2054225" y="3179763"/>
          <p14:tracePt t="110128" x="2054225" y="3205163"/>
          <p14:tracePt t="110148" x="2054225" y="3232150"/>
          <p14:tracePt t="110160" x="2054225" y="3259138"/>
          <p14:tracePt t="110178" x="2054225" y="3286125"/>
          <p14:tracePt t="110190" x="2054225" y="3295650"/>
          <p14:tracePt t="110211" x="2062163" y="3357563"/>
          <p14:tracePt t="110235" x="2071688" y="3402013"/>
          <p14:tracePt t="110255" x="2071688" y="3455988"/>
          <p14:tracePt t="110275" x="2071688" y="3473450"/>
          <p14:tracePt t="110286" x="2071688" y="3490913"/>
          <p14:tracePt t="110305" x="2081213" y="3536950"/>
          <p14:tracePt t="110318" x="2081213" y="3554413"/>
          <p14:tracePt t="110339" x="2081213" y="3581400"/>
          <p14:tracePt t="110351" x="2081213" y="3589338"/>
          <p14:tracePt t="110362" x="2081213" y="3608388"/>
          <p14:tracePt t="110381" x="2081213" y="3643313"/>
          <p14:tracePt t="110392" x="2089150" y="3660775"/>
          <p14:tracePt t="110412" x="2089150" y="3679825"/>
          <p14:tracePt t="110430" x="2089150" y="3714750"/>
          <p14:tracePt t="110457" x="2089150" y="3751263"/>
          <p14:tracePt t="110475" x="2089150" y="3768725"/>
          <p14:tracePt t="110539" x="2089150" y="3776663"/>
          <p14:tracePt t="111088" x="2089150" y="3768725"/>
          <p14:tracePt t="111608" x="2089150" y="3759200"/>
          <p14:tracePt t="111828" x="2089150" y="3751263"/>
          <p14:tracePt t="111846" x="2089150" y="3741738"/>
          <p14:tracePt t="111872" x="2089150" y="3732213"/>
          <p14:tracePt t="111936" x="2089150" y="3724275"/>
          <p14:tracePt t="112334" x="2089150" y="3714750"/>
          <p14:tracePt t="112488" x="2089150" y="3705225"/>
          <p14:tracePt t="112694" x="2081213" y="3705225"/>
          <p14:tracePt t="112835" x="2081213" y="3697288"/>
        </p14:tracePtLst>
      </p14:laserTrace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Caching vs. Replica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04800" y="1141809"/>
            <a:ext cx="4648200" cy="312539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2" name="Oval 31"/>
          <p:cNvSpPr/>
          <p:nvPr/>
        </p:nvSpPr>
        <p:spPr>
          <a:xfrm>
            <a:off x="381000" y="1272862"/>
            <a:ext cx="4343400" cy="138218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479898" y="2677588"/>
            <a:ext cx="2400300" cy="14274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986125" y="2972197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956148" y="1523603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726396" y="1523603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 Cache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1676400" y="2372391"/>
            <a:ext cx="0" cy="610394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718148" y="2436812"/>
            <a:ext cx="1717159" cy="512848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389752" y="1752600"/>
            <a:ext cx="357096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398179" y="1988641"/>
            <a:ext cx="357096" cy="0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5046848" y="1144487"/>
            <a:ext cx="3401693" cy="10458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Model cache is data repository without side effects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5017031" y="4477088"/>
            <a:ext cx="3401693" cy="10458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Like real model it fires events to  local observers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5025617" y="2268000"/>
            <a:ext cx="3401693" cy="10458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Updated in response to distributed messages from real central model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5025617" y="3480303"/>
            <a:ext cx="3393108" cy="8484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No divergence of caches, real model has the real state</a:t>
            </a:r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479898" y="5791200"/>
            <a:ext cx="3393108" cy="8484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Write operations require round trip</a:t>
            </a:r>
            <a:endParaRPr lang="en-US" dirty="0"/>
          </a:p>
        </p:txBody>
      </p:sp>
      <p:sp>
        <p:nvSpPr>
          <p:cNvPr id="52" name="TextBox 51"/>
          <p:cNvSpPr txBox="1"/>
          <p:nvPr/>
        </p:nvSpPr>
        <p:spPr>
          <a:xfrm>
            <a:off x="5064019" y="5819501"/>
            <a:ext cx="3393108" cy="8484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Read operations access local data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0559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1540"/>
    </mc:Choice>
    <mc:Fallback xmlns="">
      <p:transition spd="slow" advTm="171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47" grpId="0" animBg="1"/>
      <p:bldP spid="48" grpId="0" animBg="1"/>
      <p:bldP spid="50" grpId="0" animBg="1"/>
      <p:bldP spid="51" grpId="0" animBg="1"/>
      <p:bldP spid="52" grpId="0" animBg="1"/>
    </p:bldLst>
  </p:timing>
  <p:extLst mod="1">
    <p:ext uri="{3A86A75C-4F4B-4683-9AE1-C65F6400EC91}">
      <p14:laserTraceLst xmlns:p14="http://schemas.microsoft.com/office/powerpoint/2010/main">
        <p14:tracePtLst>
          <p14:tracePt t="2933" x="2089150" y="3697288"/>
          <p14:tracePt t="2952" x="2108200" y="3660775"/>
          <p14:tracePt t="2983" x="2143125" y="3625850"/>
          <p14:tracePt t="2994" x="2170113" y="3589338"/>
          <p14:tracePt t="3014" x="2214563" y="3544888"/>
          <p14:tracePt t="3027" x="2232025" y="3527425"/>
          <p14:tracePt t="3045" x="2276475" y="3482975"/>
          <p14:tracePt t="3065" x="2312988" y="3438525"/>
          <p14:tracePt t="3097" x="2374900" y="3348038"/>
          <p14:tracePt t="3108" x="2393950" y="3322638"/>
          <p14:tracePt t="3152" x="2393950" y="3313113"/>
          <p14:tracePt t="3171" x="2357438" y="3286125"/>
          <p14:tracePt t="3199" x="2330450" y="3268663"/>
          <p14:tracePt t="3216" x="2259013" y="3241675"/>
          <p14:tracePt t="3235" x="2241550" y="3241675"/>
          <p14:tracePt t="3266" x="2179638" y="3259138"/>
          <p14:tracePt t="3298" x="2081213" y="3286125"/>
          <p14:tracePt t="3324" x="2017713" y="3295650"/>
          <p14:tracePt t="3343" x="1946275" y="3313113"/>
          <p14:tracePt t="3366" x="1919288" y="3313113"/>
          <p14:tracePt t="3398" x="1830388" y="3330575"/>
          <p14:tracePt t="3406" x="1785938" y="3330575"/>
          <p14:tracePt t="3433" x="1751013" y="3330575"/>
          <p14:tracePt t="3465" x="1704975" y="3340100"/>
          <p14:tracePt t="3468" x="1679575" y="3348038"/>
          <p14:tracePt t="3501" x="1616075" y="3357563"/>
          <p14:tracePt t="3533" x="1562100" y="3367088"/>
          <p14:tracePt t="3551" x="1527175" y="3375025"/>
          <p14:tracePt t="3596" x="1509713" y="3384550"/>
          <p14:tracePt t="3674" x="1509713" y="3394075"/>
          <p14:tracePt t="3686" x="1509713" y="3402013"/>
          <p14:tracePt t="3906" x="1509713" y="3411538"/>
          <p14:tracePt t="4005" x="1517650" y="3411538"/>
          <p14:tracePt t="4035" x="1536700" y="3411538"/>
          <p14:tracePt t="4046" x="1554163" y="3411538"/>
          <p14:tracePt t="4069" x="1643063" y="3375025"/>
          <p14:tracePt t="4101" x="1785938" y="3303588"/>
          <p14:tracePt t="4124" x="1857375" y="3259138"/>
          <p14:tracePt t="4136" x="1884363" y="3251200"/>
          <p14:tracePt t="4168" x="1982788" y="3197225"/>
          <p14:tracePt t="4178" x="2081213" y="3143250"/>
          <p14:tracePt t="4203" x="2108200" y="3133725"/>
          <p14:tracePt t="4235" x="2295525" y="3081338"/>
          <p14:tracePt t="4267" x="2446338" y="3027363"/>
          <p14:tracePt t="4273" x="2554288" y="2990850"/>
          <p14:tracePt t="4305" x="2697163" y="2946400"/>
          <p14:tracePt t="4336" x="2751138" y="2919413"/>
          <p14:tracePt t="4368" x="2840038" y="2857500"/>
          <p14:tracePt t="4400" x="2911475" y="2795588"/>
          <p14:tracePt t="4409" x="2938463" y="2786063"/>
          <p14:tracePt t="4442" x="2982913" y="2741613"/>
          <p14:tracePt t="4470" x="3027363" y="2697163"/>
          <p14:tracePt t="4504" x="3143250" y="2589213"/>
          <p14:tracePt t="4536" x="3232150" y="2517775"/>
          <p14:tracePt t="4555" x="3268663" y="2482850"/>
          <p14:tracePt t="4597" x="3330575" y="2428875"/>
          <p14:tracePt t="4618" x="3394075" y="2366963"/>
          <p14:tracePt t="4716" x="3402013" y="2347913"/>
          <p14:tracePt t="4741" x="3402013" y="2339975"/>
          <p14:tracePt t="4760" x="3419475" y="2330450"/>
          <p14:tracePt t="4793" x="3455988" y="2286000"/>
          <p14:tracePt t="4804" x="3473450" y="2276475"/>
          <p14:tracePt t="4836" x="3527425" y="2214563"/>
          <p14:tracePt t="4868" x="3544888" y="2179638"/>
          <p14:tracePt t="4919" x="3554413" y="2179638"/>
          <p14:tracePt t="4944" x="3554413" y="2170113"/>
          <p14:tracePt t="64499" x="3562350" y="2170113"/>
          <p14:tracePt t="64550" x="3562350" y="2179638"/>
          <p14:tracePt t="64690" x="3562350" y="2187575"/>
          <p14:tracePt t="64710" x="3536950" y="2197100"/>
          <p14:tracePt t="64722" x="3517900" y="2232025"/>
          <p14:tracePt t="64754" x="3340100" y="2401888"/>
          <p14:tracePt t="64777" x="3286125" y="2455863"/>
          <p14:tracePt t="64809" x="2946400" y="2803525"/>
          <p14:tracePt t="64841" x="2652713" y="3116263"/>
          <p14:tracePt t="64846" x="2554288" y="3232150"/>
          <p14:tracePt t="64878" x="2251075" y="3500438"/>
          <p14:tracePt t="64910" x="1982788" y="3759200"/>
          <p14:tracePt t="64928" x="1803400" y="3929063"/>
          <p14:tracePt t="64960" x="1598613" y="4116388"/>
          <p14:tracePt t="64979" x="1366838" y="4322763"/>
          <p14:tracePt t="65011" x="1133475" y="4518025"/>
          <p14:tracePt t="65043" x="1108075" y="4545013"/>
          <p14:tracePt t="65072" x="1108075" y="4537075"/>
          <p14:tracePt t="65110" x="1108075" y="4545013"/>
          <p14:tracePt t="65116" x="1152525" y="4581525"/>
          <p14:tracePt t="65198" x="1670050" y="4652963"/>
          <p14:tracePt t="65199" x="1751013" y="4633913"/>
          <p14:tracePt t="65209" x="1990725" y="4554538"/>
          <p14:tracePt t="65241" x="2393950" y="4384675"/>
          <p14:tracePt t="65253" x="2509838" y="4330700"/>
          <p14:tracePt t="65279" x="2803525" y="4160838"/>
          <p14:tracePt t="65312" x="3089275" y="3938588"/>
          <p14:tracePt t="65316" x="3170238" y="3857625"/>
          <p14:tracePt t="65346" x="3384550" y="3571875"/>
          <p14:tracePt t="65379" x="3660775" y="3062288"/>
          <p14:tracePt t="65449" x="3616325" y="2884488"/>
          <p14:tracePt t="65459" x="3589338" y="2867025"/>
          <p14:tracePt t="65479" x="3517900" y="2867025"/>
          <p14:tracePt t="65511" x="3357563" y="2894013"/>
          <p14:tracePt t="65523" x="3313113" y="2894013"/>
          <p14:tracePt t="65546" x="3214688" y="2919413"/>
          <p14:tracePt t="65579" x="3089275" y="2946400"/>
          <p14:tracePt t="65585" x="3054350" y="2955925"/>
          <p14:tracePt t="65613" x="2965450" y="2965450"/>
          <p14:tracePt t="65645" x="2822575" y="2965450"/>
          <p14:tracePt t="65650" x="2776538" y="2965450"/>
          <p14:tracePt t="65680" x="2670175" y="2965450"/>
          <p14:tracePt t="65712" x="2589213" y="2965450"/>
          <p14:tracePt t="65728" x="2509838" y="2973388"/>
          <p14:tracePt t="65747" x="2482850" y="2982913"/>
          <p14:tracePt t="65778" x="2384425" y="3000375"/>
          <p14:tracePt t="65791" x="2322513" y="3036888"/>
          <p14:tracePt t="65814" x="2286000" y="3054350"/>
          <p14:tracePt t="65845" x="2152650" y="3143250"/>
          <p14:tracePt t="65884" x="2143125" y="3152775"/>
          <p14:tracePt t="65902" x="2125663" y="3179763"/>
          <p14:tracePt t="65916" x="2125663" y="3187700"/>
          <p14:tracePt t="65948" x="2108200" y="3241675"/>
          <p14:tracePt t="65950" x="2098675" y="3251200"/>
          <p14:tracePt t="65981" x="2098675" y="3276600"/>
          <p14:tracePt t="66012" x="2098675" y="3295650"/>
          <p14:tracePt t="66030" x="2098675" y="3340100"/>
          <p14:tracePt t="66049" x="2108200" y="3367088"/>
          <p14:tracePt t="66081" x="2133600" y="3402013"/>
          <p14:tracePt t="66103" x="2143125" y="3419475"/>
          <p14:tracePt t="66124" x="2152650" y="3446463"/>
          <p14:tracePt t="66149" x="2160588" y="3465513"/>
          <p14:tracePt t="66180" x="2197100" y="3527425"/>
          <p14:tracePt t="66187" x="2197100" y="3536950"/>
          <p14:tracePt t="66215" x="2214563" y="3544888"/>
          <p14:tracePt t="66249" x="2232025" y="3581400"/>
          <p14:tracePt t="66260" x="2232025" y="3589338"/>
          <p14:tracePt t="66282" x="2251075" y="3608388"/>
          <p14:tracePt t="66313" x="2251075" y="3625850"/>
          <p14:tracePt t="66530" x="2259013" y="3625850"/>
          <p14:tracePt t="67383" x="2268538" y="3625850"/>
          <p14:tracePt t="67442" x="2276475" y="3625850"/>
          <p14:tracePt t="67470" x="2276475" y="3616325"/>
          <p14:tracePt t="67489" x="2286000" y="3616325"/>
          <p14:tracePt t="67521" x="2295525" y="3616325"/>
          <p14:tracePt t="67569" x="2303463" y="3616325"/>
          <p14:tracePt t="67603" x="2303463" y="3608388"/>
          <p14:tracePt t="67621" x="2312988" y="3608388"/>
          <p14:tracePt t="67653" x="2322513" y="3598863"/>
          <p14:tracePt t="67660" x="2347913" y="3598863"/>
          <p14:tracePt t="67688" x="2357438" y="3581400"/>
          <p14:tracePt t="67720" x="2384425" y="3562350"/>
          <p14:tracePt t="67722" x="2393950" y="3554413"/>
          <p14:tracePt t="67754" x="2428875" y="3527425"/>
          <p14:tracePt t="67786" x="2473325" y="3500438"/>
          <p14:tracePt t="67803" x="2509838" y="3482975"/>
          <p14:tracePt t="67821" x="2536825" y="3465513"/>
          <p14:tracePt t="67852" x="2625725" y="3411538"/>
          <p14:tracePt t="67864" x="2643188" y="3411538"/>
          <p14:tracePt t="67887" x="2705100" y="3384550"/>
          <p14:tracePt t="67919" x="2786063" y="3348038"/>
          <p14:tracePt t="67926" x="2803525" y="3340100"/>
          <p14:tracePt t="67954" x="2847975" y="3313113"/>
          <p14:tracePt t="67986" x="2919413" y="3276600"/>
          <p14:tracePt t="67994" x="2955925" y="3259138"/>
          <p14:tracePt t="68021" x="2973388" y="3251200"/>
          <p14:tracePt t="68053" x="3017838" y="3224213"/>
          <p14:tracePt t="68057" x="3044825" y="3214688"/>
          <p14:tracePt t="68089" x="3062288" y="3197225"/>
          <p14:tracePt t="68121" x="3071813" y="3197225"/>
          <p14:tracePt t="68147" x="3071813" y="3187700"/>
          <p14:tracePt t="68355" x="3071813" y="3179763"/>
          <p14:tracePt t="68387" x="3081338" y="3170238"/>
          <p14:tracePt t="68414" x="3081338" y="3160713"/>
          <p14:tracePt t="68433" x="3081338" y="3152775"/>
          <p14:tracePt t="68466" x="3089275" y="3098800"/>
          <p14:tracePt t="68490" x="3098800" y="3089275"/>
          <p14:tracePt t="68521" x="3108325" y="3036888"/>
          <p14:tracePt t="68528" x="3125788" y="3000375"/>
          <p14:tracePt t="68557" x="3125788" y="2982913"/>
          <p14:tracePt t="68590" x="3133725" y="2911475"/>
          <p14:tracePt t="68593" x="3133725" y="2830513"/>
          <p14:tracePt t="68623" x="3133725" y="2741613"/>
          <p14:tracePt t="68655" x="3125788" y="2724150"/>
          <p14:tracePt t="68665" x="3116263" y="2705100"/>
          <p14:tracePt t="68690" x="3108325" y="2687638"/>
          <p14:tracePt t="68723" x="3081338" y="2660650"/>
          <p14:tracePt t="68728" x="3062288" y="2652713"/>
          <p14:tracePt t="68757" x="3054350" y="2643188"/>
          <p14:tracePt t="68790" x="3044825" y="2633663"/>
          <p14:tracePt t="68797" x="3036888" y="2625725"/>
          <p14:tracePt t="68845" x="3027363" y="2616200"/>
          <p14:tracePt t="137720" x="3017838" y="2616200"/>
          <p14:tracePt t="137739" x="2982913" y="2589213"/>
          <p14:tracePt t="137752" x="2973388" y="2571750"/>
          <p14:tracePt t="137771" x="2928938" y="2554288"/>
          <p14:tracePt t="137783" x="2901950" y="2517775"/>
          <p14:tracePt t="137802" x="2795588" y="2446338"/>
          <p14:tracePt t="137815" x="2768600" y="2411413"/>
          <p14:tracePt t="137835" x="2670175" y="2339975"/>
          <p14:tracePt t="137845" x="2616200" y="2295525"/>
          <p14:tracePt t="137865" x="2490788" y="2197100"/>
          <p14:tracePt t="137879" x="2446338" y="2170113"/>
          <p14:tracePt t="137906" x="2419350" y="2143125"/>
          <p14:tracePt t="137917" x="2393950" y="2125663"/>
          <p14:tracePt t="137930" x="2374900" y="2098675"/>
          <p14:tracePt t="137955" x="2330450" y="2062163"/>
          <p14:tracePt t="138053" x="2330450" y="2071688"/>
          <p14:tracePt t="138064" x="2330450" y="2089150"/>
          <p14:tracePt t="138083" x="2330450" y="2098675"/>
          <p14:tracePt t="138104" x="2330450" y="2116138"/>
          <p14:tracePt t="138130" x="2330450" y="2125663"/>
          <p14:tracePt t="138227" x="2276475" y="2125663"/>
          <p14:tracePt t="138239" x="2259013" y="2125663"/>
          <p14:tracePt t="138259" x="2214563" y="2108200"/>
          <p14:tracePt t="138269" x="2197100" y="2098675"/>
          <p14:tracePt t="138335" x="2187575" y="2098675"/>
          <p14:tracePt t="138354" x="2170113" y="2108200"/>
          <p14:tracePt t="138366" x="2152650" y="2125663"/>
          <p14:tracePt t="138386" x="2125663" y="2160588"/>
          <p14:tracePt t="138398" x="2125663" y="2170113"/>
          <p14:tracePt t="138409" x="2108200" y="2179638"/>
          <p14:tracePt t="138430" x="2081213" y="2224088"/>
          <p14:tracePt t="138450" x="2036763" y="2286000"/>
          <p14:tracePt t="138460" x="2027238" y="2312988"/>
          <p14:tracePt t="138480" x="1990725" y="2347913"/>
          <p14:tracePt t="138491" x="1982788" y="2366963"/>
          <p14:tracePt t="138509" x="1946275" y="2419350"/>
          <p14:tracePt t="138522" x="1938338" y="2438400"/>
          <p14:tracePt t="138541" x="1919288" y="2500313"/>
          <p14:tracePt t="138553" x="1919288" y="2527300"/>
          <p14:tracePt t="138572" x="1911350" y="2589213"/>
          <p14:tracePt t="138584" x="1911350" y="2625725"/>
          <p14:tracePt t="138604" x="1911350" y="2660650"/>
          <p14:tracePt t="138616" x="1911350" y="2687638"/>
          <p14:tracePt t="138635" x="1911350" y="2741613"/>
          <p14:tracePt t="138649" x="1928813" y="2759075"/>
          <p14:tracePt t="138666" x="1955800" y="2786063"/>
          <p14:tracePt t="138694" x="2000250" y="2803525"/>
          <p14:tracePt t="138712" x="2071688" y="2822575"/>
          <p14:tracePt t="138731" x="2152650" y="2840038"/>
          <p14:tracePt t="138743" x="2224088" y="2847975"/>
          <p14:tracePt t="138764" x="2527300" y="2874963"/>
          <p14:tracePt t="138775" x="2633663" y="2894013"/>
          <p14:tracePt t="138796" x="2928938" y="2919413"/>
          <p14:tracePt t="138807" x="2973388" y="2928938"/>
          <p14:tracePt t="138825" x="3071813" y="2938463"/>
          <p14:tracePt t="138856" x="3125788" y="2938463"/>
          <p14:tracePt t="138867" x="3143250" y="2938463"/>
          <p14:tracePt t="138886" x="3160713" y="2938463"/>
          <p14:tracePt t="138920" x="3214688" y="2894013"/>
          <p14:tracePt t="138932" x="3259138" y="2830513"/>
          <p14:tracePt t="138951" x="3303588" y="2751138"/>
          <p14:tracePt t="138963" x="3330575" y="2714625"/>
          <p14:tracePt t="138982" x="3330575" y="2697163"/>
          <p14:tracePt t="139010" x="3348038" y="2679700"/>
          <p14:tracePt t="139042" x="3348038" y="2670175"/>
          <p14:tracePt t="139060" x="3348038" y="2660650"/>
          <p14:tracePt t="139183" x="3348038" y="2652713"/>
          <p14:tracePt t="139202" x="3340100" y="2643188"/>
        </p14:tracePtLst>
      </p14:laserTrace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Distribution/Collaboration Awareness in Classes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5124785" y="1390986"/>
            <a:ext cx="3405006" cy="128660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Each </a:t>
            </a:r>
            <a:r>
              <a:rPr lang="en-US" dirty="0" err="1" smtClean="0"/>
              <a:t>interactor</a:t>
            </a:r>
            <a:r>
              <a:rPr lang="en-US" dirty="0" smtClean="0"/>
              <a:t> is distribution and collaboration aware: it sends messages to central model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04800" y="1141809"/>
            <a:ext cx="4648200" cy="312539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3" name="Oval 22"/>
          <p:cNvSpPr/>
          <p:nvPr/>
        </p:nvSpPr>
        <p:spPr>
          <a:xfrm>
            <a:off x="381000" y="1272862"/>
            <a:ext cx="4343400" cy="138218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479898" y="2677588"/>
            <a:ext cx="2400300" cy="14274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986125" y="2972197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956148" y="1523603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33" name="Rectangle 32"/>
          <p:cNvSpPr/>
          <p:nvPr/>
        </p:nvSpPr>
        <p:spPr>
          <a:xfrm>
            <a:off x="2726396" y="1523603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 Cache</a:t>
            </a:r>
            <a:endParaRPr lang="en-US" dirty="0"/>
          </a:p>
        </p:txBody>
      </p:sp>
      <p:cxnSp>
        <p:nvCxnSpPr>
          <p:cNvPr id="34" name="Straight Arrow Connector 33"/>
          <p:cNvCxnSpPr/>
          <p:nvPr/>
        </p:nvCxnSpPr>
        <p:spPr>
          <a:xfrm>
            <a:off x="1676400" y="2372391"/>
            <a:ext cx="0" cy="610394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1718148" y="2436812"/>
            <a:ext cx="1717159" cy="512848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2389752" y="1752600"/>
            <a:ext cx="357096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>
            <a:off x="2398179" y="1988641"/>
            <a:ext cx="357096" cy="0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5128098" y="3059180"/>
            <a:ext cx="3401693" cy="104582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As is model cache, it receives messages form central model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8263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902"/>
    </mc:Choice>
    <mc:Fallback xmlns="">
      <p:transition spd="slow" advTm="257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6" grpId="0" animBg="1"/>
      <p:bldP spid="39" grpId="0" animBg="1"/>
    </p:bldLst>
  </p:timing>
  <p:extLst mod="1">
    <p:ext uri="{3A86A75C-4F4B-4683-9AE1-C65F6400EC91}">
      <p14:laserTraceLst xmlns:p14="http://schemas.microsoft.com/office/powerpoint/2010/main">
        <p14:tracePtLst>
          <p14:tracePt t="3594" x="3330575" y="2643188"/>
          <p14:tracePt t="3661" x="3330575" y="2625725"/>
          <p14:tracePt t="3672" x="3330575" y="2598738"/>
          <p14:tracePt t="3706" x="3375025" y="2482850"/>
          <p14:tracePt t="3721" x="3446463" y="2384425"/>
          <p14:tracePt t="3751" x="3500438" y="2322513"/>
          <p14:tracePt t="3783" x="3697288" y="2170113"/>
          <p14:tracePt t="3816" x="4071938" y="1919288"/>
          <p14:tracePt t="3828" x="4179888" y="1874838"/>
          <p14:tracePt t="3849" x="4384675" y="1768475"/>
          <p14:tracePt t="3881" x="4643438" y="1616075"/>
          <p14:tracePt t="3891" x="4724400" y="1581150"/>
          <p14:tracePt t="3916" x="4894263" y="1500188"/>
          <p14:tracePt t="3948" x="5143500" y="1374775"/>
          <p14:tracePt t="3953" x="5232400" y="1330325"/>
          <p14:tracePt t="3983" x="5429250" y="1258888"/>
          <p14:tracePt t="4015" x="5589588" y="1179513"/>
          <p14:tracePt t="4019" x="5626100" y="1160463"/>
          <p14:tracePt t="4051" x="5848350" y="1054100"/>
          <p14:tracePt t="4066" x="6037263" y="973138"/>
          <p14:tracePt t="4084" x="6099175" y="946150"/>
          <p14:tracePt t="4115" x="6296025" y="893763"/>
          <p14:tracePt t="4128" x="6313488" y="893763"/>
          <p14:tracePt t="4175" x="6330950" y="884238"/>
          <p14:tracePt t="4196" x="6394450" y="857250"/>
          <p14:tracePt t="4218" x="6429375" y="847725"/>
          <p14:tracePt t="4251" x="6616700" y="822325"/>
          <p14:tracePt t="4257" x="6732588" y="803275"/>
          <p14:tracePt t="4284" x="6769100" y="785813"/>
          <p14:tracePt t="4315" x="6858000" y="758825"/>
          <p14:tracePt t="4321" x="6858000" y="750888"/>
          <p14:tracePt t="4426" x="6848475" y="750888"/>
          <p14:tracePt t="4444" x="6813550" y="758825"/>
          <p14:tracePt t="4456" x="6786563" y="768350"/>
          <p14:tracePt t="4485" x="6777038" y="768350"/>
          <p14:tracePt t="4517" x="6732588" y="768350"/>
          <p14:tracePt t="4522" x="6680200" y="776288"/>
          <p14:tracePt t="4552" x="6429375" y="803275"/>
          <p14:tracePt t="4584" x="6296025" y="803275"/>
          <p14:tracePt t="4601" x="6197600" y="812800"/>
          <p14:tracePt t="4619" x="6108700" y="812800"/>
          <p14:tracePt t="4652" x="5803900" y="812800"/>
          <p14:tracePt t="4665" x="5527675" y="839788"/>
          <p14:tracePt t="4686" x="5438775" y="857250"/>
          <p14:tracePt t="4717" x="5133975" y="884238"/>
          <p14:tracePt t="4726" x="5000625" y="884238"/>
          <p14:tracePt t="4753" x="4911725" y="884238"/>
          <p14:tracePt t="4784" x="4491038" y="874713"/>
          <p14:tracePt t="4788" x="4402138" y="874713"/>
          <p14:tracePt t="4821" x="4170363" y="874713"/>
          <p14:tracePt t="4853" x="4054475" y="866775"/>
          <p14:tracePt t="4869" x="4027488" y="866775"/>
          <p14:tracePt t="4901" x="3983038" y="866775"/>
          <p14:tracePt t="5057" x="3990975" y="866775"/>
          <p14:tracePt t="5075" x="4044950" y="866775"/>
          <p14:tracePt t="5088" x="4098925" y="874713"/>
          <p14:tracePt t="5121" x="4259263" y="901700"/>
          <p14:tracePt t="5152" x="4286250" y="901700"/>
          <p14:tracePt t="5164" x="4303713" y="901700"/>
          <p14:tracePt t="5205" x="4402138" y="901700"/>
          <p14:tracePt t="5221" x="4518025" y="901700"/>
          <p14:tracePt t="5253" x="4660900" y="901700"/>
          <p14:tracePt t="5258" x="4705350" y="893763"/>
          <p14:tracePt t="5288" x="4732338" y="893763"/>
          <p14:tracePt t="5352" x="4724400" y="893763"/>
          <p14:tracePt t="5371" x="4687888" y="874713"/>
          <p14:tracePt t="5390" x="4670425" y="866775"/>
          <p14:tracePt t="5422" x="4633913" y="847725"/>
          <p14:tracePt t="5455" x="4589463" y="839788"/>
          <p14:tracePt t="5467" x="4510088" y="857250"/>
          <p14:tracePt t="5489" x="4473575" y="857250"/>
          <p14:tracePt t="5522" x="4357688" y="893763"/>
          <p14:tracePt t="5554" x="4268788" y="928688"/>
          <p14:tracePt t="5560" x="4116388" y="990600"/>
          <p14:tracePt t="5589" x="4027488" y="1044575"/>
          <p14:tracePt t="5622" x="3465513" y="1438275"/>
          <p14:tracePt t="5642" x="3286125" y="1608138"/>
          <p14:tracePt t="5656" x="3232150" y="1660525"/>
          <p14:tracePt t="5696" x="3017838" y="1866900"/>
          <p14:tracePt t="5723" x="2813050" y="2054225"/>
          <p14:tracePt t="5754" x="2517775" y="2330450"/>
          <p14:tracePt t="5762" x="2465388" y="2374900"/>
          <p14:tracePt t="5789" x="2419350" y="2411413"/>
          <p14:tracePt t="5822" x="2374900" y="2465388"/>
          <p14:tracePt t="5825" x="2347913" y="2490788"/>
          <p14:tracePt t="5856" x="2330450" y="2554288"/>
          <p14:tracePt t="5875" x="2303463" y="2608263"/>
          <p14:tracePt t="5892" x="2295525" y="2633663"/>
          <p14:tracePt t="5923" x="2268538" y="2687638"/>
          <p14:tracePt t="5934" x="2268538" y="2697163"/>
          <p14:tracePt t="5957" x="2268538" y="2751138"/>
          <p14:tracePt t="5988" x="2330450" y="2928938"/>
          <p14:tracePt t="6002" x="2393950" y="3017838"/>
          <p14:tracePt t="6024" x="2411413" y="3044825"/>
          <p14:tracePt t="6055" x="2598738" y="3179763"/>
          <p14:tracePt t="6065" x="2759075" y="3276600"/>
          <p14:tracePt t="6096" x="3098800" y="3465513"/>
          <p14:tracePt t="6124" x="3187700" y="3500438"/>
          <p14:tracePt t="6155" x="3589338" y="3679825"/>
          <p14:tracePt t="6158" x="3902075" y="3795713"/>
          <p14:tracePt t="6190" x="4303713" y="3929063"/>
          <p14:tracePt t="6222" x="4741863" y="4054475"/>
          <p14:tracePt t="6238" x="4875213" y="4071938"/>
          <p14:tracePt t="6258" x="4894263" y="4071938"/>
          <p14:tracePt t="6289" x="5133975" y="4044950"/>
          <p14:tracePt t="6322" x="5286375" y="3911600"/>
          <p14:tracePt t="6332" x="5411788" y="3616325"/>
          <p14:tracePt t="6364" x="5446713" y="3429000"/>
          <p14:tracePt t="6392" x="5446713" y="3419475"/>
          <p14:tracePt t="6423" x="5438775" y="3179763"/>
          <p14:tracePt t="6455" x="5313363" y="2795588"/>
          <p14:tracePt t="6459" x="5160963" y="2500313"/>
          <p14:tracePt t="6492" x="5027613" y="2339975"/>
          <p14:tracePt t="6523" x="4741863" y="2108200"/>
          <p14:tracePt t="6533" x="4652963" y="2054225"/>
          <p14:tracePt t="6564" x="4322763" y="1839913"/>
          <p14:tracePt t="6592" x="4054475" y="1687513"/>
          <p14:tracePt t="6625" x="3768725" y="1571625"/>
          <p14:tracePt t="6626" x="3670300" y="1554163"/>
          <p14:tracePt t="6658" x="3384550" y="1500188"/>
          <p14:tracePt t="6659" x="3268663" y="1482725"/>
          <p14:tracePt t="6677" x="3054350" y="1455738"/>
          <p14:tracePt t="6710" x="2857500" y="1446213"/>
          <p14:tracePt t="6735" x="2776538" y="1446213"/>
          <p14:tracePt t="6770" x="2527300" y="1482725"/>
          <p14:tracePt t="6793" x="2339975" y="1536700"/>
          <p14:tracePt t="6825" x="2295525" y="1562100"/>
          <p14:tracePt t="6857" x="2179638" y="1714500"/>
          <p14:tracePt t="6863" x="2160588" y="1768475"/>
          <p14:tracePt t="6895" x="2125663" y="1919288"/>
          <p14:tracePt t="6927" x="2125663" y="2081213"/>
          <p14:tracePt t="6931" x="2125663" y="2214563"/>
          <p14:tracePt t="6963" x="2143125" y="2330450"/>
          <p14:tracePt t="6994" x="2197100" y="2500313"/>
          <p14:tracePt t="7026" x="2268538" y="2643188"/>
          <p14:tracePt t="7058" x="2347913" y="2768600"/>
          <p14:tracePt t="7067" x="2384425" y="2813050"/>
          <p14:tracePt t="7099" x="2446338" y="2884488"/>
          <p14:tracePt t="7128" x="2544763" y="2965450"/>
          <p14:tracePt t="7159" x="2813050" y="3143250"/>
          <p14:tracePt t="7191" x="3027363" y="3241675"/>
          <p14:tracePt t="7195" x="3054350" y="3251200"/>
          <p14:tracePt t="7227" x="3116263" y="3251200"/>
          <p14:tracePt t="7259" x="3232150" y="3232150"/>
          <p14:tracePt t="7276" x="3322638" y="3205163"/>
          <p14:tracePt t="7307" x="3419475" y="3187700"/>
          <p14:tracePt t="7328" x="3446463" y="3187700"/>
          <p14:tracePt t="7360" x="3500438" y="3170238"/>
          <p14:tracePt t="7392" x="3544888" y="3125788"/>
          <p14:tracePt t="7400" x="3608388" y="3036888"/>
          <p14:tracePt t="7433" x="3679825" y="2894013"/>
          <p14:tracePt t="7463" x="3697288" y="2822575"/>
          <p14:tracePt t="7495" x="3697288" y="2732088"/>
          <p14:tracePt t="7527" x="3687763" y="2670175"/>
          <p14:tracePt t="7534" x="3670300" y="2589213"/>
          <p14:tracePt t="7565" x="3652838" y="2544763"/>
          <p14:tracePt t="7596" x="3616325" y="2446338"/>
          <p14:tracePt t="7628" x="3581400" y="2347913"/>
          <p14:tracePt t="7660" x="3562350" y="2322513"/>
          <p14:tracePt t="7664" x="3544888" y="2303463"/>
          <p14:tracePt t="7704" x="3473450" y="2259013"/>
          <p14:tracePt t="7730" x="3367088" y="2214563"/>
          <p14:tracePt t="7764" x="3214688" y="2179638"/>
          <p14:tracePt t="7796" x="3143250" y="2170113"/>
          <p14:tracePt t="7807" x="3108325" y="2170113"/>
          <p14:tracePt t="7838" x="3027363" y="2170113"/>
          <p14:tracePt t="7863" x="2946400" y="2170113"/>
          <p14:tracePt t="7895" x="2901950" y="2170113"/>
          <p14:tracePt t="7927" x="2803525" y="2187575"/>
          <p14:tracePt t="7935" x="2732088" y="2197100"/>
          <p14:tracePt t="7966" x="2633663" y="2214563"/>
          <p14:tracePt t="7997" x="2554288" y="2232025"/>
          <p14:tracePt t="8029" x="2473325" y="2276475"/>
          <p14:tracePt t="8062" x="2393950" y="2322513"/>
          <p14:tracePt t="8077" x="2374900" y="2339975"/>
          <p14:tracePt t="8108" x="2322513" y="2374900"/>
          <p14:tracePt t="8133" x="2312988" y="2374900"/>
          <p14:tracePt t="8164" x="2295525" y="2401888"/>
          <p14:tracePt t="8205" x="2286000" y="2446338"/>
          <p14:tracePt t="8218" x="2286000" y="2455863"/>
          <p14:tracePt t="8250" x="2286000" y="2473325"/>
          <p14:tracePt t="8265" x="2286000" y="2482850"/>
          <p14:tracePt t="8296" x="2286000" y="2517775"/>
          <p14:tracePt t="8328" x="2303463" y="2536825"/>
          <p14:tracePt t="8345" x="2303463" y="2544763"/>
          <p14:tracePt t="8378" x="2322513" y="2562225"/>
          <p14:tracePt t="8398" x="2339975" y="2571750"/>
          <p14:tracePt t="8430" x="2411413" y="2608263"/>
          <p14:tracePt t="8462" x="2500313" y="2643188"/>
          <p14:tracePt t="8469" x="2589213" y="2670175"/>
          <p14:tracePt t="8500" x="2643188" y="2679700"/>
          <p14:tracePt t="8533" x="2714625" y="2697163"/>
          <p14:tracePt t="8564" x="2786063" y="2714625"/>
          <p14:tracePt t="8597" x="2813050" y="2714625"/>
          <p14:tracePt t="8608" x="2840038" y="2714625"/>
          <p14:tracePt t="8640" x="2884488" y="2714625"/>
          <p14:tracePt t="8666" x="2928938" y="2705100"/>
          <p14:tracePt t="8698" x="2990850" y="2697163"/>
          <p14:tracePt t="8729" x="3009900" y="2687638"/>
          <p14:tracePt t="8734" x="3017838" y="2687638"/>
          <p14:tracePt t="8765" x="3044825" y="2679700"/>
          <p14:tracePt t="8797" x="3054350" y="2670175"/>
          <p14:tracePt t="8813" x="3062288" y="2670175"/>
          <p14:tracePt t="9067" x="3071813" y="2670175"/>
          <p14:tracePt t="33944" x="3071813" y="2679700"/>
          <p14:tracePt t="34010" x="3071813" y="2687638"/>
          <p14:tracePt t="34035" x="3054350" y="2697163"/>
          <p14:tracePt t="34055" x="3017838" y="2714625"/>
          <p14:tracePt t="34067" x="2990850" y="2714625"/>
          <p14:tracePt t="34087" x="2894013" y="2714625"/>
          <p14:tracePt t="34118" x="2768600" y="2687638"/>
          <p14:tracePt t="34150" x="2687638" y="2670175"/>
          <p14:tracePt t="34167" x="2643188" y="2652713"/>
          <p14:tracePt t="34187" x="2625725" y="2643188"/>
          <p14:tracePt t="34219" x="2554288" y="2633663"/>
          <p14:tracePt t="34251" x="2482850" y="2608263"/>
          <p14:tracePt t="34260" x="2411413" y="2581275"/>
          <p14:tracePt t="34287" x="2366963" y="2554288"/>
          <p14:tracePt t="34320" x="2205038" y="2465388"/>
          <p14:tracePt t="34323" x="2160588" y="2428875"/>
          <p14:tracePt t="34355" x="2098675" y="2357438"/>
          <p14:tracePt t="34387" x="2009775" y="2224088"/>
          <p14:tracePt t="34397" x="1982788" y="2179638"/>
          <p14:tracePt t="34421" x="1928813" y="2125663"/>
          <p14:tracePt t="34454" x="1911350" y="2081213"/>
          <p14:tracePt t="34462" x="1884363" y="2044700"/>
          <p14:tracePt t="34488" x="1839913" y="1982788"/>
          <p14:tracePt t="34521" x="1776413" y="1893888"/>
          <p14:tracePt t="34525" x="1758950" y="1874838"/>
          <p14:tracePt t="34555" x="1731963" y="1822450"/>
          <p14:tracePt t="34587" x="1704975" y="1785938"/>
          <p14:tracePt t="34592" x="1704975" y="1758950"/>
          <p14:tracePt t="34624" x="1704975" y="1731963"/>
          <p14:tracePt t="34655" x="1724025" y="1670050"/>
          <p14:tracePt t="34688" x="1839913" y="1581150"/>
          <p14:tracePt t="34698" x="1874838" y="1544638"/>
          <p14:tracePt t="34728" x="1938338" y="1500188"/>
          <p14:tracePt t="34756" x="2017713" y="1438275"/>
          <p14:tracePt t="34787" x="2187575" y="1312863"/>
          <p14:tracePt t="34794" x="2268538" y="1268413"/>
          <p14:tracePt t="34822" x="2393950" y="1187450"/>
          <p14:tracePt t="34855" x="2527300" y="1089025"/>
          <p14:tracePt t="34857" x="2571750" y="1054100"/>
          <p14:tracePt t="34889" x="2714625" y="928688"/>
          <p14:tracePt t="34906" x="2894013" y="803275"/>
          <p14:tracePt t="34937" x="3081338" y="660400"/>
          <p14:tracePt t="34956" x="3108325" y="633413"/>
          <p14:tracePt t="34988" x="3170238" y="561975"/>
          <p14:tracePt t="34997" x="3232150" y="509588"/>
          <p14:tracePt t="35029" x="3340100" y="428625"/>
          <p14:tracePt t="35057" x="3429000" y="366713"/>
          <p14:tracePt t="35088" x="3509963" y="322263"/>
          <p14:tracePt t="35104" x="3509963" y="312738"/>
          <p14:tracePt t="35214" x="3509963" y="322263"/>
          <p14:tracePt t="35234" x="3482975" y="339725"/>
          <p14:tracePt t="35260" x="3438525" y="366713"/>
          <p14:tracePt t="35291" x="3411538" y="374650"/>
          <p14:tracePt t="35322" x="3384550" y="393700"/>
          <p14:tracePt t="35354" x="3322638" y="411163"/>
          <p14:tracePt t="35358" x="3303588" y="428625"/>
          <p14:tracePt t="35389" x="3251200" y="446088"/>
          <p14:tracePt t="35421" x="3197225" y="465138"/>
          <p14:tracePt t="35439" x="3179763" y="473075"/>
          <p14:tracePt t="35470" x="3152775" y="482600"/>
          <p14:tracePt t="35491" x="3125788" y="490538"/>
          <p14:tracePt t="35522" x="3125788" y="500063"/>
          <p14:tracePt t="35554" x="3116263" y="500063"/>
          <p14:tracePt t="35662" x="3125788" y="500063"/>
          <p14:tracePt t="35674" x="3143250" y="509588"/>
          <p14:tracePt t="35692" x="3160713" y="509588"/>
          <p14:tracePt t="35724" x="3224213" y="517525"/>
          <p14:tracePt t="35755" x="3384550" y="544513"/>
          <p14:tracePt t="35767" x="3411538" y="554038"/>
          <p14:tracePt t="35799" x="3490913" y="554038"/>
          <p14:tracePt t="35826" x="3544888" y="561975"/>
          <p14:tracePt t="35857" x="3786188" y="561975"/>
          <p14:tracePt t="35889" x="4098925" y="571500"/>
          <p14:tracePt t="35893" x="4179888" y="581025"/>
          <p14:tracePt t="35924" x="4348163" y="581025"/>
          <p14:tracePt t="35956" x="4483100" y="588963"/>
          <p14:tracePt t="35973" x="4581525" y="588963"/>
          <p14:tracePt t="36005" x="4697413" y="588963"/>
          <p14:tracePt t="36027" x="4741863" y="588963"/>
          <p14:tracePt t="36059" x="4795838" y="588963"/>
          <p14:tracePt t="36091" x="4840288" y="588963"/>
          <p14:tracePt t="36099" x="4902200" y="588963"/>
          <p14:tracePt t="36130" x="5062538" y="608013"/>
          <p14:tracePt t="36161" x="5214938" y="633413"/>
          <p14:tracePt t="36193" x="5224463" y="633413"/>
          <p14:tracePt t="36227" x="5259388" y="633413"/>
          <p14:tracePt t="37023" x="5268913" y="633413"/>
          <p14:tracePt t="37042" x="5286375" y="642938"/>
          <p14:tracePt t="37055" x="5295900" y="652463"/>
          <p14:tracePt t="37086" x="5313363" y="652463"/>
          <p14:tracePt t="37097" x="5322888" y="652463"/>
          <p14:tracePt t="37128" x="5367338" y="660400"/>
          <p14:tracePt t="37160" x="5527675" y="687388"/>
          <p14:tracePt t="37170" x="5653088" y="714375"/>
          <p14:tracePt t="37201" x="5715000" y="723900"/>
          <p14:tracePt t="37232" x="5741988" y="731838"/>
          <p14:tracePt t="37232" x="5795963" y="731838"/>
          <p14:tracePt t="37265" x="5867400" y="731838"/>
          <p14:tracePt t="37296" x="5929313" y="741363"/>
          <p14:tracePt t="37310" x="5973763" y="741363"/>
          <p14:tracePt t="37341" x="6045200" y="741363"/>
          <p14:tracePt t="37365" x="6072188" y="741363"/>
          <p14:tracePt t="37397" x="6180138" y="723900"/>
          <p14:tracePt t="37497" x="6161088" y="723900"/>
          <p14:tracePt t="37516" x="6099175" y="704850"/>
          <p14:tracePt t="37547" x="6010275" y="696913"/>
          <p14:tracePt t="37565" x="5965825" y="687388"/>
          <p14:tracePt t="37596" x="5867400" y="687388"/>
          <p14:tracePt t="37628" x="5813425" y="687388"/>
          <p14:tracePt t="37638" x="5786438" y="687388"/>
          <p14:tracePt t="37669" x="5653088" y="687388"/>
          <p14:tracePt t="37699" x="5537200" y="687388"/>
          <p14:tracePt t="37731" x="5340350" y="687388"/>
          <p14:tracePt t="37763" x="5276850" y="687388"/>
          <p14:tracePt t="37769" x="5205413" y="687388"/>
          <p14:tracePt t="37800" x="5126038" y="687388"/>
          <p14:tracePt t="37832" x="5037138" y="696913"/>
          <p14:tracePt t="37843" x="5027613" y="696913"/>
          <p14:tracePt t="37875" x="4983163" y="696913"/>
          <p14:tracePt t="37900" x="4929188" y="704850"/>
          <p14:tracePt t="37931" x="4911725" y="704850"/>
          <p14:tracePt t="37962" x="4884738" y="704850"/>
          <p14:tracePt t="38081" x="4884738" y="714375"/>
          <p14:tracePt t="64188" x="4875213" y="714375"/>
          <p14:tracePt t="64219" x="4848225" y="731838"/>
          <p14:tracePt t="64230" x="4830763" y="741363"/>
          <p14:tracePt t="64262" x="4768850" y="785813"/>
          <p14:tracePt t="64290" x="4741863" y="795338"/>
          <p14:tracePt t="64322" x="4660900" y="911225"/>
          <p14:tracePt t="64354" x="4572000" y="1062038"/>
          <p14:tracePt t="64361" x="4518025" y="1169988"/>
          <p14:tracePt t="64392" x="4483100" y="1241425"/>
          <p14:tracePt t="64424" x="4473575" y="1303338"/>
          <p14:tracePt t="64457" x="4429125" y="1393825"/>
          <p14:tracePt t="64489" x="4394200" y="1446213"/>
          <p14:tracePt t="64499" x="4322763" y="1536700"/>
          <p14:tracePt t="64532" x="4187825" y="1697038"/>
          <p14:tracePt t="64558" x="4108450" y="1785938"/>
          <p14:tracePt t="64589" x="4037013" y="1866900"/>
          <p14:tracePt t="64621" x="3795713" y="2108200"/>
          <p14:tracePt t="64630" x="3652838" y="2259013"/>
          <p14:tracePt t="64661" x="3517900" y="2393950"/>
          <p14:tracePt t="64692" x="3367088" y="2571750"/>
          <p14:tracePt t="64734" x="3125788" y="2822575"/>
          <p14:tracePt t="64758" x="3017838" y="2928938"/>
          <p14:tracePt t="64790" x="2901950" y="3044825"/>
          <p14:tracePt t="64822" x="2751138" y="3179763"/>
          <p14:tracePt t="64827" x="2705100" y="3214688"/>
          <p14:tracePt t="64858" x="2598738" y="3313113"/>
          <p14:tracePt t="64891" x="2465388" y="3438525"/>
          <p14:tracePt t="64911" x="2393950" y="3482975"/>
          <p14:tracePt t="64942" x="2295525" y="3562350"/>
          <p14:tracePt t="64959" x="2251075" y="3589338"/>
          <p14:tracePt t="64990" x="2170113" y="3643313"/>
          <p14:tracePt t="65022" x="2108200" y="3670300"/>
          <p14:tracePt t="65099" x="2098675" y="3670300"/>
          <p14:tracePt t="65289" x="2089150" y="3670300"/>
          <p14:tracePt t="65319" x="2081213" y="3660775"/>
          <p14:tracePt t="65332" x="2081213" y="3643313"/>
          <p14:tracePt t="65360" x="2081213" y="3616325"/>
          <p14:tracePt t="65392" x="2071688" y="3608388"/>
          <p14:tracePt t="65424" x="2071688" y="3562350"/>
          <p14:tracePt t="65430" x="2062163" y="3527425"/>
          <p14:tracePt t="65461" x="2044700" y="3455988"/>
          <p14:tracePt t="65493" x="2027238" y="3411538"/>
          <p14:tracePt t="65507" x="2009775" y="3330575"/>
          <p14:tracePt t="65539" x="1990725" y="3295650"/>
          <p14:tracePt t="65561" x="1973263" y="3232150"/>
          <p14:tracePt t="65593" x="1938338" y="3133725"/>
          <p14:tracePt t="65625" x="1911350" y="3071813"/>
          <p14:tracePt t="65647" x="1893888" y="3044825"/>
          <p14:tracePt t="65679" x="1874838" y="3027363"/>
          <p14:tracePt t="65698" x="1847850" y="2982913"/>
          <p14:tracePt t="65740" x="1803400" y="2919413"/>
          <p14:tracePt t="65762" x="1795463" y="2901950"/>
          <p14:tracePt t="65794" x="1776413" y="2894013"/>
          <p14:tracePt t="65828" x="1731963" y="2884488"/>
          <p14:tracePt t="65834" x="1724025" y="2884488"/>
          <p14:tracePt t="65867" x="1660525" y="2884488"/>
          <p14:tracePt t="65896" x="1589088" y="2911475"/>
          <p14:tracePt t="65929" x="1419225" y="3017838"/>
          <p14:tracePt t="65961" x="1339850" y="3089275"/>
          <p14:tracePt t="65978" x="1303338" y="3143250"/>
          <p14:tracePt t="66012" x="1276350" y="3251200"/>
          <p14:tracePt t="66030" x="1276350" y="3276600"/>
          <p14:tracePt t="66061" x="1295400" y="3429000"/>
          <p14:tracePt t="66093" x="1339850" y="3509963"/>
          <p14:tracePt t="66105" x="1374775" y="3581400"/>
          <p14:tracePt t="66139" x="1438275" y="3670300"/>
          <p14:tracePt t="66163" x="1455738" y="3687763"/>
          <p14:tracePt t="66195" x="1473200" y="3724275"/>
          <p14:tracePt t="66235" x="1544638" y="3813175"/>
          <p14:tracePt t="66248" x="1562100" y="3830638"/>
          <p14:tracePt t="66280" x="1589088" y="3875088"/>
          <p14:tracePt t="66298" x="1616075" y="3884613"/>
          <p14:tracePt t="66329" x="1704975" y="3938588"/>
          <p14:tracePt t="66361" x="1839913" y="3983038"/>
          <p14:tracePt t="66373" x="1901825" y="3990975"/>
          <p14:tracePt t="66404" x="1938338" y="4000500"/>
          <p14:tracePt t="66431" x="1965325" y="4000500"/>
          <p14:tracePt t="66462" x="2000250" y="4000500"/>
          <p14:tracePt t="66494" x="2017713" y="4000500"/>
          <p14:tracePt t="66498" x="2071688" y="3990975"/>
          <p14:tracePt t="66529" x="2133600" y="3965575"/>
          <p14:tracePt t="66561" x="2170113" y="3946525"/>
          <p14:tracePt t="66577" x="2197100" y="3929063"/>
          <p14:tracePt t="66609" x="2224088" y="3911600"/>
          <p14:tracePt t="66641" x="2259013" y="3867150"/>
          <p14:tracePt t="66672" x="2259013" y="3857625"/>
          <p14:tracePt t="66699" x="2259013" y="3848100"/>
          <p14:tracePt t="66730" x="2259013" y="3803650"/>
          <p14:tracePt t="66762" x="2259013" y="3751263"/>
          <p14:tracePt t="66781" x="2259013" y="3724275"/>
          <p14:tracePt t="66813" x="2259013" y="3679825"/>
          <p14:tracePt t="66832" x="2259013" y="3660775"/>
          <p14:tracePt t="66864" x="2259013" y="3608388"/>
          <p14:tracePt t="66897" x="2251075" y="3571875"/>
          <p14:tracePt t="66908" x="2241550" y="3536950"/>
          <p14:tracePt t="66939" x="2232025" y="3473450"/>
          <p14:tracePt t="66966" x="2224088" y="3465513"/>
          <p14:tracePt t="66998" x="2197100" y="3402013"/>
          <p14:tracePt t="67030" x="2179638" y="3367088"/>
          <p14:tracePt t="67066" x="2170113" y="3357563"/>
          <p14:tracePt t="67098" x="2160588" y="3340100"/>
          <p14:tracePt t="67111" x="2160588" y="3330575"/>
          <p14:tracePt t="67133" x="2152650" y="3330575"/>
          <p14:tracePt t="67164" x="2143125" y="3303588"/>
          <p14:tracePt t="67174" x="2143125" y="3295650"/>
          <p14:tracePt t="67200" x="2143125" y="3286125"/>
          <p14:tracePt t="67234" x="2133600" y="3286125"/>
          <p14:tracePt t="67238" x="2133600" y="3276600"/>
          <p14:tracePt t="67319" x="2133600" y="3268663"/>
          <p14:tracePt t="68403" x="2133600" y="3276600"/>
          <p14:tracePt t="68480" x="2125663" y="3276600"/>
          <p14:tracePt t="74865" x="2125663" y="3286125"/>
          <p14:tracePt t="77036" x="2125663" y="3295650"/>
          <p14:tracePt t="77519" x="2125663" y="3303588"/>
          <p14:tracePt t="77728" x="2125663" y="3313113"/>
          <p14:tracePt t="78074" x="2125663" y="3322638"/>
          <p14:tracePt t="82334" x="2133600" y="3322638"/>
          <p14:tracePt t="82442" x="2108200" y="3303588"/>
          <p14:tracePt t="82454" x="2089150" y="3286125"/>
          <p14:tracePt t="82474" x="2062163" y="3259138"/>
          <p14:tracePt t="82508" x="2054225" y="3224213"/>
          <p14:tracePt t="82519" x="2036763" y="3197225"/>
          <p14:tracePt t="82551" x="1973263" y="3036888"/>
          <p14:tracePt t="82570" x="1901825" y="2894013"/>
          <p14:tracePt t="82586" x="1884363" y="2857500"/>
          <p14:tracePt t="82618" x="1822450" y="2751138"/>
          <p14:tracePt t="82635" x="1812925" y="2732088"/>
          <p14:tracePt t="82654" x="1795463" y="2714625"/>
          <p14:tracePt t="82686" x="1751013" y="2643188"/>
          <p14:tracePt t="82695" x="1731963" y="2616200"/>
          <p14:tracePt t="82728" x="1714500" y="2571750"/>
          <p14:tracePt t="82754" x="1704975" y="2562225"/>
          <p14:tracePt t="82786" x="1679575" y="2455863"/>
          <p14:tracePt t="82805" x="1670050" y="2366963"/>
          <p14:tracePt t="82959" x="1679575" y="2366963"/>
          <p14:tracePt t="82991" x="1679575" y="2357438"/>
          <p14:tracePt t="83107" x="1687513" y="2357438"/>
          <p14:tracePt t="83248" x="1687513" y="2347913"/>
          <p14:tracePt t="83322" x="1697038" y="2347913"/>
          <p14:tracePt t="83342" x="1704975" y="2366963"/>
          <p14:tracePt t="83356" x="1724025" y="2384425"/>
          <p14:tracePt t="83387" x="1758950" y="2446338"/>
          <p14:tracePt t="83398" x="1758950" y="2465388"/>
          <p14:tracePt t="83424" x="1758950" y="2517775"/>
          <p14:tracePt t="83456" x="1768475" y="2589213"/>
          <p14:tracePt t="83488" x="1785938" y="2724150"/>
          <p14:tracePt t="83492" x="1795463" y="2776538"/>
          <p14:tracePt t="83523" x="1812925" y="2840038"/>
          <p14:tracePt t="83554" x="1830388" y="2901950"/>
          <p14:tracePt t="83560" x="1839913" y="2946400"/>
          <p14:tracePt t="83593" x="1847850" y="2965450"/>
          <p14:tracePt t="83623" x="1847850" y="2982913"/>
          <p14:tracePt t="83719" x="1847850" y="2973388"/>
          <p14:tracePt t="83731" x="1847850" y="2946400"/>
          <p14:tracePt t="83757" x="1847850" y="2874963"/>
          <p14:tracePt t="83788" x="1847850" y="2776538"/>
          <p14:tracePt t="83793" x="1847850" y="2741613"/>
          <p14:tracePt t="83824" x="1839913" y="2608263"/>
          <p14:tracePt t="83857" x="1839913" y="2544763"/>
          <p14:tracePt t="83858" x="1830388" y="2482850"/>
          <p14:tracePt t="83869" x="1830388" y="2455863"/>
          <p14:tracePt t="83891" x="1830388" y="2401888"/>
          <p14:tracePt t="83922" x="1822450" y="2384425"/>
          <p14:tracePt t="83939" x="1822450" y="2366963"/>
          <p14:tracePt t="83958" x="1812925" y="2339975"/>
          <p14:tracePt t="83989" x="1785938" y="2241550"/>
          <p14:tracePt t="84002" x="1776413" y="2187575"/>
          <p14:tracePt t="84025" x="1776413" y="2160588"/>
          <p14:tracePt t="84057" x="1768475" y="2125663"/>
          <p14:tracePt t="84059" x="1758950" y="2125663"/>
          <p14:tracePt t="84142" x="1758950" y="2133600"/>
          <p14:tracePt t="84153" x="1758950" y="2143125"/>
          <p14:tracePt t="84173" x="1758950" y="2170113"/>
          <p14:tracePt t="84192" x="1758950" y="2197100"/>
          <p14:tracePt t="84224" x="1758950" y="2268538"/>
          <p14:tracePt t="84234" x="1758950" y="2374900"/>
          <p14:tracePt t="84259" x="1795463" y="2536825"/>
          <p14:tracePt t="84290" x="1812925" y="2643188"/>
          <p14:tracePt t="84296" x="1812925" y="2670175"/>
          <p14:tracePt t="84326" x="1822450" y="2705100"/>
          <p14:tracePt t="84359" x="1839913" y="2840038"/>
          <p14:tracePt t="84376" x="1857375" y="2928938"/>
          <p14:tracePt t="84395" x="1866900" y="3000375"/>
          <p14:tracePt t="84426" x="1874838" y="3017838"/>
          <p14:tracePt t="84459" x="1884363" y="3062288"/>
          <p14:tracePt t="84492" x="1901825" y="3133725"/>
          <p14:tracePt t="84500" x="1911350" y="3143250"/>
          <p14:tracePt t="84535" x="1911350" y="3160713"/>
          <p14:tracePt t="84567" x="1919288" y="3187700"/>
          <p14:tracePt t="84593" x="1928813" y="3197225"/>
          <p14:tracePt t="84740" x="1928813" y="3205163"/>
          <p14:tracePt t="85040" x="1946275" y="3205163"/>
          <p14:tracePt t="85128" x="1955800" y="3205163"/>
          <p14:tracePt t="85165" x="1955800" y="3197225"/>
          <p14:tracePt t="85177" x="1955800" y="3187700"/>
          <p14:tracePt t="85196" x="1901825" y="3152775"/>
          <p14:tracePt t="85247" x="1812925" y="3133725"/>
          <p14:tracePt t="85272" x="1785938" y="3133725"/>
          <p14:tracePt t="85291" x="1741488" y="3152775"/>
          <p14:tracePt t="85302" x="1731963" y="3152775"/>
          <p14:tracePt t="85329" x="1714500" y="3170238"/>
          <p14:tracePt t="85361" x="1697038" y="3205163"/>
          <p14:tracePt t="85366" x="1687513" y="3232150"/>
          <p14:tracePt t="85396" x="1687513" y="3241675"/>
          <p14:tracePt t="85427" x="1687513" y="3276600"/>
          <p14:tracePt t="85442" x="1687513" y="3286125"/>
          <p14:tracePt t="85463" x="1687513" y="3295650"/>
          <p14:tracePt t="85521" x="1687513" y="3303588"/>
          <p14:tracePt t="85572" x="1687513" y="3295650"/>
          <p14:tracePt t="85603" x="1687513" y="3276600"/>
          <p14:tracePt t="85631" x="1687513" y="3268663"/>
          <p14:tracePt t="85648" x="1687513" y="3251200"/>
          <p14:tracePt t="85668" x="1704975" y="3232150"/>
          <p14:tracePt t="85697" x="1724025" y="3224213"/>
          <p14:tracePt t="85743" x="1847850" y="3108325"/>
          <p14:tracePt t="85760" x="1938338" y="3036888"/>
          <p14:tracePt t="85772" x="1990725" y="3000375"/>
          <p14:tracePt t="85798" x="2125663" y="2928938"/>
          <p14:tracePt t="85829" x="2312988" y="2830513"/>
          <p14:tracePt t="85837" x="2366963" y="2803525"/>
          <p14:tracePt t="85865" x="2500313" y="2732088"/>
          <p14:tracePt t="85897" x="2776538" y="2608263"/>
          <p14:tracePt t="85900" x="2867025" y="2581275"/>
          <p14:tracePt t="85931" x="3044825" y="2490788"/>
          <p14:tracePt t="85963" x="3197225" y="2428875"/>
          <p14:tracePt t="85981" x="3330575" y="2374900"/>
          <p14:tracePt t="85998" x="3384550" y="2347913"/>
          <p14:tracePt t="86029" x="3438525" y="2312988"/>
          <p14:tracePt t="86032" x="3473450" y="2286000"/>
          <p14:tracePt t="86063" x="3536950" y="2232025"/>
          <p14:tracePt t="86075" x="3608388" y="2170113"/>
          <p14:tracePt t="86098" x="3633788" y="2133600"/>
          <p14:tracePt t="86130" x="3741738" y="2044700"/>
          <p14:tracePt t="86139" x="3795713" y="1990725"/>
          <p14:tracePt t="86166" x="3813175" y="1965325"/>
          <p14:tracePt t="86197" x="3857625" y="1928813"/>
          <p14:tracePt t="86202" x="3929063" y="1866900"/>
          <p14:tracePt t="86232" x="4000500" y="1812925"/>
          <p14:tracePt t="86265" x="4037013" y="1768475"/>
          <p14:tracePt t="86275" x="4062413" y="1758950"/>
          <p14:tracePt t="86299" x="4081463" y="1724025"/>
          <p14:tracePt t="86330" x="4143375" y="1660525"/>
          <p14:tracePt t="86339" x="4170363" y="1652588"/>
          <p14:tracePt t="86366" x="4214813" y="1608138"/>
          <p14:tracePt t="86398" x="4251325" y="1562100"/>
          <p14:tracePt t="86405" x="4259263" y="1554163"/>
          <p14:tracePt t="86433" x="4276725" y="1527175"/>
          <p14:tracePt t="86466" x="4286250" y="1517650"/>
          <p14:tracePt t="86471" x="4303713" y="1500188"/>
          <p14:tracePt t="86500" x="4313238" y="1482725"/>
          <p14:tracePt t="86533" x="4340225" y="1455738"/>
          <p14:tracePt t="86559" x="4340225" y="1446213"/>
          <p14:tracePt t="86577" x="4348163" y="1446213"/>
          <p14:tracePt t="86834" x="4348163" y="1438275"/>
          <p14:tracePt t="87034" x="4348163" y="1428750"/>
          <p14:tracePt t="87429" x="4348163" y="1419225"/>
          <p14:tracePt t="88563" x="4340225" y="1419225"/>
          <p14:tracePt t="88901" x="4340225" y="1411288"/>
          <p14:tracePt t="88985" x="4330700" y="1401763"/>
          <p14:tracePt t="88997" x="4322763" y="1401763"/>
          <p14:tracePt t="89017" x="4259263" y="1393825"/>
          <p14:tracePt t="89028" x="4224338" y="1384300"/>
          <p14:tracePt t="89047" x="4098925" y="1374775"/>
          <p14:tracePt t="89060" x="4062413" y="1374775"/>
          <p14:tracePt t="89078" x="3938588" y="1374775"/>
          <p14:tracePt t="89092" x="3875088" y="1366838"/>
          <p14:tracePt t="89110" x="3687763" y="1357313"/>
          <p14:tracePt t="89122" x="3608388" y="1357313"/>
          <p14:tracePt t="89141" x="3446463" y="1330325"/>
          <p14:tracePt t="89169" x="3411538" y="1330325"/>
          <p14:tracePt t="89188" x="3295650" y="1322388"/>
          <p14:tracePt t="89200" x="3232150" y="1322388"/>
          <p14:tracePt t="89219" x="3116263" y="1312863"/>
          <p14:tracePt t="89232" x="3089275" y="1312863"/>
          <p14:tracePt t="89251" x="3017838" y="1312863"/>
          <p14:tracePt t="89263" x="3000375" y="1312863"/>
          <p14:tracePt t="89282" x="2919413" y="1312863"/>
          <p14:tracePt t="89294" x="2884488" y="1312863"/>
          <p14:tracePt t="89313" x="2813050" y="1312863"/>
          <p14:tracePt t="89332" x="2768600" y="1312863"/>
          <p14:tracePt t="89343" x="2741613" y="1312863"/>
          <p14:tracePt t="89364" x="2697163" y="1312863"/>
          <p14:tracePt t="89388" x="2687638" y="1312863"/>
          <p14:tracePt t="89427" x="2652713" y="1312863"/>
          <p14:tracePt t="89438" x="2616200" y="1322388"/>
          <p14:tracePt t="89450" x="2536825" y="1339850"/>
          <p14:tracePt t="89472" x="2357438" y="1393825"/>
          <p14:tracePt t="89482" x="2303463" y="1411288"/>
          <p14:tracePt t="89502" x="2214563" y="1438275"/>
          <p14:tracePt t="89515" x="2197100" y="1455738"/>
          <p14:tracePt t="89533" x="2133600" y="1490663"/>
          <p14:tracePt t="89552" x="2071688" y="1544638"/>
          <p14:tracePt t="89564" x="2062163" y="1544638"/>
          <p14:tracePt t="89583" x="2027238" y="1571625"/>
          <p14:tracePt t="89595" x="2027238" y="1581150"/>
          <p14:tracePt t="89614" x="2009775" y="1589088"/>
          <p14:tracePt t="89644" x="1990725" y="1598613"/>
          <p14:tracePt t="89677" x="1938338" y="1643063"/>
          <p14:tracePt t="89691" x="1928813" y="1660525"/>
          <p14:tracePt t="89724" x="1919288" y="1660525"/>
          <p14:tracePt t="89751" x="1919288" y="1670050"/>
          <p14:tracePt t="89761" x="1919288" y="1679575"/>
          <p14:tracePt t="89801" x="1919288" y="1687513"/>
          <p14:tracePt t="89883" x="1919288" y="1697038"/>
          <p14:tracePt t="89895" x="1919288" y="1704975"/>
          <p14:tracePt t="89972" x="1919288" y="1714500"/>
          <p14:tracePt t="90277" x="1911350" y="1714500"/>
          <p14:tracePt t="90401" x="1901825" y="1714500"/>
          <p14:tracePt t="90441" x="1901825" y="1724025"/>
          <p14:tracePt t="90461" x="1901825" y="1731963"/>
          <p14:tracePt t="90481" x="1884363" y="1741488"/>
          <p14:tracePt t="90493" x="1884363" y="1751013"/>
          <p14:tracePt t="90505" x="1874838" y="1768475"/>
          <p14:tracePt t="90526" x="1857375" y="1795463"/>
          <p14:tracePt t="90538" x="1857375" y="1812925"/>
          <p14:tracePt t="90558" x="1830388" y="1857375"/>
          <p14:tracePt t="90569" x="1822450" y="1866900"/>
          <p14:tracePt t="90589" x="1822450" y="1884363"/>
          <p14:tracePt t="90601" x="1812925" y="1901825"/>
          <p14:tracePt t="90620" x="1785938" y="1928813"/>
          <p14:tracePt t="90632" x="1785938" y="1938338"/>
          <p14:tracePt t="90651" x="1768475" y="1973263"/>
          <p14:tracePt t="90664" x="1758950" y="1973263"/>
          <p14:tracePt t="90682" x="1741488" y="2017713"/>
          <p14:tracePt t="90698" x="1731963" y="2027238"/>
          <p14:tracePt t="90715" x="1714500" y="2081213"/>
          <p14:tracePt t="90731" x="1704975" y="2089150"/>
          <p14:tracePt t="90754" x="1697038" y="2108200"/>
          <p14:tracePt t="90765" x="1697038" y="2116138"/>
          <p14:tracePt t="90781" x="1697038" y="2133600"/>
          <p14:tracePt t="90799" x="1697038" y="2152650"/>
          <p14:tracePt t="90815" x="1697038" y="2205038"/>
          <p14:tracePt t="90831" x="1697038" y="2232025"/>
          <p14:tracePt t="90848" x="1697038" y="2276475"/>
          <p14:tracePt t="90865" x="1697038" y="2303463"/>
          <p14:tracePt t="90882" x="1697038" y="2347913"/>
          <p14:tracePt t="90900" x="1697038" y="2374900"/>
          <p14:tracePt t="90915" x="1704975" y="2455863"/>
          <p14:tracePt t="90932" x="1704975" y="2500313"/>
          <p14:tracePt t="90951" x="1704975" y="2527300"/>
          <p14:tracePt t="90965" x="1704975" y="2544763"/>
          <p14:tracePt t="90982" x="1714500" y="2598738"/>
          <p14:tracePt t="90999" x="1714500" y="2616200"/>
          <p14:tracePt t="91015" x="1714500" y="2670175"/>
          <p14:tracePt t="91032" x="1714500" y="2687638"/>
          <p14:tracePt t="91049" x="1714500" y="2741613"/>
          <p14:tracePt t="91067" x="1714500" y="2776538"/>
          <p14:tracePt t="91082" x="1724025" y="2795588"/>
          <p14:tracePt t="91099" x="1724025" y="2822575"/>
          <p14:tracePt t="91118" x="1724025" y="2894013"/>
          <p14:tracePt t="91138" x="1724025" y="2955925"/>
          <p14:tracePt t="91156" x="1731963" y="3017838"/>
          <p14:tracePt t="91168" x="1731963" y="3044825"/>
          <p14:tracePt t="91188" x="1731963" y="3062288"/>
          <p14:tracePt t="91200" x="1731963" y="3081338"/>
          <p14:tracePt t="91218" x="1741488" y="3133725"/>
          <p14:tracePt t="91251" x="1751013" y="3224213"/>
          <p14:tracePt t="91266" x="1758950" y="3251200"/>
          <p14:tracePt t="91283" x="1768475" y="3295650"/>
          <p14:tracePt t="91307" x="1768475" y="3322638"/>
          <p14:tracePt t="91328" x="1776413" y="3330575"/>
          <p14:tracePt t="91338" x="1776413" y="3340100"/>
          <p14:tracePt t="91358" x="1776413" y="3357563"/>
          <p14:tracePt t="91390" x="1776413" y="3375025"/>
          <p14:tracePt t="91421" x="1776413" y="3384550"/>
          <p14:tracePt t="91594" x="1776413" y="3394075"/>
          <p14:tracePt t="91876" x="1776413" y="3402013"/>
          <p14:tracePt t="91959" x="1768475" y="3402013"/>
          <p14:tracePt t="91970" x="1768475" y="3411538"/>
          <p14:tracePt t="92029" x="1768475" y="3419475"/>
          <p14:tracePt t="92049" x="1758950" y="3429000"/>
          <p14:tracePt t="92094" x="1758950" y="3438525"/>
          <p14:tracePt t="92146" x="1758950" y="3446463"/>
          <p14:tracePt t="92173" x="1751013" y="3446463"/>
          <p14:tracePt t="92223" x="1751013" y="3455988"/>
          <p14:tracePt t="92282" x="1751013" y="3465513"/>
          <p14:tracePt t="92553" x="1741488" y="3465513"/>
          <p14:tracePt t="92835" x="1731963" y="3473450"/>
          <p14:tracePt t="92854" x="1731963" y="3482975"/>
          <p14:tracePt t="92867" x="1731963" y="3490913"/>
          <p14:tracePt t="92888" x="1724025" y="3500438"/>
          <p14:tracePt t="92920" x="1724025" y="3544888"/>
          <p14:tracePt t="92928" x="1724025" y="3562350"/>
          <p14:tracePt t="92955" x="1724025" y="3598863"/>
          <p14:tracePt t="92989" x="1724025" y="3625850"/>
          <p14:tracePt t="92991" x="1724025" y="3633788"/>
          <p14:tracePt t="93024" x="1724025" y="3660775"/>
          <p14:tracePt t="93056" x="1724025" y="3679825"/>
          <p14:tracePt t="93068" x="1724025" y="3687763"/>
          <p14:tracePt t="93813" x="1714500" y="3687763"/>
          <p14:tracePt t="94124" x="1704975" y="3687763"/>
          <p14:tracePt t="94281" x="1697038" y="3687763"/>
          <p14:tracePt t="94595" x="1687513" y="3687763"/>
          <p14:tracePt t="94741" x="1687513" y="3697288"/>
          <p14:tracePt t="94939" x="1679575" y="3697288"/>
          <p14:tracePt t="95196" x="1670050" y="3697288"/>
          <p14:tracePt t="95353" x="1660525" y="3697288"/>
          <p14:tracePt t="95446" x="1670050" y="3697288"/>
          <p14:tracePt t="95473" x="1697038" y="3697288"/>
          <p14:tracePt t="95485" x="1724025" y="3687763"/>
          <p14:tracePt t="95517" x="1776413" y="3679825"/>
          <p14:tracePt t="95531" x="1795463" y="3679825"/>
          <p14:tracePt t="95563" x="1919288" y="3652838"/>
          <p14:tracePt t="95595" x="2062163" y="3643313"/>
          <p14:tracePt t="95604" x="2152650" y="3633788"/>
          <p14:tracePt t="95637" x="2179638" y="3633788"/>
          <p14:tracePt t="95670" x="2197100" y="3633788"/>
          <p14:tracePt t="95701" x="2205038" y="3633788"/>
          <p14:tracePt t="95746" x="2241550" y="3643313"/>
          <p14:tracePt t="95780" x="2303463" y="3652838"/>
          <p14:tracePt t="95798" x="2330450" y="3652838"/>
          <p14:tracePt t="95830" x="2401888" y="3633788"/>
          <p14:tracePt t="95862" x="2490788" y="3598863"/>
          <p14:tracePt t="95867" x="2517775" y="3589338"/>
          <p14:tracePt t="95900" x="2652713" y="3527425"/>
          <p14:tracePt t="95932" x="2776538" y="3446463"/>
          <p14:tracePt t="95950" x="2857500" y="3394075"/>
          <p14:tracePt t="95981" x="2990850" y="3322638"/>
          <p14:tracePt t="96000" x="3027363" y="3303588"/>
          <p14:tracePt t="96031" x="3160713" y="3214688"/>
          <p14:tracePt t="96041" x="3179763" y="3197225"/>
          <p14:tracePt t="96066" x="3232150" y="3133725"/>
          <p14:tracePt t="96097" x="3303588" y="3054350"/>
          <p14:tracePt t="96105" x="3322638" y="3027363"/>
          <p14:tracePt t="96136" x="3384550" y="2919413"/>
          <p14:tracePt t="96167" x="3473450" y="2705100"/>
          <p14:tracePt t="96200" x="3554413" y="2527300"/>
          <p14:tracePt t="96217" x="3598863" y="2455863"/>
          <p14:tracePt t="96233" x="3598863" y="2446338"/>
          <p14:tracePt t="96264" x="3608388" y="2428875"/>
          <p14:tracePt t="96276" x="3608388" y="2411413"/>
          <p14:tracePt t="96300" x="3608388" y="2374900"/>
          <p14:tracePt t="96331" x="3608388" y="2303463"/>
          <p14:tracePt t="96340" x="3616325" y="2276475"/>
          <p14:tracePt t="96367" x="3616325" y="2214563"/>
          <p14:tracePt t="96398" x="3643313" y="2116138"/>
          <p14:tracePt t="96401" x="3652838" y="2089150"/>
          <p14:tracePt t="96420" x="3652838" y="2054225"/>
          <p14:tracePt t="96453" x="3660775" y="2044700"/>
          <p14:tracePt t="96652" x="3660775" y="2054225"/>
          <p14:tracePt t="96671" x="3660775" y="2089150"/>
          <p14:tracePt t="96685" x="3652838" y="2089150"/>
          <p14:tracePt t="96704" x="3633788" y="2116138"/>
          <p14:tracePt t="96735" x="3589338" y="2170113"/>
          <p14:tracePt t="96766" x="3438525" y="2286000"/>
          <p14:tracePt t="96786" x="3303588" y="2393950"/>
          <p14:tracePt t="96802" x="3224213" y="2438400"/>
          <p14:tracePt t="96833" x="3062288" y="2509838"/>
          <p14:tracePt t="96841" x="3062288" y="2517775"/>
          <p14:tracePt t="96869" x="3000375" y="2544763"/>
          <p14:tracePt t="96901" x="2901950" y="2598738"/>
          <p14:tracePt t="96910" x="2840038" y="2643188"/>
          <p14:tracePt t="96935" x="2813050" y="2652713"/>
          <p14:tracePt t="96968" x="2732088" y="2705100"/>
          <p14:tracePt t="96973" x="2687638" y="2732088"/>
          <p14:tracePt t="97003" x="2660650" y="2751138"/>
          <p14:tracePt t="97035" x="2571750" y="2803525"/>
          <p14:tracePt t="97043" x="2554288" y="2813050"/>
          <p14:tracePt t="97070" x="2509838" y="2830513"/>
          <p14:tracePt t="97102" x="2419350" y="2874963"/>
          <p14:tracePt t="97110" x="2384425" y="2894013"/>
          <p14:tracePt t="97136" x="2322513" y="2919413"/>
          <p14:tracePt t="97168" x="2295525" y="2938463"/>
          <p14:tracePt t="97187" x="2286000" y="2938463"/>
          <p14:tracePt t="97206" x="2286000" y="2946400"/>
          <p14:tracePt t="97237" x="2259013" y="2973388"/>
          <p14:tracePt t="97270" x="2224088" y="3009900"/>
          <p14:tracePt t="97288" x="2214563" y="3017838"/>
          <p14:tracePt t="97303" x="2205038" y="3027363"/>
          <p14:tracePt t="97335" x="2170113" y="3071813"/>
          <p14:tracePt t="97350" x="2143125" y="3089275"/>
          <p14:tracePt t="97370" x="2133600" y="3108325"/>
          <p14:tracePt t="97402" x="2125663" y="3116263"/>
          <p14:tracePt t="97407" x="2116138" y="3133725"/>
          <p14:tracePt t="97446" x="2108200" y="3160713"/>
          <p14:tracePt t="97471" x="2098675" y="3160713"/>
          <p14:tracePt t="97502" x="2089150" y="3179763"/>
          <p14:tracePt t="97507" x="2089150" y="3187700"/>
          <p14:tracePt t="97538" x="2089150" y="3197225"/>
          <p14:tracePt t="97615" x="2081213" y="3197225"/>
          <p14:tracePt t="97633" x="2081213" y="3205163"/>
          <p14:tracePt t="97693" x="2081213" y="3214688"/>
          <p14:tracePt t="97791" x="2071688" y="3214688"/>
          <p14:tracePt t="97832" x="2071688" y="3224213"/>
          <p14:tracePt t="97852" x="2062163" y="3232150"/>
          <p14:tracePt t="97911" x="2054225" y="3232150"/>
          <p14:tracePt t="97972" x="2054225" y="3241675"/>
          <p14:tracePt t="98022" x="2044700" y="3241675"/>
          <p14:tracePt t="98388" x="2044700" y="3251200"/>
          <p14:tracePt t="98462" x="2036763" y="3251200"/>
          <p14:tracePt t="98561" x="2036763" y="3259138"/>
          <p14:tracePt t="98922" x="2027238" y="3259138"/>
          <p14:tracePt t="98963" x="2027238" y="3268663"/>
          <p14:tracePt t="99113" x="2017713" y="3268663"/>
          <p14:tracePt t="99613" x="2009775" y="3268663"/>
          <p14:tracePt t="99626" x="2009775" y="3276600"/>
          <p14:tracePt t="101468" x="2017713" y="3276600"/>
          <p14:tracePt t="101486" x="2036763" y="3286125"/>
          <p14:tracePt t="101499" x="2044700" y="3286125"/>
          <p14:tracePt t="101518" x="2071688" y="3295650"/>
          <p14:tracePt t="101550" x="2133600" y="3295650"/>
          <p14:tracePt t="101560" x="2160588" y="3295650"/>
          <p14:tracePt t="101585" x="2224088" y="3295650"/>
          <p14:tracePt t="101617" x="2322513" y="3286125"/>
          <p14:tracePt t="101623" x="2330450" y="3286125"/>
          <p14:tracePt t="101652" x="2393950" y="3268663"/>
          <p14:tracePt t="101685" x="2482850" y="3214688"/>
          <p14:tracePt t="101705" x="2527300" y="3170238"/>
          <p14:tracePt t="101719" x="2536825" y="3143250"/>
          <p14:tracePt t="101755" x="2598738" y="3044825"/>
          <p14:tracePt t="101769" x="2616200" y="2946400"/>
          <p14:tracePt t="101797" x="2616200" y="2874963"/>
          <p14:tracePt t="101819" x="2616200" y="2776538"/>
          <p14:tracePt t="101852" x="2608263" y="2616200"/>
          <p14:tracePt t="101860" x="2598738" y="2554288"/>
          <p14:tracePt t="101886" x="2554288" y="2393950"/>
          <p14:tracePt t="101918" x="2490788" y="2187575"/>
          <p14:tracePt t="101923" x="2473325" y="2152650"/>
          <p14:tracePt t="101953" x="2465388" y="2133600"/>
          <p14:tracePt t="101986" x="2374900" y="1965325"/>
          <p14:tracePt t="102005" x="2322513" y="1893888"/>
          <p14:tracePt t="102022" x="2303463" y="1866900"/>
          <p14:tracePt t="102053" x="2259013" y="1822450"/>
          <p14:tracePt t="102068" x="2224088" y="1785938"/>
          <p14:tracePt t="102086" x="2179638" y="1751013"/>
          <p14:tracePt t="102118" x="2017713" y="1670050"/>
          <p14:tracePt t="102129" x="1884363" y="1616075"/>
          <p14:tracePt t="102153" x="1839913" y="1608138"/>
          <p14:tracePt t="102185" x="1751013" y="1598613"/>
          <p14:tracePt t="102193" x="1687513" y="1598613"/>
          <p14:tracePt t="102222" x="1643063" y="1608138"/>
          <p14:tracePt t="102254" x="1465263" y="1697038"/>
          <p14:tracePt t="102286" x="1366838" y="1776413"/>
          <p14:tracePt t="102297" x="1330325" y="1803400"/>
          <p14:tracePt t="102320" x="1241425" y="1884363"/>
          <p14:tracePt t="102352" x="1071563" y="2062163"/>
          <p14:tracePt t="102367" x="990600" y="2152650"/>
          <p14:tracePt t="102388" x="946150" y="2205038"/>
          <p14:tracePt t="102419" x="812800" y="2393950"/>
          <p14:tracePt t="102429" x="758825" y="2527300"/>
          <p14:tracePt t="102454" x="750888" y="2554288"/>
          <p14:tracePt t="102486" x="741363" y="2679700"/>
          <p14:tracePt t="102493" x="741363" y="2803525"/>
          <p14:tracePt t="102522" x="758825" y="2946400"/>
          <p14:tracePt t="102554" x="812800" y="3125788"/>
          <p14:tracePt t="102566" x="839788" y="3179763"/>
          <p14:tracePt t="102592" x="866775" y="3214688"/>
          <p14:tracePt t="102623" x="911225" y="3268663"/>
          <p14:tracePt t="102654" x="1000125" y="3348038"/>
          <p14:tracePt t="102658" x="1027113" y="3357563"/>
          <p14:tracePt t="102689" x="1143000" y="3438525"/>
          <p14:tracePt t="102721" x="1517650" y="3571875"/>
          <p14:tracePt t="102740" x="1768475" y="3643313"/>
          <p14:tracePt t="102759" x="2062163" y="3705225"/>
          <p14:tracePt t="102789" x="2152650" y="3714750"/>
          <p14:tracePt t="102822" x="2786063" y="3776663"/>
          <p14:tracePt t="102834" x="2884488" y="3786188"/>
          <p14:tracePt t="102856" x="3071813" y="3786188"/>
          <p14:tracePt t="102887" x="3179763" y="3795713"/>
          <p14:tracePt t="102897" x="3357563" y="3795713"/>
          <p14:tracePt t="102923" x="3509963" y="3795713"/>
          <p14:tracePt t="102954" x="3687763" y="3741738"/>
          <p14:tracePt t="102960" x="3714750" y="3724275"/>
          <p14:tracePt t="102990" x="3795713" y="3643313"/>
          <p14:tracePt t="103023" x="3965575" y="3384550"/>
          <p14:tracePt t="103043" x="4062413" y="3232150"/>
          <p14:tracePt t="103056" x="4108450" y="3160713"/>
          <p14:tracePt t="103087" x="4224338" y="2874963"/>
          <p14:tracePt t="103105" x="4276725" y="2625725"/>
          <p14:tracePt t="103123" x="4286250" y="2527300"/>
          <p14:tracePt t="103154" x="4295775" y="2276475"/>
          <p14:tracePt t="103167" x="4295775" y="2152650"/>
          <p14:tracePt t="103190" x="4295775" y="2125663"/>
          <p14:tracePt t="103224" x="4286250" y="2017713"/>
          <p14:tracePt t="103231" x="4268788" y="1938338"/>
          <p14:tracePt t="103258" x="4259263" y="1901825"/>
          <p14:tracePt t="103289" x="4241800" y="1795463"/>
          <p14:tracePt t="103294" x="4205288" y="1731963"/>
          <p14:tracePt t="103324" x="4179888" y="1660525"/>
          <p14:tracePt t="103356" x="4152900" y="1633538"/>
          <p14:tracePt t="103380" x="4143375" y="1608138"/>
          <p14:tracePt t="103393" x="4133850" y="1608138"/>
          <p14:tracePt t="103424" x="4125913" y="1589088"/>
          <p14:tracePt t="103457" x="4116388" y="1581150"/>
          <p14:tracePt t="103523" x="4098925" y="1571625"/>
          <p14:tracePt t="103543" x="4098925" y="1562100"/>
          <p14:tracePt t="103558" x="4089400" y="1562100"/>
          <p14:tracePt t="103621" x="4089400" y="1554163"/>
          <p14:tracePt t="103668" x="4081463" y="1554163"/>
          <p14:tracePt t="103733" x="4071938" y="1544638"/>
          <p14:tracePt t="103791" x="4062413" y="1536700"/>
          <p14:tracePt t="134048" x="4054475" y="1536700"/>
          <p14:tracePt t="134069" x="3990975" y="1544638"/>
          <p14:tracePt t="134113" x="3894138" y="1562100"/>
          <p14:tracePt t="134153" x="3705225" y="1608138"/>
          <p14:tracePt t="134197" x="3205163" y="1714500"/>
          <p14:tracePt t="134251" x="2894013" y="1803400"/>
          <p14:tracePt t="134280" x="2795588" y="1839913"/>
          <p14:tracePt t="134311" x="2633663" y="1901825"/>
          <p14:tracePt t="134318" x="2581275" y="1928813"/>
          <p14:tracePt t="134334" x="2482850" y="1973263"/>
          <p14:tracePt t="134347" x="2446338" y="1990725"/>
          <p14:tracePt t="134366" x="2366963" y="2054225"/>
          <p14:tracePt t="134384" x="2276475" y="2108200"/>
          <p14:tracePt t="134398" x="2224088" y="2152650"/>
          <p14:tracePt t="134416" x="2071688" y="2241550"/>
          <p14:tracePt t="134431" x="2000250" y="2276475"/>
          <p14:tracePt t="134448" x="1884363" y="2357438"/>
          <p14:tracePt t="134464" x="1866900" y="2374900"/>
          <p14:tracePt t="134481" x="1839913" y="2401888"/>
          <p14:tracePt t="134498" x="1822450" y="2428875"/>
          <p14:tracePt t="134514" x="1795463" y="2517775"/>
          <p14:tracePt t="134531" x="1795463" y="2544763"/>
          <p14:tracePt t="134548" x="1785938" y="2581275"/>
          <p14:tracePt t="134567" x="1785938" y="2633663"/>
          <p14:tracePt t="134587" x="1795463" y="2697163"/>
          <p14:tracePt t="134598" x="1822450" y="2732088"/>
          <p14:tracePt t="134619" x="1901825" y="2813050"/>
          <p14:tracePt t="134632" x="1973263" y="2867025"/>
          <p14:tracePt t="134649" x="2062163" y="2946400"/>
          <p14:tracePt t="134666" x="2089150" y="2965450"/>
          <p14:tracePt t="134682" x="2152650" y="3017838"/>
          <p14:tracePt t="134699" x="2259013" y="3108325"/>
          <p14:tracePt t="134716" x="2330450" y="3152775"/>
          <p14:tracePt t="134732" x="2581275" y="3322638"/>
          <p14:tracePt t="134749" x="2670175" y="3367088"/>
          <p14:tracePt t="134766" x="2874963" y="3482975"/>
          <p14:tracePt t="134782" x="2946400" y="3517900"/>
          <p14:tracePt t="134799" x="2965450" y="3527425"/>
          <p14:tracePt t="134816" x="3017838" y="3544888"/>
          <p14:tracePt t="134832" x="3044825" y="3554413"/>
          <p14:tracePt t="134849" x="3089275" y="3554413"/>
          <p14:tracePt t="134866" x="3179763" y="3554413"/>
          <p14:tracePt t="134882" x="3197225" y="3544888"/>
          <p14:tracePt t="134900" x="3241675" y="3517900"/>
          <p14:tracePt t="134919" x="3251200" y="3509963"/>
          <p14:tracePt t="134946" x="3259138" y="3500438"/>
          <p14:tracePt t="144070" x="3251200" y="3490913"/>
          <p14:tracePt t="144082" x="3232150" y="3473450"/>
          <p14:tracePt t="144104" x="3197225" y="3446463"/>
          <p14:tracePt t="144115" x="3170238" y="3429000"/>
          <p14:tracePt t="144134" x="3098800" y="3394075"/>
          <p14:tracePt t="144146" x="3027363" y="3367088"/>
          <p14:tracePt t="144165" x="2919413" y="3330575"/>
          <p14:tracePt t="144176" x="2857500" y="3303588"/>
          <p14:tracePt t="144195" x="2751138" y="3268663"/>
          <p14:tracePt t="144207" x="2697163" y="3251200"/>
          <p14:tracePt t="144227" x="2633663" y="3214688"/>
          <p14:tracePt t="144240" x="2608263" y="3205163"/>
          <p14:tracePt t="144257" x="2517775" y="3179763"/>
          <p14:tracePt t="144270" x="2490788" y="3170238"/>
          <p14:tracePt t="144290" x="2411413" y="3160713"/>
          <p14:tracePt t="144300" x="2393950" y="3152775"/>
          <p14:tracePt t="144397" x="2393950" y="3143250"/>
          <p14:tracePt t="144416" x="2374900" y="3133725"/>
          <p14:tracePt t="144430" x="2339975" y="3125788"/>
          <p14:tracePt t="144449" x="2286000" y="3108325"/>
          <p14:tracePt t="144461" x="2276475" y="3098800"/>
          <p14:tracePt t="144480" x="2232025" y="3071813"/>
          <p14:tracePt t="144492" x="2205038" y="3062288"/>
          <p14:tracePt t="144560" x="2187575" y="3062288"/>
          <p14:tracePt t="144572" x="2187575" y="3054350"/>
          <p14:tracePt t="144584" x="2179638" y="3054350"/>
          <p14:tracePt t="144603" x="2143125" y="3054350"/>
          <p14:tracePt t="144622" x="2098675" y="3044825"/>
          <p14:tracePt t="144710" x="2089150" y="3044825"/>
          <p14:tracePt t="144730" x="2071688" y="3044825"/>
          <p14:tracePt t="144740" x="2062163" y="3044825"/>
          <p14:tracePt t="144760" x="2044700" y="3044825"/>
          <p14:tracePt t="144779" x="2027238" y="3036888"/>
          <p14:tracePt t="144790" x="2009775" y="3036888"/>
          <p14:tracePt t="144811" x="1965325" y="3027363"/>
          <p14:tracePt t="144822" x="1946275" y="3027363"/>
          <p14:tracePt t="144842" x="1919288" y="3017838"/>
          <p14:tracePt t="144853" x="1901825" y="3017838"/>
          <p14:tracePt t="144887" x="1893888" y="3017838"/>
          <p14:tracePt t="144952" x="1884363" y="3017838"/>
          <p14:tracePt t="144978" x="1884363" y="3009900"/>
          <p14:tracePt t="145044" x="1901825" y="2990850"/>
          <p14:tracePt t="145055" x="1911350" y="2990850"/>
          <p14:tracePt t="145075" x="1928813" y="2982913"/>
          <p14:tracePt t="145093" x="1946275" y="2982913"/>
          <p14:tracePt t="145105" x="1955800" y="2982913"/>
          <p14:tracePt t="145124" x="2000250" y="2982913"/>
          <p14:tracePt t="145136" x="2017713" y="2982913"/>
          <p14:tracePt t="145156" x="2081213" y="2982913"/>
          <p14:tracePt t="145188" x="2133600" y="2982913"/>
          <p14:tracePt t="145200" x="2152650" y="2982913"/>
          <p14:tracePt t="145218" x="2205038" y="2982913"/>
          <p14:tracePt t="145231" x="2224088" y="2982913"/>
          <p14:tracePt t="145250" x="2286000" y="2982913"/>
          <p14:tracePt t="145261" x="2303463" y="2982913"/>
          <p14:tracePt t="145280" x="2366963" y="2982913"/>
          <p14:tracePt t="145307" x="2393950" y="2973388"/>
          <p14:tracePt t="145326" x="2455863" y="2973388"/>
          <p14:tracePt t="145345" x="2509838" y="2955925"/>
          <p14:tracePt t="145357" x="2536825" y="2955925"/>
          <p14:tracePt t="145376" x="2589213" y="2938463"/>
          <p14:tracePt t="145389" x="2608263" y="2938463"/>
          <p14:tracePt t="145410" x="2643188" y="2928938"/>
          <p14:tracePt t="145419" x="2670175" y="2919413"/>
          <p14:tracePt t="145439" x="2732088" y="2911475"/>
          <p14:tracePt t="145452" x="2759075" y="2901950"/>
          <p14:tracePt t="145470" x="2803525" y="2894013"/>
          <p14:tracePt t="145482" x="2830513" y="2884488"/>
          <p14:tracePt t="145501" x="2894013" y="2874963"/>
          <p14:tracePt t="145513" x="2911475" y="2874963"/>
          <p14:tracePt t="145532" x="2938463" y="2867025"/>
          <p14:tracePt t="145544" x="2946400" y="2867025"/>
          <p14:tracePt t="145562" x="2973388" y="2847975"/>
          <p14:tracePt t="145575" x="2982913" y="2847975"/>
          <p14:tracePt t="145594" x="3036888" y="2830513"/>
          <p14:tracePt t="145628" x="3044825" y="2822575"/>
          <p14:tracePt t="145640" x="3062288" y="2813050"/>
          <p14:tracePt t="145658" x="3089275" y="2795588"/>
          <p14:tracePt t="145670" x="3089275" y="2786063"/>
          <p14:tracePt t="145690" x="3125788" y="2776538"/>
          <p14:tracePt t="145703" x="3143250" y="2759075"/>
          <p14:tracePt t="145721" x="3179763" y="2741613"/>
          <p14:tracePt t="145732" x="3187700" y="2732088"/>
          <p14:tracePt t="145754" x="3241675" y="2697163"/>
          <p14:tracePt t="145764" x="3251200" y="2697163"/>
          <p14:tracePt t="145784" x="3295650" y="2679700"/>
          <p14:tracePt t="145795" x="3313113" y="2670175"/>
          <p14:tracePt t="145815" x="3340100" y="2652713"/>
          <p14:tracePt t="145846" x="3357563" y="2643188"/>
          <p14:tracePt t="145857" x="3367088" y="2643188"/>
          <p14:tracePt t="145877" x="3375025" y="2633663"/>
          <p14:tracePt t="145891" x="3384550" y="2633663"/>
          <p14:tracePt t="145908" x="3419475" y="2616200"/>
          <p14:tracePt t="145939" x="3446463" y="2598738"/>
          <p14:tracePt t="145968" x="3465513" y="2598738"/>
          <p14:tracePt t="145987" x="3490913" y="2581275"/>
          <p14:tracePt t="146006" x="3517900" y="2562225"/>
          <p14:tracePt t="146080" x="3490913" y="2562225"/>
          <p14:tracePt t="146108" x="3411538" y="2581275"/>
          <p14:tracePt t="146119" x="3330575" y="2589213"/>
          <p14:tracePt t="146131" x="3251200" y="2598738"/>
          <p14:tracePt t="146144" x="3160713" y="2616200"/>
          <p14:tracePt t="146164" x="2938463" y="2660650"/>
          <p14:tracePt t="146175" x="2857500" y="2679700"/>
          <p14:tracePt t="146193" x="2687638" y="2714625"/>
          <p14:tracePt t="146206" x="2652713" y="2714625"/>
          <p14:tracePt t="146224" x="2571750" y="2732088"/>
          <p14:tracePt t="146238" x="2554288" y="2732088"/>
          <p14:tracePt t="146255" x="2473325" y="2732088"/>
          <p14:tracePt t="146273" x="2446338" y="2732088"/>
          <p14:tracePt t="146288" x="2357438" y="2741613"/>
          <p14:tracePt t="146305" x="2322513" y="2741613"/>
          <p14:tracePt t="146322" x="2286000" y="2741613"/>
          <p14:tracePt t="146338" x="2268538" y="2741613"/>
          <p14:tracePt t="146411" x="2259013" y="2741613"/>
          <p14:tracePt t="146493" x="2241550" y="2741613"/>
          <p14:tracePt t="146504" x="2232025" y="2741613"/>
          <p14:tracePt t="146523" x="2205038" y="2732088"/>
          <p14:tracePt t="146535" x="2197100" y="2732088"/>
          <p14:tracePt t="146615" x="2187575" y="2724150"/>
          <p14:tracePt t="146633" x="2179638" y="2705100"/>
          <p14:tracePt t="146645" x="2170113" y="2687638"/>
          <p14:tracePt t="146663" x="2152650" y="2652713"/>
          <p14:tracePt t="146676" x="2152650" y="2633663"/>
          <p14:tracePt t="146694" x="2133600" y="2581275"/>
          <p14:tracePt t="146707" x="2125663" y="2562225"/>
          <p14:tracePt t="146725" x="2108200" y="2509838"/>
          <p14:tracePt t="146738" x="2098675" y="2482850"/>
          <p14:tracePt t="146758" x="2081213" y="2438400"/>
          <p14:tracePt t="146769" x="2071688" y="2411413"/>
          <p14:tracePt t="146788" x="2054225" y="2357438"/>
          <p14:tracePt t="146801" x="2044700" y="2339975"/>
          <p14:tracePt t="146821" x="2036763" y="2303463"/>
          <p14:tracePt t="146839" x="2017713" y="2268538"/>
          <p14:tracePt t="146851" x="2017713" y="2259013"/>
          <p14:tracePt t="146871" x="2009775" y="2241550"/>
          <p14:tracePt t="146931" x="2009775" y="2232025"/>
          <p14:tracePt t="146991" x="2009775" y="2224088"/>
          <p14:tracePt t="147009" x="2000250" y="2224088"/>
          <p14:tracePt t="147036" x="2000250" y="2214563"/>
          <p14:tracePt t="147119" x="1990725" y="2214563"/>
          <p14:tracePt t="147434" x="1990725" y="2205038"/>
          <p14:tracePt t="147509" x="1982788" y="2205038"/>
          <p14:tracePt t="147656" x="1982788" y="2197100"/>
          <p14:tracePt t="148172" x="1990725" y="2197100"/>
          <p14:tracePt t="148191" x="2000250" y="2197100"/>
          <p14:tracePt t="148203" x="2017713" y="2197100"/>
          <p14:tracePt t="148222" x="2036763" y="2197100"/>
          <p14:tracePt t="148253" x="2044700" y="2197100"/>
          <p14:tracePt t="148265" x="2054225" y="2197100"/>
          <p14:tracePt t="148284" x="2062163" y="2197100"/>
          <p14:tracePt t="148310" x="2071688" y="2197100"/>
          <p14:tracePt t="148329" x="2081213" y="2197100"/>
          <p14:tracePt t="148348" x="2089150" y="2197100"/>
          <p14:tracePt t="148360" x="2098675" y="2197100"/>
          <p14:tracePt t="148379" x="2116138" y="2205038"/>
          <p14:tracePt t="148412" x="2143125" y="2214563"/>
          <p14:tracePt t="148442" x="2152650" y="2214563"/>
          <p14:tracePt t="148454" x="2160588" y="2224088"/>
          <p14:tracePt t="148482" x="2170113" y="2224088"/>
          <p14:tracePt t="148500" x="2187575" y="2224088"/>
          <p14:tracePt t="148550" x="2205038" y="2224088"/>
          <p14:tracePt t="148582" x="2224088" y="2232025"/>
          <p14:tracePt t="148593" x="2232025" y="2232025"/>
          <p14:tracePt t="148613" x="2251075" y="2241550"/>
          <p14:tracePt t="148625" x="2259013" y="2241550"/>
          <p14:tracePt t="148644" x="2295525" y="2251075"/>
          <p14:tracePt t="148677" x="2339975" y="2268538"/>
          <p14:tracePt t="148703" x="2374900" y="2268538"/>
          <p14:tracePt t="148723" x="2393950" y="2276475"/>
          <p14:tracePt t="148741" x="2411413" y="2286000"/>
          <p14:tracePt t="148753" x="2419350" y="2286000"/>
          <p14:tracePt t="148774" x="2446338" y="2295525"/>
          <p14:tracePt t="148798" x="2465388" y="2295525"/>
          <p14:tracePt t="148817" x="2490788" y="2303463"/>
          <p14:tracePt t="148835" x="2527300" y="2322513"/>
          <p14:tracePt t="148864" x="2554288" y="2330450"/>
          <p14:tracePt t="148897" x="2562225" y="2330450"/>
          <p14:tracePt t="148990" x="2562225" y="2339975"/>
          <p14:tracePt t="158507" x="2571750" y="2339975"/>
          <p14:tracePt t="158581" x="2571750" y="2357438"/>
          <p14:tracePt t="158600" x="2598738" y="2393950"/>
          <p14:tracePt t="158647" x="2598738" y="2401888"/>
          <p14:tracePt t="158692" x="2608263" y="2401888"/>
          <p14:tracePt t="158711" x="2633663" y="2411413"/>
          <p14:tracePt t="158723" x="2652713" y="2411413"/>
          <p14:tracePt t="158742" x="2687638" y="2411413"/>
          <p14:tracePt t="158769" x="2741613" y="2419350"/>
          <p14:tracePt t="158788" x="2813050" y="2419350"/>
          <p14:tracePt t="158801" x="2830513" y="2419350"/>
          <p14:tracePt t="158820" x="2894013" y="2419350"/>
          <p14:tracePt t="158831" x="2955925" y="2428875"/>
          <p14:tracePt t="158850" x="3054350" y="2428875"/>
          <p14:tracePt t="158862" x="3098800" y="2438400"/>
          <p14:tracePt t="158881" x="3143250" y="2438400"/>
          <p14:tracePt t="158893" x="3170238" y="2438400"/>
          <p14:tracePt t="158913" x="3232150" y="2438400"/>
          <p14:tracePt t="158924" x="3268663" y="2428875"/>
          <p14:tracePt t="158943" x="3340100" y="2401888"/>
          <p14:tracePt t="158963" x="3394075" y="2366963"/>
          <p14:tracePt t="158990" x="3402013" y="2339975"/>
          <p14:tracePt t="159008" x="3438525" y="2303463"/>
          <p14:tracePt t="159022" x="3446463" y="2286000"/>
          <p14:tracePt t="159052" x="3465513" y="2276475"/>
          <p14:tracePt t="159070" x="3473450" y="2268538"/>
          <p14:tracePt t="159082" x="3482975" y="2268538"/>
          <p14:tracePt t="159134" x="3490913" y="2259013"/>
          <p14:tracePt t="159164" x="3500438" y="2259013"/>
          <p14:tracePt t="159186" x="3509963" y="2259013"/>
          <p14:tracePt t="159210" x="3517900" y="2259013"/>
          <p14:tracePt t="159258" x="3517900" y="2251075"/>
          <p14:tracePt t="159324" x="3527425" y="2251075"/>
          <p14:tracePt t="159416" x="3536950" y="2251075"/>
          <p14:tracePt t="159623" x="3517900" y="2259013"/>
          <p14:tracePt t="159636" x="3490913" y="2268538"/>
          <p14:tracePt t="159656" x="3402013" y="2286000"/>
          <p14:tracePt t="159666" x="3357563" y="2303463"/>
          <p14:tracePt t="159687" x="3259138" y="2330450"/>
          <p14:tracePt t="159698" x="3197225" y="2347913"/>
          <p14:tracePt t="159718" x="3009900" y="2419350"/>
          <p14:tracePt t="159730" x="2973388" y="2438400"/>
          <p14:tracePt t="159749" x="2857500" y="2500313"/>
          <p14:tracePt t="159760" x="2803525" y="2517775"/>
          <p14:tracePt t="159780" x="2724150" y="2571750"/>
          <p14:tracePt t="159792" x="2652713" y="2598738"/>
          <p14:tracePt t="159812" x="2500313" y="2670175"/>
          <p14:tracePt t="159823" x="2428875" y="2697163"/>
          <p14:tracePt t="159842" x="2330450" y="2732088"/>
          <p14:tracePt t="159854" x="2276475" y="2751138"/>
          <p14:tracePt t="159875" x="2133600" y="2795588"/>
          <p14:tracePt t="159887" x="2062163" y="2813050"/>
          <p14:tracePt t="159906" x="1893888" y="2874963"/>
          <p14:tracePt t="159918" x="1830388" y="2894013"/>
          <p14:tracePt t="159937" x="1758950" y="2919413"/>
          <p14:tracePt t="159952" x="1724025" y="2938463"/>
          <p14:tracePt t="159969" x="1660525" y="2965450"/>
          <p14:tracePt t="159985" x="1633538" y="2973388"/>
          <p14:tracePt t="160002" x="1562100" y="3009900"/>
          <p14:tracePt t="160019" x="1554163" y="3017838"/>
          <p14:tracePt t="160036" x="1500188" y="3036888"/>
          <p14:tracePt t="160052" x="1482725" y="3044825"/>
          <p14:tracePt t="160069" x="1482725" y="3054350"/>
          <p14:tracePt t="160093" x="1473200" y="3054350"/>
          <p14:tracePt t="160218" x="1465263" y="3054350"/>
          <p14:tracePt t="160237" x="1465263" y="3036888"/>
          <p14:tracePt t="160247" x="1465263" y="3027363"/>
          <p14:tracePt t="160266" x="1465263" y="2982913"/>
          <p14:tracePt t="160278" x="1473200" y="2965450"/>
          <p14:tracePt t="160297" x="1490663" y="2919413"/>
          <p14:tracePt t="160309" x="1500188" y="2894013"/>
          <p14:tracePt t="160328" x="1536700" y="2803525"/>
          <p14:tracePt t="160355" x="1562100" y="2714625"/>
          <p14:tracePt t="160367" x="1581150" y="2660650"/>
          <p14:tracePt t="160379" x="1598613" y="2598738"/>
          <p14:tracePt t="160391" x="1616075" y="2536825"/>
          <p14:tracePt t="160404" x="1633538" y="2482850"/>
          <p14:tracePt t="160422" x="1670050" y="2357438"/>
          <p14:tracePt t="160441" x="1704975" y="2214563"/>
          <p14:tracePt t="160454" x="1714500" y="2160588"/>
          <p14:tracePt t="160473" x="1751013" y="2089150"/>
          <p14:tracePt t="160487" x="1758950" y="2036763"/>
          <p14:tracePt t="160504" x="1785938" y="1946275"/>
          <p14:tracePt t="160520" x="1785938" y="1938338"/>
          <p14:tracePt t="160537" x="1795463" y="1919288"/>
          <p14:tracePt t="160554" x="1812925" y="1866900"/>
          <p14:tracePt t="160571" x="1822450" y="1803400"/>
          <p14:tracePt t="160587" x="1822450" y="1795463"/>
          <p14:tracePt t="160604" x="1822450" y="1768475"/>
          <p14:tracePt t="160621" x="1839913" y="1724025"/>
          <p14:tracePt t="160637" x="1839913" y="1704975"/>
          <p14:tracePt t="160654" x="1847850" y="1704975"/>
          <p14:tracePt t="160677" x="1847850" y="1697038"/>
          <p14:tracePt t="160959" x="1847850" y="1687513"/>
          <p14:tracePt t="161163" x="1847850" y="1679575"/>
          <p14:tracePt t="161303" x="1839913" y="1679575"/>
          <p14:tracePt t="161494" x="1839913" y="1670050"/>
          <p14:tracePt t="161792" x="1839913" y="1660525"/>
          <p14:tracePt t="162202" x="1830388" y="1660525"/>
          <p14:tracePt t="166527" x="1830388" y="1679575"/>
          <p14:tracePt t="166539" x="1830388" y="1687513"/>
          <p14:tracePt t="166558" x="1830388" y="1697038"/>
          <p14:tracePt t="166570" x="1830388" y="1714500"/>
          <p14:tracePt t="166590" x="1839913" y="1731963"/>
          <p14:tracePt t="166601" x="1839913" y="1751013"/>
          <p14:tracePt t="166622" x="1857375" y="1839913"/>
          <p14:tracePt t="166634" x="1866900" y="1893888"/>
          <p14:tracePt t="166646" x="1874838" y="1965325"/>
          <p14:tracePt t="166674" x="1884363" y="2000250"/>
          <p14:tracePt t="166684" x="1884363" y="2027238"/>
          <p14:tracePt t="166697" x="1884363" y="2062163"/>
          <p14:tracePt t="166715" x="1901825" y="2152650"/>
          <p14:tracePt t="166728" x="1919288" y="2224088"/>
          <p14:tracePt t="166746" x="1938338" y="2339975"/>
          <p14:tracePt t="166761" x="1946275" y="2401888"/>
          <p14:tracePt t="166792" x="1982788" y="2625725"/>
          <p14:tracePt t="166811" x="2009775" y="2795588"/>
          <p14:tracePt t="166825" x="2009775" y="2822575"/>
          <p14:tracePt t="166842" x="2017713" y="2911475"/>
          <p14:tracePt t="166860" x="2017713" y="2919413"/>
          <p14:tracePt t="166876" x="2027238" y="2965450"/>
          <p14:tracePt t="166892" x="2027238" y="3000375"/>
          <p14:tracePt t="166910" x="2036763" y="3089275"/>
          <p14:tracePt t="166926" x="2044700" y="3143250"/>
          <p14:tracePt t="166942" x="2054225" y="3241675"/>
          <p14:tracePt t="166959" x="2062163" y="3251200"/>
          <p14:tracePt t="166976" x="2071688" y="3303588"/>
          <p14:tracePt t="166993" x="2071688" y="3322638"/>
          <p14:tracePt t="167009" x="2081213" y="3419475"/>
          <p14:tracePt t="167028" x="2081213" y="3473450"/>
          <p14:tracePt t="167043" x="2081213" y="3500438"/>
          <p14:tracePt t="167060" x="2089150" y="3554413"/>
          <p14:tracePt t="167086" x="2089150" y="3562350"/>
          <p14:tracePt t="167120" x="2089150" y="3571875"/>
          <p14:tracePt t="167261" x="2089150" y="3562350"/>
          <p14:tracePt t="168222" x="2089150" y="3554413"/>
          <p14:tracePt t="168262" x="2089150" y="3544888"/>
          <p14:tracePt t="168273" x="2089150" y="3536950"/>
          <p14:tracePt t="168292" x="2098675" y="3527425"/>
          <p14:tracePt t="168316" x="2098675" y="3509963"/>
          <p14:tracePt t="168336" x="2108200" y="3473450"/>
          <p14:tracePt t="168347" x="2108200" y="3446463"/>
          <p14:tracePt t="168366" x="2116138" y="3402013"/>
          <p14:tracePt t="168376" x="2116138" y="3384550"/>
          <p14:tracePt t="168396" x="2125663" y="3322638"/>
          <p14:tracePt t="168410" x="2125663" y="3286125"/>
          <p14:tracePt t="168428" x="2133600" y="3214688"/>
          <p14:tracePt t="168440" x="2143125" y="3187700"/>
          <p14:tracePt t="168458" x="2160588" y="3108325"/>
          <p14:tracePt t="168470" x="2170113" y="3071813"/>
          <p14:tracePt t="168490" x="2179638" y="2982913"/>
          <p14:tracePt t="168501" x="2187575" y="2955925"/>
          <p14:tracePt t="168521" x="2205038" y="2857500"/>
          <p14:tracePt t="168533" x="2214563" y="2847975"/>
          <p14:tracePt t="168552" x="2224088" y="2776538"/>
          <p14:tracePt t="168565" x="2232025" y="2759075"/>
          <p14:tracePt t="168584" x="2241550" y="2697163"/>
          <p14:tracePt t="168600" x="2241550" y="2670175"/>
          <p14:tracePt t="168616" x="2251075" y="2608263"/>
          <p14:tracePt t="168632" x="2251075" y="2581275"/>
          <p14:tracePt t="168650" x="2259013" y="2482850"/>
          <p14:tracePt t="168665" x="2259013" y="2446338"/>
          <p14:tracePt t="168682" x="2259013" y="2339975"/>
          <p14:tracePt t="168700" x="2259013" y="2295525"/>
          <p14:tracePt t="168715" x="2259013" y="2179638"/>
          <p14:tracePt t="168732" x="2251075" y="2133600"/>
          <p14:tracePt t="168749" x="2241550" y="2017713"/>
          <p14:tracePt t="168765" x="2241550" y="1955800"/>
          <p14:tracePt t="168782" x="2214563" y="1830388"/>
          <p14:tracePt t="168801" x="2205038" y="1776413"/>
          <p14:tracePt t="168816" x="2197100" y="1687513"/>
          <p14:tracePt t="168835" x="2187575" y="1625600"/>
          <p14:tracePt t="168849" x="2187575" y="1608138"/>
          <p14:tracePt t="168866" x="2187575" y="1554163"/>
          <p14:tracePt t="168882" x="2179638" y="1544638"/>
          <p14:tracePt t="168900" x="2179638" y="1509713"/>
          <p14:tracePt t="168917" x="2160588" y="1465263"/>
          <p14:tracePt t="168944" x="2152650" y="1446213"/>
          <p14:tracePt t="168963" x="2133600" y="1438275"/>
          <p14:tracePt t="168974" x="2108200" y="1419225"/>
          <p14:tracePt t="168994" x="2098675" y="1419225"/>
          <p14:tracePt t="169006" x="2081213" y="1411288"/>
          <p14:tracePt t="169025" x="2044700" y="1411288"/>
          <p14:tracePt t="169068" x="2000250" y="1411288"/>
          <p14:tracePt t="169087" x="1946275" y="1419225"/>
          <p14:tracePt t="169100" x="1928813" y="1419225"/>
          <p14:tracePt t="169121" x="1874838" y="1446213"/>
          <p14:tracePt t="169131" x="1847850" y="1465263"/>
          <p14:tracePt t="169150" x="1785938" y="1490663"/>
          <p14:tracePt t="169168" x="1758950" y="1490663"/>
          <p14:tracePt t="169180" x="1741488" y="1509713"/>
          <p14:tracePt t="169198" x="1704975" y="1544638"/>
          <p14:tracePt t="169210" x="1697038" y="1554163"/>
          <p14:tracePt t="169230" x="1643063" y="1589088"/>
          <p14:tracePt t="169241" x="1625600" y="1608138"/>
          <p14:tracePt t="169260" x="1571625" y="1643063"/>
          <p14:tracePt t="169271" x="1562100" y="1652588"/>
          <p14:tracePt t="169295" x="1544638" y="1670050"/>
          <p14:tracePt t="169311" x="1536700" y="1679575"/>
          <p14:tracePt t="169336" x="1509713" y="1704975"/>
          <p14:tracePt t="169355" x="1500188" y="1724025"/>
          <p14:tracePt t="169365" x="1490663" y="1724025"/>
          <p14:tracePt t="169385" x="1490663" y="1731963"/>
          <p14:tracePt t="169418" x="1482725" y="1741488"/>
          <p14:tracePt t="169467" x="1473200" y="1741488"/>
          <p14:tracePt t="169526" x="1473200" y="1751013"/>
          <p14:tracePt t="169575" x="1465263" y="1751013"/>
          <p14:tracePt t="169611" x="1465263" y="1758950"/>
          <p14:tracePt t="169702" x="1455738" y="1758950"/>
          <p14:tracePt t="169749" x="1455738" y="1768475"/>
          <p14:tracePt t="169790" x="1446213" y="1768475"/>
          <p14:tracePt t="170161" x="1438275" y="1768475"/>
          <p14:tracePt t="170218" x="1438275" y="1776413"/>
          <p14:tracePt t="170442" x="1438275" y="1795463"/>
          <p14:tracePt t="170467" x="1438275" y="1803400"/>
          <p14:tracePt t="170486" x="1438275" y="1830388"/>
          <p14:tracePt t="170498" x="1438275" y="1847850"/>
          <p14:tracePt t="170518" x="1438275" y="1911350"/>
          <p14:tracePt t="170531" x="1438275" y="1946275"/>
          <p14:tracePt t="170549" x="1446213" y="2054225"/>
          <p14:tracePt t="170561" x="1446213" y="2116138"/>
          <p14:tracePt t="170581" x="1455738" y="2232025"/>
          <p14:tracePt t="170599" x="1455738" y="2339975"/>
          <p14:tracePt t="170612" x="1465263" y="2401888"/>
          <p14:tracePt t="170641" x="1465263" y="2482850"/>
          <p14:tracePt t="170657" x="1473200" y="2633663"/>
          <p14:tracePt t="170676" x="1482725" y="2822575"/>
          <p14:tracePt t="170689" x="1482725" y="2884488"/>
          <p14:tracePt t="170708" x="1500188" y="3000375"/>
          <p14:tracePt t="170721" x="1500188" y="3054350"/>
          <p14:tracePt t="170739" x="1500188" y="3170238"/>
          <p14:tracePt t="170749" x="1500188" y="3179763"/>
          <p14:tracePt t="170768" x="1500188" y="3259138"/>
          <p14:tracePt t="170788" x="1500188" y="3330575"/>
          <p14:tracePt t="170806" x="1500188" y="3348038"/>
          <p14:tracePt t="170822" x="1500188" y="3402013"/>
          <p14:tracePt t="170841" x="1500188" y="3429000"/>
          <p14:tracePt t="170856" x="1500188" y="3473450"/>
          <p14:tracePt t="170873" x="1500188" y="3500438"/>
          <p14:tracePt t="171082" x="1500188" y="3509963"/>
          <p14:tracePt t="171305" x="1509713" y="3509963"/>
          <p14:tracePt t="171316" x="1517650" y="3509963"/>
          <p14:tracePt t="171334" x="1554163" y="3500438"/>
          <p14:tracePt t="171354" x="1616075" y="3482975"/>
          <p14:tracePt t="171366" x="1652588" y="3473450"/>
          <p14:tracePt t="171385" x="1776413" y="3455988"/>
          <p14:tracePt t="171398" x="1839913" y="3438525"/>
          <p14:tracePt t="171417" x="1955800" y="3419475"/>
          <p14:tracePt t="171444" x="2027238" y="3402013"/>
          <p14:tracePt t="171464" x="2224088" y="3340100"/>
          <p14:tracePt t="171476" x="2295525" y="3322638"/>
          <p14:tracePt t="171495" x="2455863" y="3268663"/>
          <p14:tracePt t="171508" x="2517775" y="3251200"/>
          <p14:tracePt t="171526" x="2697163" y="3179763"/>
          <p14:tracePt t="171538" x="2768600" y="3160713"/>
          <p14:tracePt t="171558" x="2928938" y="3089275"/>
          <p14:tracePt t="171571" x="2973388" y="3081338"/>
          <p14:tracePt t="171589" x="3133725" y="3027363"/>
          <p14:tracePt t="171601" x="3160713" y="3017838"/>
          <p14:tracePt t="171622" x="3268663" y="2982913"/>
          <p14:tracePt t="171633" x="3295650" y="2973388"/>
          <p14:tracePt t="171652" x="3394075" y="2928938"/>
          <p14:tracePt t="171664" x="3429000" y="2919413"/>
          <p14:tracePt t="171684" x="3500438" y="2867025"/>
          <p14:tracePt t="171697" x="3517900" y="2857500"/>
          <p14:tracePt t="171715" x="3527425" y="2847975"/>
          <p14:tracePt t="171728" x="3544888" y="2830513"/>
          <p14:tracePt t="171746" x="3571875" y="2786063"/>
          <p14:tracePt t="171759" x="3598863" y="2768600"/>
          <p14:tracePt t="171793" x="3652838" y="2697163"/>
          <p14:tracePt t="171808" x="3670300" y="2679700"/>
          <p14:tracePt t="171821" x="3679825" y="2660650"/>
          <p14:tracePt t="171841" x="3679825" y="2643188"/>
          <p14:tracePt t="171868" x="3687763" y="2616200"/>
          <p14:tracePt t="171887" x="3697288" y="2571750"/>
          <p14:tracePt t="171899" x="3705225" y="2562225"/>
          <p14:tracePt t="171919" x="3714750" y="2536825"/>
          <p14:tracePt t="171931" x="3714750" y="2527300"/>
          <p14:tracePt t="171950" x="3724275" y="2482850"/>
          <p14:tracePt t="171963" x="3732213" y="2465388"/>
          <p14:tracePt t="171982" x="3751263" y="2428875"/>
          <p14:tracePt t="171992" x="3751263" y="2401888"/>
          <p14:tracePt t="172013" x="3768725" y="2357438"/>
          <p14:tracePt t="172025" x="3776663" y="2339975"/>
          <p14:tracePt t="172044" x="3786188" y="2312988"/>
          <p14:tracePt t="172057" x="3786188" y="2303463"/>
          <p14:tracePt t="172075" x="3803650" y="2259013"/>
          <p14:tracePt t="172087" x="3803650" y="2251075"/>
          <p14:tracePt t="172108" x="3830638" y="2205038"/>
          <p14:tracePt t="172119" x="3830638" y="2179638"/>
          <p14:tracePt t="172137" x="3840163" y="2133600"/>
          <p14:tracePt t="172150" x="3848100" y="2125663"/>
          <p14:tracePt t="172168" x="3857625" y="2098675"/>
          <p14:tracePt t="172181" x="3867150" y="2071688"/>
          <p14:tracePt t="172201" x="3875088" y="2036763"/>
          <p14:tracePt t="172218" x="3894138" y="2000250"/>
          <p14:tracePt t="172263" x="3894138" y="1973263"/>
          <p14:tracePt t="172274" x="3894138" y="1965325"/>
          <p14:tracePt t="172295" x="3902075" y="1938338"/>
          <p14:tracePt t="172307" x="3902075" y="1928813"/>
          <p14:tracePt t="172328" x="3902075" y="1901825"/>
          <p14:tracePt t="172338" x="3911600" y="1884363"/>
          <p14:tracePt t="172370" x="3911600" y="1874838"/>
          <p14:tracePt t="172389" x="3911600" y="1857375"/>
          <p14:tracePt t="172401" x="3911600" y="1847850"/>
          <p14:tracePt t="172421" x="3911600" y="1812925"/>
          <p14:tracePt t="172432" x="3911600" y="1803400"/>
          <p14:tracePt t="172452" x="3902075" y="1795463"/>
          <p14:tracePt t="172486" x="3902075" y="1768475"/>
          <p14:tracePt t="172512" x="3902075" y="1758950"/>
          <p14:tracePt t="172532" x="3875088" y="1731963"/>
          <p14:tracePt t="172543" x="3875088" y="1724025"/>
          <p14:tracePt t="172563" x="3857625" y="1704975"/>
          <p14:tracePt t="172595" x="3857625" y="1687513"/>
          <p14:tracePt t="172620" x="3848100" y="1687513"/>
          <p14:tracePt t="172906" x="3848100" y="1679575"/>
          <p14:tracePt t="173158" x="3840163" y="1679575"/>
          <p14:tracePt t="173473" x="3830638" y="1679575"/>
          <p14:tracePt t="192311" x="3822700" y="1679575"/>
          <p14:tracePt t="192411" x="3803650" y="1679575"/>
          <p14:tracePt t="192422" x="3776663" y="1687513"/>
          <p14:tracePt t="192441" x="3759200" y="1714500"/>
          <p14:tracePt t="192454" x="3741738" y="1731963"/>
          <p14:tracePt t="192474" x="3679825" y="1785938"/>
          <p14:tracePt t="192486" x="3670300" y="1803400"/>
          <p14:tracePt t="192505" x="3616325" y="1874838"/>
          <p14:tracePt t="192518" x="3598863" y="1893888"/>
          <p14:tracePt t="192536" x="3562350" y="1955800"/>
          <p14:tracePt t="192548" x="3536950" y="1982788"/>
          <p14:tracePt t="192568" x="3473450" y="2062163"/>
          <p14:tracePt t="192581" x="3473450" y="2071688"/>
          <p14:tracePt t="192598" x="3429000" y="2133600"/>
          <p14:tracePt t="192614" x="3411538" y="2152650"/>
          <p14:tracePt t="192631" x="3394075" y="2179638"/>
          <p14:tracePt t="192647" x="3375025" y="2197100"/>
          <p14:tracePt t="192664" x="3276600" y="2276475"/>
          <p14:tracePt t="192681" x="3205163" y="2322513"/>
          <p14:tracePt t="192697" x="3116263" y="2384425"/>
          <p14:tracePt t="192714" x="3098800" y="2401888"/>
          <p14:tracePt t="192731" x="2990850" y="2473325"/>
          <p14:tracePt t="192748" x="2946400" y="2509838"/>
          <p14:tracePt t="192764" x="2714625" y="2687638"/>
          <p14:tracePt t="192793" x="2187575" y="3054350"/>
          <p14:tracePt t="192798" x="2089150" y="3125788"/>
          <p14:tracePt t="192818" x="1874838" y="3286125"/>
          <p14:tracePt t="192860" x="1803400" y="3348038"/>
          <p14:tracePt t="192879" x="1751013" y="3402013"/>
          <p14:tracePt t="192898" x="1679575" y="3465513"/>
          <p14:tracePt t="192911" x="1660525" y="3500438"/>
          <p14:tracePt t="192931" x="1643063" y="3509963"/>
          <p14:tracePt t="192956" x="1633538" y="3527425"/>
          <p14:tracePt t="192975" x="1625600" y="3527425"/>
          <p14:tracePt t="193008" x="1608138" y="3571875"/>
          <p14:tracePt t="193020" x="1589088" y="3589338"/>
          <p14:tracePt t="193041" x="1571625" y="3625850"/>
          <p14:tracePt t="193112" x="1608138" y="3643313"/>
          <p14:tracePt t="193133" x="1697038" y="3670300"/>
          <p14:tracePt t="193143" x="1751013" y="3679825"/>
          <p14:tracePt t="193162" x="1812925" y="3679825"/>
          <p14:tracePt t="193175" x="1830388" y="3679825"/>
          <p14:tracePt t="193193" x="1901825" y="3679825"/>
          <p14:tracePt t="193212" x="2017713" y="3670300"/>
          <p14:tracePt t="193224" x="2081213" y="3652838"/>
          <p14:tracePt t="193243" x="2205038" y="3625850"/>
          <p14:tracePt t="193255" x="2232025" y="3625850"/>
          <p14:tracePt t="193275" x="2295525" y="3608388"/>
          <p14:tracePt t="193295" x="2312988" y="3608388"/>
          <p14:tracePt t="193305" x="2322513" y="3598863"/>
          <p14:tracePt t="193334" x="2347913" y="3562350"/>
          <p14:tracePt t="193354" x="2374900" y="3509963"/>
          <p14:tracePt t="193365" x="2384425" y="3500438"/>
          <p14:tracePt t="193383" x="2384425" y="3482975"/>
          <p14:tracePt t="193396" x="2384425" y="3473450"/>
          <p14:tracePt t="193415" x="2384425" y="3455988"/>
          <p14:tracePt t="193442" x="2357438" y="3419475"/>
          <p14:tracePt t="193461" x="2322513" y="3375025"/>
          <p14:tracePt t="193474" x="2312988" y="3348038"/>
          <p14:tracePt t="193494" x="2251075" y="3313113"/>
          <p14:tracePt t="193505" x="2224088" y="3295650"/>
          <p14:tracePt t="193525" x="2062163" y="3251200"/>
          <p14:tracePt t="193537" x="2000250" y="3232150"/>
          <p14:tracePt t="193557" x="1822450" y="3205163"/>
          <p14:tracePt t="193569" x="1751013" y="3197225"/>
          <p14:tracePt t="193588" x="1581150" y="3187700"/>
          <p14:tracePt t="193601" x="1554163" y="3187700"/>
          <p14:tracePt t="193620" x="1455738" y="3187700"/>
          <p14:tracePt t="193647" x="1428750" y="3187700"/>
          <p14:tracePt t="193665" x="1374775" y="3205163"/>
          <p14:tracePt t="193677" x="1366838" y="3205163"/>
          <p14:tracePt t="193714" x="1339850" y="3224213"/>
          <p14:tracePt t="193726" x="1312863" y="3259138"/>
          <p14:tracePt t="193745" x="1285875" y="3313113"/>
          <p14:tracePt t="193756" x="1276350" y="3330575"/>
          <p14:tracePt t="193777" x="1268413" y="3348038"/>
          <p14:tracePt t="193810" x="1285875" y="3446463"/>
          <p14:tracePt t="193823" x="1312863" y="3473450"/>
          <p14:tracePt t="193840" x="1438275" y="3581400"/>
          <p14:tracePt t="193852" x="1500188" y="3625850"/>
          <p14:tracePt t="193871" x="1679575" y="3741738"/>
          <p14:tracePt t="193885" x="1731963" y="3768725"/>
          <p14:tracePt t="193902" x="1847850" y="3813175"/>
          <p14:tracePt t="193918" x="1893888" y="3830638"/>
          <p14:tracePt t="193935" x="2089150" y="3884613"/>
          <p14:tracePt t="193952" x="2116138" y="3884613"/>
          <p14:tracePt t="193970" x="2152650" y="3884613"/>
          <p14:tracePt t="193985" x="2160588" y="3884613"/>
          <p14:tracePt t="194002" x="2214563" y="3884613"/>
          <p14:tracePt t="194020" x="2241550" y="3875088"/>
          <p14:tracePt t="194035" x="2295525" y="3857625"/>
          <p14:tracePt t="194053" x="2322513" y="3857625"/>
          <p14:tracePt t="194201" x="2322513" y="3848100"/>
          <p14:tracePt t="194213" x="2322513" y="3840163"/>
          <p14:tracePt t="194232" x="2312988" y="3813175"/>
          <p14:tracePt t="194243" x="2303463" y="3813175"/>
          <p14:tracePt t="194345" x="2303463" y="3803650"/>
          <p14:tracePt t="194393" x="2295525" y="3803650"/>
          <p14:tracePt t="196289" x="2295525" y="3795713"/>
          <p14:tracePt t="196308" x="2295525" y="3786188"/>
          <p14:tracePt t="196321" x="2303463" y="3768725"/>
          <p14:tracePt t="196339" x="2312988" y="3759200"/>
          <p14:tracePt t="196352" x="2330450" y="3751263"/>
          <p14:tracePt t="196372" x="2366963" y="3724275"/>
          <p14:tracePt t="196382" x="2393950" y="3697288"/>
          <p14:tracePt t="196402" x="2482850" y="3625850"/>
          <p14:tracePt t="196414" x="2536825" y="3589338"/>
          <p14:tracePt t="196434" x="2643188" y="3509963"/>
          <p14:tracePt t="196446" x="2670175" y="3473450"/>
          <p14:tracePt t="196466" x="2786063" y="3375025"/>
          <p14:tracePt t="196479" x="2840038" y="3330575"/>
          <p14:tracePt t="196498" x="2973388" y="3170238"/>
          <p14:tracePt t="196510" x="3044825" y="3081338"/>
          <p14:tracePt t="196529" x="3214688" y="2874963"/>
          <p14:tracePt t="196544" x="3286125" y="2786063"/>
          <p14:tracePt t="196561" x="3465513" y="2536825"/>
          <p14:tracePt t="196578" x="3517900" y="2446338"/>
          <p14:tracePt t="196594" x="3670300" y="2224088"/>
          <p14:tracePt t="196612" x="3724275" y="2125663"/>
          <p14:tracePt t="196628" x="3857625" y="1901825"/>
          <p14:tracePt t="196644" x="3911600" y="1839913"/>
          <p14:tracePt t="196662" x="4044950" y="1608138"/>
          <p14:tracePt t="196678" x="4089400" y="1544638"/>
          <p14:tracePt t="196694" x="4179888" y="1374775"/>
          <p14:tracePt t="196712" x="4205288" y="1322388"/>
          <p14:tracePt t="196728" x="4303713" y="1027113"/>
          <p14:tracePt t="196747" x="4357688" y="795338"/>
          <p14:tracePt t="196762" x="4384675" y="652463"/>
          <p14:tracePt t="196779" x="4411663" y="393700"/>
          <p14:tracePt t="196805" x="4411663" y="322263"/>
          <p14:tracePt t="196817" x="4411663" y="285750"/>
          <p14:tracePt t="196829" x="4411663" y="276225"/>
          <p14:tracePt t="196845" x="4394200" y="258763"/>
          <p14:tracePt t="196862" x="4375150" y="241300"/>
          <p14:tracePt t="196878" x="4348163" y="204788"/>
          <p14:tracePt t="196895" x="4197350" y="125413"/>
          <p14:tracePt t="196912" x="4143375" y="107950"/>
          <p14:tracePt t="196929" x="3956050" y="71438"/>
          <p14:tracePt t="196945" x="3848100" y="61913"/>
          <p14:tracePt t="196962" x="3598863" y="44450"/>
          <p14:tracePt t="196979" x="3490913" y="44450"/>
          <p14:tracePt t="196995" x="3251200" y="61913"/>
          <p14:tracePt t="197012" x="3187700" y="71438"/>
          <p14:tracePt t="197030" x="2874963" y="160338"/>
          <p14:tracePt t="197048" x="2633663" y="258763"/>
          <p14:tracePt t="197063" x="2554288" y="285750"/>
          <p14:tracePt t="197079" x="2347913" y="401638"/>
          <p14:tracePt t="197096" x="2286000" y="446088"/>
          <p14:tracePt t="197113" x="2179638" y="536575"/>
          <p14:tracePt t="197129" x="2133600" y="571500"/>
          <p14:tracePt t="197146" x="1990725" y="669925"/>
          <p14:tracePt t="197163" x="1955800" y="704850"/>
          <p14:tracePt t="197179" x="1893888" y="776288"/>
          <p14:tracePt t="197196" x="1857375" y="822325"/>
          <p14:tracePt t="197213" x="1795463" y="901700"/>
          <p14:tracePt t="197230" x="1776413" y="928688"/>
          <p14:tracePt t="197246" x="1741488" y="1009650"/>
          <p14:tracePt t="197263" x="1724025" y="1036638"/>
          <p14:tracePt t="197280" x="1704975" y="1089025"/>
          <p14:tracePt t="197302" x="1704975" y="1152525"/>
          <p14:tracePt t="197314" x="1714500" y="1179513"/>
          <p14:tracePt t="197332" x="1731963" y="1204913"/>
          <p14:tracePt t="197347" x="1751013" y="1258888"/>
          <p14:tracePt t="197363" x="1758950" y="1285875"/>
          <p14:tracePt t="197382" x="1803400" y="1374775"/>
          <p14:tracePt t="197397" x="1830388" y="1428750"/>
          <p14:tracePt t="197414" x="1893888" y="1536700"/>
          <p14:tracePt t="197432" x="1946275" y="1598613"/>
          <p14:tracePt t="197447" x="2036763" y="1704975"/>
          <p14:tracePt t="197464" x="2054225" y="1731963"/>
          <p14:tracePt t="197480" x="2116138" y="1822450"/>
          <p14:tracePt t="197497" x="2133600" y="1839913"/>
          <p14:tracePt t="197514" x="2214563" y="1928813"/>
          <p14:tracePt t="197533" x="2232025" y="1946275"/>
          <p14:tracePt t="197548" x="2347913" y="2036763"/>
          <p14:tracePt t="197567" x="2411413" y="2071688"/>
          <p14:tracePt t="197601" x="2465388" y="2089150"/>
          <p14:tracePt t="197613" x="2509838" y="2108200"/>
          <p14:tracePt t="197624" x="2554288" y="2125663"/>
          <p14:tracePt t="197644" x="2732088" y="2170113"/>
          <p14:tracePt t="197655" x="2768600" y="2179638"/>
          <p14:tracePt t="197675" x="2847975" y="2197100"/>
          <p14:tracePt t="197687" x="2874963" y="2197100"/>
          <p14:tracePt t="197706" x="2938463" y="2214563"/>
          <p14:tracePt t="197725" x="3017838" y="2224088"/>
          <p14:tracePt t="197752" x="3062288" y="2224088"/>
          <p14:tracePt t="197784" x="3089275" y="2214563"/>
          <p14:tracePt t="197803" x="3133725" y="2197100"/>
          <p14:tracePt t="197816" x="3152775" y="2187575"/>
          <p14:tracePt t="197835" x="3197225" y="2170113"/>
          <p14:tracePt t="197882" x="3241675" y="2108200"/>
          <p14:tracePt t="197893" x="3251200" y="2089150"/>
          <p14:tracePt t="197913" x="3268663" y="2054225"/>
          <p14:tracePt t="197924" x="3268663" y="2044700"/>
          <p14:tracePt t="197946" x="3276600" y="2036763"/>
          <p14:tracePt t="197970" x="3295650" y="2017713"/>
          <p14:tracePt t="197989" x="3322638" y="1990725"/>
          <p14:tracePt t="198008" x="3348038" y="1946275"/>
          <p14:tracePt t="198020" x="3357563" y="1928813"/>
          <p14:tracePt t="198040" x="3375025" y="1893888"/>
          <p14:tracePt t="198143" x="3375025" y="1884363"/>
          <p14:tracePt t="198163" x="3330575" y="1866900"/>
          <p14:tracePt t="198174" x="3303588" y="1866900"/>
          <p14:tracePt t="198194" x="3251200" y="1857375"/>
          <p14:tracePt t="198204" x="3232150" y="1857375"/>
          <p14:tracePt t="198224" x="3179763" y="1857375"/>
          <p14:tracePt t="198243" x="3054350" y="1847850"/>
          <p14:tracePt t="198255" x="2982913" y="1847850"/>
          <p14:tracePt t="198273" x="2867025" y="1839913"/>
          <p14:tracePt t="198285" x="2822575" y="1839913"/>
          <p14:tracePt t="198317" x="2751138" y="1839913"/>
          <p14:tracePt t="198333" x="2687638" y="1839913"/>
          <p14:tracePt t="198350" x="2465388" y="1839913"/>
          <p14:tracePt t="198368" x="2366963" y="1839913"/>
          <p14:tracePt t="198394" x="2357438" y="1839913"/>
          <p14:tracePt t="198414" x="2303463" y="1839913"/>
          <p14:tracePt t="198432" x="2205038" y="1839913"/>
          <p14:tracePt t="198444" x="2170113" y="1839913"/>
          <p14:tracePt t="198463" x="2081213" y="1847850"/>
          <p14:tracePt t="198475" x="2054225" y="1847850"/>
          <p14:tracePt t="198494" x="2000250" y="1866900"/>
          <p14:tracePt t="198505" x="1990725" y="1874838"/>
          <p14:tracePt t="198525" x="1973263" y="1874838"/>
          <p14:tracePt t="198538" x="1965325" y="1874838"/>
          <p14:tracePt t="198556" x="1965325" y="1893888"/>
          <p14:tracePt t="198568" x="1955800" y="1893888"/>
          <p14:tracePt t="198588" x="1946275" y="1901825"/>
          <p14:tracePt t="198620" x="1946275" y="1911350"/>
          <p14:tracePt t="198631" x="1946275" y="1928813"/>
          <p14:tracePt t="198651" x="1955800" y="1955800"/>
          <p14:tracePt t="198663" x="1973263" y="1973263"/>
          <p14:tracePt t="198682" x="1982788" y="1990725"/>
          <p14:tracePt t="198694" x="1990725" y="2009775"/>
          <p14:tracePt t="198714" x="2009775" y="2027238"/>
          <p14:tracePt t="198726" x="2017713" y="2036763"/>
          <p14:tracePt t="198745" x="2027238" y="2044700"/>
          <p14:tracePt t="198757" x="2036763" y="2054225"/>
          <p14:tracePt t="198776" x="2062163" y="2081213"/>
          <p14:tracePt t="198788" x="2089150" y="2098675"/>
          <p14:tracePt t="198808" x="2133600" y="2133600"/>
          <p14:tracePt t="198820" x="2170113" y="2152650"/>
          <p14:tracePt t="198840" x="2224088" y="2179638"/>
          <p14:tracePt t="198852" x="2241550" y="2179638"/>
          <p14:tracePt t="198873" x="2295525" y="2197100"/>
          <p14:tracePt t="198885" x="2312988" y="2197100"/>
          <p14:tracePt t="198903" x="2339975" y="2197100"/>
          <p14:tracePt t="198919" x="2357438" y="2197100"/>
          <p14:tracePt t="198935" x="2384425" y="2197100"/>
          <p14:tracePt t="198953" x="2401888" y="2197100"/>
          <p14:tracePt t="198969" x="2438400" y="2187575"/>
          <p14:tracePt t="198986" x="2465388" y="2187575"/>
          <p14:tracePt t="199003" x="2509838" y="2179638"/>
          <p14:tracePt t="199019" x="2536825" y="2170113"/>
          <p14:tracePt t="199036" x="2554288" y="2160588"/>
          <p14:tracePt t="199053" x="2581275" y="2160588"/>
          <p14:tracePt t="199069" x="2589213" y="2152650"/>
          <p14:tracePt t="199086" x="2608263" y="2152650"/>
          <p14:tracePt t="199103" x="2643188" y="2143125"/>
          <p14:tracePt t="199122" x="2679700" y="2133600"/>
          <p14:tracePt t="199136" x="2697163" y="2125663"/>
          <p14:tracePt t="199154" x="2732088" y="2125663"/>
          <p14:tracePt t="199171" x="2751138" y="2116138"/>
          <p14:tracePt t="199198" x="2759075" y="2108200"/>
          <p14:tracePt t="199217" x="2795588" y="2098675"/>
          <p14:tracePt t="199229" x="2813050" y="2098675"/>
          <p14:tracePt t="199249" x="2847975" y="2089150"/>
          <p14:tracePt t="199261" x="2867025" y="2089150"/>
          <p14:tracePt t="199280" x="2874963" y="2081213"/>
          <p14:tracePt t="199308" x="2894013" y="2071688"/>
          <p14:tracePt t="199327" x="2901950" y="2071688"/>
          <p14:tracePt t="199338" x="2911475" y="2071688"/>
          <p14:tracePt t="199358" x="2911475" y="2062163"/>
          <p14:tracePt t="199407" x="2919413" y="2054225"/>
          <p14:tracePt t="222650" x="2919413" y="2062163"/>
          <p14:tracePt t="222676" x="2919413" y="2071688"/>
          <p14:tracePt t="222743" x="2894013" y="2089150"/>
          <p14:tracePt t="222755" x="2830513" y="2098675"/>
          <p14:tracePt t="222775" x="2679700" y="2108200"/>
          <p14:tracePt t="222786" x="2598738" y="2108200"/>
          <p14:tracePt t="222806" x="2500313" y="2108200"/>
          <p14:tracePt t="222819" x="2473325" y="2108200"/>
          <p14:tracePt t="222836" x="2419350" y="2108200"/>
          <p14:tracePt t="222852" x="2411413" y="2108200"/>
          <p14:tracePt t="222869" x="2330450" y="2116138"/>
          <p14:tracePt t="222884" x="2312988" y="2116138"/>
          <p14:tracePt t="222903" x="2276475" y="2133600"/>
          <p14:tracePt t="222918" x="2259013" y="2133600"/>
          <p14:tracePt t="222941" x="2268538" y="2133600"/>
          <p14:tracePt t="223124" x="2259013" y="2133600"/>
          <p14:tracePt t="223433" x="2268538" y="2133600"/>
          <p14:tracePt t="223450" x="2276475" y="2133600"/>
          <p14:tracePt t="223463" x="2295525" y="2133600"/>
          <p14:tracePt t="223483" x="2312988" y="2125663"/>
          <p14:tracePt t="223493" x="2330450" y="2125663"/>
          <p14:tracePt t="223514" x="2366963" y="2125663"/>
          <p14:tracePt t="223525" x="2411413" y="2116138"/>
          <p14:tracePt t="223545" x="2482850" y="2108200"/>
          <p14:tracePt t="223557" x="2536825" y="2108200"/>
          <p14:tracePt t="223576" x="2633663" y="2089150"/>
          <p14:tracePt t="223589" x="2670175" y="2089150"/>
          <p14:tracePt t="223609" x="2759075" y="2062163"/>
          <p14:tracePt t="223621" x="2795588" y="2054225"/>
          <p14:tracePt t="223644" x="2847975" y="2044700"/>
          <p14:tracePt t="223654" x="2874963" y="2036763"/>
          <p14:tracePt t="223674" x="3017838" y="2017713"/>
          <p14:tracePt t="223688" x="3089275" y="2009775"/>
          <p14:tracePt t="223704" x="3179763" y="1990725"/>
          <p14:tracePt t="223731" x="3232150" y="1973263"/>
          <p14:tracePt t="223750" x="3268663" y="1955800"/>
          <p14:tracePt t="223764" x="3295650" y="1946275"/>
          <p14:tracePt t="223782" x="3348038" y="1938338"/>
          <p14:tracePt t="223794" x="3357563" y="1938338"/>
          <p14:tracePt t="223812" x="3394075" y="1928813"/>
          <p14:tracePt t="223841" x="3402013" y="1928813"/>
          <p14:tracePt t="223861" x="3411538" y="1928813"/>
          <p14:tracePt t="223873" x="3429000" y="1928813"/>
          <p14:tracePt t="223893" x="3438525" y="1928813"/>
          <p14:tracePt t="223918" x="3455988" y="1928813"/>
          <p14:tracePt t="223938" x="3465513" y="1928813"/>
          <p14:tracePt t="223950" x="3473450" y="1919288"/>
          <p14:tracePt t="223971" x="3482975" y="1919288"/>
          <p14:tracePt t="243049" x="3482975" y="1928813"/>
          <p14:tracePt t="243061" x="3473450" y="1965325"/>
          <p14:tracePt t="243073" x="3455988" y="2027238"/>
          <p14:tracePt t="243094" x="3411538" y="2187575"/>
          <p14:tracePt t="243106" x="3384550" y="2259013"/>
          <p14:tracePt t="243127" x="3322638" y="2411413"/>
          <p14:tracePt t="243139" x="3295650" y="2465388"/>
          <p14:tracePt t="243159" x="3232150" y="2616200"/>
          <p14:tracePt t="243168" x="3205163" y="2670175"/>
          <p14:tracePt t="243188" x="3116263" y="2874963"/>
          <p14:tracePt t="243199" x="3081338" y="2955925"/>
          <p14:tracePt t="243219" x="3036888" y="3108325"/>
          <p14:tracePt t="243231" x="3027363" y="3152775"/>
          <p14:tracePt t="243250" x="3017838" y="3394075"/>
          <p14:tracePt t="243261" x="3000375" y="3482975"/>
          <p14:tracePt t="243281" x="2946400" y="3581400"/>
          <p14:tracePt t="243293" x="2919413" y="3625850"/>
          <p14:tracePt t="243312" x="2840038" y="3697288"/>
          <p14:tracePt t="243326" x="2813050" y="3724275"/>
          <p14:tracePt t="243343" x="2776538" y="3751263"/>
          <p14:tracePt t="243378" x="2768600" y="3759200"/>
          <p14:tracePt t="243391" x="2759075" y="3768725"/>
          <p14:tracePt t="243402" x="2751138" y="3776663"/>
          <p14:tracePt t="243423" x="2705100" y="3795713"/>
          <p14:tracePt t="243435" x="2670175" y="3813175"/>
          <p14:tracePt t="243453" x="2608263" y="3822700"/>
          <p14:tracePt t="243487" x="2517775" y="3822700"/>
          <p14:tracePt t="243499" x="2500313" y="3822700"/>
          <p14:tracePt t="243518" x="2438400" y="3830638"/>
          <p14:tracePt t="243562" x="2428875" y="3830638"/>
          <p14:tracePt t="243579" x="2419350" y="3830638"/>
          <p14:tracePt t="243637" x="2411413" y="3830638"/>
          <p14:tracePt t="243735" x="2401888" y="3830638"/>
          <p14:tracePt t="243850" x="2401888" y="3822700"/>
          <p14:tracePt t="243891" x="2393950" y="3822700"/>
          <p14:tracePt t="244115" x="2393950" y="3813175"/>
          <p14:tracePt t="244145" x="2401888" y="3795713"/>
          <p14:tracePt t="244158" x="2401888" y="3786188"/>
          <p14:tracePt t="244176" x="2428875" y="3768725"/>
          <p14:tracePt t="244188" x="2446338" y="3751263"/>
          <p14:tracePt t="244207" x="2490788" y="3724275"/>
          <p14:tracePt t="244226" x="2589213" y="3660775"/>
          <p14:tracePt t="244238" x="2625725" y="3633788"/>
          <p14:tracePt t="244258" x="2768600" y="3544888"/>
          <p14:tracePt t="244270" x="2813050" y="3517900"/>
          <p14:tracePt t="244289" x="2911475" y="3446463"/>
          <p14:tracePt t="244302" x="2965450" y="3411538"/>
          <p14:tracePt t="244320" x="3071813" y="3340100"/>
          <p14:tracePt t="244348" x="3133725" y="3276600"/>
          <p14:tracePt t="244366" x="3241675" y="3179763"/>
          <p14:tracePt t="244379" x="3295650" y="3133725"/>
          <p14:tracePt t="244398" x="3419475" y="3017838"/>
          <p14:tracePt t="244412" x="3438525" y="2990850"/>
          <p14:tracePt t="244429" x="3509963" y="2919413"/>
          <p14:tracePt t="244442" x="3554413" y="2884488"/>
          <p14:tracePt t="244462" x="3660775" y="2786063"/>
          <p14:tracePt t="244474" x="3697288" y="2741613"/>
          <p14:tracePt t="244492" x="3786188" y="2652713"/>
          <p14:tracePt t="244504" x="3813175" y="2616200"/>
          <p14:tracePt t="244525" x="3902075" y="2509838"/>
          <p14:tracePt t="244536" x="3946525" y="2455863"/>
          <p14:tracePt t="244555" x="4017963" y="2357438"/>
          <p14:tracePt t="244567" x="4054475" y="2286000"/>
          <p14:tracePt t="244585" x="4133850" y="2152650"/>
          <p14:tracePt t="244597" x="4160838" y="2108200"/>
          <p14:tracePt t="244616" x="4232275" y="2009775"/>
          <p14:tracePt t="244628" x="4241800" y="1982788"/>
          <p14:tracePt t="244647" x="4268788" y="1946275"/>
          <p14:tracePt t="244667" x="4286250" y="1901825"/>
          <p14:tracePt t="244680" x="4286250" y="1874838"/>
          <p14:tracePt t="244693" x="4295775" y="1857375"/>
          <p14:tracePt t="244712" x="4295775" y="1812925"/>
          <p14:tracePt t="244802" x="4286250" y="1812925"/>
          <p14:tracePt t="244821" x="4259263" y="1812925"/>
          <p14:tracePt t="244835" x="4251325" y="1812925"/>
          <p14:tracePt t="244853" x="4205288" y="1822450"/>
          <p14:tracePt t="244867" x="4197350" y="1822450"/>
          <p14:tracePt t="244884" x="4152900" y="1839913"/>
          <p14:tracePt t="244896" x="4133850" y="1847850"/>
          <p14:tracePt t="244916" x="4081463" y="1857375"/>
          <p14:tracePt t="244928" x="4062413" y="1866900"/>
          <p14:tracePt t="244946" x="4044950" y="1874838"/>
          <p14:tracePt t="244980" x="4037013" y="1874838"/>
          <p14:tracePt t="244992" x="4027488" y="1884363"/>
          <p14:tracePt t="245038" x="4027488" y="1893888"/>
          <p14:tracePt t="245085" x="4017963" y="1893888"/>
          <p14:tracePt t="245167" x="4010025" y="1893888"/>
          <p14:tracePt t="245200" x="4010025" y="1901825"/>
          <p14:tracePt t="245247" x="4000500" y="1901825"/>
          <p14:tracePt t="245373" x="3990975" y="1901825"/>
          <p14:tracePt t="245405" x="3990975" y="1911350"/>
          <p14:tracePt t="245737" x="3983038" y="1919288"/>
          <p14:tracePt t="246130" x="3973513" y="1919288"/>
          <p14:tracePt t="246723" x="3973513" y="1911350"/>
          <p14:tracePt t="246788" x="3965575" y="1911350"/>
        </p14:tracePtLst>
      </p14:laserTrace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Distribution Unaware </a:t>
            </a:r>
            <a:r>
              <a:rPr lang="en-US" dirty="0" err="1" smtClean="0"/>
              <a:t>Interactor</a:t>
            </a:r>
            <a:r>
              <a:rPr lang="en-US" dirty="0" smtClean="0"/>
              <a:t> With Model Cache/Proxy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04800" y="1141809"/>
            <a:ext cx="4648200" cy="312539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2" name="Oval 31"/>
          <p:cNvSpPr/>
          <p:nvPr/>
        </p:nvSpPr>
        <p:spPr>
          <a:xfrm>
            <a:off x="381000" y="1272862"/>
            <a:ext cx="4343400" cy="138218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/>
          <p:cNvSpPr/>
          <p:nvPr/>
        </p:nvSpPr>
        <p:spPr>
          <a:xfrm>
            <a:off x="479898" y="2677588"/>
            <a:ext cx="2400300" cy="14274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986125" y="2972197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956148" y="1523603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2726396" y="1523603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 Cache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2405326" y="1674198"/>
            <a:ext cx="365598" cy="13080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1718148" y="2436812"/>
            <a:ext cx="1717159" cy="512848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>
            <a:off x="2398179" y="2233383"/>
            <a:ext cx="357096" cy="0"/>
          </a:xfrm>
          <a:prstGeom prst="straightConnector1">
            <a:avLst/>
          </a:prstGeom>
          <a:ln>
            <a:headEnd type="arrow" w="med" len="med"/>
            <a:tailEnd type="arrow" w="med" len="med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2375626" y="1942703"/>
            <a:ext cx="357096" cy="0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1295400" y="2384340"/>
            <a:ext cx="1741251" cy="572073"/>
          </a:xfrm>
          <a:prstGeom prst="straightConnector1">
            <a:avLst/>
          </a:prstGeom>
          <a:ln w="28575"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181600" y="1375350"/>
            <a:ext cx="3393108" cy="84849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Model cache is a proxy that forwards </a:t>
            </a:r>
            <a:r>
              <a:rPr lang="en-US" dirty="0" err="1" smtClean="0"/>
              <a:t>interactor</a:t>
            </a:r>
            <a:r>
              <a:rPr lang="en-US" dirty="0" smtClean="0"/>
              <a:t> operation without changing is data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5162550" y="2636000"/>
            <a:ext cx="3393108" cy="84849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Less distribution awareness and more automation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153965" y="3810397"/>
            <a:ext cx="3401693" cy="124329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Model cache is still distribution aware, both sending and receiving messages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1524000" y="5309216"/>
            <a:ext cx="6007251" cy="104582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Some distribution awareness is necessary in application if we use general purpose group communication layer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6956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091"/>
    </mc:Choice>
    <mc:Fallback xmlns="">
      <p:transition spd="slow" advTm="69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16" grpId="0" animBg="1"/>
      <p:bldP spid="18" grpId="0" animBg="1"/>
    </p:bldLst>
  </p:timing>
  <p:extLst mod="1">
    <p:ext uri="{3A86A75C-4F4B-4683-9AE1-C65F6400EC91}">
      <p14:laserTraceLst xmlns:p14="http://schemas.microsoft.com/office/powerpoint/2010/main">
        <p14:tracePtLst>
          <p14:tracePt t="3947" x="3965575" y="1901825"/>
          <p14:tracePt t="3964" x="3956050" y="1874838"/>
          <p14:tracePt t="3984" x="3929063" y="1803400"/>
          <p14:tracePt t="3996" x="3902075" y="1758950"/>
          <p14:tracePt t="4014" x="3867150" y="1679575"/>
          <p14:tracePt t="4027" x="3857625" y="1652588"/>
          <p14:tracePt t="4047" x="3795713" y="1554163"/>
          <p14:tracePt t="4057" x="3776663" y="1517650"/>
          <p14:tracePt t="4076" x="3705225" y="1438275"/>
          <p14:tracePt t="4089" x="3697288" y="1428750"/>
          <p14:tracePt t="4108" x="3679825" y="1411288"/>
          <p14:tracePt t="4122" x="3660775" y="1401763"/>
          <p14:tracePt t="4140" x="3625850" y="1366838"/>
          <p14:tracePt t="4152" x="3598863" y="1357313"/>
          <p14:tracePt t="4171" x="3562350" y="1322388"/>
          <p14:tracePt t="4197" x="3554413" y="1312863"/>
          <p14:tracePt t="4218" x="3544888" y="1312863"/>
          <p14:tracePt t="4249" x="3473450" y="1295400"/>
          <p14:tracePt t="4261" x="3465513" y="1285875"/>
          <p14:tracePt t="4283" x="3411538" y="1276350"/>
          <p14:tracePt t="4293" x="3384550" y="1276350"/>
          <p14:tracePt t="4313" x="3340100" y="1258888"/>
          <p14:tracePt t="4325" x="3322638" y="1258888"/>
          <p14:tracePt t="4344" x="3259138" y="1250950"/>
          <p14:tracePt t="4357" x="3232150" y="1241425"/>
          <p14:tracePt t="4377" x="3179763" y="1231900"/>
          <p14:tracePt t="4388" x="3160713" y="1223963"/>
          <p14:tracePt t="4532" x="3160713" y="1214438"/>
          <p14:tracePt t="4567" x="3160713" y="1204913"/>
          <p14:tracePt t="4738" x="3152775" y="1196975"/>
          <p14:tracePt t="4817" x="3152775" y="1187450"/>
          <p14:tracePt t="4924" x="3152775" y="1179513"/>
          <p14:tracePt t="4937" x="3170238" y="1169988"/>
          <p14:tracePt t="4955" x="3205163" y="1160463"/>
          <p14:tracePt t="4967" x="3224213" y="1160463"/>
          <p14:tracePt t="4987" x="3276600" y="1160463"/>
          <p14:tracePt t="5007" x="3330575" y="1152525"/>
          <p14:tracePt t="5019" x="3357563" y="1152525"/>
          <p14:tracePt t="5038" x="3438525" y="1152525"/>
          <p14:tracePt t="5049" x="3473450" y="1152525"/>
          <p14:tracePt t="5069" x="3562350" y="1152525"/>
          <p14:tracePt t="5081" x="3581400" y="1152525"/>
          <p14:tracePt t="5098" x="3643313" y="1152525"/>
          <p14:tracePt t="5110" x="3670300" y="1152525"/>
          <p14:tracePt t="5131" x="3732213" y="1160463"/>
          <p14:tracePt t="5142" x="3795713" y="1160463"/>
          <p14:tracePt t="5161" x="3902075" y="1160463"/>
          <p14:tracePt t="5174" x="3919538" y="1160463"/>
          <p14:tracePt t="5192" x="3983038" y="1160463"/>
          <p14:tracePt t="5205" x="4010025" y="1160463"/>
          <p14:tracePt t="5223" x="4108450" y="1169988"/>
          <p14:tracePt t="5237" x="4125913" y="1179513"/>
          <p14:tracePt t="5255" x="4179888" y="1179513"/>
          <p14:tracePt t="5347" x="4187825" y="1179513"/>
          <p14:tracePt t="6254" x="4197350" y="1179513"/>
          <p14:tracePt t="6543" x="4205288" y="1179513"/>
          <p14:tracePt t="7329" x="4205288" y="1169988"/>
          <p14:tracePt t="54165" x="4197350" y="1133475"/>
          <p14:tracePt t="54364" x="4197350" y="1143000"/>
          <p14:tracePt t="54383" x="4197350" y="1169988"/>
          <p14:tracePt t="54395" x="4197350" y="1204913"/>
          <p14:tracePt t="54414" x="4187825" y="1330325"/>
          <p14:tracePt t="54438" x="4179888" y="1393825"/>
          <p14:tracePt t="54470" x="4133850" y="1633538"/>
          <p14:tracePt t="54477" x="4098925" y="1803400"/>
          <p14:tracePt t="54505" x="4081463" y="1973263"/>
          <p14:tracePt t="54538" x="4044950" y="2170113"/>
          <p14:tracePt t="54554" x="4044950" y="2205038"/>
          <p14:tracePt t="54573" x="4027488" y="2312988"/>
          <p14:tracePt t="54605" x="4044950" y="2562225"/>
          <p14:tracePt t="54615" x="4071938" y="2660650"/>
          <p14:tracePt t="54647" x="4232275" y="3009900"/>
          <p14:tracePt t="54672" x="4348163" y="3232150"/>
          <p14:tracePt t="54704" x="4500563" y="3509963"/>
          <p14:tracePt t="54716" x="4625975" y="3776663"/>
          <p14:tracePt t="54739" x="4643438" y="3813175"/>
          <p14:tracePt t="54771" x="4705350" y="4010025"/>
          <p14:tracePt t="54778" x="4768850" y="4187825"/>
          <p14:tracePt t="54806" x="4795838" y="4286250"/>
          <p14:tracePt t="54837" x="4973638" y="4670425"/>
          <p14:tracePt t="54841" x="5187950" y="5108575"/>
          <p14:tracePt t="54872" x="5340350" y="5429250"/>
          <p14:tracePt t="54883" x="5367338" y="5483225"/>
          <p14:tracePt t="54907" x="5500688" y="5741988"/>
          <p14:tracePt t="54940" x="5697538" y="6054725"/>
          <p14:tracePt t="54951" x="5822950" y="6232525"/>
          <p14:tracePt t="54973" x="5840413" y="6259513"/>
          <p14:tracePt t="55005" x="5884863" y="6313488"/>
          <p14:tracePt t="55013" x="5919788" y="6375400"/>
          <p14:tracePt t="55040" x="5973763" y="6446838"/>
          <p14:tracePt t="55072" x="6089650" y="6589713"/>
          <p14:tracePt t="55076" x="6153150" y="6670675"/>
          <p14:tracePt t="55108" x="6161088" y="6680200"/>
          <p14:tracePt t="55140" x="6170613" y="6688138"/>
          <p14:tracePt t="55188" x="6188075" y="6608763"/>
          <p14:tracePt t="55198" x="6188075" y="6537325"/>
          <p14:tracePt t="55218" x="6180138" y="6438900"/>
          <p14:tracePt t="55241" x="6180138" y="6411913"/>
          <p14:tracePt t="55272" x="6143625" y="6323013"/>
          <p14:tracePt t="55280" x="6099175" y="6276975"/>
          <p14:tracePt t="55308" x="6081713" y="6269038"/>
          <p14:tracePt t="55339" x="6000750" y="6215063"/>
          <p14:tracePt t="55358" x="5973763" y="6205538"/>
          <p14:tracePt t="55375" x="5965825" y="6197600"/>
          <p14:tracePt t="55454" x="5991225" y="6180138"/>
          <p14:tracePt t="55468" x="6010275" y="6170613"/>
          <p14:tracePt t="55485" x="6054725" y="6153150"/>
          <p14:tracePt t="55508" x="6081713" y="6143625"/>
          <p14:tracePt t="55539" x="6161088" y="6134100"/>
          <p14:tracePt t="55548" x="6251575" y="6116638"/>
          <p14:tracePt t="55575" x="6303963" y="6116638"/>
          <p14:tracePt t="55606" x="6465888" y="6099175"/>
          <p14:tracePt t="55611" x="6510338" y="6089650"/>
          <p14:tracePt t="55643" x="6545263" y="6072188"/>
          <p14:tracePt t="55688" x="6500813" y="6072188"/>
          <p14:tracePt t="55701" x="6402388" y="6062663"/>
          <p14:tracePt t="55720" x="6089650" y="6062663"/>
          <p14:tracePt t="55743" x="5956300" y="6081713"/>
          <p14:tracePt t="55775" x="5715000" y="6081713"/>
          <p14:tracePt t="55782" x="5402263" y="6089650"/>
          <p14:tracePt t="55809" x="5268913" y="6099175"/>
          <p14:tracePt t="55841" x="4795838" y="6161088"/>
          <p14:tracePt t="55844" x="4633913" y="6188075"/>
          <p14:tracePt t="55876" x="4465638" y="6215063"/>
          <p14:tracePt t="55894" x="4295775" y="6242050"/>
          <p14:tracePt t="55910" x="4205288" y="6251575"/>
          <p14:tracePt t="55942" x="4062413" y="6269038"/>
          <p14:tracePt t="55955" x="4044950" y="6269038"/>
          <p14:tracePt t="56108" x="4054475" y="6269038"/>
          <p14:tracePt t="56486" x="4054475" y="6259513"/>
          <p14:tracePt t="56505" x="4044950" y="6251575"/>
          <p14:tracePt t="56519" x="4037013" y="6232525"/>
          <p14:tracePt t="56545" x="4017963" y="6224588"/>
          <p14:tracePt t="56578" x="3990975" y="6197600"/>
          <p14:tracePt t="56581" x="3973513" y="6188075"/>
          <p14:tracePt t="56612" x="3919538" y="6143625"/>
          <p14:tracePt t="56631" x="3875088" y="6108700"/>
          <p14:tracePt t="56646" x="3848100" y="6081713"/>
          <p14:tracePt t="56679" x="3786188" y="6027738"/>
          <p14:tracePt t="56693" x="3751263" y="5991225"/>
          <p14:tracePt t="56713" x="3687763" y="5946775"/>
          <p14:tracePt t="56746" x="3625850" y="5902325"/>
          <p14:tracePt t="56770" x="3608388" y="5884863"/>
          <p14:tracePt t="56817" x="3598863" y="5884863"/>
          <p14:tracePt t="56879" x="3589338" y="5884863"/>
          <p14:tracePt t="56961" x="3589338" y="5875338"/>
          <p14:tracePt t="57102" x="3589338" y="5867400"/>
          <p14:tracePt t="57279" x="3608388" y="5857875"/>
          <p14:tracePt t="57290" x="3616325" y="5857875"/>
          <p14:tracePt t="57315" x="3633788" y="5857875"/>
          <p14:tracePt t="57346" x="3759200" y="5857875"/>
          <p14:tracePt t="57353" x="3840163" y="5857875"/>
          <p14:tracePt t="57381" x="3946525" y="5857875"/>
          <p14:tracePt t="57413" x="4116388" y="5875338"/>
          <p14:tracePt t="57416" x="4160838" y="5884863"/>
          <p14:tracePt t="57449" x="4330700" y="5919788"/>
          <p14:tracePt t="57461" x="4375150" y="5919788"/>
          <p14:tracePt t="57482" x="4473575" y="5938838"/>
          <p14:tracePt t="57515" x="4572000" y="5956300"/>
          <p14:tracePt t="57525" x="4608513" y="5956300"/>
          <p14:tracePt t="57549" x="4705350" y="5965825"/>
          <p14:tracePt t="57580" x="4786313" y="5973763"/>
          <p14:tracePt t="57585" x="4803775" y="5973763"/>
          <p14:tracePt t="57616" x="4857750" y="5983288"/>
          <p14:tracePt t="57652" x="4991100" y="5991225"/>
          <p14:tracePt t="57670" x="5027613" y="5991225"/>
          <p14:tracePt t="57713" x="5037138" y="5991225"/>
          <p14:tracePt t="57746" x="5045075" y="5991225"/>
          <p14:tracePt t="57776" x="5054600" y="5991225"/>
          <p14:tracePt t="57829" x="5062538" y="5991225"/>
          <p14:tracePt t="57840" x="5072063" y="5991225"/>
          <p14:tracePt t="57860" x="5081588" y="5991225"/>
          <p14:tracePt t="57883" x="5089525" y="5991225"/>
          <p14:tracePt t="57915" x="5133975" y="5991225"/>
          <p14:tracePt t="57922" x="5180013" y="5991225"/>
          <p14:tracePt t="57950" x="5197475" y="5991225"/>
          <p14:tracePt t="57982" x="5259388" y="5983288"/>
          <p14:tracePt t="57985" x="5286375" y="5983288"/>
          <p14:tracePt t="58017" x="5340350" y="5973763"/>
          <p14:tracePt t="58027" x="5357813" y="5973763"/>
          <p14:tracePt t="58050" x="5367338" y="5973763"/>
          <p14:tracePt t="58082" x="5402263" y="5973763"/>
          <p14:tracePt t="58096" x="5411788" y="5973763"/>
          <p14:tracePt t="58123" x="5419725" y="5973763"/>
          <p14:tracePt t="58151" x="5429250" y="5973763"/>
          <p14:tracePt t="58300" x="5429250" y="5983288"/>
        </p14:tracePtLst>
      </p14:laserTrace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Centralized Algorithm (No Caching)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1" y="170183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input I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5457494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ListEditReceived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000" y="604344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ListEditDisplayed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6600" y="1168437"/>
            <a:ext cx="2209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Slave UI Thread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081316" y="4915676"/>
            <a:ext cx="2775626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Slave Receiving Thread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54330" y="360504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ListEditReceived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4330" y="4191000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ListEditSent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to Others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95600" y="3097829"/>
            <a:ext cx="3249929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Master Receiving Thread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373380" y="2287790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 should be followed by matching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ListEditInput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and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ListEditSent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 Master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965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66"/>
    </mc:Choice>
    <mc:Fallback xmlns="">
      <p:transition spd="slow" advTm="124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80" x="5438775" y="5983288"/>
          <p14:tracePt t="5345" x="5438775" y="5991225"/>
          <p14:tracePt t="5392" x="5438775" y="6037263"/>
          <p14:tracePt t="5403" x="5429250" y="6062663"/>
          <p14:tracePt t="5422" x="5384800" y="6153150"/>
          <p14:tracePt t="5434" x="5348288" y="6180138"/>
          <p14:tracePt t="5454" x="5180013" y="6303963"/>
          <p14:tracePt t="5465" x="5099050" y="6348413"/>
          <p14:tracePt t="5485" x="4929188" y="6419850"/>
          <p14:tracePt t="5497" x="4884738" y="6438900"/>
          <p14:tracePt t="5516" x="4741863" y="6510338"/>
          <p14:tracePt t="5528" x="4660900" y="6527800"/>
          <p14:tracePt t="5548" x="4446588" y="6589713"/>
          <p14:tracePt t="5559" x="4367213" y="6626225"/>
          <p14:tracePt t="5578" x="4116388" y="6688138"/>
          <p14:tracePt t="5590" x="4027488" y="6705600"/>
          <p14:tracePt t="5609" x="3956050" y="6724650"/>
          <p14:tracePt t="5622" x="3938588" y="6732588"/>
          <p14:tracePt t="5639" x="3929063" y="6732588"/>
          <p14:tracePt t="5659" x="3919538" y="6732588"/>
          <p14:tracePt t="5670" x="3894138" y="6724650"/>
          <p14:tracePt t="5689" x="3848100" y="6688138"/>
          <p14:tracePt t="5703" x="3795713" y="6634163"/>
          <p14:tracePt t="5720" x="3705225" y="6483350"/>
          <p14:tracePt t="5734" x="3652838" y="6402388"/>
          <p14:tracePt t="5752" x="3562350" y="6180138"/>
          <p14:tracePt t="5767" x="3509963" y="6045200"/>
          <p14:tracePt t="5785" x="3419475" y="5653088"/>
          <p14:tracePt t="5805" x="3394075" y="5545138"/>
          <p14:tracePt t="5817" x="3340100" y="5224463"/>
          <p14:tracePt t="5834" x="3330575" y="5170488"/>
          <p14:tracePt t="5852" x="3286125" y="4857750"/>
          <p14:tracePt t="5868" x="3268663" y="4741863"/>
          <p14:tracePt t="5884" x="3224213" y="4446588"/>
          <p14:tracePt t="5902" x="3214688" y="4322763"/>
          <p14:tracePt t="5918" x="3160713" y="4000500"/>
          <p14:tracePt t="5934" x="3152775" y="3894138"/>
          <p14:tracePt t="5953" x="3116263" y="3562350"/>
          <p14:tracePt t="5972" x="3089275" y="3303588"/>
          <p14:tracePt t="5985" x="3081338" y="3232150"/>
          <p14:tracePt t="6010" x="3081338" y="3224213"/>
          <p14:tracePt t="6022" x="3071813" y="3197225"/>
          <p14:tracePt t="6035" x="3062288" y="3160713"/>
          <p14:tracePt t="6052" x="3054350" y="3143250"/>
          <p14:tracePt t="6068" x="3044825" y="3071813"/>
          <p14:tracePt t="6085" x="3036888" y="3036888"/>
          <p14:tracePt t="6102" x="2990850" y="2901950"/>
          <p14:tracePt t="6125" x="2973388" y="2840038"/>
          <p14:tracePt t="6135" x="2928938" y="2697163"/>
          <p14:tracePt t="6152" x="2911475" y="2643188"/>
          <p14:tracePt t="6169" x="2884488" y="2571750"/>
          <p14:tracePt t="6185" x="2884488" y="2562225"/>
          <p14:tracePt t="6202" x="2867025" y="2536825"/>
          <p14:tracePt t="6222" x="2867025" y="2527300"/>
          <p14:tracePt t="6256" x="2857500" y="2517775"/>
          <p14:tracePt t="6302" x="2847975" y="2517775"/>
          <p14:tracePt t="6329" x="2840038" y="2517775"/>
          <p14:tracePt t="6348" x="2822575" y="2517775"/>
          <p14:tracePt t="6382" x="2813050" y="2517775"/>
          <p14:tracePt t="6428" x="2803525" y="2517775"/>
          <p14:tracePt t="6453" x="2803525" y="2527300"/>
          <p14:tracePt t="6796" x="2803525" y="2536825"/>
          <p14:tracePt t="6809" x="2813050" y="2536825"/>
          <p14:tracePt t="6833" x="2822575" y="2554288"/>
          <p14:tracePt t="6867" x="2830513" y="2554288"/>
          <p14:tracePt t="6885" x="2840038" y="2554288"/>
          <p14:tracePt t="6913" x="2840038" y="2562225"/>
          <p14:tracePt t="7005" x="2840038" y="2571750"/>
          <p14:tracePt t="7024" x="2840038" y="2589213"/>
          <p14:tracePt t="7055" x="2830513" y="2598738"/>
          <p14:tracePt t="7068" x="2822575" y="2608263"/>
          <p14:tracePt t="7088" x="2813050" y="2616200"/>
          <p14:tracePt t="7114" x="2803525" y="2616200"/>
          <p14:tracePt t="7134" x="2768600" y="2643188"/>
          <p14:tracePt t="7146" x="2741613" y="2643188"/>
          <p14:tracePt t="7166" x="2687638" y="2660650"/>
          <p14:tracePt t="7178" x="2679700" y="2660650"/>
          <p14:tracePt t="7197" x="2616200" y="2679700"/>
          <p14:tracePt t="7230" x="2571750" y="2697163"/>
          <p14:tracePt t="7243" x="2554288" y="2705100"/>
          <p14:tracePt t="7262" x="2509838" y="2714625"/>
          <p14:tracePt t="7273" x="2482850" y="2714625"/>
          <p14:tracePt t="7292" x="2465388" y="2724150"/>
          <p14:tracePt t="7304" x="2455863" y="2724150"/>
          <p14:tracePt t="7324" x="2428875" y="2732088"/>
          <p14:tracePt t="7356" x="2419350" y="2732088"/>
          <p14:tracePt t="7367" x="2411413" y="2732088"/>
          <p14:tracePt t="7388" x="2393950" y="2732088"/>
          <p14:tracePt t="7400" x="2366963" y="2741613"/>
          <p14:tracePt t="7419" x="2357438" y="2741613"/>
          <p14:tracePt t="7433" x="2347913" y="2741613"/>
          <p14:tracePt t="7450" x="2339975" y="2741613"/>
          <p14:tracePt t="7476" x="2312988" y="2741613"/>
          <p14:tracePt t="7495" x="2286000" y="2741613"/>
          <p14:tracePt t="7507" x="2276475" y="2741613"/>
          <p14:tracePt t="7527" x="2268538" y="2741613"/>
          <p14:tracePt t="7540" x="2259013" y="2751138"/>
          <p14:tracePt t="7559" x="2251075" y="2751138"/>
          <p14:tracePt t="7592" x="2241550" y="2751138"/>
          <p14:tracePt t="7999" x="2259013" y="2751138"/>
          <p14:tracePt t="8013" x="2276475" y="2751138"/>
          <p14:tracePt t="8031" x="2322513" y="2751138"/>
          <p14:tracePt t="8043" x="2357438" y="2751138"/>
          <p14:tracePt t="8063" x="2455863" y="2759075"/>
          <p14:tracePt t="8073" x="2482850" y="2759075"/>
          <p14:tracePt t="8093" x="2571750" y="2776538"/>
          <p14:tracePt t="8104" x="2608263" y="2776538"/>
          <p14:tracePt t="8125" x="2732088" y="2795588"/>
          <p14:tracePt t="8136" x="2795588" y="2803525"/>
          <p14:tracePt t="8156" x="2901950" y="2813050"/>
          <p14:tracePt t="8167" x="2946400" y="2822575"/>
          <p14:tracePt t="8186" x="3044825" y="2830513"/>
          <p14:tracePt t="8204" x="3143250" y="2840038"/>
          <p14:tracePt t="8217" x="3170238" y="2840038"/>
          <p14:tracePt t="8236" x="3232150" y="2847975"/>
          <p14:tracePt t="8248" x="3241675" y="2847975"/>
          <p14:tracePt t="8268" x="3286125" y="2847975"/>
          <p14:tracePt t="8280" x="3313113" y="2847975"/>
          <p14:tracePt t="8298" x="3375025" y="2847975"/>
          <p14:tracePt t="8310" x="3411538" y="2847975"/>
          <p14:tracePt t="8328" x="3473450" y="2847975"/>
          <p14:tracePt t="8344" x="3500438" y="2847975"/>
          <p14:tracePt t="8368" x="3517900" y="2847975"/>
          <p14:tracePt t="8380" x="3536950" y="2847975"/>
          <p14:tracePt t="8409" x="3571875" y="2847975"/>
          <p14:tracePt t="8460" x="3598863" y="2847975"/>
          <p14:tracePt t="8471" x="3608388" y="2847975"/>
          <p14:tracePt t="8483" x="3625850" y="2847975"/>
          <p14:tracePt t="8503" x="3660775" y="2847975"/>
          <p14:tracePt t="8514" x="3687763" y="2847975"/>
          <p14:tracePt t="8534" x="3732213" y="2840038"/>
          <p14:tracePt t="8545" x="3759200" y="2840038"/>
          <p14:tracePt t="8565" x="3795713" y="2840038"/>
          <p14:tracePt t="8578" x="3813175" y="2840038"/>
          <p14:tracePt t="8596" x="3875088" y="2830513"/>
          <p14:tracePt t="8610" x="3902075" y="2830513"/>
          <p14:tracePt t="8636" x="3965575" y="2822575"/>
          <p14:tracePt t="8646" x="4054475" y="2822575"/>
          <p14:tracePt t="8660" x="4089400" y="2822575"/>
          <p14:tracePt t="8678" x="4214813" y="2822575"/>
          <p14:tracePt t="8694" x="4232275" y="2822575"/>
          <p14:tracePt t="8711" x="4303713" y="2822575"/>
          <p14:tracePt t="8727" x="4357688" y="2822575"/>
          <p14:tracePt t="8744" x="4446588" y="2822575"/>
          <p14:tracePt t="8761" x="4483100" y="2822575"/>
          <p14:tracePt t="8777" x="4589463" y="2822575"/>
          <p14:tracePt t="8794" x="4625975" y="2822575"/>
          <p14:tracePt t="8813" x="4679950" y="2822575"/>
          <p14:tracePt t="8828" x="4705350" y="2822575"/>
          <p14:tracePt t="8844" x="4759325" y="2813050"/>
          <p14:tracePt t="8861" x="4803775" y="2813050"/>
          <p14:tracePt t="8879" x="4822825" y="2813050"/>
          <p14:tracePt t="8898" x="4840288" y="2813050"/>
          <p14:tracePt t="8911" x="4848225" y="2813050"/>
          <p14:tracePt t="8930" x="4875213" y="2803525"/>
          <p14:tracePt t="8945" x="4884738" y="2803525"/>
          <p14:tracePt t="9036" x="4884738" y="2795588"/>
          <p14:tracePt t="9346" x="4884738" y="2786063"/>
          <p14:tracePt t="9367" x="4902200" y="2786063"/>
          <p14:tracePt t="9379" x="4929188" y="2776538"/>
          <p14:tracePt t="9399" x="4965700" y="2768600"/>
          <p14:tracePt t="9411" x="4991100" y="2759075"/>
          <p14:tracePt t="9430" x="5089525" y="2751138"/>
          <p14:tracePt t="9441" x="5143500" y="2751138"/>
          <p14:tracePt t="9461" x="5232400" y="2751138"/>
          <p14:tracePt t="9474" x="5276850" y="2751138"/>
          <p14:tracePt t="9493" x="5375275" y="2741613"/>
          <p14:tracePt t="9504" x="5419725" y="2741613"/>
          <p14:tracePt t="9523" x="5545138" y="2741613"/>
          <p14:tracePt t="9536" x="5616575" y="2741613"/>
          <p14:tracePt t="9554" x="5768975" y="2741613"/>
          <p14:tracePt t="9574" x="5902325" y="2741613"/>
          <p14:tracePt t="9586" x="5946775" y="2741613"/>
          <p14:tracePt t="9605" x="6054725" y="2751138"/>
          <p14:tracePt t="9615" x="6108700" y="2751138"/>
          <p14:tracePt t="9635" x="6197600" y="2751138"/>
          <p14:tracePt t="9647" x="6224588" y="2751138"/>
          <p14:tracePt t="9666" x="6303963" y="2751138"/>
          <p14:tracePt t="9681" x="6340475" y="2751138"/>
          <p14:tracePt t="9698" x="6419850" y="2759075"/>
          <p14:tracePt t="9714" x="6456363" y="2759075"/>
          <p14:tracePt t="9731" x="6527800" y="2759075"/>
          <p14:tracePt t="9748" x="6545263" y="2759075"/>
          <p14:tracePt t="9764" x="6599238" y="2759075"/>
          <p14:tracePt t="9781" x="6626225" y="2759075"/>
          <p14:tracePt t="9798" x="6634163" y="2759075"/>
          <p14:tracePt t="9814" x="6643688" y="2759075"/>
          <p14:tracePt t="9838" x="6670675" y="2759075"/>
          <p14:tracePt t="9850" x="6680200" y="2759075"/>
          <p14:tracePt t="9869" x="6688138" y="2759075"/>
          <p14:tracePt t="9918" x="6697663" y="2759075"/>
          <p14:tracePt t="10010" x="6697663" y="2751138"/>
          <p14:tracePt t="10078" x="6715125" y="2741613"/>
          <p14:tracePt t="10090" x="6724650" y="2741613"/>
          <p14:tracePt t="10102" x="6751638" y="2741613"/>
          <p14:tracePt t="10121" x="6823075" y="2732088"/>
          <p14:tracePt t="10140" x="6840538" y="2732088"/>
          <p14:tracePt t="10154" x="6919913" y="2714625"/>
          <p14:tracePt t="10166" x="6946900" y="2714625"/>
          <p14:tracePt t="10185" x="7010400" y="2697163"/>
          <p14:tracePt t="10199" x="7045325" y="2697163"/>
          <p14:tracePt t="10217" x="7116763" y="2687638"/>
          <p14:tracePt t="10233" x="7134225" y="2687638"/>
          <p14:tracePt t="10249" x="7188200" y="2679700"/>
          <p14:tracePt t="10266" x="7197725" y="2679700"/>
          <p14:tracePt t="10284" x="7232650" y="2670175"/>
          <p14:tracePt t="10299" x="7251700" y="2670175"/>
          <p14:tracePt t="10316" x="7304088" y="2660650"/>
          <p14:tracePt t="10333" x="7331075" y="2660650"/>
          <p14:tracePt t="10350" x="7375525" y="2660650"/>
          <p14:tracePt t="10366" x="7394575" y="2660650"/>
          <p14:tracePt t="10387" x="7402513" y="2660650"/>
          <p14:tracePt t="10431" x="7412038" y="2660650"/>
          <p14:tracePt t="10517" x="7419975" y="2660650"/>
          <p14:tracePt t="10675" x="7412038" y="2660650"/>
          <p14:tracePt t="10699" x="7394575" y="2660650"/>
          <p14:tracePt t="10719" x="7367588" y="2660650"/>
          <p14:tracePt t="10746" x="7340600" y="2679700"/>
          <p14:tracePt t="10757" x="7323138" y="2687638"/>
          <p14:tracePt t="10770" x="7277100" y="2697163"/>
          <p14:tracePt t="10782" x="7215188" y="2732088"/>
          <p14:tracePt t="10794" x="7161213" y="2751138"/>
          <p14:tracePt t="10814" x="7018338" y="2795588"/>
          <p14:tracePt t="10825" x="6973888" y="2803525"/>
          <p14:tracePt t="10844" x="6875463" y="2847975"/>
          <p14:tracePt t="10856" x="6804025" y="2867025"/>
          <p14:tracePt t="10876" x="6527800" y="2965450"/>
          <p14:tracePt t="10888" x="6402388" y="3009900"/>
          <p14:tracePt t="10907" x="5973763" y="3125788"/>
          <p14:tracePt t="10919" x="5884863" y="3160713"/>
          <p14:tracePt t="10938" x="5795963" y="3197225"/>
          <p14:tracePt t="10968" x="5786438" y="3205163"/>
          <p14:tracePt t="10988" x="5751513" y="3214688"/>
          <p14:tracePt t="11000" x="5715000" y="3232150"/>
          <p14:tracePt t="11019" x="5643563" y="3251200"/>
          <p14:tracePt t="11032" x="5599113" y="3259138"/>
          <p14:tracePt t="11052" x="5537200" y="3276600"/>
          <p14:tracePt t="11064" x="5510213" y="3295650"/>
          <p14:tracePt t="11084" x="5473700" y="3303588"/>
          <p14:tracePt t="11095" x="5446713" y="3313113"/>
          <p14:tracePt t="11113" x="5394325" y="3348038"/>
          <p14:tracePt t="11125" x="5375275" y="3367088"/>
          <p14:tracePt t="11145" x="5322888" y="3402013"/>
          <p14:tracePt t="11156" x="5303838" y="3429000"/>
          <p14:tracePt t="11175" x="5224463" y="3517900"/>
          <p14:tracePt t="11188" x="5205413" y="3536950"/>
          <p14:tracePt t="11207" x="5160963" y="3589338"/>
          <p14:tracePt t="11219" x="5143500" y="3625850"/>
          <p14:tracePt t="11238" x="5081588" y="3741738"/>
          <p14:tracePt t="11253" x="5054600" y="3776663"/>
          <p14:tracePt t="11270" x="5000625" y="3894138"/>
          <p14:tracePt t="11286" x="4973638" y="3946525"/>
          <p14:tracePt t="11304" x="4956175" y="4037013"/>
          <p14:tracePt t="11320" x="4946650" y="4143375"/>
          <p14:tracePt t="11336" x="4946650" y="4232275"/>
          <p14:tracePt t="11354" x="4946650" y="4348163"/>
          <p14:tracePt t="11370" x="4946650" y="4402138"/>
          <p14:tracePt t="11387" x="4946650" y="4537075"/>
          <p14:tracePt t="11404" x="4946650" y="4554538"/>
          <p14:tracePt t="11420" x="4965700" y="4670425"/>
          <p14:tracePt t="11437" x="4973638" y="4724400"/>
          <p14:tracePt t="11454" x="5000625" y="4965700"/>
          <p14:tracePt t="11472" x="5037138" y="5126038"/>
          <p14:tracePt t="11491" x="5072063" y="5295900"/>
          <p14:tracePt t="11504" x="5081588" y="5367338"/>
          <p14:tracePt t="11530" x="5099050" y="5446713"/>
          <p14:tracePt t="11544" x="5116513" y="5510213"/>
          <p14:tracePt t="11554" x="5153025" y="5572125"/>
          <p14:tracePt t="11570" x="5170488" y="5634038"/>
          <p14:tracePt t="11587" x="5205413" y="5741988"/>
          <p14:tracePt t="11604" x="5224463" y="5776913"/>
          <p14:tracePt t="11634" x="5276850" y="5867400"/>
          <p14:tracePt t="11648" x="5276850" y="5875338"/>
          <p14:tracePt t="11675" x="5295900" y="5902325"/>
          <p14:tracePt t="11694" x="5313363" y="5929313"/>
          <p14:tracePt t="11727" x="5313363" y="5938838"/>
          <p14:tracePt t="11850" x="5313363" y="5946775"/>
        </p14:tracePtLst>
      </p14:laserTrace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 Centralized Algorithm (Caching)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1" y="170183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input I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1" y="2316691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 should be followed by 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ListEditInput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ListEditForwarded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 Slave Proxy 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ListEditSent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to Master via Slave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5457494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ListEditReceived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000" y="604344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ListEditNotified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in Slave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ListEditDisplayed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6600" y="1168437"/>
            <a:ext cx="2209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Slave UI Thread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081316" y="4915676"/>
            <a:ext cx="2775626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Slave Receiving Thread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54330" y="360504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ListEditReceived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4330" y="4191000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ListEditSent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to Others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95600" y="3037656"/>
            <a:ext cx="3249929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Master Receiving Thread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222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662"/>
    </mc:Choice>
    <mc:Fallback xmlns="">
      <p:transition spd="slow" advTm="55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539" x="5313363" y="5938838"/>
          <p14:tracePt t="1621" x="5303838" y="5938838"/>
          <p14:tracePt t="1741" x="5295900" y="5938838"/>
          <p14:tracePt t="1760" x="5295900" y="5929313"/>
          <p14:tracePt t="1772" x="5276850" y="5902325"/>
          <p14:tracePt t="1791" x="5241925" y="5822950"/>
          <p14:tracePt t="1804" x="5224463" y="5759450"/>
          <p14:tracePt t="1823" x="5160963" y="5545138"/>
          <p14:tracePt t="1835" x="5143500" y="5446713"/>
          <p14:tracePt t="1855" x="5072063" y="5197475"/>
          <p14:tracePt t="1868" x="5045075" y="5099050"/>
          <p14:tracePt t="1886" x="4991100" y="4830763"/>
          <p14:tracePt t="1898" x="4973638" y="4741863"/>
          <p14:tracePt t="1918" x="4902200" y="4491038"/>
          <p14:tracePt t="1931" x="4884738" y="4429125"/>
          <p14:tracePt t="1949" x="4848225" y="4295775"/>
          <p14:tracePt t="1964" x="4830763" y="4224338"/>
          <p14:tracePt t="1981" x="4759325" y="3990975"/>
          <p14:tracePt t="1998" x="4732338" y="3894138"/>
          <p14:tracePt t="2014" x="4633913" y="3616325"/>
          <p14:tracePt t="2031" x="4608513" y="3536950"/>
          <p14:tracePt t="2048" x="4598988" y="3536950"/>
          <p14:tracePt t="2071" x="4598988" y="3509963"/>
          <p14:tracePt t="2091" x="4598988" y="3455988"/>
          <p14:tracePt t="2102" x="4598988" y="3438525"/>
          <p14:tracePt t="2124" x="4589463" y="3384550"/>
          <p14:tracePt t="2134" x="4589463" y="3357563"/>
          <p14:tracePt t="2155" x="4589463" y="3340100"/>
          <p14:tracePt t="2180" x="4589463" y="3286125"/>
          <p14:tracePt t="2200" x="4589463" y="3179763"/>
          <p14:tracePt t="2227" x="4581525" y="3089275"/>
          <p14:tracePt t="2246" x="4572000" y="3044825"/>
          <p14:tracePt t="2266" x="4572000" y="3000375"/>
          <p14:tracePt t="2292" x="4572000" y="2965450"/>
          <p14:tracePt t="2305" x="4572000" y="2946400"/>
          <p14:tracePt t="2325" x="4572000" y="2894013"/>
          <p14:tracePt t="2344" x="4562475" y="2830513"/>
          <p14:tracePt t="2356" x="4562475" y="2813050"/>
          <p14:tracePt t="2368" x="4554538" y="2813050"/>
          <p14:tracePt t="2416" x="4554538" y="2803525"/>
          <p14:tracePt t="2435" x="4545013" y="2776538"/>
          <p14:tracePt t="2453" x="4545013" y="2759075"/>
          <p14:tracePt t="2485" x="4545013" y="2741613"/>
          <p14:tracePt t="2498" x="4545013" y="2732088"/>
          <p14:tracePt t="2515" x="4545013" y="2714625"/>
          <p14:tracePt t="2543" x="4545013" y="2705100"/>
          <p14:tracePt t="2550" x="4545013" y="2697163"/>
          <p14:tracePt t="2568" x="4545013" y="2687638"/>
          <p14:tracePt t="2621" x="4545013" y="2679700"/>
          <p14:tracePt t="2672" x="4545013" y="2670175"/>
          <p14:tracePt t="2878" x="4545013" y="2660650"/>
          <p14:tracePt t="3082" x="4554538" y="2660650"/>
          <p14:tracePt t="3112" x="4572000" y="2660650"/>
          <p14:tracePt t="3124" x="4589463" y="2660650"/>
          <p14:tracePt t="3145" x="4643438" y="2660650"/>
          <p14:tracePt t="3155" x="4679950" y="2660650"/>
          <p14:tracePt t="3175" x="4751388" y="2670175"/>
          <p14:tracePt t="3186" x="4795838" y="2670175"/>
          <p14:tracePt t="3206" x="4867275" y="2679700"/>
          <p14:tracePt t="3217" x="4884738" y="2679700"/>
          <p14:tracePt t="3236" x="4946650" y="2679700"/>
          <p14:tracePt t="3255" x="5010150" y="2687638"/>
          <p14:tracePt t="3269" x="5037138" y="2687638"/>
          <p14:tracePt t="3286" x="5089525" y="2687638"/>
          <p14:tracePt t="3299" x="5116513" y="2697163"/>
          <p14:tracePt t="3319" x="5170488" y="2697163"/>
          <p14:tracePt t="3330" x="5197475" y="2697163"/>
          <p14:tracePt t="3350" x="5214938" y="2697163"/>
          <p14:tracePt t="3361" x="5224463" y="2705100"/>
          <p14:tracePt t="3381" x="5268913" y="2705100"/>
          <p14:tracePt t="3393" x="5295900" y="2705100"/>
          <p14:tracePt t="3413" x="5330825" y="2705100"/>
          <p14:tracePt t="3425" x="5357813" y="2705100"/>
          <p14:tracePt t="3457" x="5375275" y="2705100"/>
          <p14:tracePt t="3468" x="5402263" y="2705100"/>
          <p14:tracePt t="3488" x="5446713" y="2705100"/>
          <p14:tracePt t="3506" x="5456238" y="2705100"/>
          <p14:tracePt t="3518" x="5465763" y="2705100"/>
          <p14:tracePt t="3596" x="5473700" y="2705100"/>
          <p14:tracePt t="3869" x="5483225" y="2705100"/>
          <p14:tracePt t="17486" x="5483225" y="2697163"/>
          <p14:tracePt t="17595" x="5491163" y="2697163"/>
          <p14:tracePt t="17615" x="5518150" y="2697163"/>
          <p14:tracePt t="17625" x="5537200" y="2697163"/>
          <p14:tracePt t="17644" x="5554663" y="2697163"/>
          <p14:tracePt t="17656" x="5572125" y="2697163"/>
          <p14:tracePt t="17675" x="5634038" y="2697163"/>
          <p14:tracePt t="17687" x="5661025" y="2697163"/>
          <p14:tracePt t="17706" x="5741988" y="2697163"/>
          <p14:tracePt t="17718" x="5776913" y="2697163"/>
          <p14:tracePt t="17737" x="5848350" y="2705100"/>
          <p14:tracePt t="17752" x="5875338" y="2705100"/>
          <p14:tracePt t="17769" x="5938838" y="2705100"/>
          <p14:tracePt t="17785" x="5973763" y="2705100"/>
          <p14:tracePt t="17802" x="6197600" y="2705100"/>
          <p14:tracePt t="17819" x="6269038" y="2705100"/>
          <p14:tracePt t="17835" x="6456363" y="2705100"/>
          <p14:tracePt t="17852" x="6483350" y="2705100"/>
          <p14:tracePt t="17869" x="6589713" y="2705100"/>
          <p14:tracePt t="17886" x="6653213" y="2705100"/>
          <p14:tracePt t="17904" x="6688138" y="2697163"/>
          <p14:tracePt t="17919" x="6705600" y="2697163"/>
          <p14:tracePt t="17936" x="6777038" y="2697163"/>
          <p14:tracePt t="17955" x="6840538" y="2697163"/>
          <p14:tracePt t="17975" x="6919913" y="2697163"/>
          <p14:tracePt t="17986" x="6938963" y="2697163"/>
          <p14:tracePt t="18006" x="7018338" y="2697163"/>
          <p14:tracePt t="18019" x="7081838" y="2697163"/>
          <p14:tracePt t="18037" x="7188200" y="2705100"/>
          <p14:tracePt t="18054" x="7224713" y="2714625"/>
          <p14:tracePt t="18085" x="7251700" y="2714625"/>
          <p14:tracePt t="18095" x="7259638" y="2714625"/>
          <p14:tracePt t="18115" x="7313613" y="2714625"/>
          <p14:tracePt t="18127" x="7331075" y="2714625"/>
          <p14:tracePt t="18195" x="7313613" y="2714625"/>
          <p14:tracePt t="18206" x="7286625" y="2714625"/>
          <p14:tracePt t="18226" x="7269163" y="2714625"/>
          <p14:tracePt t="18238" x="7259638" y="2705100"/>
          <p14:tracePt t="18258" x="7215188" y="2697163"/>
          <p14:tracePt t="18269" x="7161213" y="2687638"/>
          <p14:tracePt t="18289" x="7037388" y="2687638"/>
          <p14:tracePt t="18301" x="6973888" y="2679700"/>
          <p14:tracePt t="18320" x="6911975" y="2679700"/>
          <p14:tracePt t="18331" x="6894513" y="2679700"/>
          <p14:tracePt t="18350" x="6840538" y="2670175"/>
          <p14:tracePt t="18362" x="6831013" y="2670175"/>
          <p14:tracePt t="18415" x="6823075" y="2660650"/>
          <p14:tracePt t="18479" x="6867525" y="2660650"/>
          <p14:tracePt t="18492" x="6929438" y="2670175"/>
          <p14:tracePt t="18503" x="6991350" y="2679700"/>
          <p14:tracePt t="18523" x="7126288" y="2697163"/>
          <p14:tracePt t="18547" x="7170738" y="2705100"/>
          <p14:tracePt t="18555" x="7358063" y="2714625"/>
          <p14:tracePt t="18571" x="7439025" y="2714625"/>
          <p14:tracePt t="18588" x="7572375" y="2724150"/>
          <p14:tracePt t="18605" x="7634288" y="2724150"/>
          <p14:tracePt t="18621" x="7823200" y="2724150"/>
          <p14:tracePt t="18638" x="7885113" y="2714625"/>
          <p14:tracePt t="18655" x="8018463" y="2697163"/>
          <p14:tracePt t="18672" x="8062913" y="2687638"/>
          <p14:tracePt t="18688" x="8099425" y="2679700"/>
          <p14:tracePt t="18731" x="8099425" y="2670175"/>
          <p14:tracePt t="18790" x="8081963" y="2625725"/>
          <p14:tracePt t="18802" x="8045450" y="2608263"/>
          <p14:tracePt t="18821" x="7956550" y="2571750"/>
          <p14:tracePt t="18833" x="7920038" y="2554288"/>
          <p14:tracePt t="18860" x="7823200" y="2554288"/>
          <p14:tracePt t="18872" x="7724775" y="2554288"/>
          <p14:tracePt t="18883" x="7572375" y="2554288"/>
          <p14:tracePt t="18896" x="7439025" y="2554288"/>
          <p14:tracePt t="18915" x="7072313" y="2554288"/>
          <p14:tracePt t="18935" x="6902450" y="2554288"/>
          <p14:tracePt t="18946" x="6813550" y="2554288"/>
          <p14:tracePt t="18965" x="6653213" y="2554288"/>
          <p14:tracePt t="18978" x="6608763" y="2554288"/>
          <p14:tracePt t="18995" x="6394450" y="2554288"/>
          <p14:tracePt t="19008" x="6303963" y="2554288"/>
          <p14:tracePt t="19027" x="6099175" y="2562225"/>
          <p14:tracePt t="19042" x="6037263" y="2562225"/>
          <p14:tracePt t="19057" x="5867400" y="2581275"/>
          <p14:tracePt t="19075" x="5840413" y="2581275"/>
          <p14:tracePt t="19090" x="5653088" y="2608263"/>
          <p14:tracePt t="19106" x="5562600" y="2608263"/>
          <p14:tracePt t="19125" x="5348288" y="2616200"/>
          <p14:tracePt t="19140" x="5126038" y="2633663"/>
          <p14:tracePt t="19156" x="5045075" y="2643188"/>
          <p14:tracePt t="19173" x="4965700" y="2652713"/>
          <p14:tracePt t="19190" x="4768850" y="2670175"/>
          <p14:tracePt t="19207" x="4687888" y="2679700"/>
          <p14:tracePt t="19223" x="4491038" y="2705100"/>
          <p14:tracePt t="19240" x="4375150" y="2714625"/>
          <p14:tracePt t="19257" x="4303713" y="2724150"/>
          <p14:tracePt t="19277" x="4251325" y="2741613"/>
          <p14:tracePt t="19311" x="4205288" y="2751138"/>
          <p14:tracePt t="19419" x="4224338" y="2751138"/>
          <p14:tracePt t="19432" x="4232275" y="2751138"/>
          <p14:tracePt t="19449" x="4268788" y="2768600"/>
          <p14:tracePt t="19462" x="4295775" y="2768600"/>
          <p14:tracePt t="19482" x="4357688" y="2795588"/>
          <p14:tracePt t="19497" x="4384675" y="2803525"/>
          <p14:tracePt t="19515" x="4473575" y="2847975"/>
          <p14:tracePt t="19526" x="4500563" y="2847975"/>
          <p14:tracePt t="19545" x="4537075" y="2857500"/>
          <p14:tracePt t="19558" x="4562475" y="2867025"/>
          <p14:tracePt t="19576" x="4616450" y="2874963"/>
          <p14:tracePt t="19588" x="4625975" y="2884488"/>
          <p14:tracePt t="19606" x="4679950" y="2894013"/>
          <p14:tracePt t="19626" x="4732338" y="2901950"/>
          <p14:tracePt t="19669" x="4786313" y="2911475"/>
          <p14:tracePt t="19688" x="4848225" y="2919413"/>
          <p14:tracePt t="19700" x="4867275" y="2928938"/>
          <p14:tracePt t="19719" x="4894263" y="2938463"/>
          <p14:tracePt t="19731" x="4911725" y="2938463"/>
          <p14:tracePt t="19752" x="4929188" y="2938463"/>
          <p14:tracePt t="19779" x="4938713" y="2938463"/>
          <p14:tracePt t="19812" x="4938713" y="2946400"/>
          <p14:tracePt t="19903" x="4929188" y="2946400"/>
          <p14:tracePt t="19921" x="4911725" y="2946400"/>
          <p14:tracePt t="19933" x="4902200" y="2946400"/>
          <p14:tracePt t="19953" x="4867275" y="2946400"/>
          <p14:tracePt t="19965" x="4848225" y="2946400"/>
          <p14:tracePt t="19985" x="4813300" y="2946400"/>
          <p14:tracePt t="20003" x="4795838" y="2946400"/>
          <p14:tracePt t="20014" x="4776788" y="2946400"/>
          <p14:tracePt t="20033" x="4768850" y="2946400"/>
          <p14:tracePt t="20046" x="4759325" y="2946400"/>
          <p14:tracePt t="20066" x="4732338" y="2946400"/>
          <p14:tracePt t="20076" x="4705350" y="2946400"/>
          <p14:tracePt t="20095" x="4652963" y="2946400"/>
          <p14:tracePt t="20108" x="4633913" y="2946400"/>
          <p14:tracePt t="20127" x="4598988" y="2946400"/>
          <p14:tracePt t="20153" x="4581525" y="2946400"/>
          <p14:tracePt t="20173" x="4562475" y="2946400"/>
          <p14:tracePt t="20191" x="4537075" y="2946400"/>
          <p14:tracePt t="20203" x="4518025" y="2955925"/>
          <p14:tracePt t="20223" x="4483100" y="2955925"/>
          <p14:tracePt t="20235" x="4473575" y="2955925"/>
          <p14:tracePt t="20256" x="4438650" y="2955925"/>
          <p14:tracePt t="20295" x="4419600" y="2965450"/>
          <p14:tracePt t="20315" x="4411663" y="2965450"/>
          <p14:tracePt t="20334" x="4384675" y="2965450"/>
          <p14:tracePt t="20345" x="4367213" y="2965450"/>
          <p14:tracePt t="20366" x="4340225" y="2965450"/>
          <p14:tracePt t="20376" x="4322763" y="2965450"/>
          <p14:tracePt t="20395" x="4295775" y="2965450"/>
          <p14:tracePt t="20408" x="4276725" y="2965450"/>
          <p14:tracePt t="20426" x="4241800" y="2965450"/>
          <p14:tracePt t="20454" x="4232275" y="2965450"/>
          <p14:tracePt t="20472" x="4214813" y="2965450"/>
          <p14:tracePt t="20505" x="4205288" y="2965450"/>
          <p14:tracePt t="20612" x="4214813" y="2965450"/>
          <p14:tracePt t="20631" x="4241800" y="2955925"/>
          <p14:tracePt t="20643" x="4268788" y="2955925"/>
          <p14:tracePt t="20662" x="4322763" y="2955925"/>
          <p14:tracePt t="20675" x="4348163" y="2955925"/>
          <p14:tracePt t="20693" x="4446588" y="2955925"/>
          <p14:tracePt t="20706" x="4491038" y="2955925"/>
          <p14:tracePt t="20724" x="4633913" y="2982913"/>
          <p14:tracePt t="20737" x="4679950" y="2990850"/>
          <p14:tracePt t="20756" x="4768850" y="2990850"/>
          <p14:tracePt t="20768" x="4803775" y="3000375"/>
          <p14:tracePt t="20787" x="4902200" y="3000375"/>
          <p14:tracePt t="20799" x="4929188" y="3000375"/>
          <p14:tracePt t="20819" x="5000625" y="3000375"/>
          <p14:tracePt t="20831" x="5010150" y="3000375"/>
          <p14:tracePt t="20849" x="5045075" y="3009900"/>
          <p14:tracePt t="20862" x="5072063" y="3009900"/>
          <p14:tracePt t="20881" x="5099050" y="3009900"/>
          <p14:tracePt t="20896" x="5126038" y="3009900"/>
          <p14:tracePt t="20913" x="5180013" y="3009900"/>
          <p14:tracePt t="20929" x="5205413" y="3009900"/>
          <p14:tracePt t="20946" x="5268913" y="3009900"/>
          <p14:tracePt t="20963" x="5330825" y="3000375"/>
          <p14:tracePt t="20979" x="5348288" y="3000375"/>
          <p14:tracePt t="20996" x="5375275" y="3000375"/>
          <p14:tracePt t="21037" x="5411788" y="3000375"/>
          <p14:tracePt t="21050" x="5419725" y="2990850"/>
          <p14:tracePt t="21071" x="5456238" y="2990850"/>
          <p14:tracePt t="21082" x="5473700" y="2990850"/>
          <p14:tracePt t="21101" x="5500688" y="2982913"/>
          <p14:tracePt t="21116" x="5510213" y="2982913"/>
          <p14:tracePt t="21133" x="5527675" y="2973388"/>
          <p14:tracePt t="21227" x="5537200" y="2973388"/>
          <p14:tracePt t="21254" x="5545138" y="2973388"/>
          <p14:tracePt t="21287" x="5562600" y="2973388"/>
          <p14:tracePt t="22577" x="5554663" y="2973388"/>
          <p14:tracePt t="23048" x="5554663" y="2965450"/>
          <p14:tracePt t="23067" x="5562600" y="2955925"/>
          <p14:tracePt t="23079" x="5599113" y="2955925"/>
          <p14:tracePt t="23099" x="5653088" y="2955925"/>
          <p14:tracePt t="23111" x="5680075" y="2955925"/>
          <p14:tracePt t="23130" x="5759450" y="2946400"/>
          <p14:tracePt t="23143" x="5803900" y="2938463"/>
          <p14:tracePt t="23162" x="5938838" y="2911475"/>
          <p14:tracePt t="23174" x="5991225" y="2911475"/>
          <p14:tracePt t="23194" x="6224588" y="2911475"/>
          <p14:tracePt t="23205" x="6348413" y="2911475"/>
          <p14:tracePt t="23224" x="6581775" y="2955925"/>
          <p14:tracePt t="23238" x="6643688" y="2955925"/>
          <p14:tracePt t="23255" x="6715125" y="2965450"/>
          <p14:tracePt t="23271" x="6742113" y="2965450"/>
          <p14:tracePt t="23288" x="6858000" y="2955925"/>
          <p14:tracePt t="23304" x="6919913" y="2946400"/>
          <p14:tracePt t="23321" x="7062788" y="2919413"/>
          <p14:tracePt t="23338" x="7134225" y="2901950"/>
          <p14:tracePt t="23354" x="7313613" y="2884488"/>
          <p14:tracePt t="23371" x="7394575" y="2874963"/>
          <p14:tracePt t="23388" x="7527925" y="2857500"/>
          <p14:tracePt t="23404" x="7589838" y="2847975"/>
          <p14:tracePt t="23421" x="7688263" y="2830513"/>
          <p14:tracePt t="23438" x="7724775" y="2822575"/>
          <p14:tracePt t="23455" x="7742238" y="2813050"/>
          <p14:tracePt t="23540" x="7732713" y="2813050"/>
          <p14:tracePt t="23553" x="7697788" y="2813050"/>
          <p14:tracePt t="23572" x="7545388" y="2822575"/>
          <p14:tracePt t="23584" x="7456488" y="2822575"/>
          <p14:tracePt t="23603" x="7232650" y="2830513"/>
          <p14:tracePt t="23615" x="7161213" y="2840038"/>
          <p14:tracePt t="23642" x="7054850" y="2847975"/>
          <p14:tracePt t="23655" x="6965950" y="2857500"/>
          <p14:tracePt t="23665" x="6867525" y="2867025"/>
          <p14:tracePt t="23678" x="6804025" y="2867025"/>
          <p14:tracePt t="23697" x="6581775" y="2884488"/>
          <p14:tracePt t="23709" x="6527800" y="2894013"/>
          <p14:tracePt t="23729" x="6438900" y="2894013"/>
          <p14:tracePt t="23741" x="6375400" y="2894013"/>
          <p14:tracePt t="23760" x="6242050" y="2901950"/>
          <p14:tracePt t="23773" x="6215063" y="2901950"/>
          <p14:tracePt t="23791" x="6116638" y="2911475"/>
          <p14:tracePt t="23807" x="6089650" y="2911475"/>
          <p14:tracePt t="23824" x="6010275" y="2911475"/>
          <p14:tracePt t="23839" x="5965825" y="2911475"/>
          <p14:tracePt t="23857" x="5786438" y="2884488"/>
          <p14:tracePt t="23873" x="5741988" y="2884488"/>
          <p14:tracePt t="23890" x="5608638" y="2874963"/>
          <p14:tracePt t="23907" x="5554663" y="2874963"/>
          <p14:tracePt t="23923" x="5491163" y="2874963"/>
          <p14:tracePt t="23940" x="5465763" y="2867025"/>
          <p14:tracePt t="23957" x="5438775" y="2867025"/>
          <p14:tracePt t="24101" x="5429250" y="2867025"/>
          <p14:tracePt t="24137" x="5429250" y="2857500"/>
          <p14:tracePt t="24165" x="5429250" y="2847975"/>
          <p14:tracePt t="24199" x="5438775" y="2847975"/>
          <p14:tracePt t="24324" x="5438775" y="2840038"/>
          <p14:tracePt t="24751" x="5429250" y="2840038"/>
          <p14:tracePt t="24953" x="5419725" y="2847975"/>
          <p14:tracePt t="24965" x="5411788" y="2857500"/>
          <p14:tracePt t="24984" x="5394325" y="2874963"/>
          <p14:tracePt t="25003" x="5367338" y="2911475"/>
          <p14:tracePt t="25017" x="5357813" y="2919413"/>
          <p14:tracePt t="25028" x="5340350" y="2928938"/>
          <p14:tracePt t="25048" x="5303838" y="2965450"/>
          <p14:tracePt t="25065" x="5259388" y="3000375"/>
          <p14:tracePt t="25079" x="5241925" y="3017838"/>
          <p14:tracePt t="25091" x="5224463" y="3027363"/>
          <p14:tracePt t="25110" x="5170488" y="3081338"/>
          <p14:tracePt t="25129" x="5126038" y="3125788"/>
          <p14:tracePt t="25140" x="5099050" y="3170238"/>
          <p14:tracePt t="25160" x="5054600" y="3214688"/>
          <p14:tracePt t="25172" x="5045075" y="3232150"/>
          <p14:tracePt t="25191" x="5000625" y="3286125"/>
          <p14:tracePt t="25217" x="4991100" y="3303588"/>
          <p14:tracePt t="25237" x="4946650" y="3367088"/>
          <p14:tracePt t="25248" x="4929188" y="3375025"/>
          <p14:tracePt t="25268" x="4902200" y="3429000"/>
          <p14:tracePt t="25280" x="4884738" y="3446463"/>
          <p14:tracePt t="25299" x="4840288" y="3509963"/>
          <p14:tracePt t="25318" x="4803775" y="3562350"/>
          <p14:tracePt t="25331" x="4795838" y="3581400"/>
          <p14:tracePt t="25349" x="4759325" y="3633788"/>
          <p14:tracePt t="25360" x="4741863" y="3652838"/>
          <p14:tracePt t="25380" x="4714875" y="3714750"/>
          <p14:tracePt t="25392" x="4705350" y="3732213"/>
          <p14:tracePt t="25412" x="4687888" y="3776663"/>
          <p14:tracePt t="25423" x="4679950" y="3803650"/>
          <p14:tracePt t="25441" x="4670425" y="3822700"/>
          <p14:tracePt t="25453" x="4660900" y="3840163"/>
          <p14:tracePt t="25472" x="4643438" y="3875088"/>
          <p14:tracePt t="25484" x="4633913" y="3902075"/>
          <p14:tracePt t="25504" x="4625975" y="3929063"/>
          <p14:tracePt t="25516" x="4616450" y="3938588"/>
          <p14:tracePt t="25553" x="4616450" y="4017963"/>
          <p14:tracePt t="25599" x="4616450" y="4027488"/>
          <p14:tracePt t="25633" x="4616450" y="4071938"/>
          <p14:tracePt t="25658" x="4643438" y="4081463"/>
          <p14:tracePt t="25738" x="4652963" y="4081463"/>
          <p14:tracePt t="25758" x="4652963" y="4054475"/>
          <p14:tracePt t="25769" x="4652963" y="4044950"/>
          <p14:tracePt t="25788" x="4643438" y="4017963"/>
          <p14:tracePt t="25898" x="4643438" y="4027488"/>
          <p14:tracePt t="25928" x="4652963" y="4037013"/>
          <p14:tracePt t="25988" x="4660900" y="4037013"/>
          <p14:tracePt t="26014" x="4687888" y="4037013"/>
          <p14:tracePt t="26025" x="4714875" y="4037013"/>
          <p14:tracePt t="26038" x="4724400" y="4037013"/>
          <p14:tracePt t="26049" x="4741863" y="4037013"/>
          <p14:tracePt t="26068" x="4751388" y="4037013"/>
          <p14:tracePt t="26088" x="4776788" y="4037013"/>
          <p14:tracePt t="26100" x="4786313" y="4027488"/>
          <p14:tracePt t="26118" x="4795838" y="4027488"/>
          <p14:tracePt t="26131" x="4822825" y="4017963"/>
          <p14:tracePt t="26150" x="4857750" y="4017963"/>
          <p14:tracePt t="26164" x="4875213" y="4017963"/>
          <p14:tracePt t="26181" x="4894263" y="4017963"/>
          <p14:tracePt t="26198" x="4911725" y="4017963"/>
          <p14:tracePt t="26214" x="4938713" y="4037013"/>
          <p14:tracePt t="26232" x="4956175" y="4037013"/>
          <p14:tracePt t="26248" x="4965700" y="4044950"/>
          <p14:tracePt t="26264" x="4983163" y="4054475"/>
          <p14:tracePt t="26281" x="5010150" y="4071938"/>
          <p14:tracePt t="26300" x="5018088" y="4081463"/>
          <p14:tracePt t="26314" x="5037138" y="4098925"/>
          <p14:tracePt t="26331" x="5045075" y="4108450"/>
          <p14:tracePt t="26348" x="5089525" y="4152900"/>
          <p14:tracePt t="26365" x="5170488" y="4224338"/>
          <p14:tracePt t="26381" x="5187950" y="4241800"/>
          <p14:tracePt t="26398" x="5205413" y="4268788"/>
          <p14:tracePt t="26490" x="5205413" y="4259263"/>
          <p14:tracePt t="26510" x="5205413" y="4251325"/>
          <p14:tracePt t="26571" x="5205413" y="4232275"/>
          <p14:tracePt t="26589" x="5197475" y="4205288"/>
          <p14:tracePt t="26601" x="5187950" y="4187825"/>
          <p14:tracePt t="26621" x="5153025" y="4133850"/>
          <p14:tracePt t="26633" x="5143500" y="4108450"/>
          <p14:tracePt t="26654" x="5116513" y="4062413"/>
          <p14:tracePt t="26666" x="5099050" y="4044950"/>
          <p14:tracePt t="26684" x="5072063" y="4017963"/>
          <p14:tracePt t="26698" x="5054600" y="4000500"/>
          <p14:tracePt t="26717" x="5010150" y="3965575"/>
          <p14:tracePt t="26728" x="4973638" y="3965575"/>
          <p14:tracePt t="26749" x="4894263" y="3956050"/>
          <p14:tracePt t="26759" x="4875213" y="3956050"/>
          <p14:tracePt t="26778" x="4786313" y="3956050"/>
          <p14:tracePt t="26806" x="4741863" y="3956050"/>
          <p14:tracePt t="26824" x="4652963" y="4000500"/>
          <p14:tracePt t="26858" x="4554538" y="4108450"/>
          <p14:tracePt t="26870" x="4527550" y="4160838"/>
          <p14:tracePt t="26889" x="4483100" y="4251325"/>
          <p14:tracePt t="26902" x="4465638" y="4276725"/>
          <p14:tracePt t="26921" x="4446588" y="4348163"/>
          <p14:tracePt t="26933" x="4438650" y="4375150"/>
          <p14:tracePt t="26953" x="4429125" y="4438650"/>
          <p14:tracePt t="26964" x="4429125" y="4465638"/>
          <p14:tracePt t="26984" x="4429125" y="4510088"/>
          <p14:tracePt t="26996" x="4429125" y="4537075"/>
          <p14:tracePt t="27014" x="4429125" y="4562475"/>
          <p14:tracePt t="27025" x="4429125" y="4589463"/>
          <p14:tracePt t="27047" x="4446588" y="4643438"/>
          <p14:tracePt t="27055" x="4473575" y="4687888"/>
          <p14:tracePt t="27075" x="4491038" y="4705350"/>
          <p14:tracePt t="27094" x="4510088" y="4724400"/>
          <p14:tracePt t="27106" x="4518025" y="4732338"/>
          <p14:tracePt t="27125" x="4537075" y="4741863"/>
          <p14:tracePt t="27139" x="4562475" y="4741863"/>
          <p14:tracePt t="27155" x="4616450" y="4751388"/>
          <p14:tracePt t="27170" x="4633913" y="4751388"/>
          <p14:tracePt t="27187" x="4687888" y="4759325"/>
          <p14:tracePt t="27201" x="4724400" y="4768850"/>
          <p14:tracePt t="27219" x="4795838" y="4768850"/>
          <p14:tracePt t="27234" x="4840288" y="4776788"/>
          <p14:tracePt t="27251" x="4875213" y="4776788"/>
          <p14:tracePt t="27269" x="4902200" y="4776788"/>
          <p14:tracePt t="27284" x="4946650" y="4776788"/>
          <p14:tracePt t="27301" x="4965700" y="4776788"/>
          <p14:tracePt t="27318" x="5018088" y="4776788"/>
          <p14:tracePt t="27335" x="5054600" y="4768850"/>
          <p14:tracePt t="27351" x="5072063" y="4759325"/>
          <p14:tracePt t="27368" x="5133975" y="4751388"/>
          <p14:tracePt t="27385" x="5143500" y="4751388"/>
          <p14:tracePt t="27402" x="5153025" y="4751388"/>
          <p14:tracePt t="27420" x="5160963" y="4751388"/>
          <p14:tracePt t="27439" x="5160963" y="4741863"/>
          <p14:tracePt t="27516" x="5170488" y="4741863"/>
          <p14:tracePt t="27786" x="5153025" y="4776788"/>
          <p14:tracePt t="27798" x="5133975" y="4776788"/>
          <p14:tracePt t="27817" x="5108575" y="4830763"/>
          <p14:tracePt t="27829" x="5099050" y="4848225"/>
          <p14:tracePt t="27848" x="5072063" y="4929188"/>
          <p14:tracePt t="27860" x="5062538" y="4973638"/>
          <p14:tracePt t="27880" x="5062538" y="5072063"/>
          <p14:tracePt t="27892" x="5062538" y="5116513"/>
          <p14:tracePt t="27909" x="5062538" y="5187950"/>
          <p14:tracePt t="27921" x="5062538" y="5224463"/>
          <p14:tracePt t="27941" x="5062538" y="5286375"/>
          <p14:tracePt t="27954" x="5062538" y="5313363"/>
          <p14:tracePt t="27973" x="5054600" y="5375275"/>
          <p14:tracePt t="27987" x="5054600" y="5402263"/>
          <p14:tracePt t="28004" x="5054600" y="5473700"/>
          <p14:tracePt t="28020" x="5054600" y="5491163"/>
          <p14:tracePt t="28037" x="5045075" y="5562600"/>
          <p14:tracePt t="28054" x="5045075" y="5581650"/>
          <p14:tracePt t="28070" x="5045075" y="5634038"/>
          <p14:tracePt t="28087" x="5045075" y="5643563"/>
          <p14:tracePt t="28104" x="5045075" y="5680075"/>
          <p14:tracePt t="28121" x="5045075" y="5705475"/>
          <p14:tracePt t="28142" x="5045075" y="5724525"/>
          <p14:tracePt t="28161" x="5054600" y="5759450"/>
          <p14:tracePt t="28174" x="5062538" y="5776913"/>
          <p14:tracePt t="28193" x="5072063" y="5822950"/>
          <p14:tracePt t="28205" x="5072063" y="5840413"/>
          <p14:tracePt t="28225" x="5089525" y="5884863"/>
          <p14:tracePt t="28239" x="5099050" y="5902325"/>
          <p14:tracePt t="28255" x="5116513" y="5956300"/>
          <p14:tracePt t="28271" x="5126038" y="5973763"/>
          <p14:tracePt t="28289" x="5143500" y="6010275"/>
          <p14:tracePt t="28305" x="5143500" y="6018213"/>
          <p14:tracePt t="28331" x="5153025" y="6027738"/>
          <p14:tracePt t="28394" x="5153025" y="6037263"/>
          <p14:tracePt t="28412" x="5153025" y="6062663"/>
          <p14:tracePt t="28425" x="5153025" y="6072188"/>
          <p14:tracePt t="28444" x="5153025" y="6081713"/>
          <p14:tracePt t="28456" x="5153025" y="6089650"/>
          <p14:tracePt t="28489" x="5153025" y="6108700"/>
          <p14:tracePt t="28506" x="5160963" y="6134100"/>
          <p14:tracePt t="28519" x="5160963" y="6143625"/>
          <p14:tracePt t="28539" x="5160963" y="6153150"/>
          <p14:tracePt t="28550" x="5160963" y="6161088"/>
          <p14:tracePt t="28569" x="5160963" y="6170613"/>
          <p14:tracePt t="28944" x="5160963" y="6161088"/>
          <p14:tracePt t="29009" x="5160963" y="6153150"/>
          <p14:tracePt t="29022" x="5170488" y="6153150"/>
          <p14:tracePt t="29076" x="5180013" y="6143625"/>
          <p14:tracePt t="29120" x="5180013" y="6134100"/>
          <p14:tracePt t="29133" x="5180013" y="6126163"/>
          <p14:tracePt t="29152" x="5180013" y="6116638"/>
          <p14:tracePt t="29179" x="5187950" y="6108700"/>
          <p14:tracePt t="29197" x="5197475" y="6099175"/>
          <p14:tracePt t="29217" x="5205413" y="6072188"/>
          <p14:tracePt t="29230" x="5205413" y="6062663"/>
          <p14:tracePt t="29249" x="5224463" y="6037263"/>
          <p14:tracePt t="29259" x="5224463" y="6018213"/>
          <p14:tracePt t="29279" x="5232400" y="5991225"/>
          <p14:tracePt t="29291" x="5241925" y="5991225"/>
          <p14:tracePt t="29310" x="5251450" y="5956300"/>
          <p14:tracePt t="29321" x="5259388" y="5938838"/>
          <p14:tracePt t="29342" x="5268913" y="5902325"/>
          <p14:tracePt t="29354" x="5268913" y="5894388"/>
          <p14:tracePt t="29375" x="5286375" y="5857875"/>
          <p14:tracePt t="29387" x="5286375" y="5848350"/>
          <p14:tracePt t="29399" x="5295900" y="5830888"/>
          <p14:tracePt t="29420" x="5303838" y="5803900"/>
          <p14:tracePt t="29430" x="5303838" y="5786438"/>
          <p14:tracePt t="29450" x="5313363" y="5741988"/>
          <p14:tracePt t="29462" x="5322888" y="5732463"/>
          <p14:tracePt t="29481" x="5330825" y="5697538"/>
          <p14:tracePt t="29510" x="5330825" y="5688013"/>
          <p14:tracePt t="29673" x="5313363" y="5688013"/>
          <p14:tracePt t="29684" x="5303838" y="5688013"/>
          <p14:tracePt t="29717" x="5303838" y="5680075"/>
          <p14:tracePt t="29750" x="5295900" y="5680075"/>
          <p14:tracePt t="29776" x="5295900" y="5670550"/>
          <p14:tracePt t="29796" x="5286375" y="5653088"/>
          <p14:tracePt t="29810" x="5286375" y="5643563"/>
          <p14:tracePt t="29827" x="5286375" y="5616575"/>
          <p14:tracePt t="29839" x="5286375" y="5608638"/>
          <p14:tracePt t="29861" x="5286375" y="5589588"/>
          <p14:tracePt t="29871" x="5276850" y="5589588"/>
          <p14:tracePt t="29890" x="5276850" y="5572125"/>
          <p14:tracePt t="29919" x="5276850" y="5562600"/>
          <p14:tracePt t="29937" x="5276850" y="5545138"/>
          <p14:tracePt t="29977" x="5276850" y="5527675"/>
          <p14:tracePt t="30003" x="5276850" y="5510213"/>
          <p14:tracePt t="30066" x="5276850" y="5500688"/>
          <p14:tracePt t="30126" x="5268913" y="5500688"/>
          <p14:tracePt t="30140" x="5259388" y="5500688"/>
          <p14:tracePt t="30158" x="5251450" y="5518150"/>
          <p14:tracePt t="30170" x="5241925" y="5518150"/>
          <p14:tracePt t="30190" x="5232400" y="5537200"/>
          <p14:tracePt t="30203" x="5224463" y="5545138"/>
          <p14:tracePt t="30222" x="5197475" y="5581650"/>
          <p14:tracePt t="30234" x="5197475" y="5599113"/>
          <p14:tracePt t="30253" x="5180013" y="5634038"/>
          <p14:tracePt t="30264" x="5160963" y="5653088"/>
          <p14:tracePt t="30284" x="5160963" y="5688013"/>
          <p14:tracePt t="30297" x="5153025" y="5705475"/>
          <p14:tracePt t="30314" x="5133975" y="5741988"/>
          <p14:tracePt t="30328" x="5126038" y="5759450"/>
          <p14:tracePt t="30346" x="5108575" y="5813425"/>
          <p14:tracePt t="30362" x="5108575" y="5830888"/>
          <p14:tracePt t="30379" x="5099050" y="5875338"/>
          <p14:tracePt t="30395" x="5099050" y="5894388"/>
          <p14:tracePt t="30412" x="5099050" y="5956300"/>
          <p14:tracePt t="30430" x="5099050" y="5973763"/>
          <p14:tracePt t="30445" x="5099050" y="6027738"/>
          <p14:tracePt t="30462" x="5108575" y="6054725"/>
          <p14:tracePt t="30480" x="5108575" y="6108700"/>
          <p14:tracePt t="30496" x="5126038" y="6153150"/>
          <p14:tracePt t="30519" x="5133975" y="6188075"/>
          <p14:tracePt t="30537" x="5153025" y="6215063"/>
          <p14:tracePt t="30550" x="5160963" y="6232525"/>
          <p14:tracePt t="30567" x="5170488" y="6251575"/>
          <p14:tracePt t="30581" x="5180013" y="6251575"/>
          <p14:tracePt t="30600" x="5197475" y="6276975"/>
          <p14:tracePt t="30632" x="5214938" y="6296025"/>
          <p14:tracePt t="30660" x="5232400" y="6303963"/>
          <p14:tracePt t="30762" x="5241925" y="6313488"/>
          <p14:tracePt t="30814" x="5251450" y="6313488"/>
          <p14:tracePt t="30911" x="5259388" y="6313488"/>
          <p14:tracePt t="30960" x="5268913" y="6313488"/>
          <p14:tracePt t="30986" x="5286375" y="6313488"/>
          <p14:tracePt t="31005" x="5313363" y="6313488"/>
          <p14:tracePt t="31018" x="5340350" y="6323013"/>
          <p14:tracePt t="31038" x="5465763" y="6323013"/>
          <p14:tracePt t="31053" x="5510213" y="6330950"/>
          <p14:tracePt t="31070" x="5634038" y="6330950"/>
          <p14:tracePt t="31081" x="5661025" y="6330950"/>
          <p14:tracePt t="31101" x="5751513" y="6330950"/>
          <p14:tracePt t="31114" x="5776913" y="6330950"/>
          <p14:tracePt t="31132" x="5857875" y="6330950"/>
          <p14:tracePt t="31150" x="5973763" y="6330950"/>
          <p14:tracePt t="31164" x="5991225" y="6330950"/>
          <p14:tracePt t="31182" x="6054725" y="6330950"/>
          <p14:tracePt t="31198" x="6062663" y="6330950"/>
          <p14:tracePt t="31215" x="6126163" y="6330950"/>
          <p14:tracePt t="31340" x="6116638" y="6330950"/>
          <p14:tracePt t="31351" x="6108700" y="6330950"/>
          <p14:tracePt t="31370" x="6089650" y="6330950"/>
          <p14:tracePt t="31382" x="6081713" y="6323013"/>
          <p14:tracePt t="31401" x="6037263" y="6323013"/>
          <p14:tracePt t="31427" x="6010275" y="6323013"/>
          <p14:tracePt t="31446" x="5973763" y="6323013"/>
          <p14:tracePt t="31460" x="5956300" y="6323013"/>
          <p14:tracePt t="31477" x="5902325" y="6323013"/>
          <p14:tracePt t="31490" x="5884863" y="6323013"/>
          <p14:tracePt t="31509" x="5822950" y="6330950"/>
          <p14:tracePt t="31527" x="5759450" y="6330950"/>
          <p14:tracePt t="31554" x="5741988" y="6340475"/>
          <p14:tracePt t="31573" x="5688013" y="6340475"/>
          <p14:tracePt t="31586" x="5634038" y="6348413"/>
          <p14:tracePt t="31604" x="5608638" y="6357938"/>
          <p14:tracePt t="31618" x="5581650" y="6367463"/>
          <p14:tracePt t="31637" x="5537200" y="6375400"/>
          <p14:tracePt t="31649" x="5518150" y="6375400"/>
          <p14:tracePt t="31668" x="5465763" y="6384925"/>
          <p14:tracePt t="31681" x="5446713" y="6384925"/>
          <p14:tracePt t="31698" x="5384800" y="6384925"/>
          <p14:tracePt t="31711" x="5367338" y="6384925"/>
          <p14:tracePt t="31731" x="5340350" y="6384925"/>
          <p14:tracePt t="31757" x="5330825" y="6384925"/>
          <p14:tracePt t="31777" x="5322888" y="6375400"/>
          <p14:tracePt t="31788" x="5303838" y="6367463"/>
          <p14:tracePt t="31808" x="5268913" y="6313488"/>
          <p14:tracePt t="31821" x="5232400" y="6286500"/>
          <p14:tracePt t="31840" x="5197475" y="6242050"/>
          <p14:tracePt t="31851" x="5180013" y="6224588"/>
          <p14:tracePt t="31871" x="5153025" y="6197600"/>
          <p14:tracePt t="31889" x="5116513" y="6143625"/>
          <p14:tracePt t="31900" x="5099050" y="6126163"/>
          <p14:tracePt t="31921" x="5072063" y="6081713"/>
          <p14:tracePt t="31931" x="5054600" y="6054725"/>
          <p14:tracePt t="31951" x="5027613" y="6018213"/>
          <p14:tracePt t="31963" x="5010150" y="5991225"/>
          <p14:tracePt t="31982" x="4973638" y="5956300"/>
          <p14:tracePt t="31994" x="4965700" y="5938838"/>
          <p14:tracePt t="32012" x="4929188" y="5884863"/>
          <p14:tracePt t="32024" x="4919663" y="5875338"/>
          <p14:tracePt t="32056" x="4875213" y="5813425"/>
          <p14:tracePt t="32074" x="4848225" y="5768975"/>
          <p14:tracePt t="32086" x="4840288" y="5768975"/>
          <p14:tracePt t="32106" x="4803775" y="5715000"/>
          <p14:tracePt t="32124" x="4768850" y="5670550"/>
          <p14:tracePt t="32137" x="4751388" y="5653088"/>
          <p14:tracePt t="32156" x="4732338" y="5608638"/>
          <p14:tracePt t="32168" x="4714875" y="5589588"/>
          <p14:tracePt t="32187" x="4697413" y="5562600"/>
          <p14:tracePt t="32201" x="4687888" y="5545138"/>
          <p14:tracePt t="32220" x="4660900" y="5510213"/>
          <p14:tracePt t="32235" x="4652963" y="5491163"/>
          <p14:tracePt t="32252" x="4616450" y="5446713"/>
          <p14:tracePt t="32278" x="4608513" y="5419725"/>
          <p14:tracePt t="32297" x="4598988" y="5402263"/>
          <p14:tracePt t="32323" x="4589463" y="5394325"/>
          <p14:tracePt t="32495" x="4581525" y="5394325"/>
          <p14:tracePt t="32516" x="4581525" y="5402263"/>
          <p14:tracePt t="32529" x="4572000" y="5402263"/>
          <p14:tracePt t="32547" x="4572000" y="5419725"/>
          <p14:tracePt t="32560" x="4572000" y="5438775"/>
          <p14:tracePt t="32579" x="4572000" y="5465763"/>
          <p14:tracePt t="32592" x="4572000" y="5483225"/>
          <p14:tracePt t="32611" x="4572000" y="5527675"/>
          <p14:tracePt t="32623" x="4581525" y="5554663"/>
          <p14:tracePt t="32643" x="4598988" y="5626100"/>
          <p14:tracePt t="32655" x="4608513" y="5643563"/>
          <p14:tracePt t="32674" x="4625975" y="5697538"/>
          <p14:tracePt t="32686" x="4633913" y="5724525"/>
          <p14:tracePt t="32704" x="4660900" y="5795963"/>
          <p14:tracePt t="32721" x="4670425" y="5813425"/>
          <p14:tracePt t="32737" x="4687888" y="5857875"/>
          <p14:tracePt t="32753" x="4697413" y="5884863"/>
          <p14:tracePt t="32771" x="4724400" y="5938838"/>
          <p14:tracePt t="32787" x="4732338" y="5965825"/>
          <p14:tracePt t="32803" x="4741863" y="6000750"/>
          <p14:tracePt t="32820" x="4751388" y="6018213"/>
          <p14:tracePt t="32837" x="4759325" y="6037263"/>
          <p14:tracePt t="32854" x="4759325" y="6054725"/>
          <p14:tracePt t="32871" x="4776788" y="6099175"/>
          <p14:tracePt t="32887" x="4786313" y="6116638"/>
          <p14:tracePt t="32904" x="4813300" y="6161088"/>
          <p14:tracePt t="32921" x="4813300" y="6170613"/>
          <p14:tracePt t="32937" x="4822825" y="6197600"/>
          <p14:tracePt t="32954" x="4840288" y="6215063"/>
          <p14:tracePt t="32971" x="4840288" y="6224588"/>
          <p14:tracePt t="33004" x="4840288" y="6242050"/>
          <p14:tracePt t="33015" x="4848225" y="6251575"/>
          <p14:tracePt t="33034" x="4867275" y="6286500"/>
          <p14:tracePt t="33053" x="4867275" y="6313488"/>
          <p14:tracePt t="33114" x="4867275" y="6323013"/>
          <p14:tracePt t="33148" x="4875213" y="6323013"/>
          <p14:tracePt t="33189" x="4884738" y="6330950"/>
          <p14:tracePt t="33238" x="4894263" y="6330950"/>
          <p14:tracePt t="33251" x="4902200" y="6330950"/>
          <p14:tracePt t="33269" x="4911725" y="6330950"/>
          <p14:tracePt t="33289" x="4919663" y="6330950"/>
          <p14:tracePt t="33301" x="4929188" y="6330950"/>
          <p14:tracePt t="33319" x="4956175" y="6330950"/>
          <p14:tracePt t="33331" x="4965700" y="6330950"/>
          <p14:tracePt t="33351" x="5010150" y="6330950"/>
          <p14:tracePt t="33362" x="5045075" y="6330950"/>
          <p14:tracePt t="33382" x="5160963" y="6340475"/>
          <p14:tracePt t="33393" x="5187950" y="6340475"/>
          <p14:tracePt t="33412" x="5259388" y="6340475"/>
          <p14:tracePt t="33425" x="5276850" y="6340475"/>
          <p14:tracePt t="33443" x="5348288" y="6340475"/>
          <p14:tracePt t="33456" x="5367338" y="6340475"/>
          <p14:tracePt t="33475" x="5446713" y="6340475"/>
          <p14:tracePt t="33489" x="5491163" y="6340475"/>
          <p14:tracePt t="33507" x="5581650" y="6340475"/>
          <p14:tracePt t="33523" x="5626100" y="6340475"/>
          <p14:tracePt t="33539" x="5715000" y="6340475"/>
          <p14:tracePt t="33557" x="5751513" y="6340475"/>
          <p14:tracePt t="33573" x="5840413" y="6340475"/>
          <p14:tracePt t="33591" x="5875338" y="6340475"/>
          <p14:tracePt t="33606" x="5956300" y="6340475"/>
          <p14:tracePt t="33623" x="6000750" y="6330950"/>
          <p14:tracePt t="33640" x="6045200" y="6330950"/>
          <p14:tracePt t="33656" x="6081713" y="6330950"/>
          <p14:tracePt t="33673" x="6134100" y="6323013"/>
          <p14:tracePt t="33692" x="6153150" y="6323013"/>
          <p14:tracePt t="33706" x="6224588" y="6313488"/>
          <p14:tracePt t="33723" x="6286500" y="6303963"/>
          <p14:tracePt t="33741" x="6303963" y="6303963"/>
          <p14:tracePt t="33757" x="6367463" y="6286500"/>
          <p14:tracePt t="33777" x="6419850" y="6276975"/>
          <p14:tracePt t="33791" x="6438900" y="6276975"/>
          <p14:tracePt t="33807" x="6500813" y="6269038"/>
          <p14:tracePt t="33823" x="6518275" y="6269038"/>
          <p14:tracePt t="33841" x="6537325" y="6259513"/>
          <p14:tracePt t="33857" x="6589713" y="6242050"/>
          <p14:tracePt t="33874" x="6634163" y="6232525"/>
          <p14:tracePt t="33891" x="6653213" y="6224588"/>
          <p14:tracePt t="33907" x="6715125" y="6215063"/>
          <p14:tracePt t="33926" x="6732588" y="6215063"/>
          <p14:tracePt t="33946" x="6769100" y="6215063"/>
          <p14:tracePt t="33958" x="6786563" y="6205538"/>
          <p14:tracePt t="33978" x="6848475" y="6197600"/>
          <p14:tracePt t="33991" x="6858000" y="6197600"/>
          <p14:tracePt t="34010" x="6884988" y="6197600"/>
          <p14:tracePt t="34086" x="6894513" y="6197600"/>
          <p14:tracePt t="34327" x="6894513" y="6205538"/>
          <p14:tracePt t="34371" x="6894513" y="6215063"/>
          <p14:tracePt t="34383" x="6884988" y="6215063"/>
          <p14:tracePt t="34435" x="6884988" y="6224588"/>
          <p14:tracePt t="34479" x="6875463" y="6232525"/>
          <p14:tracePt t="34498" x="6858000" y="6232525"/>
          <p14:tracePt t="34510" x="6840538" y="6232525"/>
          <p14:tracePt t="34532" x="6813550" y="6242050"/>
          <p14:tracePt t="34543" x="6804025" y="6242050"/>
          <p14:tracePt t="34561" x="6751638" y="6259513"/>
          <p14:tracePt t="34573" x="6715125" y="6276975"/>
          <p14:tracePt t="34593" x="6634163" y="6296025"/>
          <p14:tracePt t="34604" x="6599238" y="6303963"/>
          <p14:tracePt t="34623" x="6537325" y="6323013"/>
          <p14:tracePt t="34637" x="6500813" y="6330950"/>
          <p14:tracePt t="34655" x="6456363" y="6340475"/>
          <p14:tracePt t="34666" x="6402388" y="6348413"/>
          <p14:tracePt t="34686" x="6224588" y="6375400"/>
          <p14:tracePt t="34698" x="6188075" y="6384925"/>
          <p14:tracePt t="34724" x="6161088" y="6384925"/>
          <p14:tracePt t="34736" x="6134100" y="6394450"/>
          <p14:tracePt t="34748" x="6116638" y="6402388"/>
          <p14:tracePt t="34766" x="6054725" y="6411913"/>
          <p14:tracePt t="34779" x="6027738" y="6419850"/>
          <p14:tracePt t="34921" x="5616575" y="6483350"/>
          <p14:tracePt t="34927" x="5554663" y="6483350"/>
          <p14:tracePt t="34944" x="5527675" y="6483350"/>
          <p14:tracePt t="34961" x="5483225" y="6483350"/>
          <p14:tracePt t="34978" x="5456238" y="6483350"/>
          <p14:tracePt t="34994" x="5394325" y="6483350"/>
          <p14:tracePt t="35012" x="5340350" y="6483350"/>
          <p14:tracePt t="35028" x="5116513" y="6411913"/>
          <p14:tracePt t="35058" x="5000625" y="6375400"/>
          <p14:tracePt t="35062" x="4983163" y="6367463"/>
          <p14:tracePt t="35082" x="4919663" y="6340475"/>
          <p14:tracePt t="35095" x="4894263" y="6330950"/>
          <p14:tracePt t="35113" x="4822825" y="6303963"/>
          <p14:tracePt t="35128" x="4786313" y="6296025"/>
          <p14:tracePt t="35145" x="4705350" y="6276975"/>
          <p14:tracePt t="35162" x="4670425" y="6276975"/>
          <p14:tracePt t="35178" x="4625975" y="6259513"/>
          <p14:tracePt t="35202" x="4608513" y="6251575"/>
          <p14:tracePt t="35269" x="4608513" y="6242050"/>
          <p14:tracePt t="35281" x="4625975" y="6242050"/>
          <p14:tracePt t="35301" x="4714875" y="6224588"/>
          <p14:tracePt t="35314" x="4741863" y="6224588"/>
          <p14:tracePt t="35325" x="4786313" y="6224588"/>
          <p14:tracePt t="35345" x="4795838" y="6224588"/>
          <p14:tracePt t="35364" x="4803775" y="6215063"/>
          <p14:tracePt t="35409" x="4830763" y="6205538"/>
          <p14:tracePt t="35422" x="4840288" y="6205538"/>
          <p14:tracePt t="35439" x="4867275" y="6197600"/>
          <p14:tracePt t="35458" x="4902200" y="6188075"/>
          <p14:tracePt t="35472" x="4929188" y="6180138"/>
          <p14:tracePt t="35489" x="4965700" y="6170613"/>
          <p14:tracePt t="35517" x="4983163" y="6161088"/>
          <p14:tracePt t="35536" x="4991100" y="6161088"/>
          <p14:tracePt t="35562" x="5000625" y="6161088"/>
          <p14:tracePt t="35672" x="4991100" y="6161088"/>
          <p14:tracePt t="35692" x="4983163" y="6161088"/>
          <p14:tracePt t="35742" x="4973638" y="6161088"/>
          <p14:tracePt t="35754" x="4965700" y="6161088"/>
          <p14:tracePt t="35773" x="4956175" y="6161088"/>
          <p14:tracePt t="35863" x="4946650" y="6161088"/>
          <p14:tracePt t="35955" x="4946650" y="6170613"/>
          <p14:tracePt t="36244" x="4938713" y="6170613"/>
          <p14:tracePt t="37232" x="4938713" y="6180138"/>
          <p14:tracePt t="37440" x="4938713" y="6188075"/>
          <p14:tracePt t="37514" x="4938713" y="6197600"/>
          <p14:tracePt t="37533" x="4938713" y="6205538"/>
          <p14:tracePt t="37564" x="4938713" y="6224588"/>
          <p14:tracePt t="37576" x="4938713" y="6232525"/>
          <p14:tracePt t="37595" x="4938713" y="6242050"/>
          <p14:tracePt t="37623" x="4946650" y="6242050"/>
          <p14:tracePt t="37643" x="4946650" y="6251575"/>
          <p14:tracePt t="37654" x="4946650" y="6259513"/>
          <p14:tracePt t="37675" x="4956175" y="6296025"/>
          <p14:tracePt t="37687" x="4956175" y="6313488"/>
          <p14:tracePt t="37705" x="4965700" y="6348413"/>
          <p14:tracePt t="37733" x="4965700" y="6357938"/>
          <p14:tracePt t="37751" x="4973638" y="6367463"/>
          <p14:tracePt t="37769" x="4983163" y="6375400"/>
          <p14:tracePt t="37781" x="4983163" y="6384925"/>
          <p14:tracePt t="37799" x="4983163" y="6394450"/>
          <p14:tracePt t="37811" x="4983163" y="6402388"/>
          <p14:tracePt t="37830" x="4991100" y="6411913"/>
          <p14:tracePt t="37843" x="4991100" y="6419850"/>
          <p14:tracePt t="37863" x="5000625" y="6438900"/>
          <p14:tracePt t="37909" x="5010150" y="6456363"/>
          <p14:tracePt t="37923" x="5010150" y="6465888"/>
          <p14:tracePt t="37953" x="5018088" y="6473825"/>
          <p14:tracePt t="37973" x="5018088" y="6483350"/>
          <p14:tracePt t="37984" x="5027613" y="6491288"/>
          <p14:tracePt t="38003" x="5027613" y="6510338"/>
          <p14:tracePt t="38016" x="5037138" y="6518275"/>
          <p14:tracePt t="38034" x="5037138" y="6527800"/>
          <p14:tracePt t="38046" x="5045075" y="6527800"/>
          <p14:tracePt t="38065" x="5045075" y="6537325"/>
          <p14:tracePt t="38084" x="5045075" y="6545263"/>
          <p14:tracePt t="38177" x="5045075" y="6554788"/>
          <p14:tracePt t="38225" x="5054600" y="6562725"/>
          <p14:tracePt t="38236" x="5054600" y="6572250"/>
          <p14:tracePt t="38256" x="5054600" y="6581775"/>
          <p14:tracePt t="38268" x="5054600" y="6589713"/>
          <p14:tracePt t="38286" x="5062538" y="6608763"/>
          <p14:tracePt t="38321" x="5072063" y="6616700"/>
          <p14:tracePt t="38331" x="5072063" y="6626225"/>
          <p14:tracePt t="38363" x="5072063" y="6634163"/>
          <p14:tracePt t="38383" x="5081588" y="6653213"/>
          <p14:tracePt t="38413" x="5089525" y="6670675"/>
          <p14:tracePt t="38494" x="5089525" y="6688138"/>
          <p14:tracePt t="38505" x="5099050" y="6705600"/>
          <p14:tracePt t="38518" x="5108575" y="6705600"/>
          <p14:tracePt t="38538" x="5108575" y="6715125"/>
          <p14:tracePt t="38571" x="5108575" y="6732588"/>
          <p14:tracePt t="38631" x="5116513" y="6751638"/>
          <p14:tracePt t="38651" x="5126038" y="6769100"/>
          <p14:tracePt t="38663" x="5126038" y="6777038"/>
          <p14:tracePt t="38701" x="5126038" y="6786563"/>
          <p14:tracePt t="38728" x="5133975" y="6796088"/>
          <p14:tracePt t="38787" x="5143500" y="6804025"/>
          <p14:tracePt t="38838" x="5143500" y="6813550"/>
          <p14:tracePt t="38887" x="5143500" y="6823075"/>
          <p14:tracePt t="38917" x="5153025" y="6831013"/>
          <p14:tracePt t="38943" x="5170488" y="6848475"/>
          <p14:tracePt t="38964" x="5197475" y="6848475"/>
          <p14:tracePt t="38973" x="5214938" y="6848475"/>
          <p14:tracePt t="38993" x="5259388" y="6848475"/>
          <p14:tracePt t="39013" x="5286375" y="6848475"/>
          <p14:tracePt t="39025" x="5295900" y="6848475"/>
          <p14:tracePt t="39056" x="5303838" y="6848475"/>
          <p14:tracePt t="39115" x="5322888" y="6848475"/>
          <p14:tracePt t="39135" x="5322888" y="6831013"/>
          <p14:tracePt t="39154" x="5322888" y="6813550"/>
          <p14:tracePt t="39164" x="5322888" y="6804025"/>
          <p14:tracePt t="39184" x="5322888" y="6742113"/>
          <p14:tracePt t="39197" x="5322888" y="6715125"/>
          <p14:tracePt t="39215" x="5303838" y="6643688"/>
          <p14:tracePt t="39228" x="5295900" y="6626225"/>
          <p14:tracePt t="39246" x="5286375" y="6616700"/>
          <p14:tracePt t="39274" x="5276850" y="6608763"/>
          <p14:tracePt t="39294" x="5214938" y="6572250"/>
          <p14:tracePt t="39305" x="5180013" y="6554788"/>
          <p14:tracePt t="39326" x="5089525" y="6537325"/>
          <p14:tracePt t="39338" x="5054600" y="6537325"/>
          <p14:tracePt t="39358" x="4965700" y="6537325"/>
          <p14:tracePt t="39376" x="4938713" y="6537325"/>
          <p14:tracePt t="39408" x="4813300" y="6562725"/>
          <p14:tracePt t="39419" x="4705350" y="6599238"/>
          <p14:tracePt t="39431" x="4679950" y="6616700"/>
          <p14:tracePt t="39450" x="4660900" y="6634163"/>
          <p14:tracePt t="39493" x="4633913" y="6670675"/>
          <p14:tracePt t="39514" x="4616450" y="6705600"/>
          <p14:tracePt t="39524" x="4616450" y="6724650"/>
          <p14:tracePt t="39543" x="4616450" y="6732588"/>
          <p14:tracePt t="39565" x="4616450" y="6742113"/>
          <p14:tracePt t="39577" x="4616450" y="6759575"/>
          <p14:tracePt t="39594" x="4616450" y="6777038"/>
          <p14:tracePt t="39610" x="4616450" y="6786563"/>
          <p14:tracePt t="39627" x="4633913" y="6813550"/>
          <p14:tracePt t="39643" x="4660900" y="6823075"/>
          <p14:tracePt t="39660" x="4687888" y="6831013"/>
          <p14:tracePt t="39687" x="4776788" y="6813550"/>
          <p14:tracePt t="39699" x="4803775" y="6796088"/>
          <p14:tracePt t="39719" x="4867275" y="6769100"/>
          <p14:tracePt t="39731" x="4902200" y="6751638"/>
          <p14:tracePt t="39751" x="4956175" y="6724650"/>
          <p14:tracePt t="39762" x="4973638" y="6715125"/>
          <p14:tracePt t="39781" x="5018088" y="6670675"/>
          <p14:tracePt t="39794" x="5037138" y="6653213"/>
          <p14:tracePt t="39814" x="5099050" y="6572250"/>
          <p14:tracePt t="39827" x="5116513" y="6537325"/>
          <p14:tracePt t="39845" x="5160963" y="6483350"/>
          <p14:tracePt t="39861" x="5170488" y="6465888"/>
          <p14:tracePt t="39878" x="5197475" y="6429375"/>
          <p14:tracePt t="39894" x="5197475" y="6402388"/>
          <p14:tracePt t="39911" x="5205413" y="6330950"/>
          <p14:tracePt t="39928" x="5214938" y="6251575"/>
          <p14:tracePt t="39945" x="5214938" y="6180138"/>
          <p14:tracePt t="39961" x="5214938" y="6153150"/>
          <p14:tracePt t="39978" x="5214938" y="6108700"/>
          <p14:tracePt t="39995" x="5214938" y="6089650"/>
          <p14:tracePt t="40014" x="5214938" y="6045200"/>
          <p14:tracePt t="40032" x="5205413" y="6027738"/>
          <p14:tracePt t="40046" x="5205413" y="6018213"/>
          <p14:tracePt t="40078" x="5170488" y="6000750"/>
          <p14:tracePt t="40091" x="5160963" y="5991225"/>
          <p14:tracePt t="40111" x="5126038" y="5983288"/>
          <p14:tracePt t="40121" x="5099050" y="5983288"/>
          <p14:tracePt t="40141" x="5054600" y="5983288"/>
          <p14:tracePt t="40154" x="5037138" y="5983288"/>
          <p14:tracePt t="40171" x="4983163" y="5991225"/>
          <p14:tracePt t="40191" x="4973638" y="6000750"/>
          <p14:tracePt t="40204" x="4973638" y="6010275"/>
          <p14:tracePt t="40222" x="4956175" y="6037263"/>
          <p14:tracePt t="40234" x="4946650" y="6054725"/>
          <p14:tracePt t="40254" x="4919663" y="6099175"/>
          <p14:tracePt t="40281" x="4919663" y="6108700"/>
          <p14:tracePt t="40299" x="4911725" y="6126163"/>
          <p14:tracePt t="40311" x="4911725" y="6143625"/>
          <p14:tracePt t="40330" x="4911725" y="6153150"/>
          <p14:tracePt t="40342" x="4911725" y="6170613"/>
          <p14:tracePt t="40361" x="4911725" y="6188075"/>
          <p14:tracePt t="40392" x="4919663" y="6215063"/>
          <p14:tracePt t="40404" x="4938713" y="6232525"/>
          <p14:tracePt t="40424" x="4983163" y="6259513"/>
          <p14:tracePt t="40442" x="5027613" y="6286500"/>
          <p14:tracePt t="40454" x="5045075" y="6296025"/>
          <p14:tracePt t="40474" x="5108575" y="6313488"/>
          <p14:tracePt t="40486" x="5116513" y="6313488"/>
          <p14:tracePt t="40506" x="5153025" y="6313488"/>
          <p14:tracePt t="40518" x="5170488" y="6313488"/>
          <p14:tracePt t="40530" x="5197475" y="6313488"/>
          <p14:tracePt t="40566" x="5276850" y="6303963"/>
          <p14:tracePt t="40582" x="5330825" y="6296025"/>
          <p14:tracePt t="40597" x="5357813" y="6296025"/>
          <p14:tracePt t="40614" x="5367338" y="6296025"/>
          <p14:tracePt t="40630" x="5384800" y="6286500"/>
          <p14:tracePt t="40647" x="5411788" y="6269038"/>
          <p14:tracePt t="40756" x="5411788" y="6259513"/>
          <p14:tracePt t="40769" x="5402263" y="6259513"/>
          <p14:tracePt t="40787" x="5394325" y="6259513"/>
          <p14:tracePt t="40798" x="5384800" y="6259513"/>
          <p14:tracePt t="40818" x="5367338" y="6259513"/>
          <p14:tracePt t="40829" x="5340350" y="6259513"/>
          <p14:tracePt t="40848" x="5303838" y="6251575"/>
          <p14:tracePt t="40880" x="5295900" y="6251575"/>
          <p14:tracePt t="40884" x="5251450" y="6251575"/>
          <p14:tracePt t="40915" x="5205413" y="6251575"/>
          <p14:tracePt t="40946" x="5187950" y="6251575"/>
          <p14:tracePt t="40959" x="5153025" y="6251575"/>
          <p14:tracePt t="40971" x="5126038" y="6251575"/>
          <p14:tracePt t="40990" x="5116513" y="6251575"/>
          <p14:tracePt t="41001" x="5099050" y="6259513"/>
          <p14:tracePt t="41021" x="5089525" y="6259513"/>
          <p14:tracePt t="41040" x="5081588" y="6269038"/>
          <p14:tracePt t="41068" x="5072063" y="6269038"/>
          <p14:tracePt t="41090" x="5054600" y="6269038"/>
          <p14:tracePt t="41102" x="5054600" y="6276975"/>
          <p14:tracePt t="41130" x="5045075" y="6286500"/>
          <p14:tracePt t="41149" x="5000625" y="6296025"/>
          <p14:tracePt t="41161" x="4991100" y="6303963"/>
          <p14:tracePt t="41184" x="4965700" y="6323013"/>
          <p14:tracePt t="41194" x="4956175" y="6323013"/>
          <p14:tracePt t="41214" x="4946650" y="6323013"/>
          <p14:tracePt t="41304" x="4946650" y="6330950"/>
          <p14:tracePt t="41317" x="4956175" y="6330950"/>
          <p14:tracePt t="41336" x="4983163" y="6330950"/>
          <p14:tracePt t="41348" x="5000625" y="6330950"/>
          <p14:tracePt t="41366" x="5027613" y="6330950"/>
          <p14:tracePt t="41385" x="5054600" y="6330950"/>
          <p14:tracePt t="41400" x="5072063" y="6330950"/>
          <p14:tracePt t="41432" x="5116513" y="6330950"/>
          <p14:tracePt t="41447" x="5143500" y="6340475"/>
          <p14:tracePt t="46213" x="5153025" y="6340475"/>
          <p14:tracePt t="46226" x="5170488" y="6330950"/>
          <p14:tracePt t="46244" x="5197475" y="6330950"/>
          <p14:tracePt t="46257" x="5214938" y="6330950"/>
          <p14:tracePt t="46277" x="5251450" y="6313488"/>
          <p14:tracePt t="46287" x="5259388" y="6303963"/>
          <p14:tracePt t="46307" x="5295900" y="6259513"/>
          <p14:tracePt t="46318" x="5313363" y="6242050"/>
          <p14:tracePt t="46338" x="5348288" y="6197600"/>
          <p14:tracePt t="46350" x="5357813" y="6188075"/>
          <p14:tracePt t="46369" x="5375275" y="6170613"/>
          <p14:tracePt t="46383" x="5394325" y="6153150"/>
          <p14:tracePt t="46402" x="5429250" y="6108700"/>
          <p14:tracePt t="46417" x="5446713" y="6089650"/>
          <p14:tracePt t="46434" x="5483225" y="6045200"/>
          <p14:tracePt t="46450" x="5483225" y="6027738"/>
          <p14:tracePt t="46467" x="5518150" y="5983288"/>
          <p14:tracePt t="46484" x="5537200" y="5946775"/>
          <p14:tracePt t="46500" x="5562600" y="5875338"/>
          <p14:tracePt t="46517" x="5572125" y="5848350"/>
          <p14:tracePt t="46534" x="5572125" y="5840413"/>
          <p14:tracePt t="46808" x="5581650" y="5840413"/>
          <p14:tracePt t="47026" x="5589588" y="5840413"/>
          <p14:tracePt t="47045" x="5599113" y="5840413"/>
          <p14:tracePt t="47072" x="5608638" y="5840413"/>
          <p14:tracePt t="47297" x="5616575" y="5840413"/>
          <p14:tracePt t="47594" x="5599113" y="5840413"/>
          <p14:tracePt t="47627" x="5572125" y="5840413"/>
          <p14:tracePt t="47639" x="5562600" y="5848350"/>
          <p14:tracePt t="47657" x="5510213" y="5867400"/>
          <p14:tracePt t="47669" x="5491163" y="5875338"/>
          <p14:tracePt t="47689" x="5429250" y="5884863"/>
          <p14:tracePt t="47701" x="5394325" y="5894388"/>
          <p14:tracePt t="47721" x="5330825" y="5911850"/>
          <p14:tracePt t="47732" x="5313363" y="5919788"/>
          <p14:tracePt t="47751" x="5268913" y="5938838"/>
          <p14:tracePt t="47770" x="5197475" y="5965825"/>
          <p14:tracePt t="47782" x="5170488" y="5983288"/>
          <p14:tracePt t="47801" x="5116513" y="6010275"/>
          <p14:tracePt t="47812" x="5072063" y="6027738"/>
          <p14:tracePt t="47832" x="5027613" y="6045200"/>
          <p14:tracePt t="47844" x="5000625" y="6062663"/>
          <p14:tracePt t="47864" x="4946650" y="6089650"/>
          <p14:tracePt t="47875" x="4929188" y="6108700"/>
          <p14:tracePt t="47894" x="4902200" y="6116638"/>
          <p14:tracePt t="47907" x="4894263" y="6134100"/>
          <p14:tracePt t="47925" x="4840288" y="6170613"/>
          <p14:tracePt t="47957" x="4822825" y="6197600"/>
          <p14:tracePt t="47970" x="4813300" y="6205538"/>
          <p14:tracePt t="47989" x="4786313" y="6251575"/>
          <p14:tracePt t="48001" x="4768850" y="6269038"/>
          <p14:tracePt t="48020" x="4741863" y="6303963"/>
          <p14:tracePt t="48031" x="4732338" y="6330950"/>
          <p14:tracePt t="48051" x="4705350" y="6357938"/>
          <p14:tracePt t="48064" x="4705350" y="6367463"/>
          <p14:tracePt t="48082" x="4705350" y="6394450"/>
          <p14:tracePt t="48093" x="4705350" y="6402388"/>
          <p14:tracePt t="48113" x="4705350" y="6446838"/>
          <p14:tracePt t="48131" x="4705350" y="6456363"/>
          <p14:tracePt t="48144" x="4705350" y="6465888"/>
          <p14:tracePt t="48163" x="4705350" y="6473825"/>
          <p14:tracePt t="48205" x="4705350" y="6491288"/>
          <p14:tracePt t="48224" x="4705350" y="6518275"/>
          <p14:tracePt t="48235" x="4714875" y="6527800"/>
          <p14:tracePt t="48289" x="4724400" y="6537325"/>
          <p14:tracePt t="48300" x="4732338" y="6537325"/>
          <p14:tracePt t="48319" x="4751388" y="6537325"/>
          <p14:tracePt t="48331" x="4776788" y="6545263"/>
          <p14:tracePt t="48349" x="4857750" y="6545263"/>
          <p14:tracePt t="48361" x="4894263" y="6545263"/>
          <p14:tracePt t="48380" x="4965700" y="6545263"/>
          <p14:tracePt t="48398" x="5027613" y="6545263"/>
          <p14:tracePt t="48411" x="5045075" y="6545263"/>
          <p14:tracePt t="48432" x="5099050" y="6537325"/>
          <p14:tracePt t="48444" x="5116513" y="6537325"/>
          <p14:tracePt t="48458" x="5126038" y="6527800"/>
          <p14:tracePt t="48474" x="5180013" y="6510338"/>
          <p14:tracePt t="48508" x="5214938" y="6491288"/>
          <p14:tracePt t="48552" x="5232400" y="6483350"/>
          <p14:tracePt t="48587" x="5232400" y="6473825"/>
        </p14:tracePtLst>
      </p14:laserTrace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General Centralized Algorithm: </a:t>
            </a:r>
            <a:r>
              <a:rPr lang="en-US" dirty="0" err="1" smtClean="0"/>
              <a:t>ListEdit</a:t>
            </a:r>
            <a:r>
              <a:rPr lang="en-US" dirty="0" smtClean="0"/>
              <a:t> </a:t>
            </a:r>
            <a:r>
              <a:rPr lang="en-US" dirty="0" smtClean="0">
                <a:sym typeface="Wingdings" panose="05000000000000000000" pitchFamily="2" charset="2"/>
              </a:rPr>
              <a:t> EDIT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1" y="170183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input I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1" y="2316691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 should be followed by 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EditInput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EditForwarded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EditSent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to Master via Slave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5457494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EditReceived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000" y="604344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EditNotified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in Slave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EditDisplayed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6600" y="1168437"/>
            <a:ext cx="2209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Slave UI Thread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081316" y="4915676"/>
            <a:ext cx="2775626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Slave Receiving Thread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54330" y="360504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EditReceived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4330" y="4191000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should be followed by </a:t>
            </a:r>
            <a:r>
              <a:rPr lang="en-US" dirty="0">
                <a:latin typeface="Calibri" pitchFamily="34" charset="0"/>
                <a:cs typeface="Calibri" pitchFamily="34" charset="0"/>
              </a:rPr>
              <a:t>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EditMade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EditSent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 Others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95600" y="3037656"/>
            <a:ext cx="3249929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Master Receiving Thread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05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155"/>
    </mc:Choice>
    <mc:Fallback xmlns="">
      <p:transition spd="slow" advTm="19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04" x="5224463" y="6465888"/>
          <p14:tracePt t="2152" x="5214938" y="6456363"/>
          <p14:tracePt t="2189" x="5214938" y="6438900"/>
          <p14:tracePt t="2199" x="5232400" y="6429375"/>
          <p14:tracePt t="2219" x="5276850" y="6375400"/>
          <p14:tracePt t="2231" x="5322888" y="6330950"/>
          <p14:tracePt t="2249" x="5446713" y="6188075"/>
          <p14:tracePt t="2263" x="5518150" y="6116638"/>
          <p14:tracePt t="2282" x="5697538" y="5857875"/>
          <p14:tracePt t="2294" x="5759450" y="5751513"/>
          <p14:tracePt t="2314" x="5983288" y="5375275"/>
          <p14:tracePt t="2325" x="6062663" y="5197475"/>
          <p14:tracePt t="2346" x="6357938" y="4589463"/>
          <p14:tracePt t="2357" x="6438900" y="4384675"/>
          <p14:tracePt t="2378" x="6688138" y="3776663"/>
          <p14:tracePt t="2391" x="6751638" y="3598863"/>
          <p14:tracePt t="2403" x="6823075" y="3419475"/>
          <p14:tracePt t="2423" x="6991350" y="2874963"/>
          <p14:tracePt t="2434" x="7037388" y="2679700"/>
          <p14:tracePt t="2453" x="7188200" y="2108200"/>
          <p14:tracePt t="2467" x="7242175" y="1928813"/>
          <p14:tracePt t="2485" x="7323138" y="1544638"/>
          <p14:tracePt t="2497" x="7340600" y="1465263"/>
          <p14:tracePt t="2515" x="7358063" y="1276350"/>
          <p14:tracePt t="2545" x="7358063" y="1214438"/>
          <p14:tracePt t="2562" x="7358063" y="1009650"/>
          <p14:tracePt t="2579" x="7358063" y="652463"/>
          <p14:tracePt t="2597" x="7358063" y="608013"/>
          <p14:tracePt t="2622" x="7348538" y="588963"/>
          <p14:tracePt t="2643" x="7331075" y="536575"/>
          <p14:tracePt t="2654" x="7323138" y="490538"/>
          <p14:tracePt t="2673" x="7304088" y="428625"/>
          <p14:tracePt t="2686" x="7304088" y="401638"/>
          <p14:tracePt t="2786" x="7259638" y="384175"/>
          <p14:tracePt t="2797" x="7251700" y="384175"/>
          <p14:tracePt t="2823" x="7259638" y="384175"/>
          <p14:tracePt t="2847" x="7251700" y="384175"/>
          <p14:tracePt t="2859" x="7251700" y="393700"/>
          <p14:tracePt t="2880" x="7251700" y="401638"/>
          <p14:tracePt t="2891" x="7251700" y="411163"/>
          <p14:tracePt t="2910" x="7242175" y="411163"/>
          <p14:tracePt t="2921" x="7242175" y="419100"/>
          <p14:tracePt t="3035" x="7242175" y="438150"/>
          <p14:tracePt t="3048" x="7242175" y="446088"/>
          <p14:tracePt t="3078" x="7242175" y="465138"/>
          <p14:tracePt t="3176" x="7242175" y="473075"/>
          <p14:tracePt t="3660" x="7242175" y="482600"/>
          <p14:tracePt t="4166" x="7242175" y="490538"/>
          <p14:tracePt t="4212" x="7232650" y="500063"/>
          <p14:tracePt t="4231" x="7205663" y="527050"/>
          <p14:tracePt t="4244" x="7197725" y="544513"/>
          <p14:tracePt t="4262" x="7161213" y="571500"/>
          <p14:tracePt t="4274" x="7153275" y="571500"/>
          <p14:tracePt t="4294" x="7153275" y="588963"/>
          <p14:tracePt t="4305" x="7134225" y="588963"/>
          <p14:tracePt t="4325" x="7108825" y="615950"/>
          <p14:tracePt t="4336" x="7099300" y="625475"/>
          <p14:tracePt t="4356" x="7054850" y="633413"/>
          <p14:tracePt t="4390" x="7054850" y="642938"/>
          <p14:tracePt t="4415" x="7045325" y="652463"/>
          <p14:tracePt t="4434" x="7037388" y="652463"/>
          <p14:tracePt t="4452" x="7018338" y="652463"/>
          <p14:tracePt t="4464" x="7018338" y="660400"/>
          <p14:tracePt t="4482" x="7010400" y="660400"/>
          <p14:tracePt t="4494" x="7000875" y="669925"/>
          <p14:tracePt t="4513" x="6991350" y="669925"/>
          <p14:tracePt t="4641" x="7010400" y="669925"/>
          <p14:tracePt t="4652" x="7037388" y="669925"/>
          <p14:tracePt t="4671" x="7126288" y="660400"/>
          <p14:tracePt t="4683" x="7188200" y="660400"/>
          <p14:tracePt t="4703" x="7304088" y="652463"/>
          <p14:tracePt t="4714" x="7367588" y="652463"/>
          <p14:tracePt t="4733" x="7491413" y="652463"/>
          <p14:tracePt t="4745" x="7527925" y="652463"/>
          <p14:tracePt t="4764" x="7589838" y="652463"/>
          <p14:tracePt t="4776" x="7626350" y="652463"/>
          <p14:tracePt t="4795" x="7680325" y="642938"/>
          <p14:tracePt t="4814" x="7742238" y="642938"/>
          <p14:tracePt t="4826" x="7769225" y="642938"/>
          <p14:tracePt t="4845" x="7796213" y="642938"/>
          <p14:tracePt t="4872" x="7840663" y="642938"/>
          <p14:tracePt t="4891" x="7858125" y="633413"/>
          <p14:tracePt t="4904" x="7867650" y="633413"/>
          <p14:tracePt t="4981" x="7848600" y="633413"/>
          <p14:tracePt t="5001" x="7786688" y="633413"/>
          <p14:tracePt t="5012" x="7751763" y="633413"/>
          <p14:tracePt t="5032" x="7616825" y="642938"/>
          <p14:tracePt t="5044" x="7537450" y="652463"/>
          <p14:tracePt t="5063" x="7313613" y="687388"/>
          <p14:tracePt t="5075" x="7188200" y="714375"/>
          <p14:tracePt t="5094" x="6848475" y="776288"/>
          <p14:tracePt t="5107" x="6724650" y="803275"/>
          <p14:tracePt t="5126" x="6384925" y="874713"/>
          <p14:tracePt t="5138" x="6242050" y="901700"/>
          <p14:tracePt t="5158" x="5724525" y="1000125"/>
          <p14:tracePt t="5185" x="5510213" y="1036638"/>
          <p14:tracePt t="5196" x="5322888" y="1081088"/>
          <p14:tracePt t="5209" x="5126038" y="1116013"/>
          <p14:tracePt t="5221" x="4938713" y="1143000"/>
          <p14:tracePt t="5238" x="4795838" y="1160463"/>
          <p14:tracePt t="5254" x="4313238" y="1231900"/>
          <p14:tracePt t="5271" x="4152900" y="1241425"/>
          <p14:tracePt t="5288" x="3884613" y="1241425"/>
          <p14:tracePt t="5305" x="3813175" y="1241425"/>
          <p14:tracePt t="5321" x="3509963" y="1223963"/>
          <p14:tracePt t="5338" x="3133725" y="1204913"/>
          <p14:tracePt t="5355" x="3036888" y="1204913"/>
          <p14:tracePt t="5372" x="2652713" y="1214438"/>
          <p14:tracePt t="5388" x="2554288" y="1214438"/>
          <p14:tracePt t="5405" x="2241550" y="1231900"/>
          <p14:tracePt t="5422" x="2214563" y="1231900"/>
          <p14:tracePt t="5439" x="2089150" y="1231900"/>
          <p14:tracePt t="5458" x="2009775" y="1231900"/>
          <p14:tracePt t="5473" x="1973263" y="1231900"/>
          <p14:tracePt t="5490" x="1822450" y="1231900"/>
          <p14:tracePt t="5505" x="1768475" y="1231900"/>
          <p14:tracePt t="5524" x="1687513" y="1231900"/>
          <p14:tracePt t="5539" x="1670050" y="1231900"/>
          <p14:tracePt t="5600" x="1670050" y="1214438"/>
          <p14:tracePt t="5612" x="1697038" y="1204913"/>
          <p14:tracePt t="5632" x="1741488" y="1196975"/>
          <p14:tracePt t="5645" x="1751013" y="1196975"/>
          <p14:tracePt t="5656" x="1776413" y="1196975"/>
          <p14:tracePt t="5675" x="1866900" y="1196975"/>
          <p14:tracePt t="5695" x="2081213" y="1241425"/>
          <p14:tracePt t="5707" x="2197100" y="1295400"/>
          <p14:tracePt t="5727" x="2562225" y="1446213"/>
          <p14:tracePt t="5741" x="2751138" y="1517650"/>
          <p14:tracePt t="5751" x="2938463" y="1598613"/>
          <p14:tracePt t="5770" x="3357563" y="1758950"/>
          <p14:tracePt t="5782" x="3446463" y="1803400"/>
          <p14:tracePt t="5802" x="3741738" y="1911350"/>
          <p14:tracePt t="5815" x="3840163" y="1938338"/>
          <p14:tracePt t="5833" x="4133850" y="2036763"/>
          <p14:tracePt t="5846" x="4197350" y="2062163"/>
          <p14:tracePt t="5866" x="4473575" y="2160588"/>
          <p14:tracePt t="5877" x="4545013" y="2187575"/>
          <p14:tracePt t="5896" x="4714875" y="2259013"/>
          <p14:tracePt t="5908" x="4741863" y="2276475"/>
          <p14:tracePt t="5927" x="4830763" y="2303463"/>
          <p14:tracePt t="5941" x="4857750" y="2322513"/>
          <p14:tracePt t="5976" x="4884738" y="2330450"/>
          <p14:tracePt t="6006" x="4911725" y="2347913"/>
        </p14:tracePtLst>
      </p14:laserTraceLst>
    </p:ext>
  </p:extLs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Centralized Architecture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1371600"/>
            <a:ext cx="4629955" cy="3472466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2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6"/>
    </mc:Choice>
    <mc:Fallback xmlns="">
      <p:transition spd="slow" advTm="21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911" x="4902200" y="2347913"/>
          <p14:tracePt t="3978" x="4902200" y="2339975"/>
          <p14:tracePt t="4011" x="4902200" y="2330450"/>
          <p14:tracePt t="4022" x="4902200" y="2312988"/>
          <p14:tracePt t="4042" x="4902200" y="2276475"/>
          <p14:tracePt t="4054" x="4894263" y="2259013"/>
          <p14:tracePt t="4073" x="4894263" y="2205038"/>
          <p14:tracePt t="4085" x="4884738" y="2187575"/>
          <p14:tracePt t="4104" x="4867275" y="2133600"/>
          <p14:tracePt t="4115" x="4857750" y="2108200"/>
          <p14:tracePt t="4135" x="4848225" y="2071688"/>
          <p14:tracePt t="4147" x="4848225" y="2036763"/>
          <p14:tracePt t="4165" x="4848225" y="2000250"/>
          <p14:tracePt t="4193" x="4848225" y="1973263"/>
          <p14:tracePt t="4227" x="4848225" y="1955800"/>
          <p14:tracePt t="4261" x="4848225" y="1946275"/>
          <p14:tracePt t="4292" x="4848225" y="1928813"/>
          <p14:tracePt t="4337" x="4848225" y="1919288"/>
          <p14:tracePt t="4605" x="4848225" y="1928813"/>
          <p14:tracePt t="4639" x="4830763" y="1938338"/>
          <p14:tracePt t="4651" x="4822825" y="1938338"/>
          <p14:tracePt t="4669" x="4786313" y="1955800"/>
          <p14:tracePt t="4681" x="4751388" y="1965325"/>
          <p14:tracePt t="4700" x="4697413" y="2000250"/>
          <p14:tracePt t="4720" x="4643438" y="2044700"/>
          <p14:tracePt t="4731" x="4625975" y="2062163"/>
          <p14:tracePt t="4743" x="4608513" y="2071688"/>
          <p14:tracePt t="4764" x="4537075" y="2133600"/>
          <p14:tracePt t="4775" x="4500563" y="2170113"/>
          <p14:tracePt t="4794" x="4375150" y="2259013"/>
          <p14:tracePt t="4814" x="4259263" y="2322513"/>
          <p14:tracePt t="4828" x="4224338" y="2339975"/>
          <p14:tracePt t="4838" x="4205288" y="2347913"/>
          <p14:tracePt t="4857" x="4125913" y="2393950"/>
          <p14:tracePt t="4876" x="4044950" y="2446338"/>
          <p14:tracePt t="4889" x="4017963" y="2455863"/>
          <p14:tracePt t="4907" x="3929063" y="2509838"/>
          <p14:tracePt t="4918" x="3902075" y="2527300"/>
          <p14:tracePt t="4938" x="3830638" y="2562225"/>
          <p14:tracePt t="4950" x="3813175" y="2571750"/>
          <p14:tracePt t="4969" x="3759200" y="2598738"/>
          <p14:tracePt t="5284" x="3751263" y="2589213"/>
          <p14:tracePt t="5329" x="3741738" y="2581275"/>
          <p14:tracePt t="5390" x="3732213" y="2571750"/>
          <p14:tracePt t="5408" x="3732213" y="2562225"/>
          <p14:tracePt t="5499" x="3732213" y="2544763"/>
          <p14:tracePt t="5518" x="3732213" y="2517775"/>
          <p14:tracePt t="5530" x="3741738" y="2517775"/>
          <p14:tracePt t="5583" x="3741738" y="2509838"/>
          <p14:tracePt t="5642" x="3741738" y="2500313"/>
          <p14:tracePt t="5661" x="3751263" y="2482850"/>
          <p14:tracePt t="5672" x="3751263" y="2473325"/>
          <p14:tracePt t="5692" x="3751263" y="2465388"/>
          <p14:tracePt t="5719" x="3751263" y="2455863"/>
          <p14:tracePt t="5738" x="3751263" y="2438400"/>
          <p14:tracePt t="5750" x="3751263" y="2419350"/>
          <p14:tracePt t="5770" x="3741738" y="2384425"/>
          <p14:tracePt t="5831" x="3741738" y="2374900"/>
          <p14:tracePt t="6003" x="3732213" y="2374900"/>
          <p14:tracePt t="6458" x="3724275" y="2374900"/>
          <p14:tracePt t="6525" x="3705225" y="2374900"/>
          <p14:tracePt t="6536" x="3697288" y="2374900"/>
          <p14:tracePt t="6555" x="3660775" y="2374900"/>
          <p14:tracePt t="6574" x="3616325" y="2374900"/>
          <p14:tracePt t="6601" x="3589338" y="2374900"/>
          <p14:tracePt t="6621" x="3527425" y="2384425"/>
          <p14:tracePt t="6633" x="3455988" y="2401888"/>
          <p14:tracePt t="6651" x="3330575" y="2438400"/>
          <p14:tracePt t="6664" x="3268663" y="2455863"/>
          <p14:tracePt t="6682" x="3170238" y="2509838"/>
          <p14:tracePt t="6694" x="3143250" y="2527300"/>
          <p14:tracePt t="6713" x="3062288" y="2571750"/>
          <p14:tracePt t="6724" x="3000375" y="2608263"/>
          <p14:tracePt t="6743" x="2884488" y="2679700"/>
          <p14:tracePt t="6756" x="2840038" y="2705100"/>
          <p14:tracePt t="6774" x="2759075" y="2751138"/>
          <p14:tracePt t="6795" x="2724150" y="2786063"/>
          <p14:tracePt t="6821" x="2705100" y="2803525"/>
          <p14:tracePt t="6839" x="2687638" y="2813050"/>
          <p14:tracePt t="6851" x="2687638" y="2822575"/>
          <p14:tracePt t="6869" x="2679700" y="2830513"/>
          <p14:tracePt t="6931" x="2679700" y="2840038"/>
          <p14:tracePt t="6951" x="2679700" y="2847975"/>
          <p14:tracePt t="6962" x="2679700" y="2857500"/>
          <p14:tracePt t="6982" x="2670175" y="2884488"/>
          <p14:tracePt t="6994" x="2670175" y="2894013"/>
          <p14:tracePt t="7012" x="2660650" y="2928938"/>
          <p14:tracePt t="7025" x="2660650" y="2946400"/>
          <p14:tracePt t="7061" x="2643188" y="3000375"/>
          <p14:tracePt t="7074" x="2643188" y="3036888"/>
          <p14:tracePt t="7088" x="2643188" y="3044825"/>
          <p14:tracePt t="7118" x="2643188" y="3054350"/>
          <p14:tracePt t="7138" x="2643188" y="3108325"/>
          <p14:tracePt t="7148" x="2643188" y="3116263"/>
          <p14:tracePt t="7168" x="2643188" y="3143250"/>
          <p14:tracePt t="7186" x="2643188" y="3170238"/>
          <p14:tracePt t="7198" x="2643188" y="3179763"/>
          <p14:tracePt t="7216" x="2643188" y="3187700"/>
          <p14:tracePt t="7245" x="2652713" y="3205163"/>
          <p14:tracePt t="7264" x="2670175" y="3232150"/>
          <p14:tracePt t="7275" x="2679700" y="3251200"/>
          <p14:tracePt t="7295" x="2697163" y="3276600"/>
          <p14:tracePt t="7307" x="2697163" y="3286125"/>
          <p14:tracePt t="7328" x="2724150" y="3313113"/>
          <p14:tracePt t="7339" x="2741613" y="3322638"/>
          <p14:tracePt t="7358" x="2786063" y="3357563"/>
          <p14:tracePt t="7370" x="2803525" y="3367088"/>
          <p14:tracePt t="7398" x="2847975" y="3384550"/>
          <p14:tracePt t="7409" x="2884488" y="3402013"/>
          <p14:tracePt t="7426" x="2911475" y="3411538"/>
          <p14:tracePt t="7439" x="2928938" y="3411538"/>
          <p14:tracePt t="7456" x="2990850" y="3429000"/>
          <p14:tracePt t="7473" x="3017838" y="3429000"/>
          <p14:tracePt t="7490" x="3081338" y="3438525"/>
          <p14:tracePt t="7506" x="3108325" y="3438525"/>
          <p14:tracePt t="7523" x="3143250" y="3438525"/>
          <p14:tracePt t="7563" x="3251200" y="3438525"/>
          <p14:tracePt t="7580" x="3276600" y="3438525"/>
          <p14:tracePt t="7592" x="3295650" y="3438525"/>
          <p14:tracePt t="7611" x="3340100" y="3429000"/>
          <p14:tracePt t="7625" x="3357563" y="3429000"/>
          <p14:tracePt t="7643" x="3375025" y="3419475"/>
          <p14:tracePt t="7655" x="3394075" y="3411538"/>
          <p14:tracePt t="7675" x="3446463" y="3384550"/>
          <p14:tracePt t="7686" x="3465513" y="3367088"/>
          <p14:tracePt t="7707" x="3517900" y="3340100"/>
          <p14:tracePt t="7719" x="3536950" y="3322638"/>
          <p14:tracePt t="7736" x="3544888" y="3303588"/>
          <p14:tracePt t="7749" x="3562350" y="3286125"/>
          <p14:tracePt t="7767" x="3589338" y="3224213"/>
          <p14:tracePt t="7778" x="3608388" y="3179763"/>
          <p14:tracePt t="7799" x="3608388" y="3098800"/>
          <p14:tracePt t="7810" x="3608388" y="3081338"/>
          <p14:tracePt t="7830" x="3598863" y="3000375"/>
          <p14:tracePt t="7842" x="3589338" y="2973388"/>
          <p14:tracePt t="7861" x="3571875" y="2911475"/>
          <p14:tracePt t="7874" x="3554413" y="2867025"/>
          <p14:tracePt t="7893" x="3527425" y="2803525"/>
          <p14:tracePt t="7908" x="3517900" y="2751138"/>
          <p14:tracePt t="7924" x="3482975" y="2687638"/>
          <p14:tracePt t="7951" x="3473450" y="2660650"/>
          <p14:tracePt t="7971" x="3465513" y="2660650"/>
          <p14:tracePt t="8005" x="3411538" y="2625725"/>
          <p14:tracePt t="8019" x="3375025" y="2616200"/>
          <p14:tracePt t="8037" x="3313113" y="2608263"/>
          <p14:tracePt t="8050" x="3286125" y="2608263"/>
          <p14:tracePt t="8062" x="3251200" y="2608263"/>
          <p14:tracePt t="8081" x="3143250" y="2616200"/>
          <p14:tracePt t="8093" x="3125788" y="2625725"/>
          <p14:tracePt t="8111" x="3036888" y="2643188"/>
          <p14:tracePt t="8125" x="2990850" y="2652713"/>
          <p14:tracePt t="8143" x="2919413" y="2670175"/>
          <p14:tracePt t="8162" x="2840038" y="2697163"/>
          <p14:tracePt t="8188" x="2813050" y="2714625"/>
          <p14:tracePt t="8210" x="2724150" y="2741613"/>
          <p14:tracePt t="8220" x="2679700" y="2759075"/>
          <p14:tracePt t="8239" x="2616200" y="2786063"/>
          <p14:tracePt t="8251" x="2589213" y="2795588"/>
          <p14:tracePt t="8270" x="2544763" y="2822575"/>
          <p14:tracePt t="8282" x="2527300" y="2830513"/>
          <p14:tracePt t="8302" x="2482850" y="2867025"/>
          <p14:tracePt t="8314" x="2465388" y="2884488"/>
          <p14:tracePt t="8332" x="2428875" y="2928938"/>
          <p14:tracePt t="8346" x="2419350" y="2946400"/>
          <p14:tracePt t="8365" x="2384425" y="2982913"/>
          <p14:tracePt t="8377" x="2374900" y="3000375"/>
          <p14:tracePt t="8395" x="2374900" y="3009900"/>
          <p14:tracePt t="8427" x="2374900" y="3054350"/>
          <p14:tracePt t="8439" x="2374900" y="3071813"/>
          <p14:tracePt t="8460" x="2374900" y="3133725"/>
          <p14:tracePt t="8471" x="2384425" y="3152775"/>
          <p14:tracePt t="8489" x="2393950" y="3179763"/>
          <p14:tracePt t="8501" x="2393950" y="3187700"/>
          <p14:tracePt t="8520" x="2411413" y="3241675"/>
          <p14:tracePt t="8539" x="2446338" y="3295650"/>
          <p14:tracePt t="8565" x="2455863" y="3313113"/>
          <p14:tracePt t="8570" x="2490788" y="3348038"/>
          <p14:tracePt t="8582" x="2500313" y="3367088"/>
          <p14:tracePt t="8601" x="2536825" y="3411538"/>
          <p14:tracePt t="8613" x="2544763" y="3438525"/>
          <p14:tracePt t="8632" x="2589213" y="3482975"/>
          <p14:tracePt t="8645" x="2608263" y="3509963"/>
          <p14:tracePt t="8663" x="2633663" y="3554413"/>
          <p14:tracePt t="8679" x="2660650" y="3581400"/>
          <p14:tracePt t="8694" x="2705100" y="3608388"/>
          <p14:tracePt t="8710" x="2714625" y="3633788"/>
          <p14:tracePt t="8727" x="2759075" y="3660775"/>
          <p14:tracePt t="8744" x="2768600" y="3670300"/>
          <p14:tracePt t="8760" x="2795588" y="3697288"/>
          <p14:tracePt t="8779" x="2822575" y="3697288"/>
          <p14:tracePt t="8794" x="2867025" y="3724275"/>
          <p14:tracePt t="8811" x="2894013" y="3732213"/>
          <p14:tracePt t="8827" x="2982913" y="3741738"/>
          <p14:tracePt t="8844" x="3000375" y="3741738"/>
          <p14:tracePt t="8861" x="3027363" y="3741738"/>
          <p14:tracePt t="8880" x="3062288" y="3741738"/>
          <p14:tracePt t="8894" x="3098800" y="3741738"/>
          <p14:tracePt t="8911" x="3152775" y="3732213"/>
          <p14:tracePt t="8929" x="3160713" y="3724275"/>
          <p14:tracePt t="8944" x="3232150" y="3714750"/>
          <p14:tracePt t="8962" x="3268663" y="3697288"/>
          <p14:tracePt t="8989" x="3295650" y="3687763"/>
          <p14:tracePt t="9010" x="3330575" y="3643313"/>
          <p14:tracePt t="9020" x="3340100" y="3643313"/>
          <p14:tracePt t="9039" x="3375025" y="3608388"/>
          <p14:tracePt t="9059" x="3419475" y="3562350"/>
          <p14:tracePt t="9071" x="3438525" y="3544888"/>
          <p14:tracePt t="9084" x="3465513" y="3500438"/>
          <p14:tracePt t="9102" x="3517900" y="3357563"/>
          <p14:tracePt t="9113" x="3517900" y="3303588"/>
          <p14:tracePt t="9134" x="3527425" y="3197225"/>
          <p14:tracePt t="9152" x="3527425" y="3116263"/>
          <p14:tracePt t="9164" x="3527425" y="3089275"/>
          <p14:tracePt t="9185" x="3527425" y="3044825"/>
          <p14:tracePt t="9196" x="3517900" y="3009900"/>
          <p14:tracePt t="9212" x="3517900" y="2990850"/>
          <p14:tracePt t="9229" x="3500438" y="2946400"/>
          <p14:tracePt t="9247" x="3490913" y="2928938"/>
          <p14:tracePt t="9274" x="3482975" y="2901950"/>
          <p14:tracePt t="9293" x="3465513" y="2894013"/>
          <p14:tracePt t="9305" x="3455988" y="2884488"/>
          <p14:tracePt t="9325" x="3429000" y="2857500"/>
          <p14:tracePt t="9337" x="3419475" y="2840038"/>
          <p14:tracePt t="9357" x="3411538" y="2840038"/>
          <p14:tracePt t="9401" x="3394075" y="2840038"/>
          <p14:tracePt t="9483" x="3394075" y="2847975"/>
          <p14:tracePt t="9496" x="3384550" y="2847975"/>
          <p14:tracePt t="9509" x="3384550" y="2857500"/>
          <p14:tracePt t="9527" x="3375025" y="2857500"/>
          <p14:tracePt t="9561" x="3375025" y="2867025"/>
          <p14:tracePt t="9587" x="3367088" y="2874963"/>
          <p14:tracePt t="9608" x="3348038" y="2901950"/>
          <p14:tracePt t="9620" x="3340100" y="2911475"/>
          <p14:tracePt t="9640" x="3340100" y="2919413"/>
          <p14:tracePt t="9650" x="3330575" y="2928938"/>
          <p14:tracePt t="9669" x="3322638" y="2928938"/>
          <p14:tracePt t="9681" x="3322638" y="2938463"/>
          <p14:tracePt t="9766" x="3313113" y="2946400"/>
          <p14:tracePt t="9842" x="3313113" y="2955925"/>
          <p14:tracePt t="9900" x="3313113" y="2965450"/>
          <p14:tracePt t="10106" x="3313113" y="2973388"/>
          <p14:tracePt t="10797" x="3295650" y="2965450"/>
          <p14:tracePt t="10818" x="3268663" y="2965450"/>
          <p14:tracePt t="10830" x="3259138" y="2965450"/>
          <p14:tracePt t="10850" x="3241675" y="2965450"/>
          <p14:tracePt t="10861" x="3224213" y="2965450"/>
          <p14:tracePt t="10881" x="3197225" y="2965450"/>
          <p14:tracePt t="10892" x="3179763" y="2965450"/>
          <p14:tracePt t="10911" x="3116263" y="2965450"/>
          <p14:tracePt t="10923" x="3071813" y="2965450"/>
          <p14:tracePt t="10942" x="3009900" y="2973388"/>
          <p14:tracePt t="10954" x="2990850" y="2973388"/>
          <p14:tracePt t="10973" x="2946400" y="2982913"/>
          <p14:tracePt t="10991" x="2901950" y="2982913"/>
          <p14:tracePt t="11004" x="2884488" y="2990850"/>
          <p14:tracePt t="11022" x="2847975" y="2990850"/>
          <p14:tracePt t="11035" x="2822575" y="2990850"/>
          <p14:tracePt t="11052" x="2786063" y="3000375"/>
          <p14:tracePt t="11086" x="2724150" y="3009900"/>
          <p14:tracePt t="11113" x="2697163" y="3017838"/>
          <p14:tracePt t="11131" x="2679700" y="3017838"/>
          <p14:tracePt t="11161" x="2679700" y="3027363"/>
          <p14:tracePt t="11181" x="2670175" y="3054350"/>
          <p14:tracePt t="11193" x="2660650" y="3071813"/>
          <p14:tracePt t="11212" x="2660650" y="3108325"/>
          <p14:tracePt t="11224" x="2660650" y="3125788"/>
          <p14:tracePt t="11243" x="2660650" y="3187700"/>
          <p14:tracePt t="11255" x="2660650" y="3205163"/>
          <p14:tracePt t="11274" x="2660650" y="3259138"/>
          <p14:tracePt t="11286" x="2670175" y="3276600"/>
          <p14:tracePt t="11305" x="2679700" y="3340100"/>
          <p14:tracePt t="11316" x="2679700" y="3367088"/>
          <p14:tracePt t="11336" x="2687638" y="3411538"/>
          <p14:tracePt t="11350" x="2687638" y="3438525"/>
          <p14:tracePt t="11376" x="2697163" y="3455988"/>
          <p14:tracePt t="11387" x="2705100" y="3455988"/>
          <p14:tracePt t="11400" x="2705100" y="3473450"/>
          <p14:tracePt t="11411" x="2705100" y="3482975"/>
          <p14:tracePt t="11430" x="2741613" y="3536950"/>
          <p14:tracePt t="11442" x="2768600" y="3554413"/>
          <p14:tracePt t="11461" x="2786063" y="3571875"/>
          <p14:tracePt t="11480" x="2830513" y="3598863"/>
          <p14:tracePt t="11491" x="2867025" y="3616325"/>
          <p14:tracePt t="11510" x="2938463" y="3633788"/>
          <p14:tracePt t="11521" x="2965450" y="3643313"/>
          <p14:tracePt t="11540" x="3062288" y="3660775"/>
          <p14:tracePt t="11554" x="3089275" y="3660775"/>
          <p14:tracePt t="11573" x="3160713" y="3679825"/>
          <p14:tracePt t="11587" x="3197225" y="3679825"/>
          <p14:tracePt t="11605" x="3232150" y="3679825"/>
          <p14:tracePt t="11620" x="3251200" y="3679825"/>
          <p14:tracePt t="11637" x="3313113" y="3679825"/>
          <p14:tracePt t="11654" x="3340100" y="3679825"/>
          <p14:tracePt t="11670" x="3357563" y="3670300"/>
          <p14:tracePt t="11698" x="3357563" y="3660775"/>
          <p14:tracePt t="11711" x="3367088" y="3652838"/>
          <p14:tracePt t="11730" x="3394075" y="3625850"/>
          <p14:tracePt t="11742" x="3394075" y="3589338"/>
          <p14:tracePt t="11761" x="3402013" y="3517900"/>
          <p14:tracePt t="11773" x="3402013" y="3473450"/>
          <p14:tracePt t="11794" x="3402013" y="3375025"/>
          <p14:tracePt t="11806" x="3402013" y="3357563"/>
          <p14:tracePt t="11825" x="3402013" y="3330575"/>
          <p14:tracePt t="11838" x="3402013" y="3303588"/>
          <p14:tracePt t="11856" x="3402013" y="3259138"/>
          <p14:tracePt t="11871" x="3402013" y="3232150"/>
          <p14:tracePt t="11888" x="3394075" y="3179763"/>
          <p14:tracePt t="11905" x="3394075" y="3152775"/>
          <p14:tracePt t="11921" x="3394075" y="3098800"/>
          <p14:tracePt t="11938" x="3384550" y="3081338"/>
          <p14:tracePt t="11955" x="3384550" y="3044825"/>
          <p14:tracePt t="11984" x="3375025" y="2990850"/>
          <p14:tracePt t="12010" x="3367088" y="2955925"/>
          <p14:tracePt t="12028" x="3367088" y="2938463"/>
          <p14:tracePt t="12105" x="3357563" y="2928938"/>
          <p14:tracePt t="12215" x="3340100" y="2928938"/>
          <p14:tracePt t="12314" x="3330575" y="2928938"/>
          <p14:tracePt t="12360" x="3322638" y="2928938"/>
          <p14:tracePt t="12386" x="3313113" y="2928938"/>
          <p14:tracePt t="12422" x="3313113" y="2919413"/>
          <p14:tracePt t="12470" x="3303588" y="2919413"/>
          <p14:tracePt t="12496" x="3303588" y="2911475"/>
          <p14:tracePt t="12515" x="3303588" y="2901950"/>
          <p14:tracePt t="12527" x="3303588" y="2894013"/>
          <p14:tracePt t="12547" x="3313113" y="2847975"/>
          <p14:tracePt t="12558" x="3340100" y="2830513"/>
          <p14:tracePt t="12578" x="3394075" y="2776538"/>
          <p14:tracePt t="12590" x="3411538" y="2759075"/>
          <p14:tracePt t="12609" x="3465513" y="2724150"/>
          <p14:tracePt t="12621" x="3473450" y="2714625"/>
          <p14:tracePt t="12641" x="3544888" y="2670175"/>
          <p14:tracePt t="12652" x="3571875" y="2660650"/>
          <p14:tracePt t="12672" x="3625850" y="2625725"/>
          <p14:tracePt t="12683" x="3652838" y="2616200"/>
          <p14:tracePt t="12703" x="3697288" y="2571750"/>
          <p14:tracePt t="12715" x="3724275" y="2554288"/>
          <p14:tracePt t="12734" x="3759200" y="2500313"/>
          <p14:tracePt t="12748" x="3768725" y="2482850"/>
          <p14:tracePt t="12767" x="3795713" y="2446338"/>
          <p14:tracePt t="12779" x="3813175" y="2428875"/>
          <p14:tracePt t="12799" x="3822700" y="2401888"/>
          <p14:tracePt t="12811" x="3830638" y="2401888"/>
          <p14:tracePt t="12831" x="3848100" y="2357438"/>
          <p14:tracePt t="12842" x="3857625" y="2339975"/>
          <p14:tracePt t="12861" x="3875088" y="2286000"/>
          <p14:tracePt t="12893" x="3875088" y="2268538"/>
          <p14:tracePt t="12957" x="3875088" y="2259013"/>
          <p14:tracePt t="13000" x="3867150" y="2251075"/>
          <p14:tracePt t="13021" x="3822700" y="2232025"/>
          <p14:tracePt t="13050" x="3786188" y="2224088"/>
          <p14:tracePt t="13068" x="3776663" y="2224088"/>
          <p14:tracePt t="13082" x="3768725" y="2224088"/>
          <p14:tracePt t="13094" x="3751263" y="2224088"/>
          <p14:tracePt t="13113" x="3751263" y="2214563"/>
          <p14:tracePt t="13126" x="3732213" y="2214563"/>
          <p14:tracePt t="13156" x="3724275" y="2214563"/>
          <p14:tracePt t="13174" x="3714750" y="2214563"/>
          <p14:tracePt t="13207" x="3705225" y="2205038"/>
          <p14:tracePt t="13219" x="3687763" y="2197100"/>
          <p14:tracePt t="13282" x="3679825" y="2197100"/>
          <p14:tracePt t="13398" x="3670300" y="2187575"/>
          <p14:tracePt t="13438" x="3660775" y="2187575"/>
          <p14:tracePt t="13458" x="3660775" y="2179638"/>
          <p14:tracePt t="13506" x="3652838" y="2179638"/>
          <p14:tracePt t="13791" x="3643313" y="2179638"/>
          <p14:tracePt t="13899" x="3633788" y="2179638"/>
          <p14:tracePt t="13912" x="3625850" y="2179638"/>
          <p14:tracePt t="13931" x="3598863" y="2187575"/>
          <p14:tracePt t="13942" x="3562350" y="2205038"/>
          <p14:tracePt t="13962" x="3509963" y="2232025"/>
          <p14:tracePt t="13974" x="3490913" y="2241550"/>
          <p14:tracePt t="13992" x="3465513" y="2268538"/>
          <p14:tracePt t="14005" x="3438525" y="2286000"/>
          <p14:tracePt t="14023" x="3402013" y="2330450"/>
          <p14:tracePt t="14043" x="3367088" y="2401888"/>
          <p14:tracePt t="14055" x="3348038" y="2419350"/>
          <p14:tracePt t="14067" x="3330575" y="2438400"/>
          <p14:tracePt t="14087" x="3303588" y="2490788"/>
          <p14:tracePt t="14119" x="3251200" y="2581275"/>
          <p14:tracePt t="14131" x="3241675" y="2598738"/>
          <p14:tracePt t="14152" x="3224213" y="2643188"/>
          <p14:tracePt t="14164" x="3205163" y="2670175"/>
          <p14:tracePt t="14183" x="3179763" y="2741613"/>
          <p14:tracePt t="14196" x="3170238" y="2759075"/>
          <p14:tracePt t="14215" x="3152775" y="2803525"/>
          <p14:tracePt t="14227" x="3152775" y="2830513"/>
          <p14:tracePt t="14246" x="3133725" y="2874963"/>
          <p14:tracePt t="14259" x="3125788" y="2884488"/>
          <p14:tracePt t="14278" x="3108325" y="2928938"/>
          <p14:tracePt t="14289" x="3098800" y="2946400"/>
          <p14:tracePt t="14308" x="3071813" y="2990850"/>
          <p14:tracePt t="14322" x="3071813" y="3009900"/>
          <p14:tracePt t="14341" x="3062288" y="3036888"/>
          <p14:tracePt t="14367" x="3062288" y="3044825"/>
          <p14:tracePt t="14385" x="3071813" y="3089275"/>
          <p14:tracePt t="14397" x="3089275" y="3108325"/>
          <p14:tracePt t="14416" x="3108325" y="3133725"/>
          <p14:tracePt t="14428" x="3116263" y="3152775"/>
          <p14:tracePt t="14462" x="3125788" y="3160713"/>
          <p14:tracePt t="14483" x="3125788" y="3170238"/>
          <p14:tracePt t="14493" x="3133725" y="3187700"/>
          <p14:tracePt t="14521" x="3143250" y="3197225"/>
          <p14:tracePt t="14532" x="3160713" y="3205163"/>
          <p14:tracePt t="14544" x="3170238" y="3214688"/>
          <p14:tracePt t="14566" x="3170238" y="3224213"/>
          <p14:tracePt t="14590" x="3179763" y="3224213"/>
          <p14:tracePt t="14608" x="3179763" y="3232150"/>
          <p14:tracePt t="14639" x="3205163" y="3232150"/>
          <p14:tracePt t="14651" x="3232150" y="3232150"/>
          <p14:tracePt t="14672" x="3286125" y="3232150"/>
          <p14:tracePt t="14682" x="3295650" y="3232150"/>
          <p14:tracePt t="14701" x="3303588" y="3232150"/>
          <p14:tracePt t="14713" x="3313113" y="3224213"/>
          <p14:tracePt t="14732" x="3348038" y="3152775"/>
          <p14:tracePt t="14745" x="3357563" y="3125788"/>
          <p14:tracePt t="14765" x="3375025" y="3081338"/>
          <p14:tracePt t="14775" x="3394075" y="3062288"/>
          <p14:tracePt t="14794" x="3394075" y="3036888"/>
          <p14:tracePt t="14806" x="3411538" y="3017838"/>
          <p14:tracePt t="14826" x="3419475" y="2982913"/>
          <p14:tracePt t="14837" x="3419475" y="2965450"/>
          <p14:tracePt t="14856" x="3429000" y="2874963"/>
          <p14:tracePt t="14876" x="3429000" y="2803525"/>
          <p14:tracePt t="14888" x="3429000" y="2795588"/>
          <p14:tracePt t="14906" x="3429000" y="2776538"/>
          <p14:tracePt t="14919" x="3429000" y="2768600"/>
          <p14:tracePt t="14937" x="3429000" y="2741613"/>
          <p14:tracePt t="14972" x="3429000" y="2724150"/>
          <p14:tracePt t="14996" x="3429000" y="2714625"/>
          <p14:tracePt t="15030" x="3429000" y="2705100"/>
          <p14:tracePt t="15063" x="3429000" y="2697163"/>
          <p14:tracePt t="15094" x="3429000" y="2687638"/>
          <p14:tracePt t="16978" x="3438525" y="2687638"/>
          <p14:tracePt t="16996" x="3465513" y="2687638"/>
          <p14:tracePt t="17007" x="3473450" y="2687638"/>
          <p14:tracePt t="17027" x="3509963" y="2697163"/>
          <p14:tracePt t="17040" x="3527425" y="2697163"/>
          <p14:tracePt t="17065" x="3554413" y="2697163"/>
          <p14:tracePt t="17072" x="3562350" y="2697163"/>
          <p14:tracePt t="17090" x="3571875" y="2697163"/>
          <p14:tracePt t="17106" x="3581400" y="2697163"/>
          <p14:tracePt t="17123" x="3625850" y="2697163"/>
          <p14:tracePt t="17140" x="3652838" y="2697163"/>
          <p14:tracePt t="17156" x="3670300" y="2697163"/>
          <p14:tracePt t="17173" x="3697288" y="2697163"/>
          <p14:tracePt t="17189" x="3714750" y="2697163"/>
          <p14:tracePt t="17206" x="3741738" y="2705100"/>
          <p14:tracePt t="17223" x="3759200" y="2705100"/>
          <p14:tracePt t="17240" x="3795713" y="2705100"/>
          <p14:tracePt t="17343" x="3786188" y="2705100"/>
          <p14:tracePt t="17373" x="3741738" y="2687638"/>
          <p14:tracePt t="17385" x="3724275" y="2679700"/>
          <p14:tracePt t="17404" x="3679825" y="2652713"/>
          <p14:tracePt t="17436" x="3660775" y="2643188"/>
          <p14:tracePt t="17448" x="3633788" y="2633663"/>
          <p14:tracePt t="17467" x="3625850" y="2625725"/>
          <p14:tracePt t="17495" x="3608388" y="2625725"/>
          <p14:tracePt t="17515" x="3571875" y="2625725"/>
          <p14:tracePt t="17527" x="3544888" y="2625725"/>
          <p14:tracePt t="17579" x="3536950" y="2625725"/>
          <p14:tracePt t="17674" x="3536950" y="2633663"/>
          <p14:tracePt t="17705" x="3554413" y="2652713"/>
          <p14:tracePt t="17716" x="3562350" y="2652713"/>
          <p14:tracePt t="17736" x="3571875" y="2660650"/>
          <p14:tracePt t="17749" x="3581400" y="2660650"/>
          <p14:tracePt t="17769" x="3608388" y="2670175"/>
          <p14:tracePt t="17781" x="3625850" y="2679700"/>
          <p14:tracePt t="17794" x="3643313" y="2679700"/>
          <p14:tracePt t="17814" x="3687763" y="2687638"/>
          <p14:tracePt t="17831" x="3705225" y="2687638"/>
          <p14:tracePt t="17857" x="3732213" y="2697163"/>
          <p14:tracePt t="17876" x="3751263" y="2697163"/>
          <p14:tracePt t="17904" x="3759200" y="2697163"/>
          <p14:tracePt t="17923" x="3768725" y="2697163"/>
          <p14:tracePt t="17935" x="3786188" y="2697163"/>
          <p14:tracePt t="17954" x="3803650" y="2705100"/>
          <p14:tracePt t="17973" x="3830638" y="2705100"/>
          <p14:tracePt t="17985" x="3848100" y="2714625"/>
          <p14:tracePt t="18006" x="3875088" y="2714625"/>
          <p14:tracePt t="18018" x="3884613" y="2714625"/>
          <p14:tracePt t="18030" x="3902075" y="2724150"/>
          <p14:tracePt t="18049" x="3938588" y="2724150"/>
          <p14:tracePt t="18061" x="3956050" y="2724150"/>
          <p14:tracePt t="18082" x="3990975" y="2732088"/>
          <p14:tracePt t="18093" x="4010025" y="2732088"/>
          <p14:tracePt t="18113" x="4017963" y="2732088"/>
          <p14:tracePt t="18140" x="4037013" y="2732088"/>
          <p14:tracePt t="18206" x="4062413" y="2732088"/>
          <p14:tracePt t="18217" x="4071938" y="2741613"/>
          <p14:tracePt t="18256" x="4081463" y="2741613"/>
          <p14:tracePt t="18283" x="4098925" y="2741613"/>
          <p14:tracePt t="18571" x="4108450" y="2741613"/>
          <p14:tracePt t="20017" x="4116388" y="2741613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971550" y="1141809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Single-user Architecture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77777" y="2972197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447800" y="1523603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>
            <a:off x="2171700" y="2361803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79379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714"/>
    </mc:Choice>
    <mc:Fallback xmlns="">
      <p:transition spd="slow" advTm="357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8" grpId="0" animBg="1"/>
    </p:bldLst>
  </p:timing>
  <p:extLst mod="1">
    <p:ext uri="{3A86A75C-4F4B-4683-9AE1-C65F6400EC91}">
      <p14:laserTraceLst xmlns:p14="http://schemas.microsoft.com/office/powerpoint/2010/main">
        <p14:tracePtLst>
          <p14:tracePt t="3867" x="3983038" y="4527550"/>
          <p14:tracePt t="3933" x="3990975" y="4537075"/>
          <p14:tracePt t="3964" x="3990975" y="4545013"/>
          <p14:tracePt t="3994" x="4000500" y="4554538"/>
          <p14:tracePt t="4007" x="4027488" y="4572000"/>
          <p14:tracePt t="4027" x="4081463" y="4598988"/>
          <p14:tracePt t="4057" x="4133850" y="4616450"/>
          <p14:tracePt t="4089" x="4241800" y="4660900"/>
          <p14:tracePt t="4092" x="4322763" y="4687888"/>
          <p14:tracePt t="4122" x="4473575" y="4724400"/>
          <p14:tracePt t="4134" x="4527550" y="4732338"/>
          <p14:tracePt t="4157" x="4643438" y="4751388"/>
          <p14:tracePt t="4189" x="4902200" y="4786313"/>
          <p14:tracePt t="4194" x="4983163" y="4803775"/>
          <p14:tracePt t="4224" x="5170488" y="4813300"/>
          <p14:tracePt t="4255" x="5367338" y="4830763"/>
          <p14:tracePt t="4264" x="5483225" y="4830763"/>
          <p14:tracePt t="4291" x="5554663" y="4830763"/>
          <p14:tracePt t="4322" x="5759450" y="4830763"/>
          <p14:tracePt t="4341" x="5929313" y="4822825"/>
          <p14:tracePt t="4359" x="5956300" y="4813300"/>
          <p14:tracePt t="4391" x="6215063" y="4768850"/>
          <p14:tracePt t="4402" x="6375400" y="4732338"/>
          <p14:tracePt t="4425" x="6491288" y="4714875"/>
          <p14:tracePt t="4456" x="6670675" y="4660900"/>
          <p14:tracePt t="4464" x="6697663" y="4660900"/>
          <p14:tracePt t="4492" x="6804025" y="4616450"/>
          <p14:tracePt t="4522" x="6938963" y="4589463"/>
          <p14:tracePt t="4528" x="6991350" y="4581525"/>
          <p14:tracePt t="4559" x="7081838" y="4572000"/>
          <p14:tracePt t="4590" x="7205663" y="4562475"/>
          <p14:tracePt t="4609" x="7296150" y="4527550"/>
          <p14:tracePt t="4635" x="7323138" y="4518025"/>
          <p14:tracePt t="4660" x="7375525" y="4483100"/>
          <p14:tracePt t="4690" x="7446963" y="4419600"/>
          <p14:tracePt t="4700" x="7466013" y="4411663"/>
          <p14:tracePt t="4732" x="7527925" y="4367213"/>
          <p14:tracePt t="4760" x="7572375" y="4348163"/>
          <p14:tracePt t="4791" x="7653338" y="4322763"/>
        </p14:tracePtLst>
      </p14:laserTraceLst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/>
          <p:cNvSpPr/>
          <p:nvPr/>
        </p:nvSpPr>
        <p:spPr>
          <a:xfrm>
            <a:off x="2399401" y="1013149"/>
            <a:ext cx="3625077" cy="1834497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4" name="Rectangle 63"/>
          <p:cNvSpPr/>
          <p:nvPr/>
        </p:nvSpPr>
        <p:spPr>
          <a:xfrm>
            <a:off x="1725325" y="2891055"/>
            <a:ext cx="5437475" cy="1834497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65" name="Rectangle 64"/>
          <p:cNvSpPr/>
          <p:nvPr/>
        </p:nvSpPr>
        <p:spPr>
          <a:xfrm>
            <a:off x="1091490" y="4947303"/>
            <a:ext cx="6680910" cy="1834497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Caching with </a:t>
            </a:r>
            <a:r>
              <a:rPr lang="en-US" dirty="0" err="1" smtClean="0"/>
              <a:t>GroupMessages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905000" y="6283349"/>
            <a:ext cx="1981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SlaveInteractor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828800" y="5065486"/>
            <a:ext cx="22098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Slave History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 rot="516999">
            <a:off x="1891479" y="5722557"/>
            <a:ext cx="1676400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observableAdd</a:t>
            </a:r>
            <a:endParaRPr lang="en-US" sz="1600" dirty="0"/>
          </a:p>
        </p:txBody>
      </p:sp>
      <p:sp>
        <p:nvSpPr>
          <p:cNvPr id="27" name="TextBox 26"/>
          <p:cNvSpPr txBox="1"/>
          <p:nvPr/>
        </p:nvSpPr>
        <p:spPr>
          <a:xfrm>
            <a:off x="5768441" y="5840914"/>
            <a:ext cx="1631754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objectReceived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5062887" y="5065486"/>
            <a:ext cx="18288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Communicator</a:t>
            </a:r>
            <a:endParaRPr lang="en-US" dirty="0"/>
          </a:p>
        </p:txBody>
      </p:sp>
      <p:sp>
        <p:nvSpPr>
          <p:cNvPr id="30" name="Line 1043"/>
          <p:cNvSpPr>
            <a:spLocks noChangeShapeType="1"/>
          </p:cNvSpPr>
          <p:nvPr/>
        </p:nvSpPr>
        <p:spPr bwMode="auto">
          <a:xfrm flipV="1">
            <a:off x="4080103" y="5332186"/>
            <a:ext cx="9144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4953000" y="6324600"/>
            <a:ext cx="2286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SlaveCoupler</a:t>
            </a:r>
            <a:endParaRPr lang="en-US" dirty="0"/>
          </a:p>
        </p:txBody>
      </p:sp>
      <p:sp>
        <p:nvSpPr>
          <p:cNvPr id="34" name="Line 1043"/>
          <p:cNvSpPr>
            <a:spLocks noChangeShapeType="1"/>
          </p:cNvSpPr>
          <p:nvPr/>
        </p:nvSpPr>
        <p:spPr bwMode="auto">
          <a:xfrm>
            <a:off x="5776686" y="5650589"/>
            <a:ext cx="0" cy="697167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3996087" y="4922880"/>
            <a:ext cx="1066800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toClient</a:t>
            </a:r>
            <a:endParaRPr lang="en-US" dirty="0"/>
          </a:p>
        </p:txBody>
      </p:sp>
      <p:sp>
        <p:nvSpPr>
          <p:cNvPr id="39" name="Line 1043"/>
          <p:cNvSpPr>
            <a:spLocks noChangeShapeType="1"/>
          </p:cNvSpPr>
          <p:nvPr/>
        </p:nvSpPr>
        <p:spPr bwMode="auto">
          <a:xfrm flipH="1" flipV="1">
            <a:off x="2209800" y="5659269"/>
            <a:ext cx="3581400" cy="679808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123043" y="6239565"/>
            <a:ext cx="762000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input</a:t>
            </a:r>
            <a:endParaRPr lang="en-US" dirty="0"/>
          </a:p>
        </p:txBody>
      </p:sp>
      <p:sp>
        <p:nvSpPr>
          <p:cNvPr id="21" name="Line 1043"/>
          <p:cNvSpPr>
            <a:spLocks noChangeShapeType="1"/>
          </p:cNvSpPr>
          <p:nvPr/>
        </p:nvSpPr>
        <p:spPr bwMode="auto">
          <a:xfrm flipV="1">
            <a:off x="1199243" y="6544365"/>
            <a:ext cx="6858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1828800" y="3048000"/>
            <a:ext cx="22098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Master History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5181600" y="3048000"/>
            <a:ext cx="18288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Communicator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3124200" y="4267200"/>
            <a:ext cx="2286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MasterCoupler</a:t>
            </a:r>
            <a:endParaRPr lang="en-US" dirty="0"/>
          </a:p>
        </p:txBody>
      </p:sp>
      <p:sp>
        <p:nvSpPr>
          <p:cNvPr id="43" name="Line 1043"/>
          <p:cNvSpPr>
            <a:spLocks noChangeShapeType="1"/>
          </p:cNvSpPr>
          <p:nvPr/>
        </p:nvSpPr>
        <p:spPr bwMode="auto">
          <a:xfrm flipH="1" flipV="1">
            <a:off x="3352800" y="3581400"/>
            <a:ext cx="1066800" cy="685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4" name="Line 1043"/>
          <p:cNvSpPr>
            <a:spLocks noChangeShapeType="1"/>
          </p:cNvSpPr>
          <p:nvPr/>
        </p:nvSpPr>
        <p:spPr bwMode="auto">
          <a:xfrm>
            <a:off x="4038600" y="3353424"/>
            <a:ext cx="11430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133600" y="3803057"/>
            <a:ext cx="1810650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centralizedAdd</a:t>
            </a:r>
            <a:endParaRPr lang="en-US" dirty="0"/>
          </a:p>
        </p:txBody>
      </p:sp>
      <p:sp>
        <p:nvSpPr>
          <p:cNvPr id="46" name="Line 1043"/>
          <p:cNvSpPr>
            <a:spLocks noChangeShapeType="1"/>
          </p:cNvSpPr>
          <p:nvPr/>
        </p:nvSpPr>
        <p:spPr bwMode="auto">
          <a:xfrm flipH="1">
            <a:off x="4419600" y="3657600"/>
            <a:ext cx="1524000" cy="597932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47" name="TextBox 46"/>
          <p:cNvSpPr txBox="1"/>
          <p:nvPr/>
        </p:nvSpPr>
        <p:spPr>
          <a:xfrm>
            <a:off x="5148936" y="3869324"/>
            <a:ext cx="1676400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objectReceived</a:t>
            </a:r>
            <a:endParaRPr lang="en-US" dirty="0"/>
          </a:p>
        </p:txBody>
      </p:sp>
      <p:sp>
        <p:nvSpPr>
          <p:cNvPr id="48" name="TextBox 47"/>
          <p:cNvSpPr txBox="1"/>
          <p:nvPr/>
        </p:nvSpPr>
        <p:spPr>
          <a:xfrm>
            <a:off x="4038600" y="2971800"/>
            <a:ext cx="1143000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toOthers</a:t>
            </a:r>
            <a:endParaRPr lang="en-US" dirty="0"/>
          </a:p>
        </p:txBody>
      </p:sp>
      <p:sp>
        <p:nvSpPr>
          <p:cNvPr id="55" name="Line 1043"/>
          <p:cNvSpPr>
            <a:spLocks noChangeShapeType="1"/>
          </p:cNvSpPr>
          <p:nvPr/>
        </p:nvSpPr>
        <p:spPr bwMode="auto">
          <a:xfrm flipH="1">
            <a:off x="4208695" y="1638300"/>
            <a:ext cx="0" cy="685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2529679" y="1712952"/>
            <a:ext cx="15504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elementAdded</a:t>
            </a:r>
            <a:endParaRPr lang="en-US" sz="1600" dirty="0"/>
          </a:p>
        </p:txBody>
      </p:sp>
      <p:sp>
        <p:nvSpPr>
          <p:cNvPr id="57" name="Rectangle 56"/>
          <p:cNvSpPr/>
          <p:nvPr/>
        </p:nvSpPr>
        <p:spPr>
          <a:xfrm>
            <a:off x="3181408" y="1066800"/>
            <a:ext cx="22098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3181408" y="2286000"/>
            <a:ext cx="2286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EchoerInteractor</a:t>
            </a:r>
            <a:endParaRPr lang="en-US" dirty="0"/>
          </a:p>
        </p:txBody>
      </p:sp>
      <p:sp>
        <p:nvSpPr>
          <p:cNvPr id="59" name="Line 1043"/>
          <p:cNvSpPr>
            <a:spLocks noChangeShapeType="1"/>
          </p:cNvSpPr>
          <p:nvPr/>
        </p:nvSpPr>
        <p:spPr bwMode="auto">
          <a:xfrm flipV="1">
            <a:off x="4400608" y="1600200"/>
            <a:ext cx="0" cy="685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0" name="Rectangle 59"/>
          <p:cNvSpPr/>
          <p:nvPr/>
        </p:nvSpPr>
        <p:spPr>
          <a:xfrm>
            <a:off x="4364322" y="1753640"/>
            <a:ext cx="15792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/>
              <a:t>observableAdd</a:t>
            </a:r>
            <a:endParaRPr lang="en-US" sz="1600" dirty="0"/>
          </a:p>
        </p:txBody>
      </p:sp>
      <p:sp>
        <p:nvSpPr>
          <p:cNvPr id="61" name="Line 1043"/>
          <p:cNvSpPr>
            <a:spLocks noChangeShapeType="1"/>
          </p:cNvSpPr>
          <p:nvPr/>
        </p:nvSpPr>
        <p:spPr bwMode="auto">
          <a:xfrm flipV="1">
            <a:off x="2495608" y="2514600"/>
            <a:ext cx="6858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62" name="TextBox 61"/>
          <p:cNvSpPr txBox="1"/>
          <p:nvPr/>
        </p:nvSpPr>
        <p:spPr>
          <a:xfrm>
            <a:off x="2419408" y="2133600"/>
            <a:ext cx="762000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input</a:t>
            </a:r>
            <a:endParaRPr lang="en-US" dirty="0"/>
          </a:p>
        </p:txBody>
      </p:sp>
      <p:cxnSp>
        <p:nvCxnSpPr>
          <p:cNvPr id="66" name="Straight Arrow Connector 65"/>
          <p:cNvCxnSpPr/>
          <p:nvPr/>
        </p:nvCxnSpPr>
        <p:spPr>
          <a:xfrm flipV="1">
            <a:off x="7065497" y="4437516"/>
            <a:ext cx="706903" cy="1543894"/>
          </a:xfrm>
          <a:prstGeom prst="straightConnector1">
            <a:avLst/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TextBox 66"/>
          <p:cNvSpPr txBox="1"/>
          <p:nvPr/>
        </p:nvSpPr>
        <p:spPr>
          <a:xfrm>
            <a:off x="6886348" y="3200400"/>
            <a:ext cx="1648052" cy="120507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Source is master rather than peer</a:t>
            </a:r>
            <a:endParaRPr lang="en-US" dirty="0"/>
          </a:p>
        </p:txBody>
      </p:sp>
      <p:sp>
        <p:nvSpPr>
          <p:cNvPr id="68" name="TextBox 67"/>
          <p:cNvSpPr txBox="1"/>
          <p:nvPr/>
        </p:nvSpPr>
        <p:spPr>
          <a:xfrm>
            <a:off x="6216391" y="1160954"/>
            <a:ext cx="2470410" cy="187380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Master puts name of original sender in marshalled edit operation used my slave coupler to compose new element value</a:t>
            </a:r>
            <a:endParaRPr lang="en-US" dirty="0"/>
          </a:p>
        </p:txBody>
      </p:sp>
      <p:sp>
        <p:nvSpPr>
          <p:cNvPr id="49" name="Line 1043"/>
          <p:cNvSpPr>
            <a:spLocks noChangeShapeType="1"/>
          </p:cNvSpPr>
          <p:nvPr/>
        </p:nvSpPr>
        <p:spPr bwMode="auto">
          <a:xfrm flipH="1" flipV="1">
            <a:off x="3590100" y="5650588"/>
            <a:ext cx="1925" cy="588976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50" name="TextBox 49"/>
          <p:cNvSpPr txBox="1"/>
          <p:nvPr/>
        </p:nvSpPr>
        <p:spPr>
          <a:xfrm>
            <a:off x="3577532" y="5612130"/>
            <a:ext cx="1631754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proxyAdd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1765310"/>
      </p:ext>
    </p:extLst>
  </p:cSld>
  <p:clrMapOvr>
    <a:masterClrMapping/>
  </p:clrMapOvr>
  <p:transition advTm="40250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/>
      <p:bldP spid="27" grpId="0"/>
      <p:bldP spid="30" grpId="0" animBg="1"/>
      <p:bldP spid="34" grpId="0" animBg="1"/>
      <p:bldP spid="38" grpId="0"/>
      <p:bldP spid="39" grpId="0" animBg="1"/>
      <p:bldP spid="20" grpId="0"/>
      <p:bldP spid="21" grpId="0" animBg="1"/>
      <p:bldP spid="43" grpId="0" animBg="1"/>
      <p:bldP spid="44" grpId="0" animBg="1"/>
      <p:bldP spid="45" grpId="0"/>
      <p:bldP spid="46" grpId="0" animBg="1"/>
      <p:bldP spid="47" grpId="0"/>
      <p:bldP spid="48" grpId="0"/>
      <p:bldP spid="67" grpId="0" animBg="1"/>
      <p:bldP spid="68" grpId="0" animBg="1"/>
      <p:bldP spid="49" grpId="0" animBg="1"/>
      <p:bldP spid="50" grpId="0"/>
    </p:bldLst>
  </p:timing>
  <p:extLst>
    <p:ext uri="{3A86A75C-4F4B-4683-9AE1-C65F6400EC91}">
      <p14:laserTraceLst xmlns:p14="http://schemas.microsoft.com/office/powerpoint/2010/main">
        <p14:tracePtLst>
          <p14:tracePt t="10983" x="4116388" y="2751138"/>
          <p14:tracePt t="11252" x="4125913" y="2751138"/>
          <p14:tracePt t="11264" x="4125913" y="2741613"/>
          <p14:tracePt t="11284" x="4133850" y="2705100"/>
          <p14:tracePt t="11295" x="4143375" y="2687638"/>
          <p14:tracePt t="11314" x="4179888" y="2643188"/>
          <p14:tracePt t="11327" x="4187825" y="2608263"/>
          <p14:tracePt t="11347" x="4241800" y="2509838"/>
          <p14:tracePt t="11358" x="4259263" y="2455863"/>
          <p14:tracePt t="11377" x="4303713" y="2366963"/>
          <p14:tracePt t="11389" x="4313238" y="2339975"/>
          <p14:tracePt t="11409" x="4348163" y="2251075"/>
          <p14:tracePt t="11421" x="4357688" y="2205038"/>
          <p14:tracePt t="11441" x="4411663" y="2044700"/>
          <p14:tracePt t="11452" x="4411663" y="2027238"/>
          <p14:tracePt t="11471" x="4429125" y="1946275"/>
          <p14:tracePt t="11485" x="4429125" y="1919288"/>
          <p14:tracePt t="11502" x="4438650" y="1874838"/>
          <p14:tracePt t="11528" x="4446588" y="1857375"/>
          <p14:tracePt t="11592" x="4438650" y="1857375"/>
          <p14:tracePt t="11611" x="4419600" y="1857375"/>
          <p14:tracePt t="11623" x="4402138" y="1857375"/>
          <p14:tracePt t="11643" x="4357688" y="1857375"/>
          <p14:tracePt t="11655" x="4348163" y="1857375"/>
          <p14:tracePt t="11675" x="4313238" y="1866900"/>
          <p14:tracePt t="11709" x="4268788" y="1893888"/>
          <p14:tracePt t="11719" x="4259263" y="1901825"/>
          <p14:tracePt t="11739" x="4241800" y="1901825"/>
          <p14:tracePt t="11751" x="4214813" y="1911350"/>
          <p14:tracePt t="11771" x="4170363" y="1938338"/>
          <p14:tracePt t="11781" x="4160838" y="1946275"/>
          <p14:tracePt t="11801" x="4108450" y="1982788"/>
          <p14:tracePt t="11851" x="4098925" y="2000250"/>
          <p14:tracePt t="11876" x="4081463" y="2027238"/>
          <p14:tracePt t="11896" x="4071938" y="2054225"/>
          <p14:tracePt t="11907" x="4062413" y="2062163"/>
          <p14:tracePt t="12002" x="4062413" y="2071688"/>
          <p14:tracePt t="12021" x="4062413" y="2081213"/>
          <p14:tracePt t="12054" x="4089400" y="2098675"/>
          <p14:tracePt t="12066" x="4089400" y="2108200"/>
          <p14:tracePt t="12086" x="4116388" y="2143125"/>
          <p14:tracePt t="12117" x="4133850" y="2160588"/>
          <p14:tracePt t="12143" x="4160838" y="2179638"/>
          <p14:tracePt t="12238" x="4170363" y="2179638"/>
          <p14:tracePt t="12258" x="4179888" y="2170113"/>
          <p14:tracePt t="12271" x="4179888" y="2152650"/>
          <p14:tracePt t="12291" x="4179888" y="2133600"/>
          <p14:tracePt t="12316" x="4179888" y="2125663"/>
          <p14:tracePt t="12336" x="4179888" y="2081213"/>
          <p14:tracePt t="12347" x="4179888" y="2054225"/>
          <p14:tracePt t="12366" x="4179888" y="2044700"/>
          <p14:tracePt t="12378" x="4179888" y="2027238"/>
          <p14:tracePt t="12397" x="4179888" y="2017713"/>
          <p14:tracePt t="12415" x="4179888" y="1990725"/>
          <p14:tracePt t="12427" x="4187825" y="1973263"/>
          <p14:tracePt t="12472" x="4187825" y="1955800"/>
          <p14:tracePt t="12492" x="4187825" y="1946275"/>
          <p14:tracePt t="12534" x="4187825" y="1928813"/>
          <p14:tracePt t="12553" x="4187825" y="1911350"/>
          <p14:tracePt t="12573" x="4187825" y="1893888"/>
          <p14:tracePt t="12585" x="4187825" y="1884363"/>
          <p14:tracePt t="12699" x="4187825" y="1874838"/>
          <p14:tracePt t="12777" x="4187825" y="1866900"/>
          <p14:tracePt t="12803" x="4187825" y="1857375"/>
          <p14:tracePt t="12868" x="4187825" y="1847850"/>
          <p14:tracePt t="12913" x="4187825" y="1839913"/>
          <p14:tracePt t="12948" x="4187825" y="1830388"/>
          <p14:tracePt t="12962" x="4187825" y="1812925"/>
          <p14:tracePt t="12979" x="4187825" y="1803400"/>
          <p14:tracePt t="12992" x="4187825" y="1795463"/>
          <p14:tracePt t="13012" x="4187825" y="1776413"/>
          <p14:tracePt t="13042" x="4187825" y="1768475"/>
          <p14:tracePt t="13055" x="4187825" y="1758950"/>
          <p14:tracePt t="13085" x="4187825" y="1751013"/>
          <p14:tracePt t="13105" x="4197350" y="1741488"/>
          <p14:tracePt t="13139" x="4197350" y="1731963"/>
          <p14:tracePt t="13164" x="4197350" y="1724025"/>
          <p14:tracePt t="13266" x="4197350" y="1714500"/>
          <p14:tracePt t="13736" x="4205288" y="1724025"/>
          <p14:tracePt t="45595" x="4205288" y="1731963"/>
          <p14:tracePt t="45613" x="4224338" y="1758950"/>
          <p14:tracePt t="45626" x="4232275" y="1776413"/>
          <p14:tracePt t="45740" x="4241800" y="1776413"/>
          <p14:tracePt t="45766" x="4251325" y="1776413"/>
          <p14:tracePt t="45785" x="4259263" y="1776413"/>
          <p14:tracePt t="45811" x="4276725" y="1776413"/>
          <p14:tracePt t="45836" x="4322763" y="1785938"/>
          <p14:tracePt t="45869" x="4411663" y="1830388"/>
          <p14:tracePt t="45872" x="4483100" y="1866900"/>
          <p14:tracePt t="45903" x="4616450" y="1946275"/>
          <p14:tracePt t="45936" x="4822825" y="2071688"/>
          <p14:tracePt t="45970" x="5018088" y="2232025"/>
          <p14:tracePt t="45976" x="5081588" y="2295525"/>
          <p14:tracePt t="46006" x="5224463" y="2411413"/>
          <p14:tracePt t="46037" x="5357813" y="2544763"/>
          <p14:tracePt t="46070" x="5491163" y="2670175"/>
          <p14:tracePt t="46085" x="5589588" y="2840038"/>
          <p14:tracePt t="46105" x="5616575" y="2894013"/>
          <p14:tracePt t="46137" x="5715000" y="3143250"/>
          <p14:tracePt t="46170" x="5803900" y="3394075"/>
          <p14:tracePt t="46178" x="5867400" y="3625850"/>
          <p14:tracePt t="46204" x="5884863" y="3714750"/>
          <p14:tracePt t="46237" x="5938838" y="3911600"/>
          <p14:tracePt t="46240" x="5983288" y="4108450"/>
          <p14:tracePt t="46271" x="6099175" y="4491038"/>
          <p14:tracePt t="46304" x="6303963" y="4938713"/>
          <p14:tracePt t="46321" x="6429375" y="5180013"/>
          <p14:tracePt t="46338" x="6438900" y="5214938"/>
          <p14:tracePt t="46371" x="6554788" y="5411788"/>
          <p14:tracePt t="46383" x="6680200" y="5661025"/>
          <p14:tracePt t="46405" x="6742113" y="5751513"/>
          <p14:tracePt t="46438" x="6894513" y="6010275"/>
          <p14:tracePt t="46445" x="6956425" y="6108700"/>
          <p14:tracePt t="46472" x="6983413" y="6161088"/>
          <p14:tracePt t="46504" x="7116763" y="6411913"/>
          <p14:tracePt t="46509" x="7215188" y="6608763"/>
          <p14:tracePt t="46550" x="7251700" y="6680200"/>
          <p14:tracePt t="46650" x="7251700" y="6670675"/>
          <p14:tracePt t="46662" x="7242175" y="6634163"/>
          <p14:tracePt t="46681" x="7205663" y="6545263"/>
          <p14:tracePt t="46706" x="7188200" y="6518275"/>
          <p14:tracePt t="46738" x="7161213" y="6465888"/>
          <p14:tracePt t="46746" x="7153275" y="6446838"/>
          <p14:tracePt t="46773" x="7143750" y="6446838"/>
          <p14:tracePt t="46806" x="7116763" y="6394450"/>
          <p14:tracePt t="46809" x="7089775" y="6348413"/>
          <p14:tracePt t="46839" x="7045325" y="6276975"/>
          <p14:tracePt t="46872" x="7010400" y="6224588"/>
          <p14:tracePt t="46947" x="6991350" y="6215063"/>
          <p14:tracePt t="46960" x="6983413" y="6205538"/>
          <p14:tracePt t="46979" x="6965950" y="6188075"/>
          <p14:tracePt t="47007" x="6956425" y="6170613"/>
          <p14:tracePt t="47047" x="6946900" y="6170613"/>
          <p14:tracePt t="52172" x="6929438" y="6170613"/>
          <p14:tracePt t="52184" x="6911975" y="6170613"/>
          <p14:tracePt t="52298" x="6911975" y="6153150"/>
          <p14:tracePt t="52321" x="6911975" y="6143625"/>
          <p14:tracePt t="52340" x="6919913" y="6108700"/>
          <p14:tracePt t="52360" x="6929438" y="6089650"/>
          <p14:tracePt t="52392" x="6938963" y="6081713"/>
          <p14:tracePt t="52470" x="6938963" y="6072188"/>
          <p14:tracePt t="52496" x="6938963" y="6062663"/>
          <p14:tracePt t="52514" x="6938963" y="6054725"/>
          <p14:tracePt t="52528" x="6946900" y="6054725"/>
          <p14:tracePt t="52559" x="6956425" y="6054725"/>
          <p14:tracePt t="52596" x="6965950" y="6054725"/>
          <p14:tracePt t="52653" x="6956425" y="6054725"/>
          <p14:tracePt t="52672" x="6946900" y="6062663"/>
          <p14:tracePt t="52693" x="6938963" y="6062663"/>
          <p14:tracePt t="52769" x="6946900" y="6062663"/>
          <p14:tracePt t="52782" x="6965950" y="6072188"/>
          <p14:tracePt t="52794" x="6983413" y="6081713"/>
          <p14:tracePt t="52827" x="7027863" y="6099175"/>
          <p14:tracePt t="52904" x="7018338" y="6108700"/>
          <p14:tracePt t="52923" x="6983413" y="6134100"/>
          <p14:tracePt t="52935" x="6973888" y="6134100"/>
          <p14:tracePt t="53003" x="6983413" y="6134100"/>
          <p14:tracePt t="53016" x="7010400" y="6153150"/>
          <p14:tracePt t="53035" x="7045325" y="6161088"/>
          <p14:tracePt t="53112" x="7037388" y="6161088"/>
          <p14:tracePt t="53365" x="7027863" y="6161088"/>
          <p14:tracePt t="61933" x="7018338" y="6153150"/>
          <p14:tracePt t="61966" x="7018338" y="6143625"/>
          <p14:tracePt t="61998" x="7018338" y="6116638"/>
          <p14:tracePt t="62042" x="7010400" y="6116638"/>
          <p14:tracePt t="62075" x="7010400" y="6108700"/>
          <p14:tracePt t="62125" x="7010400" y="6099175"/>
          <p14:tracePt t="62159" x="7000875" y="6099175"/>
          <p14:tracePt t="62198" x="6991350" y="6099175"/>
          <p14:tracePt t="62252" x="6973888" y="6099175"/>
          <p14:tracePt t="62285" x="6911975" y="6108700"/>
          <p14:tracePt t="62294" x="6902450" y="6108700"/>
          <p14:tracePt t="62327" x="6884988" y="6108700"/>
          <p14:tracePt t="62561" x="6875463" y="6108700"/>
          <p14:tracePt t="62752" x="6884988" y="6108700"/>
          <p14:tracePt t="62859" x="6884988" y="6116638"/>
          <p14:tracePt t="62908" x="6894513" y="6116638"/>
          <p14:tracePt t="63303" x="6902450" y="6116638"/>
          <p14:tracePt t="63474" x="6894513" y="6108700"/>
          <p14:tracePt t="63554" x="6884988" y="6108700"/>
          <p14:tracePt t="63651" x="6894513" y="6108700"/>
          <p14:tracePt t="63662" x="6902450" y="6116638"/>
          <p14:tracePt t="63695" x="6919913" y="6126163"/>
          <p14:tracePt t="63724" x="6929438" y="6126163"/>
          <p14:tracePt t="63793" x="6938963" y="6126163"/>
          <p14:tracePt t="63854" x="6938963" y="6108700"/>
          <p14:tracePt t="63865" x="6929438" y="6089650"/>
          <p14:tracePt t="63897" x="6919913" y="6072188"/>
          <p14:tracePt t="63910" x="6902450" y="6062663"/>
          <p14:tracePt t="63944" x="6884988" y="6054725"/>
          <p14:tracePt t="63981" x="6875463" y="6054725"/>
          <p14:tracePt t="64043" x="6875463" y="6072188"/>
          <p14:tracePt t="64073" x="6875463" y="6089650"/>
          <p14:tracePt t="64099" x="6902450" y="6108700"/>
          <p14:tracePt t="64133" x="6956425" y="6153150"/>
          <p14:tracePt t="64166" x="7027863" y="6180138"/>
          <p14:tracePt t="64214" x="7037388" y="6180138"/>
          <p14:tracePt t="64247" x="7037388" y="6161088"/>
          <p14:tracePt t="64280" x="7027863" y="6116638"/>
          <p14:tracePt t="64299" x="7018338" y="6116638"/>
          <p14:tracePt t="64332" x="6991350" y="6081713"/>
          <p14:tracePt t="64365" x="6929438" y="6054725"/>
          <p14:tracePt t="64373" x="6894513" y="6045200"/>
          <p14:tracePt t="64405" x="6848475" y="6045200"/>
          <p14:tracePt t="64433" x="6823075" y="6045200"/>
          <p14:tracePt t="64466" x="6813550" y="6045200"/>
          <p14:tracePt t="64501" x="6796088" y="6089650"/>
          <p14:tracePt t="64525" x="6796088" y="6099175"/>
          <p14:tracePt t="64566" x="6796088" y="6108700"/>
          <p14:tracePt t="64640" x="6796088" y="6116638"/>
          <p14:tracePt t="67818" x="6796088" y="6108700"/>
          <p14:tracePt t="67846" x="6796088" y="6099175"/>
          <p14:tracePt t="67876" x="6796088" y="6089650"/>
          <p14:tracePt t="67896" x="6796088" y="6081713"/>
          <p14:tracePt t="67912" x="6804025" y="6072188"/>
          <p14:tracePt t="67945" x="6804025" y="6054725"/>
          <p14:tracePt t="67974" x="6804025" y="6045200"/>
          <p14:tracePt t="68000" x="6804025" y="6037263"/>
          <p14:tracePt t="68020" x="6769100" y="6018213"/>
          <p14:tracePt t="68046" x="6759575" y="6018213"/>
          <p14:tracePt t="68081" x="6697663" y="6010275"/>
          <p14:tracePt t="68085" x="6680200" y="6010275"/>
          <p14:tracePt t="68130" x="6661150" y="6018213"/>
          <p14:tracePt t="68146" x="6653213" y="6037263"/>
          <p14:tracePt t="68178" x="6608763" y="6089650"/>
          <p14:tracePt t="68194" x="6562725" y="6126163"/>
          <p14:tracePt t="68220" x="6554788" y="6134100"/>
          <p14:tracePt t="68254" x="6554788" y="6180138"/>
          <p14:tracePt t="68280" x="6572250" y="6197600"/>
          <p14:tracePt t="68312" x="6626225" y="6232525"/>
          <p14:tracePt t="68317" x="6643688" y="6242050"/>
          <p14:tracePt t="68347" x="6688138" y="6259513"/>
          <p14:tracePt t="68379" x="6759575" y="6276975"/>
          <p14:tracePt t="68413" x="6777038" y="6276975"/>
          <p14:tracePt t="68696" x="6796088" y="6296025"/>
          <p14:tracePt t="72499" x="6777038" y="6296025"/>
          <p14:tracePt t="72547" x="6742113" y="6276975"/>
          <p14:tracePt t="72564" x="6626225" y="6224588"/>
          <p14:tracePt t="72576" x="6554788" y="6197600"/>
          <p14:tracePt t="72596" x="6367463" y="6134100"/>
          <p14:tracePt t="72628" x="6303963" y="6116638"/>
          <p14:tracePt t="72661" x="5795963" y="5929313"/>
          <p14:tracePt t="72672" x="5643563" y="5884863"/>
          <p14:tracePt t="72695" x="5180013" y="5759450"/>
          <p14:tracePt t="72727" x="5045075" y="5751513"/>
          <p14:tracePt t="72737" x="4776788" y="5705475"/>
          <p14:tracePt t="72762" x="4670425" y="5697538"/>
          <p14:tracePt t="72795" x="4286250" y="5688013"/>
          <p14:tracePt t="72799" x="3973513" y="5670550"/>
          <p14:tracePt t="72829" x="3911600" y="5670550"/>
          <p14:tracePt t="72862" x="3465513" y="5697538"/>
          <p14:tracePt t="72896" x="3330575" y="5715000"/>
          <p14:tracePt t="72913" x="3276600" y="5715000"/>
          <p14:tracePt t="72929" x="3268663" y="5724525"/>
          <p14:tracePt t="72962" x="3214688" y="5724525"/>
          <p14:tracePt t="72972" x="3179763" y="5732463"/>
          <p14:tracePt t="72996" x="3160713" y="5732463"/>
          <p14:tracePt t="73029" x="3098800" y="5751513"/>
          <p14:tracePt t="73076" x="3081338" y="5751513"/>
          <p14:tracePt t="73114" x="3071813" y="5759450"/>
          <p14:tracePt t="73162" x="3054350" y="5759450"/>
          <p14:tracePt t="73384" x="3062288" y="5759450"/>
          <p14:tracePt t="73396" x="3062288" y="5751513"/>
          <p14:tracePt t="73414" x="3098800" y="5732463"/>
          <p14:tracePt t="73431" x="3108325" y="5732463"/>
          <p14:tracePt t="73464" x="3170238" y="5705475"/>
          <p14:tracePt t="73477" x="3205163" y="5697538"/>
          <p14:tracePt t="73498" x="3224213" y="5697538"/>
          <p14:tracePt t="73530" x="3259138" y="5680075"/>
          <p14:tracePt t="73540" x="3276600" y="5680075"/>
          <p14:tracePt t="73564" x="3303588" y="5670550"/>
          <p14:tracePt t="73597" x="3340100" y="5653088"/>
          <p14:tracePt t="73682" x="3322638" y="5680075"/>
          <p14:tracePt t="73695" x="3303588" y="5697538"/>
          <p14:tracePt t="73714" x="3251200" y="5751513"/>
          <p14:tracePt t="73732" x="3232150" y="5786438"/>
          <p14:tracePt t="73765" x="3179763" y="5848350"/>
          <p14:tracePt t="73774" x="3170238" y="5867400"/>
          <p14:tracePt t="73800" x="3160713" y="5867400"/>
          <p14:tracePt t="73832" x="3152775" y="5902325"/>
          <p14:tracePt t="73865" x="3125788" y="5956300"/>
          <p14:tracePt t="73899" x="3116263" y="5973763"/>
          <p14:tracePt t="73914" x="3108325" y="5973763"/>
          <p14:tracePt t="74030" x="3098800" y="5983288"/>
          <p14:tracePt t="74041" x="3089275" y="5983288"/>
          <p14:tracePt t="74078" x="3054350" y="6000750"/>
          <p14:tracePt t="74100" x="3036888" y="6010275"/>
          <p14:tracePt t="74132" x="3027363" y="6010275"/>
          <p14:tracePt t="74181" x="3027363" y="6027738"/>
          <p14:tracePt t="74214" x="3017838" y="6027738"/>
          <p14:tracePt t="74260" x="3017838" y="6037263"/>
          <p14:tracePt t="74341" x="3009900" y="6037263"/>
          <p14:tracePt t="74690" x="3000375" y="6037263"/>
          <p14:tracePt t="74748" x="3000375" y="6045200"/>
          <p14:tracePt t="74792" x="2990850" y="6045200"/>
          <p14:tracePt t="74921" x="3000375" y="6045200"/>
          <p14:tracePt t="74940" x="3017838" y="6054725"/>
          <p14:tracePt t="74952" x="3036888" y="6054725"/>
          <p14:tracePt t="74971" x="3116263" y="6062663"/>
          <p14:tracePt t="75003" x="3348038" y="6081713"/>
          <p14:tracePt t="75036" x="3741738" y="6081713"/>
          <p14:tracePt t="75069" x="4160838" y="6081713"/>
          <p14:tracePt t="75093" x="4259263" y="6081713"/>
          <p14:tracePt t="75112" x="4438650" y="6081713"/>
          <p14:tracePt t="75137" x="4465638" y="6081713"/>
          <p14:tracePt t="75170" x="4687888" y="6081713"/>
          <p14:tracePt t="75203" x="4857750" y="6089650"/>
          <p14:tracePt t="75221" x="4830763" y="6089650"/>
          <p14:tracePt t="75254" x="4786313" y="6108700"/>
          <p14:tracePt t="75270" x="4786313" y="6116638"/>
          <p14:tracePt t="75331" x="4830763" y="6116638"/>
          <p14:tracePt t="75344" x="4929188" y="6134100"/>
          <p14:tracePt t="75363" x="5313363" y="6134100"/>
          <p14:tracePt t="75375" x="5518150" y="6126163"/>
          <p14:tracePt t="75404" x="6099175" y="6054725"/>
          <p14:tracePt t="75438" x="6554788" y="5965825"/>
          <p14:tracePt t="75441" x="6661150" y="5946775"/>
          <p14:tracePt t="75471" x="7072313" y="5894388"/>
          <p14:tracePt t="75504" x="7724775" y="5875338"/>
          <p14:tracePt t="75521" x="8126413" y="5867400"/>
          <p14:tracePt t="75538" x="8180388" y="5867400"/>
          <p14:tracePt t="75571" x="8358188" y="5848350"/>
          <p14:tracePt t="75584" x="8402638" y="5848350"/>
          <p14:tracePt t="75605" x="8429625" y="5848350"/>
          <p14:tracePt t="75637" x="8634413" y="5848350"/>
          <p14:tracePt t="75648" x="8715375" y="5857875"/>
          <p14:tracePt t="75672" x="8732838" y="5857875"/>
          <p14:tracePt t="75739" x="8705850" y="5867400"/>
          <p14:tracePt t="75758" x="8616950" y="5867400"/>
          <p14:tracePt t="75772" x="8562975" y="5875338"/>
          <p14:tracePt t="75805" x="8474075" y="5875338"/>
          <p14:tracePt t="75820" x="8412163" y="5884863"/>
          <p14:tracePt t="75839" x="8385175" y="5884863"/>
          <p14:tracePt t="75871" x="8313738" y="5902325"/>
          <p14:tracePt t="75898" x="8286750" y="5902325"/>
          <p14:tracePt t="75911" x="8277225" y="5902325"/>
          <p14:tracePt t="75939" x="8259763" y="5902325"/>
          <p14:tracePt t="75972" x="8242300" y="5902325"/>
          <p14:tracePt t="75994" x="8224838" y="5911850"/>
          <p14:tracePt t="76065" x="8215313" y="5911850"/>
          <p14:tracePt t="76164" x="8205788" y="5919788"/>
          <p14:tracePt t="76213" x="8197850" y="5919788"/>
          <p14:tracePt t="76495" x="8188325" y="5919788"/>
          <p14:tracePt t="76715" x="8188325" y="5929313"/>
          <p14:tracePt t="77530" x="8188325" y="5919788"/>
          <p14:tracePt t="77582" x="8188325" y="5902325"/>
          <p14:tracePt t="77592" x="8188325" y="5884863"/>
          <p14:tracePt t="77613" x="8188325" y="5867400"/>
          <p14:tracePt t="77645" x="8188325" y="5848350"/>
          <p14:tracePt t="77676" x="8188325" y="5830888"/>
          <p14:tracePt t="77688" x="8188325" y="5822950"/>
          <p14:tracePt t="77712" x="8188325" y="5795963"/>
          <p14:tracePt t="77745" x="8188325" y="5776913"/>
          <p14:tracePt t="77751" x="8188325" y="5768975"/>
          <p14:tracePt t="77779" x="8188325" y="5751513"/>
          <p14:tracePt t="77812" x="8188325" y="5670550"/>
          <p14:tracePt t="77813" x="8180388" y="5653088"/>
          <p14:tracePt t="77832" x="8170863" y="5589588"/>
          <p14:tracePt t="77846" x="8161338" y="5572125"/>
          <p14:tracePt t="77879" x="8153400" y="5510213"/>
          <p14:tracePt t="77896" x="8143875" y="5446713"/>
          <p14:tracePt t="77913" x="8134350" y="5429250"/>
          <p14:tracePt t="77945" x="8116888" y="5340350"/>
          <p14:tracePt t="77957" x="8108950" y="5276850"/>
          <p14:tracePt t="77980" x="8108950" y="5259388"/>
          <p14:tracePt t="78012" x="8089900" y="5180013"/>
          <p14:tracePt t="78021" x="8072438" y="5133975"/>
          <p14:tracePt t="78046" x="8072438" y="5116513"/>
          <p14:tracePt t="78080" x="8062913" y="5089525"/>
          <p14:tracePt t="78083" x="8037513" y="5054600"/>
          <p14:tracePt t="78113" x="8037513" y="5045075"/>
          <p14:tracePt t="78147" x="7956550" y="4965700"/>
          <p14:tracePt t="78180" x="7929563" y="4946650"/>
          <p14:tracePt t="78195" x="7902575" y="4919663"/>
          <p14:tracePt t="78214" x="7885113" y="4919663"/>
          <p14:tracePt t="78246" x="7840663" y="4902200"/>
          <p14:tracePt t="78269" x="7823200" y="4894263"/>
          <p14:tracePt t="78289" x="7813675" y="4894263"/>
          <p14:tracePt t="78301" x="7796213" y="4884738"/>
          <p14:tracePt t="78320" x="7769225" y="4884738"/>
          <p14:tracePt t="78332" x="7759700" y="4875213"/>
          <p14:tracePt t="78351" x="7715250" y="4867275"/>
          <p14:tracePt t="78381" x="7661275" y="4857750"/>
          <p14:tracePt t="78399" x="7653338" y="4848225"/>
          <p14:tracePt t="78414" x="7626350" y="4840288"/>
          <p14:tracePt t="78446" x="7599363" y="4822825"/>
          <p14:tracePt t="78459" x="7589838" y="4822825"/>
          <p14:tracePt t="78489" x="7581900" y="4813300"/>
          <p14:tracePt t="78589" x="7572375" y="4813300"/>
          <p14:tracePt t="78746" x="7562850" y="4813300"/>
          <p14:tracePt t="78770" x="7562850" y="4803775"/>
          <p14:tracePt t="79217" x="7554913" y="4803775"/>
          <p14:tracePt t="79227" x="7545388" y="4803775"/>
          <p14:tracePt t="79247" x="7518400" y="4803775"/>
          <p14:tracePt t="79260" x="7500938" y="4803775"/>
          <p14:tracePt t="79279" x="7456488" y="4803775"/>
          <p14:tracePt t="79292" x="7439025" y="4803775"/>
          <p14:tracePt t="79311" x="7402513" y="4803775"/>
          <p14:tracePt t="79322" x="7375525" y="4803775"/>
          <p14:tracePt t="79341" x="7367588" y="4803775"/>
          <p14:tracePt t="79353" x="7348538" y="4803775"/>
          <p14:tracePt t="79373" x="7340600" y="4803775"/>
          <p14:tracePt t="79385" x="7323138" y="4795838"/>
          <p14:tracePt t="79403" x="7313613" y="4795838"/>
          <p14:tracePt t="79418" x="7304088" y="4795838"/>
          <p14:tracePt t="79436" x="7277100" y="4795838"/>
          <p14:tracePt t="79451" x="7269163" y="4795838"/>
          <p14:tracePt t="79479" x="7259638" y="4795838"/>
          <p14:tracePt t="79497" x="7232650" y="4795838"/>
          <p14:tracePt t="79509" x="7224713" y="4795838"/>
          <p14:tracePt t="79529" x="7197725" y="4803775"/>
          <p14:tracePt t="79541" x="7180263" y="4803775"/>
          <p14:tracePt t="79560" x="7143750" y="4813300"/>
          <p14:tracePt t="79573" x="7134225" y="4813300"/>
          <p14:tracePt t="79592" x="7099300" y="4830763"/>
          <p14:tracePt t="79620" x="7081838" y="4840288"/>
          <p14:tracePt t="79639" x="7072313" y="4840288"/>
          <p14:tracePt t="79673" x="7062788" y="4848225"/>
          <p14:tracePt t="79732" x="7062788" y="4857750"/>
          <p14:tracePt t="79750" x="7054850" y="4857750"/>
          <p14:tracePt t="79779" x="7054850" y="4867275"/>
          <p14:tracePt t="80032" x="7054850" y="4875213"/>
          <p14:tracePt t="81350" x="7062788" y="4875213"/>
          <p14:tracePt t="81370" x="7081838" y="4875213"/>
          <p14:tracePt t="81382" x="7089775" y="4875213"/>
          <p14:tracePt t="81400" x="7143750" y="4867275"/>
          <p14:tracePt t="81412" x="7161213" y="4867275"/>
          <p14:tracePt t="81440" x="7170738" y="4867275"/>
          <p14:tracePt t="81452" x="7180263" y="4867275"/>
          <p14:tracePt t="81477" x="7215188" y="4867275"/>
          <p14:tracePt t="81498" x="7251700" y="4867275"/>
          <p14:tracePt t="81510" x="7269163" y="4867275"/>
          <p14:tracePt t="81528" x="7313613" y="4857750"/>
          <p14:tracePt t="81540" x="7331075" y="4857750"/>
          <p14:tracePt t="81561" x="7358063" y="4848225"/>
          <p14:tracePt t="81571" x="7367588" y="4840288"/>
          <p14:tracePt t="81592" x="7385050" y="4830763"/>
          <p14:tracePt t="81602" x="7394575" y="4822825"/>
          <p14:tracePt t="81620" x="7439025" y="4795838"/>
          <p14:tracePt t="81633" x="7456488" y="4786313"/>
          <p14:tracePt t="81653" x="7500938" y="4759325"/>
          <p14:tracePt t="81664" x="7518400" y="4751388"/>
          <p14:tracePt t="81685" x="7527925" y="4751388"/>
          <p14:tracePt t="81711" x="7545388" y="4724400"/>
          <p14:tracePt t="81731" x="7554913" y="4705350"/>
          <p14:tracePt t="81743" x="7562850" y="4687888"/>
          <p14:tracePt t="81762" x="7562850" y="4679950"/>
          <p14:tracePt t="81795" x="7572375" y="4679950"/>
          <p14:tracePt t="82015" x="7572375" y="4670425"/>
          <p14:tracePt t="82027" x="7581900" y="4670425"/>
          <p14:tracePt t="82047" x="7599363" y="4660900"/>
          <p14:tracePt t="82107" x="7599363" y="4652963"/>
          <p14:tracePt t="82140" x="7616825" y="4633913"/>
          <p14:tracePt t="82191" x="7634288" y="4625975"/>
          <p14:tracePt t="82266" x="7643813" y="4608513"/>
          <p14:tracePt t="82278" x="7661275" y="4598988"/>
          <p14:tracePt t="82297" x="7670800" y="4598988"/>
          <p14:tracePt t="82311" x="7680325" y="4589463"/>
          <p14:tracePt t="82441" x="7697788" y="4572000"/>
          <p14:tracePt t="82453" x="7705725" y="4554538"/>
          <p14:tracePt t="82472" x="7724775" y="4537075"/>
          <p14:tracePt t="82484" x="7724775" y="4527550"/>
          <p14:tracePt t="82623" x="7724775" y="4518025"/>
          <p14:tracePt t="83009" x="7732713" y="4518025"/>
          <p14:tracePt t="83503" x="7732713" y="4527550"/>
          <p14:tracePt t="83695" x="7742238" y="4527550"/>
          <p14:tracePt t="83824" x="7742238" y="4537075"/>
          <p14:tracePt t="84531" x="7742238" y="4545013"/>
          <p14:tracePt t="86073" x="7751763" y="4545013"/>
          <p14:tracePt t="87784" x="7751763" y="4554538"/>
          <p14:tracePt t="87797" x="7759700" y="4562475"/>
          <p14:tracePt t="87816" x="7759700" y="4589463"/>
          <p14:tracePt t="87835" x="7769225" y="4633913"/>
          <p14:tracePt t="87847" x="7769225" y="4660900"/>
          <p14:tracePt t="87867" x="7786688" y="4714875"/>
          <p14:tracePt t="87878" x="7786688" y="4732338"/>
          <p14:tracePt t="87890" x="7796213" y="4759325"/>
          <p14:tracePt t="87910" x="7796213" y="4848225"/>
          <p14:tracePt t="87928" x="7796213" y="4911725"/>
          <p14:tracePt t="87940" x="7796213" y="4929188"/>
          <p14:tracePt t="87959" x="7796213" y="4946650"/>
          <p14:tracePt t="87971" x="7796213" y="4991100"/>
          <p14:tracePt t="87992" x="7804150" y="5062538"/>
          <p14:tracePt t="88018" x="7804150" y="5126038"/>
          <p14:tracePt t="88036" x="7804150" y="5180013"/>
          <p14:tracePt t="88056" x="7796213" y="5241925"/>
          <p14:tracePt t="88068" x="7796213" y="5259388"/>
          <p14:tracePt t="88079" x="7796213" y="5286375"/>
          <p14:tracePt t="88099" x="7796213" y="5330825"/>
          <p14:tracePt t="88111" x="7796213" y="5357813"/>
          <p14:tracePt t="88129" x="7796213" y="5402263"/>
          <p14:tracePt t="88149" x="7796213" y="5465763"/>
          <p14:tracePt t="88161" x="7796213" y="5483225"/>
          <p14:tracePt t="88180" x="7786688" y="5537200"/>
          <p14:tracePt t="88194" x="7777163" y="5554663"/>
          <p14:tracePt t="88205" x="7769225" y="5572125"/>
          <p14:tracePt t="88224" x="7751763" y="5634038"/>
          <p14:tracePt t="88257" x="7724775" y="5680075"/>
          <p14:tracePt t="88284" x="7697788" y="5697538"/>
          <p14:tracePt t="88303" x="7688263" y="5705475"/>
          <p14:tracePt t="88323" x="7670800" y="5724525"/>
          <p14:tracePt t="88399" x="7661275" y="5724525"/>
          <p14:tracePt t="88448" x="7661275" y="5732463"/>
          <p14:tracePt t="88693" x="7653338" y="5732463"/>
          <p14:tracePt t="88843" x="7653338" y="5741988"/>
          <p14:tracePt t="88868" x="7643813" y="5741988"/>
          <p14:tracePt t="89751" x="7643813" y="5751513"/>
          <p14:tracePt t="137210" x="7634288" y="5751513"/>
          <p14:tracePt t="137276" x="7634288" y="5759450"/>
          <p14:tracePt t="137336" x="7608888" y="5776913"/>
          <p14:tracePt t="137355" x="7554913" y="5813425"/>
          <p14:tracePt t="137367" x="7527925" y="5822950"/>
          <p14:tracePt t="137386" x="7466013" y="5857875"/>
          <p14:tracePt t="137417" x="7439025" y="5867400"/>
          <p14:tracePt t="137450" x="7251700" y="5965825"/>
          <p14:tracePt t="137464" x="7197725" y="5991225"/>
          <p14:tracePt t="137484" x="7010400" y="6081713"/>
          <p14:tracePt t="137516" x="6804025" y="6197600"/>
          <p14:tracePt t="137524" x="6769100" y="6224588"/>
          <p14:tracePt t="137551" x="6697663" y="6269038"/>
          <p14:tracePt t="137584" x="6500813" y="6367463"/>
          <p14:tracePt t="137604" x="6438900" y="6402388"/>
          <p14:tracePt t="137618" x="6180138" y="6518275"/>
          <p14:tracePt t="137651" x="5894388" y="6634163"/>
          <p14:tracePt t="137684" x="5813425" y="6653213"/>
          <p14:tracePt t="137718" x="5670550" y="6670675"/>
          <p14:tracePt t="137750" x="5180013" y="6688138"/>
          <p14:tracePt t="137761" x="5045075" y="6688138"/>
          <p14:tracePt t="137785" x="4741863" y="6626225"/>
          <p14:tracePt t="137817" x="4313238" y="6537325"/>
          <p14:tracePt t="137822" x="4214813" y="6518275"/>
          <p14:tracePt t="137852" x="3911600" y="6465888"/>
          <p14:tracePt t="137884" x="3616325" y="6419850"/>
          <p14:tracePt t="137886" x="3598863" y="6411913"/>
          <p14:tracePt t="137904" x="3527425" y="6394450"/>
          <p14:tracePt t="137930" x="3419475" y="6375400"/>
          <p14:tracePt t="137952" x="3241675" y="6313488"/>
          <p14:tracePt t="137985" x="2795588" y="6143625"/>
          <p14:tracePt t="137999" x="2500313" y="6045200"/>
          <p14:tracePt t="138019" x="2428875" y="6027738"/>
          <p14:tracePt t="138052" x="2357438" y="6010275"/>
          <p14:tracePt t="138139" x="2428875" y="6010275"/>
          <p14:tracePt t="138151" x="2509838" y="6027738"/>
          <p14:tracePt t="138170" x="2608263" y="6054725"/>
          <p14:tracePt t="138215" x="2625725" y="6054725"/>
          <p14:tracePt t="138234" x="2652713" y="6054725"/>
          <p14:tracePt t="138254" x="2679700" y="6054725"/>
          <p14:tracePt t="138286" x="2795588" y="6072188"/>
          <p14:tracePt t="138320" x="2847975" y="6089650"/>
          <p14:tracePt t="138329" x="2867025" y="6099175"/>
          <p14:tracePt t="138354" x="2894013" y="6099175"/>
          <p14:tracePt t="138387" x="2973388" y="6134100"/>
          <p14:tracePt t="138391" x="3000375" y="6143625"/>
          <p14:tracePt t="138421" x="3009900" y="6153150"/>
          <p14:tracePt t="138454" x="3044825" y="6161088"/>
          <p14:tracePt t="138467" x="3143250" y="6188075"/>
          <p14:tracePt t="138488" x="3322638" y="6242050"/>
          <p14:tracePt t="138521" x="3348038" y="6251575"/>
          <p14:tracePt t="138561" x="3357563" y="6251575"/>
          <p14:tracePt t="138579" x="3394075" y="6251575"/>
          <p14:tracePt t="138597" x="3473450" y="6259513"/>
          <p14:tracePt t="138621" x="3509963" y="6269038"/>
          <p14:tracePt t="138654" x="3554413" y="6269038"/>
          <p14:tracePt t="138750" x="3571875" y="6269038"/>
          <p14:tracePt t="138768" x="3581400" y="6269038"/>
          <p14:tracePt t="138788" x="3589338" y="6269038"/>
          <p14:tracePt t="138821" x="3625850" y="6269038"/>
          <p14:tracePt t="138830" x="3670300" y="6269038"/>
          <p14:tracePt t="138858" x="3679825" y="6269038"/>
          <p14:tracePt t="138888" x="3687763" y="6269038"/>
          <p14:tracePt t="139174" x="3679825" y="6269038"/>
          <p14:tracePt t="139207" x="3679825" y="6276975"/>
          <p14:tracePt t="139597" x="3679825" y="6269038"/>
          <p14:tracePt t="139618" x="3679825" y="6259513"/>
          <p14:tracePt t="139629" x="3679825" y="6251575"/>
          <p14:tracePt t="139667" x="3679825" y="6215063"/>
          <p14:tracePt t="139691" x="3679825" y="6197600"/>
          <p14:tracePt t="139724" x="3679825" y="6081713"/>
          <p14:tracePt t="139729" x="3670300" y="5983288"/>
          <p14:tracePt t="139758" x="3670300" y="5965825"/>
          <p14:tracePt t="139791" x="3670300" y="5857875"/>
          <p14:tracePt t="139805" x="3679825" y="5813425"/>
          <p14:tracePt t="139825" x="3679825" y="5705475"/>
          <p14:tracePt t="139857" x="3687763" y="5510213"/>
          <p14:tracePt t="139867" x="3697288" y="5465763"/>
          <p14:tracePt t="139892" x="3705225" y="5348288"/>
          <p14:tracePt t="139925" x="3714750" y="5268913"/>
          <p14:tracePt t="139929" x="3724275" y="5224463"/>
          <p14:tracePt t="139959" x="3732213" y="5108575"/>
          <p14:tracePt t="139992" x="3759200" y="4919663"/>
          <p14:tracePt t="140010" x="3768725" y="4848225"/>
          <p14:tracePt t="140026" x="3768725" y="4830763"/>
          <p14:tracePt t="140058" x="3768725" y="4813300"/>
          <p14:tracePt t="140062" x="3768725" y="4786313"/>
          <p14:tracePt t="140094" x="3768725" y="4714875"/>
          <p14:tracePt t="140126" x="3768725" y="4562475"/>
          <p14:tracePt t="140159" x="3759200" y="4429125"/>
          <p14:tracePt t="140166" x="3759200" y="4402138"/>
          <p14:tracePt t="140193" x="3759200" y="4340225"/>
          <p14:tracePt t="140227" x="3759200" y="4241800"/>
          <p14:tracePt t="140230" x="3759200" y="4214813"/>
          <p14:tracePt t="140260" x="3751263" y="4143375"/>
          <p14:tracePt t="140296" x="3751263" y="4089400"/>
          <p14:tracePt t="140327" x="3751263" y="3990975"/>
          <p14:tracePt t="140360" x="3751263" y="3902075"/>
          <p14:tracePt t="140372" x="3751263" y="3848100"/>
          <p14:tracePt t="140395" x="3751263" y="3822700"/>
          <p14:tracePt t="140427" x="3741738" y="3714750"/>
          <p14:tracePt t="140461" x="3724275" y="3581400"/>
          <p14:tracePt t="140466" x="3705225" y="3500438"/>
          <p14:tracePt t="140495" x="3705225" y="3490913"/>
          <p14:tracePt t="140527" x="3679825" y="3465513"/>
          <p14:tracePt t="140529" x="3679825" y="3446463"/>
          <p14:tracePt t="140561" x="3660775" y="3419475"/>
          <p14:tracePt t="140735" x="3660775" y="3411538"/>
          <p14:tracePt t="141392" x="3660775" y="3419475"/>
          <p14:tracePt t="141535" x="3652838" y="3419475"/>
          <p14:tracePt t="141852" x="3652838" y="3429000"/>
          <p14:tracePt t="142544" x="3652838" y="3438525"/>
          <p14:tracePt t="142556" x="3670300" y="3438525"/>
          <p14:tracePt t="142573" x="3679825" y="3438525"/>
          <p14:tracePt t="142601" x="3687763" y="3438525"/>
          <p14:tracePt t="142636" x="3724275" y="3446463"/>
          <p14:tracePt t="142636" x="3786188" y="3446463"/>
          <p14:tracePt t="142648" x="3813175" y="3446463"/>
          <p14:tracePt t="142668" x="3911600" y="3465513"/>
          <p14:tracePt t="142700" x="4071938" y="3490913"/>
          <p14:tracePt t="142710" x="4125913" y="3500438"/>
          <p14:tracePt t="142736" x="4259263" y="3517900"/>
          <p14:tracePt t="142769" x="4438650" y="3562350"/>
          <p14:tracePt t="142802" x="4705350" y="3616325"/>
          <p14:tracePt t="142811" x="4857750" y="3633788"/>
          <p14:tracePt t="142836" x="4902200" y="3643313"/>
          <p14:tracePt t="142869" x="5045075" y="3670300"/>
          <p14:tracePt t="142874" x="5116513" y="3687763"/>
          <p14:tracePt t="142902" x="5143500" y="3687763"/>
          <p14:tracePt t="142936" x="5286375" y="3714750"/>
          <p14:tracePt t="142947" x="5313363" y="3714750"/>
          <p14:tracePt t="143060" x="5313363" y="3705225"/>
          <p14:tracePt t="143090" x="5313363" y="3697288"/>
          <p14:tracePt t="143138" x="5313363" y="3687763"/>
          <p14:tracePt t="143193" x="5303838" y="3687763"/>
          <p14:tracePt t="143206" x="5295900" y="3679825"/>
          <p14:tracePt t="143218" x="5276850" y="3670300"/>
          <p14:tracePt t="143237" x="5268913" y="3670300"/>
          <p14:tracePt t="143270" x="5241925" y="3660775"/>
          <p14:tracePt t="143293" x="5224463" y="3652838"/>
          <p14:tracePt t="143312" x="5214938" y="3652838"/>
          <p14:tracePt t="143337" x="5205413" y="3652838"/>
          <p14:tracePt t="143370" x="5197475" y="3652838"/>
          <p14:tracePt t="143374" x="5197475" y="3643313"/>
          <p14:tracePt t="143406" x="5170488" y="3633788"/>
          <p14:tracePt t="143437" x="5160963" y="3625850"/>
          <p14:tracePt t="143497" x="5153025" y="3625850"/>
          <p14:tracePt t="143516" x="5153025" y="3616325"/>
          <p14:tracePt t="143566" x="5143500" y="3616325"/>
          <p14:tracePt t="143596" x="5143500" y="3608388"/>
          <p14:tracePt t="143707" x="5133975" y="3608388"/>
          <p14:tracePt t="143720" x="5133975" y="3598863"/>
          <p14:tracePt t="143767" x="5133975" y="3589338"/>
          <p14:tracePt t="143800" x="5126038" y="3589338"/>
          <p14:tracePt t="143864" x="5126038" y="3581400"/>
          <p14:tracePt t="143923" x="5116513" y="3571875"/>
          <p14:tracePt t="143940" x="5108575" y="3562350"/>
          <p14:tracePt t="143991" x="5108575" y="3554413"/>
          <p14:tracePt t="144098" x="5108575" y="3544888"/>
          <p14:tracePt t="144110" x="5116513" y="3544888"/>
          <p14:tracePt t="144129" x="5126038" y="3544888"/>
          <p14:tracePt t="144141" x="5133975" y="3544888"/>
          <p14:tracePt t="144161" x="5160963" y="3536950"/>
          <p14:tracePt t="144193" x="5180013" y="3536950"/>
          <p14:tracePt t="144205" x="5187950" y="3527425"/>
          <p14:tracePt t="144224" x="5241925" y="3527425"/>
          <p14:tracePt t="144237" x="5259388" y="3527425"/>
          <p14:tracePt t="144257" x="5295900" y="3517900"/>
          <p14:tracePt t="144268" x="5303838" y="3517900"/>
          <p14:tracePt t="144288" x="5322888" y="3517900"/>
          <p14:tracePt t="144300" x="5340350" y="3517900"/>
          <p14:tracePt t="144320" x="5375275" y="3517900"/>
          <p14:tracePt t="144333" x="5402263" y="3517900"/>
          <p14:tracePt t="144345" x="5419725" y="3517900"/>
          <p14:tracePt t="144365" x="5465763" y="3517900"/>
          <p14:tracePt t="144384" x="5518150" y="3517900"/>
          <p14:tracePt t="144396" x="5537200" y="3517900"/>
          <p14:tracePt t="144414" x="5554663" y="3517900"/>
          <p14:tracePt t="144427" x="5562600" y="3517900"/>
          <p14:tracePt t="144444" x="5572125" y="3517900"/>
          <p14:tracePt t="144520" x="5581650" y="3517900"/>
          <p14:tracePt t="144603" x="5581650" y="3509963"/>
          <p14:tracePt t="146914" x="5581650" y="3500438"/>
          <p14:tracePt t="147038" x="5589588" y="3500438"/>
          <p14:tracePt t="147057" x="5589588" y="3490913"/>
          <p14:tracePt t="147105" x="5608638" y="3490913"/>
          <p14:tracePt t="147164" x="5616575" y="3490913"/>
          <p14:tracePt t="147210" x="5634038" y="3490913"/>
          <p14:tracePt t="147240" x="5634038" y="3482975"/>
          <p14:tracePt t="147278" x="5653088" y="3482975"/>
          <p14:tracePt t="147308" x="5661025" y="3482975"/>
          <p14:tracePt t="147335" x="5670550" y="3482975"/>
          <p14:tracePt t="147356" x="5680075" y="3482975"/>
          <p14:tracePt t="147381" x="5697538" y="3482975"/>
          <p14:tracePt t="147399" x="5705475" y="3482975"/>
          <p14:tracePt t="147411" x="5715000" y="3482975"/>
          <p14:tracePt t="147435" x="5732463" y="3473450"/>
          <p14:tracePt t="147468" x="5759450" y="3473450"/>
          <p14:tracePt t="147489" x="5768975" y="3473450"/>
          <p14:tracePt t="147502" x="5776913" y="3473450"/>
          <p14:tracePt t="147535" x="5795963" y="3473450"/>
          <p14:tracePt t="147544" x="5813425" y="3473450"/>
          <p14:tracePt t="147590" x="5830888" y="3473450"/>
          <p14:tracePt t="147622" x="5840413" y="3473450"/>
          <p14:tracePt t="147653" x="5857875" y="3473450"/>
          <p14:tracePt t="147685" x="5867400" y="3473450"/>
          <p14:tracePt t="147715" x="5884863" y="3473450"/>
          <p14:tracePt t="147746" x="5894388" y="3473450"/>
          <p14:tracePt t="147778" x="5911850" y="3473450"/>
          <p14:tracePt t="147811" x="5929313" y="3473450"/>
          <p14:tracePt t="147842" x="5938838" y="3473450"/>
          <p14:tracePt t="147869" x="5946775" y="3473450"/>
          <p14:tracePt t="147902" x="5965825" y="3473450"/>
          <p14:tracePt t="147908" x="5973763" y="3473450"/>
          <p14:tracePt t="147938" x="5983288" y="3465513"/>
          <p14:tracePt t="147970" x="6000750" y="3465513"/>
          <p14:tracePt t="148003" x="6037263" y="3465513"/>
          <p14:tracePt t="148031" x="6054725" y="3465513"/>
          <p14:tracePt t="148042" x="6062663" y="3465513"/>
          <p14:tracePt t="148076" x="6072188" y="3465513"/>
          <p14:tracePt t="148109" x="6081713" y="3465513"/>
          <p14:tracePt t="148158" x="6089650" y="3465513"/>
          <p14:tracePt t="148406" x="6081713" y="3465513"/>
          <p14:tracePt t="148465" x="6072188" y="3465513"/>
          <p14:tracePt t="148546" x="6062663" y="3465513"/>
          <p14:tracePt t="148580" x="6054725" y="3465513"/>
          <p14:tracePt t="149600" x="6062663" y="3465513"/>
          <p14:tracePt t="149619" x="6081713" y="3455988"/>
          <p14:tracePt t="149647" x="6099175" y="3455988"/>
          <p14:tracePt t="149679" x="6143625" y="3455988"/>
          <p14:tracePt t="149699" x="6180138" y="3455988"/>
          <p14:tracePt t="149731" x="6269038" y="3465513"/>
          <p14:tracePt t="149759" x="6296025" y="3465513"/>
          <p14:tracePt t="149793" x="6429375" y="3490913"/>
          <p14:tracePt t="149826" x="6500813" y="3517900"/>
          <p14:tracePt t="149835" x="6537325" y="3527425"/>
          <p14:tracePt t="149869" x="6616700" y="3554413"/>
          <p14:tracePt t="149893" x="6670675" y="3581400"/>
          <p14:tracePt t="149926" x="6724650" y="3616325"/>
          <p14:tracePt t="149964" x="6732588" y="3633788"/>
          <p14:tracePt t="149975" x="6751638" y="3643313"/>
          <p14:tracePt t="150009" x="6796088" y="3687763"/>
          <p14:tracePt t="150028" x="6848475" y="3751263"/>
          <p14:tracePt t="150061" x="6911975" y="3813175"/>
          <p14:tracePt t="150114" x="6983413" y="3894138"/>
          <p14:tracePt t="150147" x="7037388" y="3956050"/>
          <p14:tracePt t="150161" x="7045325" y="3973513"/>
          <p14:tracePt t="150193" x="7081838" y="4037013"/>
          <p14:tracePt t="150226" x="7108825" y="4081463"/>
          <p14:tracePt t="150232" x="7116763" y="4125913"/>
          <p14:tracePt t="150264" x="7143750" y="4170363"/>
          <p14:tracePt t="150294" x="7143750" y="4187825"/>
          <p14:tracePt t="150329" x="7161213" y="4224338"/>
          <p14:tracePt t="150361" x="7188200" y="4295775"/>
          <p14:tracePt t="150374" x="7215188" y="4340225"/>
          <p14:tracePt t="150406" x="7232650" y="4411663"/>
          <p14:tracePt t="150429" x="7251700" y="4446588"/>
          <p14:tracePt t="150461" x="7286625" y="4518025"/>
          <p14:tracePt t="150495" x="7296150" y="4572000"/>
          <p14:tracePt t="150500" x="7331075" y="4670425"/>
          <p14:tracePt t="150532" x="7348538" y="4714875"/>
          <p14:tracePt t="150562" x="7375525" y="4803775"/>
          <p14:tracePt t="150603" x="7394575" y="4884738"/>
          <p14:tracePt t="150629" x="7412038" y="4956175"/>
          <p14:tracePt t="150661" x="7446963" y="5062538"/>
          <p14:tracePt t="150694" x="7466013" y="5108575"/>
          <p14:tracePt t="150701" x="7473950" y="5133975"/>
          <p14:tracePt t="150733" x="7483475" y="5170488"/>
          <p14:tracePt t="150763" x="7500938" y="5232400"/>
          <p14:tracePt t="150796" x="7518400" y="5286375"/>
          <p14:tracePt t="150829" x="7527925" y="5322888"/>
          <p14:tracePt t="150845" x="7537450" y="5357813"/>
          <p14:tracePt t="150879" x="7545388" y="5411788"/>
          <p14:tracePt t="150896" x="7545388" y="5446713"/>
          <p14:tracePt t="150929" x="7545388" y="5473700"/>
          <p14:tracePt t="150961" x="7545388" y="5491163"/>
          <p14:tracePt t="150986" x="7545388" y="5527675"/>
          <p14:tracePt t="151020" x="7527925" y="5554663"/>
          <p14:tracePt t="151032" x="7518400" y="5562600"/>
          <p14:tracePt t="151065" x="7518400" y="5572125"/>
          <p14:tracePt t="151097" x="7510463" y="5589588"/>
          <p14:tracePt t="151130" x="7500938" y="5608638"/>
          <p14:tracePt t="151162" x="7491413" y="5616575"/>
          <p14:tracePt t="151172" x="7483475" y="5616575"/>
          <p14:tracePt t="151220" x="7473950" y="5634038"/>
          <p14:tracePt t="151234" x="7466013" y="5634038"/>
          <p14:tracePt t="151267" x="7466013" y="5643563"/>
          <p14:tracePt t="151300" x="7446963" y="5670550"/>
          <p14:tracePt t="151334" x="7419975" y="5697538"/>
          <p14:tracePt t="151366" x="7394575" y="5732463"/>
          <p14:tracePt t="151399" x="7375525" y="5759450"/>
          <p14:tracePt t="151432" x="7367588" y="5776913"/>
          <p14:tracePt t="151465" x="7348538" y="5795963"/>
          <p14:tracePt t="151471" x="7348538" y="5803900"/>
          <p14:tracePt t="151500" x="7348538" y="5813425"/>
          <p14:tracePt t="151532" x="7331075" y="5840413"/>
          <p14:tracePt t="151565" x="7313613" y="5857875"/>
          <p14:tracePt t="151599" x="7296150" y="5894388"/>
          <p14:tracePt t="151632" x="7269163" y="5911850"/>
          <p14:tracePt t="151673" x="7259638" y="5919788"/>
          <p14:tracePt t="151708" x="7251700" y="5938838"/>
          <p14:tracePt t="151742" x="7232650" y="5946775"/>
          <p14:tracePt t="151754" x="7232650" y="5956300"/>
          <p14:tracePt t="151816" x="7232650" y="5965825"/>
          <p14:tracePt t="151917" x="7224713" y="5965825"/>
          <p14:tracePt t="151956" x="7224713" y="5973763"/>
          <p14:tracePt t="152181" x="7224713" y="5983288"/>
          <p14:tracePt t="152305" x="7215188" y="5983288"/>
          <p14:tracePt t="152371" x="7215188" y="5991225"/>
          <p14:tracePt t="152715" x="7215188" y="6000750"/>
          <p14:tracePt t="152936" x="7205663" y="6000750"/>
          <p14:tracePt t="153063" x="7205663" y="6010275"/>
          <p14:tracePt t="153171" x="7197725" y="6010275"/>
          <p14:tracePt t="153492" x="7197725" y="6018213"/>
          <p14:tracePt t="153701" x="7197725" y="6010275"/>
          <p14:tracePt t="153720" x="7197725" y="6000750"/>
          <p14:tracePt t="153740" x="7197725" y="5973763"/>
          <p14:tracePt t="153773" x="7197725" y="5929313"/>
          <p14:tracePt t="153782" x="7197725" y="5902325"/>
          <p14:tracePt t="153807" x="7197725" y="5867400"/>
          <p14:tracePt t="153840" x="7197725" y="5776913"/>
          <p14:tracePt t="153844" x="7197725" y="5732463"/>
          <p14:tracePt t="153873" x="7197725" y="5661025"/>
          <p14:tracePt t="153907" x="7188200" y="5545138"/>
          <p14:tracePt t="153940" x="7180263" y="5394325"/>
          <p14:tracePt t="153958" x="7170738" y="5259388"/>
          <p14:tracePt t="153974" x="7161213" y="5170488"/>
          <p14:tracePt t="154006" x="7134225" y="5010150"/>
          <p14:tracePt t="154023" x="7134225" y="4911725"/>
          <p14:tracePt t="154041" x="7134225" y="4875213"/>
          <p14:tracePt t="154073" x="7134225" y="4751388"/>
          <p14:tracePt t="154085" x="7126288" y="4679950"/>
          <p14:tracePt t="154107" x="7126288" y="4670425"/>
          <p14:tracePt t="154141" x="7116763" y="4581525"/>
          <p14:tracePt t="154148" x="7108825" y="4545013"/>
          <p14:tracePt t="154174" x="7099300" y="4527550"/>
          <p14:tracePt t="154207" x="7081838" y="4456113"/>
          <p14:tracePt t="154215" x="7072313" y="4411663"/>
          <p14:tracePt t="154242" x="7062788" y="4367213"/>
          <p14:tracePt t="154275" x="7062788" y="4348163"/>
          <p14:tracePt t="154308" x="7045325" y="4276725"/>
          <p14:tracePt t="154316" x="7045325" y="4259263"/>
          <p14:tracePt t="154341" x="7018338" y="4197350"/>
          <p14:tracePt t="154374" x="7010400" y="4170363"/>
          <p14:tracePt t="154381" x="6991350" y="4143375"/>
          <p14:tracePt t="154408" x="6991350" y="4116388"/>
          <p14:tracePt t="154442" x="6973888" y="4062413"/>
          <p14:tracePt t="154446" x="6956425" y="4027488"/>
          <p14:tracePt t="154476" x="6946900" y="3946525"/>
          <p14:tracePt t="154508" x="6929438" y="3857625"/>
          <p14:tracePt t="154525" x="6929438" y="3848100"/>
          <p14:tracePt t="154555" x="6919913" y="3813175"/>
          <p14:tracePt t="154576" x="6919913" y="3795713"/>
          <p14:tracePt t="154608" x="6911975" y="3776663"/>
          <p14:tracePt t="154618" x="6911975" y="3759200"/>
          <p14:tracePt t="154643" x="6911975" y="3751263"/>
          <p14:tracePt t="154675" x="6919913" y="3724275"/>
          <p14:tracePt t="154680" x="6919913" y="3714750"/>
          <p14:tracePt t="154711" x="6929438" y="3714750"/>
          <p14:tracePt t="154793" x="6929438" y="3705225"/>
          <p14:tracePt t="154824" x="6911975" y="3697288"/>
          <p14:tracePt t="154836" x="6902450" y="3697288"/>
          <p14:tracePt t="154854" x="6894513" y="3687763"/>
          <p14:tracePt t="154877" x="6884988" y="3679825"/>
          <p14:tracePt t="154911" x="6858000" y="3670300"/>
          <p14:tracePt t="154917" x="6840538" y="3660775"/>
          <p14:tracePt t="154949" x="6823075" y="3652838"/>
          <p14:tracePt t="154981" x="6786563" y="3633788"/>
          <p14:tracePt t="155013" x="6751638" y="3608388"/>
          <p14:tracePt t="155044" x="6732588" y="3608388"/>
          <p14:tracePt t="155077" x="6705600" y="3581400"/>
          <p14:tracePt t="155088" x="6680200" y="3571875"/>
          <p14:tracePt t="155117" x="6653213" y="3571875"/>
          <p14:tracePt t="155144" x="6527800" y="3527425"/>
          <p14:tracePt t="155178" x="6473825" y="3509963"/>
          <p14:tracePt t="155182" x="6419850" y="3490913"/>
          <p14:tracePt t="155212" x="6411913" y="3482975"/>
          <p14:tracePt t="155245" x="6313488" y="3465513"/>
          <p14:tracePt t="155249" x="6286500" y="3465513"/>
          <p14:tracePt t="155278" x="6205538" y="3446463"/>
          <p14:tracePt t="155311" x="6134100" y="3419475"/>
          <p14:tracePt t="155326" x="6126163" y="3419475"/>
          <p14:tracePt t="155345" x="6116638" y="3419475"/>
          <p14:tracePt t="155699" x="6108700" y="3411538"/>
          <p14:tracePt t="155718" x="6089650" y="3411538"/>
          <p14:tracePt t="155750" x="6072188" y="3402013"/>
          <p14:tracePt t="155763" x="6062663" y="3402013"/>
          <p14:tracePt t="155781" x="6027738" y="3402013"/>
          <p14:tracePt t="155813" x="5857875" y="3419475"/>
          <p14:tracePt t="155846" x="5741988" y="3429000"/>
          <p14:tracePt t="155877" x="5715000" y="3429000"/>
          <p14:tracePt t="155891" x="5697538" y="3429000"/>
          <p14:tracePt t="155914" x="5608638" y="3429000"/>
          <p14:tracePt t="155946" x="5367338" y="3429000"/>
          <p14:tracePt t="155951" x="5322888" y="3429000"/>
          <p14:tracePt t="155981" x="5214938" y="3429000"/>
          <p14:tracePt t="156014" x="5108575" y="3411538"/>
          <p14:tracePt t="156047" x="5027613" y="3402013"/>
          <p14:tracePt t="156067" x="4965700" y="3402013"/>
          <p14:tracePt t="156081" x="4946650" y="3402013"/>
          <p14:tracePt t="156124" x="4848225" y="3394075"/>
          <p14:tracePt t="156128" x="4786313" y="3384550"/>
          <p14:tracePt t="156148" x="4751388" y="3375025"/>
          <p14:tracePt t="156181" x="4670425" y="3375025"/>
          <p14:tracePt t="156192" x="4616450" y="3375025"/>
          <p14:tracePt t="156215" x="4589463" y="3375025"/>
          <p14:tracePt t="156247" x="4562475" y="3367088"/>
          <p14:tracePt t="156252" x="4545013" y="3367088"/>
          <p14:tracePt t="156285" x="4510088" y="3367088"/>
          <p14:tracePt t="156315" x="4500563" y="3367088"/>
          <p14:tracePt t="156348" x="4500563" y="3357563"/>
          <p14:tracePt t="156654" x="4500563" y="3348038"/>
          <p14:tracePt t="156665" x="4510088" y="3340100"/>
          <p14:tracePt t="156683" x="4527550" y="3340100"/>
          <p14:tracePt t="156715" x="4537075" y="3340100"/>
          <p14:tracePt t="156743" x="4537075" y="3330575"/>
          <p14:tracePt t="156754" x="4554538" y="3330575"/>
          <p14:tracePt t="156786" x="4562475" y="3330575"/>
          <p14:tracePt t="156817" x="4572000" y="3322638"/>
          <p14:tracePt t="156852" x="4581525" y="3322638"/>
          <p14:tracePt t="157116" x="4572000" y="3322638"/>
          <p14:tracePt t="157398" x="4562475" y="3322638"/>
          <p14:tracePt t="157790" x="4581525" y="3322638"/>
          <p14:tracePt t="157807" x="4625975" y="3322638"/>
          <p14:tracePt t="157827" x="4679950" y="3322638"/>
          <p14:tracePt t="157854" x="4732338" y="3322638"/>
          <p14:tracePt t="157887" x="4786313" y="3322638"/>
          <p14:tracePt t="157892" x="4848225" y="3313113"/>
          <p14:tracePt t="157921" x="4929188" y="3313113"/>
          <p14:tracePt t="157954" x="5010150" y="3313113"/>
          <p14:tracePt t="157964" x="5037138" y="3313113"/>
          <p14:tracePt t="157987" x="5099050" y="3313113"/>
          <p14:tracePt t="158021" x="5187950" y="3313113"/>
          <p14:tracePt t="158054" x="5303838" y="3322638"/>
          <p14:tracePt t="158058" x="5322888" y="3322638"/>
          <p14:tracePt t="158088" x="5375275" y="3330575"/>
          <p14:tracePt t="158122" x="5438775" y="3330575"/>
          <p14:tracePt t="158141" x="5491163" y="3340100"/>
          <p14:tracePt t="158155" x="5510213" y="3340100"/>
          <p14:tracePt t="158187" x="5599113" y="3348038"/>
          <p14:tracePt t="158204" x="5653088" y="3357563"/>
          <p14:tracePt t="158231" x="5670550" y="3357563"/>
          <p14:tracePt t="158255" x="5705475" y="3357563"/>
          <p14:tracePt t="158287" x="5803900" y="3375025"/>
          <p14:tracePt t="158294" x="5822950" y="3375025"/>
          <p14:tracePt t="158322" x="5894388" y="3384550"/>
          <p14:tracePt t="158355" x="5973763" y="3394075"/>
          <p14:tracePt t="158374" x="6018213" y="3402013"/>
          <p14:tracePt t="158389" x="6045200" y="3402013"/>
          <p14:tracePt t="158422" x="6062663" y="3402013"/>
          <p14:tracePt t="158436" x="6072188" y="3411538"/>
          <p14:tracePt t="158456" x="6081713" y="3411538"/>
          <p14:tracePt t="158489" x="6099175" y="3411538"/>
          <p14:tracePt t="158512" x="6108700" y="3411538"/>
          <p14:tracePt t="158567" x="6116638" y="3411538"/>
          <p14:tracePt t="158897" x="6126163" y="3411538"/>
          <p14:tracePt t="158942" x="6143625" y="3411538"/>
          <p14:tracePt t="158954" x="6153150" y="3411538"/>
          <p14:tracePt t="158973" x="6161088" y="3419475"/>
          <p14:tracePt t="158991" x="6180138" y="3419475"/>
          <p14:tracePt t="159023" x="6205538" y="3419475"/>
          <p14:tracePt t="159033" x="6232525" y="3429000"/>
          <p14:tracePt t="159058" x="6303963" y="3438525"/>
          <p14:tracePt t="159090" x="6429375" y="3465513"/>
          <p14:tracePt t="159095" x="6473825" y="3473450"/>
          <p14:tracePt t="159125" x="6589713" y="3490913"/>
          <p14:tracePt t="159158" x="6759575" y="3517900"/>
          <p14:tracePt t="159193" x="6938963" y="3536950"/>
          <p14:tracePt t="159225" x="7045325" y="3554413"/>
          <p14:tracePt t="159243" x="7153275" y="3589338"/>
          <p14:tracePt t="159259" x="7215188" y="3608388"/>
          <p14:tracePt t="159275" x="7232650" y="3616325"/>
          <p14:tracePt t="159293" x="7286625" y="3643313"/>
          <p14:tracePt t="159325" x="7348538" y="3679825"/>
          <p14:tracePt t="159359" x="7412038" y="3724275"/>
          <p14:tracePt t="159363" x="7429500" y="3732213"/>
          <p14:tracePt t="159382" x="7456488" y="3786188"/>
          <p14:tracePt t="159394" x="7473950" y="3795713"/>
          <p14:tracePt t="159414" x="7491413" y="3867150"/>
          <p14:tracePt t="159426" x="7491413" y="3884613"/>
          <p14:tracePt t="159446" x="7491413" y="3956050"/>
          <p14:tracePt t="159459" x="7500938" y="3983038"/>
          <p14:tracePt t="159477" x="7518400" y="4054475"/>
          <p14:tracePt t="159493" x="7527925" y="4098925"/>
          <p14:tracePt t="159509" x="7537450" y="4205288"/>
          <p14:tracePt t="159526" x="7537450" y="4259263"/>
          <p14:tracePt t="159543" x="7537450" y="4446588"/>
          <p14:tracePt t="159560" x="7518400" y="4518025"/>
          <p14:tracePt t="159576" x="7491413" y="4608513"/>
          <p14:tracePt t="159593" x="7491413" y="4652963"/>
          <p14:tracePt t="159610" x="7483475" y="4741863"/>
          <p14:tracePt t="159626" x="7473950" y="4803775"/>
          <p14:tracePt t="159643" x="7456488" y="4929188"/>
          <p14:tracePt t="159660" x="7446963" y="4991100"/>
          <p14:tracePt t="159677" x="7419975" y="5143500"/>
          <p14:tracePt t="159695" x="7412038" y="5214938"/>
          <p14:tracePt t="159710" x="7412038" y="5241925"/>
          <p14:tracePt t="159727" x="7412038" y="5303838"/>
          <p14:tracePt t="159745" x="7402513" y="5322888"/>
          <p14:tracePt t="159760" x="7385050" y="5411788"/>
          <p14:tracePt t="159777" x="7367588" y="5473700"/>
          <p14:tracePt t="159794" x="7367588" y="5483225"/>
          <p14:tracePt t="159810" x="7348538" y="5545138"/>
          <p14:tracePt t="159835" x="7348538" y="5572125"/>
          <p14:tracePt t="159853" x="7348538" y="5599113"/>
          <p14:tracePt t="159864" x="7348538" y="5626100"/>
          <p14:tracePt t="159884" x="7340600" y="5670550"/>
          <p14:tracePt t="159897" x="7340600" y="5688013"/>
          <p14:tracePt t="159914" x="7331075" y="5741988"/>
          <p14:tracePt t="159928" x="7331075" y="5759450"/>
          <p14:tracePt t="159946" x="7323138" y="5795963"/>
          <p14:tracePt t="159964" x="7323138" y="5830888"/>
          <p14:tracePt t="159978" x="7323138" y="5840413"/>
          <p14:tracePt t="159996" x="7313613" y="5857875"/>
          <p14:tracePt t="160023" x="7313613" y="5894388"/>
          <p14:tracePt t="160041" x="7313613" y="5919788"/>
          <p14:tracePt t="160074" x="7304088" y="5929313"/>
          <p14:tracePt t="160088" x="7304088" y="5938838"/>
          <p14:tracePt t="160121" x="7286625" y="5956300"/>
          <p14:tracePt t="160168" x="7286625" y="5965825"/>
          <p14:tracePt t="160451" x="7277100" y="5965825"/>
          <p14:tracePt t="160541" x="7277100" y="5973763"/>
          <p14:tracePt t="160845" x="7269163" y="5973763"/>
          <p14:tracePt t="161034" x="7269163" y="5983288"/>
          <p14:tracePt t="161217" x="7259638" y="5983288"/>
          <p14:tracePt t="161299" x="7259638" y="5991225"/>
          <p14:tracePt t="161391" x="7251700" y="5991225"/>
          <p14:tracePt t="161773" x="7242175" y="5991225"/>
          <p14:tracePt t="161814" x="7242175" y="6000750"/>
          <p14:tracePt t="162205" x="7232650" y="6010275"/>
          <p14:tracePt t="162217" x="7224713" y="6010275"/>
          <p14:tracePt t="162230" x="7224713" y="6018213"/>
          <p14:tracePt t="162242" x="7215188" y="6027738"/>
          <p14:tracePt t="162261" x="7180263" y="6089650"/>
          <p14:tracePt t="162274" x="7180263" y="6108700"/>
          <p14:tracePt t="162286" x="7170738" y="6126163"/>
          <p14:tracePt t="162305" x="7153275" y="6180138"/>
          <p14:tracePt t="162319" x="7143750" y="6188075"/>
          <p14:tracePt t="162337" x="7143750" y="6205538"/>
          <p14:tracePt t="162355" x="7134225" y="6232525"/>
          <p14:tracePt t="162369" x="7126288" y="6251575"/>
          <p14:tracePt t="162386" x="7108825" y="6286500"/>
          <p14:tracePt t="162403" x="7099300" y="6303963"/>
          <p14:tracePt t="162419" x="7089775" y="6330950"/>
          <p14:tracePt t="162525" x="7099300" y="6303963"/>
          <p14:tracePt t="162538" x="7099300" y="6286500"/>
          <p14:tracePt t="162557" x="7116763" y="6259513"/>
          <p14:tracePt t="162568" x="7116763" y="6251575"/>
          <p14:tracePt t="162601" x="7126288" y="6242050"/>
          <p14:tracePt t="162650" x="7126288" y="6232525"/>
          <p14:tracePt t="162668" x="7116763" y="6232525"/>
          <p14:tracePt t="162681" x="7099300" y="6232525"/>
          <p14:tracePt t="162700" x="7062788" y="6232525"/>
          <p14:tracePt t="162714" x="7045325" y="6232525"/>
          <p14:tracePt t="162732" x="6983413" y="6242050"/>
          <p14:tracePt t="162744" x="6965950" y="6251575"/>
          <p14:tracePt t="162764" x="6919913" y="6269038"/>
          <p14:tracePt t="162775" x="6884988" y="6286500"/>
          <p14:tracePt t="162795" x="6823075" y="6313488"/>
          <p14:tracePt t="162807" x="6796088" y="6323013"/>
          <p14:tracePt t="162826" x="6732588" y="6367463"/>
          <p14:tracePt t="162884" x="6724650" y="6375400"/>
          <p14:tracePt t="162904" x="6724650" y="6394450"/>
          <p14:tracePt t="162917" x="6715125" y="6394450"/>
          <p14:tracePt t="162994" x="6724650" y="6402388"/>
          <p14:tracePt t="163014" x="6732588" y="6402388"/>
          <p14:tracePt t="163372" x="6742113" y="6402388"/>
          <p14:tracePt t="163391" x="6742113" y="6394450"/>
          <p14:tracePt t="163404" x="6751638" y="6375400"/>
          <p14:tracePt t="163423" x="6769100" y="6340475"/>
          <p14:tracePt t="163435" x="6777038" y="6323013"/>
          <p14:tracePt t="163455" x="6796088" y="6276975"/>
          <p14:tracePt t="163466" x="6804025" y="6259513"/>
          <p14:tracePt t="163484" x="6831013" y="6224588"/>
          <p14:tracePt t="163497" x="6831013" y="6215063"/>
          <p14:tracePt t="163515" x="6840538" y="6205538"/>
          <p14:tracePt t="163545" x="6848475" y="6188075"/>
          <p14:tracePt t="163597" x="6848475" y="6170613"/>
          <p14:tracePt t="163624" x="6858000" y="6170613"/>
          <p14:tracePt t="163675" x="6858000" y="6161088"/>
          <p14:tracePt t="163687" x="6867525" y="6143625"/>
          <p14:tracePt t="163707" x="6884988" y="6126163"/>
          <p14:tracePt t="163718" x="6884988" y="6116638"/>
          <p14:tracePt t="163737" x="6894513" y="6108700"/>
          <p14:tracePt t="163749" x="6894513" y="6099175"/>
          <p14:tracePt t="163768" x="6902450" y="6099175"/>
          <p14:tracePt t="163795" x="6911975" y="6089650"/>
          <p14:tracePt t="163865" x="6919913" y="6072188"/>
          <p14:tracePt t="163895" x="6929438" y="6062663"/>
          <p14:tracePt t="163953" x="6938963" y="6062663"/>
          <p14:tracePt t="163972" x="6938963" y="6054725"/>
          <p14:tracePt t="164065" x="6938963" y="6045200"/>
          <p14:tracePt t="164095" x="6946900" y="6045200"/>
          <p14:tracePt t="164115" x="6946900" y="6037263"/>
          <p14:tracePt t="164127" x="6956425" y="6027738"/>
          <p14:tracePt t="164146" x="6965950" y="6010275"/>
          <p14:tracePt t="164159" x="6965950" y="6000750"/>
          <p14:tracePt t="164178" x="6973888" y="5983288"/>
          <p14:tracePt t="164190" x="6973888" y="5973763"/>
          <p14:tracePt t="164209" x="6983413" y="5946775"/>
          <p14:tracePt t="164221" x="7000875" y="5938838"/>
          <p14:tracePt t="164241" x="7000875" y="5911850"/>
          <p14:tracePt t="164254" x="7010400" y="5894388"/>
          <p14:tracePt t="164273" x="7027863" y="5857875"/>
          <p14:tracePt t="164285" x="7027863" y="5840413"/>
          <p14:tracePt t="164303" x="7037388" y="5803900"/>
          <p14:tracePt t="164315" x="7045325" y="5776913"/>
          <p14:tracePt t="164335" x="7054850" y="5759450"/>
          <p14:tracePt t="164347" x="7062788" y="5751513"/>
          <p14:tracePt t="164366" x="7072313" y="5705475"/>
          <p14:tracePt t="164379" x="7081838" y="5688013"/>
          <p14:tracePt t="164398" x="7099300" y="5653088"/>
          <p14:tracePt t="164410" x="7099300" y="5626100"/>
          <p14:tracePt t="164429" x="7116763" y="5581650"/>
          <p14:tracePt t="164446" x="7126288" y="5572125"/>
          <p14:tracePt t="164461" x="7143750" y="5518150"/>
          <p14:tracePt t="164476" x="7153275" y="5500688"/>
          <p14:tracePt t="164495" x="7161213" y="5456238"/>
          <p14:tracePt t="164510" x="7180263" y="5419725"/>
          <p14:tracePt t="164527" x="7188200" y="5402263"/>
          <p14:tracePt t="164543" x="7197725" y="5384800"/>
          <p14:tracePt t="164560" x="7197725" y="5367338"/>
          <p14:tracePt t="164577" x="7205663" y="5340350"/>
          <p14:tracePt t="164598" x="7205663" y="5322888"/>
          <p14:tracePt t="164632" x="7215188" y="5313363"/>
          <p14:tracePt t="164651" x="7215188" y="5295900"/>
          <p14:tracePt t="164662" x="7224713" y="5276850"/>
          <p14:tracePt t="164681" x="7242175" y="5241925"/>
          <p14:tracePt t="164695" x="7242175" y="5224463"/>
          <p14:tracePt t="164712" x="7259638" y="5187950"/>
          <p14:tracePt t="164739" x="7259638" y="5160963"/>
          <p14:tracePt t="164760" x="7259638" y="5153025"/>
          <p14:tracePt t="164771" x="7269163" y="5133975"/>
          <p14:tracePt t="164791" x="7277100" y="5116513"/>
          <p14:tracePt t="164803" x="7277100" y="5108575"/>
          <p14:tracePt t="164821" x="7286625" y="5089525"/>
          <p14:tracePt t="164898" x="7286625" y="5081588"/>
          <p14:tracePt t="164975" x="7286625" y="5072063"/>
          <p14:tracePt t="165023" x="7286625" y="5062538"/>
          <p14:tracePt t="165106" x="7286625" y="5054600"/>
          <p14:tracePt t="165132" x="7277100" y="5054600"/>
          <p14:tracePt t="165165" x="7277100" y="5045075"/>
          <p14:tracePt t="165263" x="7277100" y="5037138"/>
          <p14:tracePt t="165322" x="7269163" y="5037138"/>
          <p14:tracePt t="165699" x="7259638" y="5037138"/>
          <p14:tracePt t="165717" x="7259638" y="5027613"/>
          <p14:tracePt t="165873" x="7251700" y="5027613"/>
          <p14:tracePt t="166177" x="7251700" y="5018088"/>
          <p14:tracePt t="166190" x="7251700" y="5010150"/>
          <p14:tracePt t="166220" x="7251700" y="5000625"/>
          <p14:tracePt t="166317" x="7251700" y="4991100"/>
          <p14:tracePt t="166329" x="7251700" y="4983163"/>
          <p14:tracePt t="166347" x="7251700" y="4973638"/>
          <p14:tracePt t="166361" x="7251700" y="4965700"/>
          <p14:tracePt t="166378" x="7251700" y="4946650"/>
          <p14:tracePt t="166391" x="7251700" y="4938713"/>
          <p14:tracePt t="166410" x="7242175" y="4902200"/>
          <p14:tracePt t="166422" x="7242175" y="4894263"/>
          <p14:tracePt t="166441" x="7224713" y="4857750"/>
          <p14:tracePt t="166454" x="7205663" y="4830763"/>
          <p14:tracePt t="166472" x="7170738" y="4786313"/>
          <p14:tracePt t="166486" x="7153275" y="4768850"/>
          <p14:tracePt t="166506" x="7116763" y="4714875"/>
          <p14:tracePt t="166517" x="7089775" y="4705350"/>
          <p14:tracePt t="166536" x="7054850" y="4652963"/>
          <p14:tracePt t="166550" x="7027863" y="4633913"/>
          <p14:tracePt t="166567" x="6973888" y="4589463"/>
          <p14:tracePt t="166584" x="6938963" y="4554538"/>
          <p14:tracePt t="166600" x="6884988" y="4510088"/>
          <p14:tracePt t="166617" x="6867525" y="4483100"/>
          <p14:tracePt t="166635" x="6804025" y="4438650"/>
          <p14:tracePt t="166651" x="6777038" y="4419600"/>
          <p14:tracePt t="166667" x="6732588" y="4367213"/>
          <p14:tracePt t="166684" x="6705600" y="4357688"/>
          <p14:tracePt t="166701" x="6661150" y="4313238"/>
          <p14:tracePt t="166717" x="6616700" y="4268788"/>
          <p14:tracePt t="166734" x="6608763" y="4268788"/>
          <p14:tracePt t="166751" x="6562725" y="4232275"/>
          <p14:tracePt t="166768" x="6554788" y="4224338"/>
          <p14:tracePt t="166784" x="6510338" y="4187825"/>
          <p14:tracePt t="166801" x="6491288" y="4179888"/>
          <p14:tracePt t="166818" x="6438900" y="4133850"/>
          <p14:tracePt t="166834" x="6419850" y="4108450"/>
          <p14:tracePt t="166851" x="6394450" y="4098925"/>
          <p14:tracePt t="166868" x="6384925" y="4081463"/>
          <p14:tracePt t="166886" x="6367463" y="4071938"/>
          <p14:tracePt t="166916" x="6340475" y="4054475"/>
          <p14:tracePt t="166927" x="6330950" y="4044950"/>
          <p14:tracePt t="166946" x="6313488" y="4027488"/>
          <p14:tracePt t="166989" x="6286500" y="4017963"/>
          <p14:tracePt t="167021" x="6276975" y="4000500"/>
          <p14:tracePt t="167040" x="6269038" y="4000500"/>
          <p14:tracePt t="167179" x="6269038" y="3990975"/>
          <p14:tracePt t="167948" x="6259513" y="3983038"/>
          <p14:tracePt t="168063" x="6251575" y="3973513"/>
          <p14:tracePt t="168122" x="6242050" y="3965575"/>
          <p14:tracePt t="168563" x="6232525" y="3965575"/>
          <p14:tracePt t="168574" x="6224588" y="3965575"/>
          <p14:tracePt t="168595" x="6197600" y="3965575"/>
          <p14:tracePt t="168607" x="6180138" y="3965575"/>
          <p14:tracePt t="168627" x="6143625" y="3965575"/>
          <p14:tracePt t="168644" x="6099175" y="3965575"/>
          <p14:tracePt t="168657" x="6072188" y="3965575"/>
          <p14:tracePt t="168677" x="6027738" y="3965575"/>
          <p14:tracePt t="168691" x="6010275" y="3965575"/>
          <p14:tracePt t="168708" x="5946775" y="3965575"/>
          <p14:tracePt t="168724" x="5919788" y="3965575"/>
          <p14:tracePt t="168741" x="5867400" y="3965575"/>
          <p14:tracePt t="168758" x="5840413" y="3965575"/>
          <p14:tracePt t="168774" x="5786438" y="3965575"/>
          <p14:tracePt t="168791" x="5768975" y="3973513"/>
          <p14:tracePt t="168808" x="5688013" y="3973513"/>
          <p14:tracePt t="168825" x="5653088" y="3973513"/>
          <p14:tracePt t="168841" x="5589588" y="3973513"/>
          <p14:tracePt t="168858" x="5562600" y="3973513"/>
          <p14:tracePt t="168875" x="5483225" y="3973513"/>
          <p14:tracePt t="168893" x="5429250" y="3973513"/>
          <p14:tracePt t="168908" x="5402263" y="3973513"/>
          <p14:tracePt t="168927" x="5348288" y="3973513"/>
          <p14:tracePt t="168959" x="5259388" y="3973513"/>
          <p14:tracePt t="168969" x="5251450" y="3973513"/>
          <p14:tracePt t="168989" x="5214938" y="3973513"/>
          <p14:tracePt t="169017" x="5197475" y="3973513"/>
          <p14:tracePt t="169034" x="5160963" y="3973513"/>
          <p14:tracePt t="169067" x="5143500" y="3973513"/>
          <p14:tracePt t="217265" x="5143500" y="3983038"/>
          <p14:tracePt t="217284" x="5133975" y="3990975"/>
          <p14:tracePt t="217318" x="5133975" y="4000500"/>
          <p14:tracePt t="217329" x="5133975" y="4017963"/>
          <p14:tracePt t="217343" x="5143500" y="4037013"/>
          <p14:tracePt t="217361" x="5143500" y="4071938"/>
          <p14:tracePt t="217373" x="5143500" y="4098925"/>
          <p14:tracePt t="217393" x="5133975" y="4170363"/>
          <p14:tracePt t="217404" x="5126038" y="4197350"/>
          <p14:tracePt t="217423" x="5126038" y="4259263"/>
          <p14:tracePt t="217435" x="5126038" y="4330700"/>
          <p14:tracePt t="217455" x="5170488" y="4491038"/>
          <p14:tracePt t="217474" x="5232400" y="4679950"/>
          <p14:tracePt t="217487" x="5251450" y="4697413"/>
          <p14:tracePt t="217504" x="5268913" y="4776788"/>
          <p14:tracePt t="217536" x="5276850" y="4795838"/>
          <p14:tracePt t="217547" x="5276850" y="4803775"/>
          <p14:tracePt t="217566" x="5286375" y="4830763"/>
          <p14:tracePt t="217579" x="5286375" y="4848225"/>
          <p14:tracePt t="217597" x="5286375" y="4902200"/>
          <p14:tracePt t="217609" x="5276850" y="4929188"/>
          <p14:tracePt t="217636" x="5259388" y="4956175"/>
          <p14:tracePt t="217649" x="5251450" y="4991100"/>
          <p14:tracePt t="217660" x="5232400" y="5010150"/>
          <p14:tracePt t="217672" x="5205413" y="5054600"/>
          <p14:tracePt t="217690" x="5153025" y="5116513"/>
          <p14:tracePt t="217710" x="5062538" y="5214938"/>
          <p14:tracePt t="217721" x="4991100" y="5268913"/>
          <p14:tracePt t="217741" x="4902200" y="5348288"/>
          <p14:tracePt t="217753" x="4857750" y="5384800"/>
          <p14:tracePt t="217771" x="4776788" y="5456238"/>
          <p14:tracePt t="217782" x="4751388" y="5473700"/>
          <p14:tracePt t="217802" x="4687888" y="5545138"/>
          <p14:tracePt t="217814" x="4660900" y="5581650"/>
          <p14:tracePt t="217833" x="4589463" y="5643563"/>
          <p14:tracePt t="217844" x="4572000" y="5670550"/>
          <p14:tracePt t="217863" x="4500563" y="5724525"/>
          <p14:tracePt t="217883" x="4446588" y="5786438"/>
          <p14:tracePt t="217895" x="4411663" y="5813425"/>
          <p14:tracePt t="217913" x="4367213" y="5875338"/>
          <p14:tracePt t="217927" x="4357688" y="5894388"/>
          <p14:tracePt t="217944" x="4313238" y="5938838"/>
          <p14:tracePt t="217960" x="4286250" y="5973763"/>
          <p14:tracePt t="217977" x="4276725" y="5991225"/>
          <p14:tracePt t="217993" x="4251325" y="6010275"/>
          <p14:tracePt t="218010" x="4187825" y="6062663"/>
          <p14:tracePt t="218027" x="4160838" y="6072188"/>
          <p14:tracePt t="218043" x="4116388" y="6116638"/>
          <p14:tracePt t="218060" x="4089400" y="6126163"/>
          <p14:tracePt t="218077" x="4071938" y="6143625"/>
          <p14:tracePt t="218094" x="4037013" y="6180138"/>
          <p14:tracePt t="218110" x="4017963" y="6188075"/>
          <p14:tracePt t="218147" x="3990975" y="6224588"/>
          <p14:tracePt t="218177" x="3983038" y="6242050"/>
          <p14:tracePt t="218208" x="3983038" y="6251575"/>
          <p14:tracePt t="218588" x="3983038" y="6259513"/>
          <p14:tracePt t="218618" x="3973513" y="6269038"/>
          <p14:tracePt t="218636" x="3946525" y="6269038"/>
          <p14:tracePt t="218647" x="3938588" y="6276975"/>
          <p14:tracePt t="218667" x="3929063" y="6276975"/>
          <p14:tracePt t="218679" x="3919538" y="6276975"/>
          <p14:tracePt t="218710" x="3911600" y="6276975"/>
          <p14:tracePt t="218731" x="3902075" y="6276975"/>
          <p14:tracePt t="218838" x="3894138" y="6286500"/>
          <p14:tracePt t="218915" x="3884613" y="6286500"/>
          <p14:tracePt t="218980" x="3875088" y="6286500"/>
          <p14:tracePt t="218998" x="3867150" y="6286500"/>
          <p14:tracePt t="219046" x="3867150" y="6296025"/>
          <p14:tracePt t="219250" x="3857625" y="6296025"/>
          <p14:tracePt t="219514" x="3857625" y="6286500"/>
          <p14:tracePt t="219754" x="3848100" y="6286500"/>
          <p14:tracePt t="219830" x="3848100" y="6276975"/>
          <p14:tracePt t="219862" x="3848100" y="6251575"/>
          <p14:tracePt t="219874" x="3840163" y="6242050"/>
          <p14:tracePt t="219894" x="3830638" y="6215063"/>
          <p14:tracePt t="219906" x="3830638" y="6197600"/>
          <p14:tracePt t="219926" x="3822700" y="6170613"/>
          <p14:tracePt t="219938" x="3822700" y="6153150"/>
          <p14:tracePt t="219956" x="3813175" y="6116638"/>
          <p14:tracePt t="220008" x="3813175" y="6099175"/>
          <p14:tracePt t="220019" x="3803650" y="6099175"/>
          <p14:tracePt t="220030" x="3803650" y="6089650"/>
          <p14:tracePt t="220051" x="3803650" y="6081713"/>
          <p14:tracePt t="220062" x="3803650" y="6072188"/>
          <p14:tracePt t="220080" x="3803650" y="6027738"/>
          <p14:tracePt t="220100" x="3803650" y="5991225"/>
          <p14:tracePt t="220128" x="3803650" y="5965825"/>
          <p14:tracePt t="220206" x="3803650" y="5956300"/>
          <p14:tracePt t="220240" x="3795713" y="5946775"/>
          <p14:tracePt t="220252" x="3795713" y="5938838"/>
          <p14:tracePt t="220319" x="3795713" y="5929313"/>
          <p14:tracePt t="220352" x="3795713" y="5919788"/>
          <p14:tracePt t="220443" x="3803650" y="5919788"/>
          <p14:tracePt t="220455" x="3803650" y="5929313"/>
          <p14:tracePt t="220524" x="3803650" y="5938838"/>
          <p14:tracePt t="220554" x="3803650" y="5946775"/>
          <p14:tracePt t="220565" x="3803650" y="5956300"/>
          <p14:tracePt t="220584" x="3813175" y="5965825"/>
          <p14:tracePt t="220681" x="3813175" y="5973763"/>
          <p14:tracePt t="220739" x="3813175" y="5983288"/>
          <p14:tracePt t="220806" x="3813175" y="5991225"/>
          <p14:tracePt t="220839" x="3813175" y="6018213"/>
          <p14:tracePt t="220851" x="3813175" y="6037263"/>
          <p14:tracePt t="220870" x="3813175" y="6054725"/>
          <p14:tracePt t="220882" x="3813175" y="6081713"/>
          <p14:tracePt t="220900" x="3822700" y="6116638"/>
          <p14:tracePt t="220913" x="3822700" y="6134100"/>
          <p14:tracePt t="220933" x="3830638" y="6180138"/>
          <p14:tracePt t="220945" x="3830638" y="6205538"/>
          <p14:tracePt t="220963" x="3830638" y="6259513"/>
          <p14:tracePt t="220975" x="3830638" y="6269038"/>
          <p14:tracePt t="220995" x="3830638" y="6313488"/>
          <p14:tracePt t="221020" x="3830638" y="6348413"/>
          <p14:tracePt t="221056" x="3830638" y="6357938"/>
          <p14:tracePt t="221069" x="3830638" y="6367463"/>
          <p14:tracePt t="221089" x="3830638" y="6375400"/>
          <p14:tracePt t="221099" x="3830638" y="6384925"/>
          <p14:tracePt t="221119" x="3830638" y="6394450"/>
          <p14:tracePt t="221164" x="3822700" y="6402388"/>
          <p14:tracePt t="221305" x="3813175" y="6402388"/>
          <p14:tracePt t="221339" x="3803650" y="6402388"/>
          <p14:tracePt t="221357" x="3795713" y="6402388"/>
          <p14:tracePt t="221369" x="3786188" y="6411913"/>
          <p14:tracePt t="221447" x="3768725" y="6411913"/>
          <p14:tracePt t="221465" x="3759200" y="6411913"/>
          <p14:tracePt t="221477" x="3751263" y="6411913"/>
          <p14:tracePt t="221497" x="3724275" y="6411913"/>
          <p14:tracePt t="221509" x="3705225" y="6419850"/>
          <p14:tracePt t="221529" x="3697288" y="6419850"/>
          <p14:tracePt t="221541" x="3687763" y="6419850"/>
          <p14:tracePt t="221586" x="3670300" y="6419850"/>
          <p14:tracePt t="221604" x="3660775" y="6429375"/>
          <p14:tracePt t="221625" x="3643313" y="6438900"/>
          <p14:tracePt t="221637" x="3625850" y="6446838"/>
          <p14:tracePt t="221669" x="3616325" y="6446838"/>
          <p14:tracePt t="221689" x="3589338" y="6456363"/>
          <p14:tracePt t="221720" x="3571875" y="6465888"/>
          <p14:tracePt t="221732" x="3562350" y="6465888"/>
          <p14:tracePt t="221763" x="3544888" y="6473825"/>
          <p14:tracePt t="221775" x="3536950" y="6473825"/>
          <p14:tracePt t="221827" x="3527425" y="6473825"/>
          <p14:tracePt t="221859" x="3527425" y="6491288"/>
          <p14:tracePt t="222002" x="3536950" y="6491288"/>
          <p14:tracePt t="222032" x="3544888" y="6483350"/>
          <p14:tracePt t="222079" x="3544888" y="6473825"/>
          <p14:tracePt t="222091" x="3554413" y="6465888"/>
          <p14:tracePt t="222110" x="3562350" y="6456363"/>
          <p14:tracePt t="222122" x="3562350" y="6446838"/>
          <p14:tracePt t="222143" x="3571875" y="6438900"/>
          <p14:tracePt t="222205" x="3581400" y="6438900"/>
          <p14:tracePt t="222216" x="3581400" y="6429375"/>
          <p14:tracePt t="222236" x="3589338" y="6411913"/>
          <p14:tracePt t="222262" x="3589338" y="6402388"/>
          <p14:tracePt t="222281" x="3589338" y="6394450"/>
          <p14:tracePt t="222356" x="3589338" y="6384925"/>
          <p14:tracePt t="222367" x="3598863" y="6375400"/>
          <p14:tracePt t="222380" x="3598863" y="6367463"/>
          <p14:tracePt t="222392" x="3598863" y="6357938"/>
          <p14:tracePt t="222412" x="3598863" y="6330950"/>
          <p14:tracePt t="222425" x="3598863" y="6323013"/>
          <p14:tracePt t="222442" x="3598863" y="6286500"/>
          <p14:tracePt t="222459" x="3598863" y="6269038"/>
          <p14:tracePt t="222475" x="3608388" y="6205538"/>
          <p14:tracePt t="222492" x="3608388" y="6188075"/>
          <p14:tracePt t="222509" x="3608388" y="6134100"/>
          <p14:tracePt t="222526" x="3608388" y="6116638"/>
          <p14:tracePt t="222542" x="3608388" y="6062663"/>
          <p14:tracePt t="222559" x="3608388" y="6054725"/>
          <p14:tracePt t="222576" x="3608388" y="6010275"/>
          <p14:tracePt t="222592" x="3608388" y="5946775"/>
          <p14:tracePt t="222609" x="3608388" y="5919788"/>
          <p14:tracePt t="222626" x="3608388" y="5875338"/>
          <p14:tracePt t="222654" x="3608388" y="5795963"/>
          <p14:tracePt t="222660" x="3608388" y="5768975"/>
          <p14:tracePt t="223390" x="3608388" y="5759450"/>
          <p14:tracePt t="223428" x="3598863" y="5759450"/>
          <p14:tracePt t="223495" x="3598863" y="5741988"/>
          <p14:tracePt t="223520" x="3608388" y="5724525"/>
          <p14:tracePt t="223540" x="3633788" y="5697538"/>
          <p14:tracePt t="223560" x="3660775" y="5670550"/>
          <p14:tracePt t="223571" x="3679825" y="5653088"/>
          <p14:tracePt t="223590" x="3751263" y="5589588"/>
          <p14:tracePt t="223601" x="3786188" y="5562600"/>
          <p14:tracePt t="223621" x="3965575" y="5465763"/>
          <p14:tracePt t="223633" x="4054475" y="5429250"/>
          <p14:tracePt t="223653" x="4303713" y="5313363"/>
          <p14:tracePt t="223666" x="4419600" y="5276850"/>
          <p14:tracePt t="223680" x="4518025" y="5232400"/>
          <p14:tracePt t="223697" x="4795838" y="5153025"/>
          <p14:tracePt t="223716" x="5116513" y="5054600"/>
          <p14:tracePt t="223730" x="5241925" y="5018088"/>
          <p14:tracePt t="223747" x="5562600" y="4938713"/>
          <p14:tracePt t="223763" x="5688013" y="4911725"/>
          <p14:tracePt t="223780" x="6081713" y="4867275"/>
          <p14:tracePt t="223797" x="6259513" y="4857750"/>
          <p14:tracePt t="223813" x="6732588" y="4857750"/>
          <p14:tracePt t="223830" x="6884988" y="4857750"/>
          <p14:tracePt t="223847" x="7304088" y="4857750"/>
          <p14:tracePt t="223864" x="7340600" y="4857750"/>
          <p14:tracePt t="223880" x="7446963" y="4857750"/>
          <p14:tracePt t="223930" x="7473950" y="4857750"/>
          <p14:tracePt t="223950" x="7500938" y="4867275"/>
          <p14:tracePt t="223962" x="7518400" y="4875213"/>
          <p14:tracePt t="223982" x="7562850" y="4911725"/>
          <p14:tracePt t="223994" x="7589838" y="4929188"/>
          <p14:tracePt t="224014" x="7661275" y="5010150"/>
          <p14:tracePt t="224026" x="7670800" y="5037138"/>
          <p14:tracePt t="224046" x="7688263" y="5072063"/>
          <p14:tracePt t="224072" x="7680325" y="5160963"/>
          <p14:tracePt t="224092" x="7653338" y="5224463"/>
          <p14:tracePt t="224104" x="7634288" y="5241925"/>
          <p14:tracePt t="224124" x="7608888" y="5303838"/>
          <p14:tracePt t="224136" x="7608888" y="5322888"/>
          <p14:tracePt t="224158" x="7572375" y="5394325"/>
          <p14:tracePt t="224168" x="7554913" y="5419725"/>
          <p14:tracePt t="224186" x="7483475" y="5537200"/>
          <p14:tracePt t="224198" x="7456488" y="5572125"/>
          <p14:tracePt t="224217" x="7402513" y="5653088"/>
          <p14:tracePt t="224232" x="7394575" y="5680075"/>
          <p14:tracePt t="224250" x="7348538" y="5751513"/>
          <p14:tracePt t="224265" x="7340600" y="5759450"/>
          <p14:tracePt t="224282" x="7304088" y="5830888"/>
          <p14:tracePt t="224299" x="7269163" y="5875338"/>
          <p14:tracePt t="224315" x="7170738" y="6000750"/>
          <p14:tracePt t="224332" x="7134225" y="6027738"/>
          <p14:tracePt t="224348" x="7072313" y="6108700"/>
          <p14:tracePt t="224365" x="7062788" y="6126163"/>
          <p14:tracePt t="224382" x="7018338" y="6197600"/>
          <p14:tracePt t="224399" x="7000875" y="6232525"/>
          <p14:tracePt t="224415" x="6938963" y="6313488"/>
          <p14:tracePt t="224432" x="6911975" y="6340475"/>
          <p14:tracePt t="224449" x="6769100" y="6446838"/>
          <p14:tracePt t="224467" x="6670675" y="6510338"/>
          <p14:tracePt t="224486" x="6608763" y="6545263"/>
          <p14:tracePt t="224501" x="6581775" y="6562725"/>
          <p14:tracePt t="224517" x="6545263" y="6589713"/>
          <p14:tracePt t="224532" x="6527800" y="6599238"/>
          <p14:tracePt t="224550" x="6465888" y="6626225"/>
          <p14:tracePt t="224566" x="6446838" y="6634163"/>
          <p14:tracePt t="224583" x="6384925" y="6661150"/>
          <p14:tracePt t="224600" x="6375400" y="6680200"/>
          <p14:tracePt t="224616" x="6357938" y="6680200"/>
          <p14:tracePt t="224657" x="6357938" y="6688138"/>
          <p14:tracePt t="224691" x="6348413" y="6688138"/>
          <p14:tracePt t="224734" x="6323013" y="6697663"/>
          <p14:tracePt t="224784" x="6323013" y="6705600"/>
          <p14:tracePt t="224941" x="6313488" y="6705600"/>
          <p14:tracePt t="225031" x="6313488" y="6715125"/>
          <p14:tracePt t="251033" x="6303963" y="6715125"/>
          <p14:tracePt t="251045" x="6296025" y="6715125"/>
          <p14:tracePt t="251077" x="6296025" y="6724650"/>
          <p14:tracePt t="251088" x="6286500" y="6732588"/>
          <p14:tracePt t="251107" x="6276975" y="6751638"/>
          <p14:tracePt t="251121" x="6259513" y="6759575"/>
          <p14:tracePt t="251138" x="6251575" y="6777038"/>
          <p14:tracePt t="251166" x="6242050" y="6786563"/>
          <p14:tracePt t="251174" x="6232525" y="6813550"/>
          <p14:tracePt t="251191" x="6224588" y="6823075"/>
          <p14:tracePt t="251207" x="6215063" y="6831013"/>
          <p14:tracePt t="251252" x="6197600" y="6848475"/>
          <p14:tracePt t="251262" x="6180138" y="6848475"/>
          <p14:tracePt t="251281" x="6170613" y="6848475"/>
          <p14:tracePt t="251293" x="6161088" y="6848475"/>
          <p14:tracePt t="251311" x="6153150" y="6848475"/>
          <p14:tracePt t="251323" x="6143625" y="6848475"/>
          <p14:tracePt t="251342" x="6126163" y="6848475"/>
          <p14:tracePt t="251361" x="6116638" y="6848475"/>
          <p14:tracePt t="251373" x="6108700" y="6848475"/>
          <p14:tracePt t="251392" x="6089650" y="6848475"/>
          <p14:tracePt t="251423" x="6081713" y="6848475"/>
          <p14:tracePt t="251435" x="6072188" y="6848475"/>
          <p14:tracePt t="251455" x="6062663" y="6848475"/>
          <p14:tracePt t="251486" x="6045200" y="6848475"/>
          <p14:tracePt t="251519" x="6027738" y="6848475"/>
          <p14:tracePt t="275829" x="6054725" y="6831013"/>
          <p14:tracePt t="275842" x="6062663" y="6804025"/>
          <p14:tracePt t="275861" x="6126163" y="6715125"/>
          <p14:tracePt t="275872" x="6161088" y="6643688"/>
          <p14:tracePt t="275892" x="6215063" y="6545263"/>
          <p14:tracePt t="275905" x="6224588" y="6518275"/>
          <p14:tracePt t="275925" x="6251575" y="6438900"/>
          <p14:tracePt t="275937" x="6251575" y="6429375"/>
          <p14:tracePt t="275956" x="6259513" y="6394450"/>
          <p14:tracePt t="276002" x="6259513" y="6384925"/>
          <p14:tracePt t="276021" x="6242050" y="6375400"/>
          <p14:tracePt t="276032" x="6224588" y="6375400"/>
          <p14:tracePt t="276051" x="6197600" y="6384925"/>
          <p14:tracePt t="276078" x="6170613" y="6402388"/>
          <p14:tracePt t="276098" x="6045200" y="6491288"/>
          <p14:tracePt t="276109" x="5983288" y="6545263"/>
          <p14:tracePt t="276130" x="5751513" y="6680200"/>
          <p14:tracePt t="276157" x="5680075" y="6705600"/>
          <p14:tracePt t="276177" x="5599113" y="6742113"/>
          <p14:tracePt t="276193" x="5589588" y="6759575"/>
          <p14:tracePt t="276219" x="5545138" y="6759575"/>
          <p14:tracePt t="276226" x="5537200" y="6759575"/>
          <p14:tracePt t="276243" x="5483225" y="6759575"/>
          <p14:tracePt t="276260" x="5402263" y="6759575"/>
          <p14:tracePt t="276277" x="5276850" y="6724650"/>
          <p14:tracePt t="276294" x="5214938" y="6697663"/>
          <p14:tracePt t="276310" x="5018088" y="6562725"/>
          <p14:tracePt t="276327" x="4983163" y="6518275"/>
          <p14:tracePt t="276344" x="4741863" y="6269038"/>
          <p14:tracePt t="276363" x="4608513" y="6126163"/>
          <p14:tracePt t="276381" x="4527550" y="6027738"/>
          <p14:tracePt t="276394" x="4473575" y="5973763"/>
          <p14:tracePt t="276412" x="4375150" y="5867400"/>
          <p14:tracePt t="276427" x="4340225" y="5830888"/>
          <p14:tracePt t="276444" x="4214813" y="5732463"/>
          <p14:tracePt t="276460" x="4187825" y="5705475"/>
          <p14:tracePt t="276478" x="4098925" y="5643563"/>
          <p14:tracePt t="276494" x="4071938" y="5634038"/>
          <p14:tracePt t="276512" x="4010025" y="5589588"/>
          <p14:tracePt t="276527" x="3973513" y="5572125"/>
          <p14:tracePt t="276544" x="3919538" y="5527675"/>
          <p14:tracePt t="276562" x="3884613" y="5510213"/>
          <p14:tracePt t="276578" x="3803650" y="5438775"/>
          <p14:tracePt t="276594" x="3786188" y="5411788"/>
          <p14:tracePt t="276613" x="3732213" y="5348288"/>
          <p14:tracePt t="276632" x="3724275" y="5330825"/>
          <p14:tracePt t="276645" x="3724275" y="5313363"/>
          <p14:tracePt t="276673" x="3724275" y="5268913"/>
          <p14:tracePt t="276674" x="3724275" y="5251450"/>
          <p14:tracePt t="276694" x="3724275" y="5197475"/>
          <p14:tracePt t="276705" x="3724275" y="5153025"/>
          <p14:tracePt t="276725" x="3724275" y="5108575"/>
          <p14:tracePt t="276737" x="3724275" y="5081588"/>
          <p14:tracePt t="276756" x="3724275" y="5010150"/>
          <p14:tracePt t="276768" x="3714750" y="4956175"/>
          <p14:tracePt t="276788" x="3687763" y="4875213"/>
          <p14:tracePt t="276799" x="3670300" y="4830763"/>
          <p14:tracePt t="276819" x="3633788" y="4741863"/>
          <p14:tracePt t="276837" x="3589338" y="4643438"/>
          <p14:tracePt t="276849" x="3562350" y="4572000"/>
          <p14:tracePt t="276869" x="3490913" y="4411663"/>
          <p14:tracePt t="276882" x="3465513" y="4340225"/>
          <p14:tracePt t="276900" x="3402013" y="4143375"/>
          <p14:tracePt t="276913" x="3384550" y="4116388"/>
          <p14:tracePt t="276932" x="3348038" y="4027488"/>
          <p14:tracePt t="276958" x="3340100" y="4000500"/>
          <p14:tracePt t="276979" x="3313113" y="3911600"/>
          <p14:tracePt t="276990" x="3313113" y="3902075"/>
          <p14:tracePt t="277013" x="3303588" y="3894138"/>
          <p14:tracePt t="277022" x="3295650" y="3867150"/>
          <p14:tracePt t="277043" x="3286125" y="3840163"/>
          <p14:tracePt t="277055" x="3286125" y="3830638"/>
          <p14:tracePt t="277067" x="3276600" y="3813175"/>
          <p14:tracePt t="277087" x="3268663" y="3751263"/>
          <p14:tracePt t="277100" x="3268663" y="3732213"/>
          <p14:tracePt t="277118" x="3259138" y="3687763"/>
          <p14:tracePt t="277147" x="3251200" y="3670300"/>
          <p14:tracePt t="277165" x="3251200" y="3660775"/>
          <p14:tracePt t="277183" x="3241675" y="3633788"/>
          <p14:tracePt t="277194" x="3241675" y="3625850"/>
          <p14:tracePt t="277214" x="3232150" y="3581400"/>
          <p14:tracePt t="277225" x="3232150" y="3562350"/>
          <p14:tracePt t="277357" x="3224213" y="3562350"/>
          <p14:tracePt t="277719" x="3214688" y="3562350"/>
          <p14:tracePt t="281287" x="3232150" y="3562350"/>
          <p14:tracePt t="281299" x="3241675" y="3562350"/>
          <p14:tracePt t="281319" x="3303588" y="3562350"/>
          <p14:tracePt t="281332" x="3340100" y="3562350"/>
          <p14:tracePt t="281351" x="3473450" y="3562350"/>
          <p14:tracePt t="281364" x="3554413" y="3562350"/>
          <p14:tracePt t="281382" x="3813175" y="3562350"/>
          <p14:tracePt t="281395" x="3902075" y="3562350"/>
          <p14:tracePt t="281412" x="4054475" y="3562350"/>
          <p14:tracePt t="281425" x="4125913" y="3562350"/>
          <p14:tracePt t="281444" x="4232275" y="3562350"/>
          <p14:tracePt t="281457" x="4268788" y="3562350"/>
          <p14:tracePt t="281475" x="4438650" y="3562350"/>
          <p14:tracePt t="281487" x="4537075" y="3562350"/>
          <p14:tracePt t="281506" x="4741863" y="3562350"/>
          <p14:tracePt t="281518" x="4813300" y="3562350"/>
          <p14:tracePt t="281538" x="4919663" y="3554413"/>
          <p14:tracePt t="281549" x="4938713" y="3544888"/>
          <p14:tracePt t="281568" x="4991100" y="3536950"/>
          <p14:tracePt t="281581" x="5010150" y="3527425"/>
          <p14:tracePt t="281601" x="5116513" y="3517900"/>
          <p14:tracePt t="281612" x="5170488" y="3517900"/>
          <p14:tracePt t="281631" x="5276850" y="3517900"/>
          <p14:tracePt t="281645" x="5295900" y="3517900"/>
          <p14:tracePt t="281675" x="5322888" y="3517900"/>
          <p14:tracePt t="281679" x="5330825" y="3517900"/>
          <p14:tracePt t="281759" x="5340350" y="3517900"/>
          <p14:tracePt t="281807" x="5340350" y="3527425"/>
          <p14:tracePt t="281819" x="5348288" y="3527425"/>
          <p14:tracePt t="281932" x="5357813" y="3527425"/>
          <p14:tracePt t="282214" x="5367338" y="3527425"/>
          <p14:tracePt t="289527" x="5375275" y="3527425"/>
          <p14:tracePt t="289538" x="5402263" y="3527425"/>
          <p14:tracePt t="289558" x="5438775" y="3517900"/>
          <p14:tracePt t="289570" x="5473700" y="3517900"/>
          <p14:tracePt t="289591" x="5537200" y="3500438"/>
          <p14:tracePt t="289603" x="5554663" y="3500438"/>
          <p14:tracePt t="289631" x="5608638" y="3490913"/>
          <p14:tracePt t="289644" x="5634038" y="3490913"/>
          <p14:tracePt t="289655" x="5680075" y="3490913"/>
          <p14:tracePt t="289667" x="5705475" y="3490913"/>
          <p14:tracePt t="289678" x="5732463" y="3490913"/>
          <p14:tracePt t="289698" x="5795963" y="3500438"/>
          <p14:tracePt t="289717" x="5830888" y="3500438"/>
          <p14:tracePt t="289748" x="5875338" y="3500438"/>
          <p14:tracePt t="289760" x="5884863" y="3500438"/>
          <p14:tracePt t="289779" x="5894388" y="3500438"/>
          <p14:tracePt t="289858" x="5902325" y="3500438"/>
          <p14:tracePt t="295439" x="5894388" y="3500438"/>
          <p14:tracePt t="295503" x="5894388" y="3509963"/>
          <p14:tracePt t="295515" x="5894388" y="3527425"/>
          <p14:tracePt t="295534" x="5894388" y="3536950"/>
          <p14:tracePt t="295545" x="5894388" y="3544888"/>
          <p14:tracePt t="295576" x="5911850" y="3616325"/>
          <p14:tracePt t="295610" x="5929313" y="3687763"/>
          <p14:tracePt t="295614" x="5965825" y="3795713"/>
          <p14:tracePt t="295643" x="5983288" y="3848100"/>
          <p14:tracePt t="295676" x="6062663" y="4081463"/>
          <p14:tracePt t="295677" x="6126163" y="4276725"/>
          <p14:tracePt t="295690" x="6143625" y="4348163"/>
          <p14:tracePt t="295710" x="6170613" y="4429125"/>
          <p14:tracePt t="295743" x="6259513" y="4705350"/>
          <p14:tracePt t="295752" x="6276975" y="4768850"/>
          <p14:tracePt t="295777" x="6296025" y="4867275"/>
          <p14:tracePt t="295810" x="6348413" y="5054600"/>
          <p14:tracePt t="295814" x="6367463" y="5133975"/>
          <p14:tracePt t="295846" x="6402388" y="5251450"/>
          <p14:tracePt t="295892" x="6402388" y="5268913"/>
          <p14:tracePt t="295910" x="6402388" y="5303838"/>
          <p14:tracePt t="295927" x="6402388" y="5322888"/>
          <p14:tracePt t="295959" x="6411913" y="5394325"/>
          <p14:tracePt t="295970" x="6411913" y="5429250"/>
          <p14:tracePt t="295994" x="6411913" y="5483225"/>
          <p14:tracePt t="296027" x="6419850" y="5545138"/>
          <p14:tracePt t="296037" x="6429375" y="5626100"/>
          <p14:tracePt t="296061" x="6446838" y="5680075"/>
          <p14:tracePt t="296094" x="6465888" y="5759450"/>
          <p14:tracePt t="296100" x="6465888" y="5813425"/>
          <p14:tracePt t="296130" x="6483350" y="5875338"/>
          <p14:tracePt t="296182" x="6527800" y="6081713"/>
          <p14:tracePt t="296195" x="6537325" y="6108700"/>
          <p14:tracePt t="296228" x="6545263" y="6134100"/>
          <p14:tracePt t="296241" x="6562725" y="6197600"/>
          <p14:tracePt t="296262" x="6562725" y="6215063"/>
          <p14:tracePt t="296295" x="6589713" y="6340475"/>
          <p14:tracePt t="296303" x="6599238" y="6367463"/>
          <p14:tracePt t="296382" x="6599238" y="6384925"/>
          <p14:tracePt t="296401" x="6608763" y="6411913"/>
          <p14:tracePt t="296412" x="6608763" y="6438900"/>
          <p14:tracePt t="296431" x="6616700" y="6446838"/>
          <p14:tracePt t="296462" x="6616700" y="6483350"/>
          <p14:tracePt t="296496" x="6616700" y="6500813"/>
          <p14:tracePt t="296508" x="6616700" y="6527800"/>
          <p14:tracePt t="296530" x="6616700" y="6537325"/>
          <p14:tracePt t="296563" x="6616700" y="6554788"/>
          <p14:tracePt t="296596" x="6616700" y="6562725"/>
          <p14:tracePt t="296662" x="6616700" y="6572250"/>
          <p14:tracePt t="296933" x="6616700" y="6581775"/>
          <p14:tracePt t="297454" x="6626225" y="6581775"/>
          <p14:tracePt t="297465" x="6634163" y="6581775"/>
          <p14:tracePt t="297498" x="6643688" y="6581775"/>
          <p14:tracePt t="297533" x="6653213" y="6581775"/>
          <p14:tracePt t="297561" x="6661150" y="6581775"/>
          <p14:tracePt t="297578" x="6661150" y="6572250"/>
          <p14:tracePt t="297601" x="6670675" y="6562725"/>
          <p14:tracePt t="297633" x="6680200" y="6537325"/>
          <p14:tracePt t="297684" x="6688138" y="6465888"/>
          <p14:tracePt t="297690" x="6705600" y="6419850"/>
          <p14:tracePt t="297703" x="6715125" y="6402388"/>
          <p14:tracePt t="297733" x="6715125" y="6394450"/>
          <p14:tracePt t="297767" x="6759575" y="6313488"/>
          <p14:tracePt t="297779" x="6769100" y="6286500"/>
          <p14:tracePt t="297800" x="6796088" y="6251575"/>
          <p14:tracePt t="297833" x="6823075" y="6197600"/>
          <p14:tracePt t="297841" x="6831013" y="6180138"/>
          <p14:tracePt t="297867" x="6867525" y="6134100"/>
          <p14:tracePt t="297900" x="6911975" y="6081713"/>
          <p14:tracePt t="297904" x="6919913" y="6054725"/>
          <p14:tracePt t="297935" x="6983413" y="5956300"/>
          <p14:tracePt t="297968" x="7045325" y="5857875"/>
          <p14:tracePt t="297972" x="7089775" y="5751513"/>
          <p14:tracePt t="298001" x="7108825" y="5724525"/>
          <p14:tracePt t="298034" x="7170738" y="5589588"/>
          <p14:tracePt t="298038" x="7215188" y="5500688"/>
          <p14:tracePt t="298068" x="7242175" y="5419725"/>
          <p14:tracePt t="298101" x="7331075" y="5197475"/>
          <p14:tracePt t="298110" x="7348538" y="5153025"/>
          <p14:tracePt t="298135" x="7375525" y="5072063"/>
          <p14:tracePt t="298168" x="7419975" y="4965700"/>
          <p14:tracePt t="298174" x="7429500" y="4929188"/>
          <p14:tracePt t="298218" x="7473950" y="4813300"/>
          <p14:tracePt t="298261" x="7537450" y="4652963"/>
          <p14:tracePt t="298308" x="7562850" y="4562475"/>
          <p14:tracePt t="298336" x="7581900" y="4510088"/>
          <p14:tracePt t="298369" x="7608888" y="4465638"/>
          <p14:tracePt t="298376" x="7608888" y="4438650"/>
          <p14:tracePt t="298402" x="7634288" y="4394200"/>
          <p14:tracePt t="298436" x="7653338" y="4348163"/>
          <p14:tracePt t="298442" x="7670800" y="4322763"/>
          <p14:tracePt t="298471" x="7670800" y="4313238"/>
          <p14:tracePt t="298503" x="7680325" y="4286250"/>
          <p14:tracePt t="298536" x="7688263" y="4259263"/>
          <p14:tracePt t="298571" x="7697788" y="4251325"/>
          <p14:tracePt t="298648" x="7697788" y="4241800"/>
          <p14:tracePt t="299323" x="7705725" y="4241800"/>
          <p14:tracePt t="299728" x="7705725" y="4232275"/>
          <p14:tracePt t="299812" x="7715250" y="4232275"/>
          <p14:tracePt t="300752" x="7715250" y="4224338"/>
          <p14:tracePt t="301762" x="7715250" y="4232275"/>
          <p14:tracePt t="334282" x="7732713" y="4224338"/>
          <p14:tracePt t="334314" x="7732713" y="4214813"/>
          <p14:tracePt t="334340" x="7742238" y="4214813"/>
          <p14:tracePt t="334359" x="7751763" y="4214813"/>
          <p14:tracePt t="334392" x="7759700" y="4205288"/>
          <p14:tracePt t="334439" x="7769225" y="4197350"/>
          <p14:tracePt t="334466" x="7777163" y="4197350"/>
          <p14:tracePt t="334484" x="7796213" y="4170363"/>
          <p14:tracePt t="334516" x="7804150" y="4160838"/>
          <p14:tracePt t="334536" x="7813675" y="4152900"/>
          <p14:tracePt t="334560" x="7823200" y="4152900"/>
          <p14:tracePt t="334577" x="7831138" y="4143375"/>
          <p14:tracePt t="334593" x="7831138" y="4133850"/>
          <p14:tracePt t="334610" x="7848600" y="4125913"/>
          <p14:tracePt t="334630" x="7858125" y="4108450"/>
          <p14:tracePt t="334660" x="7867650" y="4098925"/>
          <p14:tracePt t="334712" x="7929563" y="3990975"/>
          <p14:tracePt t="334727" x="7956550" y="3938588"/>
          <p14:tracePt t="334744" x="7966075" y="3938588"/>
          <p14:tracePt t="334760" x="7974013" y="3911600"/>
          <p14:tracePt t="334788" x="7983538" y="3894138"/>
          <p14:tracePt t="334813" x="7991475" y="3884613"/>
          <p14:tracePt t="334832" x="8010525" y="3867150"/>
          <p14:tracePt t="334844" x="8018463" y="3848100"/>
          <p14:tracePt t="334913" x="8027988" y="3848100"/>
          <p14:tracePt t="335020" x="8037513" y="3840163"/>
          <p14:tracePt t="335112" x="8045450" y="3830638"/>
          <p14:tracePt t="335161" x="8054975" y="3822700"/>
          <p14:tracePt t="335227" x="8062913" y="3822700"/>
          <p14:tracePt t="335351" x="8062913" y="3813175"/>
          <p14:tracePt t="335508" x="8062913" y="3803650"/>
          <p14:tracePt t="335714" x="8072438" y="3803650"/>
          <p14:tracePt t="336873" x="8072438" y="3795713"/>
          <p14:tracePt t="336893" x="8072438" y="3786188"/>
          <p14:tracePt t="336904" x="8072438" y="3776663"/>
          <p14:tracePt t="336923" x="8072438" y="3768725"/>
          <p14:tracePt t="336935" x="8072438" y="3759200"/>
          <p14:tracePt t="336955" x="8062913" y="3732213"/>
          <p14:tracePt t="336967" x="8062913" y="3724275"/>
          <p14:tracePt t="336985" x="8054975" y="3687763"/>
          <p14:tracePt t="336998" x="8045450" y="3670300"/>
          <p14:tracePt t="337018" x="8045450" y="3643313"/>
          <p14:tracePt t="337030" x="8037513" y="3633788"/>
          <p14:tracePt t="337050" x="8037513" y="3616325"/>
          <p14:tracePt t="337061" x="8027988" y="3598863"/>
          <p14:tracePt t="337080" x="8027988" y="3571875"/>
          <p14:tracePt t="337092" x="8018463" y="3554413"/>
          <p14:tracePt t="337111" x="8018463" y="3517900"/>
          <p14:tracePt t="337129" x="8018463" y="3465513"/>
          <p14:tracePt t="337141" x="8018463" y="3455988"/>
          <p14:tracePt t="337161" x="8018463" y="3438525"/>
          <p14:tracePt t="337187" x="8010525" y="3419475"/>
          <p14:tracePt t="337207" x="8010525" y="3411538"/>
          <p14:tracePt t="337219" x="8001000" y="3402013"/>
          <p14:tracePt t="337240" x="7991475" y="3384550"/>
          <p14:tracePt t="337267" x="7956550" y="3357563"/>
          <p14:tracePt t="337285" x="7920038" y="3357563"/>
          <p14:tracePt t="337298" x="7894638" y="3357563"/>
          <p14:tracePt t="337318" x="7840663" y="3348038"/>
          <p14:tracePt t="337329" x="7823200" y="3340100"/>
          <p14:tracePt t="337349" x="7796213" y="3340100"/>
          <p14:tracePt t="337360" x="7769225" y="3340100"/>
          <p14:tracePt t="337379" x="7715250" y="3330575"/>
          <p14:tracePt t="337391" x="7688263" y="3330575"/>
          <p14:tracePt t="337410" x="7634288" y="3330575"/>
          <p14:tracePt t="337422" x="7608888" y="3330575"/>
          <p14:tracePt t="337441" x="7554913" y="3330575"/>
          <p14:tracePt t="337454" x="7527925" y="3330575"/>
          <p14:tracePt t="337471" x="7483475" y="3330575"/>
          <p14:tracePt t="337492" x="7439025" y="3330575"/>
          <p14:tracePt t="337505" x="7412038" y="3330575"/>
          <p14:tracePt t="337520" x="7385050" y="3330575"/>
          <p14:tracePt t="337537" x="7323138" y="3330575"/>
          <p14:tracePt t="337553" x="7304088" y="3330575"/>
          <p14:tracePt t="337570" x="7251700" y="3330575"/>
          <p14:tracePt t="337587" x="7232650" y="3330575"/>
          <p14:tracePt t="337604" x="7170738" y="3340100"/>
          <p14:tracePt t="337620" x="7153275" y="3340100"/>
          <p14:tracePt t="337637" x="7099300" y="3348038"/>
          <p14:tracePt t="337654" x="7037388" y="3357563"/>
          <p14:tracePt t="337671" x="6991350" y="3367088"/>
          <p14:tracePt t="337711" x="6894513" y="3375025"/>
          <p14:tracePt t="337724" x="6867525" y="3384550"/>
          <p14:tracePt t="337742" x="6813550" y="3394075"/>
          <p14:tracePt t="337755" x="6796088" y="3394075"/>
          <p14:tracePt t="337774" x="6732588" y="3402013"/>
          <p14:tracePt t="337788" x="6705600" y="3402013"/>
          <p14:tracePt t="337805" x="6653213" y="3411538"/>
          <p14:tracePt t="337822" x="6643688" y="3411538"/>
          <p14:tracePt t="337838" x="6589713" y="3419475"/>
          <p14:tracePt t="337854" x="6572250" y="3419475"/>
          <p14:tracePt t="337871" x="6518275" y="3438525"/>
          <p14:tracePt t="337888" x="6483350" y="3446463"/>
          <p14:tracePt t="337905" x="6419850" y="3465513"/>
          <p14:tracePt t="337921" x="6402388" y="3473450"/>
          <p14:tracePt t="337938" x="6348413" y="3490913"/>
          <p14:tracePt t="337955" x="6323013" y="3490913"/>
          <p14:tracePt t="337972" x="6276975" y="3500438"/>
          <p14:tracePt t="337988" x="6269038" y="3509963"/>
          <p14:tracePt t="338006" x="6242050" y="3517900"/>
          <p14:tracePt t="338024" x="6215063" y="3527425"/>
          <p14:tracePt t="338039" x="6197600" y="3536950"/>
          <p14:tracePt t="338068" x="6180138" y="3544888"/>
          <p14:tracePt t="338087" x="6153150" y="3554413"/>
          <p14:tracePt t="338117" x="6143625" y="3554413"/>
          <p14:tracePt t="338130" x="6134100" y="3562350"/>
          <p14:tracePt t="338149" x="6126163" y="3562350"/>
          <p14:tracePt t="338176" x="6116638" y="3562350"/>
          <p14:tracePt t="338292" x="6108700" y="3562350"/>
          <p14:tracePt t="338317" x="6099175" y="3562350"/>
          <p14:tracePt t="338651" x="6089650" y="3562350"/>
          <p14:tracePt t="338663" x="6089650" y="3571875"/>
          <p14:tracePt t="338684" x="6062663" y="3581400"/>
          <p14:tracePt t="338696" x="6045200" y="3589338"/>
          <p14:tracePt t="338715" x="6018213" y="3616325"/>
          <p14:tracePt t="338728" x="6000750" y="3625850"/>
          <p14:tracePt t="338746" x="5973763" y="3660775"/>
          <p14:tracePt t="338774" x="5938838" y="3705225"/>
          <p14:tracePt t="338785" x="5929313" y="3724275"/>
          <p14:tracePt t="338798" x="5902325" y="3751263"/>
          <p14:tracePt t="338810" x="5894388" y="3776663"/>
          <p14:tracePt t="338825" x="5875338" y="3795713"/>
          <p14:tracePt t="338842" x="5830888" y="3840163"/>
          <p14:tracePt t="338858" x="5830888" y="3848100"/>
          <p14:tracePt t="338875" x="5795963" y="3894138"/>
          <p14:tracePt t="338892" x="5786438" y="3902075"/>
          <p14:tracePt t="338908" x="5751513" y="3956050"/>
          <p14:tracePt t="338925" x="5741988" y="3965575"/>
          <p14:tracePt t="338941" x="5724525" y="3990975"/>
          <p14:tracePt t="338981" x="5715000" y="4010025"/>
          <p14:tracePt t="339012" x="5715000" y="4017963"/>
          <p14:tracePt t="339042" x="5715000" y="4027488"/>
          <p14:tracePt t="339105" x="5715000" y="4037013"/>
          <p14:tracePt t="339125" x="5715000" y="4044950"/>
          <p14:tracePt t="339138" x="5724525" y="4054475"/>
          <p14:tracePt t="339156" x="5759450" y="4081463"/>
          <p14:tracePt t="339230" x="5768975" y="4081463"/>
          <p14:tracePt t="339249" x="5776913" y="4081463"/>
          <p14:tracePt t="339282" x="5803900" y="4081463"/>
          <p14:tracePt t="339315" x="5813425" y="4081463"/>
          <p14:tracePt t="339342" x="5830888" y="4081463"/>
          <p14:tracePt t="339361" x="5848350" y="4081463"/>
          <p14:tracePt t="339373" x="5857875" y="4081463"/>
          <p14:tracePt t="339392" x="5875338" y="4081463"/>
          <p14:tracePt t="339422" x="5894388" y="4081463"/>
          <p14:tracePt t="339434" x="5894388" y="4071938"/>
          <p14:tracePt t="339513" x="5902325" y="4071938"/>
          <p14:tracePt t="339532" x="5902325" y="4062413"/>
          <p14:tracePt t="339559" x="5911850" y="4054475"/>
          <p14:tracePt t="339660" x="5919788" y="4037013"/>
          <p14:tracePt t="339670" x="5929313" y="4037013"/>
          <p14:tracePt t="339690" x="5929313" y="4027488"/>
          <p14:tracePt t="339835" x="5929313" y="4017963"/>
          <p14:tracePt t="340018" x="5938838" y="4017963"/>
          <p14:tracePt t="342143" x="5938838" y="4027488"/>
          <p14:tracePt t="342300" x="5946775" y="4027488"/>
          <p14:tracePt t="342629" x="5956300" y="4027488"/>
          <p14:tracePt t="342695" x="5956300" y="4017963"/>
          <p14:tracePt t="342720" x="5956300" y="4010025"/>
          <p14:tracePt t="343526" x="5946775" y="4010025"/>
          <p14:tracePt t="343565" x="5946775" y="4000500"/>
          <p14:tracePt t="343576" x="5938838" y="4000500"/>
          <p14:tracePt t="343606" x="5938838" y="3990975"/>
          <p14:tracePt t="343655" x="5919788" y="3983038"/>
          <p14:tracePt t="343666" x="5919788" y="3973513"/>
          <p14:tracePt t="343714" x="5902325" y="3965575"/>
          <p14:tracePt t="343733" x="5875338" y="3965575"/>
          <p14:tracePt t="343744" x="5857875" y="3956050"/>
          <p14:tracePt t="343765" x="5813425" y="3956050"/>
          <p14:tracePt t="343777" x="5803900" y="3956050"/>
          <p14:tracePt t="343796" x="5768975" y="3946525"/>
          <p14:tracePt t="343808" x="5751513" y="3946525"/>
          <p14:tracePt t="343827" x="5688013" y="3946525"/>
          <p14:tracePt t="343840" x="5626100" y="3946525"/>
          <p14:tracePt t="343859" x="5456238" y="3983038"/>
          <p14:tracePt t="343870" x="5384800" y="4000500"/>
          <p14:tracePt t="343888" x="5241925" y="4044950"/>
          <p14:tracePt t="343901" x="5187950" y="4062413"/>
          <p14:tracePt t="343921" x="5108575" y="4089400"/>
          <p14:tracePt t="343932" x="5054600" y="4108450"/>
          <p14:tracePt t="343952" x="4902200" y="4152900"/>
          <p14:tracePt t="343964" x="4840288" y="4179888"/>
          <p14:tracePt t="343983" x="4687888" y="4251325"/>
          <p14:tracePt t="343994" x="4633913" y="4286250"/>
          <p14:tracePt t="344014" x="4554538" y="4348163"/>
          <p14:tracePt t="344027" x="4537075" y="4357688"/>
          <p14:tracePt t="344045" x="4465638" y="4411663"/>
          <p14:tracePt t="344064" x="4375150" y="4473575"/>
          <p14:tracePt t="344076" x="4348163" y="4491038"/>
          <p14:tracePt t="344094" x="4286250" y="4537075"/>
          <p14:tracePt t="344111" x="4286250" y="4545013"/>
          <p14:tracePt t="344126" x="4251325" y="4581525"/>
          <p14:tracePt t="344143" x="4241800" y="4608513"/>
          <p14:tracePt t="344160" x="4197350" y="4660900"/>
          <p14:tracePt t="344176" x="4143375" y="4732338"/>
          <p14:tracePt t="344213" x="4062413" y="4822825"/>
          <p14:tracePt t="344226" x="4044950" y="4857750"/>
          <p14:tracePt t="344243" x="3983038" y="4946650"/>
          <p14:tracePt t="344260" x="3956050" y="4973638"/>
          <p14:tracePt t="344277" x="3875088" y="5133975"/>
          <p14:tracePt t="344296" x="3813175" y="5286375"/>
          <p14:tracePt t="344314" x="3759200" y="5394325"/>
          <p14:tracePt t="344358" x="3714750" y="5491163"/>
          <p14:tracePt t="344377" x="3670300" y="5643563"/>
          <p14:tracePt t="344390" x="3652838" y="5705475"/>
          <p14:tracePt t="344408" x="3633788" y="5875338"/>
          <p14:tracePt t="344420" x="3633788" y="5911850"/>
          <p14:tracePt t="344440" x="3625850" y="6045200"/>
          <p14:tracePt t="344451" x="3625850" y="6126163"/>
          <p14:tracePt t="344470" x="3608388" y="6296025"/>
          <p14:tracePt t="344482" x="3598863" y="6340475"/>
          <p14:tracePt t="344502" x="3589338" y="6429375"/>
          <p14:tracePt t="344515" x="3589338" y="6438900"/>
          <p14:tracePt t="344576" x="3589338" y="6446838"/>
          <p14:tracePt t="344595" x="3581400" y="6465888"/>
          <p14:tracePt t="344625" x="3581400" y="6473825"/>
          <p14:tracePt t="344752" x="3571875" y="6473825"/>
          <p14:tracePt t="344835" x="3571875" y="6483350"/>
          <p14:tracePt t="380658" x="3581400" y="6491288"/>
          <p14:tracePt t="380671" x="3589338" y="6500813"/>
          <p14:tracePt t="380689" x="3616325" y="6518275"/>
          <p14:tracePt t="380702" x="3625850" y="6527800"/>
          <p14:tracePt t="380736" x="3741738" y="6589713"/>
          <p14:tracePt t="380752" x="3894138" y="6670675"/>
          <p14:tracePt t="380778" x="3983038" y="6715125"/>
          <p14:tracePt t="380802" x="4125913" y="6777038"/>
          <p14:tracePt t="380836" x="4295775" y="6848475"/>
          <p14:tracePt t="380847" x="4402138" y="6848475"/>
          <p14:tracePt t="380880" x="4589463" y="6848475"/>
          <p14:tracePt t="380891" x="4643438" y="6848475"/>
          <p14:tracePt t="380923" x="4813300" y="6848475"/>
          <p14:tracePt t="380952" x="5081588" y="6848475"/>
          <p14:tracePt t="380988" x="5259388" y="6848475"/>
          <p14:tracePt t="381019" x="5286375" y="6848475"/>
          <p14:tracePt t="381052" x="5429250" y="6840538"/>
          <p14:tracePt t="381086" x="5545138" y="6823075"/>
          <p14:tracePt t="381098" x="5653088" y="6804025"/>
          <p14:tracePt t="381131" x="5803900" y="6751638"/>
          <p14:tracePt t="381153" x="5857875" y="6724650"/>
          <p14:tracePt t="381185" x="5983288" y="6616700"/>
          <p14:tracePt t="381237" x="6269038" y="6367463"/>
          <p14:tracePt t="381255" x="6384925" y="6224588"/>
          <p14:tracePt t="381287" x="6653213" y="5848350"/>
          <p14:tracePt t="381320" x="6813550" y="5599113"/>
          <p14:tracePt t="381353" x="6929438" y="5402263"/>
          <p14:tracePt t="381362" x="6973888" y="5322888"/>
          <p14:tracePt t="381396" x="7116763" y="4983163"/>
          <p14:tracePt t="381421" x="7197725" y="4732338"/>
          <p14:tracePt t="381453" x="7259638" y="4581525"/>
          <p14:tracePt t="381486" x="7296150" y="4465638"/>
          <p14:tracePt t="381491" x="7304088" y="4429125"/>
          <p14:tracePt t="381523" x="7304088" y="4394200"/>
          <p14:tracePt t="381555" x="7304088" y="4384675"/>
          <p14:tracePt t="381816" x="7304088" y="4375150"/>
          <p14:tracePt t="381834" x="7286625" y="4340225"/>
          <p14:tracePt t="381854" x="7259638" y="4286250"/>
          <p14:tracePt t="381886" x="7242175" y="4276725"/>
          <p14:tracePt t="381910" x="7224713" y="4259263"/>
          <p14:tracePt t="381943" x="7089775" y="4160838"/>
          <p14:tracePt t="381962" x="6991350" y="4098925"/>
          <p14:tracePt t="381996" x="6902450" y="4062413"/>
          <p14:tracePt t="382026" x="6804025" y="4044950"/>
          <p14:tracePt t="382058" x="6661150" y="4037013"/>
          <p14:tracePt t="382089" x="6527800" y="4027488"/>
          <p14:tracePt t="382122" x="6438900" y="4027488"/>
          <p14:tracePt t="382156" x="6251575" y="4010025"/>
          <p14:tracePt t="382162" x="6161088" y="4000500"/>
          <p14:tracePt t="382195" x="5965825" y="3973513"/>
          <p14:tracePt t="382223" x="5875338" y="3965575"/>
          <p14:tracePt t="382257" x="5776913" y="3956050"/>
          <p14:tracePt t="382290" x="5670550" y="3956050"/>
          <p14:tracePt t="382324" x="5491163" y="3956050"/>
          <p14:tracePt t="382357" x="5456238" y="3956050"/>
          <p14:tracePt t="382374" x="5438775" y="3965575"/>
          <p14:tracePt t="382409" x="5394325" y="3990975"/>
          <p14:tracePt t="382426" x="5357813" y="4037013"/>
          <p14:tracePt t="382459" x="5303838" y="4089400"/>
          <p14:tracePt t="382491" x="5232400" y="4152900"/>
          <p14:tracePt t="382527" x="5180013" y="4232275"/>
          <p14:tracePt t="382558" x="5180013" y="4241800"/>
          <p14:tracePt t="382591" x="5170488" y="4259263"/>
          <p14:tracePt t="382596" x="5160963" y="4295775"/>
          <p14:tracePt t="382625" x="5160963" y="4313238"/>
          <p14:tracePt t="382658" x="5160963" y="4348163"/>
          <p14:tracePt t="382682" x="5180013" y="4375150"/>
          <p14:tracePt t="382702" x="5214938" y="4402138"/>
          <p14:tracePt t="382740" x="5224463" y="4419600"/>
          <p14:tracePt t="382759" x="5268913" y="4429125"/>
          <p14:tracePt t="382792" x="5367338" y="4446588"/>
          <p14:tracePt t="382809" x="5456238" y="4456113"/>
          <p14:tracePt t="382828" x="5500688" y="4456113"/>
          <p14:tracePt t="382859" x="5589588" y="4456113"/>
          <p14:tracePt t="382892" x="5688013" y="4456113"/>
          <p14:tracePt t="382926" x="5875338" y="4456113"/>
          <p14:tracePt t="382933" x="5911850" y="4456113"/>
          <p14:tracePt t="382959" x="5983288" y="4456113"/>
          <p14:tracePt t="382992" x="6089650" y="4446588"/>
          <p14:tracePt t="382997" x="6116638" y="4438650"/>
          <p14:tracePt t="383026" x="6242050" y="4394200"/>
          <p14:tracePt t="383059" x="6340475" y="4348163"/>
          <p14:tracePt t="383077" x="6411913" y="4303713"/>
          <p14:tracePt t="383104" x="6456363" y="4259263"/>
          <p14:tracePt t="383126" x="6537325" y="4125913"/>
          <p14:tracePt t="383159" x="6562725" y="4044950"/>
          <p14:tracePt t="383162" x="6581775" y="3973513"/>
          <p14:tracePt t="383193" x="6608763" y="3795713"/>
          <p14:tracePt t="383226" x="6616700" y="3633788"/>
          <p14:tracePt t="383230" x="6616700" y="3571875"/>
          <p14:tracePt t="383260" x="6599238" y="3438525"/>
          <p14:tracePt t="383294" x="6554788" y="3330575"/>
          <p14:tracePt t="383327" x="6527800" y="3322638"/>
          <p14:tracePt t="383360" x="6465888" y="3276600"/>
          <p14:tracePt t="383372" x="6429375" y="3268663"/>
          <p14:tracePt t="383394" x="6394450" y="3259138"/>
          <p14:tracePt t="383427" x="6367463" y="3259138"/>
          <p14:tracePt t="383435" x="6340475" y="3259138"/>
          <p14:tracePt t="383461" x="6313488" y="3276600"/>
          <p14:tracePt t="383493" x="6303963" y="3295650"/>
          <p14:tracePt t="383503" x="6296025" y="3340100"/>
          <p14:tracePt t="383528" x="6296025" y="3367088"/>
          <p14:tracePt t="383560" x="6296025" y="3446463"/>
          <p14:tracePt t="383567" x="6313488" y="3509963"/>
          <p14:tracePt t="383595" x="6330950" y="3536950"/>
          <p14:tracePt t="383628" x="6500813" y="3732213"/>
          <p14:tracePt t="383661" x="6634163" y="3848100"/>
          <p14:tracePt t="383672" x="6670675" y="3867150"/>
          <p14:tracePt t="383695" x="6759575" y="3938588"/>
          <p14:tracePt t="383733" x="7000875" y="4081463"/>
          <p14:tracePt t="383737" x="7054850" y="4116388"/>
          <p14:tracePt t="383762" x="7143750" y="4152900"/>
          <p14:tracePt t="383796" x="7242175" y="4197350"/>
          <p14:tracePt t="383803" x="7331075" y="4224338"/>
          <p14:tracePt t="383829" x="7394575" y="4241800"/>
          <p14:tracePt t="383862" x="7518400" y="4286250"/>
          <p14:tracePt t="383867" x="7608888" y="4303713"/>
          <p14:tracePt t="383897" x="7653338" y="4313238"/>
          <p14:tracePt t="383929" x="7680325" y="4313238"/>
          <p14:tracePt t="383961" x="7742238" y="4313238"/>
          <p14:tracePt t="383972" x="7769225" y="4313238"/>
          <p14:tracePt t="383997" x="7796213" y="4313238"/>
          <p14:tracePt t="384029" x="7804150" y="4313238"/>
          <p14:tracePt t="384114" x="7804150" y="4303713"/>
          <p14:tracePt t="384205" x="7813675" y="4295775"/>
          <p14:tracePt t="384223" x="7840663" y="4268788"/>
          <p14:tracePt t="384243" x="7867650" y="4232275"/>
          <p14:tracePt t="384264" x="7885113" y="4224338"/>
          <p14:tracePt t="384297" x="7902575" y="4205288"/>
          <p14:tracePt t="384303" x="7912100" y="4179888"/>
          <p14:tracePt t="384331" x="7920038" y="4170363"/>
          <p14:tracePt t="384364" x="7920038" y="4081463"/>
          <p14:tracePt t="384367" x="7912100" y="4027488"/>
          <p14:tracePt t="384398" x="7902575" y="3956050"/>
          <p14:tracePt t="384431" x="7894638" y="3894138"/>
          <p14:tracePt t="384447" x="7894638" y="3830638"/>
          <p14:tracePt t="384464" x="7894638" y="3813175"/>
          <p14:tracePt t="384497" x="7894638" y="3776663"/>
          <p14:tracePt t="384521" x="7894638" y="3768725"/>
          <p14:tracePt t="384541" x="7894638" y="3759200"/>
          <p14:tracePt t="384569" x="7894638" y="3751263"/>
          <p14:tracePt t="384669" x="7885113" y="3751263"/>
          <p14:tracePt t="384742" x="7885113" y="3759200"/>
          <p14:tracePt t="384774" x="7885113" y="3768725"/>
          <p14:tracePt t="384805" x="7894638" y="3768725"/>
          <p14:tracePt t="384824" x="7939088" y="3776663"/>
          <p14:tracePt t="384837" x="7966075" y="3776663"/>
          <p14:tracePt t="384866" x="7983538" y="3776663"/>
          <p14:tracePt t="384903" x="8001000" y="3768725"/>
          <p14:tracePt t="384914" x="8010525" y="3751263"/>
          <p14:tracePt t="384934" x="8018463" y="3741738"/>
          <p14:tracePt t="384967" x="8027988" y="3724275"/>
          <p14:tracePt t="384999" x="8037513" y="3724275"/>
          <p14:tracePt t="385092" x="8037513" y="3705225"/>
          <p14:tracePt t="385133" x="8027988" y="3705225"/>
          <p14:tracePt t="385200" x="8027988" y="3697288"/>
          <p14:tracePt t="385643" x="8001000" y="3705225"/>
          <p14:tracePt t="385655" x="7983538" y="3714750"/>
          <p14:tracePt t="385668" x="7947025" y="3724275"/>
          <p14:tracePt t="385701" x="7848600" y="3759200"/>
          <p14:tracePt t="385719" x="7796213" y="3776663"/>
          <p14:tracePt t="385736" x="7777163" y="3776663"/>
          <p14:tracePt t="385769" x="7697788" y="3813175"/>
          <p14:tracePt t="385781" x="7653338" y="3840163"/>
          <p14:tracePt t="385802" x="7608888" y="3867150"/>
          <p14:tracePt t="385834" x="7599363" y="3867150"/>
          <p14:tracePt t="385843" x="7572375" y="3894138"/>
          <p14:tracePt t="385869" x="7562850" y="3911600"/>
          <p14:tracePt t="385901" x="7554913" y="3919538"/>
          <p14:tracePt t="385905" x="7554913" y="3929063"/>
          <p14:tracePt t="385936" x="7554913" y="3956050"/>
          <p14:tracePt t="385968" x="7680325" y="4037013"/>
          <p14:tracePt t="385986" x="7777163" y="4071938"/>
          <p14:tracePt t="386003" x="7786688" y="4071938"/>
          <p14:tracePt t="386035" x="7867650" y="4089400"/>
          <p14:tracePt t="386049" x="7939088" y="4089400"/>
          <p14:tracePt t="386070" x="8001000" y="4089400"/>
          <p14:tracePt t="386102" x="8161338" y="4081463"/>
          <p14:tracePt t="386110" x="8224838" y="4062413"/>
          <p14:tracePt t="386138" x="8277225" y="4037013"/>
          <p14:tracePt t="386170" x="8340725" y="3983038"/>
          <p14:tracePt t="386203" x="8402638" y="3875088"/>
          <p14:tracePt t="386207" x="8402638" y="3857625"/>
          <p14:tracePt t="386238" x="8402638" y="3759200"/>
          <p14:tracePt t="386270" x="8358188" y="3687763"/>
          <p14:tracePt t="386296" x="8286750" y="3643313"/>
          <p14:tracePt t="386307" x="8232775" y="3608388"/>
          <p14:tracePt t="386338" x="8161338" y="3571875"/>
          <p14:tracePt t="386371" x="8081963" y="3536950"/>
          <p14:tracePt t="386380" x="8054975" y="3536950"/>
          <p14:tracePt t="386404" x="8010525" y="3536950"/>
          <p14:tracePt t="386438" x="7912100" y="3544888"/>
          <p14:tracePt t="386471" x="7823200" y="3616325"/>
          <p14:tracePt t="386492" x="7786688" y="3679825"/>
          <p14:tracePt t="386505" x="7769225" y="3705225"/>
          <p14:tracePt t="386538" x="7732713" y="3776663"/>
          <p14:tracePt t="386571" x="7688263" y="3848100"/>
          <p14:tracePt t="386580" x="7680325" y="3848100"/>
          <p14:tracePt t="386605" x="7680325" y="3867150"/>
          <p14:tracePt t="386638" x="7680325" y="3875088"/>
          <p14:tracePt t="386680" x="7680325" y="3884613"/>
          <p14:tracePt t="389197" x="7670800" y="3884613"/>
          <p14:tracePt t="389209" x="7661275" y="3884613"/>
          <p14:tracePt t="389227" x="7653338" y="3884613"/>
          <p14:tracePt t="389272" x="7653338" y="3867150"/>
          <p14:tracePt t="389285" x="7661275" y="3848100"/>
          <p14:tracePt t="389314" x="7724775" y="3813175"/>
          <p14:tracePt t="389348" x="7848600" y="3660775"/>
          <p14:tracePt t="389381" x="7939088" y="3490913"/>
          <p14:tracePt t="389399" x="8027988" y="3259138"/>
          <p14:tracePt t="389415" x="8072438" y="3152775"/>
          <p14:tracePt t="389447" x="8170863" y="2830513"/>
          <p14:tracePt t="389456" x="8215313" y="2679700"/>
          <p14:tracePt t="389482" x="8340725" y="2303463"/>
          <p14:tracePt t="389514" x="8466138" y="1901825"/>
          <p14:tracePt t="389526" x="8518525" y="1633538"/>
          <p14:tracePt t="389549" x="8518525" y="1616075"/>
          <p14:tracePt t="389582" x="8537575" y="1544638"/>
          <p14:tracePt t="389615" x="8537575" y="1455738"/>
          <p14:tracePt t="389616" x="8528050" y="1428750"/>
          <p14:tracePt t="389636" x="8518525" y="1411288"/>
          <p14:tracePt t="389650" x="8510588" y="1411288"/>
          <p14:tracePt t="389682" x="8439150" y="1393825"/>
          <p14:tracePt t="389699" x="8358188" y="1384300"/>
          <p14:tracePt t="389716" x="8269288" y="1374775"/>
          <p14:tracePt t="389749" x="8116888" y="1347788"/>
          <p14:tracePt t="389783" x="8054975" y="1330325"/>
          <p14:tracePt t="389809" x="7956550" y="1330325"/>
          <p14:tracePt t="389819" x="7920038" y="1330325"/>
          <p14:tracePt t="389849" x="7823200" y="1347788"/>
          <p14:tracePt t="389883" x="7759700" y="1357313"/>
          <p14:tracePt t="389912" x="7759700" y="1366838"/>
          <p14:tracePt t="389931" x="7751763" y="1374775"/>
          <p14:tracePt t="389950" x="7742238" y="1384300"/>
          <p14:tracePt t="389982" x="7724775" y="1393825"/>
          <p14:tracePt t="390008" x="7724775" y="1401763"/>
          <p14:tracePt t="390041" x="7724775" y="1411288"/>
          <p14:tracePt t="390060" x="7724775" y="1428750"/>
          <p14:tracePt t="390106" x="7732713" y="1446213"/>
          <p14:tracePt t="390132" x="7759700" y="1455738"/>
          <p14:tracePt t="390151" x="7786688" y="1473200"/>
          <p14:tracePt t="390183" x="7796213" y="1473200"/>
          <p14:tracePt t="390202" x="7813675" y="1482725"/>
          <p14:tracePt t="390217" x="7823200" y="1482725"/>
          <p14:tracePt t="390251" x="7858125" y="1482725"/>
          <p14:tracePt t="390284" x="7867650" y="1482725"/>
          <p14:tracePt t="390292" x="7875588" y="1482725"/>
          <p14:tracePt t="390342" x="7875588" y="1490663"/>
          <p14:tracePt t="390373" x="7858125" y="1509713"/>
          <p14:tracePt t="390385" x="7848600" y="1527175"/>
          <p14:tracePt t="390404" x="7813675" y="1554163"/>
          <p14:tracePt t="390415" x="7796213" y="1571625"/>
          <p14:tracePt t="390436" x="7769225" y="1598613"/>
          <p14:tracePt t="390448" x="7732713" y="1625600"/>
          <p14:tracePt t="390468" x="7688263" y="1660525"/>
          <p14:tracePt t="390480" x="7661275" y="1679575"/>
          <p14:tracePt t="390499" x="7616825" y="1724025"/>
          <p14:tracePt t="390510" x="7608888" y="1724025"/>
          <p14:tracePt t="390531" x="7608888" y="1731963"/>
          <p14:tracePt t="390542" x="7599363" y="1741488"/>
          <p14:tracePt t="390561" x="7562850" y="1785938"/>
          <p14:tracePt t="390573" x="7545388" y="1803400"/>
          <p14:tracePt t="390592" x="7500938" y="1866900"/>
          <p14:tracePt t="390620" x="7483475" y="1874838"/>
          <p14:tracePt t="390686" x="7483475" y="1884363"/>
          <p14:tracePt t="390746" x="7491413" y="1884363"/>
          <p14:tracePt t="390784" x="7527925" y="1884363"/>
          <p14:tracePt t="390795" x="7545388" y="1884363"/>
          <p14:tracePt t="390813" x="7581900" y="1893888"/>
          <p14:tracePt t="390826" x="7589838" y="1893888"/>
          <p14:tracePt t="390845" x="7626350" y="1901825"/>
          <p14:tracePt t="390857" x="7643813" y="1901825"/>
          <p14:tracePt t="390876" x="7688263" y="1901825"/>
          <p14:tracePt t="390890" x="7705725" y="1901825"/>
          <p14:tracePt t="390908" x="7769225" y="1901825"/>
          <p14:tracePt t="390921" x="7777163" y="1901825"/>
          <p14:tracePt t="390941" x="7813675" y="1901825"/>
          <p14:tracePt t="390953" x="7840663" y="1901825"/>
          <p14:tracePt t="390971" x="7885113" y="1911350"/>
          <p14:tracePt t="390987" x="7929563" y="1911350"/>
          <p14:tracePt t="391003" x="7956550" y="1911350"/>
          <p14:tracePt t="391020" x="7974013" y="1911350"/>
          <p14:tracePt t="391037" x="8018463" y="1911350"/>
          <p14:tracePt t="391076" x="8037513" y="1901825"/>
          <p14:tracePt t="391095" x="8081963" y="1893888"/>
          <p14:tracePt t="391114" x="8116888" y="1874838"/>
          <p14:tracePt t="391126" x="8126413" y="1874838"/>
          <p14:tracePt t="391193" x="8134350" y="1874838"/>
          <p14:tracePt t="391267" x="8143875" y="1874838"/>
          <p14:tracePt t="391460" x="8134350" y="1874838"/>
          <p14:tracePt t="391473" x="8134350" y="1884363"/>
          <p14:tracePt t="391492" x="8116888" y="1893888"/>
          <p14:tracePt t="391503" x="8099425" y="1893888"/>
          <p14:tracePt t="391522" x="8062913" y="1911350"/>
          <p14:tracePt t="391534" x="8045450" y="1919288"/>
          <p14:tracePt t="391554" x="8010525" y="1938338"/>
          <p14:tracePt t="391566" x="7991475" y="1946275"/>
          <p14:tracePt t="391586" x="7947025" y="1982788"/>
          <p14:tracePt t="391597" x="7929563" y="1982788"/>
          <p14:tracePt t="391617" x="7885113" y="2017713"/>
          <p14:tracePt t="391630" x="7858125" y="2036763"/>
          <p14:tracePt t="391648" x="7823200" y="2062163"/>
          <p14:tracePt t="391661" x="7804150" y="2081213"/>
          <p14:tracePt t="391680" x="7751763" y="2116138"/>
          <p14:tracePt t="391693" x="7732713" y="2125663"/>
          <p14:tracePt t="391710" x="7715250" y="2133600"/>
          <p14:tracePt t="391771" x="7715250" y="2143125"/>
          <p14:tracePt t="391816" x="7715250" y="2152650"/>
          <p14:tracePt t="391835" x="7705725" y="2152650"/>
          <p14:tracePt t="391928" x="7705725" y="2160588"/>
          <p14:tracePt t="392008" x="7697788" y="2160588"/>
          <p14:tracePt t="392085" x="7697788" y="2170113"/>
          <p14:tracePt t="392183" x="7688263" y="2179638"/>
          <p14:tracePt t="392243" x="7688263" y="2187575"/>
          <p14:tracePt t="392291" x="7680325" y="2187575"/>
          <p14:tracePt t="392326" x="7680325" y="2197100"/>
          <p14:tracePt t="392384" x="7680325" y="2205038"/>
          <p14:tracePt t="392432" x="7680325" y="2214563"/>
          <p14:tracePt t="392491" x="7680325" y="2224088"/>
          <p14:tracePt t="392622" x="7680325" y="2232025"/>
          <p14:tracePt t="392681" x="7688263" y="2232025"/>
          <p14:tracePt t="392700" x="7688263" y="2241550"/>
          <p14:tracePt t="392731" x="7697788" y="2251075"/>
          <p14:tracePt t="392822" x="7697788" y="2259013"/>
          <p14:tracePt t="392843" x="7697788" y="2268538"/>
          <p14:tracePt t="392875" x="7705725" y="2268538"/>
          <p14:tracePt t="392902" x="7705725" y="2276475"/>
          <p14:tracePt t="393013" x="7705725" y="2286000"/>
          <p14:tracePt t="393136" x="7715250" y="2286000"/>
          <p14:tracePt t="393155" x="7732713" y="2286000"/>
          <p14:tracePt t="393167" x="7742238" y="2286000"/>
          <p14:tracePt t="393187" x="7786688" y="2286000"/>
          <p14:tracePt t="393198" x="7813675" y="2286000"/>
          <p14:tracePt t="393217" x="7858125" y="2286000"/>
          <p14:tracePt t="393236" x="7929563" y="2286000"/>
          <p14:tracePt t="393250" x="7947025" y="2286000"/>
          <p14:tracePt t="393268" x="7991475" y="2286000"/>
          <p14:tracePt t="393281" x="8018463" y="2286000"/>
          <p14:tracePt t="393301" x="8081963" y="2286000"/>
          <p14:tracePt t="393312" x="8108950" y="2286000"/>
          <p14:tracePt t="393331" x="8161338" y="2286000"/>
          <p14:tracePt t="393345" x="8188325" y="2286000"/>
          <p14:tracePt t="393362" x="8242300" y="2276475"/>
          <p14:tracePt t="393378" x="8259763" y="2276475"/>
          <p14:tracePt t="393395" x="8286750" y="2268538"/>
          <p14:tracePt t="393504" x="8296275" y="2268538"/>
          <p14:tracePt t="393531" x="8304213" y="2268538"/>
          <p14:tracePt t="393579" x="8313738" y="2268538"/>
          <p14:tracePt t="393661" x="8331200" y="2268538"/>
          <p14:tracePt t="393851" x="8304213" y="2276475"/>
          <p14:tracePt t="393862" x="8277225" y="2286000"/>
          <p14:tracePt t="393882" x="8224838" y="2303463"/>
          <p14:tracePt t="393893" x="8205788" y="2312988"/>
          <p14:tracePt t="393914" x="8170863" y="2322513"/>
          <p14:tracePt t="393925" x="8153400" y="2322513"/>
          <p14:tracePt t="393943" x="8116888" y="2347913"/>
          <p14:tracePt t="393956" x="8099425" y="2357438"/>
          <p14:tracePt t="393975" x="8037513" y="2384425"/>
          <p14:tracePt t="393986" x="8018463" y="2393950"/>
          <p14:tracePt t="394006" x="7991475" y="2411413"/>
          <p14:tracePt t="394018" x="7974013" y="2411413"/>
          <p14:tracePt t="394037" x="7966075" y="2419350"/>
          <p14:tracePt t="394065" x="7956550" y="2419350"/>
          <p14:tracePt t="394084" x="7956550" y="2428875"/>
          <p14:tracePt t="394111" x="7947025" y="2428875"/>
          <p14:tracePt t="394157" x="7947025" y="2438400"/>
          <p14:tracePt t="394176" x="7939088" y="2446338"/>
          <p14:tracePt t="394194" x="7912100" y="2455863"/>
          <p14:tracePt t="394207" x="7912100" y="2465388"/>
          <p14:tracePt t="394233" x="7894638" y="2465388"/>
          <p14:tracePt t="394245" x="7875588" y="2482850"/>
          <p14:tracePt t="394257" x="7858125" y="2490788"/>
          <p14:tracePt t="394269" x="7840663" y="2490788"/>
          <p14:tracePt t="394289" x="7823200" y="2500313"/>
          <p14:tracePt t="394301" x="7813675" y="2509838"/>
          <p14:tracePt t="394319" x="7777163" y="2517775"/>
          <p14:tracePt t="394332" x="7751763" y="2527300"/>
          <p14:tracePt t="394351" x="7715250" y="2544763"/>
          <p14:tracePt t="394369" x="7697788" y="2554288"/>
          <p14:tracePt t="394395" x="7661275" y="2571750"/>
          <p14:tracePt t="394413" x="7643813" y="2589213"/>
          <p14:tracePt t="394426" x="7634288" y="2589213"/>
          <p14:tracePt t="394445" x="7616825" y="2608263"/>
          <p14:tracePt t="394457" x="7608888" y="2608263"/>
          <p14:tracePt t="394477" x="7589838" y="2625725"/>
          <p14:tracePt t="394537" x="7581900" y="2633663"/>
          <p14:tracePt t="394587" x="7581900" y="2643188"/>
          <p14:tracePt t="394637" x="7581900" y="2652713"/>
          <p14:tracePt t="394649" x="7581900" y="2670175"/>
          <p14:tracePt t="394661" x="7581900" y="2679700"/>
          <p14:tracePt t="394681" x="7599363" y="2705100"/>
          <p14:tracePt t="394698" x="7608888" y="2724150"/>
          <p14:tracePt t="394711" x="7608888" y="2732088"/>
          <p14:tracePt t="394730" x="7608888" y="2741613"/>
          <p14:tracePt t="394743" x="7608888" y="2751138"/>
          <p14:tracePt t="394761" x="7616825" y="2759075"/>
          <p14:tracePt t="394772" x="7626350" y="2768600"/>
          <p14:tracePt t="394792" x="7626350" y="2776538"/>
          <p14:tracePt t="394803" x="7626350" y="2786063"/>
          <p14:tracePt t="394823" x="7634288" y="2803525"/>
          <p14:tracePt t="394853" x="7643813" y="2822575"/>
          <p14:tracePt t="394865" x="7661275" y="2840038"/>
          <p14:tracePt t="394884" x="7661275" y="2857500"/>
          <p14:tracePt t="394896" x="7670800" y="2867025"/>
          <p14:tracePt t="394916" x="7680325" y="2874963"/>
          <p14:tracePt t="394998" x="7680325" y="2884488"/>
          <p14:tracePt t="395026" x="7688263" y="2884488"/>
          <p14:tracePt t="395059" x="7705725" y="2901950"/>
          <p14:tracePt t="395133" x="7705725" y="2911475"/>
          <p14:tracePt t="395182" x="7715250" y="2911475"/>
          <p14:tracePt t="395372" x="7724775" y="2911475"/>
          <p14:tracePt t="395482" x="7724775" y="2919413"/>
          <p14:tracePt t="395637" x="7732713" y="2928938"/>
          <p14:tracePt t="395753" x="7732713" y="2938463"/>
          <p14:tracePt t="395858" x="7742238" y="2938463"/>
          <p14:tracePt t="395907" x="7751763" y="2938463"/>
          <p14:tracePt t="395940" x="7751763" y="2946400"/>
          <p14:tracePt t="396003" x="7759700" y="2955925"/>
          <p14:tracePt t="396062" x="7777163" y="2965450"/>
          <p14:tracePt t="396081" x="7796213" y="2973388"/>
          <p14:tracePt t="396093" x="7804150" y="2973388"/>
          <p14:tracePt t="396157" x="7813675" y="2973388"/>
          <p14:tracePt t="396255" x="7831138" y="2973388"/>
          <p14:tracePt t="396300" x="7848600" y="2973388"/>
          <p14:tracePt t="396333" x="7885113" y="2973388"/>
          <p14:tracePt t="396346" x="7902575" y="2973388"/>
          <p14:tracePt t="396365" x="7939088" y="2965450"/>
          <p14:tracePt t="396376" x="7956550" y="2955925"/>
          <p14:tracePt t="396396" x="7991475" y="2946400"/>
          <p14:tracePt t="396407" x="8001000" y="2928938"/>
          <p14:tracePt t="396426" x="8045450" y="2901950"/>
          <p14:tracePt t="396440" x="8062913" y="2867025"/>
          <p14:tracePt t="396459" x="8108950" y="2803525"/>
          <p14:tracePt t="396472" x="8116888" y="2776538"/>
          <p14:tracePt t="396490" x="8153400" y="2741613"/>
          <p14:tracePt t="396503" x="8170863" y="2724150"/>
          <p14:tracePt t="396523" x="8205788" y="2679700"/>
          <p14:tracePt t="396533" x="8224838" y="2652713"/>
          <p14:tracePt t="396553" x="8251825" y="2608263"/>
          <p14:tracePt t="396566" x="8259763" y="2589213"/>
          <p14:tracePt t="396584" x="8286750" y="2527300"/>
          <p14:tracePt t="396612" x="8296275" y="2509838"/>
          <p14:tracePt t="396632" x="8296275" y="2500313"/>
          <p14:tracePt t="396643" x="8296275" y="2490788"/>
          <p14:tracePt t="396706" x="8296275" y="2482850"/>
          <p14:tracePt t="396726" x="8296275" y="2465388"/>
          <p14:tracePt t="396757" x="8286750" y="2446338"/>
          <p14:tracePt t="396769" x="8286750" y="2428875"/>
          <p14:tracePt t="396790" x="8286750" y="2401888"/>
          <p14:tracePt t="396802" x="8286750" y="2393950"/>
          <p14:tracePt t="396823" x="8286750" y="2357438"/>
          <p14:tracePt t="396833" x="8286750" y="2330450"/>
          <p14:tracePt t="396852" x="8286750" y="2259013"/>
          <p14:tracePt t="396863" x="8286750" y="2224088"/>
          <p14:tracePt t="396882" x="8286750" y="2152650"/>
          <p14:tracePt t="396894" x="8286750" y="2125663"/>
          <p14:tracePt t="396914" x="8286750" y="2108200"/>
          <p14:tracePt t="396947" x="8296275" y="2081213"/>
          <p14:tracePt t="396972" x="8304213" y="2071688"/>
          <p14:tracePt t="396992" x="8323263" y="2062163"/>
          <p14:tracePt t="397004" x="8331200" y="2062163"/>
          <p14:tracePt t="397024" x="8358188" y="2062163"/>
          <p14:tracePt t="397036" x="8375650" y="2062163"/>
          <p14:tracePt t="397068" x="8394700" y="2054225"/>
          <p14:tracePt t="397115" x="8402638" y="2054225"/>
          <p14:tracePt t="397214" x="8394700" y="2044700"/>
          <p14:tracePt t="397226" x="8375650" y="2036763"/>
          <p14:tracePt t="397245" x="8340725" y="2027238"/>
          <p14:tracePt t="397259" x="8323263" y="2027238"/>
          <p14:tracePt t="397276" x="8304213" y="2027238"/>
          <p14:tracePt t="397302" x="8269288" y="2027238"/>
          <p14:tracePt t="397322" x="8232775" y="2027238"/>
          <p14:tracePt t="397333" x="8215313" y="2036763"/>
          <p14:tracePt t="397388" x="8197850" y="2054225"/>
          <p14:tracePt t="397415" x="8197850" y="2062163"/>
          <p14:tracePt t="397435" x="8180388" y="2081213"/>
          <p14:tracePt t="397484" x="8180388" y="2098675"/>
          <p14:tracePt t="397495" x="8188325" y="2108200"/>
          <p14:tracePt t="397506" x="8215313" y="2125663"/>
          <p14:tracePt t="397527" x="8304213" y="2170113"/>
          <p14:tracePt t="397538" x="8331200" y="2179638"/>
          <p14:tracePt t="397558" x="8412163" y="2205038"/>
          <p14:tracePt t="397569" x="8439150" y="2214563"/>
          <p14:tracePt t="397589" x="8510588" y="2224088"/>
          <p14:tracePt t="397603" x="8545513" y="2224088"/>
          <p14:tracePt t="397640" x="8582025" y="2224088"/>
          <p14:tracePt t="397670" x="8616950" y="2205038"/>
          <p14:tracePt t="397683" x="8626475" y="2197100"/>
          <p14:tracePt t="397701" x="8670925" y="2143125"/>
          <p14:tracePt t="397758" x="8670925" y="2125663"/>
          <p14:tracePt t="397779" x="8653463" y="2089150"/>
          <p14:tracePt t="397790" x="8643938" y="2081213"/>
          <p14:tracePt t="397809" x="8572500" y="2054225"/>
          <p14:tracePt t="397820" x="8545513" y="2044700"/>
          <p14:tracePt t="397840" x="8510588" y="2044700"/>
          <p14:tracePt t="397860" x="8439150" y="2054225"/>
          <p14:tracePt t="397887" x="8420100" y="2071688"/>
          <p14:tracePt t="397920" x="8412163" y="2089150"/>
          <p14:tracePt t="397933" x="8394700" y="2098675"/>
          <p14:tracePt t="397953" x="8385175" y="2116138"/>
          <p14:tracePt t="397964" x="8358188" y="2125663"/>
          <p14:tracePt t="398029" x="8358188" y="2133600"/>
          <p14:tracePt t="398153" x="8367713" y="2143125"/>
          <p14:tracePt t="398173" x="8367713" y="2170113"/>
          <p14:tracePt t="398184" x="8375650" y="2205038"/>
          <p14:tracePt t="398212" x="8385175" y="2251075"/>
          <p14:tracePt t="398224" x="8385175" y="2276475"/>
          <p14:tracePt t="398252" x="8385175" y="2366963"/>
          <p14:tracePt t="398262" x="8385175" y="2419350"/>
          <p14:tracePt t="398281" x="8385175" y="2517775"/>
          <p14:tracePt t="398295" x="8385175" y="2562225"/>
          <p14:tracePt t="398313" x="8367713" y="2643188"/>
          <p14:tracePt t="398329" x="8358188" y="2670175"/>
          <p14:tracePt t="398345" x="8340725" y="2724150"/>
          <p14:tracePt t="398363" x="8340725" y="2732088"/>
          <p14:tracePt t="398379" x="8340725" y="2751138"/>
          <p14:tracePt t="398454" x="8331200" y="2751138"/>
          <p14:tracePt t="398487" x="8331200" y="2759075"/>
        </p14:tracePtLst>
      </p14:laserTrace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Replicated Add: Simple Marshalling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371600"/>
            <a:ext cx="6858000" cy="2971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synchronized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replicatedAdd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ElementType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anElement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anIndex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= size();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nsolas"/>
              </a:rPr>
              <a:t>super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.observableAdd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anIndex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anElement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);</a:t>
            </a:r>
            <a:endParaRPr lang="en-US" b="1" dirty="0">
              <a:solidFill>
                <a:srgbClr val="000000"/>
              </a:solidFill>
              <a:latin typeface="Consolas"/>
            </a:endParaRPr>
          </a:p>
          <a:p>
            <a:r>
              <a:rPr lang="en-US" b="1" dirty="0" smtClean="0">
                <a:solidFill>
                  <a:srgbClr val="7F0055"/>
                </a:solidFill>
                <a:latin typeface="Consolas"/>
              </a:rPr>
              <a:t>  if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(</a:t>
            </a:r>
            <a:r>
              <a:rPr lang="en-US" b="1" dirty="0">
                <a:solidFill>
                  <a:srgbClr val="0000C0"/>
                </a:solidFill>
                <a:latin typeface="Consolas"/>
              </a:rPr>
              <a:t>communicator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==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null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)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return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ListEdit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/>
              </a:rPr>
              <a:t>listEdit</a:t>
            </a:r>
            <a:r>
              <a:rPr lang="en-US" dirty="0">
                <a:solidFill>
                  <a:srgbClr val="000000"/>
                </a:solidFill>
                <a:latin typeface="Consolas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endParaRPr lang="en-US" b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b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AListEdit</a:t>
            </a:r>
            <a:r>
              <a:rPr lang="en-US" b="1" dirty="0" smtClean="0">
                <a:solidFill>
                  <a:srgbClr val="000000"/>
                </a:solidFill>
                <a:latin typeface="Consolas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nsolas"/>
              </a:rPr>
              <a:t>ElementType</a:t>
            </a:r>
            <a:r>
              <a:rPr lang="en-US" b="1" dirty="0">
                <a:solidFill>
                  <a:srgbClr val="000000"/>
                </a:solidFill>
                <a:latin typeface="Consolas"/>
              </a:rPr>
              <a:t>&gt;(</a:t>
            </a:r>
            <a:r>
              <a:rPr lang="en-US" b="1" dirty="0" err="1">
                <a:solidFill>
                  <a:srgbClr val="000000"/>
                </a:solidFill>
                <a:latin typeface="Consolas"/>
              </a:rPr>
              <a:t>OperationName.</a:t>
            </a:r>
            <a:r>
              <a:rPr lang="en-US" b="1" i="1" dirty="0" err="1">
                <a:solidFill>
                  <a:srgbClr val="0000C0"/>
                </a:solidFill>
                <a:latin typeface="Consolas"/>
              </a:rPr>
              <a:t>ADD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, </a:t>
            </a:r>
            <a:endParaRPr lang="en-US" b="1" i="1" dirty="0" smtClean="0">
              <a:solidFill>
                <a:srgbClr val="000000"/>
              </a:solidFill>
              <a:latin typeface="Consolas"/>
            </a:endParaRPr>
          </a:p>
          <a:p>
            <a:r>
              <a:rPr lang="en-US" b="1" i="1" dirty="0">
                <a:solidFill>
                  <a:srgbClr val="000000"/>
                </a:solidFill>
                <a:latin typeface="Consolas"/>
              </a:rPr>
              <a:t> </a:t>
            </a:r>
            <a:r>
              <a:rPr lang="en-US" b="1" i="1" dirty="0" smtClean="0">
                <a:solidFill>
                  <a:srgbClr val="000000"/>
                </a:solidFill>
                <a:latin typeface="Consolas"/>
              </a:rPr>
              <a:t>    </a:t>
            </a:r>
            <a:r>
              <a:rPr lang="en-US" b="1" i="1" dirty="0" err="1" smtClean="0">
                <a:solidFill>
                  <a:srgbClr val="000000"/>
                </a:solidFill>
                <a:latin typeface="Consolas"/>
              </a:rPr>
              <a:t>anIndex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i="1" dirty="0" err="1" smtClean="0">
                <a:solidFill>
                  <a:srgbClr val="000000"/>
                </a:solidFill>
                <a:latin typeface="Consolas"/>
              </a:rPr>
              <a:t>anElement</a:t>
            </a:r>
            <a:r>
              <a:rPr lang="en-US" b="1" i="1" dirty="0" smtClean="0">
                <a:solidFill>
                  <a:srgbClr val="000000"/>
                </a:solidFill>
                <a:latin typeface="Consolas"/>
              </a:rPr>
              <a:t>, 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ApplicationTags.</a:t>
            </a:r>
            <a:r>
              <a:rPr lang="en-US" b="1" i="1" dirty="0">
                <a:solidFill>
                  <a:srgbClr val="0000C0"/>
                </a:solidFill>
                <a:latin typeface="Consolas"/>
              </a:rPr>
              <a:t>IM</a:t>
            </a:r>
            <a:r>
              <a:rPr lang="en-US" b="1" i="1" dirty="0">
                <a:solidFill>
                  <a:srgbClr val="000000"/>
                </a:solidFill>
                <a:latin typeface="Consolas"/>
              </a:rPr>
              <a:t>);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/>
              </a:rPr>
              <a:t>  </a:t>
            </a:r>
            <a:r>
              <a:rPr lang="en-US" dirty="0" err="1" smtClean="0">
                <a:solidFill>
                  <a:srgbClr val="0000C0"/>
                </a:solidFill>
                <a:latin typeface="Consolas"/>
              </a:rPr>
              <a:t>communicator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.toOthers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/>
              </a:rPr>
              <a:t>listEdit</a:t>
            </a:r>
            <a:r>
              <a:rPr lang="en-US" dirty="0" smtClean="0">
                <a:solidFill>
                  <a:srgbClr val="000000"/>
                </a:solidFill>
                <a:latin typeface="Consolas"/>
              </a:rPr>
              <a:t>);</a:t>
            </a:r>
            <a:endParaRPr lang="en-US" dirty="0">
              <a:latin typeface="Consolas"/>
            </a:endParaRPr>
          </a:p>
          <a:p>
            <a:r>
              <a:rPr lang="en-US" dirty="0">
                <a:solidFill>
                  <a:srgbClr val="000000"/>
                </a:solidFill>
                <a:latin typeface="Consolas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83680" y="3672840"/>
            <a:ext cx="1828800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toOthers</a:t>
            </a:r>
            <a:r>
              <a:rPr lang="en-US" dirty="0" smtClean="0"/>
              <a:t>(</a:t>
            </a:r>
            <a:r>
              <a:rPr lang="en-US" dirty="0" err="1" smtClean="0"/>
              <a:t>msg</a:t>
            </a:r>
            <a:r>
              <a:rPr lang="en-US" dirty="0" smtClean="0"/>
              <a:t>) 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7597140" y="4057412"/>
            <a:ext cx="685800" cy="132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181100" y="2857500"/>
            <a:ext cx="5600700" cy="8001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87680" y="4506992"/>
            <a:ext cx="8458200" cy="21717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interface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ListEdit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&lt;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ElementType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&gt;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extends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Serializable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getIndex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setIndex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dirty="0" err="1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anIndex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ElementType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getElement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  void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setElement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ElementType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anElement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…</a:t>
            </a:r>
          </a:p>
          <a:p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438900" y="4953000"/>
            <a:ext cx="150114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210917" y="2539446"/>
            <a:ext cx="4656483" cy="3261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822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23"/>
    </mc:Choice>
    <mc:Fallback xmlns="">
      <p:transition spd="slow" advTm="379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7" grpId="0" animBg="1"/>
      <p:bldP spid="8" grpId="0" animBg="1"/>
    </p:bldLst>
  </p:timing>
  <p:extLst mod="1">
    <p:ext uri="{3A86A75C-4F4B-4683-9AE1-C65F6400EC91}">
      <p14:laserTraceLst xmlns:p14="http://schemas.microsoft.com/office/powerpoint/2010/main">
        <p14:tracePtLst>
          <p14:tracePt t="9476" x="8323263" y="2759075"/>
          <p14:tracePt t="9535" x="8323263" y="2768600"/>
          <p14:tracePt t="9548" x="8323263" y="2776538"/>
          <p14:tracePt t="9568" x="8323263" y="2786063"/>
          <p14:tracePt t="9601" x="8313738" y="2813050"/>
          <p14:tracePt t="9646" x="8304213" y="2813050"/>
          <p14:tracePt t="9678" x="8277225" y="2822575"/>
          <p14:tracePt t="9690" x="8259763" y="2830513"/>
          <p14:tracePt t="9709" x="8197850" y="2830513"/>
          <p14:tracePt t="9721" x="8134350" y="2830513"/>
          <p14:tracePt t="9740" x="8001000" y="2830513"/>
          <p14:tracePt t="9754" x="7956550" y="2830513"/>
          <p14:tracePt t="9771" x="7848600" y="2830513"/>
          <p14:tracePt t="9783" x="7813675" y="2830513"/>
          <p14:tracePt t="9804" x="7751763" y="2830513"/>
          <p14:tracePt t="9814" x="7724775" y="2830513"/>
          <p14:tracePt t="9834" x="7643813" y="2830513"/>
          <p14:tracePt t="9851" x="7599363" y="2830513"/>
          <p14:tracePt t="9864" x="7581900" y="2840038"/>
          <p14:tracePt t="9883" x="7518400" y="2840038"/>
          <p14:tracePt t="9894" x="7491413" y="2840038"/>
          <p14:tracePt t="9914" x="7439025" y="2847975"/>
          <p14:tracePt t="9925" x="7412038" y="2847975"/>
          <p14:tracePt t="9953" x="7375525" y="2847975"/>
          <p14:tracePt t="9965" x="7323138" y="2847975"/>
          <p14:tracePt t="9977" x="7296150" y="2847975"/>
          <p14:tracePt t="9990" x="7259638" y="2847975"/>
          <p14:tracePt t="10009" x="7134225" y="2840038"/>
          <p14:tracePt t="10021" x="7081838" y="2840038"/>
          <p14:tracePt t="10039" x="6956425" y="2830513"/>
          <p14:tracePt t="10073" x="6813550" y="2830513"/>
          <p14:tracePt t="10088" x="6759575" y="2830513"/>
          <p14:tracePt t="10105" x="6589713" y="2822575"/>
          <p14:tracePt t="10124" x="6465888" y="2813050"/>
          <p14:tracePt t="10138" x="6402388" y="2813050"/>
          <p14:tracePt t="10155" x="6259513" y="2813050"/>
          <p14:tracePt t="10172" x="6197600" y="2813050"/>
          <p14:tracePt t="10188" x="5956300" y="2813050"/>
          <p14:tracePt t="10205" x="5875338" y="2803525"/>
          <p14:tracePt t="10224" x="5518150" y="2786063"/>
          <p14:tracePt t="10244" x="5295900" y="2776538"/>
          <p14:tracePt t="10255" x="5232400" y="2768600"/>
          <p14:tracePt t="10274" x="5062538" y="2759075"/>
          <p14:tracePt t="10289" x="4973638" y="2759075"/>
          <p14:tracePt t="10306" x="4786313" y="2732088"/>
          <p14:tracePt t="10322" x="4705350" y="2732088"/>
          <p14:tracePt t="10339" x="4491038" y="2732088"/>
          <p14:tracePt t="10356" x="4330700" y="2724150"/>
          <p14:tracePt t="10373" x="4286250" y="2724150"/>
          <p14:tracePt t="10389" x="4170363" y="2724150"/>
          <p14:tracePt t="10406" x="4098925" y="2724150"/>
          <p14:tracePt t="10424" x="3929063" y="2705100"/>
          <p14:tracePt t="10439" x="3884613" y="2705100"/>
          <p14:tracePt t="10456" x="3768725" y="2697163"/>
          <p14:tracePt t="10473" x="3732213" y="2697163"/>
          <p14:tracePt t="10490" x="3697288" y="2697163"/>
          <p14:tracePt t="10506" x="3670300" y="2697163"/>
          <p14:tracePt t="10524" x="3517900" y="2687638"/>
          <p14:tracePt t="10542" x="3419475" y="2679700"/>
          <p14:tracePt t="10568" x="3384550" y="2679700"/>
          <p14:tracePt t="10574" x="3322638" y="2679700"/>
          <p14:tracePt t="10590" x="3295650" y="2679700"/>
          <p14:tracePt t="10607" x="3214688" y="2670175"/>
          <p14:tracePt t="10624" x="3160713" y="2670175"/>
          <p14:tracePt t="10640" x="3044825" y="2660650"/>
          <p14:tracePt t="10657" x="2928938" y="2652713"/>
          <p14:tracePt t="10674" x="2874963" y="2643188"/>
          <p14:tracePt t="10690" x="2813050" y="2633663"/>
          <p14:tracePt t="10707" x="2795588" y="2625725"/>
          <p14:tracePt t="10724" x="2768600" y="2625725"/>
          <p14:tracePt t="10764" x="2705100" y="2625725"/>
          <p14:tracePt t="10774" x="2687638" y="2625725"/>
          <p14:tracePt t="10793" x="2660650" y="2625725"/>
          <p14:tracePt t="10805" x="2652713" y="2625725"/>
          <p14:tracePt t="10824" x="2643188" y="2625725"/>
          <p14:tracePt t="10860" x="2616200" y="2625725"/>
          <p14:tracePt t="10872" x="2608263" y="2625725"/>
          <p14:tracePt t="10884" x="2598738" y="2625725"/>
          <p14:tracePt t="10904" x="2571750" y="2625725"/>
          <p14:tracePt t="10920" x="2536825" y="2633663"/>
          <p14:tracePt t="10946" x="2527300" y="2633663"/>
          <p14:tracePt t="10965" x="2517775" y="2633663"/>
          <p14:tracePt t="10984" x="2500313" y="2633663"/>
          <p14:tracePt t="10996" x="2500313" y="2625725"/>
          <p14:tracePt t="11030" x="2490788" y="2625725"/>
          <p14:tracePt t="11119" x="2490788" y="2616200"/>
          <p14:tracePt t="11294" x="2490788" y="2608263"/>
          <p14:tracePt t="11314" x="2500313" y="2608263"/>
          <p14:tracePt t="11342" x="2509838" y="2598738"/>
          <p14:tracePt t="11360" x="2517775" y="2598738"/>
          <p14:tracePt t="11371" x="2517775" y="2589213"/>
          <p14:tracePt t="11392" x="2527300" y="2589213"/>
          <p14:tracePt t="11404" x="2536825" y="2589213"/>
          <p14:tracePt t="11424" x="2571750" y="2581275"/>
          <p14:tracePt t="11436" x="2581275" y="2571750"/>
          <p14:tracePt t="11454" x="2598738" y="2562225"/>
          <p14:tracePt t="11467" x="2608263" y="2562225"/>
          <p14:tracePt t="11485" x="2616200" y="2562225"/>
          <p14:tracePt t="11496" x="2625725" y="2562225"/>
          <p14:tracePt t="11516" x="2633663" y="2562225"/>
          <p14:tracePt t="11544" x="2643188" y="2554288"/>
          <p14:tracePt t="11562" x="2652713" y="2554288"/>
          <p14:tracePt t="11581" x="2660650" y="2544763"/>
          <p14:tracePt t="11609" x="2670175" y="2544763"/>
          <p14:tracePt t="11654" x="2679700" y="2544763"/>
          <p14:tracePt t="12008" x="2679700" y="2536825"/>
          <p14:tracePt t="12048" x="2687638" y="2536825"/>
          <p14:tracePt t="12206" x="2697163" y="2536825"/>
          <p14:tracePt t="12460" x="2705100" y="2536825"/>
          <p14:tracePt t="12617" x="2714625" y="2536825"/>
          <p14:tracePt t="13227" x="2714625" y="2544763"/>
          <p14:tracePt t="13848" x="2705100" y="2544763"/>
          <p14:tracePt t="15382" x="2705100" y="2554288"/>
          <p14:tracePt t="15460" x="2705100" y="2562225"/>
          <p14:tracePt t="15478" x="2705100" y="2571750"/>
          <p14:tracePt t="15506" x="2697163" y="2598738"/>
          <p14:tracePt t="15519" x="2697163" y="2616200"/>
          <p14:tracePt t="15530" x="2697163" y="2633663"/>
          <p14:tracePt t="15542" x="2697163" y="2670175"/>
          <p14:tracePt t="15557" x="2697163" y="2687638"/>
          <p14:tracePt t="15574" x="2697163" y="2776538"/>
          <p14:tracePt t="15590" x="2697163" y="2803525"/>
          <p14:tracePt t="15607" x="2697163" y="2857500"/>
          <p14:tracePt t="15626" x="2697163" y="2894013"/>
          <p14:tracePt t="15641" x="2697163" y="2955925"/>
          <p14:tracePt t="15658" x="2697163" y="3027363"/>
          <p14:tracePt t="15676" x="2697163" y="3071813"/>
          <p14:tracePt t="15691" x="2697163" y="3143250"/>
          <p14:tracePt t="15707" x="2697163" y="3170238"/>
          <p14:tracePt t="15724" x="2697163" y="3224213"/>
          <p14:tracePt t="15741" x="2697163" y="3251200"/>
          <p14:tracePt t="15831" x="2697163" y="3544888"/>
          <p14:tracePt t="15839" x="2697163" y="3598863"/>
          <p14:tracePt t="15858" x="2697163" y="3633788"/>
          <p14:tracePt t="15870" x="2697163" y="3660775"/>
          <p14:tracePt t="15889" x="2687638" y="3732213"/>
          <p14:tracePt t="15902" x="2687638" y="3751263"/>
          <p14:tracePt t="15920" x="2670175" y="3830638"/>
          <p14:tracePt t="15932" x="2670175" y="3840163"/>
          <p14:tracePt t="15952" x="2660650" y="3875088"/>
          <p14:tracePt t="15964" x="2660650" y="3894138"/>
          <p14:tracePt t="15983" x="2643188" y="3946525"/>
          <p14:tracePt t="15996" x="2633663" y="3965575"/>
          <p14:tracePt t="16016" x="2616200" y="4027488"/>
          <p14:tracePt t="16028" x="2608263" y="4037013"/>
          <p14:tracePt t="16047" x="2608263" y="4062413"/>
          <p14:tracePt t="16073" x="2608263" y="4071938"/>
          <p14:tracePt t="16250" x="2616200" y="4071938"/>
          <p14:tracePt t="16263" x="2625725" y="4071938"/>
          <p14:tracePt t="16289" x="2633663" y="4062413"/>
          <p14:tracePt t="16315" x="2652713" y="4062413"/>
          <p14:tracePt t="16327" x="2660650" y="4062413"/>
          <p14:tracePt t="16347" x="2687638" y="4054475"/>
          <p14:tracePt t="16357" x="2705100" y="4054475"/>
          <p14:tracePt t="16378" x="2751138" y="4054475"/>
          <p14:tracePt t="16390" x="2768600" y="4044950"/>
          <p14:tracePt t="16409" x="2822575" y="4044950"/>
          <p14:tracePt t="16421" x="2847975" y="4044950"/>
          <p14:tracePt t="16440" x="2946400" y="4044950"/>
          <p14:tracePt t="16452" x="2982913" y="4044950"/>
          <p14:tracePt t="16471" x="3116263" y="4044950"/>
          <p14:tracePt t="16483" x="3170238" y="4044950"/>
          <p14:tracePt t="16502" x="3251200" y="4044950"/>
          <p14:tracePt t="16514" x="3295650" y="4054475"/>
          <p14:tracePt t="16533" x="3384550" y="4054475"/>
          <p14:tracePt t="16544" x="3438525" y="4054475"/>
          <p14:tracePt t="16563" x="3544888" y="4062413"/>
          <p14:tracePt t="16582" x="3571875" y="4062413"/>
          <p14:tracePt t="16596" x="3633788" y="4062413"/>
          <p14:tracePt t="16611" x="3660775" y="4062413"/>
          <p14:tracePt t="16627" x="3714750" y="4062413"/>
          <p14:tracePt t="16644" x="3724275" y="4062413"/>
          <p14:tracePt t="16661" x="3732213" y="4062413"/>
          <p14:tracePt t="18578" x="3732213" y="4054475"/>
          <p14:tracePt t="18590" x="3714750" y="4044950"/>
          <p14:tracePt t="29223" x="3705225" y="4037013"/>
          <p14:tracePt t="29285" x="3732213" y="4037013"/>
          <p14:tracePt t="29304" x="3795713" y="4037013"/>
          <p14:tracePt t="29316" x="3803650" y="4044950"/>
          <p14:tracePt t="29335" x="3867150" y="4044950"/>
          <p14:tracePt t="29348" x="3884613" y="4044950"/>
          <p14:tracePt t="29366" x="3965575" y="4027488"/>
          <p14:tracePt t="29378" x="4010025" y="4017963"/>
          <p14:tracePt t="29397" x="4062413" y="3990975"/>
          <p14:tracePt t="29409" x="4081463" y="3973513"/>
          <p14:tracePt t="29429" x="4133850" y="3946525"/>
          <p14:tracePt t="29441" x="4152900" y="3929063"/>
          <p14:tracePt t="29461" x="4197350" y="3884613"/>
          <p14:tracePt t="29473" x="4214813" y="3875088"/>
          <p14:tracePt t="29492" x="4276725" y="3840163"/>
          <p14:tracePt t="29524" x="4313238" y="3803650"/>
          <p14:tracePt t="29534" x="4322763" y="3786188"/>
          <p14:tracePt t="29555" x="4348163" y="3751263"/>
          <p14:tracePt t="29567" x="4348163" y="3724275"/>
          <p14:tracePt t="29593" x="4384675" y="3679825"/>
          <p14:tracePt t="29605" x="4402138" y="3660775"/>
          <p14:tracePt t="29622" x="4429125" y="3625850"/>
          <p14:tracePt t="29639" x="4438650" y="3625850"/>
          <p14:tracePt t="29655" x="4446588" y="3598863"/>
          <p14:tracePt t="29673" x="4465638" y="3571875"/>
          <p14:tracePt t="29699" x="4465638" y="3554413"/>
          <p14:tracePt t="29712" x="4473575" y="3544888"/>
          <p14:tracePt t="29744" x="4483100" y="3527425"/>
          <p14:tracePt t="29776" x="4491038" y="3517900"/>
          <p14:tracePt t="29803" x="4500563" y="3517900"/>
          <p14:tracePt t="35186" x="4500563" y="3509963"/>
          <p14:tracePt t="35198" x="4483100" y="3500438"/>
          <p14:tracePt t="35297" x="4473575" y="3500438"/>
          <p14:tracePt t="35308" x="4473575" y="3517900"/>
          <p14:tracePt t="35321" x="4483100" y="3544888"/>
          <p14:tracePt t="35342" x="4518025" y="3598863"/>
          <p14:tracePt t="35374" x="4545013" y="3633788"/>
          <p14:tracePt t="35384" x="4572000" y="3660775"/>
          <p14:tracePt t="35408" x="4670425" y="3714750"/>
          <p14:tracePt t="35440" x="4991100" y="3875088"/>
          <p14:tracePt t="35447" x="5153025" y="3938588"/>
          <p14:tracePt t="35475" x="5527675" y="4098925"/>
          <p14:tracePt t="35507" x="5786438" y="4179888"/>
          <p14:tracePt t="35515" x="5965825" y="4232275"/>
          <p14:tracePt t="35544" x="6054725" y="4259263"/>
          <p14:tracePt t="35594" x="6634163" y="4357688"/>
          <p14:tracePt t="35610" x="6697663" y="4357688"/>
          <p14:tracePt t="35622" x="6715125" y="4357688"/>
          <p14:tracePt t="35642" x="6742113" y="4357688"/>
          <p14:tracePt t="35674" x="7037388" y="4438650"/>
          <p14:tracePt t="35685" x="7116763" y="4473575"/>
          <p14:tracePt t="35709" x="7143750" y="4483100"/>
          <p14:tracePt t="35741" x="7116763" y="4483100"/>
          <p14:tracePt t="35774" x="7108825" y="4473575"/>
        </p14:tracePtLst>
      </p14:laserTrace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81885" y="4381500"/>
            <a:ext cx="8076127" cy="20193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interface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UserEdit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&lt;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ElementType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&gt;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extends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ListEdit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&lt;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ElementType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&gt;{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String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getUserName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  public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setUserName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(String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userName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) 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Centralized Add: Aware Marshalling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371600"/>
            <a:ext cx="8077200" cy="2438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synchronized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centralizedAdd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ElementType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anInput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, String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aClientName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anIndex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= size();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nsolas" panose="020B0609020204030204" pitchFamily="49" charset="0"/>
              </a:rPr>
              <a:t>super</a:t>
            </a:r>
            <a:r>
              <a:rPr lang="en-US" b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.add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anIndex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anInput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UserEdit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&lt;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ElementType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&gt;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userEdit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endParaRPr lang="en-US" b="1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</a:t>
            </a:r>
            <a:r>
              <a:rPr lang="en-US" b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AUserEdit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&lt;</a:t>
            </a:r>
            <a:r>
              <a:rPr lang="en-US" b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ElementType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&gt;(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OperationName.</a:t>
            </a:r>
            <a:r>
              <a:rPr lang="en-US" b="1" i="1" dirty="0" err="1">
                <a:solidFill>
                  <a:srgbClr val="0000C0"/>
                </a:solidFill>
                <a:latin typeface="Consolas" panose="020B0609020204030204" pitchFamily="49" charset="0"/>
              </a:rPr>
              <a:t>ADD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b="1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anIndex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b="1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</a:p>
          <a:p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</a:t>
            </a:r>
            <a:r>
              <a:rPr lang="en-US" b="1" i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anInput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, ApplicationTags.</a:t>
            </a:r>
            <a:r>
              <a:rPr lang="en-US" b="1" i="1" dirty="0">
                <a:solidFill>
                  <a:srgbClr val="0000C0"/>
                </a:solidFill>
                <a:latin typeface="Consolas" panose="020B0609020204030204" pitchFamily="49" charset="0"/>
              </a:rPr>
              <a:t>IM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b="1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aClientName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 panose="020B0609020204030204" pitchFamily="49" charset="0"/>
              </a:rPr>
              <a:t>  </a:t>
            </a:r>
            <a:r>
              <a:rPr lang="en-US" dirty="0" err="1" smtClean="0">
                <a:solidFill>
                  <a:srgbClr val="0000C0"/>
                </a:solidFill>
                <a:latin typeface="Consolas" panose="020B0609020204030204" pitchFamily="49" charset="0"/>
              </a:rPr>
              <a:t>communicator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.toOthers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userEdit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98490" y="2427208"/>
            <a:ext cx="7126310" cy="92559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4876800" y="3276600"/>
            <a:ext cx="150114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157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33"/>
    </mc:Choice>
    <mc:Fallback xmlns="">
      <p:transition spd="slow" advTm="41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8" grpId="0" animBg="1"/>
      <p:bldP spid="7" grpId="0" animBg="1"/>
    </p:bldLst>
  </p:timing>
  <p:extLst mod="1">
    <p:ext uri="{3A86A75C-4F4B-4683-9AE1-C65F6400EC91}">
      <p14:laserTraceLst xmlns:p14="http://schemas.microsoft.com/office/powerpoint/2010/main">
        <p14:tracePtLst>
          <p14:tracePt t="5286" x="7116763" y="4456113"/>
          <p14:tracePt t="5297" x="7126288" y="4446588"/>
          <p14:tracePt t="5312" x="7126288" y="4429125"/>
          <p14:tracePt t="5344" x="7134225" y="4384675"/>
          <p14:tracePt t="5361" x="7143750" y="4313238"/>
          <p14:tracePt t="5379" x="7143750" y="4276725"/>
          <p14:tracePt t="5410" x="7143750" y="4197350"/>
          <p14:tracePt t="5423" x="7143750" y="4108450"/>
          <p14:tracePt t="5446" x="7134225" y="4037013"/>
          <p14:tracePt t="5477" x="7116763" y="3867150"/>
          <p14:tracePt t="5486" x="7089775" y="3776663"/>
          <p14:tracePt t="5513" x="7081838" y="3741738"/>
          <p14:tracePt t="5544" x="7072313" y="3687763"/>
          <p14:tracePt t="5551" x="7054850" y="3633788"/>
          <p14:tracePt t="5581" x="7010400" y="3581400"/>
          <p14:tracePt t="5613" x="6946900" y="3509963"/>
          <p14:tracePt t="5624" x="6938963" y="3500438"/>
          <p14:tracePt t="5647" x="6894513" y="3465513"/>
          <p14:tracePt t="5678" x="6786563" y="3411538"/>
          <p14:tracePt t="5686" x="6732588" y="3394075"/>
          <p14:tracePt t="5714" x="6616700" y="3330575"/>
          <p14:tracePt t="5745" x="6411913" y="3241675"/>
          <p14:tracePt t="5751" x="6348413" y="3214688"/>
          <p14:tracePt t="5781" x="6153150" y="3143250"/>
          <p14:tracePt t="5814" x="5983288" y="3116263"/>
          <p14:tracePt t="5831" x="5813425" y="3089275"/>
          <p14:tracePt t="5847" x="5786438" y="3081338"/>
          <p14:tracePt t="5881" x="5545138" y="3036888"/>
          <p14:tracePt t="5895" x="5394325" y="3009900"/>
          <p14:tracePt t="5915" x="5330825" y="3000375"/>
          <p14:tracePt t="5946" x="5099050" y="2973388"/>
          <p14:tracePt t="5956" x="4929188" y="2946400"/>
          <p14:tracePt t="5981" x="4884738" y="2938463"/>
          <p14:tracePt t="6012" x="4714875" y="2919413"/>
          <p14:tracePt t="6018" x="4652963" y="2911475"/>
          <p14:tracePt t="6048" x="4562475" y="2894013"/>
          <p14:tracePt t="6079" x="4527550" y="2894013"/>
          <p14:tracePt t="6082" x="4419600" y="2874963"/>
          <p14:tracePt t="6114" x="4322763" y="2857500"/>
          <p14:tracePt t="6126" x="4295775" y="2857500"/>
          <p14:tracePt t="6148" x="4241800" y="2840038"/>
          <p14:tracePt t="6181" x="4170363" y="2822575"/>
          <p14:tracePt t="6194" x="4133850" y="2822575"/>
          <p14:tracePt t="6215" x="4108450" y="2813050"/>
          <p14:tracePt t="6246" x="4081463" y="2803525"/>
          <p14:tracePt t="6495" x="4071938" y="2795588"/>
          <p14:tracePt t="6521" x="4062413" y="2795588"/>
          <p14:tracePt t="6541" x="4062413" y="2786063"/>
          <p14:tracePt t="6552" x="4054475" y="2786063"/>
          <p14:tracePt t="6584" x="4010025" y="2759075"/>
          <p14:tracePt t="6616" x="3965575" y="2724150"/>
          <p14:tracePt t="6634" x="3938588" y="2724150"/>
          <p14:tracePt t="6651" x="3929063" y="2724150"/>
          <p14:tracePt t="6682" x="3875088" y="2705100"/>
          <p14:tracePt t="6696" x="3822700" y="2687638"/>
          <p14:tracePt t="6717" x="3803650" y="2687638"/>
          <p14:tracePt t="6748" x="3741738" y="2679700"/>
          <p14:tracePt t="6776" x="3714750" y="2670175"/>
          <p14:tracePt t="6788" x="3697288" y="2670175"/>
          <p14:tracePt t="6817" x="3670300" y="2660650"/>
          <p14:tracePt t="6848" x="3643313" y="2652713"/>
          <p14:tracePt t="6886" x="3633788" y="2652713"/>
          <p14:tracePt t="6898" x="3616325" y="2652713"/>
          <p14:tracePt t="6919" x="3581400" y="2643188"/>
          <p14:tracePt t="6951" x="3544888" y="2625725"/>
          <p14:tracePt t="6976" x="3536950" y="2625725"/>
          <p14:tracePt t="7007" x="3527425" y="2625725"/>
          <p14:tracePt t="7026" x="3517900" y="2625725"/>
          <p14:tracePt t="7056" x="3509963" y="2625725"/>
          <p14:tracePt t="7151" x="3500438" y="2625725"/>
          <p14:tracePt t="7718" x="3482975" y="2625725"/>
          <p14:tracePt t="7752" x="3455988" y="2625725"/>
          <p14:tracePt t="7763" x="3446463" y="2625725"/>
          <p14:tracePt t="7787" x="3402013" y="2625725"/>
          <p14:tracePt t="7819" x="3295650" y="2616200"/>
          <p14:tracePt t="7826" x="3259138" y="2616200"/>
          <p14:tracePt t="7854" x="3187700" y="2598738"/>
          <p14:tracePt t="7886" x="3116263" y="2589213"/>
          <p14:tracePt t="7888" x="3098800" y="2581275"/>
          <p14:tracePt t="7919" x="3017838" y="2571750"/>
          <p14:tracePt t="7939" x="2955925" y="2554288"/>
          <p14:tracePt t="7955" x="2928938" y="2544763"/>
          <p14:tracePt t="7986" x="2857500" y="2517775"/>
          <p14:tracePt t="8000" x="2795588" y="2500313"/>
          <p14:tracePt t="8022" x="2776538" y="2500313"/>
          <p14:tracePt t="8053" x="2705100" y="2473325"/>
          <p14:tracePt t="8063" x="2652713" y="2465388"/>
          <p14:tracePt t="8088" x="2633663" y="2455863"/>
          <p14:tracePt t="8119" x="2581275" y="2446338"/>
          <p14:tracePt t="8122" x="2517775" y="2438400"/>
          <p14:tracePt t="8153" x="2455863" y="2428875"/>
          <p14:tracePt t="8169" x="2438400" y="2428875"/>
          <p14:tracePt t="8189" x="2419350" y="2428875"/>
          <p14:tracePt t="8222" x="2411413" y="2428875"/>
          <p14:tracePt t="8232" x="2401888" y="2428875"/>
          <p14:tracePt t="8285" x="2393950" y="2428875"/>
          <p14:tracePt t="8317" x="2384425" y="2428875"/>
          <p14:tracePt t="8345" x="2374900" y="2428875"/>
          <p14:tracePt t="8472" x="2384425" y="2428875"/>
          <p14:tracePt t="8503" x="2401888" y="2428875"/>
          <p14:tracePt t="8515" x="2419350" y="2428875"/>
          <p14:tracePt t="8535" x="2465388" y="2428875"/>
          <p14:tracePt t="8557" x="2500313" y="2428875"/>
          <p14:tracePt t="8588" x="2643188" y="2455863"/>
          <p14:tracePt t="8611" x="2670175" y="2455863"/>
          <p14:tracePt t="8624" x="2724150" y="2455863"/>
          <p14:tracePt t="8654" x="2847975" y="2465388"/>
          <p14:tracePt t="8659" x="2874963" y="2465388"/>
          <p14:tracePt t="8690" x="2955925" y="2473325"/>
          <p14:tracePt t="8722" x="3036888" y="2482850"/>
          <p14:tracePt t="8740" x="3098800" y="2482850"/>
          <p14:tracePt t="8757" x="3116263" y="2482850"/>
          <p14:tracePt t="8788" x="3170238" y="2490788"/>
          <p14:tracePt t="8804" x="3214688" y="2500313"/>
          <p14:tracePt t="8830" x="3259138" y="2500313"/>
          <p14:tracePt t="8858" x="3276600" y="2500313"/>
          <p14:tracePt t="8888" x="3286125" y="2500313"/>
          <p14:tracePt t="8895" x="3303588" y="2490788"/>
          <p14:tracePt t="8925" x="3330575" y="2490788"/>
          <p14:tracePt t="8956" x="3357563" y="2490788"/>
          <p14:tracePt t="9002" x="3367088" y="2482850"/>
          <p14:tracePt t="9035" x="3375025" y="2482850"/>
          <p14:tracePt t="9223" x="3384550" y="2482850"/>
          <p14:tracePt t="9339" x="3384550" y="2473325"/>
          <p14:tracePt t="9496" x="3375025" y="2473325"/>
          <p14:tracePt t="9508" x="3367088" y="2473325"/>
          <p14:tracePt t="9527" x="3340100" y="2473325"/>
          <p14:tracePt t="9558" x="3303588" y="2473325"/>
          <p14:tracePt t="9568" x="3286125" y="2473325"/>
          <p14:tracePt t="9593" x="3251200" y="2473325"/>
          <p14:tracePt t="9625" x="3170238" y="2482850"/>
          <p14:tracePt t="9638" x="3116263" y="2482850"/>
          <p14:tracePt t="9662" x="3098800" y="2482850"/>
          <p14:tracePt t="9693" x="2990850" y="2482850"/>
          <p14:tracePt t="9699" x="2894013" y="2482850"/>
          <p14:tracePt t="9727" x="2830513" y="2482850"/>
          <p14:tracePt t="9759" x="2768600" y="2473325"/>
          <p14:tracePt t="9762" x="2714625" y="2473325"/>
          <p14:tracePt t="9794" x="2625725" y="2473325"/>
          <p14:tracePt t="9805" x="2608263" y="2473325"/>
          <p14:tracePt t="9828" x="2544763" y="2473325"/>
          <p14:tracePt t="9859" x="2428875" y="2482850"/>
          <p14:tracePt t="9873" x="2366963" y="2482850"/>
          <p14:tracePt t="9894" x="2347913" y="2490788"/>
          <p14:tracePt t="9926" x="2312988" y="2490788"/>
          <p14:tracePt t="9934" x="2295525" y="2490788"/>
          <p14:tracePt t="9967" x="2286000" y="2490788"/>
          <p14:tracePt t="10060" x="2276475" y="2490788"/>
          <p14:tracePt t="10092" x="2251075" y="2490788"/>
          <p14:tracePt t="10115" x="2224088" y="2500313"/>
          <p14:tracePt t="10129" x="2187575" y="2500313"/>
          <p14:tracePt t="10162" x="2116138" y="2500313"/>
          <p14:tracePt t="10167" x="2098675" y="2500313"/>
          <p14:tracePt t="10196" x="2036763" y="2500313"/>
          <p14:tracePt t="10227" x="1973263" y="2500313"/>
          <p14:tracePt t="10235" x="1911350" y="2500313"/>
          <p14:tracePt t="10262" x="1884363" y="2500313"/>
          <p14:tracePt t="10294" x="1830388" y="2490788"/>
          <p14:tracePt t="10313" x="1785938" y="2482850"/>
          <p14:tracePt t="10329" x="1776413" y="2482850"/>
          <p14:tracePt t="10363" x="1758950" y="2482850"/>
          <p14:tracePt t="10386" x="1751013" y="2473325"/>
          <p14:tracePt t="10406" x="1731963" y="2473325"/>
          <p14:tracePt t="10430" x="1724025" y="2473325"/>
          <p14:tracePt t="10463" x="1704975" y="2473325"/>
          <p14:tracePt t="10470" x="1697038" y="2473325"/>
          <p14:tracePt t="10503" x="1687513" y="2473325"/>
          <p14:tracePt t="10685" x="1679575" y="2473325"/>
          <p14:tracePt t="10723" x="1670050" y="2473325"/>
          <p14:tracePt t="10754" x="1660525" y="2465388"/>
          <p14:tracePt t="10813" x="1652588" y="2465388"/>
          <p14:tracePt t="10833" x="1643063" y="2465388"/>
          <p14:tracePt t="10878" x="1633538" y="2465388"/>
          <p14:tracePt t="10891" x="1625600" y="2465388"/>
          <p14:tracePt t="10924" x="1616075" y="2465388"/>
          <p14:tracePt t="11051" x="1598613" y="2465388"/>
          <p14:tracePt t="11109" x="1589088" y="2465388"/>
          <p14:tracePt t="11161" x="1581150" y="2465388"/>
          <p14:tracePt t="11174" x="1571625" y="2465388"/>
          <p14:tracePt t="11474" x="1571625" y="2455863"/>
          <p14:tracePt t="11493" x="1581150" y="2455863"/>
          <p14:tracePt t="11533" x="1581150" y="2446338"/>
          <p14:tracePt t="11583" x="1589088" y="2446338"/>
          <p14:tracePt t="11741" x="1598613" y="2438400"/>
          <p14:tracePt t="11760" x="1625600" y="2428875"/>
          <p14:tracePt t="11771" x="1643063" y="2428875"/>
          <p14:tracePt t="11791" x="1660525" y="2419350"/>
          <p14:tracePt t="11804" x="1670050" y="2419350"/>
          <p14:tracePt t="11823" x="1697038" y="2411413"/>
          <p14:tracePt t="11835" x="1724025" y="2411413"/>
          <p14:tracePt t="11854" x="1758950" y="2401888"/>
          <p14:tracePt t="11865" x="1776413" y="2393950"/>
          <p14:tracePt t="11885" x="1795463" y="2393950"/>
          <p14:tracePt t="11919" x="1822450" y="2384425"/>
          <p14:tracePt t="11930" x="1830388" y="2384425"/>
          <p14:tracePt t="11949" x="1830388" y="2374900"/>
          <p14:tracePt t="11961" x="1839913" y="2374900"/>
          <p14:tracePt t="11980" x="1847850" y="2374900"/>
          <p14:tracePt t="12085" x="1857375" y="2374900"/>
          <p14:tracePt t="12670" x="1847850" y="2374900"/>
          <p14:tracePt t="12698" x="1839913" y="2374900"/>
          <p14:tracePt t="12717" x="1812925" y="2374900"/>
          <p14:tracePt t="12730" x="1803400" y="2374900"/>
          <p14:tracePt t="12748" x="1758950" y="2374900"/>
          <p14:tracePt t="12762" x="1751013" y="2374900"/>
          <p14:tracePt t="12779" x="1724025" y="2384425"/>
          <p14:tracePt t="12798" x="1697038" y="2384425"/>
          <p14:tracePt t="12809" x="1679575" y="2384425"/>
          <p14:tracePt t="12828" x="1670050" y="2384425"/>
          <p14:tracePt t="12840" x="1652588" y="2393950"/>
          <p14:tracePt t="12859" x="1625600" y="2393950"/>
          <p14:tracePt t="12871" x="1616075" y="2393950"/>
          <p14:tracePt t="12890" x="1571625" y="2393950"/>
          <p14:tracePt t="12924" x="1500188" y="2393950"/>
          <p14:tracePt t="12934" x="1490663" y="2393950"/>
          <p14:tracePt t="12955" x="1473200" y="2393950"/>
          <p14:tracePt t="12966" x="1455738" y="2393950"/>
          <p14:tracePt t="12985" x="1446213" y="2393950"/>
          <p14:tracePt t="12998" x="1438275" y="2393950"/>
          <p14:tracePt t="13016" x="1419225" y="2393950"/>
          <p14:tracePt t="13028" x="1393825" y="2393950"/>
          <p14:tracePt t="13047" x="1366838" y="2393950"/>
          <p14:tracePt t="13059" x="1357313" y="2393950"/>
          <p14:tracePt t="13078" x="1322388" y="2393950"/>
          <p14:tracePt t="13091" x="1312863" y="2393950"/>
          <p14:tracePt t="13111" x="1285875" y="2393950"/>
          <p14:tracePt t="13127" x="1258888" y="2393950"/>
          <p14:tracePt t="13140" x="1231900" y="2393950"/>
          <p14:tracePt t="13166" x="1223963" y="2393950"/>
          <p14:tracePt t="13178" x="1204913" y="2393950"/>
          <p14:tracePt t="13191" x="1196975" y="2393950"/>
          <p14:tracePt t="13216" x="1152525" y="2401888"/>
          <p14:tracePt t="13235" x="1116013" y="2401888"/>
          <p14:tracePt t="13247" x="1098550" y="2401888"/>
          <p14:tracePt t="13267" x="1071563" y="2401888"/>
          <p14:tracePt t="13300" x="1054100" y="2401888"/>
          <p14:tracePt t="13331" x="1044575" y="2401888"/>
          <p14:tracePt t="13469" x="1054100" y="2401888"/>
          <p14:tracePt t="13486" x="1062038" y="2401888"/>
          <p14:tracePt t="13506" x="1081088" y="2393950"/>
          <p14:tracePt t="13531" x="1116013" y="2384425"/>
          <p14:tracePt t="13551" x="1152525" y="2374900"/>
          <p14:tracePt t="13562" x="1169988" y="2374900"/>
          <p14:tracePt t="13582" x="1223963" y="2366963"/>
          <p14:tracePt t="13594" x="1241425" y="2366963"/>
          <p14:tracePt t="13612" x="1303338" y="2366963"/>
          <p14:tracePt t="13631" x="1347788" y="2366963"/>
          <p14:tracePt t="13644" x="1357313" y="2366963"/>
          <p14:tracePt t="13664" x="1419225" y="2366963"/>
          <p14:tracePt t="13675" x="1438275" y="2366963"/>
          <p14:tracePt t="13695" x="1482725" y="2374900"/>
          <p14:tracePt t="13708" x="1544638" y="2384425"/>
          <p14:tracePt t="13719" x="1571625" y="2384425"/>
          <p14:tracePt t="13738" x="1625600" y="2393950"/>
          <p14:tracePt t="13758" x="1687513" y="2411413"/>
          <p14:tracePt t="13769" x="1697038" y="2411413"/>
          <p14:tracePt t="13788" x="1714500" y="2411413"/>
          <p14:tracePt t="13799" x="1731963" y="2411413"/>
          <p14:tracePt t="13819" x="1785938" y="2411413"/>
          <p14:tracePt t="13831" x="1803400" y="2411413"/>
          <p14:tracePt t="13849" x="1874838" y="2411413"/>
          <p14:tracePt t="13862" x="1901825" y="2411413"/>
          <p14:tracePt t="13881" x="1955800" y="2419350"/>
          <p14:tracePt t="13914" x="2044700" y="2419350"/>
          <p14:tracePt t="13951" x="2062163" y="2419350"/>
          <p14:tracePt t="13965" x="2071688" y="2419350"/>
          <p14:tracePt t="14052" x="2081213" y="2419350"/>
          <p14:tracePt t="19367" x="2089150" y="2419350"/>
          <p14:tracePt t="19386" x="2160588" y="2446338"/>
          <p14:tracePt t="19398" x="2179638" y="2465388"/>
          <p14:tracePt t="19417" x="2241550" y="2482850"/>
          <p14:tracePt t="19429" x="2268538" y="2482850"/>
          <p14:tracePt t="19447" x="2322513" y="2490788"/>
          <p14:tracePt t="19459" x="2339975" y="2490788"/>
          <p14:tracePt t="19479" x="2374900" y="2500313"/>
          <p14:tracePt t="19507" x="2438400" y="2500313"/>
          <p14:tracePt t="19519" x="2509838" y="2500313"/>
          <p14:tracePt t="19529" x="2598738" y="2509838"/>
          <p14:tracePt t="19542" x="2687638" y="2536825"/>
          <p14:tracePt t="19554" x="2759075" y="2544763"/>
          <p14:tracePt t="19574" x="2928938" y="2562225"/>
          <p14:tracePt t="19587" x="2965450" y="2571750"/>
          <p14:tracePt t="19607" x="3027363" y="2589213"/>
          <p14:tracePt t="19617" x="3044825" y="2589213"/>
          <p14:tracePt t="19636" x="3116263" y="2598738"/>
          <p14:tracePt t="19648" x="3170238" y="2608263"/>
          <p14:tracePt t="19667" x="3286125" y="2616200"/>
          <p14:tracePt t="19680" x="3330575" y="2625725"/>
          <p14:tracePt t="19698" x="3446463" y="2643188"/>
          <p14:tracePt t="19712" x="3490913" y="2652713"/>
          <p14:tracePt t="19730" x="3608388" y="2670175"/>
          <p14:tracePt t="19745" x="3670300" y="2679700"/>
          <p14:tracePt t="19762" x="3776663" y="2705100"/>
          <p14:tracePt t="19778" x="3803650" y="2705100"/>
          <p14:tracePt t="19795" x="3875088" y="2714625"/>
          <p14:tracePt t="19812" x="3911600" y="2714625"/>
          <p14:tracePt t="19829" x="4010025" y="2724150"/>
          <p14:tracePt t="19847" x="4062413" y="2732088"/>
          <p14:tracePt t="19862" x="4214813" y="2751138"/>
          <p14:tracePt t="19879" x="4276725" y="2768600"/>
          <p14:tracePt t="19897" x="4456113" y="2803525"/>
          <p14:tracePt t="19912" x="4518025" y="2813050"/>
          <p14:tracePt t="19929" x="4598988" y="2830513"/>
          <p14:tracePt t="19947" x="4679950" y="2840038"/>
          <p14:tracePt t="19963" x="4705350" y="2847975"/>
          <p14:tracePt t="19979" x="4768850" y="2857500"/>
          <p14:tracePt t="19997" x="4795838" y="2857500"/>
          <p14:tracePt t="20014" x="4803775" y="2857500"/>
          <p14:tracePt t="20107" x="4795838" y="2847975"/>
          <p14:tracePt t="20121" x="4786313" y="2840038"/>
          <p14:tracePt t="20139" x="4751388" y="2813050"/>
          <p14:tracePt t="20151" x="4732338" y="2813050"/>
          <p14:tracePt t="20200" x="4714875" y="2795588"/>
          <p14:tracePt t="20230" x="4705350" y="2786063"/>
          <p14:tracePt t="20250" x="4670425" y="2759075"/>
          <p14:tracePt t="20261" x="4660900" y="2751138"/>
          <p14:tracePt t="20297" x="4633913" y="2732088"/>
          <p14:tracePt t="20327" x="4598988" y="2714625"/>
          <p14:tracePt t="20347" x="4554538" y="2697163"/>
          <p14:tracePt t="20359" x="4554538" y="2687638"/>
          <p14:tracePt t="20371" x="4545013" y="2687638"/>
          <p14:tracePt t="20391" x="4500563" y="2679700"/>
          <p14:tracePt t="20403" x="4483100" y="2679700"/>
          <p14:tracePt t="20423" x="4438650" y="2670175"/>
          <p14:tracePt t="20435" x="4419600" y="2670175"/>
          <p14:tracePt t="20454" x="4340225" y="2670175"/>
          <p14:tracePt t="20481" x="4313238" y="2670175"/>
          <p14:tracePt t="20514" x="4303713" y="2670175"/>
          <p14:tracePt t="20533" x="4276725" y="2660650"/>
          <p14:tracePt t="20567" x="4251325" y="2660650"/>
          <p14:tracePt t="20614" x="4241800" y="2660650"/>
          <p14:tracePt t="20637" x="4224338" y="2660650"/>
          <p14:tracePt t="20658" x="4214813" y="2660650"/>
          <p14:tracePt t="20670" x="4205288" y="2660650"/>
          <p14:tracePt t="20689" x="4197350" y="2660650"/>
          <p14:tracePt t="20797" x="4205288" y="2670175"/>
          <p14:tracePt t="20817" x="4214813" y="2670175"/>
          <p14:tracePt t="20828" x="4224338" y="2670175"/>
          <p14:tracePt t="20847" x="4251325" y="2687638"/>
          <p14:tracePt t="20858" x="4268788" y="2687638"/>
          <p14:tracePt t="20877" x="4322763" y="2705100"/>
          <p14:tracePt t="20897" x="4330700" y="2705100"/>
          <p14:tracePt t="20908" x="4348163" y="2705100"/>
          <p14:tracePt t="20928" x="4367213" y="2705100"/>
          <p14:tracePt t="20939" x="4375150" y="2705100"/>
          <p14:tracePt t="20958" x="4411663" y="2697163"/>
          <p14:tracePt t="20970" x="4429125" y="2687638"/>
          <p14:tracePt t="20989" x="4473575" y="2687638"/>
          <p14:tracePt t="21073" x="4473575" y="2670175"/>
          <p14:tracePt t="21087" x="4473575" y="2652713"/>
          <p14:tracePt t="21097" x="4465638" y="2643188"/>
          <p14:tracePt t="21113" x="4456113" y="2625725"/>
          <p14:tracePt t="21129" x="4446588" y="2616200"/>
          <p14:tracePt t="21162" x="4446588" y="2608263"/>
          <p14:tracePt t="21211" x="4394200" y="2598738"/>
          <p14:tracePt t="21238" x="4394200" y="2589213"/>
          <p14:tracePt t="21258" x="4384675" y="2589213"/>
          <p14:tracePt t="21315" x="4375150" y="2598738"/>
          <p14:tracePt t="21335" x="4367213" y="2616200"/>
          <p14:tracePt t="21347" x="4357688" y="2633663"/>
          <p14:tracePt t="21365" x="4348163" y="2643188"/>
          <p14:tracePt t="21377" x="4348163" y="2652713"/>
          <p14:tracePt t="21443" x="4348163" y="2660650"/>
          <p14:tracePt t="21650" x="4340225" y="2660650"/>
          <p14:tracePt t="21943" x="4340225" y="2670175"/>
          <p14:tracePt t="21992" x="4330700" y="2670175"/>
          <p14:tracePt t="22650" x="4340225" y="2670175"/>
          <p14:tracePt t="22685" x="4348163" y="2670175"/>
          <p14:tracePt t="22703" x="4375150" y="2670175"/>
          <p14:tracePt t="22716" x="4394200" y="2679700"/>
          <p14:tracePt t="22735" x="4429125" y="2679700"/>
          <p14:tracePt t="22748" x="4438650" y="2679700"/>
          <p14:tracePt t="22766" x="4446588" y="2679700"/>
          <p14:tracePt t="22794" x="4473575" y="2679700"/>
          <p14:tracePt t="22824" x="4483100" y="2687638"/>
          <p14:tracePt t="22843" x="4500563" y="2687638"/>
          <p14:tracePt t="22856" x="4510088" y="2687638"/>
          <p14:tracePt t="22970" x="4491038" y="2670175"/>
          <p14:tracePt t="22982" x="4465638" y="2670175"/>
          <p14:tracePt t="23001" x="4419600" y="2660650"/>
          <p14:tracePt t="23013" x="4402138" y="2652713"/>
          <p14:tracePt t="23031" x="4394200" y="2652713"/>
          <p14:tracePt t="23044" x="4384675" y="2652713"/>
          <p14:tracePt t="23076" x="4375150" y="2652713"/>
          <p14:tracePt t="23374" x="4367213" y="2652713"/>
          <p14:tracePt t="23710" x="4357688" y="2652713"/>
          <p14:tracePt t="23819" x="4348163" y="2652713"/>
          <p14:tracePt t="26317" x="4340225" y="2652713"/>
          <p14:tracePt t="26520" x="4340225" y="2660650"/>
          <p14:tracePt t="26540" x="4340225" y="2679700"/>
          <p14:tracePt t="26550" x="4340225" y="2705100"/>
          <p14:tracePt t="26570" x="4348163" y="2732088"/>
          <p14:tracePt t="26631" x="4340225" y="2776538"/>
          <p14:tracePt t="26649" x="4268788" y="2894013"/>
          <p14:tracePt t="26662" x="4224338" y="2965450"/>
          <p14:tracePt t="26681" x="4125913" y="3133725"/>
          <p14:tracePt t="26702" x="4089400" y="3197225"/>
          <p14:tracePt t="26734" x="3983038" y="3455988"/>
          <p14:tracePt t="26745" x="3875088" y="3679825"/>
          <p14:tracePt t="26770" x="3840163" y="3768725"/>
          <p14:tracePt t="26802" x="3705225" y="4037013"/>
          <p14:tracePt t="26807" x="3625850" y="4179888"/>
          <p14:tracePt t="26836" x="3616325" y="4197350"/>
          <p14:tracePt t="26871" x="3133725" y="4598988"/>
          <p14:tracePt t="26887" x="2759075" y="4848225"/>
          <p14:tracePt t="26904" x="2633663" y="4929188"/>
          <p14:tracePt t="26936" x="2197100" y="5197475"/>
          <p14:tracePt t="26950" x="1758950" y="5429250"/>
          <p14:tracePt t="26982" x="1393825" y="5634038"/>
          <p14:tracePt t="26993" x="1295400" y="5680075"/>
          <p14:tracePt t="27024" x="982663" y="5867400"/>
          <p14:tracePt t="27053" x="758825" y="5956300"/>
          <p14:tracePt t="27086" x="652463" y="5991225"/>
          <p14:tracePt t="27121" x="544513" y="5965825"/>
          <p14:tracePt t="27135" x="482600" y="5946775"/>
          <p14:tracePt t="27166" x="393700" y="5938838"/>
          <p14:tracePt t="27187" x="366713" y="5938838"/>
          <p14:tracePt t="27220" x="374650" y="5938838"/>
          <p14:tracePt t="27251" x="374650" y="5911850"/>
          <p14:tracePt t="27262" x="384175" y="5884863"/>
          <p14:tracePt t="27293" x="428625" y="5803900"/>
          <p14:tracePt t="27321" x="473075" y="5751513"/>
          <p14:tracePt t="27352" x="527050" y="5688013"/>
          <p14:tracePt t="27383" x="561975" y="5653088"/>
          <p14:tracePt t="27389" x="598488" y="5599113"/>
          <p14:tracePt t="27420" x="625475" y="5562600"/>
          <p14:tracePt t="27451" x="633413" y="5562600"/>
          <p14:tracePt t="27468" x="642938" y="5554663"/>
          <p14:tracePt t="27542" x="652463" y="5554663"/>
          <p14:tracePt t="27575" x="660400" y="5554663"/>
          <p14:tracePt t="27595" x="669925" y="5545138"/>
          <p14:tracePt t="27625" x="696913" y="5537200"/>
          <p14:tracePt t="27656" x="741363" y="5510213"/>
          <p14:tracePt t="27687" x="847725" y="5473700"/>
          <p14:tracePt t="27719" x="990600" y="5438775"/>
          <p14:tracePt t="27736" x="1071563" y="5411788"/>
          <p14:tracePt t="27767" x="1268413" y="5384800"/>
          <p14:tracePt t="27790" x="1357313" y="5384800"/>
          <p14:tracePt t="27821" x="1741488" y="5394325"/>
          <p14:tracePt t="27853" x="2000250" y="5411788"/>
          <p14:tracePt t="27856" x="2062163" y="5411788"/>
          <p14:tracePt t="27888" x="2366963" y="5438775"/>
          <p14:tracePt t="27920" x="2660650" y="5465763"/>
          <p14:tracePt t="27937" x="2724150" y="5473700"/>
          <p14:tracePt t="27970" x="2813050" y="5473700"/>
          <p14:tracePt t="27990" x="2847975" y="5473700"/>
          <p14:tracePt t="28021" x="2982913" y="5473700"/>
          <p14:tracePt t="28053" x="3170238" y="5456238"/>
          <p14:tracePt t="28080" x="3232150" y="5446713"/>
          <p14:tracePt t="28113" x="3303588" y="5419725"/>
          <p14:tracePt t="28141" x="3313113" y="5419725"/>
          <p14:tracePt t="28186" x="3322638" y="5419725"/>
          <p14:tracePt t="28318" x="3330575" y="5419725"/>
          <p14:tracePt t="28344" x="3330575" y="5411788"/>
          <p14:tracePt t="28458" x="3340100" y="5411788"/>
          <p14:tracePt t="35124" x="3330575" y="5419725"/>
          <p14:tracePt t="35158" x="3322638" y="5419725"/>
          <p14:tracePt t="35234" x="3322638" y="5411788"/>
          <p14:tracePt t="35245" x="3322638" y="5402263"/>
          <p14:tracePt t="35266" x="3313113" y="5357813"/>
          <p14:tracePt t="35281" x="3313113" y="5330825"/>
          <p14:tracePt t="35313" x="3259138" y="5205413"/>
          <p14:tracePt t="35329" x="3224213" y="5116513"/>
          <p14:tracePt t="35356" x="3205163" y="5081588"/>
          <p14:tracePt t="35383" x="3179763" y="5037138"/>
          <p14:tracePt t="35414" x="3143250" y="4956175"/>
          <p14:tracePt t="35420" x="3143250" y="4938713"/>
          <p14:tracePt t="35450" x="3133725" y="4894263"/>
          <p14:tracePt t="35481" x="3125788" y="4786313"/>
          <p14:tracePt t="35489" x="3116263" y="4687888"/>
          <p14:tracePt t="35516" x="3108325" y="4643438"/>
          <p14:tracePt t="35547" x="3062288" y="4483100"/>
          <p14:tracePt t="35554" x="3062288" y="4429125"/>
          <p14:tracePt t="35583" x="3054350" y="4402138"/>
          <p14:tracePt t="35616" x="3044825" y="4251325"/>
          <p14:tracePt t="35628" x="3044825" y="4133850"/>
          <p14:tracePt t="35649" x="3036888" y="4089400"/>
          <p14:tracePt t="35681" x="3027363" y="3946525"/>
          <p14:tracePt t="35689" x="3027363" y="3830638"/>
          <p14:tracePt t="35716" x="3017838" y="3724275"/>
          <p14:tracePt t="35748" x="3017838" y="3589338"/>
          <p14:tracePt t="35754" x="3009900" y="3562350"/>
          <p14:tracePt t="35783" x="3000375" y="3429000"/>
          <p14:tracePt t="35815" x="2990850" y="3330575"/>
          <p14:tracePt t="35833" x="2990850" y="3268663"/>
          <p14:tracePt t="35861" x="2990850" y="3241675"/>
          <p14:tracePt t="35884" x="2990850" y="3224213"/>
          <p14:tracePt t="35915" x="2990850" y="3170238"/>
          <p14:tracePt t="35924" x="3009900" y="3143250"/>
          <p14:tracePt t="35951" x="3017838" y="3143250"/>
          <p14:tracePt t="35983" x="3027363" y="3125788"/>
          <p14:tracePt t="35994" x="3027363" y="3116263"/>
          <p14:tracePt t="36018" x="3071813" y="3089275"/>
          <p14:tracePt t="36049" x="3143250" y="3081338"/>
          <p14:tracePt t="36068" x="3179763" y="3081338"/>
          <p14:tracePt t="36084" x="3205163" y="3081338"/>
          <p14:tracePt t="36123" x="3276600" y="3071813"/>
          <p14:tracePt t="36131" x="3330575" y="3054350"/>
          <p14:tracePt t="36159" x="3357563" y="3044825"/>
          <p14:tracePt t="36185" x="3419475" y="3036888"/>
          <p14:tracePt t="36217" x="3490913" y="3017838"/>
          <p14:tracePt t="36227" x="3554413" y="3000375"/>
          <p14:tracePt t="36253" x="3571875" y="2990850"/>
          <p14:tracePt t="36285" x="3660775" y="2973388"/>
          <p14:tracePt t="36289" x="3732213" y="2955925"/>
          <p14:tracePt t="36319" x="3741738" y="2955925"/>
          <p14:tracePt t="36349" x="3803650" y="2946400"/>
          <p14:tracePt t="36354" x="3867150" y="2928938"/>
          <p14:tracePt t="36385" x="3983038" y="2901950"/>
          <p14:tracePt t="36394" x="4000500" y="2894013"/>
          <p14:tracePt t="36419" x="4081463" y="2874963"/>
          <p14:tracePt t="36450" x="4133850" y="2867025"/>
          <p14:tracePt t="36458" x="4152900" y="2857500"/>
          <p14:tracePt t="36486" x="4224338" y="2840038"/>
          <p14:tracePt t="36517" x="4303713" y="2813050"/>
          <p14:tracePt t="36540" x="4357688" y="2803525"/>
          <p14:tracePt t="36553" x="4375150" y="2795588"/>
          <p14:tracePt t="36585" x="4411663" y="2776538"/>
          <p14:tracePt t="36599" x="4456113" y="2768600"/>
          <p14:tracePt t="36620" x="4500563" y="2759075"/>
          <p14:tracePt t="36654" x="4562475" y="2759075"/>
          <p14:tracePt t="36663" x="4581525" y="2751138"/>
          <p14:tracePt t="36686" x="4643438" y="2751138"/>
          <p14:tracePt t="36718" x="4687888" y="2751138"/>
          <p14:tracePt t="36725" x="4714875" y="2751138"/>
          <p14:tracePt t="36754" x="4732338" y="2751138"/>
          <p14:tracePt t="36785" x="4768850" y="2751138"/>
          <p14:tracePt t="36788" x="4776788" y="2751138"/>
          <p14:tracePt t="36820" x="4857750" y="2759075"/>
          <p14:tracePt t="36839" x="4911725" y="2776538"/>
          <p14:tracePt t="36874" x="4973638" y="2795588"/>
          <p14:tracePt t="36887" x="4983163" y="2803525"/>
          <p14:tracePt t="36919" x="5000625" y="2813050"/>
          <p14:tracePt t="36935" x="5027613" y="2840038"/>
          <p14:tracePt t="36960" x="5072063" y="2857500"/>
          <p14:tracePt t="36987" x="5126038" y="2894013"/>
          <p14:tracePt t="37019" x="5160963" y="2928938"/>
          <p14:tracePt t="37044" x="5180013" y="2938463"/>
          <p14:tracePt t="37071" x="5187950" y="2965450"/>
          <p14:tracePt t="37090" x="5205413" y="2973388"/>
          <p14:tracePt t="37121" x="5232400" y="3009900"/>
          <p14:tracePt t="37139" x="5232400" y="3017838"/>
          <p14:tracePt t="37155" x="5241925" y="3027363"/>
          <p14:tracePt t="37186" x="5259388" y="3054350"/>
          <p14:tracePt t="37202" x="5259388" y="3062288"/>
          <p14:tracePt t="37222" x="5268913" y="3062288"/>
          <p14:tracePt t="37253" x="5286375" y="3098800"/>
          <p14:tracePt t="37266" x="5295900" y="3116263"/>
          <p14:tracePt t="37290" x="5303838" y="3125788"/>
          <p14:tracePt t="37321" x="5303838" y="3133725"/>
          <p14:tracePt t="37344" x="5313363" y="3143250"/>
          <p14:tracePt t="37375" x="5313363" y="3152775"/>
          <p14:tracePt t="37389" x="5313363" y="3160713"/>
          <p14:tracePt t="37468" x="5322888" y="3170238"/>
          <p14:tracePt t="37532" x="5322888" y="3179763"/>
          <p14:tracePt t="37625" x="5322888" y="3187700"/>
          <p14:tracePt t="37668" x="5330825" y="3197225"/>
          <p14:tracePt t="37734" x="5340350" y="3205163"/>
          <p14:tracePt t="37845" x="5340350" y="3224213"/>
          <p14:tracePt t="37862" x="5348288" y="3224213"/>
          <p14:tracePt t="37874" x="5357813" y="3232150"/>
          <p14:tracePt t="37905" x="5384800" y="3259138"/>
          <p14:tracePt t="37948" x="5446713" y="3295650"/>
          <p14:tracePt t="37980" x="5473700" y="3295650"/>
          <p14:tracePt t="38069" x="5483225" y="3295650"/>
          <p14:tracePt t="38110" x="5473700" y="3295650"/>
          <p14:tracePt t="38156" x="5500688" y="3286125"/>
          <p14:tracePt t="38199" x="5626100" y="3259138"/>
          <p14:tracePt t="38345" x="5643563" y="3251200"/>
          <p14:tracePt t="38364" x="5670550" y="3241675"/>
          <p14:tracePt t="38392" x="5680075" y="3241675"/>
          <p14:tracePt t="38425" x="5688013" y="3232150"/>
          <p14:tracePt t="38442" x="5688013" y="3224213"/>
          <p14:tracePt t="38462" x="5670550" y="3224213"/>
          <p14:tracePt t="38494" x="5608638" y="3224213"/>
          <p14:tracePt t="38526" x="5562600" y="3224213"/>
          <p14:tracePt t="38663" x="5554663" y="3224213"/>
          <p14:tracePt t="38674" x="5545138" y="3224213"/>
          <p14:tracePt t="38695" x="5537200" y="3224213"/>
          <p14:tracePt t="38726" x="5500688" y="3232150"/>
          <p14:tracePt t="38736" x="5491163" y="3232150"/>
          <p14:tracePt t="38760" x="5483225" y="3241675"/>
          <p14:tracePt t="38823" x="5510213" y="3241675"/>
          <p14:tracePt t="38835" x="5562600" y="3232150"/>
          <p14:tracePt t="38846" x="5599113" y="3232150"/>
          <p14:tracePt t="38866" x="5697538" y="3224213"/>
          <p14:tracePt t="38894" x="5759450" y="3224213"/>
          <p14:tracePt t="38926" x="5803900" y="3224213"/>
          <p14:tracePt t="38929" x="5822950" y="3224213"/>
          <p14:tracePt t="38960" x="5857875" y="3214688"/>
          <p14:tracePt t="39023" x="5848350" y="3214688"/>
          <p14:tracePt t="39036" x="5822950" y="3224213"/>
          <p14:tracePt t="39055" x="5759450" y="3251200"/>
          <p14:tracePt t="39067" x="5724525" y="3268663"/>
          <p14:tracePt t="39095" x="5670550" y="3295650"/>
          <p14:tracePt t="39131" x="5608638" y="3322638"/>
          <p14:tracePt t="39198" x="5661025" y="3322638"/>
          <p14:tracePt t="39210" x="5688013" y="3322638"/>
          <p14:tracePt t="39230" x="5759450" y="3322638"/>
          <p14:tracePt t="39261" x="5840413" y="3313113"/>
          <p14:tracePt t="39272" x="5848350" y="3313113"/>
          <p14:tracePt t="39295" x="5875338" y="3303588"/>
          <p14:tracePt t="39351" x="5857875" y="3303588"/>
          <p14:tracePt t="39371" x="5786438" y="3303588"/>
          <p14:tracePt t="39383" x="5759450" y="3313113"/>
          <p14:tracePt t="39425" x="5724525" y="3322638"/>
          <p14:tracePt t="39436" x="5715000" y="3322638"/>
          <p14:tracePt t="39496" x="5732463" y="3322638"/>
          <p14:tracePt t="39508" x="5776913" y="3322638"/>
          <p14:tracePt t="39529" x="5867400" y="3322638"/>
          <p14:tracePt t="39561" x="5884863" y="3322638"/>
          <p14:tracePt t="39669" x="5884863" y="3313113"/>
          <p14:tracePt t="39681" x="5875338" y="3313113"/>
          <p14:tracePt t="39699" x="5867400" y="3313113"/>
          <p14:tracePt t="39809" x="5857875" y="3313113"/>
          <p14:tracePt t="39908" x="5857875" y="3322638"/>
        </p14:tracePtLst>
      </p14:laserTrace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Motivating Unicast in Multicast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696200" cy="1793676"/>
          </a:xfrm>
        </p:spPr>
        <p:txBody>
          <a:bodyPr>
            <a:normAutofit/>
          </a:bodyPr>
          <a:lstStyle/>
          <a:p>
            <a:r>
              <a:rPr lang="en-US" b="1" dirty="0" smtClean="0"/>
              <a:t>w</a:t>
            </a:r>
            <a:r>
              <a:rPr lang="en-US" dirty="0" smtClean="0"/>
              <a:t>hisper</a:t>
            </a:r>
            <a:r>
              <a:rPr lang="en-US" dirty="0"/>
              <a:t> </a:t>
            </a:r>
            <a:r>
              <a:rPr lang="en-US" i="1" dirty="0" err="1"/>
              <a:t>playername</a:t>
            </a:r>
            <a:r>
              <a:rPr lang="en-US" dirty="0"/>
              <a:t> </a:t>
            </a:r>
            <a:r>
              <a:rPr lang="en-US" b="1" dirty="0"/>
              <a:t>=</a:t>
            </a:r>
            <a:r>
              <a:rPr lang="en-US" dirty="0"/>
              <a:t> </a:t>
            </a:r>
            <a:r>
              <a:rPr lang="en-US" i="1" dirty="0"/>
              <a:t>your whisper here</a:t>
            </a:r>
            <a:r>
              <a:rPr lang="en-US" dirty="0"/>
              <a:t> </a:t>
            </a:r>
            <a:br>
              <a:rPr lang="en-US" dirty="0"/>
            </a:br>
            <a:r>
              <a:rPr lang="en-US" dirty="0"/>
              <a:t>      ... so only the player(s) named, and in the room, can hear your whisper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334000" y="2244923"/>
            <a:ext cx="244999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toClient</a:t>
            </a:r>
            <a:r>
              <a:rPr lang="en-US" dirty="0" smtClean="0"/>
              <a:t>(client, </a:t>
            </a:r>
            <a:r>
              <a:rPr lang="en-US" dirty="0" err="1" smtClean="0"/>
              <a:t>msg</a:t>
            </a:r>
            <a:r>
              <a:rPr lang="en-US" dirty="0" smtClean="0"/>
              <a:t>) 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6385670" y="2614255"/>
            <a:ext cx="533400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30696" y="2784276"/>
            <a:ext cx="8083826" cy="361652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public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class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ASlaveSimpleList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&lt;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ElementType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&gt; </a:t>
            </a:r>
            <a:endParaRPr lang="en-US" b="1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</a:t>
            </a:r>
            <a:r>
              <a:rPr lang="en-US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extends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ASimpleList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&lt;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ElementType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&gt; </a:t>
            </a:r>
            <a:endParaRPr lang="en-US" b="1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</a:t>
            </a:r>
            <a:r>
              <a:rPr lang="en-US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implements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SlaveSimpleList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&lt;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ElementType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&gt; 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{</a:t>
            </a:r>
          </a:p>
          <a:p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…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synchronized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void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proxyAdd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ElementType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anElement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)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nsolas" panose="020B0609020204030204" pitchFamily="49" charset="0"/>
              </a:rPr>
              <a:t>  </a:t>
            </a:r>
            <a:r>
              <a:rPr lang="en-US" b="1" dirty="0" err="1" smtClean="0">
                <a:solidFill>
                  <a:srgbClr val="7F0055"/>
                </a:solidFill>
                <a:latin typeface="Consolas" panose="020B0609020204030204" pitchFamily="49" charset="0"/>
              </a:rPr>
              <a:t>int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anIndex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= size();</a:t>
            </a:r>
          </a:p>
          <a:p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ListEdit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latin typeface="Consolas" panose="020B0609020204030204" pitchFamily="49" charset="0"/>
              </a:rPr>
              <a:t>listEdit</a:t>
            </a:r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b="1" dirty="0">
                <a:solidFill>
                  <a:srgbClr val="7F0055"/>
                </a:solidFill>
                <a:latin typeface="Consolas" panose="020B0609020204030204" pitchFamily="49" charset="0"/>
              </a:rPr>
              <a:t>new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AListEdit</a:t>
            </a:r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&lt;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ElementType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&gt;</a:t>
            </a:r>
          </a:p>
          <a:p>
            <a:r>
              <a:rPr lang="en-US" b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(</a:t>
            </a:r>
            <a:r>
              <a:rPr lang="en-US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OperationName.</a:t>
            </a:r>
            <a:r>
              <a:rPr lang="en-US" b="1" i="1" dirty="0" err="1">
                <a:solidFill>
                  <a:srgbClr val="0000C0"/>
                </a:solidFill>
                <a:latin typeface="Consolas" panose="020B0609020204030204" pitchFamily="49" charset="0"/>
              </a:rPr>
              <a:t>ADD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b="1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anIndex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b="1" i="1" dirty="0" err="1">
                <a:solidFill>
                  <a:srgbClr val="000000"/>
                </a:solidFill>
                <a:latin typeface="Consolas" panose="020B0609020204030204" pitchFamily="49" charset="0"/>
              </a:rPr>
              <a:t>anElement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r>
              <a:rPr lang="en-US" b="1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</a:p>
          <a:p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b="1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ApplicationTags.</a:t>
            </a:r>
            <a:r>
              <a:rPr lang="en-US" b="1" i="1" dirty="0" smtClean="0">
                <a:solidFill>
                  <a:srgbClr val="0000C0"/>
                </a:solidFill>
                <a:latin typeface="Consolas" panose="020B0609020204030204" pitchFamily="49" charset="0"/>
              </a:rPr>
              <a:t>IM</a:t>
            </a:r>
            <a:r>
              <a:rPr lang="en-US" b="1" i="1" dirty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</a:p>
          <a:p>
            <a:r>
              <a:rPr lang="en-US" dirty="0" smtClean="0">
                <a:solidFill>
                  <a:srgbClr val="0000C0"/>
                </a:solidFill>
                <a:latin typeface="Consolas" panose="020B0609020204030204" pitchFamily="49" charset="0"/>
              </a:rPr>
              <a:t>   </a:t>
            </a:r>
            <a:r>
              <a:rPr lang="en-US" dirty="0" err="1" smtClean="0">
                <a:solidFill>
                  <a:srgbClr val="0000C0"/>
                </a:solidFill>
                <a:latin typeface="Consolas" panose="020B0609020204030204" pitchFamily="49" charset="0"/>
              </a:rPr>
              <a:t>communicator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.toClient</a:t>
            </a:r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MasterIMModelLauncher.</a:t>
            </a:r>
            <a:r>
              <a:rPr lang="en-US" i="1" dirty="0" err="1" smtClean="0">
                <a:solidFill>
                  <a:srgbClr val="0000C0"/>
                </a:solidFill>
                <a:latin typeface="Consolas" panose="020B0609020204030204" pitchFamily="49" charset="0"/>
              </a:rPr>
              <a:t>CLIENT_NAME</a:t>
            </a:r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, </a:t>
            </a:r>
            <a:endParaRPr lang="en-US" i="1" dirty="0" smtClean="0">
              <a:solidFill>
                <a:srgbClr val="000000"/>
              </a:solidFill>
              <a:latin typeface="Consolas" panose="020B0609020204030204" pitchFamily="49" charset="0"/>
            </a:endParaRPr>
          </a:p>
          <a:p>
            <a:r>
              <a:rPr lang="en-US" i="1" dirty="0">
                <a:solidFill>
                  <a:srgbClr val="000000"/>
                </a:solidFill>
                <a:latin typeface="Consolas" panose="020B0609020204030204" pitchFamily="49" charset="0"/>
              </a:rPr>
              <a:t> </a:t>
            </a:r>
            <a:r>
              <a:rPr lang="en-US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                        </a:t>
            </a:r>
            <a:r>
              <a:rPr lang="en-US" i="1" dirty="0" err="1" smtClean="0">
                <a:solidFill>
                  <a:srgbClr val="000000"/>
                </a:solidFill>
                <a:latin typeface="Consolas" panose="020B0609020204030204" pitchFamily="49" charset="0"/>
              </a:rPr>
              <a:t>listEdit</a:t>
            </a:r>
            <a:r>
              <a:rPr lang="en-US" i="1" dirty="0" smtClean="0">
                <a:solidFill>
                  <a:srgbClr val="000000"/>
                </a:solidFill>
                <a:latin typeface="Consolas" panose="020B0609020204030204" pitchFamily="49" charset="0"/>
              </a:rPr>
              <a:t>);</a:t>
            </a:r>
            <a:endParaRPr lang="en-US" dirty="0">
              <a:latin typeface="Consolas" panose="020B0609020204030204" pitchFamily="49" charset="0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  <a:endParaRPr lang="en-US" dirty="0">
              <a:latin typeface="Consolas" panose="020B0609020204030204" pitchFamily="49" charset="0"/>
            </a:endParaRPr>
          </a:p>
          <a:p>
            <a:r>
              <a:rPr lang="en-US" dirty="0">
                <a:solidFill>
                  <a:srgbClr val="000000"/>
                </a:solidFill>
                <a:latin typeface="Consolas" panose="020B0609020204030204" pitchFamily="49" charset="0"/>
              </a:rPr>
              <a:t>}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982317" y="5562600"/>
            <a:ext cx="6801679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098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64"/>
    </mc:Choice>
    <mc:Fallback xmlns="">
      <p:transition spd="slow" advTm="54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</p:bldLst>
  </p:timing>
  <p:extLst mod="1">
    <p:ext uri="{3A86A75C-4F4B-4683-9AE1-C65F6400EC91}">
      <p14:laserTraceLst xmlns:p14="http://schemas.microsoft.com/office/powerpoint/2010/main">
        <p14:tracePtLst>
          <p14:tracePt t="2328" x="5848350" y="3322638"/>
          <p14:tracePt t="2341" x="5840413" y="3322638"/>
          <p14:tracePt t="2418" x="5830888" y="3322638"/>
          <p14:tracePt t="2437" x="5822950" y="3313113"/>
          <p14:tracePt t="2447" x="5822950" y="3303588"/>
          <p14:tracePt t="2484" x="5795963" y="3295650"/>
          <p14:tracePt t="2511" x="5795963" y="3286125"/>
          <p14:tracePt t="2528" x="5741988" y="3241675"/>
          <p14:tracePt t="2547" x="5724525" y="3214688"/>
          <p14:tracePt t="2561" x="5705475" y="3187700"/>
          <p14:tracePt t="2578" x="5680075" y="3143250"/>
          <p14:tracePt t="2609" x="5661025" y="3125788"/>
          <p14:tracePt t="2637" x="5643563" y="3098800"/>
          <p14:tracePt t="2654" x="5626100" y="3071813"/>
          <p14:tracePt t="2684" x="5616575" y="3062288"/>
          <p14:tracePt t="2695" x="5599113" y="3027363"/>
          <p14:tracePt t="2711" x="5572125" y="3000375"/>
          <p14:tracePt t="2728" x="5545138" y="2955925"/>
          <p14:tracePt t="2745" x="5527675" y="2928938"/>
          <p14:tracePt t="2762" x="5500688" y="2857500"/>
          <p14:tracePt t="2778" x="5465763" y="2803525"/>
          <p14:tracePt t="2797" x="5438775" y="2776538"/>
          <p14:tracePt t="2814" x="5438775" y="2768600"/>
          <p14:tracePt t="2828" x="5429250" y="2768600"/>
          <p14:tracePt t="2847" x="5411788" y="2741613"/>
          <p14:tracePt t="2862" x="5402263" y="2732088"/>
          <p14:tracePt t="2878" x="5394325" y="2705100"/>
          <p14:tracePt t="2904" x="5384800" y="2705100"/>
          <p14:tracePt t="2949" x="5375275" y="2697163"/>
          <p14:tracePt t="2960" x="5367338" y="2687638"/>
          <p14:tracePt t="2972" x="5357813" y="2679700"/>
          <p14:tracePt t="3004" x="5340350" y="2679700"/>
          <p14:tracePt t="3031" x="5330825" y="2679700"/>
          <p14:tracePt t="3051" x="5322888" y="2679700"/>
          <p14:tracePt t="3063" x="5303838" y="2679700"/>
          <p14:tracePt t="3082" x="5295900" y="2679700"/>
          <p14:tracePt t="3093" x="5286375" y="2687638"/>
          <p14:tracePt t="3113" x="5259388" y="2697163"/>
          <p14:tracePt t="3125" x="5251450" y="2705100"/>
          <p14:tracePt t="3145" x="5214938" y="2732088"/>
          <p14:tracePt t="3157" x="5205413" y="2751138"/>
          <p14:tracePt t="3177" x="5170488" y="2776538"/>
          <p14:tracePt t="3188" x="5143500" y="2813050"/>
          <p14:tracePt t="3207" x="5108575" y="2857500"/>
          <p14:tracePt t="3219" x="5081588" y="2874963"/>
          <p14:tracePt t="3237" x="5045075" y="2938463"/>
          <p14:tracePt t="3249" x="5027613" y="2965450"/>
          <p14:tracePt t="3269" x="4983163" y="3044825"/>
          <p14:tracePt t="3280" x="4965700" y="3071813"/>
          <p14:tracePt t="3300" x="4938713" y="3125788"/>
          <p14:tracePt t="3314" x="4911725" y="3160713"/>
          <p14:tracePt t="3333" x="4884738" y="3214688"/>
          <p14:tracePt t="3348" x="4867275" y="3232150"/>
          <p14:tracePt t="3364" x="4840288" y="3303588"/>
          <p14:tracePt t="3380" x="4813300" y="3348038"/>
          <p14:tracePt t="3397" x="4768850" y="3419475"/>
          <p14:tracePt t="3414" x="4751388" y="3455988"/>
          <p14:tracePt t="3431" x="4724400" y="3509963"/>
          <p14:tracePt t="3447" x="4705350" y="3527425"/>
          <p14:tracePt t="3464" x="4679950" y="3589338"/>
          <p14:tracePt t="3481" x="4652963" y="3643313"/>
          <p14:tracePt t="3497" x="4643438" y="3660775"/>
          <p14:tracePt t="3514" x="4625975" y="3705225"/>
          <p14:tracePt t="3531" x="4616450" y="3714750"/>
          <p14:tracePt t="3548" x="4608513" y="3759200"/>
          <p14:tracePt t="3564" x="4598988" y="3786188"/>
          <p14:tracePt t="3582" x="4581525" y="3867150"/>
          <p14:tracePt t="3599" x="4572000" y="3919538"/>
          <p14:tracePt t="3614" x="4562475" y="3938588"/>
          <p14:tracePt t="3632" x="4562475" y="3965575"/>
          <p14:tracePt t="3658" x="4562475" y="3973513"/>
          <p14:tracePt t="3678" x="4554538" y="3983038"/>
          <p14:tracePt t="3689" x="4545013" y="4000500"/>
          <p14:tracePt t="3709" x="4537075" y="4037013"/>
          <p14:tracePt t="3769" x="4527550" y="4044950"/>
          <p14:tracePt t="3818" x="4518025" y="4062413"/>
          <p14:tracePt t="3837" x="4510088" y="4071938"/>
          <p14:tracePt t="3849" x="4510088" y="4081463"/>
          <p14:tracePt t="3881" x="4510088" y="4089400"/>
          <p14:tracePt t="3911" x="4500563" y="4098925"/>
          <p14:tracePt t="3931" x="4500563" y="4116388"/>
          <p14:tracePt t="3978" x="4500563" y="4125913"/>
          <p14:tracePt t="4504" x="4483100" y="4125913"/>
          <p14:tracePt t="4530" x="4465638" y="4125913"/>
          <p14:tracePt t="4556" x="4446588" y="4125913"/>
          <p14:tracePt t="4575" x="4402138" y="4125913"/>
          <p14:tracePt t="4588" x="4375150" y="4125913"/>
          <p14:tracePt t="4606" x="4286250" y="4125913"/>
          <p14:tracePt t="4619" x="4251325" y="4125913"/>
          <p14:tracePt t="4638" x="4187825" y="4125913"/>
          <p14:tracePt t="4650" x="4160838" y="4125913"/>
          <p14:tracePt t="4669" x="4089400" y="4125913"/>
          <p14:tracePt t="4681" x="4037013" y="4125913"/>
          <p14:tracePt t="4702" x="3956050" y="4125913"/>
          <p14:tracePt t="4713" x="3919538" y="4125913"/>
          <p14:tracePt t="4732" x="3875088" y="4125913"/>
          <p14:tracePt t="4745" x="3848100" y="4125913"/>
          <p14:tracePt t="4764" x="3786188" y="4125913"/>
          <p14:tracePt t="4775" x="3759200" y="4125913"/>
          <p14:tracePt t="4793" x="3697288" y="4125913"/>
          <p14:tracePt t="4805" x="3670300" y="4125913"/>
          <p14:tracePt t="4824" x="3616325" y="4125913"/>
          <p14:tracePt t="4845" x="3554413" y="4133850"/>
          <p14:tracePt t="4858" x="3527425" y="4133850"/>
          <p14:tracePt t="4869" x="3509963" y="4133850"/>
          <p14:tracePt t="4889" x="3438525" y="4133850"/>
          <p14:tracePt t="4902" x="3419475" y="4133850"/>
          <p14:tracePt t="4920" x="3367088" y="4133850"/>
          <p14:tracePt t="4936" x="3348038" y="4143375"/>
          <p14:tracePt t="4952" x="3322638" y="4143375"/>
          <p14:tracePt t="4969" x="3241675" y="4143375"/>
          <p14:tracePt t="4986" x="3224213" y="4143375"/>
          <p14:tracePt t="5003" x="3152775" y="4143375"/>
          <p14:tracePt t="5019" x="3133725" y="4143375"/>
          <p14:tracePt t="5037" x="3081338" y="4143375"/>
          <p14:tracePt t="5053" x="3054350" y="4143375"/>
          <p14:tracePt t="5070" x="3017838" y="4143375"/>
          <p14:tracePt t="5086" x="2990850" y="4143375"/>
          <p14:tracePt t="5103" x="2928938" y="4152900"/>
          <p14:tracePt t="5125" x="2874963" y="4152900"/>
          <p14:tracePt t="5136" x="2857500" y="4160838"/>
          <p14:tracePt t="5155" x="2840038" y="4160838"/>
          <p14:tracePt t="5179" x="2830513" y="4160838"/>
          <p14:tracePt t="5188" x="2813050" y="4160838"/>
          <p14:tracePt t="5220" x="2786063" y="4160838"/>
          <p14:tracePt t="5239" x="2741613" y="4179888"/>
          <p14:tracePt t="5278" x="2724150" y="4179888"/>
          <p14:tracePt t="5296" x="2714625" y="4179888"/>
          <p14:tracePt t="5315" x="2697163" y="4187825"/>
          <p14:tracePt t="5353" x="2679700" y="4187825"/>
          <p14:tracePt t="5366" x="2670175" y="4197350"/>
          <p14:tracePt t="5378" x="2660650" y="4205288"/>
          <p14:tracePt t="5390" x="2643188" y="4205288"/>
          <p14:tracePt t="5410" x="2625725" y="4205288"/>
          <p14:tracePt t="5422" x="2616200" y="4214813"/>
          <p14:tracePt t="5438" x="2608263" y="4214813"/>
          <p14:tracePt t="5454" x="2598738" y="4224338"/>
          <p14:tracePt t="5545" x="2581275" y="4224338"/>
          <p14:tracePt t="5564" x="2571750" y="4232275"/>
          <p14:tracePt t="5582" x="2554288" y="4241800"/>
          <p14:tracePt t="5594" x="2536825" y="4251325"/>
          <p14:tracePt t="5614" x="2500313" y="4251325"/>
          <p14:tracePt t="5628" x="2482850" y="4259263"/>
          <p14:tracePt t="5645" x="2446338" y="4268788"/>
          <p14:tracePt t="5704" x="2438400" y="4276725"/>
          <p14:tracePt t="5723" x="2419350" y="4276725"/>
          <p14:tracePt t="5734" x="2411413" y="4276725"/>
          <p14:tracePt t="5754" x="2374900" y="4276725"/>
          <p14:tracePt t="5765" x="2357438" y="4286250"/>
          <p14:tracePt t="5785" x="2312988" y="4286250"/>
          <p14:tracePt t="5812" x="2312988" y="4295775"/>
          <p14:tracePt t="5832" x="2303463" y="4295775"/>
          <p14:tracePt t="5874" x="2295525" y="4295775"/>
          <p14:tracePt t="5909" x="2286000" y="4295775"/>
          <p14:tracePt t="5928" x="2276475" y="4295775"/>
          <p14:tracePt t="5954" x="2268538" y="4295775"/>
          <p14:tracePt t="5989" x="2259013" y="4295775"/>
          <p14:tracePt t="6022" x="2251075" y="4303713"/>
          <p14:tracePt t="6035" x="2232025" y="4313238"/>
          <p14:tracePt t="6054" x="2160588" y="4330700"/>
          <p14:tracePt t="6068" x="2133600" y="4340225"/>
          <p14:tracePt t="6085" x="2081213" y="4357688"/>
          <p14:tracePt t="6099" x="2054225" y="4367213"/>
          <p14:tracePt t="6117" x="1955800" y="4411663"/>
          <p14:tracePt t="6144" x="1911350" y="4419600"/>
          <p14:tracePt t="6163" x="1830388" y="4456113"/>
          <p14:tracePt t="6176" x="1822450" y="4456113"/>
          <p14:tracePt t="6193" x="1776413" y="4473575"/>
          <p14:tracePt t="6208" x="1741488" y="4483100"/>
          <p14:tracePt t="6225" x="1704975" y="4491038"/>
          <p14:tracePt t="6240" x="1687513" y="4500563"/>
          <p14:tracePt t="6258" x="1643063" y="4500563"/>
          <p14:tracePt t="6274" x="1608138" y="4510088"/>
          <p14:tracePt t="6302" x="1554163" y="4527550"/>
          <p14:tracePt t="6320" x="1490663" y="4537075"/>
          <p14:tracePt t="6332" x="1438275" y="4545013"/>
          <p14:tracePt t="6352" x="1366838" y="4545013"/>
          <p14:tracePt t="6365" x="1330325" y="4545013"/>
          <p14:tracePt t="6383" x="1250950" y="4537075"/>
          <p14:tracePt t="6395" x="1223963" y="4527550"/>
          <p14:tracePt t="6414" x="1204913" y="4510088"/>
          <p14:tracePt t="6449" x="1169988" y="4483100"/>
          <p14:tracePt t="6459" x="1160463" y="4473575"/>
          <p14:tracePt t="6599" x="1152525" y="4473575"/>
          <p14:tracePt t="6619" x="1143000" y="4473575"/>
          <p14:tracePt t="6631" x="1143000" y="4483100"/>
          <p14:tracePt t="6649" x="1125538" y="4483100"/>
          <p14:tracePt t="6661" x="1116013" y="4465638"/>
          <p14:tracePt t="6681" x="1054100" y="4402138"/>
          <p14:tracePt t="6695" x="1027113" y="4357688"/>
          <p14:tracePt t="6713" x="1000125" y="4330700"/>
          <p14:tracePt t="6759" x="990600" y="4322763"/>
          <p14:tracePt t="6778" x="982663" y="4313238"/>
          <p14:tracePt t="6790" x="965200" y="4313238"/>
          <p14:tracePt t="6823" x="955675" y="4313238"/>
          <p14:tracePt t="6855" x="946150" y="4313238"/>
          <p14:tracePt t="6868" x="928688" y="4313238"/>
          <p14:tracePt t="6887" x="919163" y="4322763"/>
          <p14:tracePt t="6898" x="911225" y="4322763"/>
          <p14:tracePt t="6917" x="893763" y="4322763"/>
          <p14:tracePt t="6960" x="866775" y="4340225"/>
          <p14:tracePt t="6979" x="822325" y="4367213"/>
          <p14:tracePt t="6991" x="812800" y="4375150"/>
          <p14:tracePt t="7011" x="803275" y="4375150"/>
          <p14:tracePt t="7077" x="795338" y="4375150"/>
          <p14:tracePt t="7392" x="795338" y="4384675"/>
          <p14:tracePt t="7403" x="795338" y="4402138"/>
          <p14:tracePt t="7422" x="812800" y="4446588"/>
          <p14:tracePt t="7434" x="822325" y="4465638"/>
          <p14:tracePt t="7453" x="839788" y="4518025"/>
          <p14:tracePt t="7465" x="847725" y="4554538"/>
          <p14:tracePt t="7484" x="866775" y="4660900"/>
          <p14:tracePt t="7496" x="874713" y="4732338"/>
          <p14:tracePt t="7515" x="884238" y="4857750"/>
          <p14:tracePt t="7529" x="884238" y="4911725"/>
          <p14:tracePt t="7549" x="893763" y="5000625"/>
          <p14:tracePt t="7562" x="901700" y="5037138"/>
          <p14:tracePt t="7580" x="901700" y="5126038"/>
          <p14:tracePt t="7595" x="901700" y="5143500"/>
          <p14:tracePt t="7612" x="901700" y="5180013"/>
          <p14:tracePt t="7629" x="901700" y="5205413"/>
          <p14:tracePt t="7645" x="901700" y="5251450"/>
          <p14:tracePt t="7666" x="901700" y="5303838"/>
          <p14:tracePt t="7687" x="901700" y="5340350"/>
          <p14:tracePt t="7705" x="893763" y="5402263"/>
          <p14:tracePt t="7716" x="893763" y="5419725"/>
          <p14:tracePt t="7743" x="893763" y="5438775"/>
          <p14:tracePt t="7762" x="893763" y="5456238"/>
          <p14:tracePt t="7782" x="893763" y="5465763"/>
          <p14:tracePt t="7793" x="893763" y="5483225"/>
          <p14:tracePt t="7812" x="893763" y="5500688"/>
          <p14:tracePt t="7842" x="893763" y="5510213"/>
          <p14:tracePt t="7939" x="893763" y="5491163"/>
          <p14:tracePt t="7966" x="893763" y="5473700"/>
          <p14:tracePt t="7986" x="901700" y="5446713"/>
          <p14:tracePt t="7999" x="911225" y="5419725"/>
          <p14:tracePt t="8017" x="928688" y="5375275"/>
          <p14:tracePt t="8030" x="938213" y="5348288"/>
          <p14:tracePt t="8049" x="955675" y="5286375"/>
          <p14:tracePt t="8068" x="973138" y="5232400"/>
          <p14:tracePt t="8080" x="990600" y="5205413"/>
          <p14:tracePt t="8091" x="1000125" y="5170488"/>
          <p14:tracePt t="8111" x="1044575" y="5072063"/>
          <p14:tracePt t="8122" x="1062038" y="5018088"/>
          <p14:tracePt t="8141" x="1098550" y="4919663"/>
          <p14:tracePt t="8160" x="1133475" y="4830763"/>
          <p14:tracePt t="8172" x="1133475" y="4803775"/>
          <p14:tracePt t="8192" x="1169988" y="4741863"/>
          <p14:tracePt t="8204" x="1179513" y="4705350"/>
          <p14:tracePt t="8223" x="1204913" y="4643438"/>
          <p14:tracePt t="8235" x="1231900" y="4616450"/>
          <p14:tracePt t="8253" x="1241425" y="4598988"/>
          <p14:tracePt t="8265" x="1303338" y="4562475"/>
          <p14:tracePt t="8285" x="1438275" y="4500563"/>
          <p14:tracePt t="8297" x="1509713" y="4473575"/>
          <p14:tracePt t="8317" x="1643063" y="4429125"/>
          <p14:tracePt t="8331" x="1724025" y="4411663"/>
          <p14:tracePt t="8350" x="1919288" y="4375150"/>
          <p14:tracePt t="8364" x="2017713" y="4367213"/>
          <p14:tracePt t="8381" x="2224088" y="4348163"/>
          <p14:tracePt t="8399" x="2276475" y="4340225"/>
          <p14:tracePt t="8414" x="2465388" y="4330700"/>
          <p14:tracePt t="8432" x="2544763" y="4330700"/>
          <p14:tracePt t="8449" x="2732088" y="4322763"/>
          <p14:tracePt t="8464" x="2759075" y="4313238"/>
          <p14:tracePt t="8481" x="2867025" y="4303713"/>
          <p14:tracePt t="8499" x="2911475" y="4295775"/>
          <p14:tracePt t="8515" x="2946400" y="4286250"/>
          <p14:tracePt t="8550" x="2955925" y="4286250"/>
          <p14:tracePt t="8569" x="3000375" y="4276725"/>
          <p14:tracePt t="8580" x="3027363" y="4276725"/>
          <p14:tracePt t="8602" x="3081338" y="4259263"/>
          <p14:tracePt t="8615" x="3098800" y="4259263"/>
          <p14:tracePt t="8626" x="3116263" y="4251325"/>
          <p14:tracePt t="8646" x="3125788" y="4241800"/>
          <p14:tracePt t="8752" x="3133725" y="4241800"/>
          <p14:tracePt t="8771" x="3143250" y="4241800"/>
          <p14:tracePt t="8783" x="3152775" y="4241800"/>
          <p14:tracePt t="8803" x="3179763" y="4232275"/>
          <p14:tracePt t="8850" x="3179763" y="4224338"/>
          <p14:tracePt t="8900" x="3187700" y="4214813"/>
          <p14:tracePt t="8912" x="3205163" y="4205288"/>
          <p14:tracePt t="8931" x="3241675" y="4179888"/>
          <p14:tracePt t="8943" x="3251200" y="4170363"/>
          <p14:tracePt t="9100" x="3259138" y="4160838"/>
          <p14:tracePt t="9120" x="3286125" y="4152900"/>
          <p14:tracePt t="9132" x="3286125" y="4143375"/>
          <p14:tracePt t="9151" x="3295650" y="4133850"/>
          <p14:tracePt t="9162" x="3303588" y="4125913"/>
          <p14:tracePt t="9181" x="3303588" y="4116388"/>
          <p14:tracePt t="9194" x="3313113" y="4108450"/>
          <p14:tracePt t="9213" x="3322638" y="4081463"/>
          <p14:tracePt t="9225" x="3330575" y="4071938"/>
          <p14:tracePt t="9244" x="3348038" y="4044950"/>
          <p14:tracePt t="9256" x="3357563" y="4044950"/>
          <p14:tracePt t="9276" x="3384550" y="4010025"/>
          <p14:tracePt t="9287" x="3394075" y="3990975"/>
          <p14:tracePt t="9307" x="3411538" y="3956050"/>
          <p14:tracePt t="9335" x="3419475" y="3938588"/>
          <p14:tracePt t="9353" x="3429000" y="3911600"/>
          <p14:tracePt t="9365" x="3438525" y="3894138"/>
          <p14:tracePt t="9385" x="3455988" y="3840163"/>
          <p14:tracePt t="9397" x="3465513" y="3822700"/>
          <p14:tracePt t="9416" x="3473450" y="3795713"/>
          <p14:tracePt t="9428" x="3482975" y="3768725"/>
          <p14:tracePt t="9447" x="3500438" y="3759200"/>
          <p14:tracePt t="9544" x="3509963" y="3759200"/>
          <p14:tracePt t="9555" x="3527425" y="3768725"/>
          <p14:tracePt t="9575" x="3633788" y="3840163"/>
          <p14:tracePt t="9586" x="3697288" y="3875088"/>
          <p14:tracePt t="9606" x="3786188" y="3911600"/>
          <p14:tracePt t="9618" x="3786188" y="3919538"/>
          <p14:tracePt t="9687" x="3803650" y="3929063"/>
          <p14:tracePt t="9700" x="3822700" y="3938588"/>
          <p14:tracePt t="9718" x="3867150" y="3973513"/>
          <p14:tracePt t="9730" x="3884613" y="3973513"/>
          <p14:tracePt t="9748" x="3946525" y="4000500"/>
          <p14:tracePt t="9760" x="3965575" y="4017963"/>
          <p14:tracePt t="9796" x="3973513" y="4017963"/>
          <p14:tracePt t="10062" x="3983038" y="4017963"/>
          <p14:tracePt t="13992" x="3973513" y="4017963"/>
          <p14:tracePt t="14114" x="3983038" y="4037013"/>
          <p14:tracePt t="14134" x="3983038" y="4062413"/>
          <p14:tracePt t="14146" x="3990975" y="4071938"/>
          <p14:tracePt t="14167" x="4010025" y="4098925"/>
          <p14:tracePt t="14198" x="4017963" y="4116388"/>
          <p14:tracePt t="14231" x="4054475" y="4160838"/>
          <p14:tracePt t="14242" x="4071938" y="4179888"/>
          <p14:tracePt t="14268" x="4108450" y="4214813"/>
          <p14:tracePt t="14299" x="4152900" y="4276725"/>
          <p14:tracePt t="14303" x="4170363" y="4303713"/>
          <p14:tracePt t="14335" x="4241800" y="4375150"/>
          <p14:tracePt t="14353" x="4286250" y="4419600"/>
          <p14:tracePt t="14368" x="4303713" y="4446588"/>
          <p14:tracePt t="14400" x="4348163" y="4491038"/>
          <p14:tracePt t="14404" x="4394200" y="4527550"/>
          <p14:tracePt t="14435" x="4456113" y="4581525"/>
          <p14:tracePt t="14445" x="4473575" y="4589463"/>
          <p14:tracePt t="14468" x="4527550" y="4625975"/>
          <p14:tracePt t="14500" x="4554538" y="4643438"/>
          <p14:tracePt t="14529" x="4572000" y="4652963"/>
          <p14:tracePt t="14559" x="4581525" y="4660900"/>
          <p14:tracePt t="14585" x="4589463" y="4670425"/>
          <p14:tracePt t="14617" x="4625975" y="4687888"/>
          <p14:tracePt t="14648" x="4633913" y="4697413"/>
          <p14:tracePt t="14697" x="4633913" y="4705350"/>
          <p14:tracePt t="14719" x="4652963" y="4705350"/>
          <p14:tracePt t="16334" x="4633913" y="4705350"/>
          <p14:tracePt t="16348" x="4608513" y="4705350"/>
          <p14:tracePt t="16367" x="4554538" y="4724400"/>
          <p14:tracePt t="16398" x="4491038" y="4741863"/>
          <p14:tracePt t="16425" x="4473575" y="4751388"/>
          <p14:tracePt t="16457" x="4394200" y="4776788"/>
          <p14:tracePt t="16489" x="4286250" y="4803775"/>
          <p14:tracePt t="16493" x="4259263" y="4813300"/>
          <p14:tracePt t="16525" x="4125913" y="4857750"/>
          <p14:tracePt t="16556" x="4000500" y="4911725"/>
          <p14:tracePt t="16567" x="3919538" y="4929188"/>
          <p14:tracePt t="16593" x="3795713" y="4965700"/>
          <p14:tracePt t="16625" x="3625850" y="5018088"/>
          <p14:tracePt t="16636" x="3473450" y="5062538"/>
          <p14:tracePt t="16659" x="3429000" y="5081588"/>
          <p14:tracePt t="16691" x="3143250" y="5160963"/>
          <p14:tracePt t="16697" x="3000375" y="5205413"/>
          <p14:tracePt t="16726" x="2982913" y="5214938"/>
          <p14:tracePt t="16758" x="2911475" y="5241925"/>
          <p14:tracePt t="16824" x="2901950" y="5251450"/>
          <p14:tracePt t="16866" x="2894013" y="5251450"/>
          <p14:tracePt t="16885" x="2867025" y="5276850"/>
          <p14:tracePt t="16934" x="2857500" y="5295900"/>
          <p14:tracePt t="16946" x="2857500" y="5303838"/>
          <p14:tracePt t="16965" x="2857500" y="5313363"/>
          <p14:tracePt t="16994" x="2847975" y="5322888"/>
          <p14:tracePt t="17025" x="2840038" y="5340350"/>
          <p14:tracePt t="17118" x="2840038" y="5348288"/>
          <p14:tracePt t="17234" x="2840038" y="5357813"/>
          <p14:tracePt t="17246" x="2830513" y="5357813"/>
          <p14:tracePt t="17283" x="2830513" y="5367338"/>
          <p14:tracePt t="17308" x="2813050" y="5367338"/>
          <p14:tracePt t="17328" x="2813050" y="5375275"/>
          <p14:tracePt t="17400" x="2803525" y="5375275"/>
          <p14:tracePt t="17434" x="2803525" y="5384800"/>
          <p14:tracePt t="17478" x="2803525" y="5394325"/>
          <p14:tracePt t="17512" x="2803525" y="5402263"/>
          <p14:tracePt t="17530" x="2803525" y="5419725"/>
          <p14:tracePt t="17543" x="2813050" y="5438775"/>
          <p14:tracePt t="17564" x="2822575" y="5456238"/>
          <p14:tracePt t="17595" x="2830513" y="5465763"/>
          <p14:tracePt t="17627" x="2840038" y="5473700"/>
          <p14:tracePt t="17638" x="2847975" y="5483225"/>
          <p14:tracePt t="17783" x="2847975" y="5491163"/>
          <p14:tracePt t="17874" x="2857500" y="5491163"/>
          <p14:tracePt t="17906" x="2874963" y="5491163"/>
          <p14:tracePt t="17926" x="2938463" y="5491163"/>
          <p14:tracePt t="17937" x="3009900" y="5491163"/>
          <p14:tracePt t="17964" x="3108325" y="5491163"/>
          <p14:tracePt t="17995" x="3500438" y="5510213"/>
          <p14:tracePt t="18001" x="3813175" y="5510213"/>
          <p14:tracePt t="18030" x="3938588" y="5518150"/>
          <p14:tracePt t="18063" x="4197350" y="5527675"/>
          <p14:tracePt t="18064" x="4322763" y="5527675"/>
          <p14:tracePt t="18077" x="4456113" y="5537200"/>
          <p14:tracePt t="18097" x="4732338" y="5554663"/>
          <p14:tracePt t="18128" x="4938713" y="5554663"/>
          <p14:tracePt t="18140" x="5010150" y="5562600"/>
          <p14:tracePt t="18180" x="5170488" y="5562600"/>
          <p14:tracePt t="18198" x="5322888" y="5562600"/>
          <p14:tracePt t="18229" x="5616575" y="5572125"/>
          <p14:tracePt t="18239" x="5803900" y="5581650"/>
          <p14:tracePt t="18265" x="5884863" y="5581650"/>
          <p14:tracePt t="18316" x="5875338" y="5581650"/>
          <p14:tracePt t="18332" x="5867400" y="5581650"/>
          <p14:tracePt t="18363" x="5911850" y="5589588"/>
          <p14:tracePt t="18379" x="5991225" y="5608638"/>
          <p14:tracePt t="18400" x="6018213" y="5616575"/>
          <p14:tracePt t="18430" x="6037263" y="5616575"/>
          <p14:tracePt t="18443" x="6045200" y="5616575"/>
          <p14:tracePt t="18501" x="6037263" y="5616575"/>
          <p14:tracePt t="18521" x="6010275" y="5616575"/>
          <p14:tracePt t="18534" x="6000750" y="5616575"/>
          <p14:tracePt t="18566" x="5840413" y="5599113"/>
          <p14:tracePt t="18584" x="5705475" y="5599113"/>
          <p14:tracePt t="18599" x="5616575" y="5599113"/>
          <p14:tracePt t="18631" x="5402263" y="5599113"/>
          <p14:tracePt t="18646" x="5180013" y="5599113"/>
          <p14:tracePt t="18666" x="4902200" y="5608638"/>
          <p14:tracePt t="18698" x="4724400" y="5626100"/>
          <p14:tracePt t="18707" x="4687888" y="5626100"/>
          <p14:tracePt t="18734" x="4625975" y="5634038"/>
          <p14:tracePt t="18765" x="4465638" y="5643563"/>
          <p14:tracePt t="18770" x="4394200" y="5653088"/>
          <p14:tracePt t="18800" x="4224338" y="5661025"/>
          <p14:tracePt t="18832" x="4197350" y="5661025"/>
          <p14:tracePt t="18836" x="4152900" y="5670550"/>
          <p14:tracePt t="18867" x="4089400" y="5680075"/>
          <p14:tracePt t="18881" x="4054475" y="5680075"/>
          <p14:tracePt t="18901" x="4044950" y="5680075"/>
          <p14:tracePt t="18992" x="4054475" y="5688013"/>
          <p14:tracePt t="19004" x="4062413" y="5688013"/>
          <p14:tracePt t="19037" x="4081463" y="5688013"/>
          <p14:tracePt t="19056" x="4108450" y="5688013"/>
          <p14:tracePt t="19069" x="4143375" y="5688013"/>
          <p14:tracePt t="19100" x="4322763" y="5680075"/>
          <p14:tracePt t="19119" x="4446588" y="5680075"/>
          <p14:tracePt t="19134" x="4510088" y="5680075"/>
          <p14:tracePt t="19188" x="4919663" y="5661025"/>
          <p14:tracePt t="19195" x="5018088" y="5661025"/>
          <p14:tracePt t="19215" x="5259388" y="5661025"/>
          <p14:tracePt t="19235" x="5348288" y="5661025"/>
          <p14:tracePt t="19266" x="5572125" y="5653088"/>
          <p14:tracePt t="19278" x="5688013" y="5643563"/>
          <p14:tracePt t="19302" x="5759450" y="5634038"/>
          <p14:tracePt t="19335" x="6018213" y="5616575"/>
          <p14:tracePt t="19340" x="6099175" y="5616575"/>
          <p14:tracePt t="19368" x="6161088" y="5616575"/>
          <p14:tracePt t="19400" x="6375400" y="5608638"/>
          <p14:tracePt t="19404" x="6545263" y="5599113"/>
          <p14:tracePt t="19436" x="6680200" y="5572125"/>
          <p14:tracePt t="19448" x="6705600" y="5562600"/>
          <p14:tracePt t="19469" x="6724650" y="5554663"/>
          <p14:tracePt t="19500" x="6777038" y="5545138"/>
          <p14:tracePt t="19509" x="6804025" y="5537200"/>
          <p14:tracePt t="19536" x="6894513" y="5518150"/>
          <p14:tracePt t="19567" x="7000875" y="5500688"/>
          <p14:tracePt t="19570" x="7018338" y="5491163"/>
          <p14:tracePt t="19602" x="7072313" y="5473700"/>
          <p14:tracePt t="19616" x="7116763" y="5473700"/>
          <p14:tracePt t="19637" x="7188200" y="5465763"/>
          <p14:tracePt t="19668" x="7259638" y="5456238"/>
          <p14:tracePt t="19695" x="7251700" y="5456238"/>
          <p14:tracePt t="19824" x="7242175" y="5456238"/>
          <p14:tracePt t="19984" x="7224713" y="5456238"/>
          <p14:tracePt t="19996" x="7180263" y="5446713"/>
          <p14:tracePt t="20015" x="7062788" y="5438775"/>
          <p14:tracePt t="20037" x="7010400" y="5438775"/>
          <p14:tracePt t="20068" x="6831013" y="5438775"/>
          <p14:tracePt t="20077" x="6608763" y="5429250"/>
          <p14:tracePt t="20104" x="6483350" y="5429250"/>
          <p14:tracePt t="20135" x="5857875" y="5456238"/>
          <p14:tracePt t="20140" x="5322888" y="5510213"/>
          <p14:tracePt t="20188" x="4643438" y="5599113"/>
          <p14:tracePt t="20205" x="4133850" y="5670550"/>
          <p14:tracePt t="20235" x="3751263" y="5724525"/>
          <p14:tracePt t="20255" x="3562350" y="5741988"/>
          <p14:tracePt t="20271" x="3473450" y="5759450"/>
          <p14:tracePt t="20305" x="3000375" y="5803900"/>
          <p14:tracePt t="20309" x="2884488" y="5813425"/>
          <p14:tracePt t="20338" x="2732088" y="5840413"/>
          <p14:tracePt t="20369" x="2633663" y="5840413"/>
          <p14:tracePt t="20378" x="2527300" y="5840413"/>
          <p14:tracePt t="20405" x="2465388" y="5840413"/>
          <p14:tracePt t="20436" x="2276475" y="5840413"/>
          <p14:tracePt t="20441" x="2251075" y="5840413"/>
          <p14:tracePt t="20474" x="2232025" y="5830888"/>
          <p14:tracePt t="20531" x="2232025" y="5822950"/>
          <p14:tracePt t="20549" x="2330450" y="5776913"/>
          <p14:tracePt t="20562" x="2393950" y="5759450"/>
          <p14:tracePt t="20581" x="2544763" y="5715000"/>
          <p14:tracePt t="20606" x="2562225" y="5705475"/>
          <p14:tracePt t="20638" x="2625725" y="5680075"/>
          <p14:tracePt t="20644" x="2670175" y="5661025"/>
          <p14:tracePt t="20686" x="2687638" y="5643563"/>
          <p14:tracePt t="20707" x="2697163" y="5643563"/>
          <p14:tracePt t="20740" x="2759075" y="5626100"/>
          <p14:tracePt t="20750" x="2786063" y="5608638"/>
          <p14:tracePt t="20774" x="2822575" y="5589588"/>
          <p14:tracePt t="20816" x="2830513" y="5589588"/>
          <p14:tracePt t="20829" x="2840038" y="5581650"/>
          <p14:tracePt t="20849" x="2911475" y="5562600"/>
          <p14:tracePt t="20874" x="2946400" y="5562600"/>
          <p14:tracePt t="20906" x="3009900" y="5562600"/>
          <p14:tracePt t="21541" x="3009900" y="5554663"/>
          <p14:tracePt t="21961" x="3000375" y="5554663"/>
          <p14:tracePt t="25930" x="2990850" y="5554663"/>
          <p14:tracePt t="25957" x="2990850" y="5545138"/>
          <p14:tracePt t="26070" x="2990850" y="5537200"/>
          <p14:tracePt t="26081" x="2990850" y="5527675"/>
          <p14:tracePt t="26100" x="3000375" y="5510213"/>
          <p14:tracePt t="26125" x="3009900" y="5500688"/>
          <p14:tracePt t="26142" x="3017838" y="5473700"/>
          <p14:tracePt t="26159" x="3027363" y="5465763"/>
          <p14:tracePt t="26185" x="3081338" y="5394325"/>
          <p14:tracePt t="26195" x="3116263" y="5340350"/>
          <p14:tracePt t="26226" x="3214688" y="5241925"/>
          <p14:tracePt t="26259" x="3295650" y="5153025"/>
          <p14:tracePt t="26270" x="3330575" y="5126038"/>
          <p14:tracePt t="26290" x="3411538" y="5054600"/>
          <p14:tracePt t="26303" x="3446463" y="5037138"/>
          <p14:tracePt t="26322" x="3571875" y="4946650"/>
          <p14:tracePt t="26334" x="3616325" y="4929188"/>
          <p14:tracePt t="26353" x="3786188" y="4840288"/>
          <p14:tracePt t="26364" x="3848100" y="4822825"/>
          <p14:tracePt t="26384" x="4044950" y="4751388"/>
          <p14:tracePt t="26397" x="4116388" y="4724400"/>
          <p14:tracePt t="26415" x="4241800" y="4652963"/>
          <p14:tracePt t="26428" x="4295775" y="4625975"/>
          <p14:tracePt t="26447" x="4465638" y="4545013"/>
          <p14:tracePt t="26459" x="4537075" y="4510088"/>
          <p14:tracePt t="26478" x="4741863" y="4402138"/>
          <p14:tracePt t="26493" x="4803775" y="4367213"/>
          <p14:tracePt t="26510" x="4929188" y="4286250"/>
          <p14:tracePt t="26527" x="4991100" y="4251325"/>
          <p14:tracePt t="26543" x="5187950" y="4125913"/>
          <p14:tracePt t="26560" x="5251450" y="4071938"/>
          <p14:tracePt t="26577" x="5411788" y="3965575"/>
          <p14:tracePt t="26593" x="5465763" y="3911600"/>
          <p14:tracePt t="26610" x="5572125" y="3813175"/>
          <p14:tracePt t="26627" x="5626100" y="3759200"/>
          <p14:tracePt t="26643" x="5741988" y="3616325"/>
          <p14:tracePt t="26660" x="5786438" y="3554413"/>
          <p14:tracePt t="26682" x="5946775" y="3340100"/>
          <p14:tracePt t="26699" x="6054725" y="3197225"/>
          <p14:tracePt t="26742" x="6099175" y="3133725"/>
          <p14:tracePt t="26762" x="6153150" y="3036888"/>
          <p14:tracePt t="26773" x="6180138" y="2982913"/>
          <p14:tracePt t="26792" x="6242050" y="2847975"/>
          <p14:tracePt t="26804" x="6269038" y="2803525"/>
          <p14:tracePt t="26822" x="6323013" y="2705100"/>
          <p14:tracePt t="26837" x="6330950" y="2679700"/>
          <p14:tracePt t="26855" x="6367463" y="2625725"/>
          <p14:tracePt t="26888" x="6384925" y="2589213"/>
          <p14:tracePt t="26997" x="6367463" y="2589213"/>
          <p14:tracePt t="27041" x="6348413" y="2598738"/>
          <p14:tracePt t="27060" x="6330950" y="2643188"/>
          <p14:tracePt t="27072" x="6330950" y="2660650"/>
          <p14:tracePt t="27091" x="6323013" y="2670175"/>
          <p14:tracePt t="27183" x="6323013" y="2679700"/>
          <p14:tracePt t="27878" x="6313488" y="2679700"/>
          <p14:tracePt t="27889" x="6303963" y="2679700"/>
          <p14:tracePt t="27908" x="6276975" y="2660650"/>
          <p14:tracePt t="27939" x="6259513" y="2660650"/>
          <p14:tracePt t="27952" x="6259513" y="2652713"/>
          <p14:tracePt t="27971" x="6215063" y="2643188"/>
          <p14:tracePt t="27983" x="6161088" y="2633663"/>
          <p14:tracePt t="28003" x="6000750" y="2571750"/>
          <p14:tracePt t="28014" x="5919788" y="2544763"/>
          <p14:tracePt t="28033" x="5776913" y="2473325"/>
          <p14:tracePt t="28046" x="5732463" y="2455863"/>
          <p14:tracePt t="28066" x="5688013" y="2428875"/>
          <p14:tracePt t="28077" x="5661025" y="2419350"/>
          <p14:tracePt t="28099" x="5581650" y="2384425"/>
          <p14:tracePt t="28109" x="5554663" y="2374900"/>
          <p14:tracePt t="28128" x="5456238" y="2339975"/>
          <p14:tracePt t="28140" x="5411788" y="2330450"/>
          <p14:tracePt t="28160" x="5322888" y="2286000"/>
          <p14:tracePt t="28172" x="5303838" y="2276475"/>
          <p14:tracePt t="28192" x="5241925" y="2241550"/>
          <p14:tracePt t="28204" x="5224463" y="2224088"/>
          <p14:tracePt t="28223" x="5170488" y="2197100"/>
          <p14:tracePt t="28233" x="5143500" y="2179638"/>
          <p14:tracePt t="28253" x="5089525" y="2143125"/>
          <p14:tracePt t="28272" x="5037138" y="2108200"/>
          <p14:tracePt t="28284" x="5000625" y="2089150"/>
          <p14:tracePt t="28303" x="4946650" y="2054225"/>
          <p14:tracePt t="28330" x="4929188" y="2036763"/>
          <p14:tracePt t="28349" x="4875213" y="2017713"/>
          <p14:tracePt t="28361" x="4857750" y="2000250"/>
          <p14:tracePt t="28380" x="4786313" y="1955800"/>
          <p14:tracePt t="28391" x="4768850" y="1946275"/>
          <p14:tracePt t="28410" x="4714875" y="1911350"/>
          <p14:tracePt t="28422" x="4697413" y="1893888"/>
          <p14:tracePt t="28441" x="4652963" y="1866900"/>
          <p14:tracePt t="28460" x="4616450" y="1839913"/>
          <p14:tracePt t="28487" x="4572000" y="1812925"/>
          <p14:tracePt t="28508" x="4554538" y="1803400"/>
          <p14:tracePt t="28518" x="4545013" y="1785938"/>
          <p14:tracePt t="28538" x="4491038" y="1768475"/>
          <p14:tracePt t="28549" x="4483100" y="1751013"/>
          <p14:tracePt t="28568" x="4429125" y="1714500"/>
          <p14:tracePt t="28580" x="4419600" y="1704975"/>
          <p14:tracePt t="28599" x="4367213" y="1670050"/>
          <p14:tracePt t="28610" x="4348163" y="1652588"/>
          <p14:tracePt t="28630" x="4313238" y="1625600"/>
          <p14:tracePt t="28643" x="4303713" y="1616075"/>
          <p14:tracePt t="28661" x="4251325" y="1581150"/>
          <p14:tracePt t="28682" x="4205288" y="1544638"/>
          <p14:tracePt t="28693" x="4197350" y="1536700"/>
          <p14:tracePt t="28705" x="4187825" y="1536700"/>
          <p14:tracePt t="28741" x="4179888" y="1517650"/>
          <p14:tracePt t="28786" x="4170363" y="1509713"/>
          <p14:tracePt t="28806" x="4160838" y="1490663"/>
          <p14:tracePt t="28819" x="4152900" y="1473200"/>
          <p14:tracePt t="28838" x="4143375" y="1465263"/>
          <p14:tracePt t="28863" x="4143375" y="1455738"/>
          <p14:tracePt t="28899" x="4133850" y="1455738"/>
          <p14:tracePt t="28974" x="4133850" y="1446213"/>
          <p14:tracePt t="29140" x="4133850" y="1438275"/>
          <p14:tracePt t="29793" x="4125913" y="1438275"/>
          <p14:tracePt t="29956" x="4125913" y="1446213"/>
        </p14:tracePtLst>
      </p14:laserTrace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/>
          <p:cNvSpPr/>
          <p:nvPr/>
        </p:nvSpPr>
        <p:spPr>
          <a:xfrm>
            <a:off x="3767838" y="1141809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971550" y="1141809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Replicated Model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1477777" y="2971403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447800" y="1523603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8" idx="2"/>
          </p:cNvCxnSpPr>
          <p:nvPr/>
        </p:nvCxnSpPr>
        <p:spPr>
          <a:xfrm>
            <a:off x="2171700" y="2361803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259077" y="2971403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229100" y="1522809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47" name="Straight Arrow Connector 46"/>
          <p:cNvCxnSpPr>
            <a:stCxn id="46" idx="2"/>
          </p:cNvCxnSpPr>
          <p:nvPr/>
        </p:nvCxnSpPr>
        <p:spPr>
          <a:xfrm>
            <a:off x="4953000" y="2361009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930432" y="3395334"/>
            <a:ext cx="1298668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649227" y="4876800"/>
            <a:ext cx="5159746" cy="66207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Consistency issues of causality and concurrent operations (to be addressed later)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1649227" y="5561736"/>
            <a:ext cx="5159746" cy="990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Correctness and performance issues when </a:t>
            </a:r>
            <a:r>
              <a:rPr lang="en-US" dirty="0"/>
              <a:t>model accesses central </a:t>
            </a:r>
            <a:r>
              <a:rPr lang="en-US" dirty="0" smtClean="0"/>
              <a:t>resources, </a:t>
            </a:r>
            <a:r>
              <a:rPr lang="en-US" dirty="0"/>
              <a:t>is non deterministic</a:t>
            </a:r>
            <a:r>
              <a:rPr lang="en-US" dirty="0" smtClean="0"/>
              <a:t>, and has side effects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5563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11"/>
    </mc:Choice>
    <mc:Fallback xmlns="">
      <p:transition spd="slow" advTm="111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/>
        </p:nvSpPr>
        <p:spPr>
          <a:xfrm>
            <a:off x="971550" y="4210422"/>
            <a:ext cx="2400300" cy="14274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948852" y="1295400"/>
            <a:ext cx="2399506" cy="129460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Centralized Model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971550" y="2677588"/>
            <a:ext cx="2400300" cy="14274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477777" y="2972197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447800" y="1523603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13" name="Straight Arrow Connector 12"/>
          <p:cNvCxnSpPr>
            <a:stCxn id="12" idx="2"/>
          </p:cNvCxnSpPr>
          <p:nvPr/>
        </p:nvCxnSpPr>
        <p:spPr>
          <a:xfrm>
            <a:off x="2171700" y="2361803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505339" y="4420791"/>
            <a:ext cx="1390261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2223994" y="3810397"/>
            <a:ext cx="794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191000" y="3657070"/>
            <a:ext cx="3886200" cy="9170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/>
              <a:t>R</a:t>
            </a:r>
            <a:r>
              <a:rPr lang="en-US" dirty="0" smtClean="0"/>
              <a:t>ound trip delay to get local feedback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4191000" y="4575308"/>
            <a:ext cx="3886200" cy="9170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Central bottleneck which may not always be available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375660" y="1454556"/>
            <a:ext cx="5159746" cy="66207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All updates routed through central model and local cache’s guaranteed to be consistent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371850" y="2361803"/>
            <a:ext cx="5159746" cy="9906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Each operation executed only once, so no problems of  non idempotent operations, central bottlenecks, and expensive operations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57369" y="5966460"/>
            <a:ext cx="2104831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Combine the advantages?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667000" y="5966460"/>
            <a:ext cx="2590800" cy="685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Causal multicast and OT for consistency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638800" y="5966460"/>
            <a:ext cx="2104831" cy="68580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Multi operation execution?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854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2248"/>
    </mc:Choice>
    <mc:Fallback xmlns="">
      <p:transition spd="slow" advTm="3122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0" grpId="0" animBg="1"/>
      <p:bldP spid="21" grpId="0" animBg="1"/>
      <p:bldP spid="15" grpId="0" animBg="1"/>
      <p:bldP spid="19" grpId="0" animBg="1"/>
      <p:bldP spid="22" grpId="0" animBg="1"/>
      <p:bldP spid="23" grpId="0" animBg="1"/>
      <p:bldP spid="24" grpId="0" animBg="1"/>
    </p:bldLst>
  </p:timing>
  <p:extLst mod="1">
    <p:ext uri="{3A86A75C-4F4B-4683-9AE1-C65F6400EC91}">
      <p14:laserTraceLst xmlns:p14="http://schemas.microsoft.com/office/powerpoint/2010/main">
        <p14:tracePtLst>
          <p14:tracePt t="21984" x="4108450" y="1419225"/>
          <p14:tracePt t="22003" x="4108450" y="1411288"/>
          <p14:tracePt t="22063" x="4116388" y="1419225"/>
          <p14:tracePt t="22083" x="4232275" y="1473200"/>
          <p14:tracePt t="22095" x="4322763" y="1536700"/>
          <p14:tracePt t="22127" x="4697413" y="1768475"/>
          <p14:tracePt t="22138" x="4848225" y="1884363"/>
          <p14:tracePt t="22162" x="5197475" y="2143125"/>
          <p14:tracePt t="22193" x="5634038" y="2500313"/>
          <p14:tracePt t="22207" x="5884863" y="2687638"/>
          <p14:tracePt t="22230" x="6010275" y="2768600"/>
          <p14:tracePt t="22262" x="6465888" y="3089275"/>
          <p14:tracePt t="22295" x="6608763" y="3205163"/>
          <p14:tracePt t="22317" x="6634163" y="3232150"/>
          <p14:tracePt t="22330" x="6643688" y="3241675"/>
          <p14:tracePt t="22362" x="6653213" y="3330575"/>
          <p14:tracePt t="22381" x="6653213" y="3402013"/>
          <p14:tracePt t="22396" x="6653213" y="3465513"/>
          <p14:tracePt t="22428" x="6670675" y="3625850"/>
          <p14:tracePt t="22442" x="6697663" y="3724275"/>
          <p14:tracePt t="22463" x="6697663" y="3759200"/>
          <p14:tracePt t="22495" x="6724650" y="3946525"/>
          <p14:tracePt t="22505" x="6732588" y="4071938"/>
          <p14:tracePt t="22531" x="6751638" y="4179888"/>
          <p14:tracePt t="22563" x="6759575" y="4268788"/>
          <p14:tracePt t="22566" x="6759575" y="4286250"/>
          <p14:tracePt t="22597" x="6759575" y="4348163"/>
          <p14:tracePt t="22622" x="6759575" y="4375150"/>
          <p14:tracePt t="22632" x="6759575" y="4384675"/>
          <p14:tracePt t="22682" x="6759575" y="4394200"/>
          <p14:tracePt t="23006" x="6751638" y="4394200"/>
          <p14:tracePt t="306011" x="6742113" y="4394200"/>
          <p14:tracePt t="306031" x="6724650" y="4402138"/>
          <p14:tracePt t="306190" x="6705600" y="4429125"/>
          <p14:tracePt t="306203" x="6697663" y="4446588"/>
          <p14:tracePt t="306221" x="6661150" y="4483100"/>
          <p14:tracePt t="306237" x="6653213" y="4500563"/>
          <p14:tracePt t="306270" x="6608763" y="4589463"/>
          <p14:tracePt t="306284" x="6562725" y="4732338"/>
          <p14:tracePt t="306303" x="6545263" y="4803775"/>
          <p14:tracePt t="306336" x="6510338" y="5108575"/>
          <p14:tracePt t="306347" x="6483350" y="5276850"/>
          <p14:tracePt t="306370" x="6465888" y="5357813"/>
          <p14:tracePt t="306402" x="6419850" y="5473700"/>
          <p14:tracePt t="306410" x="6375400" y="5634038"/>
          <p14:tracePt t="306437" x="6340475" y="5741988"/>
          <p14:tracePt t="306470" x="6215063" y="6089650"/>
          <p14:tracePt t="306473" x="6161088" y="6242050"/>
          <p14:tracePt t="306505" x="5983288" y="6465888"/>
          <p14:tracePt t="306537" x="5680075" y="6715125"/>
          <p14:tracePt t="306546" x="5599113" y="6777038"/>
          <p14:tracePt t="306571" x="5446713" y="6848475"/>
          <p14:tracePt t="306603" x="5197475" y="6848475"/>
          <p14:tracePt t="306610" x="5160963" y="6848475"/>
          <p14:tracePt t="306640" x="5027613" y="6848475"/>
          <p14:tracePt t="306672" x="4938713" y="6848475"/>
          <p14:tracePt t="306705" x="4759325" y="6777038"/>
          <p14:tracePt t="306722" x="4714875" y="6742113"/>
          <p14:tracePt t="306751" x="4705350" y="6732588"/>
          <p14:tracePt t="306772" x="4687888" y="6705600"/>
          <p14:tracePt t="306803" x="4670425" y="6616700"/>
          <p14:tracePt t="306820" x="4633913" y="6510338"/>
          <p14:tracePt t="306840" x="4633913" y="6500813"/>
          <p14:tracePt t="306898" x="4616450" y="6483350"/>
          <p14:tracePt t="306910" x="4608513" y="6465888"/>
          <p14:tracePt t="306940" x="4589463" y="6438900"/>
          <p14:tracePt t="306972" x="4589463" y="6429375"/>
          <p14:tracePt t="306975" x="4589463" y="6411913"/>
          <p14:tracePt t="307006" x="4589463" y="6384925"/>
          <p14:tracePt t="307038" x="4616450" y="6303963"/>
          <p14:tracePt t="307066" x="4616450" y="6296025"/>
          <p14:tracePt t="307096" x="4608513" y="6276975"/>
          <p14:tracePt t="307116" x="4545013" y="6276975"/>
          <p14:tracePt t="307140" x="4510088" y="6276975"/>
          <p14:tracePt t="307173" x="4357688" y="6296025"/>
          <p14:tracePt t="307180" x="4179888" y="6340475"/>
          <p14:tracePt t="307206" x="4116388" y="6367463"/>
          <p14:tracePt t="307245" x="3830638" y="6456363"/>
          <p14:tracePt t="307255" x="3803650" y="6465888"/>
          <p14:tracePt t="307274" x="3732213" y="6473825"/>
          <p14:tracePt t="307305" x="3581400" y="6500813"/>
          <p14:tracePt t="307315" x="3527425" y="6510338"/>
          <p14:tracePt t="307340" x="3419475" y="6527800"/>
          <p14:tracePt t="307372" x="3259138" y="6554788"/>
          <p14:tracePt t="307383" x="3143250" y="6562725"/>
          <p14:tracePt t="307407" x="3125788" y="6562725"/>
          <p14:tracePt t="307440" x="3036888" y="6581775"/>
          <p14:tracePt t="307444" x="3017838" y="6581775"/>
          <p14:tracePt t="307556" x="3044825" y="6581775"/>
          <p14:tracePt t="307571" x="3071813" y="6581775"/>
          <p14:tracePt t="307588" x="3133725" y="6589713"/>
          <p14:tracePt t="307608" x="3152775" y="6589713"/>
          <p14:tracePt t="307640" x="3179763" y="6589713"/>
          <p14:tracePt t="307646" x="3197225" y="6589713"/>
          <p14:tracePt t="307675" x="3241675" y="6589713"/>
          <p14:tracePt t="307706" x="3340100" y="6589713"/>
          <p14:tracePt t="307714" x="3419475" y="6599238"/>
          <p14:tracePt t="307745" x="3438525" y="6599238"/>
          <p14:tracePt t="307775" x="3482975" y="6599238"/>
          <p14:tracePt t="307807" x="3562350" y="6599238"/>
          <p14:tracePt t="307856" x="3581400" y="6599238"/>
          <p14:tracePt t="307880" x="3589338" y="6599238"/>
          <p14:tracePt t="308170" x="3589338" y="6589713"/>
        </p14:tracePtLst>
      </p14:laserTraceLst>
    </p:ext>
  </p:extLs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/>
          <p:cNvSpPr/>
          <p:nvPr/>
        </p:nvSpPr>
        <p:spPr>
          <a:xfrm>
            <a:off x="3767838" y="1141809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971550" y="1141809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Distinguished “Replica” Model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1477777" y="2971403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Model’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447800" y="1523603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8" idx="2"/>
          </p:cNvCxnSpPr>
          <p:nvPr/>
        </p:nvCxnSpPr>
        <p:spPr>
          <a:xfrm>
            <a:off x="2171700" y="2361803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259077" y="2971403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229100" y="1522809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47" name="Straight Arrow Connector 46"/>
          <p:cNvCxnSpPr>
            <a:stCxn id="46" idx="2"/>
          </p:cNvCxnSpPr>
          <p:nvPr/>
        </p:nvCxnSpPr>
        <p:spPr>
          <a:xfrm>
            <a:off x="4953000" y="2361009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930432" y="3395334"/>
            <a:ext cx="1298668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63981" y="4361854"/>
            <a:ext cx="3615438" cy="13338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A distinguished model executes operations that are expensive, non-idempotent, or access central resources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14304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818"/>
    </mc:Choice>
    <mc:Fallback xmlns="">
      <p:transition spd="slow" advTm="308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</p:bldLst>
  </p:timing>
  <p:extLst mod="1">
    <p:ext uri="{3A86A75C-4F4B-4683-9AE1-C65F6400EC91}">
      <p14:laserTraceLst xmlns:p14="http://schemas.microsoft.com/office/powerpoint/2010/main">
        <p14:tracePtLst>
          <p14:tracePt t="2474" x="3571875" y="6562725"/>
          <p14:tracePt t="2493" x="3517900" y="6500813"/>
          <p14:tracePt t="2511" x="3473450" y="6465888"/>
          <p14:tracePt t="2540" x="3465513" y="6446838"/>
          <p14:tracePt t="2559" x="3411538" y="6402388"/>
          <p14:tracePt t="2570" x="3402013" y="6384925"/>
          <p14:tracePt t="2608" x="3313113" y="6269038"/>
          <p14:tracePt t="2621" x="3232150" y="6108700"/>
          <p14:tracePt t="2632" x="3197225" y="6037263"/>
          <p14:tracePt t="2650" x="3116263" y="5848350"/>
          <p14:tracePt t="2670" x="3027363" y="5626100"/>
          <p14:tracePt t="2681" x="3009900" y="5599113"/>
          <p14:tracePt t="2701" x="2990850" y="5537200"/>
          <p14:tracePt t="2713" x="2982913" y="5510213"/>
          <p14:tracePt t="2733" x="2965450" y="5438775"/>
          <p14:tracePt t="2747" x="2946400" y="5384800"/>
          <p14:tracePt t="2759" x="2938463" y="5322888"/>
          <p14:tracePt t="2777" x="2884488" y="5108575"/>
          <p14:tracePt t="2790" x="2867025" y="5045075"/>
          <p14:tracePt t="2809" x="2840038" y="4938713"/>
          <p14:tracePt t="2821" x="2830513" y="4902200"/>
          <p14:tracePt t="2840" x="2803525" y="4803775"/>
          <p14:tracePt t="2852" x="2786063" y="4751388"/>
          <p14:tracePt t="2872" x="2751138" y="4608513"/>
          <p14:tracePt t="2886" x="2732088" y="4545013"/>
          <p14:tracePt t="2903" x="2687638" y="4446588"/>
          <p14:tracePt t="2922" x="2660650" y="4340225"/>
          <p14:tracePt t="2936" x="2643188" y="4313238"/>
          <p14:tracePt t="2953" x="2633663" y="4286250"/>
          <p14:tracePt t="2970" x="2589213" y="4170363"/>
          <p14:tracePt t="2986" x="2571750" y="4116388"/>
          <p14:tracePt t="3003" x="2527300" y="3973513"/>
          <p14:tracePt t="3020" x="2482850" y="3848100"/>
          <p14:tracePt t="3036" x="2482850" y="3813175"/>
          <p14:tracePt t="3053" x="2446338" y="3732213"/>
          <p14:tracePt t="3070" x="2446338" y="3724275"/>
          <p14:tracePt t="3086" x="2438400" y="3697288"/>
          <p14:tracePt t="3103" x="2438400" y="3670300"/>
          <p14:tracePt t="3120" x="2428875" y="3652838"/>
          <p14:tracePt t="3137" x="2428875" y="3633788"/>
          <p14:tracePt t="3199" x="2438400" y="3598863"/>
          <p14:tracePt t="3217" x="2455863" y="3562350"/>
          <p14:tracePt t="3230" x="2455863" y="3536950"/>
          <p14:tracePt t="3249" x="2465388" y="3509963"/>
          <p14:tracePt t="3261" x="2473325" y="3490913"/>
          <p14:tracePt t="3335" x="2490788" y="3482975"/>
          <p14:tracePt t="3346" x="2517775" y="3473450"/>
          <p14:tracePt t="3359" x="2536825" y="3473450"/>
          <p14:tracePt t="3371" x="2544763" y="3465513"/>
          <p14:tracePt t="3389" x="2562225" y="3465513"/>
          <p14:tracePt t="3409" x="2562225" y="3455988"/>
          <p14:tracePt t="3436" x="2581275" y="3446463"/>
          <p14:tracePt t="3469" x="2581275" y="3438525"/>
        </p14:tracePtLst>
      </p14:laserTrace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/>
          <p:cNvSpPr/>
          <p:nvPr/>
        </p:nvSpPr>
        <p:spPr>
          <a:xfrm>
            <a:off x="2594358" y="4381500"/>
            <a:ext cx="2400300" cy="1104900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Oval 51"/>
          <p:cNvSpPr/>
          <p:nvPr/>
        </p:nvSpPr>
        <p:spPr>
          <a:xfrm>
            <a:off x="3767838" y="1141809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/>
        </p:nvSpPr>
        <p:spPr>
          <a:xfrm>
            <a:off x="971550" y="1141809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Distinguished “Replica” Model</a:t>
            </a:r>
            <a:endParaRPr lang="en-US" dirty="0"/>
          </a:p>
        </p:txBody>
      </p:sp>
      <p:sp>
        <p:nvSpPr>
          <p:cNvPr id="37" name="Rectangle 36"/>
          <p:cNvSpPr/>
          <p:nvPr/>
        </p:nvSpPr>
        <p:spPr>
          <a:xfrm>
            <a:off x="1477777" y="2971403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447800" y="1523603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39" name="Straight Arrow Connector 38"/>
          <p:cNvCxnSpPr>
            <a:stCxn id="38" idx="2"/>
          </p:cNvCxnSpPr>
          <p:nvPr/>
        </p:nvCxnSpPr>
        <p:spPr>
          <a:xfrm>
            <a:off x="2171700" y="2361803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4259077" y="2971403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>
            <a:off x="4229100" y="1522809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47" name="Straight Arrow Connector 46"/>
          <p:cNvCxnSpPr>
            <a:stCxn id="46" idx="2"/>
          </p:cNvCxnSpPr>
          <p:nvPr/>
        </p:nvCxnSpPr>
        <p:spPr>
          <a:xfrm>
            <a:off x="4953000" y="2361009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flipH="1">
            <a:off x="2930432" y="3395334"/>
            <a:ext cx="1298668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977138" y="5579363"/>
            <a:ext cx="3581400" cy="131064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A central model executes operations that are expensive, non-idempotent, or access central resources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3021330" y="4495800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Model’</a:t>
            </a:r>
            <a:endParaRPr lang="en-US" dirty="0"/>
          </a:p>
        </p:txBody>
      </p:sp>
      <p:cxnSp>
        <p:nvCxnSpPr>
          <p:cNvPr id="16" name="Straight Arrow Connector 15"/>
          <p:cNvCxnSpPr>
            <a:endCxn id="13" idx="0"/>
          </p:cNvCxnSpPr>
          <p:nvPr/>
        </p:nvCxnSpPr>
        <p:spPr>
          <a:xfrm>
            <a:off x="2186688" y="3809603"/>
            <a:ext cx="1543554" cy="686197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13" idx="0"/>
          </p:cNvCxnSpPr>
          <p:nvPr/>
        </p:nvCxnSpPr>
        <p:spPr>
          <a:xfrm flipH="1">
            <a:off x="3730242" y="3847504"/>
            <a:ext cx="1237746" cy="648296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661660" y="4190603"/>
            <a:ext cx="2819400" cy="91704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Both solutions are application-specific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08653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045"/>
    </mc:Choice>
    <mc:Fallback xmlns="">
      <p:transition spd="slow" advTm="910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9" grpId="0" animBg="1"/>
    </p:bldLst>
  </p:timing>
  <p:extLst mod="1">
    <p:ext uri="{3A86A75C-4F4B-4683-9AE1-C65F6400EC91}">
      <p14:laserTraceLst xmlns:p14="http://schemas.microsoft.com/office/powerpoint/2010/main">
        <p14:tracePtLst>
          <p14:tracePt t="39562" x="2571750" y="3438525"/>
          <p14:tracePt t="39829" x="2581275" y="3402013"/>
          <p14:tracePt t="39848" x="2598738" y="3303588"/>
          <p14:tracePt t="39866" x="2598738" y="3241675"/>
          <p14:tracePt t="39898" x="2598738" y="3116263"/>
          <p14:tracePt t="39930" x="2554288" y="2928938"/>
          <p14:tracePt t="39942" x="2482850" y="2751138"/>
          <p14:tracePt t="39973" x="2384425" y="2562225"/>
          <p14:tracePt t="40000" x="2366963" y="2517775"/>
          <p14:tracePt t="40031" x="2303463" y="2384425"/>
          <p14:tracePt t="40063" x="2259013" y="2322513"/>
          <p14:tracePt t="40070" x="2232025" y="2286000"/>
          <p14:tracePt t="40116" x="2187575" y="2286000"/>
          <p14:tracePt t="40147" x="2125663" y="2322513"/>
          <p14:tracePt t="40179" x="2108200" y="2401888"/>
          <p14:tracePt t="40200" x="2116138" y="2571750"/>
          <p14:tracePt t="40233" x="2197100" y="2786063"/>
          <p14:tracePt t="40264" x="2374900" y="3125788"/>
          <p14:tracePt t="40272" x="2455863" y="3295650"/>
          <p14:tracePt t="40303" x="2544763" y="3438525"/>
          <p14:tracePt t="40335" x="2697163" y="3616325"/>
          <p14:tracePt t="40366" x="3054350" y="3919538"/>
          <p14:tracePt t="40398" x="3276600" y="4071938"/>
          <p14:tracePt t="40417" x="3348038" y="4108450"/>
          <p14:tracePt t="40448" x="3536950" y="4170363"/>
          <p14:tracePt t="40468" x="3643313" y="4197350"/>
          <p14:tracePt t="40499" x="3956050" y="4268788"/>
          <p14:tracePt t="40532" x="4089400" y="4286250"/>
          <p14:tracePt t="40539" x="4224338" y="4286250"/>
          <p14:tracePt t="40571" x="4537075" y="4251325"/>
          <p14:tracePt t="40602" x="4786313" y="4232275"/>
          <p14:tracePt t="40633" x="4803775" y="4224338"/>
          <p14:tracePt t="40666" x="4830763" y="4214813"/>
          <p14:tracePt t="40682" x="4857750" y="4143375"/>
          <p14:tracePt t="40714" x="4875213" y="4116388"/>
          <p14:tracePt t="40737" x="4894263" y="4037013"/>
          <p14:tracePt t="40768" x="4884738" y="3938588"/>
          <p14:tracePt t="40801" x="4848225" y="3911600"/>
          <p14:tracePt t="40808" x="4759325" y="3875088"/>
          <p14:tracePt t="40840" x="4652963" y="3840163"/>
          <p14:tracePt t="40869" x="4625975" y="3830638"/>
          <p14:tracePt t="40902" x="4537075" y="3803650"/>
          <p14:tracePt t="40935" x="4527550" y="3795713"/>
          <p14:tracePt t="40994" x="4527550" y="3776663"/>
          <p14:tracePt t="41014" x="4562475" y="3741738"/>
          <p14:tracePt t="41045" x="4608513" y="3714750"/>
          <p14:tracePt t="41071" x="4608513" y="3705225"/>
          <p14:tracePt t="41103" x="4616450" y="3705225"/>
          <p14:tracePt t="41153" x="4608513" y="3705225"/>
          <p14:tracePt t="41164" x="4598988" y="3705225"/>
          <p14:tracePt t="41197" x="4545013" y="3724275"/>
          <p14:tracePt t="41217" x="4500563" y="3751263"/>
          <p14:tracePt t="41237" x="4483100" y="3759200"/>
          <p14:tracePt t="41269" x="4384675" y="3822700"/>
          <p14:tracePt t="41278" x="4330700" y="3875088"/>
          <p14:tracePt t="41304" x="4303713" y="3884613"/>
          <p14:tracePt t="41336" x="4251325" y="3929063"/>
          <p14:tracePt t="41341" x="4224338" y="3956050"/>
          <p14:tracePt t="41371" x="4214813" y="3973513"/>
          <p14:tracePt t="41405" x="4133850" y="4071938"/>
          <p14:tracePt t="41430" x="4108450" y="4089400"/>
          <p14:tracePt t="41443" x="4089400" y="4108450"/>
          <p14:tracePt t="41471" x="4062413" y="4143375"/>
          <p14:tracePt t="41503" x="4027488" y="4214813"/>
          <p14:tracePt t="41510" x="4017963" y="4232275"/>
          <p14:tracePt t="41538" x="4010025" y="4286250"/>
          <p14:tracePt t="41570" x="3983038" y="4367213"/>
          <p14:tracePt t="41573" x="3965575" y="4394200"/>
          <p14:tracePt t="41605" x="3956050" y="4419600"/>
          <p14:tracePt t="41609" x="3956050" y="4429125"/>
          <p14:tracePt t="41642" x="3973513" y="4510088"/>
          <p14:tracePt t="41674" x="3983038" y="4545013"/>
          <p14:tracePt t="41707" x="3990975" y="4581525"/>
          <p14:tracePt t="41739" x="4017963" y="4643438"/>
          <p14:tracePt t="41771" x="4044950" y="4705350"/>
          <p14:tracePt t="41793" x="4062413" y="4724400"/>
          <p14:tracePt t="41813" x="4062413" y="4732338"/>
          <p14:tracePt t="41839" x="4071938" y="4732338"/>
          <p14:tracePt t="41871" x="4071938" y="4751388"/>
          <p14:tracePt t="42111" x="4071938" y="4759325"/>
          <p14:tracePt t="42472" x="4071938" y="4768850"/>
          <p14:tracePt t="42506" x="4062413" y="4776788"/>
          <p14:tracePt t="42929" x="4081463" y="4786313"/>
          <p14:tracePt t="42996" x="4098925" y="4795838"/>
          <p14:tracePt t="43008" x="4116388" y="4803775"/>
          <p14:tracePt t="43020" x="4125913" y="4803775"/>
          <p14:tracePt t="43043" x="4187825" y="4840288"/>
          <p14:tracePt t="43075" x="4259263" y="4875213"/>
          <p14:tracePt t="43083" x="4286250" y="4884738"/>
          <p14:tracePt t="43110" x="4330700" y="4911725"/>
          <p14:tracePt t="43142" x="4419600" y="4929188"/>
          <p14:tracePt t="43145" x="4456113" y="4938713"/>
          <p14:tracePt t="43178" x="4572000" y="4956175"/>
          <p14:tracePt t="43196" x="4625975" y="4965700"/>
          <p14:tracePt t="43213" x="4660900" y="4965700"/>
          <p14:tracePt t="43244" x="4687888" y="4965700"/>
          <p14:tracePt t="43278" x="4705350" y="4965700"/>
          <p14:tracePt t="43431" x="4705350" y="4973638"/>
          <p14:tracePt t="89175" x="4705350" y="4965700"/>
          <p14:tracePt t="89194" x="4705350" y="4956175"/>
          <p14:tracePt t="89254" x="4705350" y="4946650"/>
          <p14:tracePt t="89274" x="4705350" y="4938713"/>
          <p14:tracePt t="89307" x="4714875" y="4938713"/>
          <p14:tracePt t="89318" x="4724400" y="4929188"/>
          <p14:tracePt t="89383" x="4732338" y="4919663"/>
          <p14:tracePt t="89395" x="4732338" y="4911725"/>
          <p14:tracePt t="89415" x="4741863" y="4894263"/>
          <p14:tracePt t="89445" x="4751388" y="4867275"/>
          <p14:tracePt t="89469" x="4768850" y="4803775"/>
          <p14:tracePt t="89502" x="4795838" y="4732338"/>
          <p14:tracePt t="89507" x="4795838" y="4724400"/>
          <p14:tracePt t="89537" x="4822825" y="4670425"/>
          <p14:tracePt t="89538" x="4822825" y="4608513"/>
          <p14:tracePt t="89571" x="4768850" y="4241800"/>
          <p14:tracePt t="89589" x="4679950" y="4054475"/>
          <p14:tracePt t="89603" x="4660900" y="4027488"/>
          <p14:tracePt t="89635" x="4598988" y="3973513"/>
          <p14:tracePt t="89652" x="4473575" y="3946525"/>
          <p14:tracePt t="89670" x="4375150" y="3938588"/>
          <p14:tracePt t="89703" x="4152900" y="3956050"/>
          <p14:tracePt t="89714" x="4054475" y="3965575"/>
          <p14:tracePt t="89737" x="3965575" y="3990975"/>
          <p14:tracePt t="89769" x="3830638" y="4062413"/>
          <p14:tracePt t="89775" x="3822700" y="4071938"/>
          <p14:tracePt t="89804" x="3776663" y="4133850"/>
          <p14:tracePt t="89837" x="3679825" y="4384675"/>
          <p14:tracePt t="89839" x="3679825" y="4446588"/>
          <p14:tracePt t="89858" x="3705225" y="4652963"/>
          <p14:tracePt t="89871" x="3751263" y="4732338"/>
          <p14:tracePt t="89888" x="3840163" y="4867275"/>
          <p14:tracePt t="89904" x="3840163" y="4875213"/>
          <p14:tracePt t="89937" x="3911600" y="4938713"/>
          <p14:tracePt t="89950" x="3929063" y="4965700"/>
          <p14:tracePt t="89971" x="3956050" y="4983163"/>
          <p14:tracePt t="89988" x="4044950" y="5054600"/>
          <p14:tracePt t="90005" x="4062413" y="5072063"/>
          <p14:tracePt t="90021" x="4108450" y="5081588"/>
          <p14:tracePt t="90038" x="4089400" y="5081588"/>
          <p14:tracePt t="90074" x="4081463" y="5045075"/>
          <p14:tracePt t="90094" x="4071938" y="5037138"/>
          <p14:tracePt t="90105" x="4071938" y="5027613"/>
          <p14:tracePt t="90125" x="4071938" y="5018088"/>
          <p14:tracePt t="90156" x="4062413" y="5000625"/>
          <p14:tracePt t="90168" x="4054475" y="4991100"/>
        </p14:tracePtLst>
      </p14:laserTrace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34752" y="1141809"/>
            <a:ext cx="2880612" cy="457319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3" name="Rectangle 22"/>
          <p:cNvSpPr/>
          <p:nvPr/>
        </p:nvSpPr>
        <p:spPr>
          <a:xfrm>
            <a:off x="3048000" y="1143000"/>
            <a:ext cx="5334000" cy="327779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Application-Independent Architectures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5905500" y="1218406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3109212" y="1218406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615439" y="3048794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3585462" y="1600200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42" name="Straight Arrow Connector 41"/>
          <p:cNvCxnSpPr>
            <a:stCxn id="41" idx="2"/>
          </p:cNvCxnSpPr>
          <p:nvPr/>
        </p:nvCxnSpPr>
        <p:spPr>
          <a:xfrm>
            <a:off x="4309362" y="2438400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6396739" y="3048000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6366762" y="1599406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45" name="Straight Arrow Connector 44"/>
          <p:cNvCxnSpPr>
            <a:stCxn id="44" idx="2"/>
          </p:cNvCxnSpPr>
          <p:nvPr/>
        </p:nvCxnSpPr>
        <p:spPr>
          <a:xfrm>
            <a:off x="7090662" y="2437606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5068094" y="3471931"/>
            <a:ext cx="1298668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479898" y="4210422"/>
            <a:ext cx="2400300" cy="14274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457200" y="1295400"/>
            <a:ext cx="2399506" cy="129460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479898" y="2677588"/>
            <a:ext cx="2400300" cy="14274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986125" y="2972197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956148" y="1523603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52" name="Straight Arrow Connector 51"/>
          <p:cNvCxnSpPr>
            <a:stCxn id="51" idx="2"/>
          </p:cNvCxnSpPr>
          <p:nvPr/>
        </p:nvCxnSpPr>
        <p:spPr>
          <a:xfrm>
            <a:off x="1680048" y="2361803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1013687" y="4420791"/>
            <a:ext cx="1390261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1732342" y="3810397"/>
            <a:ext cx="794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76600" y="5105400"/>
            <a:ext cx="3814062" cy="9577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Can we automate these architectures?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546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457"/>
    </mc:Choice>
    <mc:Fallback xmlns="">
      <p:transition spd="slow" advTm="17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11423" x="4044950" y="4983163"/>
          <p14:tracePt t="11436" x="4037013" y="4973638"/>
          <p14:tracePt t="11455" x="3983038" y="4902200"/>
          <p14:tracePt t="11467" x="3946525" y="4857750"/>
          <p14:tracePt t="11486" x="3857625" y="4724400"/>
          <p14:tracePt t="11498" x="3803650" y="4643438"/>
          <p14:tracePt t="11518" x="3660775" y="4411663"/>
          <p14:tracePt t="11529" x="3608388" y="4348163"/>
          <p14:tracePt t="11548" x="3527425" y="4197350"/>
          <p14:tracePt t="11561" x="3490913" y="4152900"/>
          <p14:tracePt t="11580" x="3411538" y="4000500"/>
          <p14:tracePt t="11603" x="3357563" y="3929063"/>
          <p14:tracePt t="11620" x="3232150" y="3741738"/>
          <p14:tracePt t="11636" x="3187700" y="3670300"/>
          <p14:tracePt t="11653" x="3071813" y="3500438"/>
          <p14:tracePt t="11670" x="3036888" y="3438525"/>
          <p14:tracePt t="11687" x="2965450" y="3367088"/>
          <p14:tracePt t="11706" x="2919413" y="3303588"/>
          <p14:tracePt t="11720" x="2911475" y="3286125"/>
          <p14:tracePt t="11738" x="2847975" y="3214688"/>
          <p14:tracePt t="11755" x="2822575" y="3187700"/>
          <p14:tracePt t="11770" x="2759075" y="3116263"/>
          <p14:tracePt t="11787" x="2697163" y="3044825"/>
          <p14:tracePt t="11805" x="2670175" y="3017838"/>
          <p14:tracePt t="11820" x="2625725" y="2965450"/>
          <p14:tracePt t="11837" x="2616200" y="2938463"/>
          <p14:tracePt t="11854" x="2571750" y="2894013"/>
          <p14:tracePt t="11871" x="2562225" y="2874963"/>
          <p14:tracePt t="11887" x="2536825" y="2867025"/>
          <p14:tracePt t="11904" x="2527300" y="2840038"/>
          <p14:tracePt t="11921" x="2482850" y="2813050"/>
          <p14:tracePt t="11937" x="2465388" y="2795588"/>
          <p14:tracePt t="11956" x="2366963" y="2697163"/>
          <p14:tracePt t="11975" x="2295525" y="2598738"/>
          <p14:tracePt t="11988" x="2259013" y="2544763"/>
          <p14:tracePt t="12007" x="2205038" y="2482850"/>
          <p14:tracePt t="12021" x="2179638" y="2446338"/>
          <p14:tracePt t="12038" x="2160588" y="2428875"/>
          <p14:tracePt t="12056" x="2108200" y="2357438"/>
          <p14:tracePt t="12071" x="2098675" y="2347913"/>
          <p14:tracePt t="12099" x="2089150" y="2339975"/>
          <p14:tracePt t="12109" x="2071688" y="2322513"/>
          <p14:tracePt t="12128" x="2027238" y="2295525"/>
          <p14:tracePt t="12149" x="2000250" y="2259013"/>
          <p14:tracePt t="12160" x="1973263" y="2259013"/>
          <p14:tracePt t="12179" x="1955800" y="2251075"/>
          <p14:tracePt t="12206" x="1919288" y="2251075"/>
          <p14:tracePt t="12225" x="1839913" y="2276475"/>
          <p14:tracePt t="12237" x="1822450" y="2286000"/>
          <p14:tracePt t="12258" x="1758950" y="2322513"/>
          <p14:tracePt t="12269" x="1751013" y="2330450"/>
          <p14:tracePt t="12289" x="1697038" y="2374900"/>
          <p14:tracePt t="12301" x="1679575" y="2393950"/>
          <p14:tracePt t="12319" x="1608138" y="2482850"/>
          <p14:tracePt t="12331" x="1581150" y="2536825"/>
          <p14:tracePt t="12351" x="1517650" y="2670175"/>
          <p14:tracePt t="12361" x="1482725" y="2724150"/>
          <p14:tracePt t="12381" x="1438275" y="2884488"/>
          <p14:tracePt t="12394" x="1419225" y="2938463"/>
          <p14:tracePt t="12412" x="1374775" y="3098800"/>
          <p14:tracePt t="12426" x="1366838" y="3160713"/>
          <p14:tracePt t="12444" x="1357313" y="3276600"/>
          <p14:tracePt t="12457" x="1347788" y="3303588"/>
          <p14:tracePt t="12476" x="1347788" y="3419475"/>
          <p14:tracePt t="12494" x="1374775" y="3581400"/>
          <p14:tracePt t="12507" x="1384300" y="3652838"/>
          <p14:tracePt t="12526" x="1428750" y="3813175"/>
          <p14:tracePt t="12540" x="1455738" y="3894138"/>
          <p14:tracePt t="12557" x="1490663" y="3983038"/>
          <p14:tracePt t="12573" x="1517650" y="4017963"/>
          <p14:tracePt t="12590" x="1562100" y="4116388"/>
          <p14:tracePt t="12606" x="1589088" y="4152900"/>
          <p14:tracePt t="12623" x="1625600" y="4187825"/>
          <p14:tracePt t="12640" x="1652588" y="4214813"/>
          <p14:tracePt t="12657" x="1758950" y="4295775"/>
          <p14:tracePt t="12673" x="1822450" y="4330700"/>
          <p14:tracePt t="12690" x="2044700" y="4438650"/>
          <p14:tracePt t="12707" x="2152650" y="4483100"/>
          <p14:tracePt t="12724" x="2438400" y="4581525"/>
          <p14:tracePt t="12740" x="2571750" y="4616450"/>
          <p14:tracePt t="12757" x="3241675" y="4795838"/>
          <p14:tracePt t="12777" x="3803650" y="4929188"/>
          <p14:tracePt t="12790" x="3990975" y="4965700"/>
          <p14:tracePt t="12808" x="4581525" y="5099050"/>
          <p14:tracePt t="12824" x="4724400" y="5126038"/>
          <p14:tracePt t="12841" x="5160963" y="5205413"/>
          <p14:tracePt t="12857" x="5322888" y="5232400"/>
          <p14:tracePt t="12877" x="5446713" y="5241925"/>
          <p14:tracePt t="12891" x="5572125" y="5241925"/>
          <p14:tracePt t="12907" x="5715000" y="5251450"/>
          <p14:tracePt t="12925" x="5867400" y="5251450"/>
          <p14:tracePt t="12941" x="6367463" y="5251450"/>
          <p14:tracePt t="12958" x="6518275" y="5251450"/>
          <p14:tracePt t="12974" x="6991350" y="5205413"/>
          <p14:tracePt t="12991" x="7108825" y="5187950"/>
          <p14:tracePt t="13008" x="7680325" y="5037138"/>
          <p14:tracePt t="13028" x="8081963" y="4857750"/>
          <p14:tracePt t="13041" x="8205788" y="4795838"/>
          <p14:tracePt t="13059" x="8528050" y="4572000"/>
          <p14:tracePt t="13075" x="8572500" y="4527550"/>
          <p14:tracePt t="13111" x="8732838" y="4348163"/>
          <p14:tracePt t="13125" x="8885238" y="4116388"/>
          <p14:tracePt t="13142" x="8947150" y="4000500"/>
          <p14:tracePt t="13158" x="9072563" y="3714750"/>
          <p14:tracePt t="13177" x="9109075" y="3562350"/>
          <p14:tracePt t="13192" x="9134475" y="3133725"/>
          <p14:tracePt t="13208" x="9134475" y="3009900"/>
          <p14:tracePt t="13227" x="9134475" y="2776538"/>
          <p14:tracePt t="13246" x="9134475" y="2589213"/>
          <p14:tracePt t="13259" x="9134475" y="2554288"/>
          <p14:tracePt t="13277" x="9109075" y="2347913"/>
          <p14:tracePt t="13292" x="9082088" y="2259013"/>
          <p14:tracePt t="13310" x="9028113" y="2125663"/>
          <p14:tracePt t="13326" x="9010650" y="2108200"/>
          <p14:tracePt t="13342" x="8939213" y="2000250"/>
          <p14:tracePt t="13359" x="8920163" y="1982788"/>
          <p14:tracePt t="13376" x="8796338" y="1884363"/>
          <p14:tracePt t="13392" x="8599488" y="1751013"/>
          <p14:tracePt t="13409" x="8518525" y="1704975"/>
          <p14:tracePt t="13426" x="8313738" y="1616075"/>
          <p14:tracePt t="13443" x="8232775" y="1589088"/>
          <p14:tracePt t="13459" x="8054975" y="1509713"/>
          <p14:tracePt t="13477" x="8001000" y="1490663"/>
          <p14:tracePt t="13493" x="7786688" y="1446213"/>
          <p14:tracePt t="13510" x="7705725" y="1428750"/>
          <p14:tracePt t="13527" x="7394575" y="1366838"/>
          <p14:tracePt t="13547" x="7180263" y="1339850"/>
          <p14:tracePt t="13560" x="7099300" y="1330325"/>
          <p14:tracePt t="13577" x="6929438" y="1322388"/>
          <p14:tracePt t="13601" x="6858000" y="1322388"/>
          <p14:tracePt t="13610" x="6688138" y="1322388"/>
          <p14:tracePt t="13627" x="6599238" y="1322388"/>
          <p14:tracePt t="13643" x="6375400" y="1339850"/>
          <p14:tracePt t="13667" x="6313488" y="1347788"/>
          <p14:tracePt t="13686" x="6099175" y="1384300"/>
          <p14:tracePt t="13699" x="6018213" y="1401763"/>
          <p14:tracePt t="13717" x="5857875" y="1446213"/>
          <p14:tracePt t="13730" x="5776913" y="1465263"/>
          <p14:tracePt t="13750" x="5562600" y="1544638"/>
          <p14:tracePt t="13762" x="5483225" y="1562100"/>
          <p14:tracePt t="13781" x="5313363" y="1633538"/>
          <p14:tracePt t="13795" x="5268913" y="1652588"/>
          <p14:tracePt t="13812" x="5160963" y="1687513"/>
          <p14:tracePt t="13827" x="5133975" y="1714500"/>
          <p14:tracePt t="13844" x="5062538" y="1751013"/>
          <p14:tracePt t="13861" x="5045075" y="1776413"/>
          <p14:tracePt t="13877" x="5010150" y="1795463"/>
          <p14:tracePt t="13894" x="4983163" y="1822450"/>
          <p14:tracePt t="13911" x="4956175" y="1857375"/>
          <p14:tracePt t="13928" x="4938713" y="1874838"/>
          <p14:tracePt t="13944" x="4894263" y="1919288"/>
          <p14:tracePt t="13961" x="4848225" y="1965325"/>
          <p14:tracePt t="13978" x="4830763" y="1973263"/>
          <p14:tracePt t="13994" x="4803775" y="2027238"/>
          <p14:tracePt t="14011" x="4803775" y="2036763"/>
          <p14:tracePt t="14028" x="4795838" y="2054225"/>
          <p14:tracePt t="14048" x="4786313" y="2089150"/>
          <p14:tracePt t="14077" x="4786313" y="2125663"/>
          <p14:tracePt t="14095" x="4786313" y="2143125"/>
          <p14:tracePt t="14114" x="4786313" y="2152650"/>
          <p14:tracePt t="14127" x="4786313" y="2170113"/>
          <p14:tracePt t="14144" x="4786313" y="2197100"/>
          <p14:tracePt t="14156" x="4786313" y="2214563"/>
          <p14:tracePt t="14175" x="4786313" y="2259013"/>
          <p14:tracePt t="14188" x="4795838" y="2268538"/>
          <p14:tracePt t="14207" x="4803775" y="2303463"/>
          <p14:tracePt t="14220" x="4803775" y="2330450"/>
          <p14:tracePt t="14238" x="4822825" y="2366963"/>
          <p14:tracePt t="14250" x="4830763" y="2374900"/>
          <p14:tracePt t="14269" x="4867275" y="2428875"/>
          <p14:tracePt t="14280" x="4875213" y="2446338"/>
          <p14:tracePt t="14299" x="4911725" y="2490788"/>
          <p14:tracePt t="14312" x="4919663" y="2500313"/>
          <p14:tracePt t="14329" x="4956175" y="2544763"/>
          <p14:tracePt t="14349" x="4991100" y="2581275"/>
          <p14:tracePt t="14362" x="5000625" y="2608263"/>
          <p14:tracePt t="14380" x="5010150" y="2608263"/>
          <p14:tracePt t="14406" x="5018088" y="2625725"/>
          <p14:tracePt t="14438" x="5037138" y="2633663"/>
          <p14:tracePt t="14477" x="5045075" y="2643188"/>
          <p14:tracePt t="14489" x="5054600" y="2643188"/>
          <p14:tracePt t="14550" x="5054600" y="2652713"/>
          <p14:tracePt t="14673" x="5062538" y="2652713"/>
          <p14:tracePt t="14913" x="5062538" y="2660650"/>
        </p14:tracePtLst>
      </p14:laserTrace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General Replicated Algorithm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1" y="170183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input I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1" y="2316691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 should be followed by 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EditInput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EditNotified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EditObserved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EditDisplayed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291924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replica, I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EditSent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 Others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1" y="4469618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EditReceived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001" y="5055571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EditNotified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EditObserved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EditDisplayed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0999" y="5641524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replica, R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EditSent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4267200" y="5705623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6600" y="1168437"/>
            <a:ext cx="2209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UI Thread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396574" y="3962400"/>
            <a:ext cx="2209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Receiving Thread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053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54"/>
    </mc:Choice>
    <mc:Fallback xmlns="">
      <p:transition spd="slow" advTm="112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3A86A75C-4F4B-4683-9AE1-C65F6400EC91}">
      <p14:laserTraceLst xmlns:p14="http://schemas.microsoft.com/office/powerpoint/2010/main">
        <p14:tracePtLst>
          <p14:tracePt t="3890" x="5062538" y="2670175"/>
          <p14:tracePt t="3932" x="5054600" y="2670175"/>
          <p14:tracePt t="4056" x="5062538" y="2670175"/>
          <p14:tracePt t="4409" x="5062538" y="2660650"/>
          <p14:tracePt t="4421" x="5054600" y="2652713"/>
          <p14:tracePt t="4439" x="5027613" y="2643188"/>
          <p14:tracePt t="4452" x="5010150" y="2643188"/>
          <p14:tracePt t="4471" x="4929188" y="2616200"/>
          <p14:tracePt t="4483" x="4884738" y="2608263"/>
          <p14:tracePt t="4501" x="4768850" y="2571750"/>
          <p14:tracePt t="4514" x="4705350" y="2571750"/>
          <p14:tracePt t="4533" x="4633913" y="2562225"/>
          <p14:tracePt t="4543" x="4598988" y="2562225"/>
          <p14:tracePt t="4563" x="4510088" y="2562225"/>
          <p14:tracePt t="4575" x="4446588" y="2562225"/>
          <p14:tracePt t="4600" x="4340225" y="2562225"/>
          <p14:tracePt t="4615" x="4286250" y="2562225"/>
          <p14:tracePt t="4632" x="4170363" y="2562225"/>
          <p14:tracePt t="4650" x="4116388" y="2571750"/>
          <p14:tracePt t="4665" x="4054475" y="2571750"/>
          <p14:tracePt t="4682" x="4037013" y="2581275"/>
          <p14:tracePt t="4700" x="4027488" y="2589213"/>
          <p14:tracePt t="4724" x="4017963" y="2589213"/>
          <p14:tracePt t="4832" x="4010025" y="2589213"/>
          <p14:tracePt t="4845" x="4000500" y="2598738"/>
          <p14:tracePt t="5064" x="4010025" y="2598738"/>
          <p14:tracePt t="5082" x="4017963" y="2598738"/>
          <p14:tracePt t="5113" x="4054475" y="2589213"/>
          <p14:tracePt t="5125" x="4071938" y="2581275"/>
          <p14:tracePt t="5144" x="4108450" y="2562225"/>
          <p14:tracePt t="5163" x="4143375" y="2544763"/>
          <p14:tracePt t="5175" x="4152900" y="2544763"/>
          <p14:tracePt t="5195" x="4187825" y="2536825"/>
          <p14:tracePt t="5207" x="4214813" y="2527300"/>
          <p14:tracePt t="5227" x="4286250" y="2509838"/>
          <p14:tracePt t="5239" x="4313238" y="2500313"/>
          <p14:tracePt t="5257" x="4357688" y="2490788"/>
          <p14:tracePt t="5270" x="4384675" y="2490788"/>
          <p14:tracePt t="5290" x="4429125" y="2482850"/>
          <p14:tracePt t="5301" x="4456113" y="2473325"/>
          <p14:tracePt t="5320" x="4537075" y="2473325"/>
          <p14:tracePt t="5334" x="4581525" y="2473325"/>
          <p14:tracePt t="5351" x="4660900" y="2465388"/>
          <p14:tracePt t="5369" x="4687888" y="2465388"/>
          <p14:tracePt t="5384" x="4759325" y="2446338"/>
          <p14:tracePt t="5401" x="4776788" y="2446338"/>
          <p14:tracePt t="5419" x="4830763" y="2438400"/>
          <p14:tracePt t="5436" x="4867275" y="2428875"/>
          <p14:tracePt t="5451" x="4919663" y="2428875"/>
          <p14:tracePt t="5468" x="4946650" y="2428875"/>
          <p14:tracePt t="5485" x="4973638" y="2428875"/>
          <p14:tracePt t="5502" x="4991100" y="2428875"/>
          <p14:tracePt t="5520" x="5037138" y="2428875"/>
          <p14:tracePt t="5538" x="5099050" y="2428875"/>
          <p14:tracePt t="5552" x="5116513" y="2428875"/>
          <p14:tracePt t="5571" x="5170488" y="2428875"/>
          <p14:tracePt t="5585" x="5187950" y="2428875"/>
          <p14:tracePt t="5602" x="5241925" y="2438400"/>
          <p14:tracePt t="5620" x="5268913" y="2438400"/>
          <p14:tracePt t="5635" x="5313363" y="2455863"/>
          <p14:tracePt t="5652" x="5340350" y="2465388"/>
          <p14:tracePt t="5670" x="5394325" y="2473325"/>
          <p14:tracePt t="5686" x="5419725" y="2473325"/>
          <p14:tracePt t="5705" x="5429250" y="2473325"/>
          <p14:tracePt t="5720" x="5429250" y="2482850"/>
          <p14:tracePt t="5736" x="5438775" y="2482850"/>
          <p14:tracePt t="5752" x="5456238" y="2490788"/>
          <p14:tracePt t="5770" x="5491163" y="2500313"/>
          <p14:tracePt t="5786" x="5518150" y="2509838"/>
          <p14:tracePt t="5803" x="5581650" y="2544763"/>
          <p14:tracePt t="5822" x="5634038" y="2554288"/>
          <p14:tracePt t="5836" x="5653088" y="2562225"/>
          <p14:tracePt t="5853" x="5680075" y="2581275"/>
          <p14:tracePt t="5870" x="5697538" y="2589213"/>
          <p14:tracePt t="5886" x="5741988" y="2598738"/>
          <p14:tracePt t="5903" x="5751513" y="2608263"/>
          <p14:tracePt t="5920" x="5803900" y="2625725"/>
          <p14:tracePt t="5947" x="5840413" y="2633663"/>
          <p14:tracePt t="5960" x="5857875" y="2643188"/>
          <p14:tracePt t="5980" x="5894388" y="2660650"/>
          <p14:tracePt t="6010" x="5911850" y="2660650"/>
          <p14:tracePt t="6030" x="5929313" y="2670175"/>
          <p14:tracePt t="6041" x="5929313" y="2679700"/>
          <p14:tracePt t="6060" x="5946775" y="2679700"/>
          <p14:tracePt t="6091" x="5965825" y="2679700"/>
          <p14:tracePt t="6104" x="5973763" y="2687638"/>
          <p14:tracePt t="6122" x="5991225" y="2697163"/>
          <p14:tracePt t="6150" x="6000750" y="2697163"/>
          <p14:tracePt t="6214" x="6010275" y="2697163"/>
          <p14:tracePt t="6322" x="6027738" y="2697163"/>
          <p14:tracePt t="6373" x="6045200" y="2697163"/>
          <p14:tracePt t="6385" x="6054725" y="2697163"/>
          <p14:tracePt t="6447" x="6062663" y="2697163"/>
          <p14:tracePt t="6562" x="6072188" y="2697163"/>
          <p14:tracePt t="6594" x="6081713" y="2687638"/>
          <p14:tracePt t="6704" x="6081713" y="2697163"/>
          <p14:tracePt t="6730" x="6081713" y="2705100"/>
          <p14:tracePt t="6748" x="6062663" y="2732088"/>
          <p14:tracePt t="6767" x="6045200" y="2759075"/>
          <p14:tracePt t="6781" x="6027738" y="2786063"/>
          <p14:tracePt t="6798" x="6010275" y="2822575"/>
          <p14:tracePt t="6811" x="6000750" y="2840038"/>
          <p14:tracePt t="6831" x="5946775" y="2946400"/>
          <p14:tracePt t="6842" x="5919788" y="3009900"/>
          <p14:tracePt t="6861" x="5840413" y="3125788"/>
          <p14:tracePt t="6874" x="5822950" y="3170238"/>
          <p14:tracePt t="6892" x="5776913" y="3251200"/>
          <p14:tracePt t="6905" x="5768975" y="3276600"/>
          <p14:tracePt t="6924" x="5741988" y="3367088"/>
          <p14:tracePt t="6936" x="5732463" y="3411538"/>
          <p14:tracePt t="6955" x="5705475" y="3536950"/>
          <p14:tracePt t="6966" x="5688013" y="3581400"/>
          <p14:tracePt t="6987" x="5670550" y="3687763"/>
          <p14:tracePt t="6998" x="5661025" y="3732213"/>
          <p14:tracePt t="7018" x="5653088" y="3768725"/>
          <p14:tracePt t="7030" x="5643563" y="3795713"/>
          <p14:tracePt t="7048" x="5634038" y="3848100"/>
          <p14:tracePt t="7061" x="5626100" y="3867150"/>
          <p14:tracePt t="7081" x="5616575" y="3911600"/>
          <p14:tracePt t="7093" x="5608638" y="3929063"/>
          <p14:tracePt t="7112" x="5608638" y="3956050"/>
          <p14:tracePt t="7141" x="5608638" y="3965575"/>
          <p14:tracePt t="7160" x="5599113" y="3973513"/>
          <p14:tracePt t="7223" x="5599113" y="3983038"/>
          <p14:tracePt t="7235" x="5599113" y="3990975"/>
          <p14:tracePt t="7255" x="5589588" y="4010025"/>
          <p14:tracePt t="7282" x="5589588" y="4017963"/>
          <p14:tracePt t="7301" x="5589588" y="4027488"/>
          <p14:tracePt t="7314" x="5589588" y="4037013"/>
          <p14:tracePt t="7333" x="5589588" y="4044950"/>
          <p14:tracePt t="7344" x="5589588" y="4054475"/>
          <p14:tracePt t="7375" x="5589588" y="4062413"/>
          <p14:tracePt t="7393" x="5599113" y="4081463"/>
          <p14:tracePt t="7406" x="5599113" y="4089400"/>
          <p14:tracePt t="7615" x="5599113" y="410845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134752" y="1141809"/>
            <a:ext cx="2880612" cy="457319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3" name="Rectangle 22"/>
          <p:cNvSpPr/>
          <p:nvPr/>
        </p:nvSpPr>
        <p:spPr>
          <a:xfrm>
            <a:off x="3048000" y="1143000"/>
            <a:ext cx="5334000" cy="327779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Collaborative Architectures: Centralized vs Replicated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5905500" y="1218406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3109212" y="1218406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615439" y="3048794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3585462" y="1600200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42" name="Straight Arrow Connector 41"/>
          <p:cNvCxnSpPr>
            <a:stCxn id="41" idx="2"/>
          </p:cNvCxnSpPr>
          <p:nvPr/>
        </p:nvCxnSpPr>
        <p:spPr>
          <a:xfrm>
            <a:off x="4309362" y="2438400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6396739" y="3048000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6366762" y="1599406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45" name="Straight Arrow Connector 44"/>
          <p:cNvCxnSpPr>
            <a:stCxn id="44" idx="2"/>
          </p:cNvCxnSpPr>
          <p:nvPr/>
        </p:nvCxnSpPr>
        <p:spPr>
          <a:xfrm>
            <a:off x="7090662" y="2437606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5068094" y="3471931"/>
            <a:ext cx="1298668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Oval 46"/>
          <p:cNvSpPr/>
          <p:nvPr/>
        </p:nvSpPr>
        <p:spPr>
          <a:xfrm>
            <a:off x="479898" y="4210422"/>
            <a:ext cx="2400300" cy="14274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/>
          <p:cNvSpPr/>
          <p:nvPr/>
        </p:nvSpPr>
        <p:spPr>
          <a:xfrm>
            <a:off x="457200" y="1295400"/>
            <a:ext cx="2399506" cy="1294606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/>
          <p:cNvSpPr/>
          <p:nvPr/>
        </p:nvSpPr>
        <p:spPr>
          <a:xfrm>
            <a:off x="479898" y="2677588"/>
            <a:ext cx="2400300" cy="1427418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986125" y="2972197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956148" y="1523603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52" name="Straight Arrow Connector 51"/>
          <p:cNvCxnSpPr>
            <a:stCxn id="51" idx="2"/>
          </p:cNvCxnSpPr>
          <p:nvPr/>
        </p:nvCxnSpPr>
        <p:spPr>
          <a:xfrm>
            <a:off x="1680048" y="2361803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1013687" y="4420791"/>
            <a:ext cx="1390261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1732342" y="3810397"/>
            <a:ext cx="794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3276600" y="5105400"/>
            <a:ext cx="5410200" cy="9577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What are these architectures, what are their pros and cons?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306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713"/>
    </mc:Choice>
    <mc:Fallback xmlns="">
      <p:transition spd="slow" advTm="107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3" grpId="0" animBg="1"/>
      <p:bldP spid="44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3" grpId="0" animBg="1"/>
      <p:bldP spid="55" grpId="0" animBg="1"/>
    </p:bldLst>
  </p:timing>
  <p:extLst mod="1">
    <p:ext uri="{3A86A75C-4F4B-4683-9AE1-C65F6400EC91}">
      <p14:laserTraceLst xmlns:p14="http://schemas.microsoft.com/office/powerpoint/2010/main">
        <p14:tracePtLst>
          <p14:tracePt t="5627" x="7643813" y="4322763"/>
          <p14:tracePt t="5659" x="7634288" y="4322763"/>
          <p14:tracePt t="5678" x="7599363" y="4303713"/>
          <p14:tracePt t="5690" x="7581900" y="4295775"/>
          <p14:tracePt t="5710" x="7537450" y="4268788"/>
          <p14:tracePt t="5721" x="7518400" y="4268788"/>
          <p14:tracePt t="5740" x="7466013" y="4241800"/>
          <p14:tracePt t="5759" x="7412038" y="4224338"/>
          <p14:tracePt t="5769" x="7394575" y="4214813"/>
          <p14:tracePt t="5790" x="7331075" y="4197350"/>
          <p14:tracePt t="5800" x="7269163" y="4187825"/>
          <p14:tracePt t="5820" x="7153275" y="4160838"/>
          <p14:tracePt t="5832" x="7072313" y="4143375"/>
          <p14:tracePt t="5851" x="6823075" y="4071938"/>
          <p14:tracePt t="5863" x="6724650" y="4044950"/>
          <p14:tracePt t="5883" x="6456363" y="3990975"/>
          <p14:tracePt t="5894" x="6340475" y="3965575"/>
          <p14:tracePt t="5913" x="6089650" y="3911600"/>
          <p14:tracePt t="5925" x="5991225" y="3875088"/>
          <p14:tracePt t="5944" x="5688013" y="3813175"/>
          <p14:tracePt t="5962" x="5295900" y="3705225"/>
          <p14:tracePt t="5973" x="5180013" y="3679825"/>
          <p14:tracePt t="5993" x="4894263" y="3608388"/>
          <p14:tracePt t="6006" x="4795838" y="3589338"/>
          <p14:tracePt t="6032" x="4768850" y="3571875"/>
          <p14:tracePt t="6045" x="4687888" y="3554413"/>
          <p14:tracePt t="6056" x="4608513" y="3536950"/>
          <p14:tracePt t="6072" x="4527550" y="3517900"/>
          <p14:tracePt t="6090" x="4367213" y="3482975"/>
          <p14:tracePt t="6120" x="4197350" y="3446463"/>
          <p14:tracePt t="6130" x="4116388" y="3419475"/>
          <p14:tracePt t="6148" x="3929063" y="3384550"/>
          <p14:tracePt t="6168" x="3660775" y="3340100"/>
          <p14:tracePt t="6180" x="3598863" y="3330575"/>
          <p14:tracePt t="6194" x="3527425" y="3322638"/>
          <p14:tracePt t="6213" x="3402013" y="3303588"/>
          <p14:tracePt t="6231" x="3295650" y="3286125"/>
          <p14:tracePt t="6243" x="3259138" y="3276600"/>
          <p14:tracePt t="6261" x="3108325" y="3259138"/>
          <p14:tracePt t="6274" x="3054350" y="3251200"/>
          <p14:tracePt t="6293" x="2884488" y="3224213"/>
          <p14:tracePt t="6306" x="2822575" y="3214688"/>
          <p14:tracePt t="6323" x="2670175" y="3197225"/>
          <p14:tracePt t="6340" x="2589213" y="3187700"/>
          <p14:tracePt t="6357" x="2465388" y="3160713"/>
          <p14:tracePt t="6373" x="2401888" y="3143250"/>
          <p14:tracePt t="6390" x="2295525" y="3133725"/>
          <p14:tracePt t="6407" x="2232025" y="3125788"/>
          <p14:tracePt t="6423" x="2170113" y="3108325"/>
          <p14:tracePt t="6440" x="2143125" y="3108325"/>
          <p14:tracePt t="6457" x="2133600" y="3098800"/>
          <p14:tracePt t="6474" x="2125663" y="3098800"/>
          <p14:tracePt t="6496" x="2133600" y="3098800"/>
          <p14:tracePt t="6763" x="2133600" y="3081338"/>
          <p14:tracePt t="6773" x="2125663" y="3062288"/>
          <p14:tracePt t="6793" x="2125663" y="3044825"/>
          <p14:tracePt t="6821" x="2125663" y="3027363"/>
          <p14:tracePt t="6832" x="2116138" y="3009900"/>
          <p14:tracePt t="6844" x="2098675" y="3000375"/>
          <p14:tracePt t="6872" x="2081213" y="2965450"/>
          <p14:tracePt t="6890" x="2062163" y="2955925"/>
          <p14:tracePt t="6916" x="2062163" y="2946400"/>
          <p14:tracePt t="6934" x="2054225" y="2946400"/>
          <p14:tracePt t="6954" x="2054225" y="2938463"/>
          <p14:tracePt t="6965" x="2044700" y="2938463"/>
          <p14:tracePt t="6984" x="2017713" y="2919413"/>
          <p14:tracePt t="6996" x="2009775" y="2911475"/>
          <p14:tracePt t="7015" x="1946275" y="2884488"/>
          <p14:tracePt t="7027" x="1938338" y="2874963"/>
          <p14:tracePt t="7048" x="1884363" y="2847975"/>
          <p14:tracePt t="7061" x="1866900" y="2840038"/>
          <p14:tracePt t="7079" x="1822450" y="2813050"/>
          <p14:tracePt t="7090" x="1803400" y="2813050"/>
          <p14:tracePt t="7111" x="1758950" y="2795588"/>
          <p14:tracePt t="7122" x="1741488" y="2795588"/>
          <p14:tracePt t="7141" x="1679575" y="2786063"/>
          <p14:tracePt t="7152" x="1670050" y="2786063"/>
          <p14:tracePt t="7172" x="1625600" y="2768600"/>
          <p14:tracePt t="7184" x="1598613" y="2768600"/>
          <p14:tracePt t="7202" x="1554163" y="2759075"/>
          <p14:tracePt t="7216" x="1536700" y="2759075"/>
          <p14:tracePt t="7235" x="1473200" y="2759075"/>
          <p14:tracePt t="7247" x="1446213" y="2759075"/>
          <p14:tracePt t="7266" x="1384300" y="2776538"/>
          <p14:tracePt t="7280" x="1339850" y="2786063"/>
          <p14:tracePt t="7298" x="1268413" y="2822575"/>
          <p14:tracePt t="7311" x="1223963" y="2840038"/>
          <p14:tracePt t="7331" x="1179513" y="2874963"/>
          <p14:tracePt t="7361" x="1152525" y="2894013"/>
          <p14:tracePt t="7374" x="1143000" y="2919413"/>
          <p14:tracePt t="7392" x="1108075" y="2973388"/>
          <p14:tracePt t="7403" x="1098550" y="3000375"/>
          <p14:tracePt t="7422" x="1071563" y="3044825"/>
          <p14:tracePt t="7434" x="1054100" y="3062288"/>
          <p14:tracePt t="7454" x="1036638" y="3116263"/>
          <p14:tracePt t="7485" x="1027113" y="3160713"/>
          <p14:tracePt t="7504" x="1017588" y="3224213"/>
          <p14:tracePt t="7517" x="1017588" y="3232150"/>
          <p14:tracePt t="7534" x="1017588" y="3295650"/>
          <p14:tracePt t="7547" x="1027113" y="3313113"/>
          <p14:tracePt t="7565" x="1044575" y="3384550"/>
          <p14:tracePt t="7578" x="1062038" y="3402013"/>
          <p14:tracePt t="7626" x="1089025" y="3438525"/>
          <p14:tracePt t="7631" x="1098550" y="3455988"/>
          <p14:tracePt t="7644" x="1125538" y="3465513"/>
          <p14:tracePt t="7661" x="1196975" y="3527425"/>
          <p14:tracePt t="7678" x="1223963" y="3554413"/>
          <p14:tracePt t="7695" x="1312863" y="3608388"/>
          <p14:tracePt t="7712" x="1322388" y="3608388"/>
          <p14:tracePt t="7728" x="1366838" y="3633788"/>
          <p14:tracePt t="7745" x="1393825" y="3643313"/>
          <p14:tracePt t="7761" x="1446213" y="3660775"/>
          <p14:tracePt t="7778" x="1482725" y="3660775"/>
          <p14:tracePt t="7795" x="1562100" y="3687763"/>
          <p14:tracePt t="7811" x="1589088" y="3687763"/>
          <p14:tracePt t="7828" x="1660525" y="3697288"/>
          <p14:tracePt t="7847" x="1731963" y="3697288"/>
          <p14:tracePt t="7862" x="1776413" y="3705225"/>
          <p14:tracePt t="7880" x="1866900" y="3705225"/>
          <p14:tracePt t="7895" x="1901825" y="3705225"/>
          <p14:tracePt t="7912" x="1973263" y="3705225"/>
          <p14:tracePt t="7930" x="2009775" y="3705225"/>
          <p14:tracePt t="7945" x="2071688" y="3697288"/>
          <p14:tracePt t="7962" x="2098675" y="3687763"/>
          <p14:tracePt t="7979" x="2125663" y="3679825"/>
          <p14:tracePt t="7995" x="2187575" y="3652838"/>
          <p14:tracePt t="8012" x="2214563" y="3643313"/>
          <p14:tracePt t="8030" x="2241550" y="3625850"/>
          <p14:tracePt t="8046" x="2259013" y="3598863"/>
          <p14:tracePt t="8062" x="2330450" y="3509963"/>
          <p14:tracePt t="8079" x="2374900" y="3446463"/>
          <p14:tracePt t="8096" x="2428875" y="3340100"/>
          <p14:tracePt t="8132" x="2554288" y="3098800"/>
          <p14:tracePt t="8147" x="2598738" y="2973388"/>
          <p14:tracePt t="8161" x="2608263" y="2928938"/>
          <p14:tracePt t="8178" x="2643188" y="2786063"/>
          <p14:tracePt t="8191" x="2670175" y="2724150"/>
          <p14:tracePt t="8210" x="2687638" y="2465388"/>
          <p14:tracePt t="8222" x="2705100" y="2374900"/>
          <p14:tracePt t="8242" x="2705100" y="2187575"/>
          <p14:tracePt t="8255" x="2705100" y="2108200"/>
          <p14:tracePt t="8274" x="2697163" y="1884363"/>
          <p14:tracePt t="8286" x="2697163" y="1822450"/>
          <p14:tracePt t="8306" x="2697163" y="1758950"/>
          <p14:tracePt t="8319" x="2697163" y="1731963"/>
          <p14:tracePt t="8337" x="2697163" y="1643063"/>
          <p14:tracePt t="8368" x="2697163" y="1571625"/>
          <p14:tracePt t="8411" x="2679700" y="1536700"/>
          <p14:tracePt t="8431" x="2660650" y="1482725"/>
          <p14:tracePt t="8443" x="2660650" y="1465263"/>
          <p14:tracePt t="8462" x="2652713" y="1446213"/>
          <p14:tracePt t="8474" x="2643188" y="1446213"/>
          <p14:tracePt t="8493" x="2616200" y="1401763"/>
          <p14:tracePt t="8506" x="2608263" y="1393825"/>
          <p14:tracePt t="8524" x="2581275" y="1357313"/>
          <p14:tracePt t="8552" x="2536825" y="1322388"/>
          <p14:tracePt t="8571" x="2490788" y="1303338"/>
          <p14:tracePt t="8583" x="2465388" y="1303338"/>
          <p14:tracePt t="8602" x="2411413" y="1295400"/>
          <p14:tracePt t="8614" x="2384425" y="1285875"/>
          <p14:tracePt t="8634" x="2295525" y="1285875"/>
          <p14:tracePt t="8646" x="2259013" y="1285875"/>
          <p14:tracePt t="8665" x="2152650" y="1285875"/>
          <p14:tracePt t="8677" x="2116138" y="1295400"/>
          <p14:tracePt t="8698" x="2054225" y="1312863"/>
          <p14:tracePt t="8711" x="2017713" y="1322388"/>
          <p14:tracePt t="8728" x="1938338" y="1339850"/>
          <p14:tracePt t="8741" x="1919288" y="1357313"/>
          <p14:tracePt t="8761" x="1839913" y="1374775"/>
          <p14:tracePt t="8771" x="1830388" y="1384300"/>
          <p14:tracePt t="8791" x="1776413" y="1411288"/>
          <p14:tracePt t="8811" x="1768475" y="1419225"/>
          <p14:tracePt t="8822" x="1758950" y="1428750"/>
          <p14:tracePt t="8851" x="1731963" y="1446213"/>
          <p14:tracePt t="8868" x="1704975" y="1490663"/>
          <p14:tracePt t="8886" x="1697038" y="1536700"/>
          <p14:tracePt t="8899" x="1687513" y="1554163"/>
          <p14:tracePt t="8918" x="1670050" y="1598613"/>
          <p14:tracePt t="8932" x="1660525" y="1633538"/>
          <p14:tracePt t="8949" x="1643063" y="1687513"/>
          <p14:tracePt t="8960" x="1643063" y="1697038"/>
          <p14:tracePt t="8979" x="1616075" y="1731963"/>
          <p14:tracePt t="8991" x="1608138" y="1758950"/>
          <p14:tracePt t="9011" x="1581150" y="1803400"/>
          <p14:tracePt t="9022" x="1571625" y="1822450"/>
          <p14:tracePt t="9041" x="1562100" y="1874838"/>
          <p14:tracePt t="9061" x="1554163" y="1901825"/>
          <p14:tracePt t="9091" x="1554163" y="1928813"/>
          <p14:tracePt t="9102" x="1562100" y="1946275"/>
          <p14:tracePt t="9136" x="1598613" y="2000250"/>
          <p14:tracePt t="9152" x="1643063" y="2054225"/>
          <p14:tracePt t="9164" x="1670050" y="2071688"/>
          <p14:tracePt t="9192" x="1687513" y="2098675"/>
          <p14:tracePt t="9203" x="1704975" y="2116138"/>
          <p14:tracePt t="9215" x="1724025" y="2152650"/>
          <p14:tracePt t="9227" x="1751013" y="2205038"/>
          <p14:tracePt t="9247" x="1795463" y="2312988"/>
          <p14:tracePt t="9261" x="1803400" y="2357438"/>
          <p14:tracePt t="9281" x="1822450" y="2500313"/>
          <p14:tracePt t="9292" x="1830388" y="2554288"/>
          <p14:tracePt t="9311" x="1857375" y="2724150"/>
          <p14:tracePt t="9322" x="1857375" y="2795588"/>
          <p14:tracePt t="9342" x="1857375" y="2946400"/>
          <p14:tracePt t="9354" x="1857375" y="2982913"/>
          <p14:tracePt t="9373" x="1866900" y="3170238"/>
          <p14:tracePt t="9385" x="1866900" y="3241675"/>
          <p14:tracePt t="9403" x="1893888" y="3394075"/>
          <p14:tracePt t="9417" x="1901825" y="3473450"/>
          <p14:tracePt t="9435" x="1919288" y="3536950"/>
          <p14:tracePt t="9453" x="1928813" y="3598863"/>
          <p14:tracePt t="9481" x="1946275" y="3679825"/>
          <p14:tracePt t="9499" x="1955800" y="3751263"/>
          <p14:tracePt t="9512" x="1965325" y="3803650"/>
          <p14:tracePt t="9532" x="1973263" y="3884613"/>
          <p14:tracePt t="9543" x="1982788" y="3911600"/>
          <p14:tracePt t="9561" x="1990725" y="3983038"/>
          <p14:tracePt t="9574" x="1990725" y="4010025"/>
          <p14:tracePt t="9592" x="2000250" y="4037013"/>
          <p14:tracePt t="9626" x="2009775" y="4170363"/>
          <p14:tracePt t="9638" x="2017713" y="4224338"/>
          <p14:tracePt t="9658" x="2027238" y="4295775"/>
          <p14:tracePt t="9669" x="2036763" y="4322763"/>
          <p14:tracePt t="9687" x="2036763" y="4330700"/>
          <p14:tracePt t="9702" x="2036763" y="4340225"/>
          <p14:tracePt t="9733" x="2044700" y="4348163"/>
          <p14:tracePt t="9752" x="2044700" y="4394200"/>
          <p14:tracePt t="9764" x="2044700" y="4419600"/>
          <p14:tracePt t="9782" x="2044700" y="4473575"/>
          <p14:tracePt t="9795" x="2044700" y="4491038"/>
          <p14:tracePt t="9814" x="2054225" y="4518025"/>
          <p14:tracePt t="9826" x="2054225" y="4537075"/>
          <p14:tracePt t="9845" x="2054225" y="4562475"/>
          <p14:tracePt t="9879" x="2054225" y="4598988"/>
          <p14:tracePt t="80161" x="2044700" y="4581525"/>
          <p14:tracePt t="80297" x="2054225" y="4581525"/>
          <p14:tracePt t="80317" x="2089150" y="4616450"/>
          <p14:tracePt t="80329" x="2125663" y="4633913"/>
          <p14:tracePt t="80347" x="2214563" y="4697413"/>
          <p14:tracePt t="80362" x="2259013" y="4724400"/>
          <p14:tracePt t="80379" x="2419350" y="4830763"/>
          <p14:tracePt t="80392" x="2465388" y="4857750"/>
          <p14:tracePt t="80412" x="2581275" y="4946650"/>
          <p14:tracePt t="80423" x="2625725" y="4973638"/>
          <p14:tracePt t="80451" x="2652713" y="4991100"/>
          <p14:tracePt t="80462" x="2687638" y="5010150"/>
          <p14:tracePt t="80474" x="2732088" y="5027613"/>
          <p14:tracePt t="80486" x="2786063" y="5062538"/>
          <p14:tracePt t="80505" x="2990850" y="5170488"/>
          <p14:tracePt t="80518" x="3081338" y="5205413"/>
          <p14:tracePt t="80536" x="3179763" y="5259388"/>
          <p14:tracePt t="80549" x="3224213" y="5286375"/>
          <p14:tracePt t="80568" x="3313113" y="5322888"/>
          <p14:tracePt t="80581" x="3367088" y="5348288"/>
          <p14:tracePt t="80599" x="3509963" y="5411788"/>
          <p14:tracePt t="80612" x="3598863" y="5446713"/>
          <p14:tracePt t="80631" x="3724275" y="5473700"/>
          <p14:tracePt t="80658" x="3803650" y="5491163"/>
          <p14:tracePt t="80678" x="3884613" y="5483225"/>
          <p14:tracePt t="80691" x="3919538" y="5473700"/>
          <p14:tracePt t="80708" x="4037013" y="5411788"/>
          <p14:tracePt t="80721" x="4071938" y="5394325"/>
          <p14:tracePt t="80742" x="4179888" y="5322888"/>
          <p14:tracePt t="80752" x="4224338" y="5286375"/>
          <p14:tracePt t="80771" x="4303713" y="5214938"/>
          <p14:tracePt t="80784" x="4348163" y="5180013"/>
          <p14:tracePt t="80803" x="4510088" y="4965700"/>
          <p14:tracePt t="80816" x="4581525" y="4867275"/>
          <p14:tracePt t="80834" x="4732338" y="4581525"/>
          <p14:tracePt t="80847" x="4768850" y="4483100"/>
          <p14:tracePt t="80866" x="4830763" y="4375150"/>
          <p14:tracePt t="80879" x="4857750" y="4313238"/>
          <p14:tracePt t="80897" x="4902200" y="4232275"/>
          <p14:tracePt t="80912" x="4929188" y="4179888"/>
          <p14:tracePt t="80931" x="5018088" y="3965575"/>
          <p14:tracePt t="80946" x="5054600" y="3875088"/>
          <p14:tracePt t="80963" x="5099050" y="3751263"/>
          <p14:tracePt t="80981" x="5180013" y="3402013"/>
          <p14:tracePt t="80996" x="5197475" y="3313113"/>
          <p14:tracePt t="81013" x="5197475" y="3133725"/>
          <p14:tracePt t="81029" x="5197475" y="3009900"/>
          <p14:tracePt t="81046" x="5143500" y="2687638"/>
          <p14:tracePt t="81063" x="5133975" y="2633663"/>
          <p14:tracePt t="81081" x="5116513" y="2482850"/>
          <p14:tracePt t="81099" x="5108575" y="2482850"/>
          <p14:tracePt t="81148" x="5099050" y="2473325"/>
          <p14:tracePt t="81161" x="5089525" y="2465388"/>
          <p14:tracePt t="81213" x="5072063" y="2509838"/>
          <p14:tracePt t="81241" x="5062538" y="2536825"/>
          <p14:tracePt t="81259" x="5054600" y="2544763"/>
          <p14:tracePt t="81285" x="5037138" y="2562225"/>
          <p14:tracePt t="81303" x="5010150" y="2598738"/>
          <p14:tracePt t="81323" x="4973638" y="2643188"/>
          <p14:tracePt t="81335" x="4956175" y="2652713"/>
          <p14:tracePt t="81354" x="4919663" y="2714625"/>
          <p14:tracePt t="81367" x="4894263" y="2759075"/>
          <p14:tracePt t="81386" x="4840288" y="2813050"/>
          <p14:tracePt t="81397" x="4830763" y="2830513"/>
          <p14:tracePt t="81415" x="4795838" y="2867025"/>
          <p14:tracePt t="81448" x="4759325" y="2911475"/>
          <p14:tracePt t="81459" x="4741863" y="2928938"/>
          <p14:tracePt t="81478" x="4705350" y="2965450"/>
          <p14:tracePt t="81491" x="4697413" y="2990850"/>
          <p14:tracePt t="81509" x="4670425" y="3027363"/>
          <p14:tracePt t="81522" x="4670425" y="3036888"/>
          <p14:tracePt t="81542" x="4670425" y="3062288"/>
          <p14:tracePt t="81553" x="4670425" y="3081338"/>
          <p14:tracePt t="81572" x="4670425" y="3116263"/>
          <p14:tracePt t="81591" x="4670425" y="3133725"/>
          <p14:tracePt t="81603" x="4670425" y="3143250"/>
          <p14:tracePt t="81622" x="4670425" y="3160713"/>
          <p14:tracePt t="81663" x="4679950" y="3197225"/>
          <p14:tracePt t="81667" x="4697413" y="3241675"/>
          <p14:tracePt t="81682" x="4705350" y="3251200"/>
          <p14:tracePt t="81698" x="4724400" y="3268663"/>
          <p14:tracePt t="81715" x="4759325" y="3295650"/>
          <p14:tracePt t="81732" x="4803775" y="3322638"/>
          <p14:tracePt t="81749" x="4919663" y="3367088"/>
          <p14:tracePt t="81765" x="4991100" y="3394075"/>
          <p14:tracePt t="81782" x="5153025" y="3438525"/>
          <p14:tracePt t="81799" x="5232400" y="3455988"/>
          <p14:tracePt t="81815" x="5438775" y="3490913"/>
          <p14:tracePt t="81832" x="5537200" y="3500438"/>
          <p14:tracePt t="81849" x="5732463" y="3527425"/>
          <p14:tracePt t="81866" x="5751513" y="3536950"/>
          <p14:tracePt t="81882" x="5848350" y="3544888"/>
          <p14:tracePt t="81899" x="5884863" y="3544888"/>
          <p14:tracePt t="81916" x="6072188" y="3562350"/>
          <p14:tracePt t="81932" x="6224588" y="3589338"/>
          <p14:tracePt t="81949" x="6330950" y="3598863"/>
          <p14:tracePt t="81966" x="6375400" y="3608388"/>
          <p14:tracePt t="81983" x="6402388" y="3608388"/>
          <p14:tracePt t="81999" x="6438900" y="3608388"/>
          <p14:tracePt t="82016" x="6491288" y="3608388"/>
          <p14:tracePt t="82041" x="6500813" y="3608388"/>
          <p14:tracePt t="82062" x="6510338" y="3608388"/>
          <p14:tracePt t="82233" x="6510338" y="3598863"/>
          <p14:tracePt t="83394" x="6510338" y="3589338"/>
          <p14:tracePt t="83413" x="6518275" y="3562350"/>
          <p14:tracePt t="83424" x="6518275" y="3544888"/>
          <p14:tracePt t="83445" x="6527800" y="3517900"/>
          <p14:tracePt t="83457" x="6537325" y="3490913"/>
          <p14:tracePt t="83488" x="6545263" y="3357563"/>
          <p14:tracePt t="83508" x="6545263" y="3187700"/>
          <p14:tracePt t="83522" x="6545263" y="3089275"/>
          <p14:tracePt t="83555" x="6491288" y="2732088"/>
          <p14:tracePt t="83569" x="6456363" y="2446338"/>
          <p14:tracePt t="83588" x="6419850" y="2330450"/>
          <p14:tracePt t="83605" x="6384925" y="2133600"/>
          <p14:tracePt t="83628" x="6375400" y="2125663"/>
          <p14:tracePt t="83657" x="6357938" y="2098675"/>
          <p14:tracePt t="83688" x="6323013" y="2062163"/>
          <p14:tracePt t="83705" x="6134100" y="1965325"/>
          <p14:tracePt t="83722" x="6081713" y="1946275"/>
          <p14:tracePt t="83740" x="5894388" y="1928813"/>
          <p14:tracePt t="83772" x="5537200" y="1928813"/>
          <p14:tracePt t="83776" x="5276850" y="1938338"/>
          <p14:tracePt t="83807" x="5027613" y="1938338"/>
          <p14:tracePt t="83839" x="4714875" y="1938338"/>
          <p14:tracePt t="83849" x="4633913" y="1938338"/>
          <p14:tracePt t="83873" x="4465638" y="1938338"/>
          <p14:tracePt t="83904" x="4394200" y="1938338"/>
          <p14:tracePt t="83913" x="4384675" y="1938338"/>
          <p14:tracePt t="83939" x="4295775" y="1938338"/>
          <p14:tracePt t="83972" x="4071938" y="1946275"/>
          <p14:tracePt t="83975" x="4017963" y="1955800"/>
          <p14:tracePt t="84007" x="3857625" y="1955800"/>
          <p14:tracePt t="84038" x="3803650" y="1965325"/>
          <p14:tracePt t="84044" x="3795713" y="1965325"/>
          <p14:tracePt t="84088" x="3776663" y="1973263"/>
          <p14:tracePt t="84108" x="3759200" y="1990725"/>
          <p14:tracePt t="84139" x="3741738" y="2027238"/>
          <p14:tracePt t="84163" x="3732213" y="2044700"/>
          <p14:tracePt t="84183" x="3732213" y="2071688"/>
          <p14:tracePt t="84207" x="3741738" y="2089150"/>
          <p14:tracePt t="84242" x="3759200" y="2108200"/>
          <p14:tracePt t="84262" x="3776663" y="2116138"/>
          <p14:tracePt t="84312" x="3803650" y="2116138"/>
          <p14:tracePt t="86713" x="3803650" y="2108200"/>
          <p14:tracePt t="87014" x="3813175" y="2108200"/>
          <p14:tracePt t="87329" x="3830638" y="2108200"/>
          <p14:tracePt t="87340" x="3840163" y="2098675"/>
          <p14:tracePt t="87359" x="3884613" y="2098675"/>
          <p14:tracePt t="87391" x="4010025" y="2098675"/>
          <p14:tracePt t="87418" x="4071938" y="2098675"/>
          <p14:tracePt t="87450" x="4295775" y="2098675"/>
          <p14:tracePt t="87483" x="4562475" y="2108200"/>
          <p14:tracePt t="87487" x="4803775" y="2125663"/>
          <p14:tracePt t="87518" x="5214938" y="2170113"/>
          <p14:tracePt t="87550" x="5589588" y="2232025"/>
          <p14:tracePt t="87564" x="5643563" y="2251075"/>
          <p14:tracePt t="87595" x="5857875" y="2303463"/>
          <p14:tracePt t="87618" x="5919788" y="2312988"/>
          <p14:tracePt t="87666" x="6276975" y="2374900"/>
          <p14:tracePt t="87686" x="6323013" y="2384425"/>
          <p14:tracePt t="87717" x="6510338" y="2411413"/>
          <p14:tracePt t="87749" x="6688138" y="2438400"/>
          <p14:tracePt t="87754" x="6823075" y="2465388"/>
          <p14:tracePt t="87786" x="6938963" y="2473325"/>
          <p14:tracePt t="87818" x="7000875" y="2482850"/>
          <p14:tracePt t="87834" x="7018338" y="2482850"/>
          <p14:tracePt t="87969" x="7018338" y="2473325"/>
          <p14:tracePt t="87987" x="7027863" y="2455863"/>
          <p14:tracePt t="87999" x="7037388" y="2455863"/>
          <p14:tracePt t="88031" x="7045325" y="2446338"/>
          <p14:tracePt t="88054" x="7054850" y="2446338"/>
          <p14:tracePt t="88086" x="7062788" y="2428875"/>
          <p14:tracePt t="88127" x="7072313" y="2428875"/>
          <p14:tracePt t="90155" x="7062788" y="2428875"/>
          <p14:tracePt t="90237" x="7045325" y="2428875"/>
          <p14:tracePt t="90249" x="7037388" y="2419350"/>
          <p14:tracePt t="90269" x="7010400" y="2419350"/>
          <p14:tracePt t="90295" x="6983413" y="2419350"/>
          <p14:tracePt t="90326" x="6902450" y="2419350"/>
          <p14:tracePt t="90330" x="6858000" y="2419350"/>
          <p14:tracePt t="90361" x="6634163" y="2500313"/>
          <p14:tracePt t="90382" x="6456363" y="2571750"/>
          <p14:tracePt t="90395" x="6375400" y="2598738"/>
          <p14:tracePt t="90427" x="6170613" y="2697163"/>
          <p14:tracePt t="90443" x="5965825" y="2795588"/>
          <p14:tracePt t="90462" x="5875338" y="2840038"/>
          <p14:tracePt t="90495" x="5545138" y="3017838"/>
          <p14:tracePt t="90501" x="5456238" y="3062288"/>
          <p14:tracePt t="90529" x="5251450" y="3160713"/>
          <p14:tracePt t="90560" x="5010150" y="3295650"/>
          <p14:tracePt t="90569" x="4919663" y="3357563"/>
          <p14:tracePt t="90595" x="4902200" y="3375025"/>
          <p14:tracePt t="90627" x="4803775" y="3455988"/>
          <p14:tracePt t="90646" x="4795838" y="3482975"/>
          <p14:tracePt t="90669" x="4768850" y="3509963"/>
          <p14:tracePt t="90709" x="4741863" y="3544888"/>
          <p14:tracePt t="90729" x="4741863" y="3554413"/>
          <p14:tracePt t="90761" x="4687888" y="3616325"/>
          <p14:tracePt t="90779" x="4652963" y="3643313"/>
          <p14:tracePt t="90796" x="4625975" y="3652838"/>
          <p14:tracePt t="90827" x="4581525" y="3679825"/>
          <p14:tracePt t="90836" x="4537075" y="3705225"/>
          <p14:tracePt t="90863" x="4518025" y="3714750"/>
          <p14:tracePt t="90895" x="4500563" y="3724275"/>
          <p14:tracePt t="90915" x="4500563" y="3732213"/>
          <p14:tracePt t="90965" x="4500563" y="3741738"/>
          <p14:tracePt t="90988" x="4500563" y="3751263"/>
          <p14:tracePt t="91008" x="4537075" y="3759200"/>
          <p14:tracePt t="91030" x="4572000" y="3768725"/>
          <p14:tracePt t="91062" x="4705350" y="3786188"/>
          <p14:tracePt t="91070" x="4776788" y="3795713"/>
          <p14:tracePt t="91097" x="4803775" y="3795713"/>
          <p14:tracePt t="91129" x="4884738" y="3795713"/>
          <p14:tracePt t="91133" x="4956175" y="3795713"/>
          <p14:tracePt t="91165" x="5099050" y="3795713"/>
          <p14:tracePt t="91197" x="5224463" y="3803650"/>
          <p14:tracePt t="91230" x="5322888" y="3813175"/>
          <p14:tracePt t="91246" x="5384800" y="3813175"/>
          <p14:tracePt t="91265" x="5446713" y="3822700"/>
          <p14:tracePt t="91297" x="5599113" y="3840163"/>
          <p14:tracePt t="91307" x="5688013" y="3848100"/>
          <p14:tracePt t="91331" x="5715000" y="3848100"/>
          <p14:tracePt t="91363" x="5786438" y="3857625"/>
          <p14:tracePt t="91370" x="5857875" y="3857625"/>
          <p14:tracePt t="91398" x="5875338" y="3857625"/>
          <p14:tracePt t="91432" x="6027738" y="3867150"/>
          <p14:tracePt t="91466" x="6116638" y="3875088"/>
          <p14:tracePt t="91498" x="6188075" y="3884613"/>
          <p14:tracePt t="91512" x="6251575" y="3884613"/>
          <p14:tracePt t="91532" x="6259513" y="3884613"/>
          <p14:tracePt t="91601" x="6269038" y="3884613"/>
          <p14:tracePt t="91619" x="6276975" y="3884613"/>
          <p14:tracePt t="94688" x="6276975" y="3894138"/>
        </p14:tracePtLst>
      </p14:laserTraceLst>
    </p:ext>
  </p:extLs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Automatic General Centralized Algorithm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1" y="170183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input I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1" y="2316691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 should be followed by 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EditInput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EditForwarded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EditSent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to Master via Slave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5457494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EditReceived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000" y="604344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EditNotified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in Slave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EditDisplayed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6600" y="1168437"/>
            <a:ext cx="2209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Slave UI Thread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081316" y="4915676"/>
            <a:ext cx="2775626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Slave Receiving Thread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54330" y="360504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EditReceived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4330" y="4191000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should be followed by matching to Others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95600" y="3037656"/>
            <a:ext cx="3249929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Master Receiving Thread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457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1"/>
    </mc:Choice>
    <mc:Fallback xmlns="">
      <p:transition spd="slow" advTm="3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528164" y="1752600"/>
            <a:ext cx="1747380" cy="180658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Centralized and Replicated Model Sharing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52600" y="4156257"/>
            <a:ext cx="5105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Interprocess</a:t>
            </a:r>
            <a:r>
              <a:rPr lang="en-US" dirty="0" smtClean="0"/>
              <a:t> Communication </a:t>
            </a:r>
          </a:p>
          <a:p>
            <a:pPr algn="ctr"/>
            <a:r>
              <a:rPr lang="en-US" dirty="0" smtClean="0"/>
              <a:t>(Sockets, RMI, ..)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52599" y="3546657"/>
            <a:ext cx="3522945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Group Communication (Multicast)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52600" y="2937057"/>
            <a:ext cx="1799574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 Sharing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4772" y="1752600"/>
            <a:ext cx="1553228" cy="24036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52600" y="1752600"/>
            <a:ext cx="1775564" cy="11497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48200" y="5107816"/>
            <a:ext cx="3594709" cy="9577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Can assume language/compiler support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5081312"/>
            <a:ext cx="3594709" cy="9577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Goal is to reduce/eliminate the collaboration awareness in application code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78643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457"/>
    </mc:Choice>
    <mc:Fallback xmlns="">
      <p:transition spd="slow" advTm="198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  <p:extLst mod="1">
    <p:ext uri="{3A86A75C-4F4B-4683-9AE1-C65F6400EC91}">
      <p14:laserTraceLst xmlns:p14="http://schemas.microsoft.com/office/powerpoint/2010/main">
        <p14:tracePtLst>
          <p14:tracePt t="2345" x="5581650" y="4089400"/>
          <p14:tracePt t="2362" x="5581650" y="4081463"/>
          <p14:tracePt t="2489" x="5572125" y="4098925"/>
          <p14:tracePt t="2506" x="5554663" y="4133850"/>
          <p14:tracePt t="2519" x="5537200" y="4160838"/>
          <p14:tracePt t="2538" x="5518150" y="4205288"/>
          <p14:tracePt t="2564" x="5500688" y="4214813"/>
          <p14:tracePt t="2595" x="5456238" y="4340225"/>
          <p14:tracePt t="2601" x="5419725" y="4429125"/>
          <p14:tracePt t="2633" x="5367338" y="4562475"/>
          <p14:tracePt t="2664" x="5330825" y="4652963"/>
          <p14:tracePt t="2675" x="5330825" y="4670425"/>
          <p14:tracePt t="2699" x="5313363" y="4724400"/>
          <p14:tracePt t="2731" x="5286375" y="4813300"/>
          <p14:tracePt t="2736" x="5276850" y="4848225"/>
          <p14:tracePt t="2765" x="5259388" y="4894263"/>
          <p14:tracePt t="2815" x="5232400" y="5037138"/>
          <p14:tracePt t="2818" x="5232400" y="5062538"/>
          <p14:tracePt t="2838" x="5224463" y="5116513"/>
          <p14:tracePt t="2866" x="5224463" y="5143500"/>
          <p14:tracePt t="2900" x="5224463" y="5160963"/>
          <p14:tracePt t="2989" x="5232400" y="5160963"/>
          <p14:tracePt t="3008" x="5251450" y="5143500"/>
          <p14:tracePt t="3019" x="5268913" y="5143500"/>
          <p14:tracePt t="3049" x="5286375" y="5126038"/>
          <p14:tracePt t="3065" x="5303838" y="5116513"/>
          <p14:tracePt t="3098" x="5340350" y="5089525"/>
          <p14:tracePt t="3130" x="5394325" y="5027613"/>
          <p14:tracePt t="3149" x="5419725" y="4983163"/>
          <p14:tracePt t="3180" x="5456238" y="4911725"/>
          <p14:tracePt t="3200" x="5483225" y="4884738"/>
          <p14:tracePt t="3231" x="5500688" y="4840288"/>
          <p14:tracePt t="3263" x="5537200" y="4795838"/>
          <p14:tracePt t="3280" x="5545138" y="4776788"/>
          <p14:tracePt t="3311" x="5562600" y="4759325"/>
          <p14:tracePt t="3333" x="5581650" y="4741863"/>
          <p14:tracePt t="3365" x="5661025" y="4660900"/>
          <p14:tracePt t="3397" x="5697538" y="4633913"/>
          <p14:tracePt t="3401" x="5705475" y="4616450"/>
          <p14:tracePt t="3433" x="5732463" y="4598988"/>
          <p14:tracePt t="3465" x="5768975" y="4581525"/>
          <p14:tracePt t="3476" x="5776913" y="4572000"/>
          <p14:tracePt t="3574" x="5776913" y="4562475"/>
          <p14:tracePt t="3586" x="5776913" y="4554538"/>
          <p14:tracePt t="3605" x="5776913" y="4545013"/>
          <p14:tracePt t="3649" x="5759450" y="4537075"/>
          <p14:tracePt t="3669" x="5724525" y="4491038"/>
          <p14:tracePt t="3701" x="5599113" y="4429125"/>
          <p14:tracePt t="3733" x="5483225" y="4394200"/>
          <p14:tracePt t="3743" x="5456238" y="4384675"/>
          <p14:tracePt t="3775" x="5340350" y="4367213"/>
          <p14:tracePt t="3822" x="5232400" y="4340225"/>
          <p14:tracePt t="3856" x="5054600" y="4313238"/>
          <p14:tracePt t="3870" x="5027613" y="4303713"/>
          <p14:tracePt t="3901" x="4956175" y="4295775"/>
          <p14:tracePt t="3933" x="4830763" y="4286250"/>
          <p14:tracePt t="3936" x="4741863" y="4286250"/>
          <p14:tracePt t="3967" x="4598988" y="4276725"/>
          <p14:tracePt t="3999" x="4465638" y="4268788"/>
          <p14:tracePt t="4010" x="4438650" y="4268788"/>
          <p14:tracePt t="4042" x="4340225" y="4268788"/>
          <p14:tracePt t="4070" x="4295775" y="4268788"/>
          <p14:tracePt t="4101" x="4179888" y="4276725"/>
          <p14:tracePt t="4133" x="4000500" y="4322763"/>
          <p14:tracePt t="4142" x="3919538" y="4340225"/>
          <p14:tracePt t="4173" x="3741738" y="4394200"/>
          <p14:tracePt t="4203" x="3697288" y="4402138"/>
          <p14:tracePt t="4235" x="3446463" y="4483100"/>
          <p14:tracePt t="4266" x="3367088" y="4518025"/>
          <p14:tracePt t="4327" x="3357563" y="4527550"/>
          <p14:tracePt t="4340" x="3348038" y="4537075"/>
          <p14:tracePt t="4370" x="3340100" y="4562475"/>
          <p14:tracePt t="4401" x="3330575" y="4589463"/>
          <p14:tracePt t="4410" x="3330575" y="4616450"/>
          <p14:tracePt t="4437" x="3330575" y="4625975"/>
          <p14:tracePt t="4469" x="3357563" y="4705350"/>
          <p14:tracePt t="4486" x="3384550" y="4732338"/>
          <p14:tracePt t="4504" x="3394075" y="4751388"/>
          <p14:tracePt t="4536" x="3438525" y="4786313"/>
          <p14:tracePt t="4548" x="3482975" y="4813300"/>
          <p14:tracePt t="4571" x="3527425" y="4822825"/>
          <p14:tracePt t="4602" x="3741738" y="4867275"/>
          <p14:tracePt t="4610" x="3894138" y="4875213"/>
          <p14:tracePt t="4639" x="4027488" y="4875213"/>
          <p14:tracePt t="4679" x="4419600" y="4867275"/>
          <p14:tracePt t="4713" x="4732338" y="4840288"/>
          <p14:tracePt t="4749" x="5037138" y="4822825"/>
          <p14:tracePt t="4825" x="5857875" y="4803775"/>
          <p14:tracePt t="4854" x="6010275" y="4786313"/>
          <p14:tracePt t="4891" x="6108700" y="4768850"/>
          <p14:tracePt t="4959" x="6446838" y="4724400"/>
          <p14:tracePt t="5002" x="6510338" y="4687888"/>
          <p14:tracePt t="5036" x="6527800" y="4687888"/>
          <p14:tracePt t="5070" x="6562725" y="4670425"/>
          <p14:tracePt t="5109" x="6599238" y="4670425"/>
          <p14:tracePt t="5109" x="6608763" y="4660900"/>
          <p14:tracePt t="5725" x="6608763" y="4670425"/>
          <p14:tracePt t="5867" x="6589713" y="4670425"/>
          <p14:tracePt t="5880" x="6572250" y="4670425"/>
          <p14:tracePt t="5900" x="6518275" y="4670425"/>
          <p14:tracePt t="5912" x="6500813" y="4670425"/>
          <p14:tracePt t="5943" x="6411913" y="4652963"/>
          <p14:tracePt t="5975" x="6348413" y="4643438"/>
          <p14:tracePt t="5981" x="6269038" y="4616450"/>
          <p14:tracePt t="6010" x="6224588" y="4616450"/>
          <p14:tracePt t="6042" x="5867400" y="4483100"/>
          <p14:tracePt t="6055" x="5803900" y="4456113"/>
          <p14:tracePt t="6076" x="5688013" y="4419600"/>
          <p14:tracePt t="6107" x="5545138" y="4375150"/>
          <p14:tracePt t="6117" x="5527675" y="4375150"/>
          <p14:tracePt t="6143" x="5446713" y="4340225"/>
          <p14:tracePt t="6174" x="5348288" y="4303713"/>
          <p14:tracePt t="6180" x="5313363" y="4286250"/>
          <p14:tracePt t="6210" x="5241925" y="4259263"/>
          <p14:tracePt t="6241" x="5116513" y="4214813"/>
          <p14:tracePt t="6248" x="5045075" y="4179888"/>
          <p14:tracePt t="6277" x="4973638" y="4152900"/>
          <p14:tracePt t="6310" x="4875213" y="4116388"/>
          <p14:tracePt t="6325" x="4813300" y="4089400"/>
          <p14:tracePt t="6344" x="4786313" y="4071938"/>
          <p14:tracePt t="6375" x="4660900" y="4017963"/>
          <p14:tracePt t="6388" x="4572000" y="3983038"/>
          <p14:tracePt t="6410" x="4545013" y="3965575"/>
          <p14:tracePt t="6442" x="4527550" y="3956050"/>
          <p14:tracePt t="6452" x="4465638" y="3919538"/>
          <p14:tracePt t="6477" x="4446588" y="3911600"/>
          <p14:tracePt t="6509" x="4375150" y="3867150"/>
          <p14:tracePt t="6514" x="4330700" y="3830638"/>
          <p14:tracePt t="6545" x="4303713" y="3803650"/>
          <p14:tracePt t="6577" x="4241800" y="3751263"/>
          <p14:tracePt t="6587" x="4224338" y="3741738"/>
          <p14:tracePt t="6611" x="4197350" y="3724275"/>
          <p14:tracePt t="6683" x="4187825" y="3714750"/>
          <p14:tracePt t="6702" x="4179888" y="3714750"/>
          <p14:tracePt t="6767" x="4170363" y="3714750"/>
          <p14:tracePt t="6825" x="4160838" y="3714750"/>
          <p14:tracePt t="6872" x="4152900" y="3714750"/>
          <p14:tracePt t="6892" x="4143375" y="3714750"/>
          <p14:tracePt t="6904" x="4108450" y="3714750"/>
          <p14:tracePt t="6923" x="4071938" y="3705225"/>
          <p14:tracePt t="6946" x="4054475" y="3697288"/>
          <p14:tracePt t="6977" x="3983038" y="3679825"/>
          <p14:tracePt t="6987" x="3956050" y="3679825"/>
          <p14:tracePt t="7013" x="3938588" y="3670300"/>
          <p14:tracePt t="7044" x="3813175" y="3616325"/>
          <p14:tracePt t="7063" x="3751263" y="3589338"/>
          <p14:tracePt t="7081" x="3697288" y="3554413"/>
          <p14:tracePt t="7113" x="3616325" y="3517900"/>
          <p14:tracePt t="7124" x="3598863" y="3509963"/>
          <p14:tracePt t="7146" x="3544888" y="3490913"/>
          <p14:tracePt t="7177" x="3482975" y="3446463"/>
          <p14:tracePt t="7187" x="3455988" y="3446463"/>
          <p14:tracePt t="7223" x="3429000" y="3438525"/>
          <p14:tracePt t="7247" x="3411538" y="3429000"/>
          <p14:tracePt t="7278" x="3340100" y="3411538"/>
          <p14:tracePt t="7286" x="3322638" y="3402013"/>
          <p14:tracePt t="7320" x="3313113" y="3402013"/>
          <p14:tracePt t="7347" x="3313113" y="3394075"/>
          <p14:tracePt t="7411" x="3313113" y="3402013"/>
          <p14:tracePt t="7423" x="3303588" y="3419475"/>
          <p14:tracePt t="7444" x="3286125" y="3438525"/>
          <p14:tracePt t="7455" x="3268663" y="3446463"/>
          <p14:tracePt t="7481" x="3259138" y="3465513"/>
          <p14:tracePt t="7512" x="3205163" y="3527425"/>
          <p14:tracePt t="7547" x="3205163" y="3562350"/>
          <p14:tracePt t="7565" x="3205163" y="3589338"/>
          <p14:tracePt t="7581" x="3205163" y="3608388"/>
          <p14:tracePt t="7613" x="3205163" y="3643313"/>
          <p14:tracePt t="7631" x="3205163" y="3670300"/>
          <p14:tracePt t="7648" x="3205163" y="3679825"/>
          <p14:tracePt t="7681" x="3205163" y="3687763"/>
          <p14:tracePt t="7703" x="3214688" y="3697288"/>
          <p14:tracePt t="7724" x="3232150" y="3705225"/>
          <p14:tracePt t="7748" x="3295650" y="3741738"/>
          <p14:tracePt t="7780" x="3375025" y="3759200"/>
          <p14:tracePt t="7785" x="3384550" y="3759200"/>
          <p14:tracePt t="7818" x="3419475" y="3759200"/>
          <p14:tracePt t="7849" x="3517900" y="3759200"/>
          <p14:tracePt t="7881" x="3608388" y="3768725"/>
          <p14:tracePt t="7899" x="3660775" y="3786188"/>
          <p14:tracePt t="7916" x="3679825" y="3786188"/>
          <p14:tracePt t="7947" x="3741738" y="3803650"/>
          <p14:tracePt t="7961" x="3795713" y="3813175"/>
          <p14:tracePt t="7995" x="3786188" y="3813175"/>
          <p14:tracePt t="8021" x="3759200" y="3813175"/>
          <p14:tracePt t="8049" x="3679825" y="3813175"/>
          <p14:tracePt t="8081" x="3581400" y="3813175"/>
          <p14:tracePt t="8117" x="3571875" y="3813175"/>
          <p14:tracePt t="8144" x="3562350" y="3813175"/>
          <p14:tracePt t="8164" x="3544888" y="3813175"/>
          <p14:tracePt t="8209" x="3536950" y="3813175"/>
          <p14:tracePt t="8255" x="3536950" y="3830638"/>
          <p14:tracePt t="8274" x="3571875" y="3840163"/>
          <p14:tracePt t="8286" x="3581400" y="3857625"/>
          <p14:tracePt t="8317" x="3633788" y="3867150"/>
          <p14:tracePt t="8324" x="3705225" y="3884613"/>
          <p14:tracePt t="8351" x="3830638" y="3884613"/>
          <p14:tracePt t="8383" x="3919538" y="3884613"/>
          <p14:tracePt t="8399" x="3990975" y="3867150"/>
          <p14:tracePt t="8417" x="4027488" y="3857625"/>
          <p14:tracePt t="8451" x="4251325" y="3803650"/>
          <p14:tracePt t="8461" x="4268788" y="3795713"/>
          <p14:tracePt t="8484" x="4313238" y="3776663"/>
          <p14:tracePt t="8559" x="4303713" y="3732213"/>
          <p14:tracePt t="8571" x="4286250" y="3714750"/>
          <p14:tracePt t="8591" x="4241800" y="3679825"/>
          <p14:tracePt t="8618" x="4224338" y="3660775"/>
          <p14:tracePt t="8649" x="4170363" y="3608388"/>
          <p14:tracePt t="8653" x="4116388" y="3571875"/>
          <p14:tracePt t="8685" x="3946525" y="3500438"/>
          <p14:tracePt t="8696" x="3884613" y="3482975"/>
          <p14:tracePt t="8718" x="3795713" y="3473450"/>
          <p14:tracePt t="8751" x="3741738" y="3473450"/>
          <p14:tracePt t="8758" x="3714750" y="3473450"/>
          <p14:tracePt t="8786" x="3670300" y="3473450"/>
          <p14:tracePt t="8824" x="3554413" y="3509963"/>
          <p14:tracePt t="8841" x="3490913" y="3544888"/>
          <p14:tracePt t="8852" x="3455988" y="3562350"/>
          <p14:tracePt t="8884" x="3429000" y="3589338"/>
          <p14:tracePt t="8902" x="3384550" y="3625850"/>
          <p14:tracePt t="8919" x="3340100" y="3652838"/>
          <p14:tracePt t="8951" x="3276600" y="3705225"/>
          <p14:tracePt t="9031" x="3276600" y="3724275"/>
          <p14:tracePt t="9043" x="3276600" y="3732213"/>
          <p14:tracePt t="9063" x="3286125" y="3759200"/>
          <p14:tracePt t="9086" x="3295650" y="3768725"/>
          <p14:tracePt t="9118" x="3322638" y="3795713"/>
          <p14:tracePt t="9124" x="3384550" y="3840163"/>
          <p14:tracePt t="9153" x="3394075" y="3848100"/>
          <p14:tracePt t="9187" x="3465513" y="3894138"/>
          <p14:tracePt t="9197" x="3473450" y="3902075"/>
          <p14:tracePt t="9221" x="3517900" y="3929063"/>
          <p14:tracePt t="9252" x="3598863" y="3956050"/>
          <p14:tracePt t="9261" x="3625850" y="3965575"/>
          <p14:tracePt t="9287" x="3679825" y="3973513"/>
          <p14:tracePt t="9319" x="3732213" y="3983038"/>
          <p14:tracePt t="9323" x="3751263" y="3983038"/>
          <p14:tracePt t="9354" x="3848100" y="3983038"/>
          <p14:tracePt t="9385" x="3919538" y="3965575"/>
          <p14:tracePt t="9394" x="3965575" y="3965575"/>
          <p14:tracePt t="9421" x="3973513" y="3965575"/>
          <p14:tracePt t="9452" x="4000500" y="3956050"/>
          <p14:tracePt t="9455" x="4054475" y="3938588"/>
          <p14:tracePt t="9487" x="4089400" y="3919538"/>
          <p14:tracePt t="9589" x="4089400" y="3911600"/>
          <p14:tracePt t="9610" x="4089400" y="3894138"/>
          <p14:tracePt t="9629" x="4071938" y="3867150"/>
          <p14:tracePt t="9655" x="4062413" y="3857625"/>
          <p14:tracePt t="9687" x="4044950" y="3840163"/>
          <p14:tracePt t="9692" x="4010025" y="3803650"/>
          <p14:tracePt t="9722" x="3875088" y="3687763"/>
          <p14:tracePt t="9754" x="3776663" y="3616325"/>
          <p14:tracePt t="9765" x="3759200" y="3598863"/>
          <p14:tracePt t="9789" x="3705225" y="3544888"/>
          <p14:tracePt t="9821" x="3633788" y="3500438"/>
          <p14:tracePt t="9826" x="3625850" y="3490913"/>
          <p14:tracePt t="9856" x="3581400" y="3455988"/>
          <p14:tracePt t="9887" x="3544888" y="3419475"/>
          <p14:tracePt t="9892" x="3527425" y="3411538"/>
          <p14:tracePt t="9922" x="3509963" y="3394075"/>
          <p14:tracePt t="9954" x="3402013" y="3313113"/>
          <p14:tracePt t="9973" x="3367088" y="3276600"/>
          <p14:tracePt t="9989" x="3340100" y="3268663"/>
          <p14:tracePt t="10006" x="3303588" y="3224213"/>
          <p14:tracePt t="10023" x="3286125" y="3214688"/>
          <p14:tracePt t="10040" x="3241675" y="3170238"/>
          <p14:tracePt t="10056" x="3214688" y="3160713"/>
          <p14:tracePt t="10088" x="3152775" y="3108325"/>
          <p14:tracePt t="10097" x="3125788" y="3081338"/>
          <p14:tracePt t="10123" x="3116263" y="3071813"/>
          <p14:tracePt t="10142" x="3081338" y="3044825"/>
          <p14:tracePt t="10159" x="3044825" y="3027363"/>
          <p14:tracePt t="10193" x="3036888" y="3017838"/>
          <p14:tracePt t="10219" x="3009900" y="3009900"/>
          <p14:tracePt t="10239" x="2990850" y="3009900"/>
          <p14:tracePt t="10252" x="2965450" y="3000375"/>
          <p14:tracePt t="10272" x="2938463" y="2990850"/>
          <p14:tracePt t="10282" x="2919413" y="2982913"/>
          <p14:tracePt t="10302" x="2884488" y="2973388"/>
          <p14:tracePt t="10335" x="2786063" y="2955925"/>
          <p14:tracePt t="10352" x="2732088" y="2938463"/>
          <p14:tracePt t="10377" x="2705100" y="2928938"/>
          <p14:tracePt t="10397" x="2660650" y="2919413"/>
          <p14:tracePt t="10412" x="2643188" y="2919413"/>
          <p14:tracePt t="10431" x="2608263" y="2919413"/>
          <p14:tracePt t="10443" x="2589213" y="2919413"/>
          <p14:tracePt t="10463" x="2517775" y="2919413"/>
          <p14:tracePt t="10474" x="2500313" y="2919413"/>
          <p14:tracePt t="10493" x="2446338" y="2919413"/>
          <p14:tracePt t="10508" x="2419350" y="2919413"/>
          <p14:tracePt t="10525" x="2366963" y="2919413"/>
          <p14:tracePt t="10542" x="2339975" y="2919413"/>
          <p14:tracePt t="10558" x="2312988" y="2928938"/>
          <p14:tracePt t="10575" x="2286000" y="2928938"/>
          <p14:tracePt t="10592" x="2268538" y="2938463"/>
          <p14:tracePt t="10608" x="2232025" y="2946400"/>
          <p14:tracePt t="10625" x="2214563" y="2955925"/>
          <p14:tracePt t="10649" x="2187575" y="2973388"/>
          <p14:tracePt t="10662" x="2179638" y="2973388"/>
          <p14:tracePt t="10680" x="2170113" y="2982913"/>
          <p14:tracePt t="10693" x="2152650" y="2990850"/>
          <p14:tracePt t="10713" x="2143125" y="3000375"/>
          <p14:tracePt t="10725" x="2133600" y="3009900"/>
          <p14:tracePt t="10760" x="2108200" y="3017838"/>
          <p14:tracePt t="10773" x="2108200" y="3027363"/>
          <p14:tracePt t="10793" x="2098675" y="3027363"/>
          <p14:tracePt t="10836" x="2089150" y="3036888"/>
          <p14:tracePt t="10848" x="2089150" y="3044825"/>
          <p14:tracePt t="10867" x="2081213" y="3062288"/>
          <p14:tracePt t="10898" x="2081213" y="3071813"/>
          <p14:tracePt t="10932" x="2071688" y="3071813"/>
          <p14:tracePt t="10964" x="2071688" y="3081338"/>
          <p14:tracePt t="11053" x="2071688" y="3089275"/>
          <p14:tracePt t="11105" x="2071688" y="3108325"/>
          <p14:tracePt t="11136" x="2071688" y="3116263"/>
          <p14:tracePt t="11233" x="2071688" y="3125788"/>
          <p14:tracePt t="11243" x="2081213" y="3133725"/>
          <p14:tracePt t="11262" x="2098675" y="3143250"/>
          <p14:tracePt t="11274" x="2116138" y="3160713"/>
          <p14:tracePt t="11293" x="2160588" y="3179763"/>
          <p14:tracePt t="11305" x="2187575" y="3197225"/>
          <p14:tracePt t="11323" x="2259013" y="3224213"/>
          <p14:tracePt t="11335" x="2295525" y="3241675"/>
          <p14:tracePt t="11355" x="2384425" y="3276600"/>
          <p14:tracePt t="11367" x="2401888" y="3286125"/>
          <p14:tracePt t="11386" x="2446338" y="3313113"/>
          <p14:tracePt t="11398" x="2465388" y="3313113"/>
          <p14:tracePt t="11417" x="2500313" y="3322638"/>
          <p14:tracePt t="11437" x="2517775" y="3330575"/>
          <p14:tracePt t="11448" x="2527300" y="3330575"/>
          <p14:tracePt t="11545" x="2517775" y="3303588"/>
          <p14:tracePt t="11558" x="2509838" y="3295650"/>
          <p14:tracePt t="11605" x="2500313" y="3295650"/>
          <p14:tracePt t="22974" x="2509838" y="3295650"/>
          <p14:tracePt t="22993" x="2517775" y="3313113"/>
          <p14:tracePt t="23004" x="2536825" y="3330575"/>
          <p14:tracePt t="23032" x="2608263" y="3357563"/>
          <p14:tracePt t="23044" x="2625725" y="3367088"/>
          <p14:tracePt t="23055" x="2643188" y="3367088"/>
          <p14:tracePt t="23069" x="2660650" y="3367088"/>
          <p14:tracePt t="23087" x="2724150" y="3340100"/>
          <p14:tracePt t="23120" x="2803525" y="3259138"/>
          <p14:tracePt t="23133" x="2813050" y="3251200"/>
          <p14:tracePt t="23145" x="2840038" y="3224213"/>
          <p14:tracePt t="23164" x="2884488" y="3179763"/>
          <p14:tracePt t="23177" x="2894013" y="3170238"/>
          <p14:tracePt t="23197" x="2928938" y="3143250"/>
          <p14:tracePt t="23209" x="2946400" y="3125788"/>
          <p14:tracePt t="23229" x="2955925" y="3116263"/>
          <p14:tracePt t="23262" x="2982913" y="3071813"/>
          <p14:tracePt t="23273" x="2982913" y="3054350"/>
          <p14:tracePt t="23293" x="2982913" y="2990850"/>
          <p14:tracePt t="23305" x="2973388" y="2973388"/>
          <p14:tracePt t="23324" x="2965450" y="2919413"/>
          <p14:tracePt t="23338" x="2965450" y="2901950"/>
          <p14:tracePt t="23358" x="2955925" y="2894013"/>
          <p14:tracePt t="23381" x="2946400" y="2894013"/>
          <p14:tracePt t="23400" x="2946400" y="2884488"/>
          <p14:tracePt t="23414" x="2928938" y="2874963"/>
          <p14:tracePt t="23482" x="2919413" y="2874963"/>
          <p14:tracePt t="23508" x="2919413" y="2867025"/>
          <p14:tracePt t="23528" x="2911475" y="2867025"/>
          <p14:tracePt t="23983" x="2911475" y="2874963"/>
          <p14:tracePt t="196232" x="2901950" y="2874963"/>
          <p14:tracePt t="196244" x="2884488" y="2857500"/>
          <p14:tracePt t="196290" x="2884488" y="2847975"/>
          <p14:tracePt t="196310" x="2884488" y="2830513"/>
          <p14:tracePt t="196321" x="2884488" y="2822575"/>
          <p14:tracePt t="196341" x="2894013" y="2795588"/>
          <p14:tracePt t="196353" x="2901950" y="2768600"/>
          <p14:tracePt t="196372" x="2946400" y="2741613"/>
          <p14:tracePt t="196400" x="3009900" y="2697163"/>
          <p14:tracePt t="196419" x="3160713" y="2616200"/>
          <p14:tracePt t="196439" x="3429000" y="2500313"/>
          <p14:tracePt t="196450" x="3536950" y="2455863"/>
          <p14:tracePt t="196470" x="3776663" y="2374900"/>
          <p14:tracePt t="196481" x="3867150" y="2347913"/>
          <p14:tracePt t="196499" x="4081463" y="2268538"/>
          <p14:tracePt t="196512" x="4179888" y="2241550"/>
          <p14:tracePt t="196532" x="4411663" y="2179638"/>
          <p14:tracePt t="196542" x="4500563" y="2143125"/>
          <p14:tracePt t="196563" x="4751388" y="2089150"/>
          <p14:tracePt t="196575" x="4813300" y="2071688"/>
          <p14:tracePt t="196594" x="5081588" y="2036763"/>
          <p14:tracePt t="196606" x="5205413" y="2017713"/>
          <p14:tracePt t="196626" x="5545138" y="1955800"/>
          <p14:tracePt t="196640" x="5680075" y="1938338"/>
          <p14:tracePt t="196651" x="5830888" y="1901825"/>
          <p14:tracePt t="196670" x="6099175" y="1839913"/>
          <p14:tracePt t="196690" x="6197600" y="1812925"/>
          <p14:tracePt t="196701" x="6215063" y="1803400"/>
          <p14:tracePt t="196720" x="6296025" y="1776413"/>
          <p14:tracePt t="196732" x="6375400" y="1758950"/>
          <p14:tracePt t="196751" x="6589713" y="1679575"/>
          <p14:tracePt t="196764" x="6688138" y="1633538"/>
          <p14:tracePt t="196783" x="6894513" y="1536700"/>
          <p14:tracePt t="196797" x="6911975" y="1517650"/>
          <p14:tracePt t="196817" x="6938963" y="1482725"/>
          <p14:tracePt t="196830" x="6946900" y="1473200"/>
          <p14:tracePt t="196847" x="6965950" y="1455738"/>
          <p14:tracePt t="196864" x="7027863" y="1393825"/>
          <p14:tracePt t="196905" x="7126288" y="1285875"/>
          <p14:tracePt t="196910" x="7180263" y="1241425"/>
          <p14:tracePt t="196936" x="7215188" y="1214438"/>
        </p14:tracePtLst>
      </p14:laserTrace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528164" y="1752600"/>
            <a:ext cx="1747380" cy="180658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Centralized and Replicated Model Sharing (Review)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52600" y="4156257"/>
            <a:ext cx="5105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Interprocess</a:t>
            </a:r>
            <a:r>
              <a:rPr lang="en-US" dirty="0" smtClean="0"/>
              <a:t> Communication </a:t>
            </a:r>
          </a:p>
          <a:p>
            <a:pPr algn="ctr"/>
            <a:r>
              <a:rPr lang="en-US" dirty="0" smtClean="0"/>
              <a:t>(Sockets, RMI, ..)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52599" y="3546657"/>
            <a:ext cx="3522945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Group Communication (Multicast)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52600" y="2937057"/>
            <a:ext cx="1799574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 Sharing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4772" y="1752600"/>
            <a:ext cx="1553228" cy="24036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52600" y="1752600"/>
            <a:ext cx="1775564" cy="11497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648200" y="5107816"/>
            <a:ext cx="3594709" cy="9577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Can assume language/compiler support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57200" y="5081312"/>
            <a:ext cx="3594709" cy="9577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Goal is to reduce/eliminate the collaboration awareness in application code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217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457"/>
    </mc:Choice>
    <mc:Fallback xmlns="">
      <p:transition spd="slow" advTm="1984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" grpId="0" animBg="1"/>
      <p:bldP spid="13" grpId="0" animBg="1"/>
    </p:bldLst>
  </p:timing>
  <p:extLst mod="1">
    <p:ext uri="{3A86A75C-4F4B-4683-9AE1-C65F6400EC91}">
      <p14:laserTraceLst xmlns:p14="http://schemas.microsoft.com/office/powerpoint/2010/main">
        <p14:tracePtLst>
          <p14:tracePt t="2345" x="5581650" y="4089400"/>
          <p14:tracePt t="2362" x="5581650" y="4081463"/>
          <p14:tracePt t="2489" x="5572125" y="4098925"/>
          <p14:tracePt t="2506" x="5554663" y="4133850"/>
          <p14:tracePt t="2519" x="5537200" y="4160838"/>
          <p14:tracePt t="2538" x="5518150" y="4205288"/>
          <p14:tracePt t="2564" x="5500688" y="4214813"/>
          <p14:tracePt t="2595" x="5456238" y="4340225"/>
          <p14:tracePt t="2601" x="5419725" y="4429125"/>
          <p14:tracePt t="2633" x="5367338" y="4562475"/>
          <p14:tracePt t="2664" x="5330825" y="4652963"/>
          <p14:tracePt t="2675" x="5330825" y="4670425"/>
          <p14:tracePt t="2699" x="5313363" y="4724400"/>
          <p14:tracePt t="2731" x="5286375" y="4813300"/>
          <p14:tracePt t="2736" x="5276850" y="4848225"/>
          <p14:tracePt t="2765" x="5259388" y="4894263"/>
          <p14:tracePt t="2815" x="5232400" y="5037138"/>
          <p14:tracePt t="2818" x="5232400" y="5062538"/>
          <p14:tracePt t="2838" x="5224463" y="5116513"/>
          <p14:tracePt t="2866" x="5224463" y="5143500"/>
          <p14:tracePt t="2900" x="5224463" y="5160963"/>
          <p14:tracePt t="2989" x="5232400" y="5160963"/>
          <p14:tracePt t="3008" x="5251450" y="5143500"/>
          <p14:tracePt t="3019" x="5268913" y="5143500"/>
          <p14:tracePt t="3049" x="5286375" y="5126038"/>
          <p14:tracePt t="3065" x="5303838" y="5116513"/>
          <p14:tracePt t="3098" x="5340350" y="5089525"/>
          <p14:tracePt t="3130" x="5394325" y="5027613"/>
          <p14:tracePt t="3149" x="5419725" y="4983163"/>
          <p14:tracePt t="3180" x="5456238" y="4911725"/>
          <p14:tracePt t="3200" x="5483225" y="4884738"/>
          <p14:tracePt t="3231" x="5500688" y="4840288"/>
          <p14:tracePt t="3263" x="5537200" y="4795838"/>
          <p14:tracePt t="3280" x="5545138" y="4776788"/>
          <p14:tracePt t="3311" x="5562600" y="4759325"/>
          <p14:tracePt t="3333" x="5581650" y="4741863"/>
          <p14:tracePt t="3365" x="5661025" y="4660900"/>
          <p14:tracePt t="3397" x="5697538" y="4633913"/>
          <p14:tracePt t="3401" x="5705475" y="4616450"/>
          <p14:tracePt t="3433" x="5732463" y="4598988"/>
          <p14:tracePt t="3465" x="5768975" y="4581525"/>
          <p14:tracePt t="3476" x="5776913" y="4572000"/>
          <p14:tracePt t="3574" x="5776913" y="4562475"/>
          <p14:tracePt t="3586" x="5776913" y="4554538"/>
          <p14:tracePt t="3605" x="5776913" y="4545013"/>
          <p14:tracePt t="3649" x="5759450" y="4537075"/>
          <p14:tracePt t="3669" x="5724525" y="4491038"/>
          <p14:tracePt t="3701" x="5599113" y="4429125"/>
          <p14:tracePt t="3733" x="5483225" y="4394200"/>
          <p14:tracePt t="3743" x="5456238" y="4384675"/>
          <p14:tracePt t="3775" x="5340350" y="4367213"/>
          <p14:tracePt t="3822" x="5232400" y="4340225"/>
          <p14:tracePt t="3856" x="5054600" y="4313238"/>
          <p14:tracePt t="3870" x="5027613" y="4303713"/>
          <p14:tracePt t="3901" x="4956175" y="4295775"/>
          <p14:tracePt t="3933" x="4830763" y="4286250"/>
          <p14:tracePt t="3936" x="4741863" y="4286250"/>
          <p14:tracePt t="3967" x="4598988" y="4276725"/>
          <p14:tracePt t="3999" x="4465638" y="4268788"/>
          <p14:tracePt t="4010" x="4438650" y="4268788"/>
          <p14:tracePt t="4042" x="4340225" y="4268788"/>
          <p14:tracePt t="4070" x="4295775" y="4268788"/>
          <p14:tracePt t="4101" x="4179888" y="4276725"/>
          <p14:tracePt t="4133" x="4000500" y="4322763"/>
          <p14:tracePt t="4142" x="3919538" y="4340225"/>
          <p14:tracePt t="4173" x="3741738" y="4394200"/>
          <p14:tracePt t="4203" x="3697288" y="4402138"/>
          <p14:tracePt t="4235" x="3446463" y="4483100"/>
          <p14:tracePt t="4266" x="3367088" y="4518025"/>
          <p14:tracePt t="4327" x="3357563" y="4527550"/>
          <p14:tracePt t="4340" x="3348038" y="4537075"/>
          <p14:tracePt t="4370" x="3340100" y="4562475"/>
          <p14:tracePt t="4401" x="3330575" y="4589463"/>
          <p14:tracePt t="4410" x="3330575" y="4616450"/>
          <p14:tracePt t="4437" x="3330575" y="4625975"/>
          <p14:tracePt t="4469" x="3357563" y="4705350"/>
          <p14:tracePt t="4486" x="3384550" y="4732338"/>
          <p14:tracePt t="4504" x="3394075" y="4751388"/>
          <p14:tracePt t="4536" x="3438525" y="4786313"/>
          <p14:tracePt t="4548" x="3482975" y="4813300"/>
          <p14:tracePt t="4571" x="3527425" y="4822825"/>
          <p14:tracePt t="4602" x="3741738" y="4867275"/>
          <p14:tracePt t="4610" x="3894138" y="4875213"/>
          <p14:tracePt t="4639" x="4027488" y="4875213"/>
          <p14:tracePt t="4679" x="4419600" y="4867275"/>
          <p14:tracePt t="4713" x="4732338" y="4840288"/>
          <p14:tracePt t="4749" x="5037138" y="4822825"/>
          <p14:tracePt t="4825" x="5857875" y="4803775"/>
          <p14:tracePt t="4854" x="6010275" y="4786313"/>
          <p14:tracePt t="4891" x="6108700" y="4768850"/>
          <p14:tracePt t="4959" x="6446838" y="4724400"/>
          <p14:tracePt t="5002" x="6510338" y="4687888"/>
          <p14:tracePt t="5036" x="6527800" y="4687888"/>
          <p14:tracePt t="5070" x="6562725" y="4670425"/>
          <p14:tracePt t="5109" x="6599238" y="4670425"/>
          <p14:tracePt t="5109" x="6608763" y="4660900"/>
          <p14:tracePt t="5725" x="6608763" y="4670425"/>
          <p14:tracePt t="5867" x="6589713" y="4670425"/>
          <p14:tracePt t="5880" x="6572250" y="4670425"/>
          <p14:tracePt t="5900" x="6518275" y="4670425"/>
          <p14:tracePt t="5912" x="6500813" y="4670425"/>
          <p14:tracePt t="5943" x="6411913" y="4652963"/>
          <p14:tracePt t="5975" x="6348413" y="4643438"/>
          <p14:tracePt t="5981" x="6269038" y="4616450"/>
          <p14:tracePt t="6010" x="6224588" y="4616450"/>
          <p14:tracePt t="6042" x="5867400" y="4483100"/>
          <p14:tracePt t="6055" x="5803900" y="4456113"/>
          <p14:tracePt t="6076" x="5688013" y="4419600"/>
          <p14:tracePt t="6107" x="5545138" y="4375150"/>
          <p14:tracePt t="6117" x="5527675" y="4375150"/>
          <p14:tracePt t="6143" x="5446713" y="4340225"/>
          <p14:tracePt t="6174" x="5348288" y="4303713"/>
          <p14:tracePt t="6180" x="5313363" y="4286250"/>
          <p14:tracePt t="6210" x="5241925" y="4259263"/>
          <p14:tracePt t="6241" x="5116513" y="4214813"/>
          <p14:tracePt t="6248" x="5045075" y="4179888"/>
          <p14:tracePt t="6277" x="4973638" y="4152900"/>
          <p14:tracePt t="6310" x="4875213" y="4116388"/>
          <p14:tracePt t="6325" x="4813300" y="4089400"/>
          <p14:tracePt t="6344" x="4786313" y="4071938"/>
          <p14:tracePt t="6375" x="4660900" y="4017963"/>
          <p14:tracePt t="6388" x="4572000" y="3983038"/>
          <p14:tracePt t="6410" x="4545013" y="3965575"/>
          <p14:tracePt t="6442" x="4527550" y="3956050"/>
          <p14:tracePt t="6452" x="4465638" y="3919538"/>
          <p14:tracePt t="6477" x="4446588" y="3911600"/>
          <p14:tracePt t="6509" x="4375150" y="3867150"/>
          <p14:tracePt t="6514" x="4330700" y="3830638"/>
          <p14:tracePt t="6545" x="4303713" y="3803650"/>
          <p14:tracePt t="6577" x="4241800" y="3751263"/>
          <p14:tracePt t="6587" x="4224338" y="3741738"/>
          <p14:tracePt t="6611" x="4197350" y="3724275"/>
          <p14:tracePt t="6683" x="4187825" y="3714750"/>
          <p14:tracePt t="6702" x="4179888" y="3714750"/>
          <p14:tracePt t="6767" x="4170363" y="3714750"/>
          <p14:tracePt t="6825" x="4160838" y="3714750"/>
          <p14:tracePt t="6872" x="4152900" y="3714750"/>
          <p14:tracePt t="6892" x="4143375" y="3714750"/>
          <p14:tracePt t="6904" x="4108450" y="3714750"/>
          <p14:tracePt t="6923" x="4071938" y="3705225"/>
          <p14:tracePt t="6946" x="4054475" y="3697288"/>
          <p14:tracePt t="6977" x="3983038" y="3679825"/>
          <p14:tracePt t="6987" x="3956050" y="3679825"/>
          <p14:tracePt t="7013" x="3938588" y="3670300"/>
          <p14:tracePt t="7044" x="3813175" y="3616325"/>
          <p14:tracePt t="7063" x="3751263" y="3589338"/>
          <p14:tracePt t="7081" x="3697288" y="3554413"/>
          <p14:tracePt t="7113" x="3616325" y="3517900"/>
          <p14:tracePt t="7124" x="3598863" y="3509963"/>
          <p14:tracePt t="7146" x="3544888" y="3490913"/>
          <p14:tracePt t="7177" x="3482975" y="3446463"/>
          <p14:tracePt t="7187" x="3455988" y="3446463"/>
          <p14:tracePt t="7223" x="3429000" y="3438525"/>
          <p14:tracePt t="7247" x="3411538" y="3429000"/>
          <p14:tracePt t="7278" x="3340100" y="3411538"/>
          <p14:tracePt t="7286" x="3322638" y="3402013"/>
          <p14:tracePt t="7320" x="3313113" y="3402013"/>
          <p14:tracePt t="7347" x="3313113" y="3394075"/>
          <p14:tracePt t="7411" x="3313113" y="3402013"/>
          <p14:tracePt t="7423" x="3303588" y="3419475"/>
          <p14:tracePt t="7444" x="3286125" y="3438525"/>
          <p14:tracePt t="7455" x="3268663" y="3446463"/>
          <p14:tracePt t="7481" x="3259138" y="3465513"/>
          <p14:tracePt t="7512" x="3205163" y="3527425"/>
          <p14:tracePt t="7547" x="3205163" y="3562350"/>
          <p14:tracePt t="7565" x="3205163" y="3589338"/>
          <p14:tracePt t="7581" x="3205163" y="3608388"/>
          <p14:tracePt t="7613" x="3205163" y="3643313"/>
          <p14:tracePt t="7631" x="3205163" y="3670300"/>
          <p14:tracePt t="7648" x="3205163" y="3679825"/>
          <p14:tracePt t="7681" x="3205163" y="3687763"/>
          <p14:tracePt t="7703" x="3214688" y="3697288"/>
          <p14:tracePt t="7724" x="3232150" y="3705225"/>
          <p14:tracePt t="7748" x="3295650" y="3741738"/>
          <p14:tracePt t="7780" x="3375025" y="3759200"/>
          <p14:tracePt t="7785" x="3384550" y="3759200"/>
          <p14:tracePt t="7818" x="3419475" y="3759200"/>
          <p14:tracePt t="7849" x="3517900" y="3759200"/>
          <p14:tracePt t="7881" x="3608388" y="3768725"/>
          <p14:tracePt t="7899" x="3660775" y="3786188"/>
          <p14:tracePt t="7916" x="3679825" y="3786188"/>
          <p14:tracePt t="7947" x="3741738" y="3803650"/>
          <p14:tracePt t="7961" x="3795713" y="3813175"/>
          <p14:tracePt t="7995" x="3786188" y="3813175"/>
          <p14:tracePt t="8021" x="3759200" y="3813175"/>
          <p14:tracePt t="8049" x="3679825" y="3813175"/>
          <p14:tracePt t="8081" x="3581400" y="3813175"/>
          <p14:tracePt t="8117" x="3571875" y="3813175"/>
          <p14:tracePt t="8144" x="3562350" y="3813175"/>
          <p14:tracePt t="8164" x="3544888" y="3813175"/>
          <p14:tracePt t="8209" x="3536950" y="3813175"/>
          <p14:tracePt t="8255" x="3536950" y="3830638"/>
          <p14:tracePt t="8274" x="3571875" y="3840163"/>
          <p14:tracePt t="8286" x="3581400" y="3857625"/>
          <p14:tracePt t="8317" x="3633788" y="3867150"/>
          <p14:tracePt t="8324" x="3705225" y="3884613"/>
          <p14:tracePt t="8351" x="3830638" y="3884613"/>
          <p14:tracePt t="8383" x="3919538" y="3884613"/>
          <p14:tracePt t="8399" x="3990975" y="3867150"/>
          <p14:tracePt t="8417" x="4027488" y="3857625"/>
          <p14:tracePt t="8451" x="4251325" y="3803650"/>
          <p14:tracePt t="8461" x="4268788" y="3795713"/>
          <p14:tracePt t="8484" x="4313238" y="3776663"/>
          <p14:tracePt t="8559" x="4303713" y="3732213"/>
          <p14:tracePt t="8571" x="4286250" y="3714750"/>
          <p14:tracePt t="8591" x="4241800" y="3679825"/>
          <p14:tracePt t="8618" x="4224338" y="3660775"/>
          <p14:tracePt t="8649" x="4170363" y="3608388"/>
          <p14:tracePt t="8653" x="4116388" y="3571875"/>
          <p14:tracePt t="8685" x="3946525" y="3500438"/>
          <p14:tracePt t="8696" x="3884613" y="3482975"/>
          <p14:tracePt t="8718" x="3795713" y="3473450"/>
          <p14:tracePt t="8751" x="3741738" y="3473450"/>
          <p14:tracePt t="8758" x="3714750" y="3473450"/>
          <p14:tracePt t="8786" x="3670300" y="3473450"/>
          <p14:tracePt t="8824" x="3554413" y="3509963"/>
          <p14:tracePt t="8841" x="3490913" y="3544888"/>
          <p14:tracePt t="8852" x="3455988" y="3562350"/>
          <p14:tracePt t="8884" x="3429000" y="3589338"/>
          <p14:tracePt t="8902" x="3384550" y="3625850"/>
          <p14:tracePt t="8919" x="3340100" y="3652838"/>
          <p14:tracePt t="8951" x="3276600" y="3705225"/>
          <p14:tracePt t="9031" x="3276600" y="3724275"/>
          <p14:tracePt t="9043" x="3276600" y="3732213"/>
          <p14:tracePt t="9063" x="3286125" y="3759200"/>
          <p14:tracePt t="9086" x="3295650" y="3768725"/>
          <p14:tracePt t="9118" x="3322638" y="3795713"/>
          <p14:tracePt t="9124" x="3384550" y="3840163"/>
          <p14:tracePt t="9153" x="3394075" y="3848100"/>
          <p14:tracePt t="9187" x="3465513" y="3894138"/>
          <p14:tracePt t="9197" x="3473450" y="3902075"/>
          <p14:tracePt t="9221" x="3517900" y="3929063"/>
          <p14:tracePt t="9252" x="3598863" y="3956050"/>
          <p14:tracePt t="9261" x="3625850" y="3965575"/>
          <p14:tracePt t="9287" x="3679825" y="3973513"/>
          <p14:tracePt t="9319" x="3732213" y="3983038"/>
          <p14:tracePt t="9323" x="3751263" y="3983038"/>
          <p14:tracePt t="9354" x="3848100" y="3983038"/>
          <p14:tracePt t="9385" x="3919538" y="3965575"/>
          <p14:tracePt t="9394" x="3965575" y="3965575"/>
          <p14:tracePt t="9421" x="3973513" y="3965575"/>
          <p14:tracePt t="9452" x="4000500" y="3956050"/>
          <p14:tracePt t="9455" x="4054475" y="3938588"/>
          <p14:tracePt t="9487" x="4089400" y="3919538"/>
          <p14:tracePt t="9589" x="4089400" y="3911600"/>
          <p14:tracePt t="9610" x="4089400" y="3894138"/>
          <p14:tracePt t="9629" x="4071938" y="3867150"/>
          <p14:tracePt t="9655" x="4062413" y="3857625"/>
          <p14:tracePt t="9687" x="4044950" y="3840163"/>
          <p14:tracePt t="9692" x="4010025" y="3803650"/>
          <p14:tracePt t="9722" x="3875088" y="3687763"/>
          <p14:tracePt t="9754" x="3776663" y="3616325"/>
          <p14:tracePt t="9765" x="3759200" y="3598863"/>
          <p14:tracePt t="9789" x="3705225" y="3544888"/>
          <p14:tracePt t="9821" x="3633788" y="3500438"/>
          <p14:tracePt t="9826" x="3625850" y="3490913"/>
          <p14:tracePt t="9856" x="3581400" y="3455988"/>
          <p14:tracePt t="9887" x="3544888" y="3419475"/>
          <p14:tracePt t="9892" x="3527425" y="3411538"/>
          <p14:tracePt t="9922" x="3509963" y="3394075"/>
          <p14:tracePt t="9954" x="3402013" y="3313113"/>
          <p14:tracePt t="9973" x="3367088" y="3276600"/>
          <p14:tracePt t="9989" x="3340100" y="3268663"/>
          <p14:tracePt t="10006" x="3303588" y="3224213"/>
          <p14:tracePt t="10023" x="3286125" y="3214688"/>
          <p14:tracePt t="10040" x="3241675" y="3170238"/>
          <p14:tracePt t="10056" x="3214688" y="3160713"/>
          <p14:tracePt t="10088" x="3152775" y="3108325"/>
          <p14:tracePt t="10097" x="3125788" y="3081338"/>
          <p14:tracePt t="10123" x="3116263" y="3071813"/>
          <p14:tracePt t="10142" x="3081338" y="3044825"/>
          <p14:tracePt t="10159" x="3044825" y="3027363"/>
          <p14:tracePt t="10193" x="3036888" y="3017838"/>
          <p14:tracePt t="10219" x="3009900" y="3009900"/>
          <p14:tracePt t="10239" x="2990850" y="3009900"/>
          <p14:tracePt t="10252" x="2965450" y="3000375"/>
          <p14:tracePt t="10272" x="2938463" y="2990850"/>
          <p14:tracePt t="10282" x="2919413" y="2982913"/>
          <p14:tracePt t="10302" x="2884488" y="2973388"/>
          <p14:tracePt t="10335" x="2786063" y="2955925"/>
          <p14:tracePt t="10352" x="2732088" y="2938463"/>
          <p14:tracePt t="10377" x="2705100" y="2928938"/>
          <p14:tracePt t="10397" x="2660650" y="2919413"/>
          <p14:tracePt t="10412" x="2643188" y="2919413"/>
          <p14:tracePt t="10431" x="2608263" y="2919413"/>
          <p14:tracePt t="10443" x="2589213" y="2919413"/>
          <p14:tracePt t="10463" x="2517775" y="2919413"/>
          <p14:tracePt t="10474" x="2500313" y="2919413"/>
          <p14:tracePt t="10493" x="2446338" y="2919413"/>
          <p14:tracePt t="10508" x="2419350" y="2919413"/>
          <p14:tracePt t="10525" x="2366963" y="2919413"/>
          <p14:tracePt t="10542" x="2339975" y="2919413"/>
          <p14:tracePt t="10558" x="2312988" y="2928938"/>
          <p14:tracePt t="10575" x="2286000" y="2928938"/>
          <p14:tracePt t="10592" x="2268538" y="2938463"/>
          <p14:tracePt t="10608" x="2232025" y="2946400"/>
          <p14:tracePt t="10625" x="2214563" y="2955925"/>
          <p14:tracePt t="10649" x="2187575" y="2973388"/>
          <p14:tracePt t="10662" x="2179638" y="2973388"/>
          <p14:tracePt t="10680" x="2170113" y="2982913"/>
          <p14:tracePt t="10693" x="2152650" y="2990850"/>
          <p14:tracePt t="10713" x="2143125" y="3000375"/>
          <p14:tracePt t="10725" x="2133600" y="3009900"/>
          <p14:tracePt t="10760" x="2108200" y="3017838"/>
          <p14:tracePt t="10773" x="2108200" y="3027363"/>
          <p14:tracePt t="10793" x="2098675" y="3027363"/>
          <p14:tracePt t="10836" x="2089150" y="3036888"/>
          <p14:tracePt t="10848" x="2089150" y="3044825"/>
          <p14:tracePt t="10867" x="2081213" y="3062288"/>
          <p14:tracePt t="10898" x="2081213" y="3071813"/>
          <p14:tracePt t="10932" x="2071688" y="3071813"/>
          <p14:tracePt t="10964" x="2071688" y="3081338"/>
          <p14:tracePt t="11053" x="2071688" y="3089275"/>
          <p14:tracePt t="11105" x="2071688" y="3108325"/>
          <p14:tracePt t="11136" x="2071688" y="3116263"/>
          <p14:tracePt t="11233" x="2071688" y="3125788"/>
          <p14:tracePt t="11243" x="2081213" y="3133725"/>
          <p14:tracePt t="11262" x="2098675" y="3143250"/>
          <p14:tracePt t="11274" x="2116138" y="3160713"/>
          <p14:tracePt t="11293" x="2160588" y="3179763"/>
          <p14:tracePt t="11305" x="2187575" y="3197225"/>
          <p14:tracePt t="11323" x="2259013" y="3224213"/>
          <p14:tracePt t="11335" x="2295525" y="3241675"/>
          <p14:tracePt t="11355" x="2384425" y="3276600"/>
          <p14:tracePt t="11367" x="2401888" y="3286125"/>
          <p14:tracePt t="11386" x="2446338" y="3313113"/>
          <p14:tracePt t="11398" x="2465388" y="3313113"/>
          <p14:tracePt t="11417" x="2500313" y="3322638"/>
          <p14:tracePt t="11437" x="2517775" y="3330575"/>
          <p14:tracePt t="11448" x="2527300" y="3330575"/>
          <p14:tracePt t="11545" x="2517775" y="3303588"/>
          <p14:tracePt t="11558" x="2509838" y="3295650"/>
          <p14:tracePt t="11605" x="2500313" y="3295650"/>
          <p14:tracePt t="22974" x="2509838" y="3295650"/>
          <p14:tracePt t="22993" x="2517775" y="3313113"/>
          <p14:tracePt t="23004" x="2536825" y="3330575"/>
          <p14:tracePt t="23032" x="2608263" y="3357563"/>
          <p14:tracePt t="23044" x="2625725" y="3367088"/>
          <p14:tracePt t="23055" x="2643188" y="3367088"/>
          <p14:tracePt t="23069" x="2660650" y="3367088"/>
          <p14:tracePt t="23087" x="2724150" y="3340100"/>
          <p14:tracePt t="23120" x="2803525" y="3259138"/>
          <p14:tracePt t="23133" x="2813050" y="3251200"/>
          <p14:tracePt t="23145" x="2840038" y="3224213"/>
          <p14:tracePt t="23164" x="2884488" y="3179763"/>
          <p14:tracePt t="23177" x="2894013" y="3170238"/>
          <p14:tracePt t="23197" x="2928938" y="3143250"/>
          <p14:tracePt t="23209" x="2946400" y="3125788"/>
          <p14:tracePt t="23229" x="2955925" y="3116263"/>
          <p14:tracePt t="23262" x="2982913" y="3071813"/>
          <p14:tracePt t="23273" x="2982913" y="3054350"/>
          <p14:tracePt t="23293" x="2982913" y="2990850"/>
          <p14:tracePt t="23305" x="2973388" y="2973388"/>
          <p14:tracePt t="23324" x="2965450" y="2919413"/>
          <p14:tracePt t="23338" x="2965450" y="2901950"/>
          <p14:tracePt t="23358" x="2955925" y="2894013"/>
          <p14:tracePt t="23381" x="2946400" y="2894013"/>
          <p14:tracePt t="23400" x="2946400" y="2884488"/>
          <p14:tracePt t="23414" x="2928938" y="2874963"/>
          <p14:tracePt t="23482" x="2919413" y="2874963"/>
          <p14:tracePt t="23508" x="2919413" y="2867025"/>
          <p14:tracePt t="23528" x="2911475" y="2867025"/>
          <p14:tracePt t="23983" x="2911475" y="2874963"/>
          <p14:tracePt t="196232" x="2901950" y="2874963"/>
          <p14:tracePt t="196244" x="2884488" y="2857500"/>
          <p14:tracePt t="196290" x="2884488" y="2847975"/>
          <p14:tracePt t="196310" x="2884488" y="2830513"/>
          <p14:tracePt t="196321" x="2884488" y="2822575"/>
          <p14:tracePt t="196341" x="2894013" y="2795588"/>
          <p14:tracePt t="196353" x="2901950" y="2768600"/>
          <p14:tracePt t="196372" x="2946400" y="2741613"/>
          <p14:tracePt t="196400" x="3009900" y="2697163"/>
          <p14:tracePt t="196419" x="3160713" y="2616200"/>
          <p14:tracePt t="196439" x="3429000" y="2500313"/>
          <p14:tracePt t="196450" x="3536950" y="2455863"/>
          <p14:tracePt t="196470" x="3776663" y="2374900"/>
          <p14:tracePt t="196481" x="3867150" y="2347913"/>
          <p14:tracePt t="196499" x="4081463" y="2268538"/>
          <p14:tracePt t="196512" x="4179888" y="2241550"/>
          <p14:tracePt t="196532" x="4411663" y="2179638"/>
          <p14:tracePt t="196542" x="4500563" y="2143125"/>
          <p14:tracePt t="196563" x="4751388" y="2089150"/>
          <p14:tracePt t="196575" x="4813300" y="2071688"/>
          <p14:tracePt t="196594" x="5081588" y="2036763"/>
          <p14:tracePt t="196606" x="5205413" y="2017713"/>
          <p14:tracePt t="196626" x="5545138" y="1955800"/>
          <p14:tracePt t="196640" x="5680075" y="1938338"/>
          <p14:tracePt t="196651" x="5830888" y="1901825"/>
          <p14:tracePt t="196670" x="6099175" y="1839913"/>
          <p14:tracePt t="196690" x="6197600" y="1812925"/>
          <p14:tracePt t="196701" x="6215063" y="1803400"/>
          <p14:tracePt t="196720" x="6296025" y="1776413"/>
          <p14:tracePt t="196732" x="6375400" y="1758950"/>
          <p14:tracePt t="196751" x="6589713" y="1679575"/>
          <p14:tracePt t="196764" x="6688138" y="1633538"/>
          <p14:tracePt t="196783" x="6894513" y="1536700"/>
          <p14:tracePt t="196797" x="6911975" y="1517650"/>
          <p14:tracePt t="196817" x="6938963" y="1482725"/>
          <p14:tracePt t="196830" x="6946900" y="1473200"/>
          <p14:tracePt t="196847" x="6965950" y="1455738"/>
          <p14:tracePt t="196864" x="7027863" y="1393825"/>
          <p14:tracePt t="196905" x="7126288" y="1285875"/>
          <p14:tracePt t="196910" x="7180263" y="1241425"/>
          <p14:tracePt t="196936" x="7215188" y="1214438"/>
        </p14:tracePtLst>
      </p14:laserTrace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Original Example</a:t>
            </a:r>
            <a:endParaRPr lang="en-US" dirty="0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1"/>
          <a:stretch/>
        </p:blipFill>
        <p:spPr bwMode="auto">
          <a:xfrm>
            <a:off x="457200" y="1905000"/>
            <a:ext cx="8433826" cy="16066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0058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Another Example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>
          <a:xfrm>
            <a:off x="533400" y="1143000"/>
            <a:ext cx="7696200" cy="4114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>
                <a:solidFill>
                  <a:schemeClr val="tx1"/>
                </a:solidFill>
              </a:rPr>
              <a:t>public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class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AConcertExpense</a:t>
            </a:r>
            <a:r>
              <a:rPr lang="en-US" sz="1400" dirty="0" smtClean="0">
                <a:solidFill>
                  <a:schemeClr val="tx1"/>
                </a:solidFill>
              </a:rPr>
              <a:t>  </a:t>
            </a:r>
            <a:r>
              <a:rPr lang="en-US" sz="1400" b="1" dirty="0" smtClean="0">
                <a:solidFill>
                  <a:schemeClr val="tx1"/>
                </a:solidFill>
              </a:rPr>
              <a:t>implements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ConcertExpense</a:t>
            </a:r>
            <a:r>
              <a:rPr lang="en-US" sz="1400" dirty="0" smtClean="0">
                <a:solidFill>
                  <a:schemeClr val="tx1"/>
                </a:solidFill>
              </a:rPr>
              <a:t> {</a:t>
            </a:r>
            <a:endParaRPr lang="en-US" sz="1400" dirty="0">
              <a:solidFill>
                <a:srgbClr val="000000"/>
              </a:solidFill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</a:t>
            </a:r>
            <a:r>
              <a:rPr lang="en-US" sz="1400" b="1" dirty="0">
                <a:solidFill>
                  <a:schemeClr val="tx1"/>
                </a:solidFill>
              </a:rPr>
              <a:t>float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unitCost</a:t>
            </a:r>
            <a:r>
              <a:rPr lang="en-US" sz="1400" dirty="0">
                <a:solidFill>
                  <a:schemeClr val="tx1"/>
                </a:solidFill>
              </a:rPr>
              <a:t> = 0;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</a:t>
            </a:r>
            <a:r>
              <a:rPr lang="en-US" sz="1400" b="1" dirty="0" err="1">
                <a:solidFill>
                  <a:schemeClr val="tx1"/>
                </a:solidFill>
              </a:rPr>
              <a:t>int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numberOfAttendees</a:t>
            </a:r>
            <a:r>
              <a:rPr lang="en-US" sz="1400" dirty="0">
                <a:solidFill>
                  <a:schemeClr val="tx1"/>
                </a:solidFill>
              </a:rPr>
              <a:t> = 0;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 smtClean="0">
                <a:solidFill>
                  <a:schemeClr val="tx1"/>
                </a:solidFill>
              </a:rPr>
              <a:t>       public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float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getTicketPrice</a:t>
            </a:r>
            <a:r>
              <a:rPr lang="en-US" sz="1400" dirty="0" smtClean="0">
                <a:solidFill>
                  <a:schemeClr val="tx1"/>
                </a:solidFill>
              </a:rPr>
              <a:t>() </a:t>
            </a:r>
            <a:r>
              <a:rPr lang="en-US" sz="1400" dirty="0">
                <a:solidFill>
                  <a:schemeClr val="tx1"/>
                </a:solidFill>
              </a:rPr>
              <a:t>{  </a:t>
            </a:r>
            <a:r>
              <a:rPr lang="en-US" sz="1400" b="1" dirty="0">
                <a:solidFill>
                  <a:schemeClr val="tx1"/>
                </a:solidFill>
              </a:rPr>
              <a:t>return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unitCost</a:t>
            </a:r>
            <a:r>
              <a:rPr lang="en-US" sz="1400" dirty="0">
                <a:solidFill>
                  <a:schemeClr val="tx1"/>
                </a:solidFill>
              </a:rPr>
              <a:t>;  }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</a:t>
            </a:r>
            <a:r>
              <a:rPr lang="en-US" sz="1400" b="1" dirty="0" smtClean="0">
                <a:solidFill>
                  <a:schemeClr val="tx1"/>
                </a:solidFill>
              </a:rPr>
              <a:t>public void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 smtClean="0">
                <a:solidFill>
                  <a:schemeClr val="tx1"/>
                </a:solidFill>
              </a:rPr>
              <a:t>setTicketPrice</a:t>
            </a:r>
            <a:r>
              <a:rPr lang="en-US" sz="1400" dirty="0" smtClean="0">
                <a:solidFill>
                  <a:schemeClr val="tx1"/>
                </a:solidFill>
              </a:rPr>
              <a:t>(</a:t>
            </a:r>
            <a:r>
              <a:rPr lang="en-US" sz="1400" b="1" dirty="0" smtClean="0">
                <a:solidFill>
                  <a:schemeClr val="tx1"/>
                </a:solidFill>
              </a:rPr>
              <a:t>float </a:t>
            </a:r>
            <a:r>
              <a:rPr lang="en-US" sz="1400" dirty="0" err="1">
                <a:solidFill>
                  <a:schemeClr val="tx1"/>
                </a:solidFill>
              </a:rPr>
              <a:t>newVal</a:t>
            </a:r>
            <a:r>
              <a:rPr lang="en-US" sz="1400" dirty="0">
                <a:solidFill>
                  <a:schemeClr val="tx1"/>
                </a:solidFill>
              </a:rPr>
              <a:t>) </a:t>
            </a:r>
            <a:r>
              <a:rPr lang="en-US" sz="1400" dirty="0" smtClean="0">
                <a:solidFill>
                  <a:schemeClr val="tx1"/>
                </a:solidFill>
              </a:rPr>
              <a:t>{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	 </a:t>
            </a:r>
            <a:r>
              <a:rPr lang="en-US" sz="1400" dirty="0">
                <a:solidFill>
                  <a:schemeClr val="tx1"/>
                </a:solidFill>
              </a:rPr>
              <a:t>	</a:t>
            </a:r>
            <a:r>
              <a:rPr lang="en-US" sz="1400" dirty="0" err="1">
                <a:solidFill>
                  <a:schemeClr val="tx1"/>
                </a:solidFill>
              </a:rPr>
              <a:t>unitCost</a:t>
            </a:r>
            <a:r>
              <a:rPr lang="en-US" sz="1400" dirty="0">
                <a:solidFill>
                  <a:schemeClr val="tx1"/>
                </a:solidFill>
              </a:rPr>
              <a:t> = </a:t>
            </a:r>
            <a:r>
              <a:rPr lang="en-US" sz="1400" dirty="0" err="1">
                <a:solidFill>
                  <a:schemeClr val="tx1"/>
                </a:solidFill>
              </a:rPr>
              <a:t>newVal</a:t>
            </a:r>
            <a:r>
              <a:rPr lang="en-US" sz="1400" dirty="0" smtClean="0">
                <a:solidFill>
                  <a:schemeClr val="tx1"/>
                </a:solidFill>
              </a:rPr>
              <a:t>;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       }</a:t>
            </a:r>
            <a:endParaRPr lang="en-US" sz="1400" dirty="0">
              <a:solidFill>
                <a:schemeClr val="tx1"/>
              </a:solidFill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</a:t>
            </a:r>
            <a:r>
              <a:rPr lang="en-US" sz="1400" b="1" dirty="0">
                <a:solidFill>
                  <a:schemeClr val="tx1"/>
                </a:solidFill>
              </a:rPr>
              <a:t>public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 err="1">
                <a:solidFill>
                  <a:schemeClr val="tx1"/>
                </a:solidFill>
              </a:rPr>
              <a:t>int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getNumberOfAttendees</a:t>
            </a:r>
            <a:r>
              <a:rPr lang="en-US" sz="1400" dirty="0">
                <a:solidFill>
                  <a:schemeClr val="tx1"/>
                </a:solidFill>
              </a:rPr>
              <a:t>() {  </a:t>
            </a:r>
            <a:r>
              <a:rPr lang="en-US" sz="1400" b="1" dirty="0">
                <a:solidFill>
                  <a:schemeClr val="tx1"/>
                </a:solidFill>
              </a:rPr>
              <a:t>return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numberOfAttendees</a:t>
            </a:r>
            <a:r>
              <a:rPr lang="en-US" sz="1400" dirty="0">
                <a:solidFill>
                  <a:schemeClr val="tx1"/>
                </a:solidFill>
              </a:rPr>
              <a:t>;   }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</a:t>
            </a:r>
            <a:r>
              <a:rPr lang="en-US" sz="1400" b="1" dirty="0" smtClean="0">
                <a:solidFill>
                  <a:schemeClr val="tx1"/>
                </a:solidFill>
              </a:rPr>
              <a:t>public void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setNumberOfAttendees</a:t>
            </a:r>
            <a:r>
              <a:rPr lang="en-US" sz="1400" dirty="0">
                <a:solidFill>
                  <a:schemeClr val="tx1"/>
                </a:solidFill>
              </a:rPr>
              <a:t>(</a:t>
            </a:r>
            <a:r>
              <a:rPr lang="en-US" sz="1400" b="1" dirty="0" err="1">
                <a:solidFill>
                  <a:schemeClr val="tx1"/>
                </a:solidFill>
              </a:rPr>
              <a:t>int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newVal</a:t>
            </a:r>
            <a:r>
              <a:rPr lang="en-US" sz="1400" dirty="0">
                <a:solidFill>
                  <a:schemeClr val="tx1"/>
                </a:solidFill>
              </a:rPr>
              <a:t>) </a:t>
            </a:r>
            <a:r>
              <a:rPr lang="en-US" sz="1400" dirty="0" smtClean="0">
                <a:solidFill>
                  <a:schemeClr val="tx1"/>
                </a:solidFill>
              </a:rPr>
              <a:t>{</a:t>
            </a:r>
            <a:endParaRPr lang="en-US" sz="1400" dirty="0">
              <a:solidFill>
                <a:schemeClr val="tx1"/>
              </a:solidFill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	</a:t>
            </a:r>
            <a:r>
              <a:rPr lang="en-US" sz="1400" dirty="0" err="1">
                <a:solidFill>
                  <a:schemeClr val="tx1"/>
                </a:solidFill>
              </a:rPr>
              <a:t>numberOfAttendees</a:t>
            </a:r>
            <a:r>
              <a:rPr lang="en-US" sz="1400" dirty="0">
                <a:solidFill>
                  <a:schemeClr val="tx1"/>
                </a:solidFill>
              </a:rPr>
              <a:t> = </a:t>
            </a:r>
            <a:r>
              <a:rPr lang="en-US" sz="1400" dirty="0" err="1">
                <a:solidFill>
                  <a:schemeClr val="tx1"/>
                </a:solidFill>
              </a:rPr>
              <a:t>newVal</a:t>
            </a:r>
            <a:r>
              <a:rPr lang="en-US" sz="1400" dirty="0">
                <a:solidFill>
                  <a:schemeClr val="tx1"/>
                </a:solidFill>
              </a:rPr>
              <a:t>; 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	  }                 </a:t>
            </a:r>
            <a:endParaRPr lang="en-US" sz="1400" dirty="0">
              <a:solidFill>
                <a:schemeClr val="tx1"/>
              </a:solidFill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       </a:t>
            </a:r>
            <a:r>
              <a:rPr lang="en-US" sz="1400" b="1" dirty="0">
                <a:solidFill>
                  <a:schemeClr val="tx1"/>
                </a:solidFill>
              </a:rPr>
              <a:t>public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b="1" dirty="0">
                <a:solidFill>
                  <a:schemeClr val="tx1"/>
                </a:solidFill>
              </a:rPr>
              <a:t>float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getTotal</a:t>
            </a:r>
            <a:r>
              <a:rPr lang="en-US" sz="1400" dirty="0">
                <a:solidFill>
                  <a:schemeClr val="tx1"/>
                </a:solidFill>
              </a:rPr>
              <a:t>() </a:t>
            </a:r>
            <a:r>
              <a:rPr lang="en-US" sz="1400" dirty="0" smtClean="0">
                <a:solidFill>
                  <a:schemeClr val="tx1"/>
                </a:solidFill>
              </a:rPr>
              <a:t>{</a:t>
            </a: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b="1" dirty="0">
                <a:solidFill>
                  <a:schemeClr val="tx1"/>
                </a:solidFill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</a:rPr>
              <a:t>                  return</a:t>
            </a:r>
            <a:r>
              <a:rPr lang="en-US" sz="1400" dirty="0" smtClean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unitCost</a:t>
            </a:r>
            <a:r>
              <a:rPr lang="en-US" sz="1400" dirty="0">
                <a:solidFill>
                  <a:schemeClr val="tx1"/>
                </a:solidFill>
              </a:rPr>
              <a:t>*</a:t>
            </a:r>
            <a:r>
              <a:rPr lang="en-US" sz="1400" dirty="0" err="1">
                <a:solidFill>
                  <a:schemeClr val="tx1"/>
                </a:solidFill>
              </a:rPr>
              <a:t>numberOfAttendees</a:t>
            </a:r>
            <a:r>
              <a:rPr lang="en-US" sz="1400" dirty="0">
                <a:solidFill>
                  <a:schemeClr val="tx1"/>
                </a:solidFill>
              </a:rPr>
              <a:t>;   </a:t>
            </a:r>
            <a:endParaRPr lang="en-US" sz="1400" dirty="0" smtClean="0">
              <a:solidFill>
                <a:schemeClr val="tx1"/>
              </a:solidFill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smtClean="0">
                <a:solidFill>
                  <a:schemeClr val="tx1"/>
                </a:solidFill>
              </a:rPr>
              <a:t>       }</a:t>
            </a:r>
            <a:endParaRPr lang="en-US" sz="1400" dirty="0">
              <a:solidFill>
                <a:schemeClr val="tx1"/>
              </a:solidFill>
            </a:endParaRPr>
          </a:p>
          <a:p>
            <a:pPr marL="273050" indent="-273050">
              <a:lnSpc>
                <a:spcPct val="8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None/>
            </a:pPr>
            <a:r>
              <a:rPr lang="en-US" sz="1400" dirty="0" smtClean="0">
                <a:solidFill>
                  <a:schemeClr val="tx1"/>
                </a:solidFill>
              </a:rPr>
              <a:t>}</a:t>
            </a:r>
            <a:endParaRPr lang="en-US" sz="1400" dirty="0">
              <a:solidFill>
                <a:schemeClr val="tx1"/>
              </a:solidFill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5" name="Rectangle 6759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76800" y="3714543"/>
            <a:ext cx="3810000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43483640"/>
      </p:ext>
    </p:extLst>
  </p:cSld>
  <p:clrMapOvr>
    <a:masterClrMapping/>
  </p:clrMapOvr>
  <p:transition advTm="553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Automating General Replicated Algorithm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1" y="170183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input I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1" y="2316691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 should be followed by 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EditInput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EditNotified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EditObserved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EditDisplayed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291924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replica, I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EditSent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 Others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1" y="4469618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EditReceived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001" y="5055571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EditNotified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EditObserved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EditDisplayed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0999" y="5641524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replica, R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EditSent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4267200" y="5705623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6600" y="1168437"/>
            <a:ext cx="2209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UI Thread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396574" y="3962400"/>
            <a:ext cx="2209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Receiving Thread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cxnSp>
        <p:nvCxnSpPr>
          <p:cNvPr id="19" name="Straight Connector 18"/>
          <p:cNvCxnSpPr/>
          <p:nvPr/>
        </p:nvCxnSpPr>
        <p:spPr>
          <a:xfrm>
            <a:off x="6019800" y="3417570"/>
            <a:ext cx="838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43300" y="4953000"/>
            <a:ext cx="19431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676650" y="5486400"/>
            <a:ext cx="838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768174" y="2598237"/>
            <a:ext cx="8382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76200" y="1037085"/>
            <a:ext cx="3771900" cy="9577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Interception of operations and proxy generation possible with language/compiler support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303518" y="956273"/>
            <a:ext cx="3276600" cy="9577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Somehow need to distinguish between  edit and non edit model methods 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6170871" y="3524689"/>
            <a:ext cx="2392682" cy="8936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Operations  to be automated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0043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34"/>
    </mc:Choice>
    <mc:Fallback xmlns="">
      <p:transition spd="slow" advTm="44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3" grpId="0" animBg="1"/>
      <p:bldP spid="24" grpId="0" animBg="1"/>
      <p:bldP spid="25" grpId="0" animBg="1"/>
    </p:bldLst>
  </p:timing>
  <p:extLst mod="1">
    <p:ext uri="{3A86A75C-4F4B-4683-9AE1-C65F6400EC91}">
      <p14:laserTraceLst xmlns:p14="http://schemas.microsoft.com/office/powerpoint/2010/main">
        <p14:tracePtLst>
          <p14:tracePt t="9921" x="6180138" y="3589338"/>
          <p14:tracePt t="9933" x="6170613" y="3589338"/>
          <p14:tracePt t="9953" x="6153150" y="3562350"/>
          <p14:tracePt t="9965" x="6153150" y="3554413"/>
          <p14:tracePt t="9984" x="6116638" y="3500438"/>
          <p14:tracePt t="9999" x="6099175" y="3482975"/>
          <p14:tracePt t="10015" x="6054725" y="3402013"/>
          <p14:tracePt t="10028" x="6037263" y="3357563"/>
          <p14:tracePt t="10049" x="5965825" y="3224213"/>
          <p14:tracePt t="10058" x="5938838" y="3179763"/>
          <p14:tracePt t="10078" x="5894388" y="3089275"/>
          <p14:tracePt t="10099" x="5830888" y="2973388"/>
          <p14:tracePt t="10108" x="5795963" y="2919413"/>
          <p14:tracePt t="10128" x="5741988" y="2822575"/>
          <p14:tracePt t="10155" x="5724525" y="2786063"/>
          <p14:tracePt t="10174" x="5688013" y="2724150"/>
          <p14:tracePt t="10186" x="5661025" y="2697163"/>
          <p14:tracePt t="10205" x="5608638" y="2633663"/>
          <p14:tracePt t="10218" x="5581650" y="2616200"/>
          <p14:tracePt t="10238" x="5483225" y="2544763"/>
          <p14:tracePt t="10249" x="5429250" y="2517775"/>
          <p14:tracePt t="10269" x="5276850" y="2438400"/>
          <p14:tracePt t="10279" x="5205413" y="2411413"/>
          <p14:tracePt t="10299" x="5054600" y="2384425"/>
          <p14:tracePt t="10310" x="5010150" y="2374900"/>
          <p14:tracePt t="10331" x="4875213" y="2347913"/>
          <p14:tracePt t="10342" x="4840288" y="2347913"/>
          <p14:tracePt t="10360" x="4741863" y="2339975"/>
          <p14:tracePt t="10381" x="4616450" y="2339975"/>
          <p14:tracePt t="10391" x="4572000" y="2339975"/>
          <p14:tracePt t="10412" x="4438650" y="2330450"/>
          <p14:tracePt t="10423" x="4411663" y="2330450"/>
          <p14:tracePt t="10442" x="4340225" y="2330450"/>
          <p14:tracePt t="10454" x="4276725" y="2330450"/>
          <p14:tracePt t="10474" x="4205288" y="2339975"/>
          <p14:tracePt t="10485" x="4160838" y="2339975"/>
          <p14:tracePt t="10511" x="4062413" y="2347913"/>
          <p14:tracePt t="10516" x="4037013" y="2347913"/>
          <p14:tracePt t="10536" x="4010025" y="2347913"/>
          <p14:tracePt t="10629" x="4010025" y="2357438"/>
          <p14:tracePt t="10689" x="4010025" y="2374900"/>
          <p14:tracePt t="10709" x="4010025" y="2393950"/>
          <p14:tracePt t="10726" x="4017963" y="2419350"/>
          <p14:tracePt t="10738" x="4027488" y="2438400"/>
          <p14:tracePt t="10759" x="4062413" y="2455863"/>
          <p14:tracePt t="10771" x="4071938" y="2465388"/>
          <p14:tracePt t="10783" x="4098925" y="2473325"/>
          <p14:tracePt t="10802" x="4133850" y="2490788"/>
          <p14:tracePt t="10814" x="4152900" y="2509838"/>
          <p14:tracePt t="10834" x="4197350" y="2527300"/>
          <p14:tracePt t="10845" x="4205288" y="2527300"/>
          <p14:tracePt t="10863" x="4251325" y="2562225"/>
          <p14:tracePt t="10884" x="4330700" y="2589213"/>
          <p14:tracePt t="10910" x="4348163" y="2598738"/>
          <p14:tracePt t="10929" x="4384675" y="2616200"/>
          <p14:tracePt t="10972" x="4394200" y="2625725"/>
          <p14:tracePt t="11114" x="4402138" y="2625725"/>
          <p14:tracePt t="11132" x="4402138" y="2633663"/>
          <p14:tracePt t="21104" x="4411663" y="2633663"/>
          <p14:tracePt t="21118" x="4419600" y="2633663"/>
          <p14:tracePt t="21135" x="4419600" y="2643188"/>
          <p14:tracePt t="21164" x="4429125" y="2643188"/>
          <p14:tracePt t="21513" x="4429125" y="2633663"/>
          <p14:tracePt t="21525" x="4419600" y="2625725"/>
          <p14:tracePt t="21543" x="4411663" y="2616200"/>
          <p14:tracePt t="21577" x="4402138" y="2608263"/>
          <p14:tracePt t="21589" x="4384675" y="2598738"/>
          <p14:tracePt t="21603" x="4375150" y="2589213"/>
          <p14:tracePt t="21620" x="4330700" y="2581275"/>
          <p14:tracePt t="21639" x="4303713" y="2562225"/>
          <p14:tracePt t="21666" x="4276725" y="2544763"/>
          <p14:tracePt t="21685" x="4259263" y="2536825"/>
          <p14:tracePt t="21716" x="4241800" y="2527300"/>
          <p14:tracePt t="21728" x="4224338" y="2527300"/>
          <p14:tracePt t="21747" x="4214813" y="2517775"/>
          <p14:tracePt t="21760" x="4197350" y="2509838"/>
          <p14:tracePt t="21779" x="4160838" y="2500313"/>
          <p14:tracePt t="21813" x="4133850" y="2490788"/>
          <p14:tracePt t="21874" x="4125913" y="2490788"/>
          <p14:tracePt t="21907" x="4116388" y="2490788"/>
          <p14:tracePt t="21933" x="4098925" y="2500313"/>
          <p14:tracePt t="21953" x="4081463" y="2509838"/>
          <p14:tracePt t="21965" x="4071938" y="2509838"/>
          <p14:tracePt t="21984" x="4037013" y="2509838"/>
          <p14:tracePt t="21996" x="4017963" y="2509838"/>
          <p14:tracePt t="22023" x="3990975" y="2509838"/>
          <p14:tracePt t="22038" x="3983038" y="2509838"/>
          <p14:tracePt t="22078" x="3973513" y="2509838"/>
          <p14:tracePt t="22089" x="3965575" y="2509838"/>
          <p14:tracePt t="22159" x="3946525" y="2509838"/>
          <p14:tracePt t="22218" x="3938588" y="2509838"/>
          <p14:tracePt t="22251" x="3929063" y="2509838"/>
          <p14:tracePt t="22300" x="3919538" y="2509838"/>
          <p14:tracePt t="22548" x="3929063" y="2509838"/>
          <p14:tracePt t="22567" x="3946525" y="2509838"/>
          <p14:tracePt t="22579" x="3973513" y="2509838"/>
          <p14:tracePt t="22599" x="4044950" y="2517775"/>
          <p14:tracePt t="22610" x="4071938" y="2517775"/>
          <p14:tracePt t="22629" x="4125913" y="2517775"/>
          <p14:tracePt t="22641" x="4152900" y="2517775"/>
          <p14:tracePt t="22661" x="4160838" y="2517775"/>
          <p14:tracePt t="22674" x="4187825" y="2517775"/>
          <p14:tracePt t="22695" x="4232275" y="2517775"/>
          <p14:tracePt t="22705" x="4251325" y="2517775"/>
          <p14:tracePt t="22725" x="4330700" y="2517775"/>
          <p14:tracePt t="22736" x="4357688" y="2517775"/>
          <p14:tracePt t="22757" x="4375150" y="2517775"/>
          <p14:tracePt t="22769" x="4394200" y="2517775"/>
          <p14:tracePt t="22787" x="4446588" y="2509838"/>
          <p14:tracePt t="22799" x="4473575" y="2509838"/>
          <p14:tracePt t="22818" x="4545013" y="2509838"/>
          <p14:tracePt t="22845" x="4572000" y="2509838"/>
          <p14:tracePt t="22864" x="4625975" y="2509838"/>
          <p14:tracePt t="22895" x="4643438" y="2509838"/>
          <p14:tracePt t="22914" x="4714875" y="2509838"/>
          <p14:tracePt t="22944" x="4724400" y="2509838"/>
          <p14:tracePt t="22987" x="4732338" y="2509838"/>
          <p14:tracePt t="23005" x="4759325" y="2500313"/>
          <p14:tracePt t="23024" x="4803775" y="2490788"/>
          <p14:tracePt t="23041" x="4813300" y="2490788"/>
          <p14:tracePt t="23058" x="4857750" y="2490788"/>
          <p14:tracePt t="23075" x="4875213" y="2490788"/>
          <p14:tracePt t="23092" x="4919663" y="2482850"/>
          <p14:tracePt t="23112" x="4929188" y="2482850"/>
          <p14:tracePt t="23146" x="4946650" y="2482850"/>
          <p14:tracePt t="23164" x="4965700" y="2482850"/>
          <p14:tracePt t="23176" x="4973638" y="2482850"/>
          <p14:tracePt t="23195" x="5010150" y="2490788"/>
          <p14:tracePt t="23207" x="5027613" y="2500313"/>
          <p14:tracePt t="23226" x="5099050" y="2500313"/>
          <p14:tracePt t="23238" x="5116513" y="2500313"/>
          <p14:tracePt t="23259" x="5170488" y="2500313"/>
          <p14:tracePt t="23269" x="5197475" y="2500313"/>
          <p14:tracePt t="23290" x="5259388" y="2509838"/>
          <p14:tracePt t="23302" x="5276850" y="2509838"/>
          <p14:tracePt t="23319" x="5330825" y="2517775"/>
          <p14:tracePt t="23333" x="5367338" y="2517775"/>
          <p14:tracePt t="23350" x="5446713" y="2527300"/>
          <p14:tracePt t="23370" x="5545138" y="2527300"/>
          <p14:tracePt t="23382" x="5572125" y="2527300"/>
          <p14:tracePt t="23400" x="5653088" y="2536825"/>
          <p14:tracePt t="23414" x="5697538" y="2536825"/>
          <p14:tracePt t="23431" x="5813425" y="2544763"/>
          <p14:tracePt t="23444" x="5902325" y="2554288"/>
          <p14:tracePt t="23463" x="6054725" y="2571750"/>
          <p14:tracePt t="23476" x="6116638" y="2571750"/>
          <p14:tracePt t="23495" x="6215063" y="2571750"/>
          <p14:tracePt t="23520" x="6259513" y="2571750"/>
          <p14:tracePt t="23526" x="6348413" y="2581275"/>
          <p14:tracePt t="23545" x="6438900" y="2581275"/>
          <p14:tracePt t="23560" x="6473825" y="2581275"/>
          <p14:tracePt t="23577" x="6572250" y="2581275"/>
          <p14:tracePt t="23594" x="6608763" y="2581275"/>
          <p14:tracePt t="23610" x="6653213" y="2581275"/>
          <p14:tracePt t="23627" x="6732588" y="2581275"/>
          <p14:tracePt t="23645" x="6769100" y="2581275"/>
          <p14:tracePt t="23660" x="6823075" y="2589213"/>
          <p14:tracePt t="23678" x="6858000" y="2589213"/>
          <p14:tracePt t="23694" x="6929438" y="2589213"/>
          <p14:tracePt t="23714" x="7010400" y="2598738"/>
          <p14:tracePt t="23732" x="7099300" y="2598738"/>
          <p14:tracePt t="23744" x="7153275" y="2598738"/>
          <p14:tracePt t="23764" x="7224713" y="2608263"/>
          <p14:tracePt t="23789" x="7286625" y="2616200"/>
          <p14:tracePt t="23811" x="7340600" y="2625725"/>
          <p14:tracePt t="23821" x="7385050" y="2633663"/>
          <p14:tracePt t="23840" x="7456488" y="2643188"/>
          <p14:tracePt t="23854" x="7483475" y="2652713"/>
          <p14:tracePt t="23872" x="7527925" y="2652713"/>
          <p14:tracePt t="23904" x="7554913" y="2652713"/>
          <p14:tracePt t="23915" x="7562850" y="2652713"/>
          <p14:tracePt t="23934" x="7608888" y="2660650"/>
          <p14:tracePt t="23945" x="7634288" y="2660650"/>
          <p14:tracePt t="23964" x="7705725" y="2670175"/>
          <p14:tracePt t="23976" x="7724775" y="2670175"/>
          <p14:tracePt t="23996" x="7751763" y="2670175"/>
          <p14:tracePt t="24087" x="7732713" y="2670175"/>
          <p14:tracePt t="24106" x="7680325" y="2697163"/>
          <p14:tracePt t="24119" x="7626350" y="2714625"/>
          <p14:tracePt t="24137" x="7466013" y="2759075"/>
          <p14:tracePt t="24149" x="7385050" y="2786063"/>
          <p14:tracePt t="24168" x="7251700" y="2822575"/>
          <p14:tracePt t="24187" x="7099300" y="2867025"/>
          <p14:tracePt t="24199" x="7010400" y="2901950"/>
          <p14:tracePt t="24219" x="6742113" y="2955925"/>
          <p14:tracePt t="24231" x="6643688" y="2973388"/>
          <p14:tracePt t="24250" x="6340475" y="3044825"/>
          <p14:tracePt t="24262" x="6242050" y="3054350"/>
          <p14:tracePt t="24284" x="6126163" y="3071813"/>
          <p14:tracePt t="24294" x="6062663" y="3081338"/>
          <p14:tracePt t="24314" x="5894388" y="3098800"/>
          <p14:tracePt t="24324" x="5813425" y="3116263"/>
          <p14:tracePt t="24344" x="5697538" y="3133725"/>
          <p14:tracePt t="24355" x="5643563" y="3133725"/>
          <p14:tracePt t="24374" x="5518150" y="3143250"/>
          <p14:tracePt t="24386" x="5491163" y="3143250"/>
          <p14:tracePt t="24405" x="5438775" y="3143250"/>
          <p14:tracePt t="24432" x="5419725" y="3143250"/>
          <p14:tracePt t="24450" x="5313363" y="3133725"/>
          <p14:tracePt t="24470" x="5214938" y="3125788"/>
          <p14:tracePt t="24481" x="5180013" y="3116263"/>
          <p14:tracePt t="24501" x="5062538" y="3108325"/>
          <p14:tracePt t="24515" x="5045075" y="3108325"/>
          <p14:tracePt t="24534" x="5000625" y="3098800"/>
          <p14:tracePt t="24544" x="4973638" y="3098800"/>
          <p14:tracePt t="24564" x="4911725" y="3089275"/>
          <p14:tracePt t="24575" x="4894263" y="3089275"/>
          <p14:tracePt t="24594" x="4830763" y="3089275"/>
          <p14:tracePt t="24605" x="4803775" y="3089275"/>
          <p14:tracePt t="24626" x="4724400" y="3089275"/>
          <p14:tracePt t="24637" x="4705350" y="3089275"/>
          <p14:tracePt t="24657" x="4633913" y="3098800"/>
          <p14:tracePt t="24668" x="4608513" y="3108325"/>
          <p14:tracePt t="24702" x="4581525" y="3116263"/>
          <p14:tracePt t="24721" x="4562475" y="3133725"/>
          <p14:tracePt t="24747" x="4545013" y="3143250"/>
          <p14:tracePt t="24766" x="4527550" y="3160713"/>
          <p14:tracePt t="24779" x="4518025" y="3160713"/>
          <p14:tracePt t="24798" x="4518025" y="3170238"/>
          <p14:tracePt t="24844" x="4510088" y="3187700"/>
          <p14:tracePt t="24879" x="4510088" y="3214688"/>
          <p14:tracePt t="24890" x="4510088" y="3224213"/>
          <p14:tracePt t="24910" x="4510088" y="3259138"/>
          <p14:tracePt t="24922" x="4518025" y="3268663"/>
          <p14:tracePt t="24941" x="4537075" y="3303588"/>
          <p14:tracePt t="24955" x="4537075" y="3330575"/>
          <p14:tracePt t="24975" x="4554538" y="3367088"/>
          <p14:tracePt t="24984" x="4572000" y="3384550"/>
          <p14:tracePt t="25004" x="4589463" y="3429000"/>
          <p14:tracePt t="25019" x="4598988" y="3455988"/>
          <p14:tracePt t="25034" x="4633913" y="3509963"/>
          <p14:tracePt t="25048" x="4643438" y="3517900"/>
          <p14:tracePt t="25065" x="4670425" y="3562350"/>
          <p14:tracePt t="25082" x="4670425" y="3581400"/>
          <p14:tracePt t="25098" x="4697413" y="3633788"/>
          <p14:tracePt t="25115" x="4705350" y="3652838"/>
          <p14:tracePt t="25132" x="4732338" y="3687763"/>
          <p14:tracePt t="25148" x="4732338" y="3705225"/>
          <p14:tracePt t="25165" x="4751388" y="3741738"/>
          <p14:tracePt t="25182" x="4759325" y="3759200"/>
          <p14:tracePt t="25199" x="4776788" y="3786188"/>
          <p14:tracePt t="25235" x="4776788" y="3795713"/>
          <p14:tracePt t="25408" x="4776788" y="3803650"/>
          <p14:tracePt t="41220" x="4768850" y="3803650"/>
          <p14:tracePt t="41246" x="4768850" y="3813175"/>
          <p14:tracePt t="41265" x="4741863" y="3830638"/>
          <p14:tracePt t="41277" x="4724400" y="3848100"/>
          <p14:tracePt t="41297" x="4660900" y="3919538"/>
          <p14:tracePt t="41309" x="4633913" y="3965575"/>
          <p14:tracePt t="41328" x="4598988" y="4027488"/>
          <p14:tracePt t="41340" x="4581525" y="4071938"/>
          <p14:tracePt t="41359" x="4572000" y="4143375"/>
          <p14:tracePt t="41372" x="4572000" y="4197350"/>
          <p14:tracePt t="41391" x="4581525" y="4330700"/>
          <p14:tracePt t="41403" x="4589463" y="4384675"/>
          <p14:tracePt t="41422" x="4616450" y="4491038"/>
          <p14:tracePt t="41433" x="4625975" y="4545013"/>
          <p14:tracePt t="41453" x="4643438" y="4652963"/>
          <p14:tracePt t="41464" x="4652963" y="4679950"/>
          <p14:tracePt t="41483" x="4670425" y="4776788"/>
          <p14:tracePt t="41495" x="4687888" y="4830763"/>
          <p14:tracePt t="41514" x="4759325" y="5018088"/>
          <p14:tracePt t="41533" x="4867275" y="5214938"/>
          <p14:tracePt t="41545" x="4894263" y="5268913"/>
          <p14:tracePt t="41565" x="4991100" y="5419725"/>
          <p14:tracePt t="41577" x="5018088" y="5473700"/>
          <p14:tracePt t="41596" x="5072063" y="5572125"/>
          <p14:tracePt t="41608" x="5099050" y="5626100"/>
          <p14:tracePt t="41622" x="5126038" y="5670550"/>
          <p14:tracePt t="41642" x="5153025" y="5751513"/>
          <p14:tracePt t="41674" x="5153025" y="5759450"/>
          <p14:tracePt t="41706" x="5153025" y="5786438"/>
          <p14:tracePt t="41717" x="5160963" y="5803900"/>
          <p14:tracePt t="41736" x="5180013" y="5848350"/>
          <p14:tracePt t="41749" x="5197475" y="5894388"/>
          <p14:tracePt t="41767" x="5205413" y="5911850"/>
          <p14:tracePt t="41793" x="5214938" y="5946775"/>
          <p14:tracePt t="41876" x="5214938" y="5938838"/>
          <p14:tracePt t="41894" x="5187950" y="5938838"/>
          <p14:tracePt t="41906" x="5170488" y="5929313"/>
          <p14:tracePt t="41926" x="5126038" y="5902325"/>
          <p14:tracePt t="41937" x="5116513" y="5894388"/>
          <p14:tracePt t="41957" x="5081588" y="5884863"/>
          <p14:tracePt t="41969" x="5062538" y="5875338"/>
          <p14:tracePt t="41987" x="5054600" y="5867400"/>
          <p14:tracePt t="41999" x="5037138" y="5867400"/>
          <p14:tracePt t="42018" x="5018088" y="5867400"/>
          <p14:tracePt t="42031" x="5000625" y="5867400"/>
          <p14:tracePt t="42052" x="4965700" y="5867400"/>
          <p14:tracePt t="42062" x="4946650" y="5857875"/>
          <p14:tracePt t="42082" x="4894263" y="5840413"/>
          <p14:tracePt t="42093" x="4875213" y="5830888"/>
          <p14:tracePt t="42112" x="4830763" y="5822950"/>
          <p14:tracePt t="42124" x="4803775" y="5822950"/>
          <p14:tracePt t="42144" x="4786313" y="5822950"/>
          <p14:tracePt t="42177" x="4741863" y="5822950"/>
          <p14:tracePt t="42188" x="4724400" y="5822950"/>
          <p14:tracePt t="42208" x="4705350" y="5822950"/>
          <p14:tracePt t="42220" x="4697413" y="5840413"/>
          <p14:tracePt t="42239" x="4679950" y="5848350"/>
          <p14:tracePt t="42251" x="4670425" y="5857875"/>
          <p14:tracePt t="42272" x="4643438" y="5884863"/>
          <p14:tracePt t="42283" x="4625975" y="5894388"/>
          <p14:tracePt t="42303" x="4608513" y="5929313"/>
          <p14:tracePt t="42314" x="4589463" y="5946775"/>
          <p14:tracePt t="42334" x="4572000" y="5973763"/>
          <p14:tracePt t="42346" x="4572000" y="5991225"/>
          <p14:tracePt t="42365" x="4562475" y="6018213"/>
          <p14:tracePt t="42392" x="4562475" y="6027738"/>
          <p14:tracePt t="42410" x="4562475" y="6081713"/>
          <p14:tracePt t="42430" x="4589463" y="6116638"/>
          <p14:tracePt t="42442" x="4589463" y="6143625"/>
          <p14:tracePt t="42462" x="4633913" y="6180138"/>
          <p14:tracePt t="42472" x="4652963" y="6197600"/>
          <p14:tracePt t="42492" x="4679950" y="6232525"/>
          <p14:tracePt t="42503" x="4697413" y="6251575"/>
          <p14:tracePt t="42522" x="4714875" y="6276975"/>
          <p14:tracePt t="42534" x="4732338" y="6286500"/>
          <p14:tracePt t="42554" x="4786313" y="6323013"/>
          <p14:tracePt t="42566" x="4803775" y="6330950"/>
          <p14:tracePt t="42586" x="4822825" y="6330950"/>
          <p14:tracePt t="42598" x="4830763" y="6330950"/>
          <p14:tracePt t="42616" x="4867275" y="6330950"/>
          <p14:tracePt t="42644" x="4894263" y="6330950"/>
          <p14:tracePt t="42662" x="4919663" y="6330950"/>
          <p14:tracePt t="42682" x="4946650" y="6330950"/>
          <p14:tracePt t="42737" x="4965700" y="6313488"/>
          <p14:tracePt t="42757" x="4965700" y="6276975"/>
          <p14:tracePt t="42776" x="4965700" y="6224588"/>
          <p14:tracePt t="42787" x="4965700" y="6205538"/>
          <p14:tracePt t="42807" x="4956175" y="6161088"/>
          <p14:tracePt t="42818" x="4956175" y="6153150"/>
          <p14:tracePt t="42838" x="4946650" y="6108700"/>
          <p14:tracePt t="42869" x="4938713" y="6062663"/>
          <p14:tracePt t="42882" x="4929188" y="6045200"/>
          <p14:tracePt t="42900" x="4919663" y="6018213"/>
          <p14:tracePt t="42932" x="4902200" y="5973763"/>
          <p14:tracePt t="42943" x="4894263" y="5956300"/>
          <p14:tracePt t="42961" x="4867275" y="5902325"/>
          <p14:tracePt t="42973" x="4867275" y="5894388"/>
          <p14:tracePt t="42993" x="4857750" y="5884863"/>
          <p14:tracePt t="43024" x="4830763" y="5867400"/>
          <p14:tracePt t="43035" x="4813300" y="5867400"/>
          <p14:tracePt t="43055" x="4776788" y="5867400"/>
          <p14:tracePt t="43068" x="4759325" y="5867400"/>
          <p14:tracePt t="43086" x="4697413" y="5867400"/>
          <p14:tracePt t="43106" x="4670425" y="5875338"/>
          <p14:tracePt t="43118" x="4643438" y="5894388"/>
          <p14:tracePt t="43130" x="4633913" y="5894388"/>
          <p14:tracePt t="43166" x="4633913" y="5902325"/>
          <p14:tracePt t="43197" x="4625975" y="5919788"/>
          <p14:tracePt t="43224" x="4625975" y="5929313"/>
          <p14:tracePt t="43244" x="4625975" y="5938838"/>
        </p14:tracePtLst>
      </p14:laserTraceLst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Automatic General Centralized Algorithm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1" y="170183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input I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1" y="2316691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 should be followed by 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EditInput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EditForwarded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EditSent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to Master via Slave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0" y="5457494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EditReceived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000" y="604344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EditNotified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 in Slave and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EditDisplayed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6600" y="1168437"/>
            <a:ext cx="2209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Slave UI Thread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081316" y="4915676"/>
            <a:ext cx="2775626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Slave Receiving Thread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54330" y="360504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EditReceived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354330" y="4191000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should be followed by matching to Others 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895600" y="3037656"/>
            <a:ext cx="3249929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Master Receiving Thread</a:t>
            </a:r>
            <a:endParaRPr lang="en-US" dirty="0"/>
          </a:p>
        </p:txBody>
      </p:sp>
      <p:cxnSp>
        <p:nvCxnSpPr>
          <p:cNvPr id="12" name="Straight Connector 11"/>
          <p:cNvCxnSpPr/>
          <p:nvPr/>
        </p:nvCxnSpPr>
        <p:spPr>
          <a:xfrm>
            <a:off x="4520564" y="2609667"/>
            <a:ext cx="14859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3726179" y="4038600"/>
            <a:ext cx="14859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667000" y="4648200"/>
            <a:ext cx="37338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465194" y="5943600"/>
            <a:ext cx="224409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623308" y="6553200"/>
            <a:ext cx="112204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6248400" y="2594244"/>
            <a:ext cx="9906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486400" y="1024287"/>
            <a:ext cx="3276600" cy="9577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Somehow need to distinguish between  edit and non edit model methods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07644" y="1037085"/>
            <a:ext cx="3276600" cy="9577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Proxy generation possible with language/compiler support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6221896" y="3089069"/>
            <a:ext cx="2392682" cy="8936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Operations  to be automated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777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984"/>
    </mc:Choice>
    <mc:Fallback xmlns="">
      <p:transition spd="slow" advTm="1089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</p:bldLst>
  </p:timing>
  <p:extLst>
    <p:ext uri="{3A86A75C-4F4B-4683-9AE1-C65F6400EC91}">
      <p14:laserTraceLst xmlns:p14="http://schemas.microsoft.com/office/powerpoint/2010/main">
        <p14:tracePtLst>
          <p14:tracePt t="3448" x="6062663" y="3348038"/>
          <p14:tracePt t="4047" x="6072188" y="3340100"/>
          <p14:tracePt t="4187" x="6081713" y="3340100"/>
          <p14:tracePt t="4214" x="6089650" y="3330575"/>
          <p14:tracePt t="4233" x="6116638" y="3322638"/>
          <p14:tracePt t="4244" x="6143625" y="3322638"/>
          <p14:tracePt t="4270" x="6188075" y="3322638"/>
          <p14:tracePt t="4302" x="6251575" y="3303588"/>
          <p14:tracePt t="4308" x="6259513" y="3303588"/>
          <p14:tracePt t="4337" x="6276975" y="3295650"/>
          <p14:tracePt t="4370" x="6330950" y="3276600"/>
          <p14:tracePt t="4373" x="6348413" y="3268663"/>
          <p14:tracePt t="4404" x="6384925" y="3241675"/>
          <p14:tracePt t="4436" x="6429375" y="3160713"/>
          <p14:tracePt t="4453" x="6473825" y="3098800"/>
          <p14:tracePt t="4471" x="6473825" y="3081338"/>
          <p14:tracePt t="4503" x="6518275" y="3000375"/>
          <p14:tracePt t="4515" x="6527800" y="2955925"/>
          <p14:tracePt t="4538" x="6545263" y="2938463"/>
          <p14:tracePt t="4570" x="6581775" y="2813050"/>
          <p14:tracePt t="4578" x="6608763" y="2687638"/>
          <p14:tracePt t="4605" x="6616700" y="2608263"/>
          <p14:tracePt t="4637" x="6634163" y="2465388"/>
          <p14:tracePt t="4640" x="6643688" y="2428875"/>
          <p14:tracePt t="4671" x="6653213" y="2374900"/>
          <p14:tracePt t="4691" x="6653213" y="2312988"/>
          <p14:tracePt t="4705" x="6653213" y="2286000"/>
          <p14:tracePt t="4736" x="6653213" y="2197100"/>
          <p14:tracePt t="4752" x="6653213" y="2143125"/>
          <p14:tracePt t="4772" x="6653213" y="2116138"/>
          <p14:tracePt t="4803" x="6643688" y="2009775"/>
          <p14:tracePt t="4815" x="6634163" y="1955800"/>
          <p14:tracePt t="4838" x="6634163" y="1928813"/>
          <p14:tracePt t="4872" x="6616700" y="1776413"/>
          <p14:tracePt t="4879" x="6599238" y="1670050"/>
          <p14:tracePt t="4906" x="6589713" y="1625600"/>
          <p14:tracePt t="4937" x="6572250" y="1562100"/>
          <p14:tracePt t="4973" x="6572250" y="1517650"/>
          <p14:tracePt t="4985" x="6572250" y="1500188"/>
          <p14:tracePt t="5013" x="6572250" y="1465263"/>
          <p14:tracePt t="5039" x="6572250" y="1419225"/>
          <p14:tracePt t="5070" x="6572250" y="1339850"/>
          <p14:tracePt t="5080" x="6562725" y="1322388"/>
          <p14:tracePt t="5106" x="6562725" y="1241425"/>
          <p14:tracePt t="5138" x="6562725" y="1196975"/>
          <p14:tracePt t="5205" x="6554788" y="1204913"/>
          <p14:tracePt t="5224" x="6554788" y="1223963"/>
          <p14:tracePt t="5241" x="6545263" y="1241425"/>
          <p14:tracePt t="5273" x="6527800" y="1339850"/>
          <p14:tracePt t="5287" x="6527800" y="1401763"/>
          <p14:tracePt t="5307" x="6527800" y="1419225"/>
          <p14:tracePt t="5338" x="6562725" y="1500188"/>
          <p14:tracePt t="5351" x="6608763" y="1571625"/>
          <p14:tracePt t="5374" x="6616700" y="1589088"/>
          <p14:tracePt t="5406" x="6732588" y="1687513"/>
          <p14:tracePt t="5411" x="6769100" y="1704975"/>
          <p14:tracePt t="5441" x="6786563" y="1714500"/>
          <p14:tracePt t="5473" x="6823075" y="1724025"/>
          <p14:tracePt t="5476" x="6831013" y="1724025"/>
          <p14:tracePt t="5508" x="6894513" y="1714500"/>
          <p14:tracePt t="5541" x="6938963" y="1670050"/>
          <p14:tracePt t="5556" x="6983413" y="1598613"/>
          <p14:tracePt t="5575" x="6991350" y="1571625"/>
          <p14:tracePt t="5621" x="7018338" y="1482725"/>
          <p14:tracePt t="5631" x="7018338" y="1473200"/>
          <p14:tracePt t="5651" x="7018338" y="1446213"/>
          <p14:tracePt t="5675" x="7018338" y="1428750"/>
          <p14:tracePt t="5707" x="6991350" y="1374775"/>
          <p14:tracePt t="5722" x="6983413" y="1374775"/>
          <p14:tracePt t="22320" x="6983413" y="1366838"/>
          <p14:tracePt t="22353" x="6983413" y="1347788"/>
          <p14:tracePt t="22399" x="6983413" y="1330325"/>
          <p14:tracePt t="22425" x="6983413" y="1312863"/>
          <p14:tracePt t="22445" x="6983413" y="1285875"/>
          <p14:tracePt t="22466" x="6973888" y="1276350"/>
          <p14:tracePt t="22498" x="6973888" y="1268413"/>
          <p14:tracePt t="22601" x="6973888" y="1258888"/>
          <p14:tracePt t="22646" x="6973888" y="1250950"/>
          <p14:tracePt t="23073" x="6973888" y="1241425"/>
          <p14:tracePt t="28591" x="6965950" y="1258888"/>
          <p14:tracePt t="28610" x="6965950" y="1295400"/>
          <p14:tracePt t="28628" x="6965950" y="1303338"/>
          <p14:tracePt t="28654" x="6956425" y="1411288"/>
          <p14:tracePt t="28686" x="6946900" y="1536700"/>
          <p14:tracePt t="28704" x="6946900" y="1608138"/>
          <p14:tracePt t="28721" x="6946900" y="1625600"/>
          <p14:tracePt t="28753" x="6938963" y="1704975"/>
          <p14:tracePt t="28782" x="6938963" y="1724025"/>
          <p14:tracePt t="28801" x="6919913" y="1785938"/>
          <p14:tracePt t="28821" x="6919913" y="1803400"/>
          <p14:tracePt t="28853" x="6902450" y="1866900"/>
          <p14:tracePt t="28863" x="6884988" y="1893888"/>
          <p14:tracePt t="28875" x="6875463" y="1911350"/>
          <p14:tracePt t="28894" x="6848475" y="1965325"/>
          <p14:tracePt t="28907" x="6831013" y="1973263"/>
          <p14:tracePt t="28926" x="6804025" y="2027238"/>
          <p14:tracePt t="28955" x="6786563" y="2044700"/>
          <p14:tracePt t="28988" x="6705600" y="2133600"/>
          <p14:tracePt t="28998" x="6688138" y="2160588"/>
          <p14:tracePt t="29018" x="6643688" y="2197100"/>
          <p14:tracePt t="29030" x="6616700" y="2214563"/>
          <p14:tracePt t="29051" x="6554788" y="2259013"/>
          <p14:tracePt t="29064" x="6527800" y="2276475"/>
          <p14:tracePt t="29083" x="6491288" y="2303463"/>
          <p14:tracePt t="29095" x="6473825" y="2322513"/>
          <p14:tracePt t="29114" x="6429375" y="2357438"/>
          <p14:tracePt t="29126" x="6419850" y="2366963"/>
          <p14:tracePt t="29147" x="6375400" y="2401888"/>
          <p14:tracePt t="29158" x="6357938" y="2419350"/>
          <p14:tracePt t="29178" x="6303963" y="2455863"/>
          <p14:tracePt t="29191" x="6286500" y="2465388"/>
          <p14:tracePt t="29209" x="6251575" y="2500313"/>
          <p14:tracePt t="29222" x="6224588" y="2509838"/>
          <p14:tracePt t="29240" x="6180138" y="2554288"/>
          <p14:tracePt t="29256" x="6153150" y="2571750"/>
          <p14:tracePt t="29273" x="6099175" y="2598738"/>
          <p14:tracePt t="29289" x="6072188" y="2616200"/>
          <p14:tracePt t="29306" x="6027738" y="2643188"/>
          <p14:tracePt t="29323" x="6010275" y="2643188"/>
          <p14:tracePt t="29340" x="5991225" y="2652713"/>
          <p14:tracePt t="29356" x="5965825" y="2670175"/>
          <p14:tracePt t="29373" x="5946775" y="2670175"/>
          <p14:tracePt t="29390" x="5894388" y="2697163"/>
          <p14:tracePt t="29413" x="5867400" y="2705100"/>
          <p14:tracePt t="29425" x="5857875" y="2714625"/>
          <p14:tracePt t="29444" x="5803900" y="2714625"/>
          <p14:tracePt t="29457" x="5795963" y="2714625"/>
          <p14:tracePt t="29475" x="5768975" y="2714625"/>
          <p14:tracePt t="29509" x="5732463" y="2714625"/>
          <p14:tracePt t="29632" x="5724525" y="2714625"/>
          <p14:tracePt t="29692" x="5724525" y="2705100"/>
          <p14:tracePt t="29741" x="5724525" y="2697163"/>
          <p14:tracePt t="29759" x="5715000" y="2697163"/>
          <p14:tracePt t="29852" x="5715000" y="2687638"/>
          <p14:tracePt t="29887" x="5705475" y="2687638"/>
          <p14:tracePt t="29932" x="5705475" y="2679700"/>
          <p14:tracePt t="29943" x="5715000" y="2670175"/>
          <p14:tracePt t="29963" x="5741988" y="2670175"/>
          <p14:tracePt t="29976" x="5759450" y="2660650"/>
          <p14:tracePt t="29995" x="5803900" y="2652713"/>
          <p14:tracePt t="30006" x="5813425" y="2643188"/>
          <p14:tracePt t="30026" x="5867400" y="2643188"/>
          <p14:tracePt t="30037" x="5884863" y="2643188"/>
          <p14:tracePt t="30057" x="5911850" y="2643188"/>
          <p14:tracePt t="30084" x="5919788" y="2643188"/>
          <p14:tracePt t="30102" x="5946775" y="2643188"/>
          <p14:tracePt t="30135" x="5965825" y="2643188"/>
          <p14:tracePt t="30257" x="5965825" y="2633663"/>
          <p14:tracePt t="30288" x="5956300" y="2633663"/>
          <p14:tracePt t="30308" x="5929313" y="2633663"/>
          <p14:tracePt t="30320" x="5911850" y="2633663"/>
          <p14:tracePt t="30347" x="5894388" y="2633663"/>
          <p14:tracePt t="30358" x="5875338" y="2633663"/>
          <p14:tracePt t="30370" x="5867400" y="2633663"/>
          <p14:tracePt t="30382" x="5848350" y="2633663"/>
          <p14:tracePt t="30401" x="5803900" y="2633663"/>
          <p14:tracePt t="30422" x="5751513" y="2633663"/>
          <p14:tracePt t="30433" x="5724525" y="2633663"/>
          <p14:tracePt t="30446" x="5697538" y="2633663"/>
          <p14:tracePt t="30465" x="5643563" y="2633663"/>
          <p14:tracePt t="30484" x="5589588" y="2633663"/>
          <p14:tracePt t="30496" x="5562600" y="2625725"/>
          <p14:tracePt t="30514" x="5527675" y="2625725"/>
          <p14:tracePt t="30527" x="5500688" y="2625725"/>
          <p14:tracePt t="30546" x="5446713" y="2616200"/>
          <p14:tracePt t="30561" x="5419725" y="2616200"/>
          <p14:tracePt t="30578" x="5375275" y="2616200"/>
          <p14:tracePt t="30608" x="5322888" y="2608263"/>
          <p14:tracePt t="30632" x="5303838" y="2608263"/>
          <p14:tracePt t="30638" x="5251450" y="2608263"/>
          <p14:tracePt t="30651" x="5224463" y="2608263"/>
          <p14:tracePt t="30669" x="5205413" y="2608263"/>
          <p14:tracePt t="30689" x="5187950" y="2608263"/>
          <p14:tracePt t="30714" x="5160963" y="2608263"/>
          <p14:tracePt t="30733" x="5153025" y="2608263"/>
          <p14:tracePt t="30766" x="5126038" y="2608263"/>
          <p14:tracePt t="30797" x="5116513" y="2608263"/>
          <p14:tracePt t="30823" x="5099050" y="2608263"/>
          <p14:tracePt t="30983" x="5108575" y="2608263"/>
          <p14:tracePt t="31002" x="5160963" y="2598738"/>
          <p14:tracePt t="31013" x="5180013" y="2598738"/>
          <p14:tracePt t="31033" x="5241925" y="2598738"/>
          <p14:tracePt t="31045" x="5259388" y="2598738"/>
          <p14:tracePt t="31063" x="5330825" y="2598738"/>
          <p14:tracePt t="31075" x="5367338" y="2598738"/>
          <p14:tracePt t="31095" x="5456238" y="2608263"/>
          <p14:tracePt t="31106" x="5510213" y="2608263"/>
          <p14:tracePt t="31132" x="5599113" y="2608263"/>
          <p14:tracePt t="31144" x="5653088" y="2616200"/>
          <p14:tracePt t="31156" x="5688013" y="2616200"/>
          <p14:tracePt t="31175" x="5813425" y="2625725"/>
          <p14:tracePt t="31187" x="5830888" y="2625725"/>
          <p14:tracePt t="31206" x="5902325" y="2625725"/>
          <p14:tracePt t="31219" x="5946775" y="2633663"/>
          <p14:tracePt t="31232" x="5983288" y="2633663"/>
          <p14:tracePt t="31250" x="6081713" y="2643188"/>
          <p14:tracePt t="31264" x="6116638" y="2643188"/>
          <p14:tracePt t="31283" x="6205538" y="2652713"/>
          <p14:tracePt t="31296" x="6242050" y="2660650"/>
          <p14:tracePt t="31314" x="6340475" y="2670175"/>
          <p14:tracePt t="31330" x="6367463" y="2670175"/>
          <p14:tracePt t="31346" x="6429375" y="2679700"/>
          <p14:tracePt t="31363" x="6456363" y="2687638"/>
          <p14:tracePt t="31380" x="6545263" y="2697163"/>
          <p14:tracePt t="31396" x="6608763" y="2705100"/>
          <p14:tracePt t="31413" x="6634163" y="2714625"/>
          <p14:tracePt t="31430" x="6653213" y="2724150"/>
          <p14:tracePt t="31447" x="6715125" y="2732088"/>
          <p14:tracePt t="31471" x="6769100" y="2741613"/>
          <p14:tracePt t="31489" x="6831013" y="2759075"/>
          <p14:tracePt t="31502" x="6848475" y="2759075"/>
          <p14:tracePt t="31521" x="6902450" y="2759075"/>
          <p14:tracePt t="31533" x="6919913" y="2768600"/>
          <p14:tracePt t="31552" x="6929438" y="2768600"/>
          <p14:tracePt t="31599" x="6938963" y="2768600"/>
          <p14:tracePt t="31642" x="6946900" y="2768600"/>
          <p14:tracePt t="31674" x="6956425" y="2768600"/>
          <p14:tracePt t="31708" x="6965950" y="2768600"/>
          <p14:tracePt t="31740" x="6965950" y="2759075"/>
          <p14:tracePt t="31767" x="6965950" y="2751138"/>
          <p14:tracePt t="31787" x="6965950" y="2741613"/>
          <p14:tracePt t="31836" x="6965950" y="2732088"/>
          <p14:tracePt t="31919" x="6965950" y="2724150"/>
          <p14:tracePt t="31993" x="6965950" y="2714625"/>
          <p14:tracePt t="32005" x="6965950" y="2705100"/>
          <p14:tracePt t="32050" x="6965950" y="2697163"/>
          <p14:tracePt t="32120" x="6965950" y="2687638"/>
          <p14:tracePt t="32165" x="6965950" y="2670175"/>
          <p14:tracePt t="32177" x="6965950" y="2660650"/>
          <p14:tracePt t="32195" x="6956425" y="2660650"/>
          <p14:tracePt t="32207" x="6956425" y="2652713"/>
          <p14:tracePt t="32238" x="6946900" y="2652713"/>
          <p14:tracePt t="32287" x="6946900" y="2643188"/>
          <p14:tracePt t="32591" x="6946900" y="2633663"/>
          <p14:tracePt t="34695" x="6929438" y="2633663"/>
          <p14:tracePt t="34708" x="6911975" y="2625725"/>
          <p14:tracePt t="34727" x="6875463" y="2625725"/>
          <p14:tracePt t="34745" x="6848475" y="2625725"/>
          <p14:tracePt t="34758" x="6831013" y="2625725"/>
          <p14:tracePt t="34770" x="6823075" y="2633663"/>
          <p14:tracePt t="34789" x="6759575" y="2633663"/>
          <p14:tracePt t="34800" x="6732588" y="2633663"/>
          <p14:tracePt t="34820" x="6616700" y="2633663"/>
          <p14:tracePt t="34840" x="6483350" y="2616200"/>
          <p14:tracePt t="34852" x="6465888" y="2616200"/>
          <p14:tracePt t="34864" x="6446838" y="2616200"/>
          <p14:tracePt t="34884" x="6402388" y="2616200"/>
          <p14:tracePt t="34896" x="6375400" y="2616200"/>
          <p14:tracePt t="34917" x="6323013" y="2616200"/>
          <p14:tracePt t="34928" x="6303963" y="2625725"/>
          <p14:tracePt t="34947" x="6224588" y="2643188"/>
          <p14:tracePt t="34959" x="6197600" y="2643188"/>
          <p14:tracePt t="34978" x="6108700" y="2660650"/>
          <p14:tracePt t="34992" x="6089650" y="2660650"/>
          <p14:tracePt t="35009" x="6027738" y="2670175"/>
          <p14:tracePt t="35026" x="6000750" y="2670175"/>
          <p14:tracePt t="35042" x="5911850" y="2670175"/>
          <p14:tracePt t="35059" x="5822950" y="2670175"/>
          <p14:tracePt t="35076" x="5795963" y="2670175"/>
          <p14:tracePt t="35105" x="5768975" y="2670175"/>
          <p14:tracePt t="35136" x="5759450" y="2670175"/>
          <p14:tracePt t="35149" x="5724525" y="2670175"/>
          <p14:tracePt t="35167" x="5670550" y="2670175"/>
          <p14:tracePt t="35179" x="5653088" y="2660650"/>
          <p14:tracePt t="35200" x="5599113" y="2660650"/>
          <p14:tracePt t="35211" x="5562600" y="2652713"/>
          <p14:tracePt t="35230" x="5527675" y="2652713"/>
          <p14:tracePt t="35243" x="5510213" y="2643188"/>
          <p14:tracePt t="35261" x="5446713" y="2633663"/>
          <p14:tracePt t="35272" x="5419725" y="2625725"/>
          <p14:tracePt t="35293" x="5367338" y="2616200"/>
          <p14:tracePt t="35305" x="5340350" y="2608263"/>
          <p14:tracePt t="35338" x="5330825" y="2608263"/>
          <p14:tracePt t="35357" x="5322888" y="2608263"/>
          <p14:tracePt t="37196" x="5322888" y="2598738"/>
          <p14:tracePt t="39242" x="5330825" y="2598738"/>
          <p14:tracePt t="39255" x="5340350" y="2598738"/>
          <p14:tracePt t="39275" x="5367338" y="2598738"/>
          <p14:tracePt t="39286" x="5394325" y="2598738"/>
          <p14:tracePt t="39307" x="5465763" y="2616200"/>
          <p14:tracePt t="39318" x="5483225" y="2616200"/>
          <p14:tracePt t="39330" x="5500688" y="2616200"/>
          <p14:tracePt t="39350" x="5562600" y="2633663"/>
          <p14:tracePt t="39368" x="5608638" y="2643188"/>
          <p14:tracePt t="39380" x="5626100" y="2643188"/>
          <p14:tracePt t="39400" x="5661025" y="2652713"/>
          <p14:tracePt t="39412" x="5688013" y="2652713"/>
          <p14:tracePt t="39430" x="5705475" y="2660650"/>
          <p14:tracePt t="39443" x="5724525" y="2660650"/>
          <p14:tracePt t="39461" x="5786438" y="2660650"/>
          <p14:tracePt t="39476" x="5803900" y="2670175"/>
          <p14:tracePt t="39493" x="5840413" y="2670175"/>
          <p14:tracePt t="39508" x="5857875" y="2670175"/>
          <p14:tracePt t="39526" x="5875338" y="2670175"/>
          <p14:tracePt t="39552" x="5911850" y="2670175"/>
          <p14:tracePt t="39571" x="5956300" y="2670175"/>
          <p14:tracePt t="39583" x="5965825" y="2670175"/>
          <p14:tracePt t="39603" x="6010275" y="2679700"/>
          <p14:tracePt t="39615" x="6027738" y="2679700"/>
          <p14:tracePt t="39635" x="6089650" y="2679700"/>
          <p14:tracePt t="39646" x="6116638" y="2679700"/>
          <p14:tracePt t="39664" x="6143625" y="2679700"/>
          <p14:tracePt t="39676" x="6161088" y="2687638"/>
          <p14:tracePt t="39696" x="6197600" y="2697163"/>
          <p14:tracePt t="39714" x="6224588" y="2705100"/>
          <p14:tracePt t="39727" x="6276975" y="2714625"/>
          <p14:tracePt t="39743" x="6303963" y="2714625"/>
          <p14:tracePt t="39759" x="6357938" y="2724150"/>
          <p14:tracePt t="39792" x="6456363" y="2751138"/>
          <p14:tracePt t="39805" x="6473825" y="2751138"/>
          <p14:tracePt t="39824" x="6527800" y="2759075"/>
          <p14:tracePt t="39836" x="6545263" y="2768600"/>
          <p14:tracePt t="39874" x="6554788" y="2768600"/>
          <p14:tracePt t="39886" x="6562725" y="2768600"/>
          <p14:tracePt t="39898" x="6572250" y="2768600"/>
          <p14:tracePt t="39918" x="6581775" y="2776538"/>
          <p14:tracePt t="39945" x="6589713" y="2776538"/>
          <p14:tracePt t="39964" x="6616700" y="2776538"/>
          <p14:tracePt t="39996" x="6626225" y="2776538"/>
          <p14:tracePt t="40024" x="6634163" y="2776538"/>
          <p14:tracePt t="40043" x="6643688" y="2776538"/>
          <p14:tracePt t="40102" x="6653213" y="2776538"/>
          <p14:tracePt t="40154" x="6670675" y="2768600"/>
          <p14:tracePt t="40257" x="6688138" y="2759075"/>
          <p14:tracePt t="40341" x="6697663" y="2751138"/>
          <p14:tracePt t="40353" x="6697663" y="2741613"/>
          <p14:tracePt t="40375" x="6705600" y="2732088"/>
          <p14:tracePt t="40385" x="6715125" y="2732088"/>
          <p14:tracePt t="40405" x="6715125" y="2714625"/>
          <p14:tracePt t="40416" x="6724650" y="2705100"/>
          <p14:tracePt t="40436" x="6724650" y="2697163"/>
          <p14:tracePt t="40532" x="6732588" y="2687638"/>
          <p14:tracePt t="40606" x="6732588" y="2679700"/>
          <p14:tracePt t="46428" x="6724650" y="2679700"/>
          <p14:tracePt t="46459" x="6705600" y="2679700"/>
          <p14:tracePt t="46472" x="6688138" y="2697163"/>
          <p14:tracePt t="46505" x="6680200" y="2697163"/>
          <p14:tracePt t="46524" x="6670675" y="2705100"/>
          <p14:tracePt t="46538" x="6653213" y="2705100"/>
          <p14:tracePt t="46556" x="6608763" y="2724150"/>
          <p14:tracePt t="46568" x="6581775" y="2724150"/>
          <p14:tracePt t="46579" x="6527800" y="2732088"/>
          <p14:tracePt t="46599" x="6402388" y="2759075"/>
          <p14:tracePt t="46610" x="6375400" y="2759075"/>
          <p14:tracePt t="46630" x="6276975" y="2795588"/>
          <p14:tracePt t="46649" x="6224588" y="2813050"/>
          <p14:tracePt t="46675" x="6170613" y="2847975"/>
          <p14:tracePt t="46693" x="6126163" y="2884488"/>
          <p14:tracePt t="46705" x="6108700" y="2901950"/>
          <p14:tracePt t="46726" x="6027738" y="2982913"/>
          <p14:tracePt t="46738" x="5983288" y="3027363"/>
          <p14:tracePt t="46757" x="5911850" y="3098800"/>
          <p14:tracePt t="46770" x="5884863" y="3116263"/>
          <p14:tracePt t="46788" x="5822950" y="3187700"/>
          <p14:tracePt t="46801" x="5795963" y="3205163"/>
          <p14:tracePt t="46820" x="5732463" y="3268663"/>
          <p14:tracePt t="46831" x="5705475" y="3286125"/>
          <p14:tracePt t="46851" x="5643563" y="3348038"/>
          <p14:tracePt t="46863" x="5616575" y="3357563"/>
          <p14:tracePt t="46883" x="5581650" y="3402013"/>
          <p14:tracePt t="46894" x="5545138" y="3419475"/>
          <p14:tracePt t="46913" x="5537200" y="3438525"/>
          <p14:tracePt t="46933" x="5527675" y="3446463"/>
          <p14:tracePt t="46945" x="5518150" y="3455988"/>
          <p14:tracePt t="46963" x="5491163" y="3482975"/>
          <p14:tracePt t="46991" x="5483225" y="3490913"/>
          <p14:tracePt t="47009" x="5473700" y="3500438"/>
          <p14:tracePt t="47021" x="5456238" y="3517900"/>
          <p14:tracePt t="47041" x="5446713" y="3544888"/>
          <p14:tracePt t="47053" x="5429250" y="3562350"/>
          <p14:tracePt t="47072" x="5411788" y="3598863"/>
          <p14:tracePt t="47099" x="5394325" y="3633788"/>
          <p14:tracePt t="47128" x="5375275" y="3660775"/>
          <p14:tracePt t="47131" x="5357813" y="3687763"/>
          <p14:tracePt t="47152" x="5330825" y="3741738"/>
          <p14:tracePt t="47163" x="5322888" y="3741738"/>
          <p14:tracePt t="47182" x="5313363" y="3759200"/>
          <p14:tracePt t="47228" x="5295900" y="3776663"/>
          <p14:tracePt t="47245" x="5259388" y="3813175"/>
          <p14:tracePt t="47258" x="5241925" y="3830638"/>
          <p14:tracePt t="47277" x="5232400" y="3875088"/>
          <p14:tracePt t="47290" x="5224463" y="3875088"/>
          <p14:tracePt t="47309" x="5214938" y="3894138"/>
          <p14:tracePt t="47335" x="5214938" y="3911600"/>
          <p14:tracePt t="47384" x="5205413" y="3919538"/>
          <p14:tracePt t="47404" x="5197475" y="3929063"/>
          <p14:tracePt t="48142" x="5197475" y="3938588"/>
          <p14:tracePt t="48175" x="5197475" y="3956050"/>
          <p14:tracePt t="48189" x="5187950" y="3965575"/>
          <p14:tracePt t="48206" x="5187950" y="3973513"/>
          <p14:tracePt t="48218" x="5187950" y="3983038"/>
          <p14:tracePt t="48237" x="5187950" y="3990975"/>
          <p14:tracePt t="48249" x="5180013" y="4000500"/>
          <p14:tracePt t="48269" x="5153025" y="4037013"/>
          <p14:tracePt t="48281" x="5143500" y="4062413"/>
          <p14:tracePt t="48300" x="5116513" y="4098925"/>
          <p14:tracePt t="48312" x="5108575" y="4116388"/>
          <p14:tracePt t="48331" x="5089525" y="4160838"/>
          <p14:tracePt t="48343" x="5081588" y="4160838"/>
          <p14:tracePt t="48362" x="5062538" y="4197350"/>
          <p14:tracePt t="48375" x="5045075" y="4214813"/>
          <p14:tracePt t="48393" x="5027613" y="4259263"/>
          <p14:tracePt t="48406" x="5010150" y="4276725"/>
          <p14:tracePt t="48424" x="4983163" y="4340225"/>
          <p14:tracePt t="48438" x="4973638" y="4357688"/>
          <p14:tracePt t="48456" x="4965700" y="4375150"/>
          <p14:tracePt t="48472" x="4956175" y="4394200"/>
          <p14:tracePt t="48489" x="4938713" y="4438650"/>
          <p14:tracePt t="48505" x="4929188" y="4456113"/>
          <p14:tracePt t="48522" x="4911725" y="4491038"/>
          <p14:tracePt t="48539" x="4911725" y="4500563"/>
          <p14:tracePt t="48556" x="4902200" y="4510088"/>
          <p14:tracePt t="48583" x="4902200" y="4518025"/>
          <p14:tracePt t="48594" x="4902200" y="4527550"/>
          <p14:tracePt t="48627" x="4894263" y="4545013"/>
          <p14:tracePt t="49478" x="4884738" y="4545013"/>
          <p14:tracePt t="49511" x="4884738" y="4537075"/>
          <p14:tracePt t="50800" x="4884738" y="4545013"/>
          <p14:tracePt t="50812" x="4884738" y="4554538"/>
          <p14:tracePt t="50831" x="4884738" y="4581525"/>
          <p14:tracePt t="50843" x="4884738" y="4589463"/>
          <p14:tracePt t="50861" x="4884738" y="4616450"/>
          <p14:tracePt t="50873" x="4884738" y="4625975"/>
          <p14:tracePt t="50894" x="4884738" y="4670425"/>
          <p14:tracePt t="50906" x="4884738" y="4679950"/>
          <p14:tracePt t="50924" x="4875213" y="4732338"/>
          <p14:tracePt t="50947" x="4875213" y="4751388"/>
          <p14:tracePt t="50979" x="4875213" y="4795838"/>
          <p14:tracePt t="50987" x="4875213" y="4813300"/>
          <p14:tracePt t="50999" x="4875213" y="4830763"/>
          <p14:tracePt t="51019" x="4875213" y="4894263"/>
          <p14:tracePt t="51032" x="4875213" y="4919663"/>
          <p14:tracePt t="51050" x="4875213" y="4965700"/>
          <p14:tracePt t="51067" x="4875213" y="5018088"/>
          <p14:tracePt t="51081" x="4875213" y="5045075"/>
          <p14:tracePt t="51099" x="4875213" y="5072063"/>
          <p14:tracePt t="51114" x="4875213" y="5089525"/>
          <p14:tracePt t="51131" x="4875213" y="5143500"/>
          <p14:tracePt t="51149" x="4875213" y="5160963"/>
          <p14:tracePt t="51164" x="4875213" y="5224463"/>
          <p14:tracePt t="51181" x="4875213" y="5241925"/>
          <p14:tracePt t="51199" x="4867275" y="5286375"/>
          <p14:tracePt t="51214" x="4867275" y="5295900"/>
          <p14:tracePt t="51231" x="4867275" y="5330825"/>
          <p14:tracePt t="51248" x="4867275" y="5348288"/>
          <p14:tracePt t="51265" x="4867275" y="5402263"/>
          <p14:tracePt t="51281" x="4875213" y="5419725"/>
          <p14:tracePt t="51298" x="4884738" y="5500688"/>
          <p14:tracePt t="51318" x="4884738" y="5545138"/>
          <p14:tracePt t="51351" x="4902200" y="5589588"/>
          <p14:tracePt t="51362" x="4902200" y="5599113"/>
          <p14:tracePt t="51383" x="4911725" y="5643563"/>
          <p14:tracePt t="51395" x="4911725" y="5661025"/>
          <p14:tracePt t="51407" x="4919663" y="5680075"/>
          <p14:tracePt t="51427" x="4919663" y="5697538"/>
          <p14:tracePt t="51445" x="4919663" y="5705475"/>
          <p14:tracePt t="51472" x="4919663" y="5715000"/>
          <p14:tracePt t="51492" x="4929188" y="5715000"/>
          <p14:tracePt t="51524" x="4929188" y="5724525"/>
          <p14:tracePt t="51631" x="4929188" y="5732463"/>
          <p14:tracePt t="51729" x="4929188" y="5741988"/>
          <p14:tracePt t="51758" x="4929188" y="5751513"/>
          <p14:tracePt t="51947" x="4929188" y="5759450"/>
          <p14:tracePt t="53443" x="4919663" y="5776913"/>
          <p14:tracePt t="53474" x="4902200" y="5786438"/>
          <p14:tracePt t="53485" x="4884738" y="5813425"/>
          <p14:tracePt t="53505" x="4857750" y="5867400"/>
          <p14:tracePt t="53518" x="4840288" y="5884863"/>
          <p14:tracePt t="53537" x="4786313" y="5965825"/>
          <p14:tracePt t="53549" x="4768850" y="5991225"/>
          <p14:tracePt t="53573" x="4732338" y="6054725"/>
          <p14:tracePt t="53604" x="4687888" y="6116638"/>
          <p14:tracePt t="53611" x="4660900" y="6153150"/>
          <p14:tracePt t="53640" x="4608513" y="6232525"/>
          <p14:tracePt t="53672" x="4518025" y="6340475"/>
          <p14:tracePt t="53674" x="4500563" y="6367463"/>
          <p14:tracePt t="53693" x="4456113" y="6419850"/>
          <p14:tracePt t="53706" x="4438650" y="6446838"/>
          <p14:tracePt t="53739" x="4384675" y="6518275"/>
          <p14:tracePt t="53755" x="4357688" y="6545263"/>
          <p14:tracePt t="53773" x="4348163" y="6554788"/>
          <p14:tracePt t="53806" x="4340225" y="6572250"/>
          <p14:tracePt t="53896" x="4340225" y="6581775"/>
          <p14:tracePt t="53916" x="4322763" y="6589713"/>
          <p14:tracePt t="67706" x="4322763" y="6599238"/>
          <p14:tracePt t="67771" x="4322763" y="6608763"/>
          <p14:tracePt t="67783" x="4348163" y="6626225"/>
          <p14:tracePt t="67795" x="4402138" y="6661150"/>
          <p14:tracePt t="67821" x="4572000" y="6786563"/>
          <p14:tracePt t="67853" x="4705350" y="6848475"/>
          <p14:tracePt t="67864" x="4732338" y="6848475"/>
          <p14:tracePt t="67891" x="4776788" y="6848475"/>
          <p14:tracePt t="67922" x="4830763" y="6848475"/>
          <p14:tracePt t="67956" x="5108575" y="6848475"/>
          <p14:tracePt t="67974" x="5367338" y="6848475"/>
          <p14:tracePt t="67989" x="5473700" y="6848475"/>
          <p14:tracePt t="68020" x="5822950" y="6848475"/>
          <p14:tracePt t="68037" x="5983288" y="6848475"/>
          <p14:tracePt t="68055" x="6027738" y="6848475"/>
          <p14:tracePt t="68087" x="6188075" y="6848475"/>
          <p14:tracePt t="68100" x="6242050" y="6848475"/>
          <p14:tracePt t="68123" x="6259513" y="6848475"/>
          <p14:tracePt t="68154" x="6375400" y="6831013"/>
          <p14:tracePt t="68162" x="6483350" y="6759575"/>
          <p14:tracePt t="68189" x="6518275" y="6732588"/>
          <p14:tracePt t="68220" x="6608763" y="6643688"/>
          <p14:tracePt t="68225" x="6680200" y="6581775"/>
          <p14:tracePt t="68256" x="6867525" y="6384925"/>
          <p14:tracePt t="68288" x="7062788" y="6108700"/>
          <p14:tracePt t="68299" x="7108825" y="6018213"/>
          <p14:tracePt t="68323" x="7215188" y="5795963"/>
          <p14:tracePt t="68355" x="7323138" y="5473700"/>
          <p14:tracePt t="68363" x="7348538" y="5411788"/>
          <p14:tracePt t="68390" x="7419975" y="5224463"/>
          <p14:tracePt t="68422" x="7439025" y="5197475"/>
          <p14:tracePt t="68429" x="7491413" y="5072063"/>
          <p14:tracePt t="68457" x="7500938" y="4991100"/>
          <p14:tracePt t="68490" x="7537450" y="4660900"/>
          <p14:tracePt t="68492" x="7537450" y="4419600"/>
          <p14:tracePt t="68524" x="7545388" y="4133850"/>
          <p14:tracePt t="68555" x="7581900" y="3894138"/>
          <p14:tracePt t="68566" x="7589838" y="3867150"/>
          <p14:tracePt t="68591" x="7608888" y="3705225"/>
          <p14:tracePt t="68622" x="7626350" y="3509963"/>
          <p14:tracePt t="68631" x="7626350" y="3446463"/>
          <p14:tracePt t="68658" x="7626350" y="3224213"/>
          <p14:tracePt t="68689" x="7554913" y="2928938"/>
          <p14:tracePt t="68694" x="7537450" y="2901950"/>
          <p14:tracePt t="68724" x="7500938" y="2867025"/>
          <p14:tracePt t="68756" x="7429500" y="2795588"/>
          <p14:tracePt t="68760" x="7367588" y="2732088"/>
          <p14:tracePt t="68791" x="7331075" y="2697163"/>
          <p14:tracePt t="68793" x="7259638" y="2633663"/>
          <p14:tracePt t="68824" x="7224713" y="2608263"/>
          <p14:tracePt t="68848" x="7197725" y="2608263"/>
          <p14:tracePt t="68867" x="7153275" y="2608263"/>
          <p14:tracePt t="68892" x="7134225" y="2608263"/>
          <p14:tracePt t="68924" x="7054850" y="2608263"/>
          <p14:tracePt t="68930" x="7000875" y="2598738"/>
          <p14:tracePt t="68958" x="6973888" y="2598738"/>
          <p14:tracePt t="68990" x="6902450" y="2589213"/>
          <p14:tracePt t="68993" x="6840538" y="2571750"/>
          <p14:tracePt t="69024" x="6804025" y="2562225"/>
          <p14:tracePt t="69057" x="6769100" y="2562225"/>
          <p14:tracePt t="69069" x="6742113" y="2562225"/>
          <p14:tracePt t="69092" x="6634163" y="2589213"/>
          <p14:tracePt t="69124" x="6483350" y="2643188"/>
          <p14:tracePt t="69135" x="6438900" y="2643188"/>
          <p14:tracePt t="69160" x="6340475" y="2679700"/>
          <p14:tracePt t="69192" x="6205538" y="2732088"/>
          <p14:tracePt t="69210" x="6180138" y="2759075"/>
          <p14:tracePt t="69227" x="6161088" y="2776538"/>
          <p14:tracePt t="69259" x="6116638" y="2813050"/>
          <p14:tracePt t="69277" x="6108700" y="2830513"/>
          <p14:tracePt t="69295" x="6072188" y="2867025"/>
          <p14:tracePt t="69327" x="6027738" y="2938463"/>
          <p14:tracePt t="69359" x="5991225" y="2973388"/>
          <p14:tracePt t="69372" x="5938838" y="3009900"/>
          <p14:tracePt t="69393" x="5929313" y="3036888"/>
          <p14:tracePt t="69425" x="5830888" y="3108325"/>
          <p14:tracePt t="69435" x="5741988" y="3179763"/>
          <p14:tracePt t="69460" x="5715000" y="3197225"/>
          <p14:tracePt t="69492" x="5608638" y="3276600"/>
          <p14:tracePt t="69497" x="5545138" y="3340100"/>
          <p14:tracePt t="69527" x="5510213" y="3367088"/>
          <p14:tracePt t="69528" x="5384800" y="3473450"/>
          <p14:tracePt t="69560" x="5241925" y="3598863"/>
          <p14:tracePt t="69572" x="5224463" y="3608388"/>
          <p14:tracePt t="69594" x="5160963" y="3687763"/>
          <p14:tracePt t="69626" x="5062538" y="3875088"/>
          <p14:tracePt t="69642" x="5018088" y="4000500"/>
          <p14:tracePt t="69661" x="4991100" y="4044950"/>
          <p14:tracePt t="69693" x="4946650" y="4197350"/>
          <p14:tracePt t="69703" x="4929188" y="4268788"/>
          <p14:tracePt t="69728" x="4919663" y="4286250"/>
          <p14:tracePt t="69759" x="4919663" y="4357688"/>
          <p14:tracePt t="69765" x="4919663" y="4367213"/>
          <p14:tracePt t="69829" x="4938713" y="4367213"/>
          <p14:tracePt t="69841" x="4956175" y="4330700"/>
          <p14:tracePt t="69862" x="5027613" y="4232275"/>
          <p14:tracePt t="69893" x="5153025" y="4044950"/>
          <p14:tracePt t="69904" x="5197475" y="3990975"/>
          <p14:tracePt t="69929" x="5340350" y="3813175"/>
          <p14:tracePt t="69960" x="5500688" y="3581400"/>
          <p14:tracePt t="69965" x="5527675" y="3536950"/>
          <p14:tracePt t="69995" x="5545138" y="3490913"/>
          <p14:tracePt t="70027" x="5608638" y="3384550"/>
          <p14:tracePt t="70031" x="5626100" y="3322638"/>
          <p14:tracePt t="70062" x="5724525" y="3009900"/>
          <p14:tracePt t="70081" x="5768975" y="2847975"/>
          <p14:tracePt t="70097" x="5776913" y="2813050"/>
          <p14:tracePt t="70129" x="5786438" y="2687638"/>
          <p14:tracePt t="70145" x="5776913" y="2536825"/>
          <p14:tracePt t="70163" x="5768975" y="2446338"/>
          <p14:tracePt t="70196" x="5732463" y="2339975"/>
          <p14:tracePt t="70208" x="5732463" y="2330450"/>
          <p14:tracePt t="70249" x="5688013" y="2295525"/>
          <p14:tracePt t="70268" x="5634038" y="2259013"/>
          <p14:tracePt t="70298" x="5616575" y="2241550"/>
          <p14:tracePt t="70330" x="5572125" y="2224088"/>
          <p14:tracePt t="70361" x="5554663" y="2224088"/>
          <p14:tracePt t="70365" x="5537200" y="2224088"/>
          <p14:tracePt t="70397" x="5527675" y="2232025"/>
          <p14:tracePt t="70406" x="5510213" y="2241550"/>
          <p14:tracePt t="70430" x="5500688" y="2276475"/>
          <p14:tracePt t="70462" x="5483225" y="2312988"/>
          <p14:tracePt t="70469" x="5483225" y="2330450"/>
          <p14:tracePt t="70497" x="5465763" y="2357438"/>
          <p14:tracePt t="70530" x="5456238" y="2393950"/>
          <p14:tracePt t="70538" x="5456238" y="2401888"/>
          <p14:tracePt t="70564" x="5456238" y="2428875"/>
          <p14:tracePt t="70596" x="5456238" y="2473325"/>
          <p14:tracePt t="70600" x="5465763" y="2517775"/>
          <p14:tracePt t="70631" x="5473700" y="2544763"/>
          <p14:tracePt t="70663" x="5473700" y="2581275"/>
          <p14:tracePt t="70695" x="5473700" y="2589213"/>
          <p14:tracePt t="70720" x="5473700" y="2598738"/>
          <p14:tracePt t="70957" x="5491163" y="2598738"/>
          <p14:tracePt t="70978" x="5518150" y="2589213"/>
          <p14:tracePt t="70989" x="5527675" y="2581275"/>
          <p14:tracePt t="71008" x="5554663" y="2571750"/>
          <p14:tracePt t="71132" x="5562600" y="2571750"/>
          <p14:tracePt t="71239" x="5554663" y="2581275"/>
          <p14:tracePt t="71290" x="5537200" y="2581275"/>
          <p14:tracePt t="71324" x="5510213" y="2608263"/>
          <p14:tracePt t="71336" x="5500688" y="2608263"/>
          <p14:tracePt t="71383" x="5491163" y="2608263"/>
          <p14:tracePt t="71402" x="5491163" y="2616200"/>
          <p14:tracePt t="71448" x="5483225" y="2616200"/>
          <p14:tracePt t="71497" x="5473700" y="2616200"/>
          <p14:tracePt t="71729" x="5473700" y="2625725"/>
          <p14:tracePt t="72451" x="5473700" y="2616200"/>
          <p14:tracePt t="72471" x="5483225" y="2598738"/>
          <p14:tracePt t="72483" x="5491163" y="2589213"/>
          <p14:tracePt t="72504" x="5518150" y="2554288"/>
          <p14:tracePt t="72536" x="5527675" y="2544763"/>
          <p14:tracePt t="72644" x="5500688" y="2571750"/>
          <p14:tracePt t="72656" x="5491163" y="2571750"/>
          <p14:tracePt t="72676" x="5473700" y="2589213"/>
          <p14:tracePt t="72705" x="5465763" y="2598738"/>
          <p14:tracePt t="72739" x="5429250" y="2616200"/>
          <p14:tracePt t="72749" x="5419725" y="2616200"/>
          <p14:tracePt t="72772" x="5402263" y="2625725"/>
          <p14:tracePt t="72804" x="5402263" y="2633663"/>
          <p14:tracePt t="72999" x="5394325" y="2633663"/>
          <p14:tracePt t="97899" x="5394325" y="2643188"/>
          <p14:tracePt t="97917" x="5375275" y="2652713"/>
          <p14:tracePt t="97944" x="5357813" y="2652713"/>
          <p14:tracePt t="97961" x="5348288" y="2660650"/>
          <p14:tracePt t="97982" x="5330825" y="2670175"/>
          <p14:tracePt t="97993" x="5303838" y="2670175"/>
          <p14:tracePt t="98005" x="5295900" y="2679700"/>
          <p14:tracePt t="98024" x="5276850" y="2687638"/>
          <p14:tracePt t="98166" x="5268913" y="2697163"/>
          <p14:tracePt t="98216" x="5268913" y="2705100"/>
          <p14:tracePt t="98373" x="5268913" y="2714625"/>
          <p14:tracePt t="98512" x="5276850" y="2714625"/>
          <p14:tracePt t="98560" x="5286375" y="2714625"/>
          <p14:tracePt t="98572" x="5286375" y="2705100"/>
          <p14:tracePt t="98591" x="5295900" y="2705100"/>
          <p14:tracePt t="98604" x="5303838" y="2697163"/>
          <p14:tracePt t="98622" x="5340350" y="2697163"/>
          <p14:tracePt t="98642" x="5348288" y="2697163"/>
          <p14:tracePt t="98660" x="5367338" y="2697163"/>
          <p14:tracePt t="98677" x="5375275" y="2697163"/>
          <p14:tracePt t="98694" x="5384800" y="2697163"/>
          <p14:tracePt t="98711" x="5402263" y="2697163"/>
          <p14:tracePt t="98728" x="5411788" y="2687638"/>
          <p14:tracePt t="98744" x="5446713" y="2687638"/>
          <p14:tracePt t="98761" x="5465763" y="2687638"/>
          <p14:tracePt t="98778" x="5491163" y="2687638"/>
          <p14:tracePt t="98795" x="5500688" y="2687638"/>
          <p14:tracePt t="98814" x="5518150" y="2687638"/>
          <p14:tracePt t="98829" x="5545138" y="2687638"/>
          <p14:tracePt t="98845" x="5581650" y="2687638"/>
          <p14:tracePt t="98861" x="5589588" y="2687638"/>
          <p14:tracePt t="98879" x="5608638" y="2687638"/>
          <p14:tracePt t="98904" x="5626100" y="2687638"/>
          <p14:tracePt t="98935" x="5643563" y="2687638"/>
          <p14:tracePt t="98954" x="5670550" y="2687638"/>
          <p14:tracePt t="98986" x="5688013" y="2679700"/>
          <p14:tracePt t="98997" x="5715000" y="2679700"/>
          <p14:tracePt t="99016" x="5724525" y="2679700"/>
          <p14:tracePt t="99035" x="5751513" y="2660650"/>
          <p14:tracePt t="99046" x="5768975" y="2652713"/>
          <p14:tracePt t="99066" x="5803900" y="2616200"/>
          <p14:tracePt t="99079" x="5813425" y="2608263"/>
          <p14:tracePt t="99097" x="5857875" y="2571750"/>
          <p14:tracePt t="99112" x="5875338" y="2554288"/>
          <p14:tracePt t="99130" x="5938838" y="2517775"/>
          <p14:tracePt t="99146" x="5956300" y="2500313"/>
          <p14:tracePt t="99163" x="6018213" y="2455863"/>
          <p14:tracePt t="99179" x="6037263" y="2446338"/>
          <p14:tracePt t="99196" x="6089650" y="2411413"/>
          <p14:tracePt t="99213" x="6116638" y="2384425"/>
          <p14:tracePt t="99231" x="6188075" y="2339975"/>
          <p14:tracePt t="99246" x="6224588" y="2303463"/>
          <p14:tracePt t="99263" x="6296025" y="2259013"/>
          <p14:tracePt t="99281" x="6330950" y="2224088"/>
          <p14:tracePt t="99300" x="6402388" y="2170113"/>
          <p14:tracePt t="99313" x="6438900" y="2125663"/>
          <p14:tracePt t="99331" x="6500813" y="2054225"/>
          <p14:tracePt t="99346" x="6518275" y="2036763"/>
          <p14:tracePt t="99363" x="6581775" y="1965325"/>
          <p14:tracePt t="99380" x="6599238" y="1928813"/>
          <p14:tracePt t="99396" x="6653213" y="1874838"/>
          <p14:tracePt t="99413" x="6697663" y="1830388"/>
          <p14:tracePt t="99430" x="6705600" y="1812925"/>
          <p14:tracePt t="99446" x="6742113" y="1751013"/>
          <p14:tracePt t="99463" x="6751638" y="1731963"/>
          <p14:tracePt t="99480" x="6786563" y="1679575"/>
          <p14:tracePt t="99497" x="6804025" y="1660525"/>
          <p14:tracePt t="99513" x="6813550" y="1616075"/>
          <p14:tracePt t="99530" x="6823075" y="1589088"/>
          <p14:tracePt t="99547" x="6840538" y="1536700"/>
          <p14:tracePt t="99564" x="6848475" y="1517650"/>
          <p14:tracePt t="99581" x="6858000" y="1473200"/>
          <p14:tracePt t="99581" x="6858000" y="1465263"/>
          <p14:tracePt t="99599" x="6858000" y="1446213"/>
          <p14:tracePt t="99627" x="6858000" y="1438275"/>
          <p14:tracePt t="99645" x="6840538" y="1419225"/>
          <p14:tracePt t="99659" x="6831013" y="1411288"/>
          <p14:tracePt t="99677" x="6804025" y="1374775"/>
          <p14:tracePt t="99688" x="6786563" y="1366838"/>
          <p14:tracePt t="99708" x="6751638" y="1330325"/>
          <p14:tracePt t="99720" x="6724650" y="1312863"/>
          <p14:tracePt t="99739" x="6680200" y="1303338"/>
          <p14:tracePt t="99751" x="6653213" y="1303338"/>
          <p14:tracePt t="99770" x="6634163" y="1295400"/>
          <p14:tracePt t="99783" x="6608763" y="1295400"/>
          <p14:tracePt t="99802" x="6599238" y="1295400"/>
          <p14:tracePt t="99815" x="6589713" y="1295400"/>
          <p14:tracePt t="99833" x="6581775" y="1303338"/>
          <p14:tracePt t="99878" x="6572250" y="1312863"/>
          <p14:tracePt t="99898" x="6562725" y="1322388"/>
          <p14:tracePt t="99910" x="6562725" y="1330325"/>
          <p14:tracePt t="99930" x="6554788" y="1357313"/>
          <p14:tracePt t="99961" x="6554788" y="1366838"/>
          <p14:tracePt t="99987" x="6545263" y="1366838"/>
          <p14:tracePt t="100007" x="6545263" y="1393825"/>
          <p14:tracePt t="100018" x="6545263" y="1411288"/>
          <p14:tracePt t="100037" x="6562725" y="1446213"/>
          <p14:tracePt t="100057" x="6572250" y="1455738"/>
          <p14:tracePt t="100099" x="6608763" y="1482725"/>
          <p14:tracePt t="100118" x="6634163" y="1490663"/>
          <p14:tracePt t="100130" x="6653213" y="1500188"/>
          <p14:tracePt t="100150" x="6705600" y="1517650"/>
          <p14:tracePt t="100163" x="6732588" y="1517650"/>
          <p14:tracePt t="100182" x="6769100" y="1527175"/>
          <p14:tracePt t="100193" x="6786563" y="1527175"/>
          <p14:tracePt t="100213" x="6848475" y="1527175"/>
          <p14:tracePt t="100225" x="6867525" y="1527175"/>
          <p14:tracePt t="100244" x="6919913" y="1527175"/>
          <p14:tracePt t="100257" x="6946900" y="1527175"/>
          <p14:tracePt t="100276" x="7010400" y="1527175"/>
          <p14:tracePt t="100287" x="7037388" y="1527175"/>
          <p14:tracePt t="100307" x="7089775" y="1517650"/>
          <p14:tracePt t="100318" x="7108825" y="1509713"/>
          <p14:tracePt t="100338" x="7161213" y="1490663"/>
          <p14:tracePt t="100350" x="7180263" y="1490663"/>
          <p14:tracePt t="100369" x="7224713" y="1465263"/>
          <p14:tracePt t="100383" x="7242175" y="1465263"/>
          <p14:tracePt t="100401" x="7277100" y="1438275"/>
          <p14:tracePt t="100416" x="7296150" y="1419225"/>
          <p14:tracePt t="100433" x="7340600" y="1384300"/>
          <p14:tracePt t="100450" x="7358063" y="1366838"/>
          <p14:tracePt t="100467" x="7402513" y="1330325"/>
          <p14:tracePt t="100483" x="7429500" y="1303338"/>
          <p14:tracePt t="100500" x="7439025" y="1295400"/>
          <p14:tracePt t="100517" x="7456488" y="1268413"/>
          <p14:tracePt t="100534" x="7473950" y="1241425"/>
          <p14:tracePt t="100575" x="7473950" y="1231900"/>
          <p14:tracePt t="100606" x="7473950" y="1223963"/>
          <p14:tracePt t="100619" x="7466013" y="1223963"/>
          <p14:tracePt t="100638" x="7429500" y="1204913"/>
          <p14:tracePt t="100650" x="7419975" y="1204913"/>
          <p14:tracePt t="100670" x="7394575" y="1196975"/>
          <p14:tracePt t="100695" x="7358063" y="1196975"/>
          <p14:tracePt t="100715" x="7323138" y="1196975"/>
          <p14:tracePt t="100726" x="7304088" y="1196975"/>
          <p14:tracePt t="100746" x="7259638" y="1204913"/>
          <p14:tracePt t="100758" x="7242175" y="1204913"/>
          <p14:tracePt t="100776" x="7205663" y="1223963"/>
          <p14:tracePt t="100788" x="7188200" y="1223963"/>
          <p14:tracePt t="100808" x="7126288" y="1241425"/>
          <p14:tracePt t="100820" x="7089775" y="1258888"/>
          <p14:tracePt t="100840" x="7000875" y="1285875"/>
          <p14:tracePt t="100852" x="6973888" y="1295400"/>
          <p14:tracePt t="100880" x="6938963" y="1312863"/>
          <p14:tracePt t="100892" x="6919913" y="1322388"/>
          <p14:tracePt t="100904" x="6911975" y="1322388"/>
          <p14:tracePt t="100918" x="6884988" y="1339850"/>
          <p14:tracePt t="100935" x="6831013" y="1374775"/>
          <p14:tracePt t="100952" x="6804025" y="1384300"/>
          <p14:tracePt t="100968" x="6777038" y="1401763"/>
          <p14:tracePt t="100985" x="6769100" y="1411288"/>
          <p14:tracePt t="101002" x="6715125" y="1465263"/>
          <p14:tracePt t="101020" x="6705600" y="1473200"/>
          <p14:tracePt t="101035" x="6680200" y="1527175"/>
          <p14:tracePt t="101052" x="6661150" y="1562100"/>
          <p14:tracePt t="101070" x="6661150" y="1571625"/>
          <p14:tracePt t="101086" x="6653213" y="1598613"/>
          <p14:tracePt t="101102" x="6653213" y="1616075"/>
          <p14:tracePt t="101120" x="6653213" y="1643063"/>
          <p14:tracePt t="101142" x="6661150" y="1714500"/>
          <p14:tracePt t="101163" x="6670675" y="1731963"/>
          <p14:tracePt t="101172" x="6688138" y="1751013"/>
          <p14:tracePt t="101186" x="6697663" y="1768475"/>
          <p14:tracePt t="101203" x="6751638" y="1803400"/>
          <p14:tracePt t="101220" x="6769100" y="1830388"/>
          <p14:tracePt t="101236" x="6796088" y="1847850"/>
          <p14:tracePt t="101253" x="6813550" y="1866900"/>
          <p14:tracePt t="101269" x="6848475" y="1874838"/>
          <p14:tracePt t="101286" x="6858000" y="1884363"/>
          <p14:tracePt t="101303" x="6894513" y="1893888"/>
          <p14:tracePt t="101328" x="6929438" y="1911350"/>
          <p14:tracePt t="101361" x="6938963" y="1911350"/>
          <p14:tracePt t="101387" x="6946900" y="1911350"/>
          <p14:tracePt t="101407" x="6956425" y="1911350"/>
          <p14:tracePt t="101438" x="6965950" y="1911350"/>
          <p14:tracePt t="101450" x="6973888" y="1911350"/>
          <p14:tracePt t="101498" x="6983413" y="1901825"/>
        </p14:tracePtLst>
      </p14:laserTraceLst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ounded Rectangle 66"/>
          <p:cNvSpPr/>
          <p:nvPr/>
        </p:nvSpPr>
        <p:spPr>
          <a:xfrm>
            <a:off x="152400" y="3862065"/>
            <a:ext cx="8458200" cy="2286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Write vs Non Write Methods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2400" y="990601"/>
            <a:ext cx="8458200" cy="2286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9" name="Picture 17"/>
          <p:cNvSpPr/>
          <p:nvPr/>
        </p:nvSpPr>
        <p:spPr>
          <a:xfrm>
            <a:off x="2744030" y="1143000"/>
            <a:ext cx="2666170" cy="1142261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Replica</a:t>
            </a:r>
            <a:endParaRPr lang="en-US" sz="2000" dirty="0"/>
          </a:p>
        </p:txBody>
      </p:sp>
      <p:sp>
        <p:nvSpPr>
          <p:cNvPr id="48" name="Rounded Rectangle 47"/>
          <p:cNvSpPr/>
          <p:nvPr/>
        </p:nvSpPr>
        <p:spPr>
          <a:xfrm>
            <a:off x="2743200" y="2286000"/>
            <a:ext cx="2667000" cy="6858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Collaboration-aware Proxies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5334000" y="4267200"/>
            <a:ext cx="1067630" cy="7619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2743200" y="4038600"/>
            <a:ext cx="2667000" cy="6858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Collaboration-aware Proxies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16200000" flipH="1">
            <a:off x="3429789" y="3504411"/>
            <a:ext cx="1065224" cy="2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5715000" y="990600"/>
            <a:ext cx="1066800" cy="4351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486400" y="2590800"/>
            <a:ext cx="28194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Need a way to select methods that are broadcast.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410200" y="1425715"/>
            <a:ext cx="31242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800" b="1" dirty="0"/>
              <a:t>void</a:t>
            </a:r>
            <a:r>
              <a:rPr lang="en-US" sz="1800" dirty="0"/>
              <a:t> </a:t>
            </a:r>
            <a:r>
              <a:rPr lang="en-US" sz="1800" dirty="0" err="1"/>
              <a:t>setTicketPrice</a:t>
            </a:r>
            <a:r>
              <a:rPr lang="en-US" sz="1800" dirty="0"/>
              <a:t> (float)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10800000" flipV="1">
            <a:off x="1981200" y="4419600"/>
            <a:ext cx="723900" cy="6088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2400" y="1428751"/>
            <a:ext cx="2590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800" b="1" dirty="0"/>
              <a:t>float</a:t>
            </a:r>
            <a:r>
              <a:rPr lang="en-US" sz="1800" dirty="0"/>
              <a:t> </a:t>
            </a:r>
            <a:r>
              <a:rPr lang="en-US" sz="1800" dirty="0" err="1"/>
              <a:t>getTicketPrice</a:t>
            </a:r>
            <a:r>
              <a:rPr lang="en-US" sz="1800" dirty="0"/>
              <a:t> ()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1981199" y="990600"/>
            <a:ext cx="723901" cy="4381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Multiply 31"/>
          <p:cNvSpPr/>
          <p:nvPr/>
        </p:nvSpPr>
        <p:spPr>
          <a:xfrm>
            <a:off x="2133600" y="4572000"/>
            <a:ext cx="381000" cy="3048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17"/>
          <p:cNvSpPr/>
          <p:nvPr/>
        </p:nvSpPr>
        <p:spPr>
          <a:xfrm>
            <a:off x="2743200" y="4724400"/>
            <a:ext cx="2666170" cy="1142261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Replica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5409370" y="5005065"/>
            <a:ext cx="31242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800" b="1" dirty="0"/>
              <a:t>void</a:t>
            </a:r>
            <a:r>
              <a:rPr lang="en-US" sz="1800" dirty="0"/>
              <a:t> </a:t>
            </a:r>
            <a:r>
              <a:rPr lang="en-US" sz="1800" dirty="0" err="1"/>
              <a:t>setTicketPrice</a:t>
            </a:r>
            <a:r>
              <a:rPr lang="en-US" sz="1800" dirty="0"/>
              <a:t> (float)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2400" y="5005065"/>
            <a:ext cx="2590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800" b="1" dirty="0"/>
              <a:t>float</a:t>
            </a:r>
            <a:r>
              <a:rPr lang="en-US" sz="1800" dirty="0"/>
              <a:t> </a:t>
            </a:r>
            <a:r>
              <a:rPr lang="en-US" sz="1800" dirty="0" err="1"/>
              <a:t>getTicketPrice</a:t>
            </a:r>
            <a:r>
              <a:rPr lang="en-US" sz="1800" dirty="0"/>
              <a:t> ()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15681711"/>
      </p:ext>
    </p:extLst>
  </p:cSld>
  <p:clrMapOvr>
    <a:masterClrMapping/>
  </p:clrMapOvr>
  <p:transition advTm="438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2" grpId="0" animBg="1"/>
      <p:bldP spid="32" grpId="0" animBg="1"/>
    </p:bldLst>
  </p:timing>
  <p:extLst>
    <p:ext uri="{3A86A75C-4F4B-4683-9AE1-C65F6400EC91}">
      <p14:laserTraceLst xmlns:p14="http://schemas.microsoft.com/office/powerpoint/2010/main">
        <p14:tracePtLst>
          <p14:tracePt t="31062" x="6983413" y="1893888"/>
          <p14:tracePt t="31080" x="6983413" y="1884363"/>
          <p14:tracePt t="31093" x="6983413" y="1874838"/>
          <p14:tracePt t="31113" x="7000875" y="1839913"/>
          <p14:tracePt t="31124" x="7010400" y="1830388"/>
          <p14:tracePt t="31144" x="7054850" y="1776413"/>
          <p14:tracePt t="31159" x="7062788" y="1768475"/>
          <p14:tracePt t="31186" x="7081838" y="1731963"/>
          <p14:tracePt t="31218" x="7108825" y="1679575"/>
          <p14:tracePt t="31222" x="7116763" y="1670050"/>
          <p14:tracePt t="31252" x="7161213" y="1598613"/>
          <p14:tracePt t="31285" x="7215188" y="1536700"/>
          <p14:tracePt t="31301" x="7269163" y="1490663"/>
          <p14:tracePt t="31319" x="7286625" y="1473200"/>
          <p14:tracePt t="31352" x="7358063" y="1411288"/>
          <p14:tracePt t="31363" x="7402513" y="1366838"/>
          <p14:tracePt t="31391" x="7402513" y="1357313"/>
          <p14:tracePt t="31501" x="7385050" y="1357313"/>
          <p14:tracePt t="31520" x="7367588" y="1366838"/>
          <p14:tracePt t="31532" x="7358063" y="1366838"/>
          <p14:tracePt t="31553" x="7340600" y="1384300"/>
          <p14:tracePt t="31585" x="7269163" y="1393825"/>
          <p14:tracePt t="31601" x="7251700" y="1411288"/>
          <p14:tracePt t="31620" x="7242175" y="1419225"/>
          <p14:tracePt t="31652" x="7215188" y="1419225"/>
          <p14:tracePt t="31663" x="7188200" y="1428750"/>
          <p14:tracePt t="31687" x="7180263" y="1438275"/>
          <p14:tracePt t="31719" x="7126288" y="1446213"/>
          <p14:tracePt t="31724" x="7089775" y="1465263"/>
          <p14:tracePt t="31755" x="7027863" y="1482725"/>
          <p14:tracePt t="31787" x="6946900" y="1482725"/>
          <p14:tracePt t="31806" x="6902450" y="1482725"/>
          <p14:tracePt t="31821" x="6884988" y="1490663"/>
          <p14:tracePt t="31853" x="6840538" y="1490663"/>
          <p14:tracePt t="31866" x="6786563" y="1500188"/>
          <p14:tracePt t="31889" x="6769100" y="1500188"/>
          <p14:tracePt t="31921" x="6751638" y="1509713"/>
          <p14:tracePt t="31930" x="6715125" y="1509713"/>
          <p14:tracePt t="31977" x="6705600" y="1509713"/>
          <p14:tracePt t="32010" x="6705600" y="1500188"/>
          <p14:tracePt t="32022" x="6697663" y="1500188"/>
          <p14:tracePt t="32054" x="6688138" y="1500188"/>
          <p14:tracePt t="32651" x="6680200" y="1500188"/>
          <p14:tracePt t="32875" x="6680200" y="1509713"/>
          <p14:tracePt t="32922" x="6680200" y="1517650"/>
          <p14:tracePt t="32934" x="6680200" y="1536700"/>
          <p14:tracePt t="32958" x="6697663" y="1562100"/>
          <p14:tracePt t="32990" x="6715125" y="1581150"/>
          <p14:tracePt t="33022" x="6715125" y="1589088"/>
          <p14:tracePt t="33027" x="6715125" y="1598613"/>
          <p14:tracePt t="33060" x="6732588" y="1633538"/>
          <p14:tracePt t="33092" x="6732588" y="1643063"/>
          <p14:tracePt t="33127" x="6751638" y="1679575"/>
          <p14:tracePt t="33160" x="6751638" y="1687513"/>
          <p14:tracePt t="33223" x="6759575" y="1697038"/>
          <p14:tracePt t="33252" x="6759575" y="1704975"/>
          <p14:tracePt t="33283" x="6777038" y="1741488"/>
          <p14:tracePt t="33295" x="6786563" y="1751013"/>
          <p14:tracePt t="33326" x="6804025" y="1776413"/>
          <p14:tracePt t="33358" x="6813550" y="1795463"/>
          <p14:tracePt t="33375" x="6823075" y="1795463"/>
          <p14:tracePt t="33407" x="6823075" y="1803400"/>
        </p14:tracePtLst>
      </p14:laserTraceLst>
    </p:ext>
  </p:extLs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ounded Rectangle 66"/>
          <p:cNvSpPr/>
          <p:nvPr/>
        </p:nvSpPr>
        <p:spPr>
          <a:xfrm>
            <a:off x="152400" y="3886200"/>
            <a:ext cx="8458200" cy="2286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Programmer-Specified Broadcast Methods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2400" y="990601"/>
            <a:ext cx="8458200" cy="2286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9" name="Picture 17"/>
          <p:cNvSpPr/>
          <p:nvPr/>
        </p:nvSpPr>
        <p:spPr>
          <a:xfrm>
            <a:off x="2744030" y="1143000"/>
            <a:ext cx="2666170" cy="1142261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Replica (Model or </a:t>
            </a:r>
            <a:r>
              <a:rPr lang="en-US" sz="2000" dirty="0" err="1" smtClean="0"/>
              <a:t>Interactor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48" name="Rounded Rectangle 47"/>
          <p:cNvSpPr/>
          <p:nvPr/>
        </p:nvSpPr>
        <p:spPr>
          <a:xfrm>
            <a:off x="2743200" y="2286000"/>
            <a:ext cx="2667000" cy="6858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Collaboration-aware Proxies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5334000" y="4267200"/>
            <a:ext cx="1067630" cy="7619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2743200" y="4038600"/>
            <a:ext cx="2667000" cy="6858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Collaboration-aware Proxies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16200000" flipH="1">
            <a:off x="3429789" y="3504411"/>
            <a:ext cx="1065224" cy="2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5715000" y="990600"/>
            <a:ext cx="1066800" cy="4351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5486400" y="2590800"/>
            <a:ext cx="28194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Cycles within the same method stopped by </a:t>
            </a:r>
            <a:r>
              <a:rPr lang="en-US" dirty="0" err="1" smtClean="0"/>
              <a:t>Colab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410200" y="1425715"/>
            <a:ext cx="31242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800" b="1" dirty="0"/>
              <a:t>v</a:t>
            </a:r>
            <a:r>
              <a:rPr lang="en-US" sz="1800" b="1" dirty="0" smtClean="0"/>
              <a:t>oid</a:t>
            </a:r>
            <a:r>
              <a:rPr lang="en-US" sz="1800" dirty="0" smtClean="0"/>
              <a:t> </a:t>
            </a:r>
            <a:r>
              <a:rPr lang="en-US" sz="1800" b="1" dirty="0" smtClean="0"/>
              <a:t>broadcast</a:t>
            </a:r>
            <a:r>
              <a:rPr lang="en-US" sz="1800" dirty="0" smtClean="0"/>
              <a:t> </a:t>
            </a:r>
            <a:r>
              <a:rPr lang="en-US" sz="1800" dirty="0" err="1" smtClean="0"/>
              <a:t>setTicketPrice</a:t>
            </a:r>
            <a:r>
              <a:rPr lang="en-US" sz="1800" dirty="0" smtClean="0"/>
              <a:t> </a:t>
            </a:r>
            <a:r>
              <a:rPr lang="en-US" sz="1800" dirty="0"/>
              <a:t>(float)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10800000" flipV="1">
            <a:off x="1981200" y="4419600"/>
            <a:ext cx="723900" cy="6088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2400" y="1428751"/>
            <a:ext cx="2590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800" dirty="0"/>
              <a:t>float </a:t>
            </a:r>
            <a:r>
              <a:rPr lang="en-US" sz="1800" dirty="0" err="1"/>
              <a:t>getTicketPrice</a:t>
            </a:r>
            <a:r>
              <a:rPr lang="en-US" sz="1800" dirty="0"/>
              <a:t> ()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1981199" y="990600"/>
            <a:ext cx="723901" cy="4381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Multiply 31"/>
          <p:cNvSpPr/>
          <p:nvPr/>
        </p:nvSpPr>
        <p:spPr>
          <a:xfrm>
            <a:off x="2133600" y="4572000"/>
            <a:ext cx="381000" cy="3048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17"/>
          <p:cNvSpPr/>
          <p:nvPr/>
        </p:nvSpPr>
        <p:spPr>
          <a:xfrm>
            <a:off x="2743200" y="4724400"/>
            <a:ext cx="2666170" cy="1142261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Replica (Model or </a:t>
            </a:r>
            <a:r>
              <a:rPr lang="en-US" sz="2000" dirty="0" err="1" smtClean="0"/>
              <a:t>Interactor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5409370" y="5005065"/>
            <a:ext cx="31242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800" b="1" dirty="0" smtClean="0"/>
              <a:t>void</a:t>
            </a:r>
            <a:r>
              <a:rPr lang="en-US" sz="1800" dirty="0" smtClean="0"/>
              <a:t> </a:t>
            </a:r>
            <a:r>
              <a:rPr lang="en-US" sz="1800" b="1" dirty="0" smtClean="0"/>
              <a:t>broadcast</a:t>
            </a:r>
            <a:r>
              <a:rPr lang="en-US" sz="1800" dirty="0" smtClean="0"/>
              <a:t> </a:t>
            </a:r>
            <a:r>
              <a:rPr lang="en-US" sz="1800" dirty="0" err="1" smtClean="0"/>
              <a:t>setTicketPrice</a:t>
            </a:r>
            <a:r>
              <a:rPr lang="en-US" sz="1800" dirty="0" smtClean="0"/>
              <a:t> </a:t>
            </a:r>
            <a:r>
              <a:rPr lang="en-US" sz="1800" dirty="0"/>
              <a:t>(float)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2400" y="5005065"/>
            <a:ext cx="2590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800" dirty="0"/>
              <a:t>float </a:t>
            </a:r>
            <a:r>
              <a:rPr lang="en-US" sz="1800" dirty="0" err="1"/>
              <a:t>getTicketPrice</a:t>
            </a:r>
            <a:r>
              <a:rPr lang="en-US" sz="1800" dirty="0"/>
              <a:t> ()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6705600" y="1779658"/>
            <a:ext cx="990600" cy="1408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6781800" y="5384906"/>
            <a:ext cx="914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229350"/>
            <a:ext cx="8610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Stefik</a:t>
            </a:r>
            <a:r>
              <a:rPr lang="en-US" sz="1200" dirty="0"/>
              <a:t>, M., G. Foster, D.G. </a:t>
            </a:r>
            <a:r>
              <a:rPr lang="en-US" sz="1200" dirty="0" err="1"/>
              <a:t>Bobrow</a:t>
            </a:r>
            <a:r>
              <a:rPr lang="en-US" sz="1200" dirty="0"/>
              <a:t>, K. Kahn, S. Lanning, and L. </a:t>
            </a:r>
            <a:r>
              <a:rPr lang="en-US" sz="1200" dirty="0" err="1"/>
              <a:t>Suchman</a:t>
            </a:r>
            <a:r>
              <a:rPr lang="en-US" sz="1200" dirty="0"/>
              <a:t> (January 1987), </a:t>
            </a:r>
            <a:r>
              <a:rPr lang="en-US" sz="1200" i="1" dirty="0"/>
              <a:t>Beyond the Chalkboard: Computer Support for Collaboration and Problem Solving in Meetings.</a:t>
            </a:r>
            <a:r>
              <a:rPr lang="en-US" sz="1200" dirty="0"/>
              <a:t> CACM, January 1987. </a:t>
            </a:r>
            <a:r>
              <a:rPr lang="en-US" sz="1200" b="1" dirty="0"/>
              <a:t>30</a:t>
            </a:r>
            <a:r>
              <a:rPr lang="en-US" sz="1200" dirty="0"/>
              <a:t>(1): p. 32-47.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02495189"/>
      </p:ext>
    </p:extLst>
  </p:cSld>
  <p:clrMapOvr>
    <a:masterClrMapping/>
  </p:clrMapOvr>
  <p:transition advTm="1881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2" grpId="0" animBg="1"/>
      <p:bldP spid="32" grpId="0" animBg="1"/>
    </p:bldLst>
  </p:timing>
  <p:extLst mod="1">
    <p:ext uri="{3A86A75C-4F4B-4683-9AE1-C65F6400EC91}">
      <p14:laserTraceLst xmlns:p14="http://schemas.microsoft.com/office/powerpoint/2010/main">
        <p14:tracePtLst>
          <p14:tracePt t="2064" x="6840538" y="1803400"/>
          <p14:tracePt t="2084" x="6867525" y="1803400"/>
          <p14:tracePt t="2095" x="6875463" y="1803400"/>
          <p14:tracePt t="2127" x="6991350" y="1758950"/>
          <p14:tracePt t="2159" x="7180263" y="1625600"/>
          <p14:tracePt t="2178" x="7375525" y="1509713"/>
          <p14:tracePt t="2193" x="7446963" y="1473200"/>
          <p14:tracePt t="2225" x="7751763" y="1366838"/>
          <p14:tracePt t="2241" x="8001000" y="1295400"/>
          <p14:tracePt t="2260" x="8072438" y="1276350"/>
          <p14:tracePt t="2292" x="8420100" y="1214438"/>
          <p14:tracePt t="2304" x="8724900" y="1179513"/>
          <p14:tracePt t="2327" x="8831263" y="1169988"/>
          <p14:tracePt t="2359" x="9134475" y="1133475"/>
          <p14:tracePt t="2368" x="9134475" y="1108075"/>
          <p14:tracePt t="2394" x="9134475" y="1089025"/>
          <p14:tracePt t="2426" x="9134475" y="1027113"/>
          <p14:tracePt t="2430" x="9134475" y="973138"/>
          <p14:tracePt t="2477" x="9126538" y="973138"/>
          <p14:tracePt t="2521" x="9109075" y="973138"/>
          <p14:tracePt t="2562" x="8966200" y="973138"/>
          <p14:tracePt t="2594" x="8751888" y="1000125"/>
          <p14:tracePt t="2605" x="8599488" y="1027113"/>
          <p14:tracePt t="2628" x="8501063" y="1054100"/>
          <p14:tracePt t="2660" x="8224838" y="1125538"/>
          <p14:tracePt t="2666" x="8116888" y="1160463"/>
          <p14:tracePt t="2695" x="8089900" y="1169988"/>
          <p14:tracePt t="2727" x="8010525" y="1204913"/>
          <p14:tracePt t="2731" x="7885113" y="1276350"/>
          <p14:tracePt t="2762" x="7688263" y="1347788"/>
          <p14:tracePt t="2776" x="7634288" y="1366838"/>
          <p14:tracePt t="2795" x="7491413" y="1411288"/>
          <p14:tracePt t="2827" x="7358063" y="1455738"/>
          <p14:tracePt t="2885" x="7331075" y="1482725"/>
          <p14:tracePt t="2897" x="7304088" y="1500188"/>
          <p14:tracePt t="2917" x="7251700" y="1536700"/>
          <p14:tracePt t="2930" x="7242175" y="1554163"/>
          <p14:tracePt t="2963" x="7180263" y="1581150"/>
          <p14:tracePt t="2982" x="7161213" y="1598613"/>
          <p14:tracePt t="3026" x="7153275" y="1608138"/>
          <p14:tracePt t="3039" x="7143750" y="1616075"/>
          <p14:tracePt t="3168" x="7143750" y="1625600"/>
          <p14:tracePt t="3277" x="7143750" y="1633538"/>
          <p14:tracePt t="3375" x="7153275" y="1643063"/>
          <p14:tracePt t="3386" x="7153275" y="1652588"/>
          <p14:tracePt t="3405" x="7170738" y="1660525"/>
          <p14:tracePt t="100236" x="7170738" y="1670050"/>
          <p14:tracePt t="100267" x="7180263" y="1687513"/>
          <p14:tracePt t="100279" x="7180263" y="1697038"/>
          <p14:tracePt t="100298" x="7188200" y="1697038"/>
          <p14:tracePt t="100332" x="7197725" y="1704975"/>
          <p14:tracePt t="100344" x="7215188" y="1704975"/>
          <p14:tracePt t="100364" x="7224713" y="1704975"/>
          <p14:tracePt t="100393" x="7242175" y="1704975"/>
          <p14:tracePt t="100406" x="7269163" y="1704975"/>
          <p14:tracePt t="100437" x="7277100" y="1704975"/>
          <p14:tracePt t="100457" x="7304088" y="1687513"/>
          <p14:tracePt t="100469" x="7313613" y="1687513"/>
          <p14:tracePt t="100488" x="7348538" y="1670050"/>
          <p14:tracePt t="100500" x="7367588" y="1670050"/>
          <p14:tracePt t="100519" x="7375525" y="1660525"/>
          <p14:tracePt t="100532" x="7385050" y="1660525"/>
          <p14:tracePt t="100583" x="7402513" y="1643063"/>
          <p14:tracePt t="100616" x="7412038" y="1633538"/>
          <p14:tracePt t="100627" x="7429500" y="1616075"/>
          <p14:tracePt t="100646" x="7446963" y="1589088"/>
          <p14:tracePt t="100660" x="7466013" y="1571625"/>
          <p14:tracePt t="100677" x="7491413" y="1536700"/>
          <p14:tracePt t="100691" x="7491413" y="1517650"/>
          <p14:tracePt t="100710" x="7518400" y="1482725"/>
          <p14:tracePt t="100722" x="7527925" y="1465263"/>
          <p14:tracePt t="100741" x="7545388" y="1428750"/>
          <p14:tracePt t="100788" x="7554913" y="1419225"/>
          <p14:tracePt t="100819" x="7562850" y="1393825"/>
          <p14:tracePt t="100846" x="7572375" y="1374775"/>
          <p14:tracePt t="100866" x="7589838" y="1347788"/>
          <p14:tracePt t="100877" x="7589838" y="1339850"/>
          <p14:tracePt t="100897" x="7589838" y="1322388"/>
          <p14:tracePt t="100910" x="7589838" y="1303338"/>
          <p14:tracePt t="100934" x="7589838" y="1295400"/>
          <p14:tracePt t="100941" x="7589838" y="1285875"/>
          <p14:tracePt t="100960" x="7589838" y="1276350"/>
          <p14:tracePt t="100982" x="7589838" y="1268413"/>
          <p14:tracePt t="101015" x="7562850" y="1241425"/>
          <p14:tracePt t="101023" x="7545388" y="1214438"/>
          <p14:tracePt t="101036" x="7518400" y="1204913"/>
          <p14:tracePt t="101054" x="7473950" y="1187450"/>
          <p14:tracePt t="101089" x="7385050" y="1169988"/>
          <p14:tracePt t="101100" x="7358063" y="1160463"/>
          <p14:tracePt t="101119" x="7296150" y="1152525"/>
          <p14:tracePt t="101132" x="7269163" y="1152525"/>
          <p14:tracePt t="101150" x="7215188" y="1152525"/>
          <p14:tracePt t="101162" x="7180263" y="1152525"/>
          <p14:tracePt t="101181" x="7126288" y="1179513"/>
          <p14:tracePt t="101192" x="7099300" y="1187450"/>
          <p14:tracePt t="101212" x="7018338" y="1223963"/>
          <p14:tracePt t="101226" x="6973888" y="1241425"/>
          <p14:tracePt t="101243" x="6911975" y="1285875"/>
          <p14:tracePt t="101256" x="6894513" y="1303338"/>
          <p14:tracePt t="101274" x="6831013" y="1347788"/>
          <p14:tracePt t="101286" x="6813550" y="1366838"/>
          <p14:tracePt t="101306" x="6751638" y="1419225"/>
          <p14:tracePt t="101317" x="6732588" y="1455738"/>
          <p14:tracePt t="101337" x="6688138" y="1509713"/>
          <p14:tracePt t="101350" x="6680200" y="1527175"/>
          <p14:tracePt t="101368" x="6643688" y="1581150"/>
          <p14:tracePt t="101384" x="6634163" y="1598613"/>
          <p14:tracePt t="101400" x="6616700" y="1625600"/>
          <p14:tracePt t="101418" x="6581775" y="1687513"/>
          <p14:tracePt t="101435" x="6572250" y="1697038"/>
          <p14:tracePt t="101451" x="6562725" y="1714500"/>
          <p14:tracePt t="101467" x="6562725" y="1724025"/>
          <p14:tracePt t="101491" x="6562725" y="1741488"/>
          <p14:tracePt t="101510" x="6562725" y="1758950"/>
          <p14:tracePt t="101522" x="6562725" y="1768475"/>
          <p14:tracePt t="101543" x="6562725" y="1812925"/>
          <p14:tracePt t="101554" x="6562725" y="1822450"/>
          <p14:tracePt t="101574" x="6581775" y="1830388"/>
          <p14:tracePt t="101587" x="6581775" y="1839913"/>
          <p14:tracePt t="101684" x="6608763" y="1847850"/>
          <p14:tracePt t="101696" x="6616700" y="1847850"/>
          <p14:tracePt t="101716" x="6643688" y="1857375"/>
          <p14:tracePt t="101728" x="6653213" y="1857375"/>
          <p14:tracePt t="101747" x="6661150" y="1857375"/>
          <p14:tracePt t="101777" x="6680200" y="1857375"/>
          <p14:tracePt t="101789" x="6688138" y="1857375"/>
          <p14:tracePt t="101808" x="6715125" y="1857375"/>
          <p14:tracePt t="101841" x="6751638" y="1857375"/>
          <p14:tracePt t="101854" x="6759575" y="1857375"/>
          <p14:tracePt t="101874" x="6769100" y="1857375"/>
          <p14:tracePt t="101885" x="6777038" y="1857375"/>
          <p14:tracePt t="101904" x="6796088" y="1857375"/>
          <p14:tracePt t="101935" x="6804025" y="1857375"/>
          <p14:tracePt t="101949" x="6813550" y="1857375"/>
          <p14:tracePt t="101967" x="6823075" y="1857375"/>
          <p14:tracePt t="101977" x="6831013" y="1857375"/>
          <p14:tracePt t="102003" x="6848475" y="1857375"/>
          <p14:tracePt t="102034" x="6858000" y="1857375"/>
          <p14:tracePt t="102094" x="6867525" y="1857375"/>
          <p14:tracePt t="102134" x="6867525" y="1847850"/>
          <p14:tracePt t="102267" x="6875463" y="1847850"/>
          <p14:tracePt t="105499" x="6875463" y="1839913"/>
          <p14:tracePt t="106259" x="6884988" y="1839913"/>
          <p14:tracePt t="106271" x="6894513" y="1839913"/>
          <p14:tracePt t="106290" x="6894513" y="1830388"/>
          <p14:tracePt t="106317" x="6902450" y="1830388"/>
          <p14:tracePt t="106354" x="6919913" y="1830388"/>
          <p14:tracePt t="106385" x="6938963" y="1830388"/>
          <p14:tracePt t="106417" x="6965950" y="1830388"/>
          <p14:tracePt t="106451" x="7027863" y="1812925"/>
          <p14:tracePt t="106477" x="7054850" y="1803400"/>
          <p14:tracePt t="106508" x="7072313" y="1803400"/>
          <p14:tracePt t="106518" x="7081838" y="1795463"/>
          <p14:tracePt t="106550" x="7108825" y="1785938"/>
          <p14:tracePt t="106582" x="7126288" y="1785938"/>
          <p14:tracePt t="106587" x="7143750" y="1776413"/>
          <p14:tracePt t="106619" x="7143750" y="1768475"/>
          <p14:tracePt t="106652" x="7153275" y="1758950"/>
          <p14:tracePt t="106654" x="7161213" y="1758950"/>
          <p14:tracePt t="106686" x="7180263" y="1731963"/>
          <p14:tracePt t="106719" x="7188200" y="1724025"/>
          <p14:tracePt t="106746" x="7188200" y="1714500"/>
          <p14:tracePt t="106968" x="7197725" y="1714500"/>
          <p14:tracePt t="106994" x="7197725" y="1704975"/>
          <p14:tracePt t="107014" x="7197725" y="1697038"/>
          <p14:tracePt t="107041" x="7197725" y="1687513"/>
          <p14:tracePt t="107060" x="7205663" y="1687513"/>
          <p14:tracePt t="107087" x="7205663" y="1679575"/>
          <p14:tracePt t="107119" x="7205663" y="1660525"/>
          <p14:tracePt t="107123" x="7205663" y="1616075"/>
          <p14:tracePt t="107153" x="7197725" y="1598613"/>
          <p14:tracePt t="107186" x="7180263" y="1544638"/>
          <p14:tracePt t="107193" x="7161213" y="1517650"/>
          <p14:tracePt t="107220" x="7153275" y="1517650"/>
          <p14:tracePt t="107252" x="7153275" y="1509713"/>
          <p14:tracePt t="107265" x="7143750" y="1509713"/>
          <p14:tracePt t="107287" x="7134225" y="1509713"/>
          <p14:tracePt t="107319" x="7072313" y="1509713"/>
          <p14:tracePt t="107326" x="7054850" y="1509713"/>
          <p14:tracePt t="107354" x="7010400" y="1527175"/>
          <p14:tracePt t="107386" x="6991350" y="1536700"/>
          <p14:tracePt t="107404" x="6956425" y="1581150"/>
          <p14:tracePt t="107422" x="6919913" y="1633538"/>
          <p14:tracePt t="107454" x="6884988" y="1724025"/>
          <p14:tracePt t="107464" x="6875463" y="1751013"/>
          <p14:tracePt t="107488" x="6867525" y="1803400"/>
          <p14:tracePt t="107520" x="6867525" y="1866900"/>
          <p14:tracePt t="107535" x="6867525" y="1901825"/>
          <p14:tracePt t="107555" x="6867525" y="1911350"/>
          <p14:tracePt t="107587" x="6867525" y="1928813"/>
          <p14:tracePt t="107596" x="6867525" y="1955800"/>
          <p14:tracePt t="107622" x="6875463" y="1973263"/>
          <p14:tracePt t="107655" x="6894513" y="2009775"/>
          <p14:tracePt t="107703" x="6911975" y="2027238"/>
          <p14:tracePt t="107721" x="6946900" y="2027238"/>
          <p14:tracePt t="107733" x="6956425" y="2036763"/>
          <p14:tracePt t="107756" x="6973888" y="2036763"/>
          <p14:tracePt t="107788" x="7000875" y="2044700"/>
          <p14:tracePt t="107797" x="7010400" y="2044700"/>
          <p14:tracePt t="107823" x="7027863" y="2044700"/>
          <p14:tracePt t="107854" x="7081838" y="2044700"/>
          <p14:tracePt t="107858" x="7099300" y="2044700"/>
          <p14:tracePt t="107889" x="7143750" y="2044700"/>
          <p14:tracePt t="107921" x="7224713" y="2044700"/>
          <p14:tracePt t="107927" x="7277100" y="2044700"/>
          <p14:tracePt t="107956" x="7304088" y="2036763"/>
          <p14:tracePt t="107988" x="7331075" y="2027238"/>
          <p14:tracePt t="108003" x="7367588" y="2017713"/>
          <p14:tracePt t="108023" x="7367588" y="2009775"/>
          <p14:tracePt t="108055" x="7402513" y="2000250"/>
          <p14:tracePt t="108099" x="7412038" y="1990725"/>
          <p14:tracePt t="108111" x="7419975" y="1973263"/>
          <p14:tracePt t="108130" x="7429500" y="1965325"/>
          <p14:tracePt t="108157" x="7439025" y="1955800"/>
          <p14:tracePt t="108188" x="7456488" y="1901825"/>
          <p14:tracePt t="108192" x="7466013" y="1893888"/>
          <p14:tracePt t="108224" x="7466013" y="1884363"/>
          <p14:tracePt t="108256" x="7466013" y="1866900"/>
          <p14:tracePt t="108274" x="7473950" y="1857375"/>
          <p14:tracePt t="108304" x="7483475" y="1839913"/>
          <p14:tracePt t="108324" x="7483475" y="1822450"/>
          <p14:tracePt t="108356" x="7483475" y="1803400"/>
          <p14:tracePt t="108367" x="7491413" y="1785938"/>
          <p14:tracePt t="108397" x="7491413" y="1768475"/>
          <p14:tracePt t="108429" x="7491413" y="1758950"/>
          <p14:tracePt t="108487" x="7491413" y="1741488"/>
          <p14:tracePt t="108711" x="7491413" y="1731963"/>
          <p14:tracePt t="134802" x="7491413" y="1724025"/>
          <p14:tracePt t="135022" x="7483475" y="1724025"/>
          <p14:tracePt t="135042" x="7456488" y="1724025"/>
          <p14:tracePt t="135067" x="7446963" y="1724025"/>
          <p14:tracePt t="135100" x="7446963" y="1714500"/>
          <p14:tracePt t="135119" x="7412038" y="1697038"/>
          <p14:tracePt t="135150" x="7367588" y="1670050"/>
          <p14:tracePt t="135182" x="7331075" y="1652588"/>
          <p14:tracePt t="135194" x="7313613" y="1652588"/>
          <p14:tracePt t="135225" x="7259638" y="1625600"/>
          <p14:tracePt t="135258" x="7215188" y="1625600"/>
          <p14:tracePt t="135290" x="7153275" y="1643063"/>
          <p14:tracePt t="135317" x="7116763" y="1652588"/>
          <p14:tracePt t="135348" x="7099300" y="1660525"/>
          <p14:tracePt t="135433" x="7089775" y="1679575"/>
          <p14:tracePt t="135478" x="7089775" y="1687513"/>
          <p14:tracePt t="135498" x="7116763" y="1724025"/>
          <p14:tracePt t="135517" x="7153275" y="1751013"/>
          <p14:tracePt t="135549" x="7215188" y="1785938"/>
          <p14:tracePt t="135581" x="7296150" y="1830388"/>
          <p14:tracePt t="135590" x="7340600" y="1857375"/>
          <p14:tracePt t="135622" x="7385050" y="1857375"/>
          <p14:tracePt t="135659" x="7394575" y="1857375"/>
          <p14:tracePt t="135691" x="7429500" y="1866900"/>
          <p14:tracePt t="135718" x="7500938" y="1874838"/>
          <p14:tracePt t="135750" x="7581900" y="1893888"/>
          <p14:tracePt t="135782" x="7661275" y="1893888"/>
          <p14:tracePt t="135796" x="7697788" y="1893888"/>
          <p14:tracePt t="135827" x="7705725" y="1893888"/>
          <p14:tracePt t="135852" x="7732713" y="1893888"/>
          <p14:tracePt t="135883" x="7759700" y="1884363"/>
          <p14:tracePt t="135890" x="7786688" y="1857375"/>
          <p14:tracePt t="135952" x="7796213" y="1847850"/>
          <p14:tracePt t="135963" x="7804150" y="1839913"/>
          <p14:tracePt t="135986" x="7804150" y="1803400"/>
          <p14:tracePt t="136017" x="7823200" y="1741488"/>
          <p14:tracePt t="136032" x="7831138" y="1687513"/>
          <p14:tracePt t="136055" x="7831138" y="1670050"/>
          <p14:tracePt t="136086" x="7840663" y="1616075"/>
          <p14:tracePt t="136117" x="7840663" y="1598613"/>
          <p14:tracePt t="136125" x="7840663" y="1581150"/>
          <p14:tracePt t="136153" x="7831138" y="1544638"/>
          <p14:tracePt t="136185" x="7804150" y="1509713"/>
          <p14:tracePt t="136203" x="7786688" y="1473200"/>
          <p14:tracePt t="136220" x="7777163" y="1465263"/>
          <p14:tracePt t="136251" x="7742238" y="1419225"/>
          <p14:tracePt t="136267" x="7732713" y="1419225"/>
          <p14:tracePt t="136287" x="7732713" y="1411288"/>
          <p14:tracePt t="136318" x="7697788" y="1384300"/>
          <p14:tracePt t="136328" x="7688263" y="1384300"/>
          <p14:tracePt t="136354" x="7670800" y="1374775"/>
          <p14:tracePt t="136386" x="7643813" y="1357313"/>
          <p14:tracePt t="136391" x="7643813" y="1347788"/>
          <p14:tracePt t="136421" x="7616825" y="1330325"/>
          <p14:tracePt t="136460" x="7608888" y="1330325"/>
          <p14:tracePt t="136487" x="7599363" y="1330325"/>
          <p14:tracePt t="136519" x="7572375" y="1330325"/>
          <p14:tracePt t="136535" x="7554913" y="1322388"/>
          <p14:tracePt t="136561" x="7537450" y="1312863"/>
          <p14:tracePt t="136588" x="7518400" y="1303338"/>
          <p14:tracePt t="136620" x="7500938" y="1303338"/>
          <p14:tracePt t="136643" x="7491413" y="1303338"/>
          <p14:tracePt t="136673" x="7483475" y="1295400"/>
          <p14:tracePt t="136738" x="7473950" y="1295400"/>
          <p14:tracePt t="144001" x="7473950" y="1312863"/>
          <p14:tracePt t="144021" x="7491413" y="1357313"/>
          <p14:tracePt t="144032" x="7491413" y="1374775"/>
          <p14:tracePt t="144052" x="7500938" y="1419225"/>
          <p14:tracePt t="144080" x="7500938" y="1455738"/>
          <p14:tracePt t="144114" x="7510463" y="1536700"/>
          <p14:tracePt t="144115" x="7518400" y="1633538"/>
          <p14:tracePt t="144128" x="7518400" y="1660525"/>
          <p14:tracePt t="144147" x="7518400" y="1758950"/>
          <p14:tracePt t="144179" x="7510463" y="1866900"/>
          <p14:tracePt t="144190" x="7500938" y="1884363"/>
          <p14:tracePt t="144214" x="7491413" y="1919288"/>
          <p14:tracePt t="144251" x="7491413" y="1928813"/>
          <p14:tracePt t="144927" x="7483475" y="1928813"/>
          <p14:tracePt t="144945" x="7483475" y="1919288"/>
          <p14:tracePt t="144964" x="7473950" y="1919288"/>
          <p14:tracePt t="144984" x="7466013" y="1911350"/>
          <p14:tracePt t="145042" x="7466013" y="1901825"/>
          <p14:tracePt t="145068" x="7466013" y="1893888"/>
          <p14:tracePt t="145157" x="7466013" y="1884363"/>
          <p14:tracePt t="145181" x="7466013" y="1874838"/>
          <p14:tracePt t="145201" x="7473950" y="1866900"/>
          <p14:tracePt t="145248" x="7473950" y="1847850"/>
          <p14:tracePt t="145304" x="7483475" y="1847850"/>
          <p14:tracePt t="145337" x="7491413" y="1839913"/>
          <p14:tracePt t="145390" x="7500938" y="1830388"/>
          <p14:tracePt t="145434" x="7510463" y="1822450"/>
          <p14:tracePt t="145447" x="7518400" y="1822450"/>
          <p14:tracePt t="145465" x="7527925" y="1812925"/>
          <p14:tracePt t="145530" x="7537450" y="1812925"/>
          <p14:tracePt t="145541" x="7545388" y="1812925"/>
          <p14:tracePt t="145567" x="7562850" y="1803400"/>
          <p14:tracePt t="145586" x="7581900" y="1795463"/>
          <p14:tracePt t="145618" x="7608888" y="1785938"/>
          <p14:tracePt t="145637" x="7616825" y="1785938"/>
          <p14:tracePt t="145668" x="7626350" y="1776413"/>
          <p14:tracePt t="145799" x="7634288" y="1776413"/>
        </p14:tracePtLst>
      </p14:laserTraceLst>
    </p:ext>
  </p:extLs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152400" y="3886200"/>
            <a:ext cx="8458200" cy="2286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0" name="Rounded Rectangle 19"/>
          <p:cNvSpPr/>
          <p:nvPr/>
        </p:nvSpPr>
        <p:spPr>
          <a:xfrm>
            <a:off x="152400" y="990601"/>
            <a:ext cx="8458200" cy="2286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6" name="Picture 17"/>
          <p:cNvSpPr/>
          <p:nvPr/>
        </p:nvSpPr>
        <p:spPr>
          <a:xfrm>
            <a:off x="2744030" y="1143000"/>
            <a:ext cx="2666170" cy="1142261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Replica</a:t>
            </a:r>
            <a:endParaRPr lang="en-US" sz="2000" dirty="0"/>
          </a:p>
        </p:txBody>
      </p:sp>
      <p:sp>
        <p:nvSpPr>
          <p:cNvPr id="27" name="Rounded Rectangle 26"/>
          <p:cNvSpPr/>
          <p:nvPr/>
        </p:nvSpPr>
        <p:spPr>
          <a:xfrm>
            <a:off x="2743200" y="2286000"/>
            <a:ext cx="2667000" cy="6858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Collaboration-aware Language Runtime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5334000" y="4267200"/>
            <a:ext cx="1371600" cy="6858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2743200" y="4038600"/>
            <a:ext cx="2667000" cy="6858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Collaboration-aware Language Runtime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rot="16200000" flipH="1">
            <a:off x="3429789" y="3504411"/>
            <a:ext cx="1065224" cy="2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5715000" y="990600"/>
            <a:ext cx="990600" cy="4351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28600" y="1524000"/>
            <a:ext cx="2514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void broadcast notify ()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Potential for Spurious Broadcasts</a:t>
            </a: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1828799" y="4343400"/>
            <a:ext cx="914401" cy="6096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Freeform 49"/>
          <p:cNvSpPr/>
          <p:nvPr/>
        </p:nvSpPr>
        <p:spPr>
          <a:xfrm>
            <a:off x="2357920" y="916112"/>
            <a:ext cx="3594241" cy="604463"/>
          </a:xfrm>
          <a:custGeom>
            <a:avLst/>
            <a:gdLst>
              <a:gd name="connsiteX0" fmla="*/ 3529172 w 3594241"/>
              <a:gd name="connsiteY0" fmla="*/ 594189 h 604463"/>
              <a:gd name="connsiteX1" fmla="*/ 3087383 w 3594241"/>
              <a:gd name="connsiteY1" fmla="*/ 101030 h 604463"/>
              <a:gd name="connsiteX2" fmla="*/ 488022 w 3594241"/>
              <a:gd name="connsiteY2" fmla="*/ 80481 h 604463"/>
              <a:gd name="connsiteX3" fmla="*/ 159249 w 3594241"/>
              <a:gd name="connsiteY3" fmla="*/ 583915 h 604463"/>
              <a:gd name="connsiteX4" fmla="*/ 159249 w 3594241"/>
              <a:gd name="connsiteY4" fmla="*/ 583915 h 604463"/>
              <a:gd name="connsiteX5" fmla="*/ 159249 w 3594241"/>
              <a:gd name="connsiteY5" fmla="*/ 583915 h 604463"/>
              <a:gd name="connsiteX6" fmla="*/ 159249 w 3594241"/>
              <a:gd name="connsiteY6" fmla="*/ 563367 h 604463"/>
              <a:gd name="connsiteX7" fmla="*/ 159249 w 3594241"/>
              <a:gd name="connsiteY7" fmla="*/ 604463 h 60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94241" h="604463">
                <a:moveTo>
                  <a:pt x="3529172" y="594189"/>
                </a:moveTo>
                <a:cubicBezTo>
                  <a:pt x="3561706" y="390418"/>
                  <a:pt x="3594241" y="186648"/>
                  <a:pt x="3087383" y="101030"/>
                </a:cubicBezTo>
                <a:cubicBezTo>
                  <a:pt x="2580525" y="15412"/>
                  <a:pt x="976044" y="0"/>
                  <a:pt x="488022" y="80481"/>
                </a:cubicBezTo>
                <a:cubicBezTo>
                  <a:pt x="0" y="160962"/>
                  <a:pt x="159249" y="583915"/>
                  <a:pt x="159249" y="583915"/>
                </a:cubicBezTo>
                <a:lnTo>
                  <a:pt x="159249" y="583915"/>
                </a:lnTo>
                <a:lnTo>
                  <a:pt x="159249" y="583915"/>
                </a:lnTo>
                <a:lnTo>
                  <a:pt x="159249" y="563367"/>
                </a:lnTo>
                <a:lnTo>
                  <a:pt x="159249" y="604463"/>
                </a:ln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50"/>
          <p:cNvSpPr/>
          <p:nvPr/>
        </p:nvSpPr>
        <p:spPr>
          <a:xfrm flipV="1">
            <a:off x="2286000" y="5638800"/>
            <a:ext cx="3594241" cy="609600"/>
          </a:xfrm>
          <a:custGeom>
            <a:avLst/>
            <a:gdLst>
              <a:gd name="connsiteX0" fmla="*/ 3529172 w 3594241"/>
              <a:gd name="connsiteY0" fmla="*/ 594189 h 604463"/>
              <a:gd name="connsiteX1" fmla="*/ 3087383 w 3594241"/>
              <a:gd name="connsiteY1" fmla="*/ 101030 h 604463"/>
              <a:gd name="connsiteX2" fmla="*/ 488022 w 3594241"/>
              <a:gd name="connsiteY2" fmla="*/ 80481 h 604463"/>
              <a:gd name="connsiteX3" fmla="*/ 159249 w 3594241"/>
              <a:gd name="connsiteY3" fmla="*/ 583915 h 604463"/>
              <a:gd name="connsiteX4" fmla="*/ 159249 w 3594241"/>
              <a:gd name="connsiteY4" fmla="*/ 583915 h 604463"/>
              <a:gd name="connsiteX5" fmla="*/ 159249 w 3594241"/>
              <a:gd name="connsiteY5" fmla="*/ 583915 h 604463"/>
              <a:gd name="connsiteX6" fmla="*/ 159249 w 3594241"/>
              <a:gd name="connsiteY6" fmla="*/ 563367 h 604463"/>
              <a:gd name="connsiteX7" fmla="*/ 159249 w 3594241"/>
              <a:gd name="connsiteY7" fmla="*/ 604463 h 604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94241" h="604463">
                <a:moveTo>
                  <a:pt x="3529172" y="594189"/>
                </a:moveTo>
                <a:cubicBezTo>
                  <a:pt x="3561706" y="390418"/>
                  <a:pt x="3594241" y="186648"/>
                  <a:pt x="3087383" y="101030"/>
                </a:cubicBezTo>
                <a:cubicBezTo>
                  <a:pt x="2580525" y="15412"/>
                  <a:pt x="976044" y="0"/>
                  <a:pt x="488022" y="80481"/>
                </a:cubicBezTo>
                <a:cubicBezTo>
                  <a:pt x="0" y="160962"/>
                  <a:pt x="159249" y="583915"/>
                  <a:pt x="159249" y="583915"/>
                </a:cubicBezTo>
                <a:lnTo>
                  <a:pt x="159249" y="583915"/>
                </a:lnTo>
                <a:lnTo>
                  <a:pt x="159249" y="583915"/>
                </a:lnTo>
                <a:lnTo>
                  <a:pt x="159249" y="563367"/>
                </a:lnTo>
                <a:lnTo>
                  <a:pt x="159249" y="604463"/>
                </a:lnTo>
              </a:path>
            </a:pathLst>
          </a:custGeom>
          <a:ln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Picture 17"/>
          <p:cNvSpPr/>
          <p:nvPr/>
        </p:nvSpPr>
        <p:spPr>
          <a:xfrm>
            <a:off x="2819400" y="4725139"/>
            <a:ext cx="2666170" cy="1142261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Replica</a:t>
            </a:r>
            <a:endParaRPr lang="en-US" sz="2000" dirty="0"/>
          </a:p>
        </p:txBody>
      </p:sp>
      <p:sp>
        <p:nvSpPr>
          <p:cNvPr id="53" name="TextBox 52"/>
          <p:cNvSpPr txBox="1"/>
          <p:nvPr/>
        </p:nvSpPr>
        <p:spPr>
          <a:xfrm>
            <a:off x="229430" y="4992469"/>
            <a:ext cx="2514600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b="1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/>
              <a:t>void broadcast notify ()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rot="10800000">
            <a:off x="1676400" y="2209800"/>
            <a:ext cx="1066800" cy="4572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410200" y="1425715"/>
            <a:ext cx="31242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800" b="1" dirty="0"/>
              <a:t>v</a:t>
            </a:r>
            <a:r>
              <a:rPr lang="en-US" sz="1800" b="1" dirty="0" smtClean="0"/>
              <a:t>oid</a:t>
            </a:r>
            <a:r>
              <a:rPr lang="en-US" sz="1800" dirty="0" smtClean="0"/>
              <a:t> </a:t>
            </a:r>
            <a:r>
              <a:rPr lang="en-US" sz="1800" b="1" dirty="0" smtClean="0"/>
              <a:t>broadcast</a:t>
            </a:r>
            <a:r>
              <a:rPr lang="en-US" sz="1800" dirty="0" smtClean="0"/>
              <a:t> </a:t>
            </a:r>
            <a:r>
              <a:rPr lang="en-US" sz="1800" dirty="0" err="1" smtClean="0"/>
              <a:t>setTicketPrice</a:t>
            </a:r>
            <a:r>
              <a:rPr lang="en-US" sz="1800" dirty="0" smtClean="0"/>
              <a:t> </a:t>
            </a:r>
            <a:r>
              <a:rPr lang="en-US" sz="1800" dirty="0"/>
              <a:t>(float)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486400" y="4961691"/>
            <a:ext cx="31242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800" b="1" dirty="0" smtClean="0"/>
              <a:t>void</a:t>
            </a:r>
            <a:r>
              <a:rPr lang="en-US" sz="1800" dirty="0" smtClean="0"/>
              <a:t> </a:t>
            </a:r>
            <a:r>
              <a:rPr lang="en-US" sz="1800" b="1" dirty="0" smtClean="0"/>
              <a:t>broadcast</a:t>
            </a:r>
            <a:r>
              <a:rPr lang="en-US" sz="1800" dirty="0" smtClean="0"/>
              <a:t> </a:t>
            </a:r>
            <a:r>
              <a:rPr lang="en-US" sz="1800" dirty="0" err="1" smtClean="0"/>
              <a:t>setTicketPrice</a:t>
            </a:r>
            <a:r>
              <a:rPr lang="en-US" sz="1800" dirty="0" smtClean="0"/>
              <a:t> </a:t>
            </a:r>
            <a:r>
              <a:rPr lang="en-US" sz="1800" dirty="0"/>
              <a:t>(float)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486400" y="2438400"/>
            <a:ext cx="2743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Must carefully choose which  methods are broadcast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24413246"/>
      </p:ext>
    </p:extLst>
  </p:cSld>
  <p:clrMapOvr>
    <a:masterClrMapping/>
  </p:clrMapOvr>
  <p:transition advTm="1268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0" grpId="0" animBg="1"/>
      <p:bldP spid="51" grpId="0" animBg="1"/>
      <p:bldP spid="34" grpId="0" animBg="1"/>
    </p:bldLst>
  </p:timing>
  <p:extLst>
    <p:ext uri="{3A86A75C-4F4B-4683-9AE1-C65F6400EC91}">
      <p14:laserTraceLst xmlns:p14="http://schemas.microsoft.com/office/powerpoint/2010/main">
        <p14:tracePtLst>
          <p14:tracePt t="8884" x="7626350" y="1776413"/>
          <p14:tracePt t="8898" x="7616825" y="1768475"/>
          <p14:tracePt t="8915" x="7589838" y="1724025"/>
          <p14:tracePt t="8928" x="7572375" y="1704975"/>
          <p14:tracePt t="8946" x="7510463" y="1616075"/>
          <p14:tracePt t="8959" x="7483475" y="1562100"/>
          <p14:tracePt t="8978" x="7402513" y="1411288"/>
          <p14:tracePt t="8990" x="7367588" y="1339850"/>
          <p14:tracePt t="9010" x="7296150" y="1187450"/>
          <p14:tracePt t="9022" x="7269163" y="1133475"/>
          <p14:tracePt t="9041" x="7215188" y="1044575"/>
          <p14:tracePt t="9053" x="7188200" y="990600"/>
          <p14:tracePt t="9071" x="7116763" y="839788"/>
          <p14:tracePt t="9091" x="7081838" y="768350"/>
          <p14:tracePt t="9103" x="6965950" y="527050"/>
          <p14:tracePt t="9115" x="6919913" y="455613"/>
          <p14:tracePt t="9135" x="6858000" y="393700"/>
          <p14:tracePt t="9146" x="6831013" y="357188"/>
          <p14:tracePt t="9167" x="6653213" y="241300"/>
          <p14:tracePt t="9177" x="6581775" y="204788"/>
          <p14:tracePt t="9198" x="6411913" y="152400"/>
          <p14:tracePt t="9210" x="6303963" y="125413"/>
          <p14:tracePt t="9230" x="6134100" y="107950"/>
          <p14:tracePt t="9242" x="6037263" y="107950"/>
          <p14:tracePt t="9268" x="5946775" y="115888"/>
          <p14:tracePt t="9279" x="5857875" y="125413"/>
          <p14:tracePt t="9293" x="5768975" y="142875"/>
          <p14:tracePt t="9309" x="5688013" y="160338"/>
          <p14:tracePt t="9325" x="5438775" y="214313"/>
          <p14:tracePt t="9342" x="5348288" y="231775"/>
          <p14:tracePt t="9359" x="5153025" y="285750"/>
          <p14:tracePt t="9375" x="5062538" y="303213"/>
          <p14:tracePt t="9392" x="4813300" y="357188"/>
          <p14:tracePt t="9409" x="4732338" y="374650"/>
          <p14:tracePt t="9426" x="4660900" y="393700"/>
          <p14:tracePt t="9442" x="4554538" y="411163"/>
          <p14:tracePt t="9459" x="4465638" y="438150"/>
          <p14:tracePt t="9476" x="4456113" y="438150"/>
          <p14:tracePt t="9493" x="4322763" y="473075"/>
          <p14:tracePt t="9514" x="4197350" y="517525"/>
          <p14:tracePt t="9526" x="4133850" y="536575"/>
          <p14:tracePt t="9544" x="4044950" y="561975"/>
          <p14:tracePt t="9559" x="3990975" y="588963"/>
          <p14:tracePt t="9576" x="3956050" y="615950"/>
          <p14:tracePt t="9635" x="3946525" y="633413"/>
          <p14:tracePt t="9680" x="3946525" y="652463"/>
          <p14:tracePt t="9700" x="3946525" y="669925"/>
          <p14:tracePt t="9749" x="3973513" y="679450"/>
          <p14:tracePt t="9761" x="3983038" y="679450"/>
          <p14:tracePt t="9774" x="3990975" y="687388"/>
          <p14:tracePt t="9794" x="4010025" y="687388"/>
          <p14:tracePt t="9806" x="4027488" y="687388"/>
          <p14:tracePt t="9826" x="4062413" y="696913"/>
          <p14:tracePt t="9838" x="4081463" y="696913"/>
          <p14:tracePt t="9856" x="4143375" y="696913"/>
          <p14:tracePt t="9869" x="4197350" y="696913"/>
          <p14:tracePt t="9888" x="4268788" y="704850"/>
          <p14:tracePt t="9900" x="4303713" y="704850"/>
          <p14:tracePt t="9919" x="4367213" y="714375"/>
          <p14:tracePt t="9931" x="4394200" y="714375"/>
          <p14:tracePt t="9950" x="4446588" y="723900"/>
          <p14:tracePt t="9962" x="4473575" y="723900"/>
          <p14:tracePt t="9981" x="4527550" y="731838"/>
          <p14:tracePt t="9994" x="4554538" y="731838"/>
          <p14:tracePt t="10013" x="4643438" y="750888"/>
          <p14:tracePt t="10033" x="4705350" y="758825"/>
          <p14:tracePt t="10060" x="4732338" y="758825"/>
          <p14:tracePt t="10091" x="4741863" y="758825"/>
          <p14:tracePt t="10093" x="4768850" y="758825"/>
          <p14:tracePt t="10111" x="4776788" y="758825"/>
          <p14:tracePt t="10128" x="4813300" y="768350"/>
          <p14:tracePt t="10145" x="4813300" y="776288"/>
          <p14:tracePt t="10162" x="4822825" y="776288"/>
          <p14:tracePt t="10195" x="4840288" y="776288"/>
          <p14:tracePt t="10328" x="4840288" y="785813"/>
          <p14:tracePt t="10341" x="4848225" y="785813"/>
          <p14:tracePt t="21289" x="4857750" y="785813"/>
          <p14:tracePt t="21302" x="4902200" y="803275"/>
          <p14:tracePt t="21323" x="5108575" y="874713"/>
          <p14:tracePt t="21334" x="5143500" y="893763"/>
          <p14:tracePt t="21352" x="5214938" y="919163"/>
          <p14:tracePt t="21364" x="5241925" y="928688"/>
          <p14:tracePt t="21383" x="5303838" y="946150"/>
          <p14:tracePt t="21396" x="5330825" y="946150"/>
          <p14:tracePt t="21415" x="5438775" y="965200"/>
          <p14:tracePt t="21426" x="5500688" y="973138"/>
          <p14:tracePt t="21446" x="5732463" y="1009650"/>
          <p14:tracePt t="21465" x="6072188" y="1081088"/>
          <p14:tracePt t="21478" x="6180138" y="1108075"/>
          <p14:tracePt t="21497" x="6303963" y="1133475"/>
          <p14:tracePt t="21509" x="6330950" y="1143000"/>
          <p14:tracePt t="21521" x="6348413" y="1152525"/>
          <p14:tracePt t="21540" x="6429375" y="1169988"/>
          <p14:tracePt t="21553" x="6446838" y="1179513"/>
          <p14:tracePt t="21572" x="6491288" y="1196975"/>
          <p14:tracePt t="21607" x="6616700" y="1268413"/>
          <p14:tracePt t="21615" x="6697663" y="1312863"/>
          <p14:tracePt t="21635" x="6884988" y="1411288"/>
          <p14:tracePt t="21653" x="7126288" y="1554163"/>
          <p14:tracePt t="21666" x="7205663" y="1589088"/>
          <p14:tracePt t="21686" x="7340600" y="1643063"/>
          <p14:tracePt t="21713" x="7367588" y="1660525"/>
          <p14:tracePt t="21731" x="7385050" y="1660525"/>
          <p14:tracePt t="21742" x="7402513" y="1670050"/>
          <p14:tracePt t="21762" x="7446963" y="1687513"/>
          <p14:tracePt t="21774" x="7473950" y="1704975"/>
          <p14:tracePt t="21793" x="7537450" y="1741488"/>
          <p14:tracePt t="21805" x="7554913" y="1741488"/>
          <p14:tracePt t="21825" x="7562850" y="1751013"/>
          <p14:tracePt t="22424" x="7554913" y="1758950"/>
          <p14:tracePt t="22437" x="7554913" y="1768475"/>
          <p14:tracePt t="22456" x="7545388" y="1803400"/>
          <p14:tracePt t="22468" x="7537450" y="1822450"/>
          <p14:tracePt t="22481" x="7537450" y="1839913"/>
          <p14:tracePt t="22501" x="7537450" y="1901825"/>
          <p14:tracePt t="22512" x="7527925" y="1919288"/>
          <p14:tracePt t="22532" x="7527925" y="1965325"/>
          <p14:tracePt t="22544" x="7527925" y="1990725"/>
          <p14:tracePt t="22562" x="7518400" y="2044700"/>
          <p14:tracePt t="22575" x="7518400" y="2089150"/>
          <p14:tracePt t="22594" x="7518400" y="2205038"/>
          <p14:tracePt t="22607" x="7518400" y="2259013"/>
          <p14:tracePt t="22626" x="7518400" y="2374900"/>
          <p14:tracePt t="22638" x="7527925" y="2419350"/>
          <p14:tracePt t="22658" x="7527925" y="2500313"/>
          <p14:tracePt t="22671" x="7527925" y="2527300"/>
          <p14:tracePt t="22689" x="7527925" y="2554288"/>
          <p14:tracePt t="22716" x="7527925" y="2581275"/>
          <p14:tracePt t="22735" x="7527925" y="2633663"/>
          <p14:tracePt t="22754" x="7527925" y="2697163"/>
          <p14:tracePt t="22766" x="7527925" y="2724150"/>
          <p14:tracePt t="22785" x="7518400" y="2786063"/>
          <p14:tracePt t="22796" x="7518400" y="2822575"/>
          <p14:tracePt t="22817" x="7510463" y="2884488"/>
          <p14:tracePt t="22828" x="7510463" y="2938463"/>
          <p14:tracePt t="22847" x="7510463" y="3027363"/>
          <p14:tracePt t="22860" x="7510463" y="3062288"/>
          <p14:tracePt t="22879" x="7510463" y="3170238"/>
          <p14:tracePt t="22890" x="7510463" y="3214688"/>
          <p14:tracePt t="22909" x="7510463" y="3322638"/>
          <p14:tracePt t="22922" x="7510463" y="3357563"/>
          <p14:tracePt t="22940" x="7510463" y="3473450"/>
          <p14:tracePt t="22959" x="7510463" y="3581400"/>
          <p14:tracePt t="22972" x="7510463" y="3616325"/>
          <p14:tracePt t="22991" x="7510463" y="3687763"/>
          <p14:tracePt t="23006" x="7500938" y="3732213"/>
          <p14:tracePt t="23022" x="7500938" y="3830638"/>
          <p14:tracePt t="23039" x="7491413" y="3867150"/>
          <p14:tracePt t="23056" x="7483475" y="3990975"/>
          <p14:tracePt t="23073" x="7483475" y="4027488"/>
          <p14:tracePt t="23089" x="7483475" y="4125913"/>
          <p14:tracePt t="23107" x="7473950" y="4179888"/>
          <p14:tracePt t="23123" x="7466013" y="4251325"/>
          <p14:tracePt t="23139" x="7466013" y="4286250"/>
          <p14:tracePt t="23157" x="7446963" y="4419600"/>
          <p14:tracePt t="23175" x="7429500" y="4510088"/>
          <p14:tracePt t="23195" x="7429500" y="4608513"/>
          <p14:tracePt t="23207" x="7419975" y="4652963"/>
          <p14:tracePt t="23223" x="7419975" y="4687888"/>
          <p14:tracePt t="23240" x="7419975" y="4786313"/>
          <p14:tracePt t="23258" x="7412038" y="4884738"/>
          <p14:tracePt t="23274" x="7402513" y="4911725"/>
          <p14:tracePt t="23290" x="7402513" y="4973638"/>
          <p14:tracePt t="23307" x="7394575" y="4991100"/>
          <p14:tracePt t="23324" x="7394575" y="5045075"/>
          <p14:tracePt t="23352" x="7385050" y="5089525"/>
          <p14:tracePt t="23378" x="7385050" y="5099050"/>
          <p14:tracePt t="23415" x="7375525" y="5108575"/>
          <p14:tracePt t="23661" x="7375525" y="5126038"/>
          <p14:tracePt t="23679" x="7375525" y="5143500"/>
          <p14:tracePt t="23774" x="7375525" y="5153025"/>
          <p14:tracePt t="23808" x="7375525" y="5160963"/>
          <p14:tracePt t="23867" x="7375525" y="5170488"/>
          <p14:tracePt t="24196" x="7367588" y="5170488"/>
          <p14:tracePt t="24215" x="7340600" y="5160963"/>
          <p14:tracePt t="24227" x="7323138" y="5153025"/>
          <p14:tracePt t="24247" x="7269163" y="5126038"/>
          <p14:tracePt t="24259" x="7251700" y="5108575"/>
          <p14:tracePt t="24278" x="7205663" y="5081588"/>
          <p14:tracePt t="24305" x="7153275" y="5037138"/>
          <p14:tracePt t="24326" x="7027863" y="4946650"/>
          <p14:tracePt t="24338" x="6983413" y="4911725"/>
          <p14:tracePt t="24358" x="6884988" y="4840288"/>
          <p14:tracePt t="24370" x="6867525" y="4822825"/>
          <p14:tracePt t="24394" x="6796088" y="4768850"/>
          <p14:tracePt t="24411" x="6759575" y="4751388"/>
          <p14:tracePt t="24427" x="6643688" y="4660900"/>
          <p14:tracePt t="24444" x="6572250" y="4608513"/>
          <p14:tracePt t="24461" x="6429375" y="4500563"/>
          <p14:tracePt t="24477" x="6384925" y="4456113"/>
          <p14:tracePt t="24494" x="6303963" y="4402138"/>
          <p14:tracePt t="24511" x="6269038" y="4367213"/>
          <p14:tracePt t="24528" x="6116638" y="4259263"/>
          <p14:tracePt t="24546" x="6027738" y="4179888"/>
          <p14:tracePt t="24561" x="5983288" y="4152900"/>
          <p14:tracePt t="24578" x="5894388" y="4089400"/>
          <p14:tracePt t="24602" x="5875338" y="4071938"/>
          <p14:tracePt t="24611" x="5768975" y="4000500"/>
          <p14:tracePt t="24628" x="5715000" y="3965575"/>
          <p14:tracePt t="24645" x="5626100" y="3894138"/>
          <p14:tracePt t="24661" x="5581650" y="3857625"/>
          <p14:tracePt t="24678" x="5500688" y="3795713"/>
          <p14:tracePt t="24695" x="5456238" y="3768725"/>
          <p14:tracePt t="24711" x="5367338" y="3697288"/>
          <p14:tracePt t="24728" x="5276850" y="3625850"/>
          <p14:tracePt t="24745" x="5241925" y="3616325"/>
          <p14:tracePt t="24762" x="5153025" y="3554413"/>
          <p14:tracePt t="24778" x="5081588" y="3500438"/>
          <p14:tracePt t="24796" x="5000625" y="3446463"/>
          <p14:tracePt t="24812" x="4956175" y="3419475"/>
          <p14:tracePt t="24829" x="4857750" y="3348038"/>
          <p14:tracePt t="24845" x="4830763" y="3322638"/>
          <p14:tracePt t="24862" x="4714875" y="3259138"/>
          <p14:tracePt t="24879" x="4625975" y="3187700"/>
          <p14:tracePt t="24895" x="4572000" y="3160713"/>
          <p14:tracePt t="24912" x="4456113" y="3089275"/>
          <p14:tracePt t="24929" x="4411663" y="3062288"/>
          <p14:tracePt t="24946" x="4330700" y="3009900"/>
          <p14:tracePt t="24963" x="4286250" y="2990850"/>
          <p14:tracePt t="24979" x="4197350" y="2946400"/>
          <p14:tracePt t="24996" x="4179888" y="2928938"/>
          <p14:tracePt t="25015" x="4071938" y="2884488"/>
          <p14:tracePt t="25032" x="3983038" y="2840038"/>
          <p14:tracePt t="25046" x="3938588" y="2822575"/>
          <p14:tracePt t="25065" x="3867150" y="2795588"/>
          <p14:tracePt t="25079" x="3830638" y="2786063"/>
          <p14:tracePt t="25103" x="3795713" y="2768600"/>
          <p14:tracePt t="25115" x="3741738" y="2741613"/>
          <p14:tracePt t="25130" x="3697288" y="2724150"/>
          <p14:tracePt t="25146" x="3660775" y="2697163"/>
          <p14:tracePt t="25164" x="3589338" y="2660650"/>
          <p14:tracePt t="25180" x="3544888" y="2643188"/>
          <p14:tracePt t="25196" x="3465513" y="2608263"/>
          <p14:tracePt t="25213" x="3411538" y="2581275"/>
          <p14:tracePt t="25230" x="3322638" y="2527300"/>
          <p14:tracePt t="25247" x="3224213" y="2465388"/>
          <p14:tracePt t="25263" x="3179763" y="2438400"/>
          <p14:tracePt t="25280" x="3098800" y="2384425"/>
          <p14:tracePt t="25297" x="3054350" y="2366963"/>
          <p14:tracePt t="25315" x="2938463" y="2286000"/>
          <p14:tracePt t="25332" x="2857500" y="2241550"/>
          <p14:tracePt t="25347" x="2830513" y="2224088"/>
          <p14:tracePt t="25365" x="2741613" y="2179638"/>
          <p14:tracePt t="25380" x="2705100" y="2160588"/>
          <p14:tracePt t="25398" x="2625725" y="2108200"/>
          <p14:tracePt t="25416" x="2608263" y="2098675"/>
          <p14:tracePt t="25447" x="2509838" y="2044700"/>
          <p14:tracePt t="25455" x="2446338" y="2009775"/>
          <p14:tracePt t="25481" x="2419350" y="1990725"/>
          <p14:tracePt t="25498" x="2357438" y="1946275"/>
          <p14:tracePt t="25514" x="2303463" y="1919288"/>
          <p14:tracePt t="25531" x="2286000" y="1911350"/>
          <p14:tracePt t="25549" x="2205038" y="1874838"/>
          <p14:tracePt t="25568" x="2152650" y="1847850"/>
          <p14:tracePt t="25581" x="2133600" y="1839913"/>
          <p14:tracePt t="25598" x="2089150" y="1812925"/>
          <p14:tracePt t="25632" x="1990725" y="1768475"/>
          <p14:tracePt t="25643" x="1965325" y="1751013"/>
          <p14:tracePt t="25663" x="1911350" y="1724025"/>
          <p14:tracePt t="25675" x="1893888" y="1714500"/>
          <p14:tracePt t="25692" x="1839913" y="1687513"/>
          <p14:tracePt t="25704" x="1822450" y="1679575"/>
          <p14:tracePt t="25725" x="1785938" y="1652588"/>
          <p14:tracePt t="25735" x="1758950" y="1643063"/>
          <p14:tracePt t="25755" x="1731963" y="1625600"/>
          <p14:tracePt t="25775" x="1679575" y="1608138"/>
          <p14:tracePt t="25787" x="1660525" y="1589088"/>
          <p14:tracePt t="25805" x="1625600" y="1581150"/>
          <p14:tracePt t="25818" x="1616075" y="1571625"/>
          <p14:tracePt t="25832" x="1616075" y="1562100"/>
          <p14:tracePt t="25850" x="1589088" y="1554163"/>
          <p14:tracePt t="25896" x="1581150" y="1554163"/>
          <p14:tracePt t="25908" x="1571625" y="1554163"/>
          <p14:tracePt t="25928" x="1562100" y="1544638"/>
          <p14:tracePt t="25959" x="1554163" y="1536700"/>
          <p14:tracePt t="25971" x="1544638" y="1536700"/>
          <p14:tracePt t="26052" x="1536700" y="1536700"/>
          <p14:tracePt t="26115" x="1536700" y="1544638"/>
          <p14:tracePt t="26133" x="1536700" y="1562100"/>
          <p14:tracePt t="26145" x="1536700" y="1571625"/>
          <p14:tracePt t="26164" x="1536700" y="1598613"/>
          <p14:tracePt t="26176" x="1536700" y="1608138"/>
          <p14:tracePt t="26194" x="1536700" y="1625600"/>
          <p14:tracePt t="26206" x="1536700" y="1633538"/>
          <p14:tracePt t="26226" x="1536700" y="1660525"/>
          <p14:tracePt t="26245" x="1536700" y="1670050"/>
          <p14:tracePt t="26256" x="1544638" y="1679575"/>
          <p14:tracePt t="26275" x="1544638" y="1704975"/>
          <p14:tracePt t="26288" x="1554163" y="1724025"/>
          <p14:tracePt t="26307" x="1554163" y="1758950"/>
          <p14:tracePt t="26320" x="1562100" y="1776413"/>
          <p14:tracePt t="26338" x="1562100" y="1785938"/>
          <p14:tracePt t="26351" x="1571625" y="1803400"/>
          <p14:tracePt t="26370" x="1571625" y="1822450"/>
          <p14:tracePt t="26384" x="1581150" y="1830388"/>
          <p14:tracePt t="26401" x="1581150" y="1874838"/>
          <p14:tracePt t="26418" x="1589088" y="1884363"/>
          <p14:tracePt t="26436" x="1589088" y="1893888"/>
          <p14:tracePt t="26468" x="1598613" y="1938338"/>
          <p14:tracePt t="26500" x="1608138" y="1973263"/>
          <p14:tracePt t="26513" x="1608138" y="1982788"/>
          <p14:tracePt t="26524" x="1608138" y="1990725"/>
          <p14:tracePt t="26543" x="1608138" y="2000250"/>
          <p14:tracePt t="26555" x="1608138" y="2027238"/>
          <p14:tracePt t="26574" x="1616075" y="2036763"/>
          <p14:tracePt t="26598" x="1616075" y="2044700"/>
          <p14:tracePt t="26605" x="1616075" y="2062163"/>
          <p14:tracePt t="26632" x="1625600" y="2071688"/>
          <p14:tracePt t="26650" x="1625600" y="2081213"/>
          <p14:tracePt t="26678" x="1625600" y="2089150"/>
          <p14:tracePt t="26701" x="1625600" y="2098675"/>
          <p14:tracePt t="26715" x="1625600" y="2108200"/>
          <p14:tracePt t="26746" x="1625600" y="2125663"/>
          <p14:tracePt t="26758" x="1625600" y="2133600"/>
          <p14:tracePt t="26777" x="1625600" y="2143125"/>
          <p14:tracePt t="26789" x="1633538" y="2152650"/>
          <p14:tracePt t="26819" x="1633538" y="2160588"/>
          <p14:tracePt t="26890" x="1633538" y="2170113"/>
          <p14:tracePt t="26980" x="1633538" y="2179638"/>
          <p14:tracePt t="27047" x="1633538" y="2187575"/>
          <p14:tracePt t="27121" x="1633538" y="2197100"/>
          <p14:tracePt t="27204" x="1633538" y="2205038"/>
          <p14:tracePt t="27217" x="1633538" y="2214563"/>
          <p14:tracePt t="27237" x="1633538" y="2224088"/>
          <p14:tracePt t="27260" x="1633538" y="2241550"/>
          <p14:tracePt t="27291" x="1633538" y="2251075"/>
          <p14:tracePt t="27310" x="1633538" y="2268538"/>
          <p14:tracePt t="27341" x="1633538" y="2276475"/>
          <p14:tracePt t="27437" x="1633538" y="2286000"/>
          <p14:tracePt t="27464" x="1633538" y="2295525"/>
          <p14:tracePt t="27476" x="1633538" y="2303463"/>
          <p14:tracePt t="27500" x="1633538" y="2312988"/>
          <p14:tracePt t="27512" x="1633538" y="2322513"/>
          <p14:tracePt t="27545" x="1633538" y="2330450"/>
          <p14:tracePt t="27564" x="1633538" y="2339975"/>
          <p14:tracePt t="27603" x="1633538" y="2357438"/>
          <p14:tracePt t="27644" x="1633538" y="2366963"/>
          <p14:tracePt t="27718" x="1633538" y="2374900"/>
          <p14:tracePt t="27801" x="1633538" y="2384425"/>
          <p14:tracePt t="28116" x="1633538" y="2393950"/>
          <p14:tracePt t="28286" x="1633538" y="2401888"/>
          <p14:tracePt t="28493" x="1625600" y="2401888"/>
          <p14:tracePt t="29278" x="1625600" y="2411413"/>
          <p14:tracePt t="29354" x="1625600" y="2419350"/>
          <p14:tracePt t="29372" x="1625600" y="2428875"/>
          <p14:tracePt t="29403" x="1625600" y="2455863"/>
          <p14:tracePt t="29417" x="1625600" y="2465388"/>
          <p14:tracePt t="29434" x="1633538" y="2500313"/>
          <p14:tracePt t="29462" x="1633538" y="2527300"/>
          <p14:tracePt t="29482" x="1643063" y="2536825"/>
          <p14:tracePt t="29493" x="1643063" y="2544763"/>
          <p14:tracePt t="29512" x="1643063" y="2554288"/>
          <p14:tracePt t="29545" x="1652588" y="2581275"/>
          <p14:tracePt t="29563" x="1652588" y="2589213"/>
          <p14:tracePt t="29599" x="1652588" y="2598738"/>
          <p14:tracePt t="29608" x="1652588" y="2608263"/>
          <p14:tracePt t="29641" x="1652588" y="2616200"/>
          <p14:tracePt t="29652" x="1652588" y="2625725"/>
          <p14:tracePt t="29671" x="1652588" y="2633663"/>
          <p14:tracePt t="29698" x="1660525" y="2633663"/>
          <p14:tracePt t="29732" x="1660525" y="2643188"/>
          <p14:tracePt t="29838" x="1660525" y="2625725"/>
          <p14:tracePt t="29850" x="1660525" y="2616200"/>
          <p14:tracePt t="29861" x="1660525" y="2598738"/>
          <p14:tracePt t="29879" x="1660525" y="2581275"/>
          <p14:tracePt t="29910" x="1660525" y="2527300"/>
          <p14:tracePt t="29925" x="1660525" y="2465388"/>
          <p14:tracePt t="29935" x="1660525" y="2446338"/>
          <p14:tracePt t="29955" x="1660525" y="2411413"/>
          <p14:tracePt t="29966" x="1660525" y="2393950"/>
          <p14:tracePt t="29987" x="1660525" y="2374900"/>
          <p14:tracePt t="29999" x="1660525" y="2357438"/>
          <p14:tracePt t="30030" x="1660525" y="2322513"/>
          <p14:tracePt t="30063" x="1660525" y="2303463"/>
          <p14:tracePt t="30082" x="1660525" y="2286000"/>
          <p14:tracePt t="30108" x="1660525" y="2276475"/>
          <p14:tracePt t="30130" x="1660525" y="2268538"/>
          <p14:tracePt t="30155" x="1660525" y="2251075"/>
          <p14:tracePt t="30185" x="1660525" y="2241550"/>
          <p14:tracePt t="30205" x="1660525" y="2232025"/>
          <p14:tracePt t="30217" x="1652588" y="2214563"/>
          <p14:tracePt t="30237" x="1652588" y="2205038"/>
          <p14:tracePt t="30267" x="1643063" y="2187575"/>
          <p14:tracePt t="30298" x="1643063" y="2179638"/>
          <p14:tracePt t="30318" x="1643063" y="2170113"/>
          <p14:tracePt t="30349" x="1643063" y="2152650"/>
          <p14:tracePt t="30361" x="1643063" y="2143125"/>
          <p14:tracePt t="30379" x="1633538" y="2133600"/>
          <p14:tracePt t="30392" x="1633538" y="2125663"/>
          <p14:tracePt t="30438" x="1633538" y="2116138"/>
          <p14:tracePt t="30598" x="1633538" y="2108200"/>
          <p14:tracePt t="31227" x="1633538" y="2098675"/>
          <p14:tracePt t="31446" x="1625600" y="2098675"/>
          <p14:tracePt t="31638" x="1625600" y="2089150"/>
          <p14:tracePt t="32110" x="1616075" y="2089150"/>
          <p14:tracePt t="32238" x="1616075" y="2081213"/>
          <p14:tracePt t="32895" x="1625600" y="2081213"/>
          <p14:tracePt t="32969" x="1633538" y="2081213"/>
          <p14:tracePt t="32998" x="1652588" y="2081213"/>
          <p14:tracePt t="33009" x="1660525" y="2081213"/>
          <p14:tracePt t="33020" x="1670050" y="2081213"/>
          <p14:tracePt t="33040" x="1679575" y="2081213"/>
          <p14:tracePt t="33072" x="1714500" y="2081213"/>
          <p14:tracePt t="33080" x="1731963" y="2081213"/>
          <p14:tracePt t="33107" x="1785938" y="2081213"/>
          <p14:tracePt t="33139" x="1857375" y="2081213"/>
          <p14:tracePt t="33171" x="1928813" y="2071688"/>
          <p14:tracePt t="33174" x="1955800" y="2071688"/>
          <p14:tracePt t="33205" x="2116138" y="2071688"/>
          <p14:tracePt t="33237" x="2322513" y="2071688"/>
          <p14:tracePt t="33255" x="2446338" y="2071688"/>
          <p14:tracePt t="33288" x="2643188" y="2071688"/>
          <p14:tracePt t="33308" x="2795588" y="2062163"/>
          <p14:tracePt t="33339" x="3108325" y="2062163"/>
          <p14:tracePt t="33371" x="3419475" y="2054225"/>
          <p14:tracePt t="33380" x="3482975" y="2044700"/>
          <p14:tracePt t="33412" x="3795713" y="2009775"/>
          <p14:tracePt t="33442" x="4027488" y="1990725"/>
          <p14:tracePt t="33473" x="4357688" y="1938338"/>
          <p14:tracePt t="33474" x="4456113" y="1928813"/>
          <p14:tracePt t="33506" x="4786313" y="1884363"/>
          <p14:tracePt t="33547" x="5160963" y="1830388"/>
          <p14:tracePt t="33576" x="5554663" y="1785938"/>
          <p14:tracePt t="33607" x="5884863" y="1751013"/>
          <p14:tracePt t="33639" x="6259513" y="1704975"/>
          <p14:tracePt t="33650" x="6518275" y="1679575"/>
          <p14:tracePt t="33683" x="6796088" y="1643063"/>
          <p14:tracePt t="33709" x="6875463" y="1633538"/>
          <p14:tracePt t="33740" x="7269163" y="1598613"/>
          <p14:tracePt t="33772" x="7510463" y="1589088"/>
          <p14:tracePt t="33786" x="7537450" y="1581150"/>
          <p14:tracePt t="33818" x="7562850" y="1581150"/>
          <p14:tracePt t="33843" x="7616825" y="1581150"/>
          <p14:tracePt t="33874" x="7653338" y="1581150"/>
          <p14:tracePt t="33906" x="7670800" y="1589088"/>
          <p14:tracePt t="33959" x="7670800" y="1598613"/>
          <p14:tracePt t="34026" x="7661275" y="1616075"/>
          <p14:tracePt t="34043" x="7653338" y="1616075"/>
          <p14:tracePt t="34075" x="7653338" y="1625600"/>
          <p14:tracePt t="34110" x="7643813" y="1625600"/>
          <p14:tracePt t="34149" x="7634288" y="1643063"/>
          <p14:tracePt t="34177" x="7626350" y="1643063"/>
          <p14:tracePt t="34208" x="7608888" y="1660525"/>
          <p14:tracePt t="34240" x="7599363" y="1679575"/>
          <p14:tracePt t="34250" x="7589838" y="1679575"/>
          <p14:tracePt t="34281" x="7589838" y="1687513"/>
          <p14:tracePt t="34406" x="7581900" y="1697038"/>
          <p14:tracePt t="34514" x="7581900" y="1704975"/>
          <p14:tracePt t="34606" x="7581900" y="1714500"/>
          <p14:tracePt t="34698" x="7581900" y="1724025"/>
          <p14:tracePt t="34780" x="7572375" y="1724025"/>
          <p14:tracePt t="34799" x="7572375" y="1731963"/>
          <p14:tracePt t="34862" x="7572375" y="1741488"/>
          <p14:tracePt t="34969" x="7572375" y="1751013"/>
          <p14:tracePt t="35300" x="7562850" y="1751013"/>
          <p14:tracePt t="35334" x="7562850" y="1758950"/>
          <p14:tracePt t="35673" x="7562850" y="1768475"/>
          <p14:tracePt t="35848" x="7562850" y="1776413"/>
          <p14:tracePt t="36200" x="7562850" y="1785938"/>
          <p14:tracePt t="36498" x="7562850" y="1795463"/>
          <p14:tracePt t="40014" x="7562850" y="1803400"/>
          <p14:tracePt t="40978" x="7562850" y="1812925"/>
          <p14:tracePt t="49568" x="7562850" y="1822450"/>
          <p14:tracePt t="49578" x="7554913" y="1822450"/>
          <p14:tracePt t="49611" x="7545388" y="1839913"/>
          <p14:tracePt t="49639" x="7537450" y="1839913"/>
          <p14:tracePt t="49664" x="7537450" y="1847850"/>
          <p14:tracePt t="49703" x="7527925" y="1847850"/>
          <p14:tracePt t="49722" x="7500938" y="1874838"/>
          <p14:tracePt t="49735" x="7483475" y="1884363"/>
          <p14:tracePt t="49765" x="7419975" y="1911350"/>
          <p14:tracePt t="49797" x="7375525" y="1928813"/>
          <p14:tracePt t="49803" x="7348538" y="1938338"/>
          <p14:tracePt t="49831" x="7331075" y="1946275"/>
          <p14:tracePt t="49863" x="7232650" y="1965325"/>
          <p14:tracePt t="49879" x="7180263" y="1965325"/>
          <p14:tracePt t="49898" x="7153275" y="1973263"/>
          <p14:tracePt t="49957" x="7134225" y="1982788"/>
          <p14:tracePt t="49969" x="7126288" y="1982788"/>
          <p14:tracePt t="49988" x="7108825" y="1990725"/>
          <p14:tracePt t="50006" x="7089775" y="1990725"/>
          <p14:tracePt t="50033" x="7081838" y="1990725"/>
          <p14:tracePt t="50066" x="7062788" y="2000250"/>
          <p14:tracePt t="50149" x="7054850" y="2000250"/>
          <p14:tracePt t="53011" x="7054850" y="1990725"/>
          <p14:tracePt t="53042" x="7054850" y="1982788"/>
          <p14:tracePt t="53073" x="7054850" y="1965325"/>
          <p14:tracePt t="53119" x="7062788" y="1938338"/>
          <p14:tracePt t="53131" x="7072313" y="1928813"/>
          <p14:tracePt t="53149" x="7072313" y="1919288"/>
          <p14:tracePt t="53180" x="7072313" y="1893888"/>
          <p14:tracePt t="53214" x="7072313" y="1830388"/>
          <p14:tracePt t="53243" x="7072313" y="1812925"/>
          <p14:tracePt t="53276" x="7062788" y="1758950"/>
          <p14:tracePt t="53278" x="7045325" y="1751013"/>
          <p14:tracePt t="53289" x="7045325" y="1731963"/>
          <p14:tracePt t="53322" x="7027863" y="1724025"/>
          <p14:tracePt t="53356" x="7010400" y="1704975"/>
          <p14:tracePt t="53376" x="7000875" y="1704975"/>
          <p14:tracePt t="53413" x="6991350" y="1704975"/>
          <p14:tracePt t="53562" x="6983413" y="1704975"/>
          <p14:tracePt t="54278" x="6973888" y="1714500"/>
          <p14:tracePt t="54297" x="6973888" y="1724025"/>
          <p14:tracePt t="54327" x="6973888" y="1751013"/>
          <p14:tracePt t="54349" x="6973888" y="1776413"/>
          <p14:tracePt t="54380" x="6973888" y="1822450"/>
          <p14:tracePt t="54412" x="6973888" y="1830388"/>
          <p14:tracePt t="54419" x="6973888" y="1857375"/>
          <p14:tracePt t="54449" x="6973888" y="1884363"/>
          <p14:tracePt t="54480" x="6973888" y="1928813"/>
          <p14:tracePt t="54485" x="6973888" y="1965325"/>
          <p14:tracePt t="54514" x="6973888" y="2009775"/>
          <p14:tracePt t="54547" x="6973888" y="2054225"/>
          <p14:tracePt t="54550" x="6973888" y="2108200"/>
          <p14:tracePt t="54581" x="6983413" y="2197100"/>
          <p14:tracePt t="54612" x="6991350" y="2276475"/>
          <p14:tracePt t="54630" x="6991350" y="2339975"/>
          <p14:tracePt t="54648" x="7000875" y="2357438"/>
          <p14:tracePt t="54679" x="7010400" y="2419350"/>
          <p14:tracePt t="54693" x="7010400" y="2446338"/>
          <p14:tracePt t="54718" x="7010400" y="2490788"/>
          <p14:tracePt t="54770" x="7018338" y="2490788"/>
          <p14:tracePt t="54803" x="7018338" y="2500313"/>
          <p14:tracePt t="54847" x="7018338" y="2517775"/>
          <p14:tracePt t="54864" x="7037388" y="2562225"/>
          <p14:tracePt t="54882" x="7045325" y="2589213"/>
          <p14:tracePt t="54913" x="7072313" y="2679700"/>
          <p14:tracePt t="54925" x="7081838" y="2724150"/>
          <p14:tracePt t="54948" x="7081838" y="2741613"/>
          <p14:tracePt t="54980" x="7099300" y="2847975"/>
          <p14:tracePt t="54991" x="7116763" y="2955925"/>
          <p14:tracePt t="55015" x="7116763" y="2990850"/>
          <p14:tracePt t="55047" x="7134225" y="3152775"/>
          <p14:tracePt t="55052" x="7134225" y="3251200"/>
          <p14:tracePt t="55082" x="7143750" y="3286125"/>
          <p14:tracePt t="55114" x="7153275" y="3411538"/>
          <p14:tracePt t="55116" x="7153275" y="3536950"/>
          <p14:tracePt t="55128" x="7161213" y="3571875"/>
          <p14:tracePt t="55149" x="7161213" y="3679825"/>
          <p14:tracePt t="55180" x="7170738" y="3830638"/>
          <p14:tracePt t="55204" x="7180263" y="3848100"/>
          <p14:tracePt t="55218" x="7180263" y="3884613"/>
          <p14:tracePt t="55249" x="7188200" y="3990975"/>
          <p14:tracePt t="55252" x="7188200" y="4054475"/>
          <p14:tracePt t="55283" x="7197725" y="4133850"/>
          <p14:tracePt t="55314" x="7205663" y="4259263"/>
          <p14:tracePt t="55321" x="7215188" y="4313238"/>
          <p14:tracePt t="55350" x="7215188" y="4340225"/>
          <p14:tracePt t="55381" x="7215188" y="4411663"/>
          <p14:tracePt t="55385" x="7215188" y="4491038"/>
          <p14:tracePt t="55417" x="7205663" y="4562475"/>
          <p14:tracePt t="55427" x="7205663" y="4589463"/>
          <p14:tracePt t="55450" x="7188200" y="4652963"/>
          <p14:tracePt t="55481" x="7170738" y="4705350"/>
          <p14:tracePt t="55489" x="7170738" y="4724400"/>
          <p14:tracePt t="55517" x="7153275" y="4813300"/>
          <p14:tracePt t="55549" x="7134225" y="4902200"/>
          <p14:tracePt t="55554" x="7126288" y="4929188"/>
          <p14:tracePt t="55584" x="7116763" y="4965700"/>
          <p14:tracePt t="55619" x="7108825" y="5054600"/>
          <p14:tracePt t="55630" x="7099300" y="5081588"/>
          <p14:tracePt t="55651" x="7089775" y="5143500"/>
          <p14:tracePt t="55683" x="7081838" y="5197475"/>
          <p14:tracePt t="55693" x="7081838" y="5205413"/>
          <p14:tracePt t="55718" x="7072313" y="5259388"/>
          <p14:tracePt t="55750" x="7072313" y="5322888"/>
          <p14:tracePt t="55762" x="7062788" y="5340350"/>
          <p14:tracePt t="55785" x="7062788" y="5348288"/>
          <p14:tracePt t="55945" x="7062788" y="5340350"/>
          <p14:tracePt t="55965" x="7062788" y="5330825"/>
          <p14:tracePt t="55992" x="7062788" y="5322888"/>
          <p14:tracePt t="56012" x="7054850" y="5295900"/>
          <p14:tracePt t="56023" x="7054850" y="5286375"/>
          <p14:tracePt t="56052" x="7045325" y="5259388"/>
          <p14:tracePt t="56085" x="7045325" y="5232400"/>
          <p14:tracePt t="56111" x="7045325" y="5224463"/>
          <p14:tracePt t="56119" x="7045325" y="5205413"/>
          <p14:tracePt t="56155" x="7037388" y="5187950"/>
          <p14:tracePt t="56166" x="7027863" y="5180013"/>
          <p14:tracePt t="56187" x="7027863" y="5170488"/>
          <p14:tracePt t="56218" x="7027863" y="5153025"/>
          <p14:tracePt t="56244" x="7018338" y="5143500"/>
          <p14:tracePt t="56298" x="7018338" y="5133975"/>
          <p14:tracePt t="56359" x="7018338" y="5126038"/>
          <p14:tracePt t="56408" x="7018338" y="5116513"/>
          <p14:tracePt t="56514" x="7018338" y="5108575"/>
          <p14:tracePt t="56549" x="7010400" y="5108575"/>
          <p14:tracePt t="56720" x="7000875" y="5116513"/>
          <p14:tracePt t="56748" x="7000875" y="5126038"/>
          <p14:tracePt t="56800" x="7000875" y="5143500"/>
          <p14:tracePt t="56878" x="7000875" y="5153025"/>
          <p14:tracePt t="56890" x="7000875" y="5160963"/>
          <p14:tracePt t="56938" x="7000875" y="5170488"/>
          <p14:tracePt t="57052" x="7000875" y="5180013"/>
          <p14:tracePt t="57145" x="7000875" y="5187950"/>
          <p14:tracePt t="57204" x="7000875" y="5197475"/>
          <p14:tracePt t="57251" x="6991350" y="5205413"/>
          <p14:tracePt t="57318" x="6991350" y="5214938"/>
          <p14:tracePt t="57366" x="6991350" y="5224463"/>
          <p14:tracePt t="57408" x="6991350" y="5232400"/>
          <p14:tracePt t="57476" x="6991350" y="5241925"/>
          <p14:tracePt t="57572" x="6991350" y="5251450"/>
          <p14:tracePt t="57584" x="6991350" y="5259388"/>
          <p14:tracePt t="57612" x="6983413" y="5259388"/>
          <p14:tracePt t="57645" x="6983413" y="5268913"/>
          <p14:tracePt t="57743" x="6983413" y="5276850"/>
          <p14:tracePt t="58027" x="6983413" y="5286375"/>
          <p14:tracePt t="58133" x="6983413" y="5295900"/>
          <p14:tracePt t="58194" x="6983413" y="5303838"/>
          <p14:tracePt t="58232" x="6983413" y="5330825"/>
          <p14:tracePt t="58245" x="6983413" y="5340350"/>
          <p14:tracePt t="58271" x="6983413" y="5348288"/>
          <p14:tracePt t="58290" x="6983413" y="5357813"/>
          <p14:tracePt t="58324" x="6983413" y="5375275"/>
          <p14:tracePt t="58336" x="6983413" y="5384800"/>
          <p14:tracePt t="58363" x="6991350" y="5394325"/>
          <p14:tracePt t="58382" x="6991350" y="5402263"/>
          <p14:tracePt t="58413" x="6991350" y="5411788"/>
          <p14:tracePt t="58447" x="7000875" y="5411788"/>
          <p14:tracePt t="58466" x="7000875" y="5419725"/>
          <p14:tracePt t="58480" x="7000875" y="5429250"/>
          <p14:tracePt t="58530" x="7000875" y="5438775"/>
          <p14:tracePt t="58587" x="7000875" y="5446713"/>
          <p14:tracePt t="59739" x="7000875" y="5438775"/>
          <p14:tracePt t="59785" x="7000875" y="5429250"/>
          <p14:tracePt t="59816" x="7000875" y="5394325"/>
          <p14:tracePt t="59834" x="7000875" y="5357813"/>
          <p14:tracePt t="59847" x="7000875" y="5340350"/>
          <p14:tracePt t="59866" x="6991350" y="5276850"/>
          <p14:tracePt t="59900" x="6983413" y="5205413"/>
          <p14:tracePt t="59932" x="6973888" y="5116513"/>
          <p14:tracePt t="59965" x="6973888" y="5081588"/>
          <p14:tracePt t="59975" x="6956425" y="5010150"/>
          <p14:tracePt t="59999" x="6956425" y="4991100"/>
          <p14:tracePt t="60031" x="6938963" y="4884738"/>
          <p14:tracePt t="60040" x="6902450" y="4751388"/>
          <p14:tracePt t="60066" x="6894513" y="4705350"/>
          <p14:tracePt t="60098" x="6867525" y="4572000"/>
          <p14:tracePt t="60101" x="6858000" y="4483100"/>
          <p14:tracePt t="60132" x="6823075" y="4276725"/>
          <p14:tracePt t="60143" x="6813550" y="4232275"/>
          <p14:tracePt t="60166" x="6769100" y="4037013"/>
          <p14:tracePt t="60199" x="6742113" y="3857625"/>
          <p14:tracePt t="60206" x="6732588" y="3830638"/>
          <p14:tracePt t="60233" x="6715125" y="3714750"/>
          <p14:tracePt t="60265" x="6688138" y="3562350"/>
          <p14:tracePt t="60269" x="6680200" y="3536950"/>
          <p14:tracePt t="60301" x="6661150" y="3411538"/>
          <p14:tracePt t="60333" x="6634163" y="3268663"/>
          <p14:tracePt t="60365" x="6626225" y="3187700"/>
          <p14:tracePt t="60370" x="6616700" y="3133725"/>
          <p14:tracePt t="60401" x="6608763" y="3044825"/>
          <p14:tracePt t="60433" x="6589713" y="2965450"/>
          <p14:tracePt t="60443" x="6589713" y="2938463"/>
          <p14:tracePt t="60476" x="6581775" y="2847975"/>
          <p14:tracePt t="60501" x="6572250" y="2768600"/>
          <p14:tracePt t="60532" x="6562725" y="2705100"/>
          <p14:tracePt t="60564" x="6554788" y="2589213"/>
          <p14:tracePt t="60571" x="6554788" y="2509838"/>
          <p14:tracePt t="60603" x="6545263" y="2419350"/>
          <p14:tracePt t="60635" x="6545263" y="2330450"/>
          <p14:tracePt t="60666" x="6545263" y="2303463"/>
          <p14:tracePt t="60700" x="6545263" y="2241550"/>
          <p14:tracePt t="60715" x="6545263" y="2205038"/>
          <p14:tracePt t="60746" x="6545263" y="2170113"/>
          <p14:tracePt t="60770" x="6545263" y="2143125"/>
          <p14:tracePt t="60801" x="6545263" y="2089150"/>
          <p14:tracePt t="60833" x="6545263" y="2009775"/>
          <p14:tracePt t="60841" x="6545263" y="1946275"/>
          <p14:tracePt t="60872" x="6545263" y="1866900"/>
          <p14:tracePt t="60902" x="6545263" y="1830388"/>
          <p14:tracePt t="61216" x="6545263" y="1839913"/>
          <p14:tracePt t="61250" x="6537325" y="1847850"/>
          <p14:tracePt t="61330" x="6527800" y="1847850"/>
          <p14:tracePt t="61341" x="6527800" y="1857375"/>
          <p14:tracePt t="61546" x="6527800" y="1866900"/>
          <p14:tracePt t="61704" x="6510338" y="1866900"/>
          <p14:tracePt t="61717" x="6500813" y="1866900"/>
          <p14:tracePt t="61739" x="6473825" y="1874838"/>
          <p14:tracePt t="61770" x="6411913" y="1884363"/>
          <p14:tracePt t="61803" x="6313488" y="1901825"/>
          <p14:tracePt t="61810" x="6276975" y="1901825"/>
          <p14:tracePt t="61842" x="5983288" y="1955800"/>
          <p14:tracePt t="61872" x="5768975" y="1973263"/>
          <p14:tracePt t="61904" x="5510213" y="2009775"/>
          <p14:tracePt t="61936" x="5276850" y="2036763"/>
          <p14:tracePt t="61955" x="5010150" y="2089150"/>
          <p14:tracePt t="61987" x="4660900" y="2143125"/>
          <p14:tracePt t="62006" x="4446588" y="2170113"/>
          <p14:tracePt t="62038" x="4330700" y="2187575"/>
          <p14:tracePt t="62070" x="4044950" y="2232025"/>
          <p14:tracePt t="62080" x="3813175" y="2268538"/>
          <p14:tracePt t="62112" x="3490913" y="2303463"/>
          <p14:tracePt t="62140" x="3286125" y="2312988"/>
          <p14:tracePt t="62172" x="3205163" y="2330450"/>
          <p14:tracePt t="62204" x="3009900" y="2347913"/>
          <p14:tracePt t="62207" x="2884488" y="2357438"/>
          <p14:tracePt t="62239" x="2751138" y="2366963"/>
          <p14:tracePt t="62272" x="2660650" y="2366963"/>
          <p14:tracePt t="62300" x="2598738" y="2366963"/>
          <p14:tracePt t="62332" x="2536825" y="2357438"/>
          <p14:tracePt t="62347" x="2465388" y="2357438"/>
          <p14:tracePt t="62379" x="2357438" y="2347913"/>
          <p14:tracePt t="62408" x="2303463" y="2347913"/>
          <p14:tracePt t="62441" x="2224088" y="2339975"/>
          <p14:tracePt t="62473" x="2116138" y="2330450"/>
          <p14:tracePt t="62491" x="2054225" y="2312988"/>
          <p14:tracePt t="62523" x="2017713" y="2295525"/>
          <p14:tracePt t="62541" x="1990725" y="2295525"/>
          <p14:tracePt t="62573" x="1928813" y="2286000"/>
          <p14:tracePt t="62605" x="1847850" y="2268538"/>
          <p14:tracePt t="62617" x="1795463" y="2251075"/>
          <p14:tracePt t="62649" x="1731963" y="2241550"/>
          <p14:tracePt t="62675" x="1704975" y="2241550"/>
          <p14:tracePt t="62707" x="1589088" y="2214563"/>
          <p14:tracePt t="62739" x="1482725" y="2187575"/>
          <p14:tracePt t="62743" x="1455738" y="2179638"/>
          <p14:tracePt t="62818" x="1446213" y="2179638"/>
          <p14:tracePt t="63100" x="1438275" y="2179638"/>
          <p14:tracePt t="63259" x="1428750" y="2179638"/>
          <p14:tracePt t="63953" x="1428750" y="2170113"/>
          <p14:tracePt t="64265" x="1428750" y="2187575"/>
          <p14:tracePt t="64285" x="1428750" y="2214563"/>
          <p14:tracePt t="64298" x="1428750" y="2224088"/>
          <p14:tracePt t="64316" x="1438275" y="2259013"/>
          <p14:tracePt t="64348" x="1438275" y="2303463"/>
          <p14:tracePt t="64380" x="1446213" y="2347913"/>
          <p14:tracePt t="64392" x="1446213" y="2384425"/>
          <p14:tracePt t="64414" x="1446213" y="2401888"/>
          <p14:tracePt t="64446" x="1446213" y="2473325"/>
          <p14:tracePt t="64454" x="1455738" y="2527300"/>
          <p14:tracePt t="64481" x="1455738" y="2589213"/>
          <p14:tracePt t="64513" x="1473200" y="2660650"/>
          <p14:tracePt t="64518" x="1482725" y="2687638"/>
          <p14:tracePt t="64549" x="1490663" y="2759075"/>
          <p14:tracePt t="64581" x="1500188" y="2840038"/>
          <p14:tracePt t="64599" x="1509713" y="2901950"/>
          <p14:tracePt t="64615" x="1517650" y="2919413"/>
          <p14:tracePt t="64647" x="1536700" y="3009900"/>
          <p14:tracePt t="64662" x="1544638" y="3054350"/>
          <p14:tracePt t="64682" x="1544638" y="3081338"/>
          <p14:tracePt t="64713" x="1554163" y="3133725"/>
          <p14:tracePt t="64719" x="1554163" y="3160713"/>
          <p14:tracePt t="64749" x="1562100" y="3224213"/>
          <p14:tracePt t="64782" x="1581150" y="3340100"/>
          <p14:tracePt t="64802" x="1598613" y="3402013"/>
          <p14:tracePt t="64819" x="1608138" y="3465513"/>
          <p14:tracePt t="64849" x="1608138" y="3490913"/>
          <p14:tracePt t="64882" x="1643063" y="3643313"/>
          <p14:tracePt t="64893" x="1643063" y="3670300"/>
          <p14:tracePt t="64916" x="1652588" y="3724275"/>
          <p14:tracePt t="64947" x="1652588" y="3813175"/>
          <p14:tracePt t="64961" x="1670050" y="3894138"/>
          <p14:tracePt t="64984" x="1670050" y="3911600"/>
          <p14:tracePt t="65015" x="1679575" y="4010025"/>
          <p14:tracePt t="65023" x="1687513" y="4062413"/>
          <p14:tracePt t="65051" x="1687513" y="4098925"/>
          <p14:tracePt t="65083" x="1704975" y="4197350"/>
          <p14:tracePt t="65084" x="1714500" y="4259263"/>
          <p14:tracePt t="65096" x="1724025" y="4295775"/>
          <p14:tracePt t="65117" x="1731963" y="4375150"/>
          <p14:tracePt t="65148" x="1751013" y="4483100"/>
          <p14:tracePt t="65165" x="1768475" y="4554538"/>
          <p14:tracePt t="65184" x="1768475" y="4581525"/>
          <p14:tracePt t="65215" x="1785938" y="4660900"/>
          <p14:tracePt t="65228" x="1803400" y="4714875"/>
          <p14:tracePt t="65250" x="1803400" y="4741863"/>
          <p14:tracePt t="65282" x="1812925" y="4813300"/>
          <p14:tracePt t="65287" x="1822450" y="4884738"/>
          <p14:tracePt t="65317" x="1830388" y="4929188"/>
          <p14:tracePt t="65349" x="1830388" y="4965700"/>
          <p14:tracePt t="65364" x="1830388" y="4983163"/>
          <p14:tracePt t="65384" x="1830388" y="5000625"/>
          <p14:tracePt t="65417" x="1830388" y="5018088"/>
          <p14:tracePt t="65447" x="1839913" y="5037138"/>
          <p14:tracePt t="65473" x="1839913" y="5045075"/>
          <p14:tracePt t="65572" x="1839913" y="5054600"/>
          <p14:tracePt t="65886" x="1839913" y="5062538"/>
          <p14:tracePt t="66093" x="1839913" y="5072063"/>
          <p14:tracePt t="66122" x="1839913" y="5081588"/>
          <p14:tracePt t="66137" x="1839913" y="5089525"/>
          <p14:tracePt t="66156" x="1839913" y="5108575"/>
          <p14:tracePt t="66188" x="1839913" y="5143500"/>
          <p14:tracePt t="66220" x="1857375" y="5241925"/>
          <p14:tracePt t="66232" x="1866900" y="5259388"/>
          <p14:tracePt t="66254" x="1874838" y="5286375"/>
          <p14:tracePt t="66286" x="1874838" y="5313363"/>
          <p14:tracePt t="66323" x="1874838" y="5330825"/>
          <p14:tracePt t="66343" x="1884363" y="5330825"/>
          <p14:tracePt t="66355" x="1884363" y="5340350"/>
          <p14:tracePt t="66387" x="1893888" y="5367338"/>
          <p14:tracePt t="66405" x="1893888" y="5384800"/>
          <p14:tracePt t="66436" x="1893888" y="5402263"/>
          <p14:tracePt t="66455" x="1901825" y="5402263"/>
          <p14:tracePt t="66486" x="1911350" y="5429250"/>
          <p14:tracePt t="66499" x="1938338" y="5438775"/>
          <p14:tracePt t="66522" x="1938338" y="5446713"/>
          <p14:tracePt t="66553" x="1990725" y="5465763"/>
          <p14:tracePt t="66563" x="2036763" y="5465763"/>
          <p14:tracePt t="66588" x="2062163" y="5465763"/>
          <p14:tracePt t="66622" x="2133600" y="5465763"/>
          <p14:tracePt t="66625" x="2160588" y="5465763"/>
          <p14:tracePt t="66656" x="2224088" y="5456238"/>
          <p14:tracePt t="66689" x="2251075" y="5446713"/>
          <p14:tracePt t="66700" x="2259013" y="5446713"/>
          <p14:tracePt t="66722" x="2276475" y="5438775"/>
          <p14:tracePt t="66754" x="2276475" y="5429250"/>
          <p14:tracePt t="66779" x="2276475" y="5419725"/>
          <p14:tracePt t="66812" x="2276475" y="5411788"/>
          <p14:tracePt t="66832" x="2276475" y="5394325"/>
          <p14:tracePt t="66857" x="2268538" y="5394325"/>
          <p14:tracePt t="66926" x="2268538" y="5384800"/>
          <p14:tracePt t="67084" x="2259013" y="5384800"/>
          <p14:tracePt t="67209" x="2259013" y="5375275"/>
          <p14:tracePt t="67300" x="2251075" y="5375275"/>
          <p14:tracePt t="67855" x="2251075" y="5367338"/>
          <p14:tracePt t="86252" x="2241550" y="5367338"/>
          <p14:tracePt t="86313" x="2241550" y="5357813"/>
          <p14:tracePt t="86396" x="2224088" y="5348288"/>
          <p14:tracePt t="86471" x="2224088" y="5357813"/>
          <p14:tracePt t="86489" x="2224088" y="5384800"/>
          <p14:tracePt t="86500" x="2251075" y="5411788"/>
          <p14:tracePt t="86523" x="2303463" y="5518150"/>
          <p14:tracePt t="86555" x="2428875" y="5680075"/>
          <p14:tracePt t="86563" x="2465388" y="5732463"/>
          <p14:tracePt t="86590" x="2581275" y="5894388"/>
          <p14:tracePt t="86631" x="2857500" y="6269038"/>
          <p14:tracePt t="86647" x="3027363" y="6446838"/>
          <p14:tracePt t="86661" x="3071813" y="6500813"/>
          <p14:tracePt t="86691" x="3187700" y="6616700"/>
          <p14:tracePt t="86722" x="3348038" y="6769100"/>
          <p14:tracePt t="86739" x="3544888" y="6848475"/>
          <p14:tracePt t="86758" x="3589338" y="6848475"/>
          <p14:tracePt t="86789" x="3803650" y="6848475"/>
          <p14:tracePt t="86801" x="3965575" y="6848475"/>
          <p14:tracePt t="86824" x="4116388" y="6848475"/>
          <p14:tracePt t="86855" x="4375150" y="6848475"/>
          <p14:tracePt t="86863" x="4456113" y="6848475"/>
          <p14:tracePt t="86891" x="4652963" y="6848475"/>
          <p14:tracePt t="86923" x="4803775" y="6848475"/>
          <p14:tracePt t="86934" x="4857750" y="6848475"/>
          <p14:tracePt t="86958" x="5000625" y="6848475"/>
          <p14:tracePt t="87004" x="5241925" y="6823075"/>
          <p14:tracePt t="87009" x="5394325" y="6777038"/>
          <p14:tracePt t="87025" x="5438775" y="6759575"/>
          <p14:tracePt t="87057" x="5581650" y="6688138"/>
          <p14:tracePt t="87065" x="5616575" y="6661150"/>
          <p14:tracePt t="87092" x="5715000" y="6589713"/>
          <p14:tracePt t="87124" x="5840413" y="6500813"/>
          <p14:tracePt t="87134" x="5902325" y="6456363"/>
          <p14:tracePt t="87159" x="5938838" y="6438900"/>
          <p14:tracePt t="87191" x="6108700" y="6348413"/>
          <p14:tracePt t="87210" x="6197600" y="6296025"/>
          <p14:tracePt t="87226" x="6232525" y="6286500"/>
          <p14:tracePt t="87258" x="6296025" y="6232525"/>
          <p14:tracePt t="87262" x="6367463" y="6188075"/>
          <p14:tracePt t="87294" x="6456363" y="6116638"/>
          <p14:tracePt t="87305" x="6473825" y="6099175"/>
          <p14:tracePt t="87323" x="6537325" y="6045200"/>
          <p14:tracePt t="87343" x="6545263" y="6045200"/>
          <p14:tracePt t="87375" x="6599238" y="6000750"/>
          <p14:tracePt t="87381" x="6616700" y="5991225"/>
          <p14:tracePt t="87401" x="6626225" y="5983288"/>
          <p14:tracePt t="87447" x="6626225" y="5973763"/>
          <p14:tracePt t="87462" x="6634163" y="5973763"/>
          <p14:tracePt t="87494" x="6634163" y="5965825"/>
          <p14:tracePt t="87572" x="6643688" y="5965825"/>
          <p14:tracePt t="87591" x="6643688" y="5956300"/>
          <p14:tracePt t="103034" x="6653213" y="5956300"/>
          <p14:tracePt t="103317" x="6653213" y="5946775"/>
          <p14:tracePt t="103460" x="6670675" y="5929313"/>
          <p14:tracePt t="103471" x="6680200" y="5929313"/>
          <p14:tracePt t="103490" x="6697663" y="5911850"/>
          <p14:tracePt t="103507" x="6697663" y="5902325"/>
          <p14:tracePt t="103521" x="6724650" y="5875338"/>
          <p14:tracePt t="103533" x="6732588" y="5867400"/>
          <p14:tracePt t="103561" x="6751638" y="5848350"/>
          <p14:tracePt t="103572" x="6759575" y="5830888"/>
          <p14:tracePt t="103584" x="6777038" y="5813425"/>
          <p14:tracePt t="103597" x="6796088" y="5759450"/>
          <p14:tracePt t="103616" x="6848475" y="5661025"/>
          <p14:tracePt t="103628" x="6867525" y="5616575"/>
          <p14:tracePt t="103649" x="6894513" y="5554663"/>
          <p14:tracePt t="103660" x="6902450" y="5527675"/>
          <p14:tracePt t="103679" x="6929438" y="5446713"/>
          <p14:tracePt t="103691" x="6946900" y="5419725"/>
          <p14:tracePt t="103710" x="6973888" y="5322888"/>
          <p14:tracePt t="103723" x="6983413" y="5251450"/>
          <p14:tracePt t="103743" x="6983413" y="5126038"/>
          <p14:tracePt t="103755" x="6983413" y="5045075"/>
          <p14:tracePt t="103773" x="6973888" y="4857750"/>
          <p14:tracePt t="103788" x="6946900" y="4759325"/>
          <p14:tracePt t="103806" x="6929438" y="4589463"/>
          <p14:tracePt t="103818" x="6911975" y="4510088"/>
          <p14:tracePt t="103837" x="6884988" y="4375150"/>
          <p14:tracePt t="103850" x="6867525" y="4322763"/>
          <p14:tracePt t="103867" x="6848475" y="4160838"/>
          <p14:tracePt t="103883" x="6840538" y="4125913"/>
          <p14:tracePt t="103900" x="6804025" y="3965575"/>
          <p14:tracePt t="103917" x="6796088" y="3919538"/>
          <p14:tracePt t="103933" x="6751638" y="3724275"/>
          <p14:tracePt t="103950" x="6732588" y="3652838"/>
          <p14:tracePt t="103968" x="6653213" y="3384550"/>
          <p14:tracePt t="103983" x="6626225" y="3295650"/>
          <p14:tracePt t="104000" x="6545263" y="3044825"/>
          <p14:tracePt t="104018" x="6527800" y="2965450"/>
          <p14:tracePt t="104034" x="6500813" y="2874963"/>
          <p14:tracePt t="104050" x="6483350" y="2830513"/>
          <p14:tracePt t="104067" x="6456363" y="2741613"/>
          <p14:tracePt t="104084" x="6438900" y="2697163"/>
          <p14:tracePt t="104101" x="6402388" y="2581275"/>
          <p14:tracePt t="104119" x="6375400" y="2517775"/>
          <p14:tracePt t="104134" x="6367463" y="2500313"/>
          <p14:tracePt t="104151" x="6348413" y="2482850"/>
          <p14:tracePt t="104184" x="6348413" y="2473325"/>
          <p14:tracePt t="104419" x="6348413" y="2465388"/>
          <p14:tracePt t="104559" x="6375400" y="2465388"/>
          <p14:tracePt t="104571" x="6394450" y="2465388"/>
          <p14:tracePt t="104590" x="6429375" y="2473325"/>
          <p14:tracePt t="104623" x="6465888" y="2473325"/>
          <p14:tracePt t="104641" x="6473825" y="2473325"/>
          <p14:tracePt t="104654" x="6500813" y="2473325"/>
          <p14:tracePt t="104668" x="6510338" y="2473325"/>
          <p14:tracePt t="104686" x="6545263" y="2473325"/>
          <p14:tracePt t="104698" x="6554788" y="2473325"/>
          <p14:tracePt t="104718" x="6562725" y="2465388"/>
          <p14:tracePt t="104729" x="6572250" y="2465388"/>
          <p14:tracePt t="104875" x="6581775" y="2465388"/>
          <p14:tracePt t="106589" x="6572250" y="2465388"/>
          <p14:tracePt t="106621" x="6545263" y="2465388"/>
          <p14:tracePt t="106632" x="6537325" y="2465388"/>
          <p14:tracePt t="106651" x="6473825" y="2473325"/>
          <p14:tracePt t="106663" x="6438900" y="2482850"/>
          <p14:tracePt t="106683" x="6340475" y="2490788"/>
          <p14:tracePt t="106695" x="6269038" y="2500313"/>
          <p14:tracePt t="106721" x="6205538" y="2500313"/>
          <p14:tracePt t="106734" x="6116638" y="2500313"/>
          <p14:tracePt t="106746" x="6045200" y="2500313"/>
          <p14:tracePt t="106759" x="5965825" y="2500313"/>
          <p14:tracePt t="106779" x="5751513" y="2500313"/>
          <p14:tracePt t="106791" x="5661025" y="2500313"/>
          <p14:tracePt t="106803" x="5562600" y="2500313"/>
          <p14:tracePt t="106822" x="5322888" y="2490788"/>
          <p14:tracePt t="106833" x="5241925" y="2490788"/>
          <p14:tracePt t="106854" x="5018088" y="2490788"/>
          <p14:tracePt t="106872" x="4768850" y="2490788"/>
          <p14:tracePt t="106884" x="4687888" y="2490788"/>
          <p14:tracePt t="106904" x="4483100" y="2490788"/>
          <p14:tracePt t="106916" x="4394200" y="2490788"/>
          <p14:tracePt t="106934" x="4187825" y="2500313"/>
          <p14:tracePt t="106946" x="4125913" y="2509838"/>
          <p14:tracePt t="106965" x="3973513" y="2527300"/>
          <p14:tracePt t="106977" x="3946525" y="2527300"/>
          <p14:tracePt t="106996" x="3830638" y="2536825"/>
          <p14:tracePt t="107010" x="3768725" y="2544763"/>
          <p14:tracePt t="107027" x="3660775" y="2544763"/>
          <p14:tracePt t="107044" x="3598863" y="2554288"/>
          <p14:tracePt t="107061" x="3465513" y="2554288"/>
          <p14:tracePt t="107077" x="3402013" y="2554288"/>
          <p14:tracePt t="107094" x="3232150" y="2554288"/>
          <p14:tracePt t="107111" x="3160713" y="2554288"/>
          <p14:tracePt t="107142" x="2973388" y="2544763"/>
          <p14:tracePt t="107153" x="2874963" y="2544763"/>
          <p14:tracePt t="107164" x="2847975" y="2544763"/>
          <p14:tracePt t="107184" x="2786063" y="2544763"/>
          <p14:tracePt t="107196" x="2768600" y="2544763"/>
          <p14:tracePt t="107214" x="2724150" y="2544763"/>
          <p14:tracePt t="107233" x="2670175" y="2536825"/>
          <p14:tracePt t="107245" x="2643188" y="2536825"/>
          <p14:tracePt t="107264" x="2581275" y="2536825"/>
          <p14:tracePt t="107279" x="2554288" y="2536825"/>
          <p14:tracePt t="107296" x="2527300" y="2527300"/>
          <p14:tracePt t="107311" x="2509838" y="2527300"/>
          <p14:tracePt t="107329" x="2490788" y="2527300"/>
          <p14:tracePt t="107345" x="2482850" y="2527300"/>
          <p14:tracePt t="107362" x="2419350" y="2527300"/>
          <p14:tracePt t="107379" x="2401888" y="2527300"/>
          <p14:tracePt t="107395" x="2384425" y="2527300"/>
          <p14:tracePt t="107412" x="2374900" y="2527300"/>
          <p14:tracePt t="107428" x="2347913" y="2527300"/>
          <p14:tracePt t="107452" x="2339975" y="2527300"/>
          <p14:tracePt t="107466" x="2330450" y="2527300"/>
          <p14:tracePt t="107485" x="2322513" y="2527300"/>
          <p14:tracePt t="107577" x="2312988" y="2527300"/>
          <p14:tracePt t="107637" x="2303463" y="2527300"/>
          <p14:tracePt t="107780" x="2312988" y="2527300"/>
          <p14:tracePt t="107797" x="2339975" y="2527300"/>
          <p14:tracePt t="107810" x="2374900" y="2536825"/>
          <p14:tracePt t="107830" x="2473325" y="2554288"/>
          <p14:tracePt t="107842" x="2544763" y="2571750"/>
          <p14:tracePt t="107861" x="2714625" y="2608263"/>
          <p14:tracePt t="107873" x="2803525" y="2633663"/>
          <p14:tracePt t="107892" x="3036888" y="2670175"/>
          <p14:tracePt t="107904" x="3143250" y="2687638"/>
          <p14:tracePt t="107923" x="3394075" y="2741613"/>
          <p14:tracePt t="107935" x="3490913" y="2751138"/>
          <p14:tracePt t="107955" x="3741738" y="2786063"/>
          <p14:tracePt t="107967" x="3840163" y="2813050"/>
          <p14:tracePt t="107986" x="4044950" y="2830513"/>
          <p14:tracePt t="107998" x="4133850" y="2857500"/>
          <p14:tracePt t="108017" x="4375150" y="2874963"/>
          <p14:tracePt t="108031" x="4465638" y="2884488"/>
          <p14:tracePt t="108050" x="4705350" y="2911475"/>
          <p14:tracePt t="108064" x="4768850" y="2911475"/>
          <p14:tracePt t="108081" x="5010150" y="2928938"/>
          <p14:tracePt t="108099" x="5037138" y="2928938"/>
          <p14:tracePt t="108114" x="5180013" y="2928938"/>
          <p14:tracePt t="108131" x="5384800" y="2928938"/>
          <p14:tracePt t="108149" x="5429250" y="2928938"/>
          <p14:tracePt t="108164" x="5562600" y="2928938"/>
          <p14:tracePt t="108181" x="5608638" y="2919413"/>
          <p14:tracePt t="108198" x="5705475" y="2884488"/>
          <p14:tracePt t="108215" x="5759450" y="2874963"/>
          <p14:tracePt t="108231" x="5857875" y="2830513"/>
          <p14:tracePt t="108248" x="5875338" y="2822575"/>
          <p14:tracePt t="108265" x="5929313" y="2786063"/>
          <p14:tracePt t="108281" x="5965825" y="2776538"/>
          <p14:tracePt t="108299" x="6062663" y="2732088"/>
          <p14:tracePt t="108315" x="6116638" y="2705100"/>
          <p14:tracePt t="108334" x="6197600" y="2670175"/>
          <p14:tracePt t="108349" x="6224588" y="2652713"/>
          <p14:tracePt t="108366" x="6303963" y="2616200"/>
          <p14:tracePt t="108382" x="6323013" y="2598738"/>
          <p14:tracePt t="108399" x="6394450" y="2562225"/>
          <p14:tracePt t="108415" x="6419850" y="2554288"/>
          <p14:tracePt t="108432" x="6483350" y="2509838"/>
          <p14:tracePt t="108450" x="6518275" y="2509838"/>
          <p14:tracePt t="108465" x="6581775" y="2473325"/>
          <p14:tracePt t="108482" x="6599238" y="2473325"/>
          <p14:tracePt t="108499" x="6680200" y="2438400"/>
          <p14:tracePt t="108516" x="6705600" y="2428875"/>
          <p14:tracePt t="108532" x="6786563" y="2401888"/>
          <p14:tracePt t="108549" x="6813550" y="2384425"/>
          <p14:tracePt t="108566" x="6919913" y="2330450"/>
          <p14:tracePt t="108600" x="7027863" y="2276475"/>
          <p14:tracePt t="108617" x="7099300" y="2251075"/>
          <p14:tracePt t="108633" x="7126288" y="2232025"/>
          <p14:tracePt t="108651" x="7188200" y="2205038"/>
          <p14:tracePt t="108666" x="7205663" y="2197100"/>
          <p14:tracePt t="108683" x="7251700" y="2187575"/>
          <p14:tracePt t="108700" x="7277100" y="2170113"/>
          <p14:tracePt t="108716" x="7331075" y="2143125"/>
          <p14:tracePt t="108733" x="7358063" y="2125663"/>
          <p14:tracePt t="108750" x="7402513" y="2108200"/>
          <p14:tracePt t="108767" x="7419975" y="2098675"/>
          <p14:tracePt t="108783" x="7473950" y="2062163"/>
          <p14:tracePt t="108800" x="7491413" y="2054225"/>
          <p14:tracePt t="108818" x="7518400" y="2036763"/>
          <p14:tracePt t="108840" x="7527925" y="2027238"/>
          <p14:tracePt t="108865" x="7537450" y="2000250"/>
          <p14:tracePt t="108913" x="7545388" y="2000250"/>
          <p14:tracePt t="110122" x="7527925" y="2000250"/>
          <p14:tracePt t="110154" x="7510463" y="2000250"/>
          <p14:tracePt t="110173" x="7483475" y="2000250"/>
          <p14:tracePt t="110204" x="7439025" y="2009775"/>
          <p14:tracePt t="110216" x="7419975" y="2017713"/>
          <p14:tracePt t="110235" x="7358063" y="2017713"/>
          <p14:tracePt t="110247" x="7331075" y="2017713"/>
          <p14:tracePt t="110267" x="7251700" y="2027238"/>
          <p14:tracePt t="110279" x="7224713" y="2027238"/>
          <p14:tracePt t="110298" x="7143750" y="2044700"/>
          <p14:tracePt t="110310" x="7099300" y="2044700"/>
          <p14:tracePt t="110329" x="7037388" y="2062163"/>
          <p14:tracePt t="110341" x="6991350" y="2062163"/>
          <p14:tracePt t="110361" x="6911975" y="2081213"/>
          <p14:tracePt t="110373" x="6884988" y="2081213"/>
          <p14:tracePt t="110392" x="6786563" y="2098675"/>
          <p14:tracePt t="110405" x="6759575" y="2108200"/>
          <p14:tracePt t="110423" x="6661150" y="2125663"/>
          <p14:tracePt t="110439" x="6626225" y="2125663"/>
          <p14:tracePt t="110456" x="6510338" y="2152650"/>
          <p14:tracePt t="110472" x="6473825" y="2160588"/>
          <p14:tracePt t="110489" x="6323013" y="2179638"/>
          <p14:tracePt t="110506" x="6276975" y="2187575"/>
          <p14:tracePt t="110522" x="6108700" y="2224088"/>
          <p14:tracePt t="110539" x="6045200" y="2224088"/>
          <p14:tracePt t="110556" x="5884863" y="2241550"/>
          <p14:tracePt t="110573" x="5822950" y="2251075"/>
          <p14:tracePt t="110589" x="5634038" y="2276475"/>
          <p14:tracePt t="110606" x="5589588" y="2286000"/>
          <p14:tracePt t="110623" x="5483225" y="2303463"/>
          <p14:tracePt t="110624" x="5456238" y="2312988"/>
          <p14:tracePt t="110644" x="5340350" y="2339975"/>
          <p14:tracePt t="110656" x="5313363" y="2339975"/>
          <p14:tracePt t="110676" x="5241925" y="2366963"/>
          <p14:tracePt t="110703" x="5214938" y="2374900"/>
          <p14:tracePt t="110722" x="5133975" y="2393950"/>
          <p14:tracePt t="110734" x="5072063" y="2401888"/>
          <p14:tracePt t="110753" x="4946650" y="2419350"/>
          <p14:tracePt t="110765" x="4911725" y="2419350"/>
          <p14:tracePt t="110784" x="4822825" y="2428875"/>
          <p14:tracePt t="110803" x="4714875" y="2438400"/>
          <p14:tracePt t="110814" x="4670425" y="2446338"/>
          <p14:tracePt t="110833" x="4572000" y="2455863"/>
          <p14:tracePt t="110844" x="4537075" y="2465388"/>
          <p14:tracePt t="110864" x="4419600" y="2473325"/>
          <p14:tracePt t="110876" x="4384675" y="2482850"/>
          <p14:tracePt t="110894" x="4259263" y="2490788"/>
          <p14:tracePt t="110907" x="4187825" y="2490788"/>
          <p14:tracePt t="110926" x="4089400" y="2490788"/>
          <p14:tracePt t="110941" x="4027488" y="2490788"/>
          <p14:tracePt t="110957" x="3911600" y="2509838"/>
          <p14:tracePt t="110974" x="3857625" y="2509838"/>
          <p14:tracePt t="110991" x="3741738" y="2509838"/>
          <p14:tracePt t="111007" x="3714750" y="2509838"/>
          <p14:tracePt t="111024" x="3616325" y="2517775"/>
          <p14:tracePt t="111041" x="3589338" y="2517775"/>
          <p14:tracePt t="111058" x="3509963" y="2527300"/>
          <p14:tracePt t="111074" x="3411538" y="2527300"/>
          <p14:tracePt t="111092" x="3394075" y="2527300"/>
          <p14:tracePt t="111108" x="3303588" y="2536825"/>
          <p14:tracePt t="111125" x="3268663" y="2536825"/>
          <p14:tracePt t="111141" x="3179763" y="2536825"/>
          <p14:tracePt t="111158" x="3152775" y="2544763"/>
          <p14:tracePt t="111175" x="3027363" y="2554288"/>
          <p14:tracePt t="111192" x="2982913" y="2562225"/>
          <p14:tracePt t="111211" x="2911475" y="2562225"/>
          <p14:tracePt t="111225" x="2884488" y="2571750"/>
          <p14:tracePt t="111243" x="2822575" y="2571750"/>
          <p14:tracePt t="111258" x="2795588" y="2581275"/>
          <p14:tracePt t="111275" x="2741613" y="2581275"/>
          <p14:tracePt t="111292" x="2714625" y="2581275"/>
          <p14:tracePt t="111308" x="2679700" y="2589213"/>
          <p14:tracePt t="111325" x="2660650" y="2589213"/>
          <p14:tracePt t="111342" x="2598738" y="2589213"/>
          <p14:tracePt t="111359" x="2581275" y="2589213"/>
          <p14:tracePt t="111375" x="2562225" y="2589213"/>
          <p14:tracePt t="111394" x="2536825" y="2581275"/>
          <p14:tracePt t="111413" x="2509838" y="2571750"/>
          <p14:tracePt t="111460" x="2490788" y="2554288"/>
          <p14:tracePt t="111495" x="2473325" y="2544763"/>
          <p14:tracePt t="111507" x="2473325" y="2536825"/>
          <p14:tracePt t="111526" x="2465388" y="2527300"/>
          <p14:tracePt t="111553" x="2455863" y="2517775"/>
          <p14:tracePt t="111667" x="2446338" y="2517775"/>
          <p14:tracePt t="111758" x="2446338" y="2509838"/>
          <p14:tracePt t="112343" x="2438400" y="2509838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3048000" y="1143000"/>
            <a:ext cx="5334000" cy="3277791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Replicated</a:t>
            </a:r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5905500" y="1218406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3109212" y="1218406"/>
            <a:ext cx="2400300" cy="304879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3615439" y="3048794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3585462" y="1600200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42" name="Straight Arrow Connector 41"/>
          <p:cNvCxnSpPr>
            <a:stCxn id="41" idx="2"/>
          </p:cNvCxnSpPr>
          <p:nvPr/>
        </p:nvCxnSpPr>
        <p:spPr>
          <a:xfrm>
            <a:off x="4309362" y="2438400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6396739" y="3048000"/>
            <a:ext cx="1417823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</a:t>
            </a:r>
            <a:endParaRPr lang="en-US" dirty="0"/>
          </a:p>
        </p:txBody>
      </p:sp>
      <p:sp>
        <p:nvSpPr>
          <p:cNvPr id="44" name="Rectangle 43"/>
          <p:cNvSpPr/>
          <p:nvPr/>
        </p:nvSpPr>
        <p:spPr>
          <a:xfrm>
            <a:off x="6366762" y="1599406"/>
            <a:ext cx="1447800" cy="838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Interactor</a:t>
            </a:r>
            <a:endParaRPr lang="en-US" dirty="0"/>
          </a:p>
        </p:txBody>
      </p:sp>
      <p:cxnSp>
        <p:nvCxnSpPr>
          <p:cNvPr id="45" name="Straight Arrow Connector 44"/>
          <p:cNvCxnSpPr>
            <a:stCxn id="44" idx="2"/>
          </p:cNvCxnSpPr>
          <p:nvPr/>
        </p:nvCxnSpPr>
        <p:spPr>
          <a:xfrm>
            <a:off x="7090662" y="2437606"/>
            <a:ext cx="0" cy="610394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>
            <a:off x="5068094" y="3471931"/>
            <a:ext cx="1298668" cy="0"/>
          </a:xfrm>
          <a:prstGeom prst="straightConnector1">
            <a:avLst/>
          </a:prstGeom>
          <a:ln w="28575"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945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70"/>
    </mc:Choice>
    <mc:Fallback xmlns="">
      <p:transition spd="slow" advTm="124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8" grpId="0" animBg="1"/>
      <p:bldP spid="39" grpId="0" animBg="1"/>
      <p:bldP spid="40" grpId="0" animBg="1"/>
      <p:bldP spid="41" grpId="0" animBg="1"/>
      <p:bldP spid="43" grpId="0" animBg="1"/>
      <p:bldP spid="44" grpId="0" animBg="1"/>
    </p:bldLst>
  </p:timing>
  <p:extLst mod="1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Broadcast Method in </a:t>
            </a:r>
            <a:r>
              <a:rPr lang="en-US" dirty="0" err="1" smtClean="0"/>
              <a:t>Interactor</a:t>
            </a:r>
            <a:endParaRPr lang="en-US" dirty="0" smtClean="0"/>
          </a:p>
        </p:txBody>
      </p:sp>
      <p:sp>
        <p:nvSpPr>
          <p:cNvPr id="7" name="Picture 8"/>
          <p:cNvSpPr/>
          <p:nvPr/>
        </p:nvSpPr>
        <p:spPr>
          <a:xfrm>
            <a:off x="4572000" y="2209800"/>
            <a:ext cx="2969576" cy="914139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/>
              <a:t>Interactor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533400" y="2438401"/>
            <a:ext cx="40386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r>
              <a:rPr lang="en-US" sz="1600" dirty="0"/>
              <a:t>void broadcast </a:t>
            </a:r>
            <a:r>
              <a:rPr lang="en-US" sz="1600" dirty="0" err="1"/>
              <a:t>textChanged</a:t>
            </a:r>
            <a:r>
              <a:rPr lang="en-US" sz="1600" dirty="0"/>
              <a:t> (</a:t>
            </a:r>
            <a:r>
              <a:rPr lang="en-US" sz="1600" dirty="0" err="1"/>
              <a:t>evt</a:t>
            </a:r>
            <a:r>
              <a:rPr lang="en-US" sz="1600" dirty="0"/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62300" y="4300069"/>
            <a:ext cx="3390900" cy="7291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Can broadcast methods in any object, not just model.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175552" y="5476199"/>
            <a:ext cx="3390900" cy="7291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In Xerox </a:t>
            </a:r>
            <a:r>
              <a:rPr lang="en-US" dirty="0" err="1" smtClean="0"/>
              <a:t>Colab</a:t>
            </a:r>
            <a:r>
              <a:rPr lang="en-US" dirty="0" smtClean="0"/>
              <a:t> applications, </a:t>
            </a:r>
            <a:r>
              <a:rPr lang="en-US" dirty="0" err="1" smtClean="0"/>
              <a:t>interactor</a:t>
            </a:r>
            <a:r>
              <a:rPr lang="en-US" dirty="0" smtClean="0"/>
              <a:t> methods were broadcast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89059027"/>
      </p:ext>
    </p:extLst>
  </p:cSld>
  <p:clrMapOvr>
    <a:masterClrMapping/>
  </p:clrMapOvr>
  <p:transition advTm="440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  <p:extLst>
    <p:ext uri="{3A86A75C-4F4B-4683-9AE1-C65F6400EC91}">
      <p14:laserTraceLst xmlns:p14="http://schemas.microsoft.com/office/powerpoint/2010/main">
        <p14:tracePtLst>
          <p14:tracePt t="4430" x="2465388" y="2527300"/>
          <p14:tracePt t="4441" x="2500313" y="2544763"/>
          <p14:tracePt t="4454" x="2527300" y="2544763"/>
          <p14:tracePt t="4467" x="2571750" y="2571750"/>
          <p14:tracePt t="4484" x="2598738" y="2581275"/>
          <p14:tracePt t="4501" x="2705100" y="2608263"/>
          <p14:tracePt t="4518" x="2751138" y="2616200"/>
          <p14:tracePt t="4534" x="2928938" y="2670175"/>
          <p14:tracePt t="4551" x="3170238" y="2705100"/>
          <p14:tracePt t="4568" x="3259138" y="2732088"/>
          <p14:tracePt t="4585" x="3536950" y="2786063"/>
          <p14:tracePt t="4601" x="3633788" y="2795588"/>
          <p14:tracePt t="4618" x="3848100" y="2830513"/>
          <p14:tracePt t="4635" x="3911600" y="2840038"/>
          <p14:tracePt t="4651" x="4133850" y="2867025"/>
          <p14:tracePt t="4668" x="4197350" y="2874963"/>
          <p14:tracePt t="4685" x="4500563" y="2911475"/>
          <p14:tracePt t="4704" x="4732338" y="2938463"/>
          <p14:tracePt t="4718" x="4803775" y="2946400"/>
          <p14:tracePt t="4735" x="5027613" y="2973388"/>
          <p14:tracePt t="4752" x="5108575" y="2982913"/>
          <p14:tracePt t="4769" x="5330825" y="3017838"/>
          <p14:tracePt t="4785" x="5411788" y="3027363"/>
          <p14:tracePt t="4803" x="5510213" y="3044825"/>
          <p14:tracePt t="4819" x="5562600" y="3054350"/>
          <p14:tracePt t="4836" x="5643563" y="3062288"/>
          <p14:tracePt t="4853" x="5653088" y="3062288"/>
          <p14:tracePt t="4869" x="5705475" y="3071813"/>
          <p14:tracePt t="4893" x="5822950" y="3071813"/>
          <p14:tracePt t="4904" x="5840413" y="3071813"/>
          <p14:tracePt t="4923" x="5902325" y="3071813"/>
          <p14:tracePt t="4936" x="5929313" y="3062288"/>
          <p14:tracePt t="4954" x="5983288" y="3062288"/>
          <p14:tracePt t="4969" x="6018213" y="3062288"/>
          <p14:tracePt t="5004" x="6108700" y="3054350"/>
          <p14:tracePt t="5017" x="6170613" y="3044825"/>
          <p14:tracePt t="5047" x="6188075" y="3036888"/>
          <p14:tracePt t="5060" x="6205538" y="3036888"/>
          <p14:tracePt t="5138" x="6215063" y="3027363"/>
          <p14:tracePt t="5408" x="6224588" y="3027363"/>
          <p14:tracePt t="19834" x="6232525" y="3027363"/>
          <p14:tracePt t="19860" x="6251575" y="3027363"/>
          <p14:tracePt t="19880" x="6313488" y="3027363"/>
          <p14:tracePt t="19892" x="6340475" y="3036888"/>
          <p14:tracePt t="19921" x="6411913" y="3044825"/>
          <p14:tracePt t="19952" x="6465888" y="3044825"/>
          <p14:tracePt t="19955" x="6483350" y="3044825"/>
          <p14:tracePt t="20006" x="6626225" y="3044825"/>
          <p14:tracePt t="20016" x="6661150" y="3044825"/>
          <p14:tracePt t="20035" x="6724650" y="3044825"/>
          <p14:tracePt t="20054" x="6759575" y="3044825"/>
          <p14:tracePt t="20085" x="6867525" y="3044825"/>
          <p14:tracePt t="20097" x="6929438" y="3044825"/>
          <p14:tracePt t="20121" x="6991350" y="3044825"/>
          <p14:tracePt t="20152" x="7089775" y="3044825"/>
          <p14:tracePt t="20160" x="7116763" y="3044825"/>
          <p14:tracePt t="20188" x="7180263" y="3044825"/>
          <p14:tracePt t="20219" x="7251700" y="3036888"/>
          <p14:tracePt t="20222" x="7277100" y="3036888"/>
          <p14:tracePt t="20253" x="7340600" y="3036888"/>
          <p14:tracePt t="20284" x="7375525" y="3027363"/>
          <p14:tracePt t="20296" x="7439025" y="3027363"/>
          <p14:tracePt t="20327" x="7537450" y="3009900"/>
          <p14:tracePt t="20356" x="7599363" y="3009900"/>
          <p14:tracePt t="20387" x="7680325" y="2982913"/>
          <p14:tracePt t="20420" x="7751763" y="2955925"/>
          <p14:tracePt t="20425" x="7777163" y="2955925"/>
          <p14:tracePt t="20457" x="7858125" y="2938463"/>
          <p14:tracePt t="20497" x="7912100" y="2928938"/>
          <p14:tracePt t="20528" x="7920038" y="2919413"/>
          <p14:tracePt t="20556" x="7956550" y="2911475"/>
          <p14:tracePt t="20587" x="7983538" y="2901950"/>
          <p14:tracePt t="20620" x="7991475" y="2894013"/>
          <p14:tracePt t="20667" x="8001000" y="2894013"/>
          <p14:tracePt t="21242" x="8001000" y="2884488"/>
        </p14:tracePtLst>
      </p14:laserTraceLst>
    </p:ext>
  </p:extLs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Multi-Layer Broadcast Increase Spurious Broadcast Problem</a:t>
            </a:r>
          </a:p>
        </p:txBody>
      </p:sp>
      <p:sp>
        <p:nvSpPr>
          <p:cNvPr id="10" name="Picture 8"/>
          <p:cNvSpPr/>
          <p:nvPr/>
        </p:nvSpPr>
        <p:spPr>
          <a:xfrm>
            <a:off x="4572000" y="2209800"/>
            <a:ext cx="2969576" cy="914139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 err="1" smtClean="0"/>
              <a:t>Interactor</a:t>
            </a:r>
            <a:endParaRPr lang="en-US" sz="2400" dirty="0"/>
          </a:p>
        </p:txBody>
      </p:sp>
      <p:sp>
        <p:nvSpPr>
          <p:cNvPr id="19" name="Picture 17"/>
          <p:cNvSpPr/>
          <p:nvPr/>
        </p:nvSpPr>
        <p:spPr>
          <a:xfrm>
            <a:off x="5029200" y="3810261"/>
            <a:ext cx="2437253" cy="914139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/>
              <a:t>Model</a:t>
            </a:r>
          </a:p>
        </p:txBody>
      </p:sp>
      <p:cxnSp>
        <p:nvCxnSpPr>
          <p:cNvPr id="17" name="Straight Arrow Connector 16"/>
          <p:cNvCxnSpPr/>
          <p:nvPr/>
        </p:nvCxnSpPr>
        <p:spPr>
          <a:xfrm rot="5400000">
            <a:off x="1754188" y="3428206"/>
            <a:ext cx="12192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33400" y="2438401"/>
            <a:ext cx="40386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b="1"/>
            </a:lvl1pPr>
          </a:lstStyle>
          <a:p>
            <a:r>
              <a:rPr lang="en-US" sz="1600" dirty="0"/>
              <a:t>void broadcast </a:t>
            </a:r>
            <a:r>
              <a:rPr lang="en-US" sz="1600" dirty="0" err="1"/>
              <a:t>textChanged</a:t>
            </a:r>
            <a:r>
              <a:rPr lang="en-US" sz="1600" dirty="0"/>
              <a:t> (</a:t>
            </a:r>
            <a:r>
              <a:rPr lang="en-US" sz="1600" dirty="0" err="1"/>
              <a:t>evt</a:t>
            </a:r>
            <a:r>
              <a:rPr lang="en-US" sz="1600" dirty="0"/>
              <a:t>)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33400" y="4038600"/>
            <a:ext cx="44958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1600" b="1"/>
            </a:lvl1pPr>
          </a:lstStyle>
          <a:p>
            <a:r>
              <a:rPr lang="en-US" dirty="0"/>
              <a:t>void broadcast </a:t>
            </a:r>
            <a:r>
              <a:rPr lang="en-US" dirty="0" err="1"/>
              <a:t>setTicketPrice</a:t>
            </a:r>
            <a:r>
              <a:rPr lang="en-US" dirty="0"/>
              <a:t>(float)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524000" y="5562599"/>
            <a:ext cx="32766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Must consider all calls to a method before making it broadcast.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257800" y="5572258"/>
            <a:ext cx="32766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Another solution to select methods to broadcast?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0287032"/>
      </p:ext>
    </p:extLst>
  </p:cSld>
  <p:clrMapOvr>
    <a:masterClrMapping/>
  </p:clrMapOvr>
  <p:transition advTm="2594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" grpId="0" animBg="1"/>
      <p:bldP spid="12" grpId="0" animBg="1"/>
    </p:bldLst>
  </p:timing>
  <p:extLst>
    <p:ext uri="{3A86A75C-4F4B-4683-9AE1-C65F6400EC91}">
      <p14:laserTraceLst xmlns:p14="http://schemas.microsoft.com/office/powerpoint/2010/main">
        <p14:tracePtLst>
          <p14:tracePt t="117889" x="7991475" y="2884488"/>
          <p14:tracePt t="117962" x="7983538" y="2884488"/>
          <p14:tracePt t="118014" x="7974013" y="2884488"/>
          <p14:tracePt t="118027" x="7966075" y="2874963"/>
          <p14:tracePt t="118046" x="7947025" y="2867025"/>
          <p14:tracePt t="118058" x="7920038" y="2847975"/>
          <p14:tracePt t="118076" x="7875588" y="2813050"/>
          <p14:tracePt t="118089" x="7813675" y="2776538"/>
          <p14:tracePt t="118109" x="7724775" y="2687638"/>
          <p14:tracePt t="118120" x="7661275" y="2633663"/>
          <p14:tracePt t="118140" x="7562850" y="2562225"/>
          <p14:tracePt t="118152" x="7545388" y="2544763"/>
          <p14:tracePt t="118172" x="7473950" y="2490788"/>
          <p14:tracePt t="118186" x="7446963" y="2482850"/>
          <p14:tracePt t="118217" x="7358063" y="2465388"/>
          <p14:tracePt t="118237" x="7277100" y="2465388"/>
          <p14:tracePt t="118248" x="7242175" y="2482850"/>
          <p14:tracePt t="118268" x="7153275" y="2527300"/>
          <p14:tracePt t="118291" x="7116763" y="2536825"/>
          <p14:tracePt t="118324" x="6973888" y="2633663"/>
          <p14:tracePt t="118330" x="6902450" y="2705100"/>
          <p14:tracePt t="118358" x="6875463" y="2741613"/>
          <p14:tracePt t="118390" x="6759575" y="2867025"/>
          <p14:tracePt t="118393" x="6697663" y="2938463"/>
          <p14:tracePt t="118426" x="6608763" y="3044825"/>
          <p14:tracePt t="118457" x="6545263" y="3116263"/>
          <p14:tracePt t="118472" x="6518275" y="3133725"/>
          <p14:tracePt t="118491" x="6518275" y="3152775"/>
          <p14:tracePt t="118523" x="6491288" y="3187700"/>
          <p14:tracePt t="118535" x="6465888" y="3224213"/>
          <p14:tracePt t="118561" x="6456363" y="3232150"/>
          <p14:tracePt t="118592" x="6456363" y="3241675"/>
          <p14:tracePt t="118657" x="6465888" y="3232150"/>
          <p14:tracePt t="118676" x="6483350" y="3214688"/>
          <p14:tracePt t="118692" x="6491288" y="3205163"/>
          <p14:tracePt t="118723" x="6518275" y="3187700"/>
          <p14:tracePt t="118738" x="6527800" y="3179763"/>
          <p14:tracePt t="118759" x="6545263" y="3170238"/>
          <p14:tracePt t="118790" x="6562725" y="3125788"/>
          <p14:tracePt t="118803" x="6581775" y="3071813"/>
          <p14:tracePt t="118826" x="6589713" y="3054350"/>
          <p14:tracePt t="118858" x="6589713" y="3036888"/>
          <p14:tracePt t="118861" x="6589713" y="3017838"/>
          <p14:tracePt t="118892" x="6589713" y="3009900"/>
          <p14:tracePt t="118911" x="6589713" y="2990850"/>
          <p14:tracePt t="118926" x="6589713" y="2982913"/>
          <p14:tracePt t="118958" x="6581775" y="2973388"/>
          <p14:tracePt t="118970" x="6554788" y="2938463"/>
          <p14:tracePt t="118993" x="6500813" y="2884488"/>
          <p14:tracePt t="119027" x="6456363" y="2822575"/>
          <p14:tracePt t="119058" x="6429375" y="2795588"/>
          <p14:tracePt t="119067" x="6411913" y="2776538"/>
          <p14:tracePt t="119093" x="6330950" y="2732088"/>
          <p14:tracePt t="119127" x="6072188" y="2598738"/>
          <p14:tracePt t="119158" x="5938838" y="2554288"/>
          <p14:tracePt t="119177" x="5848350" y="2517775"/>
          <p14:tracePt t="119194" x="5803900" y="2517775"/>
          <p14:tracePt t="119227" x="5608638" y="2500313"/>
          <p14:tracePt t="119239" x="5518150" y="2500313"/>
          <p14:tracePt t="119261" x="5402263" y="2500313"/>
          <p14:tracePt t="119293" x="5214938" y="2536825"/>
          <p14:tracePt t="119326" x="4956175" y="2616200"/>
          <p14:tracePt t="119331" x="4875213" y="2652713"/>
          <p14:tracePt t="119361" x="4741863" y="2724150"/>
          <p14:tracePt t="119396" x="4491038" y="2901950"/>
          <p14:tracePt t="119414" x="4411663" y="2965450"/>
          <p14:tracePt t="119428" x="4384675" y="3000375"/>
          <p14:tracePt t="119459" x="4330700" y="3071813"/>
          <p14:tracePt t="119463" x="4286250" y="3133725"/>
          <p14:tracePt t="119496" x="4251325" y="3214688"/>
          <p14:tracePt t="119528" x="4232275" y="3411538"/>
          <p14:tracePt t="119537" x="4232275" y="3571875"/>
          <p14:tracePt t="119562" x="4251325" y="3660775"/>
          <p14:tracePt t="119593" x="4286250" y="3776663"/>
          <p14:tracePt t="119598" x="4303713" y="3813175"/>
          <p14:tracePt t="119629" x="4367213" y="3902075"/>
          <p14:tracePt t="119660" x="4679950" y="4152900"/>
          <p14:tracePt t="119680" x="4929188" y="4322763"/>
          <p14:tracePt t="119714" x="5224463" y="4510088"/>
          <p14:tracePt t="119730" x="5465763" y="4643438"/>
          <p14:tracePt t="119761" x="5991225" y="4867275"/>
          <p14:tracePt t="119773" x="6054725" y="4911725"/>
          <p14:tracePt t="119797" x="6313488" y="5000625"/>
          <p14:tracePt t="119827" x="6419850" y="5037138"/>
          <p14:tracePt t="119837" x="6616700" y="5089525"/>
          <p14:tracePt t="119871" x="6919913" y="5133975"/>
          <p14:tracePt t="119897" x="7286625" y="5180013"/>
          <p14:tracePt t="119928" x="7483475" y="5197475"/>
          <p14:tracePt t="119931" x="7589838" y="5197475"/>
          <p14:tracePt t="119963" x="7742238" y="5187950"/>
          <p14:tracePt t="119981" x="7813675" y="5160963"/>
          <p14:tracePt t="120027" x="7885113" y="5027613"/>
          <p14:tracePt t="120038" x="7894638" y="4956175"/>
          <p14:tracePt t="120063" x="7929563" y="4776788"/>
          <p14:tracePt t="120094" x="7947025" y="4581525"/>
          <p14:tracePt t="120101" x="7956550" y="4518025"/>
          <p14:tracePt t="120162" x="7966075" y="3938588"/>
          <p14:tracePt t="120194" x="7912100" y="3455988"/>
          <p14:tracePt t="120214" x="7848600" y="3241675"/>
          <p14:tracePt t="120248" x="7823200" y="3152775"/>
          <p14:tracePt t="120265" x="7759700" y="3027363"/>
          <p14:tracePt t="120298" x="7661275" y="2786063"/>
          <p14:tracePt t="120308" x="7626350" y="2705100"/>
          <p14:tracePt t="120340" x="7518400" y="2500313"/>
          <p14:tracePt t="120365" x="7483475" y="2419350"/>
          <p14:tracePt t="120398" x="7402513" y="2286000"/>
          <p14:tracePt t="120403" x="7367588" y="2214563"/>
          <p14:tracePt t="120434" x="7323138" y="2152650"/>
          <p14:tracePt t="120467" x="7304088" y="2125663"/>
          <p14:tracePt t="120498" x="7232650" y="2081213"/>
          <p14:tracePt t="120530" x="7153275" y="2044700"/>
          <p14:tracePt t="120561" x="7108825" y="2036763"/>
          <p14:tracePt t="120574" x="7081838" y="2027238"/>
          <p14:tracePt t="120599" x="7054850" y="2017713"/>
          <p14:tracePt t="120630" x="6991350" y="2009775"/>
          <p14:tracePt t="120661" x="6965950" y="2009775"/>
          <p14:tracePt t="120683" x="6956425" y="2009775"/>
          <p14:tracePt t="120765" x="6946900" y="2009775"/>
          <p14:tracePt t="120890" x="6946900" y="2000250"/>
          <p14:tracePt t="121161" x="6946900" y="1990725"/>
          <p14:tracePt t="121173" x="6946900" y="1973263"/>
          <p14:tracePt t="121193" x="6946900" y="1965325"/>
          <p14:tracePt t="121224" x="6946900" y="1955800"/>
          <p14:tracePt t="121238" x="6946900" y="1938338"/>
          <p14:tracePt t="121269" x="6946900" y="1928813"/>
          <p14:tracePt t="121300" x="6946900" y="1911350"/>
          <p14:tracePt t="121318" x="6946900" y="1901825"/>
          <p14:tracePt t="121349" x="6946900" y="1874838"/>
          <p14:tracePt t="121368" x="6946900" y="1866900"/>
          <p14:tracePt t="121399" x="6956425" y="1857375"/>
          <p14:tracePt t="121474" x="6956425" y="1847850"/>
          <p14:tracePt t="121508" x="6956425" y="1839913"/>
          <p14:tracePt t="121534" x="6965950" y="1839913"/>
          <p14:tracePt t="121568" x="6965950" y="1830388"/>
          <p14:tracePt t="121673" x="6965950" y="1822450"/>
          <p14:tracePt t="121740" x="6965950" y="1812925"/>
          <p14:tracePt t="122100" x="6965950" y="1803400"/>
          <p14:tracePt t="122732" x="6956425" y="1812925"/>
          <p14:tracePt t="122745" x="6929438" y="1822450"/>
          <p14:tracePt t="122764" x="6823075" y="1839913"/>
          <p14:tracePt t="122796" x="6616700" y="1874838"/>
          <p14:tracePt t="122808" x="6572250" y="1884363"/>
          <p14:tracePt t="122839" x="6465888" y="1911350"/>
          <p14:tracePt t="122870" x="6269038" y="1973263"/>
          <p14:tracePt t="122888" x="6054725" y="2036763"/>
          <p14:tracePt t="122920" x="5724525" y="2116138"/>
          <p14:tracePt t="122940" x="5634038" y="2133600"/>
          <p14:tracePt t="122971" x="5483225" y="2170113"/>
          <p14:tracePt t="123002" x="5232400" y="2214563"/>
          <p14:tracePt t="123014" x="5062538" y="2251075"/>
          <p14:tracePt t="123045" x="4946650" y="2286000"/>
          <p14:tracePt t="123074" x="4875213" y="2312988"/>
          <p14:tracePt t="123108" x="4813300" y="2357438"/>
          <p14:tracePt t="123140" x="4751388" y="2393950"/>
          <p14:tracePt t="123156" x="4732338" y="2401888"/>
          <p14:tracePt t="123206" x="4697413" y="2428875"/>
          <p14:tracePt t="123218" x="4679950" y="2428875"/>
          <p14:tracePt t="123249" x="4625975" y="2465388"/>
          <p14:tracePt t="123275" x="4608513" y="2465388"/>
          <p14:tracePt t="123308" x="4527550" y="2509838"/>
          <p14:tracePt t="123342" x="4473575" y="2544763"/>
          <p14:tracePt t="123374" x="4411663" y="2581275"/>
          <p14:tracePt t="123409" x="4348163" y="2608263"/>
          <p14:tracePt t="123420" x="4340225" y="2608263"/>
          <p14:tracePt t="123451" x="4295775" y="2616200"/>
          <p14:tracePt t="123475" x="4286250" y="2625725"/>
          <p14:tracePt t="123506" x="4241800" y="2643188"/>
          <p14:tracePt t="123539" x="4224338" y="2652713"/>
          <p14:tracePt t="123549" x="4224338" y="2660650"/>
          <p14:tracePt t="123575" x="4214813" y="2660650"/>
          <p14:tracePt t="123609" x="4187825" y="2660650"/>
          <p14:tracePt t="123611" x="4179888" y="2670175"/>
          <p14:tracePt t="123642" x="4160838" y="2670175"/>
          <p14:tracePt t="123658" x="4116388" y="2660650"/>
          <p14:tracePt t="123676" x="4089400" y="2660650"/>
          <p14:tracePt t="123724" x="3929063" y="2589213"/>
          <p14:tracePt t="123741" x="3875088" y="2562225"/>
          <p14:tracePt t="123752" x="3857625" y="2554288"/>
          <p14:tracePt t="123776" x="3822700" y="2554288"/>
          <p14:tracePt t="123809" x="3732213" y="2527300"/>
          <p14:tracePt t="123816" x="3687763" y="2517775"/>
          <p14:tracePt t="123843" x="3670300" y="2517775"/>
          <p14:tracePt t="123874" x="3581400" y="2509838"/>
          <p14:tracePt t="123879" x="3517900" y="2509838"/>
          <p14:tracePt t="123910" x="3438525" y="2509838"/>
          <p14:tracePt t="123941" x="3357563" y="2517775"/>
          <p14:tracePt t="123959" x="3303588" y="2536825"/>
          <p14:tracePt t="123978" x="3268663" y="2544763"/>
          <p14:tracePt t="124009" x="3187700" y="2571750"/>
          <p14:tracePt t="124021" x="3133725" y="2598738"/>
          <p14:tracePt t="124044" x="3116263" y="2608263"/>
          <p14:tracePt t="124075" x="3081338" y="2625725"/>
          <p14:tracePt t="124084" x="3081338" y="2633663"/>
          <p14:tracePt t="124111" x="3054350" y="2660650"/>
          <p14:tracePt t="124141" x="3017838" y="2687638"/>
          <p14:tracePt t="124164" x="3000375" y="2697163"/>
          <p14:tracePt t="124190" x="2982913" y="2714625"/>
          <p14:tracePt t="124213" x="2955925" y="2732088"/>
          <p14:tracePt t="124245" x="2901950" y="2768600"/>
          <p14:tracePt t="124254" x="2894013" y="2776538"/>
          <p14:tracePt t="124279" x="2840038" y="2803525"/>
          <p14:tracePt t="124311" x="2795588" y="2822575"/>
          <p14:tracePt t="124331" x="2776538" y="2830513"/>
          <p14:tracePt t="124350" x="2768600" y="2830513"/>
          <p14:tracePt t="124473" x="2776538" y="2830513"/>
          <p14:tracePt t="124520" x="2786063" y="2840038"/>
          <p14:tracePt t="124569" x="2795588" y="2840038"/>
          <p14:tracePt t="124619" x="2803525" y="2840038"/>
          <p14:tracePt t="124650" x="2813050" y="2840038"/>
          <p14:tracePt t="124709" x="2830513" y="2840038"/>
          <p14:tracePt t="124774" x="2840038" y="2840038"/>
          <p14:tracePt t="124881" x="2847975" y="2840038"/>
          <p14:tracePt t="124931" x="2857500" y="2840038"/>
          <p14:tracePt t="125009" x="2867025" y="2840038"/>
          <p14:tracePt t="125026" x="2874963" y="2847975"/>
          <p14:tracePt t="125059" x="2894013" y="2847975"/>
          <p14:tracePt t="125072" x="2911475" y="2847975"/>
          <p14:tracePt t="125091" x="2946400" y="2847975"/>
          <p14:tracePt t="125114" x="2965450" y="2847975"/>
          <p14:tracePt t="125145" x="3017838" y="2847975"/>
          <p14:tracePt t="125154" x="3062288" y="2857500"/>
          <p14:tracePt t="125181" x="3089275" y="2857500"/>
          <p14:tracePt t="125222" x="3133725" y="2867025"/>
          <p14:tracePt t="125233" x="3160713" y="2867025"/>
          <p14:tracePt t="125248" x="3170238" y="2867025"/>
          <p14:tracePt t="125279" x="3205163" y="2867025"/>
          <p14:tracePt t="125289" x="3232150" y="2874963"/>
          <p14:tracePt t="125315" x="3259138" y="2874963"/>
          <p14:tracePt t="125350" x="3295650" y="2874963"/>
          <p14:tracePt t="125382" x="3330575" y="2884488"/>
          <p14:tracePt t="125420" x="3340100" y="2884488"/>
          <p14:tracePt t="125432" x="3348038" y="2884488"/>
          <p14:tracePt t="125452" x="3357563" y="2884488"/>
          <p14:tracePt t="125526" x="3367088" y="2884488"/>
          <p14:tracePt t="125546" x="3375025" y="2884488"/>
          <p14:tracePt t="125593" x="3384550" y="2884488"/>
          <p14:tracePt t="125717" x="3394075" y="2884488"/>
          <p14:tracePt t="126502" x="3394075" y="2874963"/>
          <p14:tracePt t="126725" x="3394075" y="2884488"/>
          <p14:tracePt t="126773" x="3394075" y="2894013"/>
          <p14:tracePt t="126804" x="3394075" y="2911475"/>
          <p14:tracePt t="126816" x="3394075" y="2919413"/>
          <p14:tracePt t="126835" x="3384550" y="2955925"/>
          <p14:tracePt t="126853" x="3384550" y="2965450"/>
          <p14:tracePt t="126885" x="3375025" y="3017838"/>
          <p14:tracePt t="126897" x="3367088" y="3044825"/>
          <p14:tracePt t="126920" x="3367088" y="3062288"/>
          <p14:tracePt t="126952" x="3348038" y="3133725"/>
          <p14:tracePt t="126960" x="3348038" y="3152775"/>
          <p14:tracePt t="126987" x="3348038" y="3197225"/>
          <p14:tracePt t="127020" x="3322638" y="3268663"/>
          <p14:tracePt t="127023" x="3313113" y="3276600"/>
          <p14:tracePt t="127054" x="3313113" y="3295650"/>
          <p14:tracePt t="127056" x="3276600" y="3330575"/>
          <p14:tracePt t="127087" x="3241675" y="3402013"/>
          <p14:tracePt t="127099" x="3224213" y="3411538"/>
          <p14:tracePt t="127121" x="3197225" y="3465513"/>
          <p14:tracePt t="127152" x="3143250" y="3562350"/>
          <p14:tracePt t="127161" x="3143250" y="3581400"/>
          <p14:tracePt t="127189" x="3108325" y="3625850"/>
          <p14:tracePt t="127221" x="3062288" y="3679825"/>
          <p14:tracePt t="127225" x="3054350" y="3697288"/>
          <p14:tracePt t="127256" x="3000375" y="3759200"/>
          <p14:tracePt t="127287" x="2938463" y="3830638"/>
          <p14:tracePt t="127306" x="2894013" y="3875088"/>
          <p14:tracePt t="127322" x="2884488" y="3894138"/>
          <p14:tracePt t="127353" x="2840038" y="3929063"/>
          <p14:tracePt t="127363" x="2803525" y="3973513"/>
          <p14:tracePt t="127398" x="2803525" y="3983038"/>
          <p14:tracePt t="127457" x="2803525" y="4010025"/>
          <p14:tracePt t="127490" x="2803525" y="4062413"/>
          <p14:tracePt t="127522" x="2830513" y="4116388"/>
          <p14:tracePt t="127530" x="2857500" y="4143375"/>
          <p14:tracePt t="127556" x="2867025" y="4160838"/>
          <p14:tracePt t="127587" x="2884488" y="4179888"/>
          <p14:tracePt t="127592" x="2894013" y="4205288"/>
          <p14:tracePt t="127623" x="2919413" y="4251325"/>
          <p14:tracePt t="127654" x="2965450" y="4295775"/>
          <p14:tracePt t="127664" x="2973388" y="4313238"/>
          <p14:tracePt t="127700" x="2982913" y="4322763"/>
          <p14:tracePt t="127733" x="2982913" y="4340225"/>
          <p14:tracePt t="127757" x="2990850" y="4340225"/>
          <p14:tracePt t="127807" x="3000375" y="4340225"/>
          <p14:tracePt t="127856" x="3000375" y="4348163"/>
          <p14:tracePt t="127891" x="3009900" y="4348163"/>
          <p14:tracePt t="127951" x="3017838" y="4348163"/>
          <p14:tracePt t="127995" x="3027363" y="4348163"/>
          <p14:tracePt t="128013" x="3036888" y="4348163"/>
          <p14:tracePt t="128031" x="3044825" y="4348163"/>
          <p14:tracePt t="128063" x="3062288" y="4348163"/>
          <p14:tracePt t="128091" x="3081338" y="4348163"/>
          <p14:tracePt t="128122" x="3179763" y="4348163"/>
          <p14:tracePt t="128139" x="3268663" y="4348163"/>
          <p14:tracePt t="128158" x="3330575" y="4348163"/>
          <p14:tracePt t="128191" x="3375025" y="4348163"/>
          <p14:tracePt t="128202" x="3438525" y="4340225"/>
          <p14:tracePt t="128225" x="3465513" y="4340225"/>
          <p14:tracePt t="128256" x="3562350" y="4330700"/>
          <p14:tracePt t="128265" x="3633788" y="4330700"/>
          <p14:tracePt t="128292" x="3652838" y="4330700"/>
          <p14:tracePt t="128323" x="3732213" y="4330700"/>
          <p14:tracePt t="128327" x="3795713" y="4322763"/>
          <p14:tracePt t="128361" x="3875088" y="4322763"/>
          <p14:tracePt t="128393" x="3929063" y="4322763"/>
          <p14:tracePt t="128404" x="3973513" y="4322763"/>
          <p14:tracePt t="128425" x="3990975" y="4322763"/>
          <p14:tracePt t="128457" x="4000500" y="4322763"/>
          <p14:tracePt t="128521" x="4010025" y="4322763"/>
          <p14:tracePt t="128659" x="4010025" y="4313238"/>
          <p14:tracePt t="179427" x="4010025" y="4322763"/>
          <p14:tracePt t="179490" x="4010025" y="4330700"/>
          <p14:tracePt t="179502" x="4017963" y="4340225"/>
          <p14:tracePt t="179519" x="4027488" y="4367213"/>
          <p14:tracePt t="179534" x="4044950" y="4384675"/>
          <p14:tracePt t="179566" x="4116388" y="4483100"/>
          <p14:tracePt t="179582" x="4205288" y="4581525"/>
          <p14:tracePt t="179602" x="4303713" y="4705350"/>
          <p14:tracePt t="179634" x="4483100" y="4902200"/>
          <p14:tracePt t="179665" x="4545013" y="4973638"/>
          <p14:tracePt t="179672" x="4598988" y="5027613"/>
          <p14:tracePt t="179703" x="4660900" y="5099050"/>
          <p14:tracePt t="179735" x="4813300" y="5259388"/>
          <p14:tracePt t="179766" x="5081588" y="5510213"/>
          <p14:tracePt t="179797" x="5160963" y="5589588"/>
          <p14:tracePt t="179804" x="5241925" y="5653088"/>
          <p14:tracePt t="179835" x="5268913" y="5661025"/>
          <p14:tracePt t="179867" x="5402263" y="5741988"/>
          <p14:tracePt t="179872" x="5518150" y="5795963"/>
          <p14:tracePt t="179903" x="5545138" y="5803900"/>
          <p14:tracePt t="179934" x="5599113" y="5786438"/>
          <p14:tracePt t="179943" x="5626100" y="5768975"/>
          <p14:tracePt t="179974" x="5724525" y="5715000"/>
          <p14:tracePt t="180002" x="5822950" y="5680075"/>
          <p14:tracePt t="180034" x="5919788" y="5626100"/>
          <p14:tracePt t="180066" x="6045200" y="5465763"/>
          <p14:tracePt t="180069" x="6081713" y="5419725"/>
          <p14:tracePt t="180102" x="6197600" y="5224463"/>
          <p14:tracePt t="180137" x="6296025" y="5010150"/>
          <p14:tracePt t="180168" x="6367463" y="4679950"/>
          <p14:tracePt t="180199" x="6402388" y="4527550"/>
          <p14:tracePt t="180212" x="6419850" y="4483100"/>
          <p14:tracePt t="180245" x="6429375" y="4438650"/>
          <p14:tracePt t="180277" x="6438900" y="4340225"/>
          <p14:tracePt t="180308" x="6446838" y="4268788"/>
          <p14:tracePt t="180337" x="6446838" y="4241800"/>
          <p14:tracePt t="180369" x="6456363" y="4108450"/>
          <p14:tracePt t="180404" x="6456363" y="4017963"/>
          <p14:tracePt t="180432" x="6456363" y="3990975"/>
          <p14:tracePt t="180481" x="6456363" y="3983038"/>
          <p14:tracePt t="180543" x="6446838" y="3983038"/>
          <p14:tracePt t="180588" x="6438900" y="3983038"/>
          <p14:tracePt t="180604" x="6429375" y="3983038"/>
          <p14:tracePt t="180635" x="6394450" y="3983038"/>
          <p14:tracePt t="180666" x="6375400" y="3983038"/>
          <p14:tracePt t="180671" x="6367463" y="3983038"/>
          <p14:tracePt t="180702" x="6340475" y="3990975"/>
          <p14:tracePt t="180739" x="6303963" y="4000500"/>
          <p14:tracePt t="180743" x="6286500" y="4010025"/>
          <p14:tracePt t="180774" x="6242050" y="4037013"/>
          <p14:tracePt t="180805" x="6197600" y="4044950"/>
          <p14:tracePt t="180837" x="6153150" y="4071938"/>
          <p14:tracePt t="180869" x="6089650" y="4108450"/>
          <p14:tracePt t="180888" x="6062663" y="4125913"/>
          <p14:tracePt t="180922" x="6054725" y="4125913"/>
          <p14:tracePt t="180947" x="6045200" y="4133850"/>
          <p14:tracePt t="180994" x="6045200" y="4143375"/>
          <p14:tracePt t="181093" x="6045200" y="4152900"/>
          <p14:tracePt t="181117" x="6037263" y="4152900"/>
          <p14:tracePt t="240790" x="6018213" y="4152900"/>
          <p14:tracePt t="240811" x="6010275" y="4152900"/>
          <p14:tracePt t="240858" x="6000750" y="4152900"/>
          <p14:tracePt t="240869" x="6000750" y="4170363"/>
          <p14:tracePt t="240889" x="6000750" y="4187825"/>
          <p14:tracePt t="240911" x="6000750" y="4197350"/>
          <p14:tracePt t="240943" x="6037263" y="4251325"/>
          <p14:tracePt t="240951" x="6089650" y="4295775"/>
          <p14:tracePt t="240978" x="6116638" y="4322763"/>
          <p14:tracePt t="241010" x="6242050" y="4394200"/>
          <p14:tracePt t="241014" x="6296025" y="4419600"/>
          <p14:tracePt t="241045" x="6348413" y="4456113"/>
          <p14:tracePt t="241056" x="6375400" y="4456113"/>
          <p14:tracePt t="241079" x="6402388" y="4456113"/>
          <p14:tracePt t="241110" x="6465888" y="4456113"/>
          <p14:tracePt t="241135" x="6483350" y="4456113"/>
          <p14:tracePt t="241203" x="6456363" y="4438650"/>
          <p14:tracePt t="241215" x="6419850" y="4429125"/>
          <p14:tracePt t="241235" x="6367463" y="4419600"/>
          <p14:tracePt t="241248" x="6340475" y="4419600"/>
          <p14:tracePt t="241279" x="6224588" y="4419600"/>
          <p14:tracePt t="241298" x="6037263" y="4446588"/>
          <p14:tracePt t="241313" x="5946775" y="4456113"/>
          <p14:tracePt t="241344" x="5680075" y="4483100"/>
          <p14:tracePt t="241360" x="5491163" y="4491038"/>
          <p14:tracePt t="241380" x="5419725" y="4500563"/>
          <p14:tracePt t="241411" x="5268913" y="4500563"/>
          <p14:tracePt t="241422" x="5214938" y="4510088"/>
          <p14:tracePt t="241446" x="5143500" y="4510088"/>
          <p14:tracePt t="241477" x="4946650" y="4518025"/>
          <p14:tracePt t="241485" x="4786313" y="4518025"/>
          <p14:tracePt t="241513" x="4724400" y="4527550"/>
          <p14:tracePt t="241544" x="4527550" y="4545013"/>
          <p14:tracePt t="241548" x="4456113" y="4562475"/>
          <p14:tracePt t="241579" x="4340225" y="4581525"/>
          <p14:tracePt t="241591" x="4313238" y="4589463"/>
          <p14:tracePt t="241614" x="4232275" y="4608513"/>
          <p14:tracePt t="241645" x="4133850" y="4633913"/>
          <p14:tracePt t="241660" x="4017963" y="4652963"/>
          <p14:tracePt t="241681" x="3973513" y="4660900"/>
          <p14:tracePt t="241712" x="3803650" y="4679950"/>
          <p14:tracePt t="241722" x="3724275" y="4687888"/>
          <p14:tracePt t="241748" x="3670300" y="4687888"/>
          <p14:tracePt t="241779" x="3581400" y="4697413"/>
          <p14:tracePt t="241786" x="3527425" y="4697413"/>
          <p14:tracePt t="241814" x="3500438" y="4697413"/>
          <p14:tracePt t="241845" x="3438525" y="4679950"/>
          <p14:tracePt t="241850" x="3384550" y="4679950"/>
          <p14:tracePt t="241881" x="3322638" y="4679950"/>
          <p14:tracePt t="241913" x="3286125" y="4679950"/>
          <p14:tracePt t="241922" x="3286125" y="4670425"/>
          <p14:tracePt t="241948" x="3268663" y="4670425"/>
          <p14:tracePt t="241979" x="3259138" y="4660900"/>
          <p14:tracePt t="241992" x="3224213" y="4633913"/>
          <p14:tracePt t="242016" x="3214688" y="4625975"/>
          <p14:tracePt t="242046" x="3170238" y="4598988"/>
          <p14:tracePt t="242050" x="3143250" y="4589463"/>
          <p14:tracePt t="242081" x="3116263" y="4572000"/>
          <p14:tracePt t="242094" x="3098800" y="4562475"/>
          <p14:tracePt t="242116" x="3071813" y="4537075"/>
          <p14:tracePt t="242148" x="3036888" y="4518025"/>
          <p14:tracePt t="242194" x="3017838" y="4510088"/>
          <p14:tracePt t="242220" x="3017838" y="4500563"/>
          <p14:tracePt t="242318" x="3017838" y="4491038"/>
          <p14:tracePt t="242331" x="3009900" y="4491038"/>
          <p14:tracePt t="242493" x="3027363" y="4500563"/>
          <p14:tracePt t="242505" x="3044825" y="4500563"/>
          <p14:tracePt t="242525" x="3133725" y="4527550"/>
          <p14:tracePt t="242538" x="3205163" y="4554538"/>
          <p14:tracePt t="242558" x="3340100" y="4572000"/>
          <p14:tracePt t="242569" x="3394075" y="4572000"/>
          <p14:tracePt t="242588" x="3490913" y="4581525"/>
          <p14:tracePt t="242601" x="3581400" y="4581525"/>
          <p14:tracePt t="242619" x="3857625" y="4625975"/>
          <p14:tracePt t="242630" x="3990975" y="4633913"/>
          <p14:tracePt t="242651" x="4438650" y="4660900"/>
          <p14:tracePt t="242662" x="4625975" y="4687888"/>
          <p14:tracePt t="242682" x="5072063" y="4705350"/>
          <p14:tracePt t="242694" x="5197475" y="4705350"/>
          <p14:tracePt t="242713" x="5438775" y="4714875"/>
          <p14:tracePt t="242725" x="5554663" y="4714875"/>
          <p14:tracePt t="242744" x="5848350" y="4732338"/>
          <p14:tracePt t="242773" x="5973763" y="4741863"/>
          <p14:tracePt t="242785" x="6215063" y="4741863"/>
          <p14:tracePt t="242801" x="6276975" y="4741863"/>
          <p14:tracePt t="242818" x="6510338" y="4741863"/>
          <p14:tracePt t="242835" x="6589713" y="4741863"/>
          <p14:tracePt t="242851" x="6938963" y="4732338"/>
          <p14:tracePt t="242869" x="7180263" y="4724400"/>
          <p14:tracePt t="242885" x="7215188" y="4724400"/>
          <p14:tracePt t="242902" x="7394575" y="4687888"/>
          <p14:tracePt t="242918" x="7419975" y="4670425"/>
          <p14:tracePt t="242935" x="7429500" y="4670425"/>
          <p14:tracePt t="242974" x="7439025" y="4652963"/>
          <p14:tracePt t="242995" x="7456488" y="4608513"/>
          <p14:tracePt t="243005" x="7466013" y="4589463"/>
          <p14:tracePt t="243025" x="7473950" y="4537075"/>
          <p14:tracePt t="243036" x="7483475" y="4527550"/>
          <p14:tracePt t="243055" x="7483475" y="4500563"/>
          <p14:tracePt t="243076" x="7483475" y="4465638"/>
          <p14:tracePt t="243089" x="7483475" y="4456113"/>
          <p14:tracePt t="243107" x="7473950" y="4429125"/>
          <p14:tracePt t="243119" x="7466013" y="4429125"/>
          <p14:tracePt t="243152" x="7466013" y="4419600"/>
          <p14:tracePt t="243186" x="7429500" y="4384675"/>
          <p14:tracePt t="243197" x="7419975" y="4384675"/>
          <p14:tracePt t="243217" x="7402513" y="4367213"/>
          <p14:tracePt t="243228" x="7375525" y="4348163"/>
          <p14:tracePt t="243249" x="7348538" y="4330700"/>
          <p14:tracePt t="243263" x="7331075" y="4322763"/>
          <p14:tracePt t="243280" x="7286625" y="4303713"/>
          <p14:tracePt t="243292" x="7269163" y="4295775"/>
          <p14:tracePt t="243311" x="7224713" y="4259263"/>
          <p14:tracePt t="243323" x="7197725" y="4251325"/>
          <p14:tracePt t="243342" x="7161213" y="4241800"/>
          <p14:tracePt t="243354" x="7153275" y="4232275"/>
          <p14:tracePt t="243373" x="7134225" y="4224338"/>
          <p14:tracePt t="243399" x="7116763" y="4214813"/>
          <p14:tracePt t="243419" x="7108825" y="4205288"/>
          <p14:tracePt t="243430" x="7089775" y="4205288"/>
          <p14:tracePt t="243449" x="7072313" y="4197350"/>
          <p14:tracePt t="243461" x="7062788" y="4187825"/>
          <p14:tracePt t="243493" x="7054850" y="4179888"/>
          <p14:tracePt t="243529" x="7045325" y="4170363"/>
          <p14:tracePt t="243546" x="7037388" y="4170363"/>
          <p14:tracePt t="243595" x="7027863" y="4170363"/>
          <p14:tracePt t="244046" x="7010400" y="4170363"/>
          <p14:tracePt t="244067" x="6946900" y="4179888"/>
          <p14:tracePt t="244079" x="6902450" y="4187825"/>
          <p14:tracePt t="244099" x="6831013" y="4205288"/>
          <p14:tracePt t="244110" x="6796088" y="4214813"/>
          <p14:tracePt t="244122" x="6759575" y="4224338"/>
          <p14:tracePt t="244142" x="6626225" y="4251325"/>
          <p14:tracePt t="244153" x="6545263" y="4259263"/>
          <p14:tracePt t="244173" x="6375400" y="4276725"/>
          <p14:tracePt t="244191" x="6170613" y="4303713"/>
          <p14:tracePt t="244204" x="6081713" y="4313238"/>
          <p14:tracePt t="244223" x="5911850" y="4330700"/>
          <p14:tracePt t="244236" x="5830888" y="4340225"/>
          <p14:tracePt t="244273" x="5491163" y="4375150"/>
          <p14:tracePt t="244286" x="5241925" y="4402138"/>
          <p14:tracePt t="244297" x="5143500" y="4411663"/>
          <p14:tracePt t="244317" x="4956175" y="4438650"/>
          <p14:tracePt t="244330" x="4894263" y="4438650"/>
          <p14:tracePt t="244349" x="4687888" y="4446588"/>
          <p14:tracePt t="244359" x="4608513" y="4456113"/>
          <p14:tracePt t="244378" x="4419600" y="4473575"/>
          <p14:tracePt t="244391" x="4357688" y="4483100"/>
          <p14:tracePt t="244410" x="4232275" y="4500563"/>
          <p14:tracePt t="244423" x="4170363" y="4510088"/>
          <p14:tracePt t="244441" x="4027488" y="4527550"/>
          <p14:tracePt t="244457" x="3956050" y="4537075"/>
          <p14:tracePt t="244474" x="3857625" y="4562475"/>
          <p14:tracePt t="244490" x="3848100" y="4562475"/>
          <p14:tracePt t="244508" x="3795713" y="4581525"/>
          <p14:tracePt t="244524" x="3786188" y="4581525"/>
          <p14:tracePt t="244543" x="3768725" y="4589463"/>
          <p14:tracePt t="244557" x="3724275" y="4598988"/>
          <p14:tracePt t="244574" x="3697288" y="4598988"/>
          <p14:tracePt t="244591" x="3670300" y="4598988"/>
          <p14:tracePt t="244609" x="3608388" y="4608513"/>
          <p14:tracePt t="244624" x="3581400" y="4616450"/>
          <p14:tracePt t="244641" x="3562350" y="4616450"/>
          <p14:tracePt t="244658" x="3536950" y="4625975"/>
          <p14:tracePt t="244674" x="3455988" y="4625975"/>
          <p14:tracePt t="244691" x="3419475" y="4625975"/>
          <p14:tracePt t="244709" x="3340100" y="4625975"/>
          <p14:tracePt t="244726" x="3286125" y="4625975"/>
          <p14:tracePt t="244741" x="3259138" y="4625975"/>
          <p14:tracePt t="244765" x="3179763" y="4625975"/>
          <p14:tracePt t="244775" x="3160713" y="4616450"/>
          <p14:tracePt t="244791" x="3071813" y="4598988"/>
          <p14:tracePt t="244809" x="3071813" y="4589463"/>
          <p14:tracePt t="244825" x="3017838" y="4562475"/>
          <p14:tracePt t="244850" x="2990850" y="4554538"/>
          <p14:tracePt t="244882" x="2955925" y="4545013"/>
          <p14:tracePt t="244894" x="2946400" y="4545013"/>
          <p14:tracePt t="244914" x="2938463" y="4545013"/>
          <p14:tracePt t="244939" x="2928938" y="4545013"/>
          <p14:tracePt t="244973" x="2919413" y="4545013"/>
          <p14:tracePt t="244992" x="2911475" y="4545013"/>
          <p14:tracePt t="245004" x="2911475" y="4537075"/>
          <p14:tracePt t="245026" x="2901950" y="4527550"/>
          <p14:tracePt t="245034" x="2894013" y="4510088"/>
          <p14:tracePt t="245054" x="2884488" y="4483100"/>
          <p14:tracePt t="245066" x="2867025" y="4473575"/>
          <p14:tracePt t="245086" x="2857500" y="4446588"/>
          <p14:tracePt t="245119" x="2840038" y="4429125"/>
          <p14:tracePt t="245145" x="2830513" y="4411663"/>
          <p14:tracePt t="245165" x="2822575" y="4411663"/>
          <p14:tracePt t="245230" x="2822575" y="4402138"/>
          <p14:tracePt t="245352" x="2830513" y="4402138"/>
          <p14:tracePt t="245386" x="2867025" y="4402138"/>
          <p14:tracePt t="245400" x="2894013" y="4402138"/>
          <p14:tracePt t="245420" x="2938463" y="4402138"/>
          <p14:tracePt t="245431" x="2955925" y="4402138"/>
          <p14:tracePt t="245443" x="2973388" y="4411663"/>
          <p14:tracePt t="245463" x="3027363" y="4411663"/>
          <p14:tracePt t="245474" x="3054350" y="4411663"/>
          <p14:tracePt t="245494" x="3116263" y="4411663"/>
          <p14:tracePt t="245506" x="3133725" y="4411663"/>
          <p14:tracePt t="245525" x="3197225" y="4411663"/>
          <p14:tracePt t="245536" x="3214688" y="4402138"/>
          <p14:tracePt t="245556" x="3268663" y="4402138"/>
          <p14:tracePt t="245568" x="3286125" y="4394200"/>
          <p14:tracePt t="245588" x="3348038" y="4394200"/>
          <p14:tracePt t="245600" x="3375025" y="4394200"/>
          <p14:tracePt t="245620" x="3429000" y="4384675"/>
          <p14:tracePt t="245647" x="3490913" y="4384675"/>
          <p14:tracePt t="245667" x="3500438" y="4384675"/>
          <p14:tracePt t="245680" x="3509963" y="4384675"/>
          <p14:tracePt t="245808" x="3517900" y="4384675"/>
          <p14:tracePt t="245853" x="3517900" y="4375150"/>
          <p14:tracePt t="245964" x="3509963" y="4375150"/>
          <p14:tracePt t="248623" x="3500438" y="4375150"/>
          <p14:tracePt t="248654" x="3482975" y="4375150"/>
          <p14:tracePt t="248673" x="3455988" y="4375150"/>
          <p14:tracePt t="248686" x="3429000" y="4375150"/>
          <p14:tracePt t="248697" x="3411538" y="4375150"/>
          <p14:tracePt t="248717" x="3367088" y="4375150"/>
          <p14:tracePt t="248729" x="3348038" y="4375150"/>
          <p14:tracePt t="248749" x="3303588" y="4375150"/>
          <p14:tracePt t="248763" x="3276600" y="4375150"/>
          <p14:tracePt t="248782" x="3214688" y="4375150"/>
          <p14:tracePt t="248793" x="3205163" y="4375150"/>
          <p14:tracePt t="248813" x="3152775" y="4375150"/>
          <p14:tracePt t="248826" x="3133725" y="4375150"/>
          <p14:tracePt t="248846" x="3098800" y="4375150"/>
          <p14:tracePt t="248858" x="3071813" y="4375150"/>
          <p14:tracePt t="248894" x="3054350" y="4375150"/>
          <p14:tracePt t="248906" x="3036888" y="4384675"/>
          <p14:tracePt t="248987" x="3027363" y="4384675"/>
          <p14:tracePt t="249267" x="3017838" y="4384675"/>
        </p14:tracePtLst>
      </p14:laserTraceLst>
    </p:ext>
  </p:extLs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Model-based Solution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1333500" y="1752600"/>
            <a:ext cx="6172200" cy="95772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Somehow need to distinguish between  edit and non edit model methods 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1143000" y="3200400"/>
            <a:ext cx="6362700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In general an object is a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blackbox</a:t>
            </a:r>
            <a:r>
              <a:rPr lang="en-US" dirty="0">
                <a:latin typeface="Calibri" pitchFamily="34" charset="0"/>
                <a:cs typeface="Calibri" pitchFamily="34" charset="0"/>
              </a:rPr>
              <a:t> and we do not know its write 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methods without explicit programmer specification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5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93"/>
    </mc:Choice>
    <mc:Fallback xmlns="">
      <p:transition spd="slow" advTm="11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7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Restrict Model Types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Lists </a:t>
            </a:r>
          </a:p>
          <a:p>
            <a:pPr lvl="1"/>
            <a:r>
              <a:rPr lang="en-US" dirty="0" smtClean="0"/>
              <a:t>Variable length indexed lists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iffer based on subsets of list operations exposed</a:t>
            </a:r>
          </a:p>
          <a:p>
            <a:r>
              <a:rPr lang="en-US" dirty="0" smtClean="0"/>
              <a:t>Beans </a:t>
            </a:r>
          </a:p>
          <a:p>
            <a:pPr lvl="1"/>
            <a:r>
              <a:rPr lang="en-US" dirty="0" smtClean="0"/>
              <a:t>Property collections</a:t>
            </a:r>
          </a:p>
          <a:p>
            <a:pPr lvl="1"/>
            <a:r>
              <a:rPr lang="en-US" dirty="0" smtClean="0"/>
              <a:t>Differ in properties</a:t>
            </a:r>
          </a:p>
          <a:p>
            <a:r>
              <a:rPr lang="en-US" dirty="0" smtClean="0"/>
              <a:t>Table model </a:t>
            </a:r>
          </a:p>
          <a:p>
            <a:pPr lvl="1"/>
            <a:r>
              <a:rPr lang="en-US" dirty="0" smtClean="0"/>
              <a:t>Key, Value Collections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4495801" y="2819400"/>
            <a:ext cx="3886199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provide replicated lists and tables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1041" y="3810000"/>
            <a:ext cx="3886199" cy="914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Beans? Programmer-defined lists and tables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11041" y="4913376"/>
            <a:ext cx="3886199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Works for a  </a:t>
            </a:r>
            <a:r>
              <a:rPr lang="en-US" dirty="0">
                <a:latin typeface="Calibri" pitchFamily="34" charset="0"/>
                <a:cs typeface="Calibri" pitchFamily="34" charset="0"/>
              </a:rPr>
              <a:t>v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ery restricted set of model types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229350"/>
            <a:ext cx="8610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Munson, J. and P. </a:t>
            </a:r>
            <a:r>
              <a:rPr lang="en-US" sz="1200" dirty="0" err="1"/>
              <a:t>Dewan</a:t>
            </a:r>
            <a:r>
              <a:rPr lang="en-US" sz="1200" dirty="0"/>
              <a:t> (1997), </a:t>
            </a:r>
            <a:r>
              <a:rPr lang="en-US" sz="1200" i="1" dirty="0"/>
              <a:t>Sync: A Java Framework for Mobile Collaborative Applications.</a:t>
            </a:r>
            <a:r>
              <a:rPr lang="en-US" sz="1200" dirty="0"/>
              <a:t> IEEE Computer, 1997. </a:t>
            </a:r>
            <a:r>
              <a:rPr lang="en-US" sz="1200" b="1" dirty="0"/>
              <a:t>30</a:t>
            </a:r>
            <a:r>
              <a:rPr lang="en-US" sz="1200" dirty="0"/>
              <a:t>(6): p. 59-66.</a:t>
            </a:r>
            <a:r>
              <a:rPr lang="en-US" sz="1200" dirty="0" smtClean="0"/>
              <a:t>.</a:t>
            </a:r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27614005"/>
      </p:ext>
    </p:extLst>
  </p:cSld>
  <p:clrMapOvr>
    <a:masterClrMapping/>
  </p:clrMapOvr>
  <p:transition advTm="5908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Bean Pattern/Conventions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38200" y="1600200"/>
            <a:ext cx="4191000" cy="434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14400" y="1676400"/>
            <a:ext cx="4038600" cy="6096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b="1" dirty="0" smtClean="0"/>
              <a:t>public</a:t>
            </a:r>
            <a:r>
              <a:rPr lang="en-US" dirty="0" smtClean="0"/>
              <a:t> </a:t>
            </a:r>
            <a:r>
              <a:rPr lang="en-US" b="1" dirty="0" smtClean="0"/>
              <a:t>class</a:t>
            </a:r>
            <a:r>
              <a:rPr lang="en-US" dirty="0" smtClean="0"/>
              <a:t> C</a:t>
            </a:r>
          </a:p>
          <a:p>
            <a:r>
              <a:rPr lang="en-US" dirty="0" smtClean="0"/>
              <a:t>{</a:t>
            </a:r>
          </a:p>
        </p:txBody>
      </p:sp>
      <p:sp>
        <p:nvSpPr>
          <p:cNvPr id="6" name="Rectangle 5"/>
          <p:cNvSpPr/>
          <p:nvPr/>
        </p:nvSpPr>
        <p:spPr>
          <a:xfrm>
            <a:off x="914400" y="5562600"/>
            <a:ext cx="4038600" cy="3048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dirty="0" smtClean="0"/>
              <a:t>}</a:t>
            </a:r>
          </a:p>
        </p:txBody>
      </p:sp>
      <p:sp>
        <p:nvSpPr>
          <p:cNvPr id="7" name="Rectangle 6"/>
          <p:cNvSpPr/>
          <p:nvPr/>
        </p:nvSpPr>
        <p:spPr>
          <a:xfrm>
            <a:off x="1219200" y="2667000"/>
            <a:ext cx="37338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T </a:t>
            </a:r>
            <a:r>
              <a:rPr lang="en-US" dirty="0" err="1" smtClean="0">
                <a:solidFill>
                  <a:schemeClr val="tx1"/>
                </a:solidFill>
              </a:rPr>
              <a:t>getP</a:t>
            </a:r>
            <a:r>
              <a:rPr lang="en-US" dirty="0" smtClean="0">
                <a:solidFill>
                  <a:schemeClr val="tx1"/>
                </a:solidFill>
              </a:rPr>
              <a:t>()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...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</a:p>
        </p:txBody>
      </p:sp>
      <p:sp>
        <p:nvSpPr>
          <p:cNvPr id="9" name="Rectangle 8"/>
          <p:cNvSpPr/>
          <p:nvPr/>
        </p:nvSpPr>
        <p:spPr>
          <a:xfrm>
            <a:off x="1219200" y="3962400"/>
            <a:ext cx="3733800" cy="91440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spcBef>
                <a:spcPct val="0"/>
              </a:spcBef>
            </a:pPr>
            <a:r>
              <a:rPr lang="en-US" b="1" dirty="0" smtClean="0">
                <a:solidFill>
                  <a:schemeClr val="tx1"/>
                </a:solidFill>
              </a:rPr>
              <a:t>public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b="1" dirty="0" smtClean="0">
                <a:solidFill>
                  <a:schemeClr val="tx1"/>
                </a:solidFill>
              </a:rPr>
              <a:t>void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setP</a:t>
            </a:r>
            <a:r>
              <a:rPr lang="en-US" dirty="0" smtClean="0">
                <a:solidFill>
                  <a:schemeClr val="tx1"/>
                </a:solidFill>
              </a:rPr>
              <a:t>(T </a:t>
            </a:r>
            <a:r>
              <a:rPr lang="en-US" dirty="0" err="1" smtClean="0">
                <a:solidFill>
                  <a:schemeClr val="tx1"/>
                </a:solidFill>
              </a:rPr>
              <a:t>newValue</a:t>
            </a:r>
            <a:r>
              <a:rPr lang="en-US" dirty="0" smtClean="0">
                <a:solidFill>
                  <a:schemeClr val="tx1"/>
                </a:solidFill>
              </a:rPr>
              <a:t>) {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   ...</a:t>
            </a:r>
          </a:p>
          <a:p>
            <a:pPr>
              <a:spcBef>
                <a:spcPct val="0"/>
              </a:spcBef>
            </a:pPr>
            <a:r>
              <a:rPr lang="en-US" dirty="0" smtClean="0">
                <a:solidFill>
                  <a:schemeClr val="tx1"/>
                </a:solidFill>
              </a:rPr>
              <a:t>}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66800" y="990600"/>
            <a:ext cx="6705600" cy="381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Typed, Named Unit of Exported Object State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19800" y="1600200"/>
            <a:ext cx="1752600" cy="10668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Name P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Type T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6019800" y="2819400"/>
            <a:ext cx="1752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Read-only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019800" y="3352800"/>
            <a:ext cx="1752600" cy="4572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Editable</a:t>
            </a:r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6019800" y="4191000"/>
            <a:ext cx="1752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Getter method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019800" y="4648200"/>
            <a:ext cx="1752600" cy="381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Setter method</a:t>
            </a:r>
            <a:endParaRPr lang="en-US" dirty="0"/>
          </a:p>
        </p:txBody>
      </p:sp>
      <p:cxnSp>
        <p:nvCxnSpPr>
          <p:cNvPr id="17" name="Straight Arrow Connector 16"/>
          <p:cNvCxnSpPr>
            <a:stCxn id="14" idx="1"/>
          </p:cNvCxnSpPr>
          <p:nvPr/>
        </p:nvCxnSpPr>
        <p:spPr>
          <a:xfrm rot="10800000">
            <a:off x="3124200" y="2895600"/>
            <a:ext cx="2895600" cy="14859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5" idx="1"/>
          </p:cNvCxnSpPr>
          <p:nvPr/>
        </p:nvCxnSpPr>
        <p:spPr>
          <a:xfrm rot="10800000">
            <a:off x="4724400" y="4191000"/>
            <a:ext cx="1295400" cy="6477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2590800" y="2667000"/>
            <a:ext cx="2286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971800" y="3962400"/>
            <a:ext cx="2286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>
            <a:stCxn id="20" idx="2"/>
            <a:endCxn id="21" idx="0"/>
          </p:cNvCxnSpPr>
          <p:nvPr/>
        </p:nvCxnSpPr>
        <p:spPr>
          <a:xfrm rot="16200000" flipH="1">
            <a:off x="2438400" y="3314700"/>
            <a:ext cx="914400" cy="381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2057400" y="2667000"/>
            <a:ext cx="2286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200400" y="3962400"/>
            <a:ext cx="228600" cy="381000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>
            <a:stCxn id="28" idx="2"/>
            <a:endCxn id="29" idx="0"/>
          </p:cNvCxnSpPr>
          <p:nvPr/>
        </p:nvCxnSpPr>
        <p:spPr>
          <a:xfrm rot="16200000" flipH="1">
            <a:off x="2286000" y="2933700"/>
            <a:ext cx="914400" cy="11430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953000" y="6019800"/>
            <a:ext cx="1371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newP</a:t>
            </a:r>
            <a:endParaRPr lang="en-US" dirty="0"/>
          </a:p>
        </p:txBody>
      </p:sp>
      <p:cxnSp>
        <p:nvCxnSpPr>
          <p:cNvPr id="34" name="Straight Arrow Connector 33"/>
          <p:cNvCxnSpPr>
            <a:stCxn id="32" idx="0"/>
          </p:cNvCxnSpPr>
          <p:nvPr/>
        </p:nvCxnSpPr>
        <p:spPr>
          <a:xfrm rot="16200000" flipV="1">
            <a:off x="3962400" y="4343400"/>
            <a:ext cx="1676400" cy="1676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914400" y="6096000"/>
            <a:ext cx="1371600" cy="4572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obtainP</a:t>
            </a:r>
            <a:endParaRPr lang="en-US" dirty="0"/>
          </a:p>
        </p:txBody>
      </p:sp>
      <p:cxnSp>
        <p:nvCxnSpPr>
          <p:cNvPr id="38" name="Straight Arrow Connector 37"/>
          <p:cNvCxnSpPr>
            <a:stCxn id="36" idx="0"/>
          </p:cNvCxnSpPr>
          <p:nvPr/>
        </p:nvCxnSpPr>
        <p:spPr>
          <a:xfrm rot="5400000" flipH="1" flipV="1">
            <a:off x="495300" y="4152900"/>
            <a:ext cx="30480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&quot;No&quot; Symbol 38"/>
          <p:cNvSpPr/>
          <p:nvPr/>
        </p:nvSpPr>
        <p:spPr>
          <a:xfrm>
            <a:off x="1219200" y="5867400"/>
            <a:ext cx="838200" cy="838200"/>
          </a:xfrm>
          <a:prstGeom prst="noSmoking">
            <a:avLst>
              <a:gd name="adj" fmla="val 1162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438400" y="6019800"/>
            <a:ext cx="1752600" cy="609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Violates Bean convention</a:t>
            </a:r>
            <a:endParaRPr lang="en-US" dirty="0"/>
          </a:p>
        </p:txBody>
      </p:sp>
      <p:sp>
        <p:nvSpPr>
          <p:cNvPr id="41" name="Rectangle 40"/>
          <p:cNvSpPr/>
          <p:nvPr/>
        </p:nvSpPr>
        <p:spPr>
          <a:xfrm>
            <a:off x="3200400" y="1676400"/>
            <a:ext cx="1752600" cy="609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Bean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6553200" y="5257800"/>
            <a:ext cx="1905000" cy="14478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Bean convention:</a:t>
            </a:r>
          </a:p>
          <a:p>
            <a:pPr algn="ctr"/>
            <a:r>
              <a:rPr lang="en-US" dirty="0" smtClean="0"/>
              <a:t>For humans and tools</a:t>
            </a:r>
            <a:endParaRPr lang="en-US" dirty="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52187842"/>
      </p:ext>
    </p:extLst>
  </p:cSld>
  <p:clrMapOvr>
    <a:masterClrMapping/>
  </p:clrMapOvr>
  <p:transition advTm="208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7483" x="3009900" y="4384675"/>
          <p14:tracePt t="7544" x="3017838" y="4394200"/>
          <p14:tracePt t="7564" x="3054350" y="4419600"/>
          <p14:tracePt t="7576" x="3098800" y="4456113"/>
          <p14:tracePt t="7596" x="3160713" y="4491038"/>
          <p14:tracePt t="7645" x="3429000" y="4679950"/>
          <p14:tracePt t="7653" x="3482975" y="4714875"/>
          <p14:tracePt t="7671" x="3660775" y="4840288"/>
          <p14:tracePt t="7697" x="3714750" y="4884738"/>
          <p14:tracePt t="7728" x="3929063" y="5037138"/>
          <p14:tracePt t="7733" x="4054475" y="5108575"/>
          <p14:tracePt t="7763" x="4241800" y="5205413"/>
          <p14:tracePt t="7795" x="4394200" y="5286375"/>
          <p14:tracePt t="7807" x="4419600" y="5286375"/>
          <p14:tracePt t="7830" x="4545013" y="5330825"/>
          <p14:tracePt t="7864" x="4813300" y="5438775"/>
          <p14:tracePt t="7896" x="5322888" y="5626100"/>
          <p14:tracePt t="7908" x="5670550" y="5759450"/>
          <p14:tracePt t="7935" x="5705475" y="5776913"/>
          <p14:tracePt t="7964" x="5884863" y="5840413"/>
          <p14:tracePt t="7997" x="6180138" y="5919788"/>
          <p14:tracePt t="7998" x="6269038" y="5938838"/>
          <p14:tracePt t="8018" x="6518275" y="6010275"/>
          <p14:tracePt t="8031" x="6616700" y="6037263"/>
          <p14:tracePt t="8063" x="6956425" y="6116638"/>
          <p14:tracePt t="8080" x="7072313" y="6153150"/>
          <p14:tracePt t="8098" x="7099300" y="6153150"/>
          <p14:tracePt t="8135" x="7205663" y="6180138"/>
          <p14:tracePt t="8141" x="7348538" y="6215063"/>
          <p14:tracePt t="8165" x="7439025" y="6242050"/>
          <p14:tracePt t="8196" x="7680325" y="6303963"/>
          <p14:tracePt t="8204" x="7804150" y="6348413"/>
          <p14:tracePt t="8233" x="7823200" y="6357938"/>
          <p14:tracePt t="8265" x="7894638" y="6375400"/>
          <p14:tracePt t="8317" x="7902575" y="6384925"/>
          <p14:tracePt t="8568" x="7885113" y="6384925"/>
          <p14:tracePt t="8580" x="7875588" y="6384925"/>
          <p14:tracePt t="8600" x="7858125" y="6375400"/>
          <p14:tracePt t="8633" x="7840663" y="6367463"/>
          <p14:tracePt t="8664" x="7831138" y="6367463"/>
          <p14:tracePt t="8688" x="7823200" y="6357938"/>
          <p14:tracePt t="8819" x="7813675" y="6348413"/>
          <p14:tracePt t="8853" x="7804150" y="6340475"/>
          <p14:tracePt t="8913" x="7796213" y="6330950"/>
          <p14:tracePt t="10594" x="7796213" y="6323013"/>
          <p14:tracePt t="10703" x="7796213" y="6313488"/>
          <p14:tracePt t="10720" x="7796213" y="6303963"/>
          <p14:tracePt t="10740" x="7796213" y="6296025"/>
          <p14:tracePt t="10787" x="7796213" y="6286500"/>
          <p14:tracePt t="10850" x="7796213" y="6276975"/>
          <p14:tracePt t="10891" x="7796213" y="6269038"/>
          <p14:tracePt t="10910" x="7796213" y="6259513"/>
          <p14:tracePt t="10922" x="7796213" y="6251575"/>
          <p14:tracePt t="10942" x="7796213" y="6232525"/>
          <p14:tracePt t="10975" x="7796213" y="6197600"/>
          <p14:tracePt t="11007" x="7796213" y="6180138"/>
          <p14:tracePt t="11017" x="7796213" y="6170613"/>
          <p14:tracePt t="11041" x="7796213" y="6143625"/>
          <p14:tracePt t="11075" x="7796213" y="6089650"/>
          <p14:tracePt t="11081" x="7796213" y="6081713"/>
          <p14:tracePt t="11108" x="7796213" y="6062663"/>
          <p14:tracePt t="11148" x="7769225" y="6018213"/>
          <p14:tracePt t="11162" x="7751763" y="6000750"/>
          <p14:tracePt t="11189" x="7742238" y="5991225"/>
          <p14:tracePt t="11209" x="7697788" y="5965825"/>
          <p14:tracePt t="11241" x="7653338" y="5946775"/>
          <p14:tracePt t="11252" x="7626350" y="5938838"/>
          <p14:tracePt t="11275" x="7589838" y="5919788"/>
          <p14:tracePt t="11308" x="7554913" y="5919788"/>
          <p14:tracePt t="11318" x="7500938" y="5919788"/>
          <p14:tracePt t="11342" x="7429500" y="5929313"/>
          <p14:tracePt t="11376" x="7348538" y="5956300"/>
          <p14:tracePt t="11409" x="7304088" y="5973763"/>
          <p14:tracePt t="11414" x="7251700" y="5991225"/>
          <p14:tracePt t="11444" x="7161213" y="6037263"/>
          <p14:tracePt t="11461" x="7099300" y="6072188"/>
          <p14:tracePt t="11476" x="7081838" y="6089650"/>
          <p14:tracePt t="11493" x="7037388" y="6108700"/>
          <p14:tracePt t="11510" x="7010400" y="6126163"/>
          <p14:tracePt t="11543" x="6983413" y="6153150"/>
          <p14:tracePt t="11575" x="6894513" y="6242050"/>
          <p14:tracePt t="11582" x="6867525" y="6259513"/>
          <p14:tracePt t="11604" x="6848475" y="6276975"/>
          <p14:tracePt t="11639" x="6831013" y="6296025"/>
          <p14:tracePt t="11649" x="6804025" y="6323013"/>
          <p14:tracePt t="11666" x="6777038" y="6348413"/>
          <p14:tracePt t="11679" x="6759575" y="6357938"/>
          <p14:tracePt t="11699" x="6759575" y="6375400"/>
          <p14:tracePt t="11710" x="6751638" y="6375400"/>
          <p14:tracePt t="11730" x="6742113" y="6394450"/>
          <p14:tracePt t="11756" x="6742113" y="6402388"/>
          <p14:tracePt t="11786" x="6742113" y="6419850"/>
          <p14:tracePt t="11806" x="6742113" y="6438900"/>
          <p14:tracePt t="11818" x="6742113" y="6446838"/>
          <p14:tracePt t="11837" x="6751638" y="6491288"/>
          <p14:tracePt t="11848" x="6759575" y="6500813"/>
          <p14:tracePt t="11867" x="6777038" y="6527800"/>
          <p14:tracePt t="11895" x="6813550" y="6562725"/>
          <p14:tracePt t="11907" x="6831013" y="6581775"/>
          <p14:tracePt t="11919" x="6848475" y="6581775"/>
          <p14:tracePt t="11930" x="6867525" y="6599238"/>
          <p14:tracePt t="11949" x="6929438" y="6643688"/>
          <p14:tracePt t="11961" x="6946900" y="6653213"/>
          <p14:tracePt t="11980" x="7045325" y="6697663"/>
          <p14:tracePt t="11995" x="7062788" y="6715125"/>
          <p14:tracePt t="12012" x="7134225" y="6732588"/>
          <p14:tracePt t="12028" x="7153275" y="6751638"/>
          <p14:tracePt t="12045" x="7215188" y="6777038"/>
          <p14:tracePt t="12062" x="7251700" y="6786563"/>
          <p14:tracePt t="12079" x="7340600" y="6813550"/>
          <p14:tracePt t="12095" x="7367588" y="6823075"/>
          <p14:tracePt t="12112" x="7456488" y="6840538"/>
          <p14:tracePt t="12137" x="7562850" y="6848475"/>
          <p14:tracePt t="12148" x="7589838" y="6848475"/>
          <p14:tracePt t="12167" x="7670800" y="6848475"/>
          <p14:tracePt t="12180" x="7724775" y="6848475"/>
          <p14:tracePt t="12200" x="7804150" y="6848475"/>
          <p14:tracePt t="12212" x="7848600" y="6848475"/>
          <p14:tracePt t="12230" x="7902575" y="6848475"/>
          <p14:tracePt t="12246" x="7939088" y="6848475"/>
          <p14:tracePt t="12264" x="8018463" y="6840538"/>
          <p14:tracePt t="12281" x="8081963" y="6831013"/>
          <p14:tracePt t="12296" x="8108950" y="6823075"/>
          <p14:tracePt t="12312" x="8134350" y="6813550"/>
          <p14:tracePt t="12329" x="8188325" y="6786563"/>
          <p14:tracePt t="12346" x="8205788" y="6786563"/>
          <p14:tracePt t="12365" x="8224838" y="6769100"/>
          <p14:tracePt t="12380" x="8232775" y="6759575"/>
          <p14:tracePt t="12396" x="8269288" y="6724650"/>
          <p14:tracePt t="12414" x="8304213" y="6643688"/>
          <p14:tracePt t="12430" x="8313738" y="6616700"/>
          <p14:tracePt t="12446" x="8331200" y="6545263"/>
          <p14:tracePt t="12465" x="8340725" y="6518275"/>
          <p14:tracePt t="12481" x="8340725" y="6438900"/>
          <p14:tracePt t="12500" x="8340725" y="6375400"/>
          <p14:tracePt t="12514" x="8340725" y="6357938"/>
          <p14:tracePt t="12531" x="8323263" y="6313488"/>
          <p14:tracePt t="12547" x="8313738" y="6286500"/>
          <p14:tracePt t="12565" x="8313738" y="6276975"/>
          <p14:tracePt t="12580" x="8286750" y="6259513"/>
          <p14:tracePt t="12597" x="8251825" y="6215063"/>
          <p14:tracePt t="12615" x="8232775" y="6197600"/>
          <p14:tracePt t="12630" x="8188325" y="6153150"/>
          <p14:tracePt t="12647" x="8170863" y="6126163"/>
          <p14:tracePt t="12665" x="8134350" y="6081713"/>
          <p14:tracePt t="12685" x="8126413" y="6081713"/>
          <p14:tracePt t="12702" x="8089900" y="6062663"/>
          <p14:tracePt t="12716" x="8072438" y="6045200"/>
          <p14:tracePt t="12735" x="8018463" y="6045200"/>
          <p14:tracePt t="12747" x="8001000" y="6045200"/>
          <p14:tracePt t="12765" x="7939088" y="6045200"/>
          <p14:tracePt t="12781" x="7920038" y="6045200"/>
          <p14:tracePt t="12798" x="7858125" y="6054725"/>
          <p14:tracePt t="12815" x="7840663" y="6062663"/>
          <p14:tracePt t="12831" x="7796213" y="6089650"/>
          <p14:tracePt t="12848" x="7759700" y="6089650"/>
          <p14:tracePt t="12865" x="7697788" y="6126163"/>
          <p14:tracePt t="12881" x="7680325" y="6126163"/>
          <p14:tracePt t="12898" x="7626350" y="6153150"/>
          <p14:tracePt t="12915" x="7572375" y="6180138"/>
          <p14:tracePt t="12931" x="7554913" y="6197600"/>
          <p14:tracePt t="12948" x="7500938" y="6215063"/>
          <p14:tracePt t="12965" x="7473950" y="6224588"/>
          <p14:tracePt t="12981" x="7429500" y="6251575"/>
          <p14:tracePt t="12998" x="7412038" y="6259513"/>
          <p14:tracePt t="13015" x="7358063" y="6276975"/>
          <p14:tracePt t="13032" x="7296150" y="6323013"/>
          <p14:tracePt t="13049" x="7269163" y="6330950"/>
          <p14:tracePt t="13078" x="7269163" y="6340475"/>
          <p14:tracePt t="13111" x="7259638" y="6348413"/>
          <p14:tracePt t="13148" x="7251700" y="6348413"/>
          <p14:tracePt t="13186" x="7251700" y="6357938"/>
          <p14:tracePt t="13219" x="7242175" y="6357938"/>
          <p14:tracePt t="13393" x="7242175" y="6367463"/>
          <p14:tracePt t="13555" x="7232650" y="6367463"/>
          <p14:tracePt t="13753" x="7232650" y="6375400"/>
          <p14:tracePt t="13868" x="7232650" y="6384925"/>
          <p14:tracePt t="14687" x="7232650" y="6394450"/>
        </p14:tracePtLst>
      </p14:laserTraceLst>
    </p:ext>
  </p:extLs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Restrict Model Patterns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Lists </a:t>
            </a:r>
          </a:p>
          <a:p>
            <a:pPr lvl="1"/>
            <a:r>
              <a:rPr lang="en-US" dirty="0" smtClean="0"/>
              <a:t>Variable length indexed lists</a:t>
            </a:r>
          </a:p>
          <a:p>
            <a:pPr lvl="1"/>
            <a:r>
              <a:rPr lang="en-US" dirty="0"/>
              <a:t>D</a:t>
            </a:r>
            <a:r>
              <a:rPr lang="en-US" dirty="0" smtClean="0"/>
              <a:t>iffer based on subsets of list operations exposed</a:t>
            </a:r>
          </a:p>
          <a:p>
            <a:r>
              <a:rPr lang="en-US" dirty="0" smtClean="0"/>
              <a:t>Beans </a:t>
            </a:r>
          </a:p>
          <a:p>
            <a:pPr lvl="1"/>
            <a:r>
              <a:rPr lang="en-US" dirty="0" smtClean="0"/>
              <a:t>Property collections</a:t>
            </a:r>
          </a:p>
          <a:p>
            <a:pPr lvl="1"/>
            <a:r>
              <a:rPr lang="en-US" dirty="0" smtClean="0"/>
              <a:t>Differ in properties</a:t>
            </a:r>
          </a:p>
          <a:p>
            <a:r>
              <a:rPr lang="en-US" dirty="0" smtClean="0"/>
              <a:t>Table model </a:t>
            </a:r>
          </a:p>
          <a:p>
            <a:pPr lvl="1"/>
            <a:r>
              <a:rPr lang="en-US" dirty="0" smtClean="0"/>
              <a:t>Key, Value Collections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Rectangle 5"/>
          <p:cNvSpPr/>
          <p:nvPr/>
        </p:nvSpPr>
        <p:spPr>
          <a:xfrm>
            <a:off x="4495801" y="2743200"/>
            <a:ext cx="3886199" cy="914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Can assume certain programming conventions for l such as for getters and setters to extract write methods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11041" y="3733800"/>
            <a:ext cx="3886199" cy="13716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>
                <a:latin typeface="Calibri" pitchFamily="34" charset="0"/>
                <a:cs typeface="Calibri" pitchFamily="34" charset="0"/>
              </a:rPr>
              <a:t>R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eflection, introspection and proxy generation can then be used to broadcast/forward write methods and generate proxies and replicas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545329" y="5257800"/>
            <a:ext cx="3886199" cy="6858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Works for a theoretically restricted set of model types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90600" y="6202680"/>
            <a:ext cx="61722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hlinkClick r:id="rId6"/>
              </a:rPr>
              <a:t>http://www.cs.unc.edu/~dewan/sync</a:t>
            </a:r>
            <a:r>
              <a:rPr lang="en-US" sz="1200" dirty="0" smtClean="0">
                <a:hlinkClick r:id="rId6"/>
              </a:rPr>
              <a:t>/</a:t>
            </a:r>
            <a:r>
              <a:rPr lang="en-US" sz="1200" dirty="0"/>
              <a:t>, </a:t>
            </a:r>
            <a:r>
              <a:rPr lang="en-US" sz="1200" dirty="0">
                <a:hlinkClick r:id="rId7"/>
              </a:rPr>
              <a:t>https://</a:t>
            </a:r>
            <a:r>
              <a:rPr lang="en-US" sz="1200" dirty="0" smtClean="0">
                <a:hlinkClick r:id="rId7"/>
              </a:rPr>
              <a:t>github.com/pdewan/Sync</a:t>
            </a:r>
            <a:r>
              <a:rPr lang="en-US" sz="1200" dirty="0" smtClean="0"/>
              <a:t>  </a:t>
            </a:r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09014289"/>
      </p:ext>
    </p:extLst>
  </p:cSld>
  <p:clrMapOvr>
    <a:masterClrMapping/>
  </p:clrMapOvr>
  <p:transition advTm="909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</p:bldLst>
  </p:timing>
  <p:extLst mod="1">
    <p:ext uri="{3A86A75C-4F4B-4683-9AE1-C65F6400EC91}">
      <p14:laserTraceLst xmlns:p14="http://schemas.microsoft.com/office/powerpoint/2010/main">
        <p14:tracePtLst>
          <p14:tracePt t="6428" x="7232650" y="6384925"/>
          <p14:tracePt t="6441" x="7224713" y="6375400"/>
          <p14:tracePt t="6459" x="7188200" y="6323013"/>
          <p14:tracePt t="6472" x="7170738" y="6296025"/>
          <p14:tracePt t="6490" x="7116763" y="6251575"/>
          <p14:tracePt t="6502" x="7099300" y="6232525"/>
          <p14:tracePt t="6522" x="7054850" y="6180138"/>
          <p14:tracePt t="6534" x="7018338" y="6153150"/>
          <p14:tracePt t="6554" x="6929438" y="6054725"/>
          <p14:tracePt t="6576" x="6894513" y="6037263"/>
          <p14:tracePt t="6586" x="6813550" y="5956300"/>
          <p14:tracePt t="6598" x="6786563" y="5929313"/>
          <p14:tracePt t="6618" x="6680200" y="5857875"/>
          <p14:tracePt t="6630" x="6643688" y="5840413"/>
          <p14:tracePt t="6649" x="6527800" y="5776913"/>
          <p14:tracePt t="6662" x="6456363" y="5741988"/>
          <p14:tracePt t="6680" x="6313488" y="5670550"/>
          <p14:tracePt t="6696" x="6276975" y="5653088"/>
          <p14:tracePt t="6713" x="6197600" y="5608638"/>
          <p14:tracePt t="6729" x="6126163" y="5581650"/>
          <p14:tracePt t="6746" x="5840413" y="5411788"/>
          <p14:tracePt t="6763" x="5626100" y="5276850"/>
          <p14:tracePt t="6779" x="5010150" y="4919663"/>
          <p14:tracePt t="6796" x="4786313" y="4786313"/>
          <p14:tracePt t="6813" x="4348163" y="4554538"/>
          <p14:tracePt t="6848" x="4054475" y="4375150"/>
          <p14:tracePt t="6866" x="3741738" y="4187825"/>
          <p14:tracePt t="6878" x="3625850" y="4125913"/>
          <p14:tracePt t="6898" x="3152775" y="3848100"/>
          <p14:tracePt t="6910" x="3036888" y="3768725"/>
          <p14:tracePt t="6930" x="2616200" y="3536950"/>
          <p14:tracePt t="6941" x="2589213" y="3509963"/>
          <p14:tracePt t="6961" x="2339975" y="3357563"/>
          <p14:tracePt t="6972" x="2312988" y="3330575"/>
          <p14:tracePt t="6992" x="2098675" y="3187700"/>
          <p14:tracePt t="7010" x="1803400" y="3009900"/>
          <p14:tracePt t="7023" x="1758950" y="2973388"/>
          <p14:tracePt t="7042" x="1687513" y="2928938"/>
          <p14:tracePt t="7054" x="1670050" y="2911475"/>
          <p14:tracePt t="7117" x="1679575" y="2911475"/>
          <p14:tracePt t="7229" x="1687513" y="2911475"/>
          <p14:tracePt t="7240" x="1704975" y="2911475"/>
          <p14:tracePt t="7260" x="1768475" y="2911475"/>
          <p14:tracePt t="7272" x="1776413" y="2911475"/>
          <p14:tracePt t="7291" x="1822450" y="2919413"/>
          <p14:tracePt t="7305" x="1839913" y="2919413"/>
          <p14:tracePt t="7325" x="1893888" y="2928938"/>
          <p14:tracePt t="7338" x="1901825" y="2928938"/>
          <p14:tracePt t="7356" x="1955800" y="2928938"/>
          <p14:tracePt t="7368" x="1990725" y="2928938"/>
          <p14:tracePt t="7387" x="2054225" y="2919413"/>
          <p14:tracePt t="7399" x="2081213" y="2919413"/>
          <p14:tracePt t="7419" x="2116138" y="2901950"/>
          <p14:tracePt t="7431" x="2143125" y="2901950"/>
          <p14:tracePt t="7449" x="2197100" y="2874963"/>
          <p14:tracePt t="7465" x="2214563" y="2874963"/>
          <p14:tracePt t="7481" x="2241550" y="2857500"/>
          <p14:tracePt t="7498" x="2259013" y="2840038"/>
          <p14:tracePt t="7515" x="2303463" y="2803525"/>
          <p14:tracePt t="7532" x="2330450" y="2776538"/>
          <p14:tracePt t="7548" x="2374900" y="2724150"/>
          <p14:tracePt t="7579" x="2428875" y="2660650"/>
          <p14:tracePt t="7587" x="2465388" y="2608263"/>
          <p14:tracePt t="7607" x="2517775" y="2500313"/>
          <p14:tracePt t="7634" x="2536825" y="2465388"/>
          <p14:tracePt t="7652" x="2562225" y="2384425"/>
          <p14:tracePt t="7666" x="2571750" y="2357438"/>
          <p14:tracePt t="7688" x="2589213" y="2276475"/>
          <p14:tracePt t="7699" x="2598738" y="2251075"/>
          <p14:tracePt t="7719" x="2608263" y="2214563"/>
          <p14:tracePt t="7745" x="2616200" y="2170113"/>
          <p14:tracePt t="7764" x="2625725" y="2133600"/>
          <p14:tracePt t="7776" x="2625725" y="2108200"/>
          <p14:tracePt t="7795" x="2625725" y="2071688"/>
          <p14:tracePt t="7808" x="2625725" y="2044700"/>
          <p14:tracePt t="7827" x="2625725" y="1990725"/>
          <p14:tracePt t="7839" x="2625725" y="1982788"/>
          <p14:tracePt t="7858" x="2625725" y="1955800"/>
          <p14:tracePt t="7871" x="2625725" y="1938338"/>
          <p14:tracePt t="7890" x="2616200" y="1893888"/>
          <p14:tracePt t="7903" x="2608263" y="1866900"/>
          <p14:tracePt t="7922" x="2589213" y="1812925"/>
          <p14:tracePt t="7934" x="2589213" y="1785938"/>
          <p14:tracePt t="7952" x="2581275" y="1731963"/>
          <p14:tracePt t="7967" x="2571750" y="1704975"/>
          <p14:tracePt t="7984" x="2562225" y="1643063"/>
          <p14:tracePt t="8017" x="2554288" y="1544638"/>
          <p14:tracePt t="8049" x="2544763" y="1509713"/>
          <p14:tracePt t="8080" x="2536825" y="1446213"/>
          <p14:tracePt t="8091" x="2536825" y="1419225"/>
          <p14:tracePt t="8110" x="2527300" y="1374775"/>
          <p14:tracePt t="8137" x="2517775" y="1357313"/>
          <p14:tracePt t="8170" x="2517775" y="1339850"/>
          <p14:tracePt t="8348" x="2517775" y="1330325"/>
          <p14:tracePt t="8797" x="2517775" y="1322388"/>
          <p14:tracePt t="8938" x="2509838" y="1322388"/>
          <p14:tracePt t="45304" x="2536825" y="1366838"/>
          <p14:tracePt t="45315" x="2554288" y="1384300"/>
          <p14:tracePt t="45334" x="2608263" y="1446213"/>
          <p14:tracePt t="45354" x="2705100" y="1500188"/>
          <p14:tracePt t="45378" x="2741613" y="1536700"/>
          <p14:tracePt t="45410" x="2965450" y="1687513"/>
          <p14:tracePt t="45429" x="3081338" y="1785938"/>
          <p14:tracePt t="45445" x="3143250" y="1830388"/>
          <p14:tracePt t="45476" x="3411538" y="2036763"/>
          <p14:tracePt t="45491" x="3598863" y="2160588"/>
          <p14:tracePt t="45512" x="3670300" y="2214563"/>
          <p14:tracePt t="45543" x="3875088" y="2347913"/>
          <p14:tracePt t="45555" x="3990975" y="2438400"/>
          <p14:tracePt t="45579" x="4054475" y="2473325"/>
          <p14:tracePt t="45610" x="4402138" y="2670175"/>
          <p14:tracePt t="45616" x="4491038" y="2724150"/>
          <p14:tracePt t="45646" x="4714875" y="2857500"/>
          <p14:tracePt t="45677" x="4795838" y="2901950"/>
          <p14:tracePt t="45682" x="4965700" y="3000375"/>
          <p14:tracePt t="45712" x="5045075" y="3062288"/>
          <p14:tracePt t="45744" x="5322888" y="3241675"/>
          <p14:tracePt t="45747" x="5429250" y="3322638"/>
          <p14:tracePt t="45778" x="5562600" y="3429000"/>
          <p14:tracePt t="45789" x="5572125" y="3446463"/>
          <p14:tracePt t="45813" x="5626100" y="3490913"/>
          <p14:tracePt t="45844" x="5705475" y="3581400"/>
          <p14:tracePt t="45852" x="5751513" y="3625850"/>
          <p14:tracePt t="45880" x="5813425" y="3697288"/>
          <p14:tracePt t="45911" x="5919788" y="3822700"/>
          <p14:tracePt t="45915" x="5965825" y="3867150"/>
          <p14:tracePt t="45947" x="6072188" y="3956050"/>
          <p14:tracePt t="45978" x="6153150" y="4037013"/>
          <p14:tracePt t="45997" x="6180138" y="4062413"/>
          <p14:tracePt t="46014" x="6197600" y="4081463"/>
          <p14:tracePt t="46045" x="6251575" y="4133850"/>
          <p14:tracePt t="46058" x="6276975" y="4170363"/>
          <p14:tracePt t="46097" x="6313488" y="4197350"/>
          <p14:tracePt t="46114" x="6323013" y="4214813"/>
          <p14:tracePt t="46145" x="6367463" y="4268788"/>
          <p14:tracePt t="46166" x="6402388" y="4295775"/>
          <p14:tracePt t="46184" x="6438900" y="4340225"/>
          <p14:tracePt t="46214" x="6446838" y="4357688"/>
          <p14:tracePt t="46245" x="6510338" y="4429125"/>
          <p14:tracePt t="46249" x="6545263" y="4465638"/>
          <p14:tracePt t="46282" x="6608763" y="4527550"/>
          <p14:tracePt t="46291" x="6626225" y="4554538"/>
          <p14:tracePt t="46315" x="6670675" y="4598988"/>
          <p14:tracePt t="46346" x="6715125" y="4652963"/>
          <p14:tracePt t="46355" x="6724650" y="4652963"/>
          <p14:tracePt t="46382" x="6724650" y="4660900"/>
          <p14:tracePt t="46412" x="6742113" y="4714875"/>
          <p14:tracePt t="46417" x="6742113" y="4724400"/>
          <p14:tracePt t="46448" x="6751638" y="4732338"/>
          <p14:tracePt t="46480" x="6751638" y="4741863"/>
          <p14:tracePt t="46595" x="6751638" y="4751388"/>
          <p14:tracePt t="46641" x="6742113" y="4751388"/>
          <p14:tracePt t="47160" x="6732588" y="4751388"/>
          <p14:tracePt t="47172" x="6724650" y="4759325"/>
          <p14:tracePt t="47192" x="6705600" y="4768850"/>
          <p14:tracePt t="47218" x="6697663" y="4776788"/>
          <p14:tracePt t="47249" x="6661150" y="4803775"/>
          <p14:tracePt t="47263" x="6626225" y="4822825"/>
          <p14:tracePt t="47285" x="6608763" y="4830763"/>
          <p14:tracePt t="47286" x="6581775" y="4840288"/>
          <p14:tracePt t="47317" x="6491288" y="4867275"/>
          <p14:tracePt t="47329" x="6446838" y="4875213"/>
          <p14:tracePt t="47352" x="6384925" y="4875213"/>
          <p14:tracePt t="47383" x="6296025" y="4875213"/>
          <p14:tracePt t="47395" x="6276975" y="4875213"/>
          <p14:tracePt t="47419" x="6215063" y="4875213"/>
          <p14:tracePt t="47451" x="6134100" y="4875213"/>
          <p14:tracePt t="47456" x="6116638" y="4875213"/>
          <p14:tracePt t="47486" x="6027738" y="4875213"/>
          <p14:tracePt t="47518" x="5946775" y="4875213"/>
          <p14:tracePt t="47535" x="5919788" y="4884738"/>
          <p14:tracePt t="47552" x="5902325" y="4884738"/>
          <p14:tracePt t="47583" x="5857875" y="4884738"/>
          <p14:tracePt t="47586" x="5795963" y="4884738"/>
          <p14:tracePt t="47617" x="5741988" y="4884738"/>
          <p14:tracePt t="47627" x="5724525" y="4884738"/>
          <p14:tracePt t="47653" x="5715000" y="4884738"/>
          <p14:tracePt t="47881" x="5697538" y="4884738"/>
          <p14:tracePt t="47900" x="5688013" y="4884738"/>
          <p14:tracePt t="47912" x="5680075" y="4884738"/>
          <p14:tracePt t="47931" x="5670550" y="4884738"/>
          <p14:tracePt t="48049" x="5680075" y="4875213"/>
          <p14:tracePt t="48060" x="5705475" y="4875213"/>
          <p14:tracePt t="48072" x="5724525" y="4867275"/>
          <p14:tracePt t="48087" x="5741988" y="4867275"/>
          <p14:tracePt t="48118" x="5840413" y="4848225"/>
          <p14:tracePt t="48135" x="5965825" y="4840288"/>
          <p14:tracePt t="48154" x="6027738" y="4840288"/>
          <p14:tracePt t="48185" x="6251575" y="4840288"/>
          <p14:tracePt t="48198" x="6411913" y="4840288"/>
          <p14:tracePt t="48221" x="6491288" y="4830763"/>
          <p14:tracePt t="48252" x="6680200" y="4822825"/>
          <p14:tracePt t="48260" x="6813550" y="4813300"/>
          <p14:tracePt t="48288" x="6840538" y="4813300"/>
          <p14:tracePt t="48319" x="7018338" y="4803775"/>
          <p14:tracePt t="48323" x="7116763" y="4795838"/>
          <p14:tracePt t="48356" x="7286625" y="4795838"/>
          <p14:tracePt t="48387" x="7466013" y="4795838"/>
          <p14:tracePt t="48397" x="7518400" y="4795838"/>
          <p14:tracePt t="48422" x="7616825" y="4795838"/>
          <p14:tracePt t="48453" x="7715250" y="4795838"/>
          <p14:tracePt t="48461" x="7724775" y="4795838"/>
          <p14:tracePt t="48540" x="7724775" y="4786313"/>
          <p14:tracePt t="48559" x="7705725" y="4759325"/>
          <p14:tracePt t="48589" x="7705725" y="4751388"/>
          <p14:tracePt t="48602" x="7688263" y="4741863"/>
          <p14:tracePt t="48623" x="7653338" y="4732338"/>
          <p14:tracePt t="48653" x="7500938" y="4670425"/>
          <p14:tracePt t="48671" x="7313613" y="4608513"/>
          <p14:tracePt t="48689" x="7251700" y="4589463"/>
          <p14:tracePt t="48720" x="7143750" y="4562475"/>
          <p14:tracePt t="48733" x="7081838" y="4554538"/>
          <p14:tracePt t="48756" x="7037388" y="4554538"/>
          <p14:tracePt t="48788" x="6867525" y="4545013"/>
          <p14:tracePt t="48796" x="6724650" y="4545013"/>
          <p14:tracePt t="48823" x="6670675" y="4545013"/>
          <p14:tracePt t="48855" x="6608763" y="4545013"/>
          <p14:tracePt t="48860" x="6545263" y="4554538"/>
          <p14:tracePt t="48890" x="6473825" y="4562475"/>
          <p14:tracePt t="48922" x="6313488" y="4589463"/>
          <p14:tracePt t="48936" x="6251575" y="4616450"/>
          <p14:tracePt t="48957" x="6224588" y="4625975"/>
          <p14:tracePt t="48989" x="6126163" y="4679950"/>
          <p14:tracePt t="48998" x="6081713" y="4724400"/>
          <p14:tracePt t="49026" x="6062663" y="4741863"/>
          <p14:tracePt t="49057" x="5991225" y="4840288"/>
          <p14:tracePt t="49060" x="5983288" y="4867275"/>
          <p14:tracePt t="49094" x="5946775" y="4956175"/>
          <p14:tracePt t="49124" x="5929313" y="5018088"/>
          <p14:tracePt t="49156" x="5911850" y="5099050"/>
          <p14:tracePt t="49172" x="5902325" y="5133975"/>
          <p14:tracePt t="49191" x="5894388" y="5170488"/>
          <p14:tracePt t="49223" x="5894388" y="5241925"/>
          <p14:tracePt t="49234" x="5894388" y="5303838"/>
          <p14:tracePt t="49258" x="5902325" y="5330825"/>
          <p14:tracePt t="49289" x="5929313" y="5411788"/>
          <p14:tracePt t="49301" x="5965825" y="5465763"/>
          <p14:tracePt t="49327" x="5983288" y="5483225"/>
          <p14:tracePt t="49358" x="6027738" y="5545138"/>
          <p14:tracePt t="49391" x="6205538" y="5680075"/>
          <p14:tracePt t="49404" x="6259513" y="5705475"/>
          <p14:tracePt t="49426" x="6330950" y="5759450"/>
          <p14:tracePt t="49457" x="6518275" y="5830888"/>
          <p14:tracePt t="49466" x="6581775" y="5848350"/>
          <p14:tracePt t="49492" x="6705600" y="5875338"/>
          <p14:tracePt t="49524" x="6858000" y="5902325"/>
          <p14:tracePt t="49529" x="6875463" y="5911850"/>
          <p14:tracePt t="49559" x="6929438" y="5911850"/>
          <p14:tracePt t="49592" x="7099300" y="5911850"/>
          <p14:tracePt t="49619" x="7126288" y="5902325"/>
          <p14:tracePt t="49631" x="7134225" y="5902325"/>
          <p14:tracePt t="49659" x="7161213" y="5884863"/>
          <p14:tracePt t="49691" x="7180263" y="5867400"/>
          <p14:tracePt t="49694" x="7232650" y="5822950"/>
          <p14:tracePt t="49725" x="7313613" y="5715000"/>
          <p14:tracePt t="49736" x="7340600" y="5661025"/>
          <p14:tracePt t="49784" x="7375525" y="5491163"/>
          <p14:tracePt t="49793" x="7385050" y="5429250"/>
          <p14:tracePt t="49825" x="7385050" y="5367338"/>
          <p14:tracePt t="49830" x="7385050" y="5357813"/>
          <p14:tracePt t="49860" x="7375525" y="5303838"/>
          <p14:tracePt t="49892" x="7358063" y="5268913"/>
          <p14:tracePt t="49894" x="7331075" y="5205413"/>
          <p14:tracePt t="49926" x="7313613" y="5170488"/>
          <p14:tracePt t="49944" x="7277100" y="5126038"/>
          <p14:tracePt t="49960" x="7269163" y="5108575"/>
          <p14:tracePt t="49992" x="7215188" y="5054600"/>
          <p14:tracePt t="50007" x="7170738" y="5010150"/>
          <p14:tracePt t="50019" x="7153275" y="4991100"/>
          <p14:tracePt t="50038" x="7108825" y="4946650"/>
          <p14:tracePt t="50050" x="7081838" y="4929188"/>
          <p14:tracePt t="50071" x="7018338" y="4902200"/>
          <p14:tracePt t="50096" x="6991350" y="4902200"/>
          <p14:tracePt t="50128" x="6919913" y="4884738"/>
          <p14:tracePt t="50131" x="6858000" y="4875213"/>
          <p14:tracePt t="50145" x="6831013" y="4875213"/>
          <p14:tracePt t="50163" x="6777038" y="4875213"/>
          <p14:tracePt t="50178" x="6751638" y="4875213"/>
          <p14:tracePt t="50197" x="6680200" y="4875213"/>
          <p14:tracePt t="50211" x="6643688" y="4875213"/>
          <p14:tracePt t="50228" x="6581775" y="4884738"/>
          <p14:tracePt t="50245" x="6562725" y="4894263"/>
          <p14:tracePt t="50262" x="6491288" y="4902200"/>
          <p14:tracePt t="50278" x="6465888" y="4919663"/>
          <p14:tracePt t="50295" x="6419850" y="4938713"/>
          <p14:tracePt t="50312" x="6402388" y="4946650"/>
          <p14:tracePt t="50329" x="6348413" y="4983163"/>
          <p14:tracePt t="50347" x="6323013" y="4983163"/>
          <p14:tracePt t="50362" x="6313488" y="5000625"/>
          <p14:tracePt t="50379" x="6296025" y="5010150"/>
          <p14:tracePt t="50395" x="6269038" y="5037138"/>
          <p14:tracePt t="50426" x="6259513" y="5045075"/>
          <p14:tracePt t="50444" x="6251575" y="5062538"/>
          <p14:tracePt t="50463" x="6232525" y="5072063"/>
          <p14:tracePt t="50476" x="6232525" y="5081588"/>
          <p14:tracePt t="50494" x="6224588" y="5089525"/>
          <p14:tracePt t="50507" x="6224588" y="5099050"/>
          <p14:tracePt t="50537" x="6224588" y="5108575"/>
          <p14:tracePt t="50599" x="6224588" y="5116513"/>
          <p14:tracePt t="50665" x="6224588" y="5126038"/>
          <p14:tracePt t="51120" x="6224588" y="5133975"/>
          <p14:tracePt t="52634" x="6232525" y="5133975"/>
          <p14:tracePt t="53093" x="6242050" y="5133975"/>
          <p14:tracePt t="53103" x="6251575" y="5133975"/>
          <p14:tracePt t="53148" x="6259513" y="5133975"/>
          <p14:tracePt t="53196" x="6276975" y="5126038"/>
          <p14:tracePt t="53229" x="6303963" y="5116513"/>
          <p14:tracePt t="53261" x="6323013" y="5108575"/>
          <p14:tracePt t="53291" x="6348413" y="5108575"/>
          <p14:tracePt t="53303" x="6357938" y="5108575"/>
          <p14:tracePt t="53323" x="6375400" y="5099050"/>
          <p14:tracePt t="53335" x="6384925" y="5099050"/>
          <p14:tracePt t="53359" x="6402388" y="5089525"/>
          <p14:tracePt t="53368" x="6411913" y="5089525"/>
          <p14:tracePt t="53385" x="6446838" y="5072063"/>
          <p14:tracePt t="53415" x="6465888" y="5072063"/>
          <p14:tracePt t="53435" x="6483350" y="5062538"/>
          <p14:tracePt t="53462" x="6510338" y="5054600"/>
          <p14:tracePt t="53481" x="6518275" y="5045075"/>
          <p14:tracePt t="53508" x="6527800" y="5045075"/>
          <p14:tracePt t="53528" x="6545263" y="5037138"/>
          <p14:tracePt t="53557" x="6562725" y="5037138"/>
          <p14:tracePt t="53634" x="6562725" y="5027613"/>
          <p14:tracePt t="53811" x="6572250" y="5018088"/>
          <p14:tracePt t="54125" x="6572250" y="5010150"/>
          <p14:tracePt t="54313" x="6572250" y="5000625"/>
          <p14:tracePt t="54499" x="6581775" y="5000625"/>
          <p14:tracePt t="56642" x="6589713" y="5000625"/>
          <p14:tracePt t="56735" x="6608763" y="4991100"/>
          <p14:tracePt t="56762" x="6626225" y="4983163"/>
          <p14:tracePt t="56775" x="6634163" y="4983163"/>
          <p14:tracePt t="56787" x="6643688" y="4973638"/>
          <p14:tracePt t="56801" x="6661150" y="4973638"/>
          <p14:tracePt t="56811" x="6670675" y="4965700"/>
          <p14:tracePt t="56830" x="6697663" y="4965700"/>
          <p14:tracePt t="56842" x="6715125" y="4956175"/>
          <p14:tracePt t="56862" x="6751638" y="4946650"/>
          <p14:tracePt t="56875" x="6759575" y="4938713"/>
          <p14:tracePt t="56893" x="6813550" y="4929188"/>
          <p14:tracePt t="56905" x="6813550" y="4919663"/>
          <p14:tracePt t="56924" x="6848475" y="4902200"/>
          <p14:tracePt t="56951" x="6867525" y="4902200"/>
          <p14:tracePt t="56982" x="6929438" y="4875213"/>
          <p14:tracePt t="56986" x="6965950" y="4857750"/>
          <p14:tracePt t="57014" x="7000875" y="4822825"/>
          <p14:tracePt t="57033" x="7037388" y="4776788"/>
          <p14:tracePt t="57052" x="7081838" y="4724400"/>
          <p14:tracePt t="57090" x="7134225" y="4660900"/>
          <p14:tracePt t="57094" x="7153275" y="4633913"/>
          <p14:tracePt t="57114" x="7188200" y="4589463"/>
          <p14:tracePt t="57126" x="7197725" y="4581525"/>
          <p14:tracePt t="57145" x="7232650" y="4537075"/>
          <p14:tracePt t="57157" x="7242175" y="4518025"/>
          <p14:tracePt t="57177" x="7269163" y="4500563"/>
          <p14:tracePt t="57190" x="7277100" y="4483100"/>
          <p14:tracePt t="57209" x="7323138" y="4446588"/>
          <p14:tracePt t="57220" x="7331075" y="4429125"/>
          <p14:tracePt t="57239" x="7358063" y="4394200"/>
          <p14:tracePt t="57252" x="7367588" y="4375150"/>
          <p14:tracePt t="57270" x="7394575" y="4330700"/>
          <p14:tracePt t="57286" x="7402513" y="4313238"/>
          <p14:tracePt t="57303" x="7429500" y="4259263"/>
          <p14:tracePt t="57319" x="7439025" y="4241800"/>
          <p14:tracePt t="57336" x="7473950" y="4179888"/>
          <p14:tracePt t="57353" x="7483475" y="4160838"/>
          <p14:tracePt t="57369" x="7500938" y="4143375"/>
          <p14:tracePt t="57386" x="7510463" y="4125913"/>
          <p14:tracePt t="57403" x="7527925" y="4071938"/>
          <p14:tracePt t="57420" x="7545388" y="4044950"/>
          <p14:tracePt t="57452" x="7572375" y="3990975"/>
          <p14:tracePt t="57459" x="7599363" y="3938588"/>
          <p14:tracePt t="57486" x="7608888" y="3919538"/>
          <p14:tracePt t="57519" x="7626350" y="3884613"/>
          <p14:tracePt t="57523" x="7643813" y="3840163"/>
          <p14:tracePt t="57566" x="7653338" y="3803650"/>
          <p14:tracePt t="57587" x="7653338" y="3768725"/>
          <p14:tracePt t="57620" x="7670800" y="3741738"/>
          <p14:tracePt t="57643" x="7670800" y="3732213"/>
          <p14:tracePt t="57662" x="7670800" y="3714750"/>
          <p14:tracePt t="57694" x="7670800" y="3705225"/>
          <p14:tracePt t="57727" x="7670800" y="3697288"/>
          <p14:tracePt t="57754" x="7670800" y="3679825"/>
          <p14:tracePt t="57773" x="7670800" y="3670300"/>
          <p14:tracePt t="57785" x="7670800" y="3660775"/>
          <p14:tracePt t="57804" x="7661275" y="3633788"/>
          <p14:tracePt t="57821" x="7653338" y="3608388"/>
          <p14:tracePt t="57852" x="7634288" y="3562350"/>
          <p14:tracePt t="57867" x="7626350" y="3536950"/>
          <p14:tracePt t="57895" x="7599363" y="3509963"/>
          <p14:tracePt t="57921" x="7572375" y="3490913"/>
          <p14:tracePt t="57953" x="7518400" y="3446463"/>
          <p14:tracePt t="57960" x="7500938" y="3429000"/>
          <p14:tracePt t="57988" x="7456488" y="3402013"/>
          <p14:tracePt t="58019" x="7394575" y="3375025"/>
          <p14:tracePt t="58024" x="7367588" y="3357563"/>
          <p14:tracePt t="58055" x="7313613" y="3348038"/>
          <p14:tracePt t="58073" x="7296150" y="3340100"/>
          <p14:tracePt t="58100" x="7277100" y="3340100"/>
          <p14:tracePt t="58122" x="7232650" y="3330575"/>
          <p14:tracePt t="58154" x="7215188" y="3330575"/>
          <p14:tracePt t="58185" x="7180263" y="3330575"/>
          <p14:tracePt t="58196" x="7170738" y="3330575"/>
          <p14:tracePt t="58222" x="7153275" y="3330575"/>
          <p14:tracePt t="58273" x="7143750" y="3330575"/>
          <p14:tracePt t="59109" x="7143750" y="3322638"/>
          <p14:tracePt t="76689" x="7134225" y="3322638"/>
          <p14:tracePt t="76723" x="7134225" y="3313113"/>
          <p14:tracePt t="76847" x="7134225" y="3303588"/>
        </p14:tracePtLst>
      </p14:laserTraceLst>
    </p:ext>
  </p:extLs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1447800"/>
            <a:ext cx="54864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How to determine methods to be broadcast?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2785260"/>
            <a:ext cx="54864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How to find corresponding replicas?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55261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820"/>
    </mc:Choice>
    <mc:Fallback xmlns="">
      <p:transition spd="slow" advTm="368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</p:bldLst>
  </p:timing>
  <p:extLst>
    <p:ext uri="{3A86A75C-4F4B-4683-9AE1-C65F6400EC91}">
      <p14:laserTraceLst xmlns:p14="http://schemas.microsoft.com/office/powerpoint/2010/main">
        <p14:tracePtLst>
          <p14:tracePt t="10143" x="7116763" y="3295650"/>
          <p14:tracePt t="10170" x="7045325" y="3251200"/>
          <p14:tracePt t="10182" x="6983413" y="3214688"/>
          <p14:tracePt t="10197" x="6929438" y="3187700"/>
          <p14:tracePt t="10228" x="6796088" y="3108325"/>
          <p14:tracePt t="10238" x="6777038" y="3098800"/>
          <p14:tracePt t="10264" x="6697663" y="3071813"/>
          <p14:tracePt t="10295" x="6446838" y="2965450"/>
          <p14:tracePt t="10301" x="6367463" y="2928938"/>
          <p14:tracePt t="10331" x="6153150" y="2840038"/>
          <p14:tracePt t="10361" x="5991225" y="2768600"/>
          <p14:tracePt t="10365" x="5813425" y="2697163"/>
          <p14:tracePt t="10397" x="5599113" y="2616200"/>
          <p14:tracePt t="10415" x="5429250" y="2544763"/>
          <p14:tracePt t="10431" x="5330825" y="2517775"/>
          <p14:tracePt t="10463" x="4768850" y="2322513"/>
          <p14:tracePt t="10477" x="4295775" y="2187575"/>
          <p14:tracePt t="10498" x="4143375" y="2143125"/>
          <p14:tracePt t="10530" x="3867150" y="2044700"/>
          <p14:tracePt t="10539" x="3633788" y="1990725"/>
          <p14:tracePt t="10565" x="3608388" y="1973263"/>
          <p14:tracePt t="10595" x="3490913" y="1955800"/>
          <p14:tracePt t="10602" x="3375025" y="1946275"/>
          <p14:tracePt t="10632" x="3303588" y="1938338"/>
          <p14:tracePt t="10809" x="3313113" y="1928813"/>
          <p14:tracePt t="10820" x="3340100" y="1919288"/>
          <p14:tracePt t="10833" x="3348038" y="1911350"/>
          <p14:tracePt t="10864" x="3375025" y="1911350"/>
          <p14:tracePt t="10866" x="3384550" y="1911350"/>
          <p14:tracePt t="10898" x="3429000" y="1901825"/>
          <p14:tracePt t="10918" x="3455988" y="1901825"/>
          <p14:tracePt t="10933" x="3473450" y="1901825"/>
          <p14:tracePt t="10964" x="3517900" y="1901825"/>
          <p14:tracePt t="10968" x="3562350" y="1911350"/>
          <p14:tracePt t="10999" x="3616325" y="1928813"/>
          <p14:tracePt t="11010" x="3660775" y="1938338"/>
          <p14:tracePt t="11033" x="3679825" y="1938338"/>
          <p14:tracePt t="11064" x="3732213" y="1946275"/>
          <p14:tracePt t="11075" x="3857625" y="1973263"/>
          <p14:tracePt t="11100" x="3875088" y="1973263"/>
          <p14:tracePt t="11131" x="3946525" y="1982788"/>
          <p14:tracePt t="11138" x="3990975" y="1990725"/>
          <p14:tracePt t="11167" x="4017963" y="2000250"/>
          <p14:tracePt t="11198" x="4098925" y="2017713"/>
          <p14:tracePt t="11201" x="4152900" y="2027238"/>
          <p14:tracePt t="11232" x="4214813" y="2036763"/>
          <p14:tracePt t="11243" x="4251325" y="2036763"/>
          <p14:tracePt t="11268" x="4313238" y="2044700"/>
          <p14:tracePt t="11299" x="4357688" y="2054225"/>
          <p14:tracePt t="11306" x="4375150" y="2054225"/>
          <p14:tracePt t="11334" x="4402138" y="2062163"/>
          <p14:tracePt t="11366" x="4429125" y="2062163"/>
          <p14:tracePt t="11390" x="4446588" y="2062163"/>
          <p14:tracePt t="11564" x="4456113" y="2062163"/>
          <p14:tracePt t="12032" x="4465638" y="2062163"/>
          <p14:tracePt t="12052" x="4510088" y="2062163"/>
          <p14:tracePt t="12065" x="4527550" y="2071688"/>
          <p14:tracePt t="12078" x="4554538" y="2081213"/>
          <p14:tracePt t="12104" x="4608513" y="2089150"/>
          <p14:tracePt t="12134" x="4705350" y="2098675"/>
          <p14:tracePt t="12145" x="4741863" y="2108200"/>
          <p14:tracePt t="12172" x="4867275" y="2125663"/>
          <p14:tracePt t="12204" x="5018088" y="2152650"/>
          <p14:tracePt t="12221" x="5133975" y="2179638"/>
          <p14:tracePt t="12237" x="5170488" y="2179638"/>
          <p14:tracePt t="12268" x="5322888" y="2205038"/>
          <p14:tracePt t="12284" x="5394325" y="2214563"/>
          <p14:tracePt t="12304" x="5419725" y="2224088"/>
          <p14:tracePt t="12335" x="5500688" y="2232025"/>
          <p14:tracePt t="12348" x="5572125" y="2241550"/>
          <p14:tracePt t="12371" x="5599113" y="2241550"/>
          <p14:tracePt t="12402" x="5688013" y="2259013"/>
          <p14:tracePt t="12410" x="5751513" y="2268538"/>
          <p14:tracePt t="12438" x="5759450" y="2268538"/>
          <p14:tracePt t="12468" x="5830888" y="2295525"/>
          <p14:tracePt t="12473" x="5884863" y="2312988"/>
          <p14:tracePt t="12510" x="5946775" y="2330450"/>
          <p14:tracePt t="12581" x="5973763" y="2330450"/>
          <p14:tracePt t="12600" x="5983288" y="2330450"/>
          <p14:tracePt t="12674" x="5991225" y="2330450"/>
          <p14:tracePt t="12753" x="6000750" y="2330450"/>
          <p14:tracePt t="13672" x="6000750" y="2339975"/>
        </p14:tracePtLst>
      </p14:laserTraceLst>
    </p:ext>
  </p:extLs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ounded Rectangle 66"/>
          <p:cNvSpPr/>
          <p:nvPr/>
        </p:nvSpPr>
        <p:spPr>
          <a:xfrm>
            <a:off x="152400" y="3886200"/>
            <a:ext cx="8458200" cy="2286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Replicas?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52400" y="990601"/>
            <a:ext cx="8458200" cy="2286000"/>
          </a:xfrm>
          <a:prstGeom prst="roundRect">
            <a:avLst>
              <a:gd name="adj" fmla="val 16667"/>
            </a:avLst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  <p:sp>
        <p:nvSpPr>
          <p:cNvPr id="19" name="Picture 17"/>
          <p:cNvSpPr/>
          <p:nvPr/>
        </p:nvSpPr>
        <p:spPr>
          <a:xfrm>
            <a:off x="2744030" y="1143000"/>
            <a:ext cx="2666170" cy="1142261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Replica</a:t>
            </a:r>
            <a:endParaRPr lang="en-US" sz="2000" dirty="0"/>
          </a:p>
        </p:txBody>
      </p:sp>
      <p:sp>
        <p:nvSpPr>
          <p:cNvPr id="48" name="Rounded Rectangle 47"/>
          <p:cNvSpPr/>
          <p:nvPr/>
        </p:nvSpPr>
        <p:spPr>
          <a:xfrm>
            <a:off x="2743200" y="2286000"/>
            <a:ext cx="2667000" cy="6858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Collaboration-aware Proxies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5334000" y="4267200"/>
            <a:ext cx="1067630" cy="76199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Rounded Rectangle 56"/>
          <p:cNvSpPr/>
          <p:nvPr/>
        </p:nvSpPr>
        <p:spPr>
          <a:xfrm>
            <a:off x="2743200" y="4038600"/>
            <a:ext cx="2667000" cy="685800"/>
          </a:xfrm>
          <a:prstGeom prst="roundRect">
            <a:avLst>
              <a:gd name="adj" fmla="val 16667"/>
            </a:avLst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Collaboration-aware Proxies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 rot="16200000" flipH="1">
            <a:off x="3429789" y="3504411"/>
            <a:ext cx="1065224" cy="2"/>
          </a:xfrm>
          <a:prstGeom prst="straightConnector1">
            <a:avLst/>
          </a:prstGeom>
          <a:ln>
            <a:headEnd type="triangle" w="med" len="med"/>
            <a:tailEnd type="triangle" w="med" len="med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/>
          <p:nvPr/>
        </p:nvCxnSpPr>
        <p:spPr>
          <a:xfrm>
            <a:off x="5715000" y="990600"/>
            <a:ext cx="1066800" cy="4351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410200" y="1425715"/>
            <a:ext cx="31242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800" b="1" dirty="0" smtClean="0"/>
              <a:t>void</a:t>
            </a:r>
            <a:r>
              <a:rPr lang="en-US" sz="1800" dirty="0" smtClean="0"/>
              <a:t> </a:t>
            </a:r>
            <a:r>
              <a:rPr lang="en-US" sz="1800" dirty="0" err="1" smtClean="0"/>
              <a:t>setTicketPrice</a:t>
            </a:r>
            <a:r>
              <a:rPr lang="en-US" sz="1800" dirty="0" smtClean="0"/>
              <a:t> </a:t>
            </a:r>
            <a:r>
              <a:rPr lang="en-US" sz="1800" dirty="0"/>
              <a:t>(float)</a:t>
            </a:r>
          </a:p>
        </p:txBody>
      </p:sp>
      <p:cxnSp>
        <p:nvCxnSpPr>
          <p:cNvPr id="26" name="Straight Arrow Connector 25"/>
          <p:cNvCxnSpPr/>
          <p:nvPr/>
        </p:nvCxnSpPr>
        <p:spPr>
          <a:xfrm rot="10800000" flipV="1">
            <a:off x="1981200" y="4419600"/>
            <a:ext cx="723900" cy="6088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52400" y="1428751"/>
            <a:ext cx="2590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800" dirty="0"/>
              <a:t>float </a:t>
            </a:r>
            <a:r>
              <a:rPr lang="en-US" sz="1800" dirty="0" err="1"/>
              <a:t>getTicketPrice</a:t>
            </a:r>
            <a:r>
              <a:rPr lang="en-US" sz="1800" dirty="0"/>
              <a:t> ()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1981199" y="990600"/>
            <a:ext cx="723901" cy="43815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Multiply 31"/>
          <p:cNvSpPr/>
          <p:nvPr/>
        </p:nvSpPr>
        <p:spPr>
          <a:xfrm>
            <a:off x="2133600" y="4572000"/>
            <a:ext cx="381000" cy="304800"/>
          </a:xfrm>
          <a:prstGeom prst="mathMultiply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Picture 17"/>
          <p:cNvSpPr/>
          <p:nvPr/>
        </p:nvSpPr>
        <p:spPr>
          <a:xfrm>
            <a:off x="2743200" y="4724400"/>
            <a:ext cx="2666170" cy="1142261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 smtClean="0"/>
              <a:t>Replica</a:t>
            </a:r>
            <a:endParaRPr 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5409370" y="5005065"/>
            <a:ext cx="31242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800" b="1" dirty="0" smtClean="0"/>
              <a:t>void</a:t>
            </a:r>
            <a:r>
              <a:rPr lang="en-US" sz="1800" dirty="0" smtClean="0"/>
              <a:t> </a:t>
            </a:r>
            <a:r>
              <a:rPr lang="en-US" sz="1800" dirty="0" err="1" smtClean="0"/>
              <a:t>setTicketPrice</a:t>
            </a:r>
            <a:r>
              <a:rPr lang="en-US" sz="1800" dirty="0" smtClean="0"/>
              <a:t> </a:t>
            </a:r>
            <a:r>
              <a:rPr lang="en-US" sz="1800" dirty="0"/>
              <a:t>(float)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2400" y="5005065"/>
            <a:ext cx="2590800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ctr" fontAlgn="auto">
              <a:spcBef>
                <a:spcPts val="0"/>
              </a:spcBef>
              <a:spcAft>
                <a:spcPts val="0"/>
              </a:spcAft>
              <a:defRPr sz="2000"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800" dirty="0"/>
              <a:t>float </a:t>
            </a:r>
            <a:r>
              <a:rPr lang="en-US" sz="1800" dirty="0" err="1"/>
              <a:t>getTicketPrice</a:t>
            </a:r>
            <a:r>
              <a:rPr lang="en-US" sz="1800" dirty="0"/>
              <a:t> ()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457200" y="3200400"/>
            <a:ext cx="2743200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How are corresponding </a:t>
            </a:r>
            <a:r>
              <a:rPr lang="en-US" dirty="0" smtClean="0"/>
              <a:t>replicas found</a:t>
            </a:r>
            <a:r>
              <a:rPr lang="en-US" dirty="0"/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69835" y="2225135"/>
            <a:ext cx="2743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Assume model classes are singletons.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489713" y="2958405"/>
            <a:ext cx="27432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Assume replica programs instantiate the same sequence of objects.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516217" y="3932051"/>
            <a:ext cx="2716696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Replicated shared window systems assumes same sequence of windows.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516217" y="4927928"/>
            <a:ext cx="2743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Can use names of Java windows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5552660" y="5756189"/>
            <a:ext cx="27432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 smtClean="0"/>
              <a:t>Register and lookup of names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2719544"/>
      </p:ext>
    </p:extLst>
  </p:cSld>
  <p:clrMapOvr>
    <a:masterClrMapping/>
  </p:clrMapOvr>
  <p:transition advTm="66455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0" grpId="0" animBg="1"/>
      <p:bldP spid="31" grpId="0" animBg="1"/>
      <p:bldP spid="33" grpId="0" animBg="1"/>
      <p:bldP spid="34" grpId="0" animBg="1"/>
      <p:bldP spid="24" grpId="0" animBg="1"/>
      <p:bldP spid="29" grpId="0" animBg="1"/>
    </p:bldLst>
  </p:timing>
  <p:extLst>
    <p:ext uri="{3A86A75C-4F4B-4683-9AE1-C65F6400EC91}">
      <p14:laserTraceLst xmlns:p14="http://schemas.microsoft.com/office/powerpoint/2010/main">
        <p14:tracePtLst>
          <p14:tracePt t="2121" x="6010275" y="2339975"/>
          <p14:tracePt t="2152" x="6062663" y="2330450"/>
          <p14:tracePt t="2181" x="6143625" y="2322513"/>
          <p14:tracePt t="2193" x="6197600" y="2322513"/>
          <p14:tracePt t="2211" x="6303963" y="2312988"/>
          <p14:tracePt t="2226" x="6323013" y="2303463"/>
          <p14:tracePt t="2243" x="6357938" y="2303463"/>
          <p14:tracePt t="2261" x="6456363" y="2295525"/>
          <p14:tracePt t="2278" x="6500813" y="2276475"/>
          <p14:tracePt t="2293" x="6527800" y="2268538"/>
          <p14:tracePt t="2312" x="6581775" y="2241550"/>
          <p14:tracePt t="2326" x="6626225" y="2224088"/>
          <p14:tracePt t="2343" x="6724650" y="2187575"/>
          <p14:tracePt t="2360" x="6769100" y="2160588"/>
          <p14:tracePt t="2377" x="6848475" y="2116138"/>
          <p14:tracePt t="2393" x="6875463" y="2108200"/>
          <p14:tracePt t="2468" x="6875463" y="2081213"/>
          <p14:tracePt t="2495" x="6867525" y="2062163"/>
          <p14:tracePt t="2500" x="6867525" y="2054225"/>
          <p14:tracePt t="2512" x="6858000" y="2036763"/>
          <p14:tracePt t="2531" x="6848475" y="2027238"/>
          <p14:tracePt t="2544" x="6848475" y="2017713"/>
          <p14:tracePt t="2654" x="6858000" y="2000250"/>
          <p14:tracePt t="2685" x="6858000" y="1990725"/>
          <p14:tracePt t="2987" x="6867525" y="1990725"/>
          <p14:tracePt t="4276" x="6867525" y="2000250"/>
          <p14:tracePt t="4308" x="6867525" y="2027238"/>
          <p14:tracePt t="4319" x="6867525" y="2036763"/>
          <p14:tracePt t="4338" x="6867525" y="2071688"/>
          <p14:tracePt t="4351" x="6867525" y="2098675"/>
          <p14:tracePt t="4370" x="6867525" y="2160588"/>
          <p14:tracePt t="4381" x="6867525" y="2179638"/>
          <p14:tracePt t="4401" x="6867525" y="2259013"/>
          <p14:tracePt t="4420" x="6884988" y="2366963"/>
          <p14:tracePt t="4433" x="6894513" y="2401888"/>
          <p14:tracePt t="4451" x="6902450" y="2473325"/>
          <p14:tracePt t="4463" x="6911975" y="2500313"/>
          <p14:tracePt t="4482" x="6919913" y="2581275"/>
          <p14:tracePt t="4494" x="6919913" y="2608263"/>
          <p14:tracePt t="4513" x="6919913" y="2670175"/>
          <p14:tracePt t="4526" x="6919913" y="2697163"/>
          <p14:tracePt t="4544" x="6919913" y="2759075"/>
          <p14:tracePt t="4555" x="6919913" y="2786063"/>
          <p14:tracePt t="4574" x="6919913" y="2840038"/>
          <p14:tracePt t="4586" x="6919913" y="2867025"/>
          <p14:tracePt t="4606" x="6919913" y="2919413"/>
          <p14:tracePt t="4618" x="6919913" y="2982913"/>
          <p14:tracePt t="4636" x="6929438" y="3081338"/>
          <p14:tracePt t="4651" x="6929438" y="3108325"/>
          <p14:tracePt t="4669" x="6929438" y="3179763"/>
          <p14:tracePt t="4684" x="6929438" y="3214688"/>
          <p14:tracePt t="4702" x="6929438" y="3251200"/>
          <p14:tracePt t="4718" x="6929438" y="3276600"/>
          <p14:tracePt t="4735" x="6929438" y="3375025"/>
          <p14:tracePt t="4752" x="6929438" y="3402013"/>
          <p14:tracePt t="4768" x="6929438" y="3473450"/>
          <p14:tracePt t="4785" x="6929438" y="3509963"/>
          <p14:tracePt t="4801" x="6929438" y="3581400"/>
          <p14:tracePt t="4818" x="6929438" y="3633788"/>
          <p14:tracePt t="4835" x="6929438" y="3714750"/>
          <p14:tracePt t="4852" x="6929438" y="3741738"/>
          <p14:tracePt t="4868" x="6919913" y="3803650"/>
          <p14:tracePt t="4885" x="6919913" y="3830638"/>
          <p14:tracePt t="4902" x="6911975" y="3946525"/>
          <p14:tracePt t="4921" x="6902450" y="4037013"/>
          <p14:tracePt t="4935" x="6902450" y="4071938"/>
          <p14:tracePt t="4952" x="6894513" y="4160838"/>
          <p14:tracePt t="4969" x="6894513" y="4187825"/>
          <p14:tracePt t="4986" x="6884988" y="4268788"/>
          <p14:tracePt t="5002" x="6884988" y="4322763"/>
          <p14:tracePt t="5029" x="6875463" y="4340225"/>
          <p14:tracePt t="5048" x="6867525" y="4419600"/>
          <p14:tracePt t="5060" x="6867525" y="4446588"/>
          <p14:tracePt t="5079" x="6858000" y="4500563"/>
          <p14:tracePt t="5091" x="6858000" y="4545013"/>
          <p14:tracePt t="5111" x="6848475" y="4608513"/>
          <p14:tracePt t="5123" x="6840538" y="4633913"/>
          <p14:tracePt t="5142" x="6840538" y="4697413"/>
          <p14:tracePt t="5154" x="6840538" y="4714875"/>
          <p14:tracePt t="5173" x="6831013" y="4768850"/>
          <p14:tracePt t="5186" x="6831013" y="4795838"/>
          <p14:tracePt t="5204" x="6831013" y="4822825"/>
          <p14:tracePt t="5220" x="6823075" y="4848225"/>
          <p14:tracePt t="5236" x="6823075" y="4919663"/>
          <p14:tracePt t="5253" x="6823075" y="4946650"/>
          <p14:tracePt t="5270" x="6813550" y="4973638"/>
          <p14:tracePt t="5286" x="6813550" y="4991100"/>
          <p14:tracePt t="5303" x="6813550" y="5037138"/>
          <p14:tracePt t="5320" x="6813550" y="5045075"/>
          <p14:tracePt t="5337" x="6813550" y="5099050"/>
          <p14:tracePt t="5353" x="6813550" y="5108575"/>
          <p14:tracePt t="5370" x="6813550" y="5143500"/>
          <p14:tracePt t="5387" x="6813550" y="5160963"/>
          <p14:tracePt t="5404" x="6813550" y="5214938"/>
          <p14:tracePt t="5423" x="6813550" y="5232400"/>
          <p14:tracePt t="5441" x="6813550" y="5251450"/>
          <p14:tracePt t="5454" x="6813550" y="5268913"/>
          <p14:tracePt t="5472" x="6813550" y="5286375"/>
          <p14:tracePt t="5487" x="6813550" y="5295900"/>
          <p14:tracePt t="5504" x="6813550" y="5303838"/>
          <p14:tracePt t="5521" x="6813550" y="5322888"/>
          <p14:tracePt t="5537" x="6813550" y="5330825"/>
          <p14:tracePt t="5561" x="6813550" y="5348288"/>
          <p14:tracePt t="5580" x="6813550" y="5375275"/>
          <p14:tracePt t="5593" x="6813550" y="5384800"/>
          <p14:tracePt t="5612" x="6813550" y="5411788"/>
          <p14:tracePt t="5625" x="6813550" y="5419725"/>
          <p14:tracePt t="5644" x="6813550" y="5429250"/>
          <p14:tracePt t="5674" x="6813550" y="5438775"/>
          <p14:tracePt t="5686" x="6813550" y="5446713"/>
          <p14:tracePt t="6271" x="6804025" y="5446713"/>
          <p14:tracePt t="6983" x="6796088" y="5446713"/>
          <p14:tracePt t="7110" x="6786563" y="5438775"/>
          <p14:tracePt t="7120" x="6777038" y="5438775"/>
          <p14:tracePt t="7140" x="6769100" y="5411788"/>
          <p14:tracePt t="7153" x="6759575" y="5394325"/>
          <p14:tracePt t="7173" x="6751638" y="5367338"/>
          <p14:tracePt t="7197" x="6732588" y="5357813"/>
          <p14:tracePt t="7210" x="6705600" y="5313363"/>
          <p14:tracePt t="7227" x="6705600" y="5303838"/>
          <p14:tracePt t="7243" x="6688138" y="5286375"/>
          <p14:tracePt t="7261" x="6634163" y="5197475"/>
          <p14:tracePt t="7279" x="6599238" y="5133975"/>
          <p14:tracePt t="7293" x="6572250" y="5089525"/>
          <p14:tracePt t="7312" x="6473825" y="4956175"/>
          <p14:tracePt t="7327" x="6438900" y="4911725"/>
          <p14:tracePt t="7344" x="6367463" y="4795838"/>
          <p14:tracePt t="7360" x="6340475" y="4751388"/>
          <p14:tracePt t="7377" x="6269038" y="4643438"/>
          <p14:tracePt t="7394" x="6242050" y="4616450"/>
          <p14:tracePt t="7413" x="6205538" y="4572000"/>
          <p14:tracePt t="7427" x="6188075" y="4527550"/>
          <p14:tracePt t="7444" x="6161088" y="4483100"/>
          <p14:tracePt t="7461" x="6126163" y="4438650"/>
          <p14:tracePt t="7477" x="6072188" y="4357688"/>
          <p14:tracePt t="7504" x="5991225" y="4241800"/>
          <p14:tracePt t="7513" x="5965825" y="4205288"/>
          <p14:tracePt t="7532" x="5911850" y="4152900"/>
          <p14:tracePt t="7544" x="5894388" y="4116388"/>
          <p14:tracePt t="7563" x="5840413" y="4054475"/>
          <p14:tracePt t="7578" x="5822950" y="4037013"/>
          <p14:tracePt t="7594" x="5759450" y="3946525"/>
          <p14:tracePt t="7612" x="5751513" y="3929063"/>
          <p14:tracePt t="7628" x="5705475" y="3867150"/>
          <p14:tracePt t="7645" x="5688013" y="3848100"/>
          <p14:tracePt t="7663" x="5670550" y="3795713"/>
          <p14:tracePt t="7678" x="5653088" y="3768725"/>
          <p14:tracePt t="7695" x="5616575" y="3714750"/>
          <p14:tracePt t="7712" x="5608638" y="3687763"/>
          <p14:tracePt t="7728" x="5572125" y="3633788"/>
          <p14:tracePt t="7745" x="5554663" y="3616325"/>
          <p14:tracePt t="7763" x="5500688" y="3536950"/>
          <p14:tracePt t="7779" x="5483225" y="3490913"/>
          <p14:tracePt t="7796" x="5394325" y="3348038"/>
          <p14:tracePt t="7814" x="5340350" y="3259138"/>
          <p14:tracePt t="7829" x="5330825" y="3224213"/>
          <p14:tracePt t="7845" x="5276850" y="3143250"/>
          <p14:tracePt t="7862" x="5259388" y="3108325"/>
          <p14:tracePt t="7879" x="5224463" y="3027363"/>
          <p14:tracePt t="7895" x="5197475" y="2982913"/>
          <p14:tracePt t="7913" x="5160963" y="2911475"/>
          <p14:tracePt t="7929" x="5143500" y="2874963"/>
          <p14:tracePt t="7946" x="5108575" y="2795588"/>
          <p14:tracePt t="7963" x="5062538" y="2724150"/>
          <p14:tracePt t="7979" x="5054600" y="2687638"/>
          <p14:tracePt t="7996" x="5045075" y="2660650"/>
          <p14:tracePt t="8013" x="5010150" y="2598738"/>
          <p14:tracePt t="8029" x="5000625" y="2581275"/>
          <p14:tracePt t="8046" x="4973638" y="2536825"/>
          <p14:tracePt t="8064" x="4929188" y="2446338"/>
          <p14:tracePt t="8083" x="4911725" y="2401888"/>
          <p14:tracePt t="8096" x="4902200" y="2384425"/>
          <p14:tracePt t="8114" x="4875213" y="2322513"/>
          <p14:tracePt t="8130" x="4867275" y="2303463"/>
          <p14:tracePt t="8147" x="4840288" y="2251075"/>
          <p14:tracePt t="8163" x="4830763" y="2232025"/>
          <p14:tracePt t="8180" x="4803775" y="2170113"/>
          <p14:tracePt t="8221" x="4786313" y="2152650"/>
          <p14:tracePt t="8240" x="4786313" y="2133600"/>
          <p14:tracePt t="8251" x="4776788" y="2108200"/>
          <p14:tracePt t="8270" x="4768850" y="2089150"/>
          <p14:tracePt t="8283" x="4759325" y="2081213"/>
          <p14:tracePt t="8303" x="4759325" y="2027238"/>
          <p14:tracePt t="8315" x="4751388" y="2017713"/>
          <p14:tracePt t="8333" x="4741863" y="1990725"/>
          <p14:tracePt t="8345" x="4732338" y="1982788"/>
          <p14:tracePt t="8364" x="4732338" y="1938338"/>
          <p14:tracePt t="8376" x="4724400" y="1928813"/>
          <p14:tracePt t="8396" x="4714875" y="1893888"/>
          <p14:tracePt t="8429" x="4697413" y="1822450"/>
          <p14:tracePt t="8441" x="4687888" y="1812925"/>
          <p14:tracePt t="8461" x="4679950" y="1785938"/>
          <p14:tracePt t="8473" x="4679950" y="1768475"/>
          <p14:tracePt t="8492" x="4670425" y="1724025"/>
          <p14:tracePt t="8504" x="4660900" y="1714500"/>
          <p14:tracePt t="8523" x="4643438" y="1679575"/>
          <p14:tracePt t="8536" x="4643438" y="1670050"/>
          <p14:tracePt t="8555" x="4643438" y="1652588"/>
          <p14:tracePt t="8566" x="4643438" y="1643063"/>
          <p14:tracePt t="8585" x="4633913" y="1633538"/>
          <p14:tracePt t="8598" x="4633913" y="1616075"/>
          <p14:tracePt t="8616" x="4625975" y="1598613"/>
          <p14:tracePt t="8633" x="4625975" y="1589088"/>
          <p14:tracePt t="8648" x="4608513" y="1581150"/>
          <p14:tracePt t="8677" x="4608513" y="1571625"/>
          <p14:tracePt t="8823" x="4608513" y="1562100"/>
          <p14:tracePt t="8847" x="4598988" y="1562100"/>
          <p14:tracePt t="8867" x="4589463" y="1562100"/>
          <p14:tracePt t="8900" x="4581525" y="1562100"/>
          <p14:tracePt t="8947" x="4572000" y="1554163"/>
          <p14:tracePt t="9030" x="4562475" y="1554163"/>
          <p14:tracePt t="10945" x="4562475" y="1571625"/>
          <p14:tracePt t="10957" x="4554538" y="1571625"/>
          <p14:tracePt t="10976" x="4554538" y="1598613"/>
          <p14:tracePt t="10996" x="4554538" y="1616075"/>
          <p14:tracePt t="11007" x="4554538" y="1660525"/>
          <p14:tracePt t="11018" x="4554538" y="1679575"/>
          <p14:tracePt t="11039" x="4554538" y="1741488"/>
          <p14:tracePt t="11050" x="4554538" y="1776413"/>
          <p14:tracePt t="11070" x="4554538" y="1866900"/>
          <p14:tracePt t="11082" x="4554538" y="1901825"/>
          <p14:tracePt t="11101" x="4554538" y="1965325"/>
          <p14:tracePt t="11114" x="4545013" y="2000250"/>
          <p14:tracePt t="11132" x="4545013" y="2071688"/>
          <p14:tracePt t="11145" x="4537075" y="2098675"/>
          <p14:tracePt t="11165" x="4537075" y="2214563"/>
          <p14:tracePt t="11176" x="4527550" y="2259013"/>
          <p14:tracePt t="11196" x="4527550" y="2384425"/>
          <p14:tracePt t="11208" x="4518025" y="2446338"/>
          <p14:tracePt t="11226" x="4518025" y="2554288"/>
          <p14:tracePt t="11240" x="4510088" y="2608263"/>
          <p14:tracePt t="11258" x="4510088" y="2714625"/>
          <p14:tracePt t="11274" x="4500563" y="2768600"/>
          <p14:tracePt t="11291" x="4491038" y="2919413"/>
          <p14:tracePt t="11307" x="4491038" y="2965450"/>
          <p14:tracePt t="11324" x="4483100" y="3098800"/>
          <p14:tracePt t="11341" x="4473575" y="3133725"/>
          <p14:tracePt t="11359" x="4473575" y="3170238"/>
          <p14:tracePt t="11374" x="4473575" y="3251200"/>
          <p14:tracePt t="11391" x="4473575" y="3303588"/>
          <p14:tracePt t="11408" x="4465638" y="3357563"/>
          <p14:tracePt t="11424" x="4465638" y="3490913"/>
          <p14:tracePt t="11441" x="4465638" y="3517900"/>
          <p14:tracePt t="11458" x="4465638" y="3660775"/>
          <p14:tracePt t="11477" x="4465638" y="3768725"/>
          <p14:tracePt t="11496" x="4465638" y="3857625"/>
          <p14:tracePt t="11509" x="4473575" y="3894138"/>
          <p14:tracePt t="11528" x="4473575" y="4000500"/>
          <p14:tracePt t="11541" x="4473575" y="4027488"/>
          <p14:tracePt t="11559" x="4483100" y="4108450"/>
          <p14:tracePt t="11575" x="4483100" y="4143375"/>
          <p14:tracePt t="11592" x="4483100" y="4241800"/>
          <p14:tracePt t="11608" x="4491038" y="4276725"/>
          <p14:tracePt t="11625" x="4500563" y="4375150"/>
          <p14:tracePt t="11642" x="4500563" y="4419600"/>
          <p14:tracePt t="11658" x="4510088" y="4491038"/>
          <p14:tracePt t="11675" x="4518025" y="4545013"/>
          <p14:tracePt t="11692" x="4527550" y="4643438"/>
          <p14:tracePt t="11709" x="4527550" y="4660900"/>
          <p14:tracePt t="11725" x="4545013" y="4724400"/>
          <p14:tracePt t="11742" x="4562475" y="4822825"/>
          <p14:tracePt t="11761" x="4572000" y="4902200"/>
          <p14:tracePt t="11776" x="4589463" y="4973638"/>
          <p14:tracePt t="11795" x="4625975" y="5116513"/>
          <p14:tracePt t="11809" x="4625975" y="5153025"/>
          <p14:tracePt t="11827" x="4660900" y="5224463"/>
          <p14:tracePt t="11843" x="4660900" y="5251450"/>
          <p14:tracePt t="11859" x="4670425" y="5268913"/>
          <p14:tracePt t="11885" x="4687888" y="5313363"/>
          <p14:tracePt t="11904" x="4705350" y="5367338"/>
          <p14:tracePt t="11930" x="4724400" y="5411788"/>
          <p14:tracePt t="11950" x="4724400" y="5419725"/>
          <p14:tracePt t="11984" x="4724400" y="5429250"/>
          <p14:tracePt t="12009" x="4724400" y="5438775"/>
          <p14:tracePt t="12059" x="4732338" y="5438775"/>
          <p14:tracePt t="75376" x="4724400" y="5438775"/>
          <p14:tracePt t="75422" x="4714875" y="5438775"/>
          <p14:tracePt t="75453" x="4705350" y="5438775"/>
          <p14:tracePt t="75581" x="4697413" y="5438775"/>
          <p14:tracePt t="75879" x="4687888" y="5438775"/>
          <p14:tracePt t="75898" x="4687888" y="5419725"/>
          <p14:tracePt t="75909" x="4687888" y="5402263"/>
          <p14:tracePt t="75942" x="4687888" y="5340350"/>
          <p14:tracePt t="75962" x="4697413" y="5286375"/>
          <p14:tracePt t="75994" x="4724400" y="5153025"/>
          <p14:tracePt t="76026" x="4751388" y="4965700"/>
          <p14:tracePt t="76036" x="4751388" y="4884738"/>
          <p14:tracePt t="76068" x="4759325" y="4562475"/>
          <p14:tracePt t="76096" x="4759325" y="4537075"/>
          <p14:tracePt t="76128" x="4751388" y="4367213"/>
          <p14:tracePt t="76162" x="4751388" y="4081463"/>
          <p14:tracePt t="76180" x="4751388" y="4017963"/>
          <p14:tracePt t="76212" x="4751388" y="3919538"/>
          <p14:tracePt t="76230" x="4751388" y="3857625"/>
          <p14:tracePt t="76261" x="4751388" y="3536950"/>
          <p14:tracePt t="76293" x="4751388" y="3232150"/>
          <p14:tracePt t="76305" x="4751388" y="3098800"/>
          <p14:tracePt t="76349" x="4751388" y="2946400"/>
          <p14:tracePt t="76368" x="4751388" y="2813050"/>
          <p14:tracePt t="76400" x="4732338" y="2724150"/>
          <p14:tracePt t="76449" x="4724400" y="2705100"/>
          <p14:tracePt t="76481" x="4714875" y="2679700"/>
          <p14:tracePt t="76497" x="4705350" y="2652713"/>
          <p14:tracePt t="76529" x="4687888" y="2589213"/>
          <p14:tracePt t="76561" x="4679950" y="2571750"/>
          <p14:tracePt t="76572" x="4679950" y="2554288"/>
          <p14:tracePt t="76632" x="4670425" y="2571750"/>
          <p14:tracePt t="76650" x="4608513" y="2652713"/>
          <p14:tracePt t="76682" x="4473575" y="2884488"/>
          <p14:tracePt t="76698" x="4429125" y="2965450"/>
          <p14:tracePt t="76730" x="4340225" y="3205163"/>
          <p14:tracePt t="76763" x="4251325" y="3697288"/>
          <p14:tracePt t="76774" x="4241800" y="3768725"/>
          <p14:tracePt t="76807" x="4214813" y="4062413"/>
          <p14:tracePt t="76833" x="4214813" y="4276725"/>
          <p14:tracePt t="76865" x="4214813" y="4537075"/>
          <p14:tracePt t="76897" x="4214813" y="4795838"/>
          <p14:tracePt t="76901" x="4214813" y="4884738"/>
          <p14:tracePt t="76933" x="4224338" y="5045075"/>
          <p14:tracePt t="76965" x="4224338" y="5241925"/>
          <p14:tracePt t="76982" x="4241800" y="5394325"/>
          <p14:tracePt t="77014" x="4259263" y="5572125"/>
          <p14:tracePt t="77033" x="4276725" y="5643563"/>
          <p14:tracePt t="77065" x="4303713" y="5884863"/>
          <p14:tracePt t="77097" x="4330700" y="5973763"/>
          <p14:tracePt t="77106" x="4340225" y="6000750"/>
          <p14:tracePt t="77149" x="4348163" y="6027738"/>
          <p14:tracePt t="77168" x="4348163" y="6037263"/>
          <p14:tracePt t="77201" x="4357688" y="6045200"/>
          <p14:tracePt t="77233" x="4367213" y="6045200"/>
          <p14:tracePt t="77438" x="4367213" y="6037263"/>
          <p14:tracePt t="77451" x="4367213" y="6027738"/>
          <p14:tracePt t="77469" x="4367213" y="6010275"/>
          <p14:tracePt t="77502" x="4367213" y="5956300"/>
          <p14:tracePt t="77534" x="4367213" y="5929313"/>
          <p14:tracePt t="77544" x="4367213" y="5911850"/>
          <p14:tracePt t="77577" x="4367213" y="5840413"/>
          <p14:tracePt t="77601" x="4367213" y="5786438"/>
          <p14:tracePt t="77633" x="4367213" y="5705475"/>
          <p14:tracePt t="77665" x="4367213" y="5653088"/>
          <p14:tracePt t="77671" x="4367213" y="5626100"/>
          <p14:tracePt t="77704" x="4357688" y="5545138"/>
          <p14:tracePt t="77736" x="4357688" y="5510213"/>
          <p14:tracePt t="77803" x="4357688" y="5473700"/>
          <p14:tracePt t="77973" x="4357688" y="5465763"/>
          <p14:tracePt t="77985" x="4357688" y="5456238"/>
          <p14:tracePt t="78005" x="4357688" y="5429250"/>
          <p14:tracePt t="78036" x="4357688" y="5375275"/>
          <p14:tracePt t="78068" x="4357688" y="5313363"/>
          <p14:tracePt t="78078" x="4357688" y="5303838"/>
          <p14:tracePt t="78109" x="4357688" y="5224463"/>
          <p14:tracePt t="78136" x="4357688" y="5180013"/>
          <p14:tracePt t="78168" x="4357688" y="5108575"/>
          <p14:tracePt t="78200" x="4357688" y="5045075"/>
          <p14:tracePt t="78204" x="4357688" y="5010150"/>
          <p14:tracePt t="78236" x="4357688" y="4938713"/>
          <p14:tracePt t="78268" x="4357688" y="4857750"/>
          <p14:tracePt t="78285" x="4357688" y="4795838"/>
          <p14:tracePt t="78317" x="4357688" y="4732338"/>
          <p14:tracePt t="78337" x="4357688" y="4679950"/>
          <p14:tracePt t="78369" x="4357688" y="4616450"/>
          <p14:tracePt t="78393" x="4357688" y="4589463"/>
          <p14:tracePt t="78414" x="4340225" y="4545013"/>
          <p14:tracePt t="78437" x="4330700" y="4527550"/>
          <p14:tracePt t="78469" x="4313238" y="4465638"/>
          <p14:tracePt t="78473" x="4303713" y="4446588"/>
          <p14:tracePt t="78504" x="4295775" y="4394200"/>
          <p14:tracePt t="78536" x="4276725" y="4340225"/>
          <p14:tracePt t="78617" x="4276725" y="4330700"/>
          <p14:tracePt t="79403" x="4276725" y="4340225"/>
          <p14:tracePt t="79413" x="4276725" y="4348163"/>
          <p14:tracePt t="79433" x="4295775" y="4384675"/>
          <p14:tracePt t="79445" x="4303713" y="4402138"/>
          <p14:tracePt t="79474" x="4313238" y="4429125"/>
          <p14:tracePt t="79506" x="4330700" y="4446588"/>
          <p14:tracePt t="79510" x="4330700" y="4473575"/>
          <p14:tracePt t="79541" x="4340225" y="4510088"/>
          <p14:tracePt t="79575" x="4348163" y="4598988"/>
          <p14:tracePt t="79593" x="4357688" y="4670425"/>
          <p14:tracePt t="79608" x="4367213" y="4687888"/>
          <p14:tracePt t="79640" x="4375150" y="4759325"/>
          <p14:tracePt t="79655" x="4384675" y="4813300"/>
          <p14:tracePt t="79675" x="4394200" y="4857750"/>
          <p14:tracePt t="79707" x="4402138" y="4956175"/>
          <p14:tracePt t="79718" x="4419600" y="5037138"/>
          <p14:tracePt t="79742" x="4419600" y="5054600"/>
          <p14:tracePt t="79774" x="4438650" y="5108575"/>
          <p14:tracePt t="79779" x="4446588" y="5160963"/>
          <p14:tracePt t="79810" x="4465638" y="5214938"/>
          <p14:tracePt t="79842" x="4465638" y="5232400"/>
          <p14:tracePt t="79859" x="4465638" y="5251450"/>
          <p14:tracePt t="79877" x="4465638" y="5268913"/>
          <p14:tracePt t="79909" x="4465638" y="5295900"/>
          <p14:tracePt t="79918" x="4465638" y="5303838"/>
          <p14:tracePt t="79943" x="4465638" y="5313363"/>
          <p14:tracePt t="79974" x="4465638" y="5322888"/>
          <p14:tracePt t="79996" x="4473575" y="5340350"/>
          <p14:tracePt t="80029" x="4473575" y="5367338"/>
          <p14:tracePt t="80046" x="4473575" y="5375275"/>
          <p14:tracePt t="80076" x="4473575" y="5384800"/>
          <p14:tracePt t="80108" x="4473575" y="5394325"/>
          <p14:tracePt t="80140" x="4473575" y="5402263"/>
          <p14:tracePt t="80159" x="4473575" y="5419725"/>
          <p14:tracePt t="80185" x="4473575" y="5429250"/>
          <p14:tracePt t="80706" x="4473575" y="5438775"/>
          <p14:tracePt t="81149" x="4483100" y="5438775"/>
          <p14:tracePt t="81180" x="4500563" y="5446713"/>
          <p14:tracePt t="81191" x="4518025" y="5456238"/>
          <p14:tracePt t="81214" x="4537075" y="5456238"/>
          <p14:tracePt t="81246" x="4554538" y="5465763"/>
          <p14:tracePt t="81260" x="4572000" y="5473700"/>
          <p14:tracePt t="81280" x="4581525" y="5473700"/>
          <p14:tracePt t="81312" x="4633913" y="5483225"/>
          <p14:tracePt t="81316" x="4643438" y="5483225"/>
          <p14:tracePt t="81348" x="4679950" y="5491163"/>
          <p14:tracePt t="81380" x="4741863" y="5500688"/>
          <p14:tracePt t="81395" x="4786313" y="5510213"/>
          <p14:tracePt t="81415" x="4803775" y="5510213"/>
          <p14:tracePt t="81447" x="4822825" y="5510213"/>
          <p14:tracePt t="81458" x="4830763" y="5510213"/>
          <p14:tracePt t="81492" x="4840288" y="5510213"/>
          <p14:tracePt t="81539" x="4848225" y="5510213"/>
          <p14:tracePt t="81571" x="4857750" y="5510213"/>
          <p14:tracePt t="81590" x="4875213" y="5483225"/>
          <p14:tracePt t="81615" x="4875213" y="5456238"/>
          <p14:tracePt t="81647" x="4884738" y="5446713"/>
          <p14:tracePt t="81652" x="4894263" y="5438775"/>
          <p14:tracePt t="81682" x="4894263" y="5429250"/>
          <p14:tracePt t="81714" x="4894263" y="5402263"/>
          <p14:tracePt t="81718" x="4894263" y="5384800"/>
          <p14:tracePt t="81749" x="4902200" y="5348288"/>
          <p14:tracePt t="81781" x="4902200" y="5340350"/>
          <p14:tracePt t="81794" x="4902200" y="5322888"/>
          <p14:tracePt t="81850" x="4894263" y="5286375"/>
          <p14:tracePt t="81884" x="4884738" y="5268913"/>
          <p14:tracePt t="81900" x="4867275" y="5251450"/>
          <p14:tracePt t="81918" x="4857750" y="5224463"/>
          <p14:tracePt t="81950" x="4840288" y="5197475"/>
          <p14:tracePt t="81984" x="4840288" y="5180013"/>
          <p14:tracePt t="81994" x="4830763" y="5180013"/>
          <p14:tracePt t="82016" x="4822825" y="5160963"/>
          <p14:tracePt t="82048" x="4813300" y="5143500"/>
          <p14:tracePt t="82055" x="4813300" y="5133975"/>
          <p14:tracePt t="82104" x="4813300" y="5126038"/>
          <p14:tracePt t="82202" x="4803775" y="5126038"/>
          <p14:tracePt t="82260" x="4795838" y="5126038"/>
          <p14:tracePt t="82312" x="4786313" y="5126038"/>
          <p14:tracePt t="82360" x="4776788" y="5126038"/>
          <p14:tracePt t="82401" x="4768850" y="5126038"/>
          <p14:tracePt t="82451" x="4759325" y="5126038"/>
          <p14:tracePt t="82550" x="4741863" y="5126038"/>
          <p14:tracePt t="82564" x="4732338" y="5126038"/>
          <p14:tracePt t="82644" x="4724400" y="5126038"/>
          <p14:tracePt t="82678" x="4714875" y="5126038"/>
          <p14:tracePt t="82737" x="4705350" y="5126038"/>
          <p14:tracePt t="82784" x="4705350" y="5133975"/>
          <p14:tracePt t="82798" x="4697413" y="5133975"/>
          <p14:tracePt t="82959" x="4687888" y="5133975"/>
          <p14:tracePt t="83256" x="4687888" y="5143500"/>
          <p14:tracePt t="83330" x="4679950" y="5143500"/>
          <p14:tracePt t="83552" x="4679950" y="5153025"/>
          <p14:tracePt t="83725" x="4670425" y="5153025"/>
          <p14:tracePt t="84589" x="4660900" y="5153025"/>
          <p14:tracePt t="84608" x="4660900" y="5160963"/>
          <p14:tracePt t="86627" x="4652963" y="5160963"/>
          <p14:tracePt t="86638" x="4643438" y="5160963"/>
          <p14:tracePt t="86683" x="4633913" y="5160963"/>
          <p14:tracePt t="86733" x="4625975" y="5160963"/>
          <p14:tracePt t="86791" x="4616450" y="5160963"/>
          <p14:tracePt t="86810" x="4608513" y="5160963"/>
          <p14:tracePt t="86822" x="4598988" y="5160963"/>
          <p14:tracePt t="86841" x="4572000" y="5160963"/>
          <p14:tracePt t="86866" x="4554538" y="5160963"/>
          <p14:tracePt t="86898" x="4500563" y="5160963"/>
          <p14:tracePt t="86910" x="4456113" y="5160963"/>
          <p14:tracePt t="86934" x="4429125" y="5160963"/>
          <p14:tracePt t="86967" x="4303713" y="5160963"/>
          <p14:tracePt t="86979" x="4295775" y="5170488"/>
          <p14:tracePt t="87000" x="4259263" y="5180013"/>
          <p14:tracePt t="87031" x="4241800" y="5205413"/>
          <p14:tracePt t="87040" x="4224338" y="5214938"/>
          <p14:tracePt t="87067" x="4205288" y="5251450"/>
          <p14:tracePt t="87098" x="4179888" y="5295900"/>
          <p14:tracePt t="87109" x="4179888" y="5303838"/>
          <p14:tracePt t="87134" x="4179888" y="5330825"/>
          <p14:tracePt t="87166" x="4197350" y="5384800"/>
          <p14:tracePt t="87171" x="4214813" y="5429250"/>
          <p14:tracePt t="87201" x="4241800" y="5446713"/>
          <p14:tracePt t="87234" x="4394200" y="5562600"/>
          <p14:tracePt t="87246" x="4419600" y="5581650"/>
          <p14:tracePt t="87268" x="4510088" y="5626100"/>
          <p14:tracePt t="87300" x="4643438" y="5680075"/>
          <p14:tracePt t="87308" x="4670425" y="5688013"/>
          <p14:tracePt t="87335" x="4786313" y="5705475"/>
          <p14:tracePt t="87367" x="4875213" y="5705475"/>
          <p14:tracePt t="87371" x="4902200" y="5705475"/>
          <p14:tracePt t="87401" x="4965700" y="5688013"/>
          <p14:tracePt t="87434" x="5000625" y="5661025"/>
          <p14:tracePt t="87437" x="5018088" y="5643563"/>
          <p14:tracePt t="87469" x="5045075" y="5608638"/>
          <p14:tracePt t="87502" x="5126038" y="5411788"/>
          <p14:tracePt t="87502" x="5160963" y="5251450"/>
          <p14:tracePt t="87513" x="5170488" y="5180013"/>
          <p14:tracePt t="87535" x="5187950" y="5045075"/>
          <p14:tracePt t="87567" x="5214938" y="4633913"/>
          <p14:tracePt t="87578" x="5214938" y="4527550"/>
          <p14:tracePt t="87602" x="5205413" y="4197350"/>
          <p14:tracePt t="87634" x="5205413" y="3973513"/>
          <p14:tracePt t="87640" x="5205413" y="3946525"/>
          <p14:tracePt t="87669" x="5205413" y="3786188"/>
          <p14:tracePt t="87701" x="5205413" y="3598863"/>
          <p14:tracePt t="87705" x="5197475" y="3303588"/>
          <p14:tracePt t="87737" x="5170488" y="3000375"/>
          <p14:tracePt t="87748" x="5160963" y="2973388"/>
          <p14:tracePt t="87769" x="5153025" y="2901950"/>
          <p14:tracePt t="87801" x="5133975" y="2822575"/>
          <p14:tracePt t="87833" x="5133975" y="2803525"/>
          <p14:tracePt t="87846" x="5133975" y="2795588"/>
          <p14:tracePt t="87870" x="5126038" y="2786063"/>
          <p14:tracePt t="87902" x="5099050" y="2724150"/>
          <p14:tracePt t="87913" x="5081588" y="2714625"/>
          <p14:tracePt t="87937" x="5062538" y="2660650"/>
          <p14:tracePt t="87969" x="5045075" y="2625725"/>
          <p14:tracePt t="87972" x="5045075" y="2608263"/>
          <p14:tracePt t="88004" x="5018088" y="2544763"/>
          <p14:tracePt t="88036" x="5010150" y="2517775"/>
          <p14:tracePt t="88128" x="5000625" y="2517775"/>
          <p14:tracePt t="88147" x="4991100" y="2517775"/>
          <p14:tracePt t="88159" x="4991100" y="2527300"/>
          <p14:tracePt t="88197" x="4983163" y="2527300"/>
          <p14:tracePt t="88238" x="4973638" y="2544763"/>
          <p14:tracePt t="88257" x="4965700" y="2562225"/>
          <p14:tracePt t="88283" x="4965700" y="2571750"/>
          <p14:tracePt t="88306" x="4956175" y="2589213"/>
          <p14:tracePt t="88338" x="4956175" y="2598738"/>
          <p14:tracePt t="88370" x="4946650" y="2598738"/>
          <p14:tracePt t="88412" x="4946650" y="2616200"/>
          <p14:tracePt t="88479" x="4946650" y="2633663"/>
          <p14:tracePt t="88536" x="4946650" y="2643188"/>
          <p14:tracePt t="88585" x="4946650" y="2670175"/>
          <p14:tracePt t="88597" x="4946650" y="2687638"/>
          <p14:tracePt t="88644" x="4946650" y="2697163"/>
          <p14:tracePt t="88662" x="4946650" y="2705100"/>
          <p14:tracePt t="88682" x="4946650" y="2724150"/>
          <p14:tracePt t="88693" x="4946650" y="2732088"/>
          <p14:tracePt t="88713" x="4946650" y="2768600"/>
          <p14:tracePt t="88725" x="4946650" y="2786063"/>
          <p14:tracePt t="88744" x="4946650" y="2847975"/>
          <p14:tracePt t="88757" x="4956175" y="2874963"/>
          <p14:tracePt t="88777" x="4973638" y="2965450"/>
          <p14:tracePt t="88787" x="4983163" y="3009900"/>
          <p14:tracePt t="88807" x="5010150" y="3089275"/>
          <p14:tracePt t="88819" x="5027613" y="3143250"/>
          <p14:tracePt t="88839" x="5062538" y="3286125"/>
          <p14:tracePt t="88851" x="5072063" y="3330575"/>
          <p14:tracePt t="88870" x="5116513" y="3455988"/>
          <p14:tracePt t="88882" x="5133975" y="3490913"/>
          <p14:tracePt t="88901" x="5160963" y="3608388"/>
          <p14:tracePt t="88912" x="5180013" y="3670300"/>
          <p14:tracePt t="88941" x="5224463" y="3795713"/>
          <p14:tracePt t="88957" x="5232400" y="3822700"/>
          <p14:tracePt t="88974" x="5251450" y="3929063"/>
          <p14:tracePt t="88994" x="5276850" y="4017963"/>
          <p14:tracePt t="89020" x="5286375" y="4081463"/>
          <p14:tracePt t="89033" x="5303838" y="4152900"/>
          <p14:tracePt t="89045" x="5313363" y="4205288"/>
          <p14:tracePt t="89058" x="5330825" y="4286250"/>
          <p14:tracePt t="89074" x="5340350" y="4357688"/>
          <p14:tracePt t="89091" x="5384800" y="4518025"/>
          <p14:tracePt t="89107" x="5394325" y="4537075"/>
          <p14:tracePt t="89124" x="5429250" y="4660900"/>
          <p14:tracePt t="89141" x="5438775" y="4687888"/>
          <p14:tracePt t="89158" x="5456238" y="4768850"/>
          <p14:tracePt t="89174" x="5456238" y="4786313"/>
          <p14:tracePt t="89191" x="5473700" y="4867275"/>
          <p14:tracePt t="89217" x="5483225" y="5000625"/>
          <p14:tracePt t="89228" x="5483225" y="5010150"/>
          <p14:tracePt t="89247" x="5491163" y="5062538"/>
          <p14:tracePt t="89260" x="5500688" y="5108575"/>
          <p14:tracePt t="89275" x="5500688" y="5133975"/>
          <p14:tracePt t="89293" x="5500688" y="5197475"/>
          <p14:tracePt t="89308" x="5510213" y="5232400"/>
          <p14:tracePt t="89325" x="5510213" y="5303838"/>
          <p14:tracePt t="89342" x="5510213" y="5322888"/>
          <p14:tracePt t="89358" x="5518150" y="5375275"/>
          <p14:tracePt t="89375" x="5518150" y="5438775"/>
          <p14:tracePt t="89392" x="5518150" y="5456238"/>
          <p14:tracePt t="89408" x="5518150" y="5491163"/>
          <p14:tracePt t="89427" x="5518150" y="5500688"/>
          <p14:tracePt t="89442" x="5518150" y="5554663"/>
          <p14:tracePt t="89459" x="5518150" y="5572125"/>
          <p14:tracePt t="89475" x="5518150" y="5634038"/>
          <p14:tracePt t="89492" x="5518150" y="5661025"/>
          <p14:tracePt t="89509" x="5518150" y="5724525"/>
          <p14:tracePt t="89537" x="5510213" y="5732463"/>
          <p14:tracePt t="89542" x="5510213" y="5759450"/>
          <p14:tracePt t="89560" x="5500688" y="5786438"/>
          <p14:tracePt t="89576" x="5500688" y="5795963"/>
          <p14:tracePt t="89592" x="5491163" y="5822950"/>
          <p14:tracePt t="89637" x="5483225" y="5830888"/>
          <p14:tracePt t="89670" x="5483225" y="5840413"/>
          <p14:tracePt t="120762" x="5483225" y="5848350"/>
          <p14:tracePt t="120844" x="5483225" y="5857875"/>
          <p14:tracePt t="120874" x="5510213" y="5867400"/>
          <p14:tracePt t="120886" x="5518150" y="5867400"/>
          <p14:tracePt t="120906" x="5554663" y="5867400"/>
          <p14:tracePt t="120917" x="5572125" y="5867400"/>
          <p14:tracePt t="120936" x="5608638" y="5848350"/>
          <p14:tracePt t="120947" x="5626100" y="5822950"/>
          <p14:tracePt t="120967" x="5670550" y="5776913"/>
          <p14:tracePt t="120978" x="5697538" y="5759450"/>
          <p14:tracePt t="120998" x="5741988" y="5680075"/>
          <p14:tracePt t="121011" x="5776913" y="5634038"/>
          <p14:tracePt t="121030" x="5840413" y="5554663"/>
          <p14:tracePt t="121050" x="5857875" y="5537200"/>
          <p14:tracePt t="121060" x="5946775" y="5473700"/>
          <p14:tracePt t="121073" x="5983288" y="5456238"/>
          <p14:tracePt t="121092" x="6062663" y="5419725"/>
          <p14:tracePt t="121104" x="6089650" y="5411788"/>
          <p14:tracePt t="121124" x="6153150" y="5384800"/>
          <p14:tracePt t="121135" x="6188075" y="5367338"/>
          <p14:tracePt t="121154" x="6276975" y="5224463"/>
          <p14:tracePt t="121173" x="6419850" y="4803775"/>
          <p14:tracePt t="121186" x="6456363" y="4652963"/>
          <p14:tracePt t="121201" x="6473825" y="4491038"/>
          <p14:tracePt t="121218" x="6527800" y="4010025"/>
          <p14:tracePt t="121234" x="6537325" y="3875088"/>
          <p14:tracePt t="121251" x="6554788" y="3652838"/>
          <p14:tracePt t="121269" x="6562725" y="3429000"/>
          <p14:tracePt t="121284" x="6562725" y="3375025"/>
          <p14:tracePt t="121301" x="6572250" y="3241675"/>
          <p14:tracePt t="121318" x="6581775" y="3179763"/>
          <p14:tracePt t="121335" x="6581775" y="2973388"/>
          <p14:tracePt t="121351" x="6589713" y="2894013"/>
          <p14:tracePt t="121368" x="6589713" y="2670175"/>
          <p14:tracePt t="121385" x="6589713" y="2616200"/>
          <p14:tracePt t="121402" x="6589713" y="2509838"/>
          <p14:tracePt t="121419" x="6589713" y="2357438"/>
          <p14:tracePt t="121441" x="6589713" y="2347913"/>
          <p14:tracePt t="121466" x="6599238" y="2357438"/>
          <p14:tracePt t="121496" x="6589713" y="2357438"/>
          <p14:tracePt t="121516" x="6572250" y="2339975"/>
          <p14:tracePt t="121534" x="6545263" y="2295525"/>
          <p14:tracePt t="121546" x="6545263" y="2268538"/>
          <p14:tracePt t="121566" x="6518275" y="2251075"/>
          <p14:tracePt t="121578" x="6510338" y="2224088"/>
          <p14:tracePt t="121597" x="6491288" y="2187575"/>
          <p14:tracePt t="121610" x="6483350" y="2170113"/>
          <p14:tracePt t="121628" x="6473825" y="2160588"/>
          <p14:tracePt t="121654" x="6473825" y="2152650"/>
          <p14:tracePt t="121673" x="6473825" y="2143125"/>
          <p14:tracePt t="121708" x="6473825" y="2133600"/>
          <p14:tracePt t="121799" x="6473825" y="2125663"/>
          <p14:tracePt t="121864" x="6473825" y="2116138"/>
          <p14:tracePt t="122006" x="6473825" y="2108200"/>
          <p14:tracePt t="122067" x="6473825" y="2098675"/>
          <p14:tracePt t="122113" x="6473825" y="2089150"/>
          <p14:tracePt t="122284" x="6473825" y="2081213"/>
          <p14:tracePt t="122303" x="6465888" y="2081213"/>
          <p14:tracePt t="123353" x="6465888" y="2071688"/>
          <p14:tracePt t="123371" x="6465888" y="2062163"/>
          <p14:tracePt t="123390" x="6438900" y="2054225"/>
          <p14:tracePt t="123402" x="6429375" y="2044700"/>
          <p14:tracePt t="123425" x="6375400" y="2027238"/>
          <p14:tracePt t="123443" x="6357938" y="2027238"/>
          <p14:tracePt t="123459" x="6303963" y="2017713"/>
          <p14:tracePt t="123475" x="6276975" y="2017713"/>
          <p14:tracePt t="123492" x="6170613" y="2009775"/>
          <p14:tracePt t="123509" x="6126163" y="2000250"/>
          <p14:tracePt t="123526" x="6018213" y="1982788"/>
          <p14:tracePt t="123545" x="5956300" y="1973263"/>
          <p14:tracePt t="123559" x="5929313" y="1973263"/>
          <p14:tracePt t="123577" x="5857875" y="1965325"/>
          <p14:tracePt t="123592" x="5830888" y="1965325"/>
          <p14:tracePt t="123609" x="5759450" y="1965325"/>
          <p14:tracePt t="123627" x="5670550" y="1946275"/>
          <p14:tracePt t="123643" x="5634038" y="1946275"/>
          <p14:tracePt t="123659" x="5572125" y="1938338"/>
          <p14:tracePt t="123676" x="5545138" y="1928813"/>
          <p14:tracePt t="123693" x="5473700" y="1911350"/>
          <p14:tracePt t="123711" x="5446713" y="1911350"/>
          <p14:tracePt t="123726" x="5375275" y="1893888"/>
          <p14:tracePt t="123743" x="5348288" y="1884363"/>
          <p14:tracePt t="123760" x="5286375" y="1874838"/>
          <p14:tracePt t="123776" x="5259388" y="1874838"/>
          <p14:tracePt t="123794" x="5160963" y="1866900"/>
          <p14:tracePt t="123813" x="5089525" y="1866900"/>
          <p14:tracePt t="123827" x="5072063" y="1857375"/>
          <p14:tracePt t="123845" x="5000625" y="1857375"/>
          <p14:tracePt t="123873" x="4991100" y="1857375"/>
          <p14:tracePt t="123892" x="4938713" y="1847850"/>
          <p14:tracePt t="123904" x="4911725" y="1847850"/>
          <p14:tracePt t="123924" x="4848225" y="1847850"/>
          <p14:tracePt t="123935" x="4830763" y="1847850"/>
          <p14:tracePt t="123954" x="4776788" y="1847850"/>
          <p14:tracePt t="123966" x="4751388" y="1847850"/>
          <p14:tracePt t="123985" x="4687888" y="1839913"/>
          <p14:tracePt t="123999" x="4660900" y="1830388"/>
          <p14:tracePt t="124018" x="4633913" y="1822450"/>
          <p14:tracePt t="124030" x="4608513" y="1822450"/>
          <p14:tracePt t="124048" x="4562475" y="1812925"/>
          <p14:tracePt t="124062" x="4545013" y="1803400"/>
          <p14:tracePt t="124081" x="4491038" y="1803400"/>
          <p14:tracePt t="124094" x="4465638" y="1803400"/>
          <p14:tracePt t="124112" x="4419600" y="1795463"/>
          <p14:tracePt t="124128" x="4394200" y="1785938"/>
          <p14:tracePt t="124144" x="4330700" y="1776413"/>
          <p14:tracePt t="124162" x="4295775" y="1768475"/>
          <p14:tracePt t="124178" x="4268788" y="1758950"/>
          <p14:tracePt t="124194" x="4241800" y="1758950"/>
          <p14:tracePt t="124223" x="4224338" y="1751013"/>
          <p14:tracePt t="124250" x="4205288" y="1741488"/>
          <p14:tracePt t="124269" x="4197350" y="1741488"/>
          <p14:tracePt t="124280" x="4179888" y="1731963"/>
          <p14:tracePt t="124299" x="4170363" y="1731963"/>
          <p14:tracePt t="124318" x="4152900" y="1724025"/>
          <p14:tracePt t="124345" x="4133850" y="1714500"/>
          <p14:tracePt t="124375" x="4125913" y="1714500"/>
          <p14:tracePt t="124396" x="4108450" y="1714500"/>
          <p14:tracePt t="124406" x="4108450" y="1704975"/>
          <p14:tracePt t="124469" x="4098925" y="1704975"/>
          <p14:tracePt t="124568" x="4089400" y="1704975"/>
          <p14:tracePt t="124627" x="4081463" y="1704975"/>
          <p14:tracePt t="124743" x="4071938" y="1704975"/>
          <p14:tracePt t="124899" x="4062413" y="1704975"/>
          <p14:tracePt t="124925" x="4054475" y="1704975"/>
          <p14:tracePt t="124958" x="4054475" y="1697038"/>
          <p14:tracePt t="125272" x="4062413" y="1704975"/>
          <p14:tracePt t="125290" x="4062413" y="1714500"/>
          <p14:tracePt t="125302" x="4062413" y="1731963"/>
          <p14:tracePt t="125323" x="4081463" y="1768475"/>
          <p14:tracePt t="125335" x="4089400" y="1785938"/>
          <p14:tracePt t="125355" x="4098925" y="1822450"/>
          <p14:tracePt t="125367" x="4108450" y="1847850"/>
          <p14:tracePt t="125387" x="4108450" y="1911350"/>
          <p14:tracePt t="125399" x="4116388" y="1965325"/>
          <p14:tracePt t="125417" x="4116388" y="2054225"/>
          <p14:tracePt t="125430" x="4116388" y="2116138"/>
          <p14:tracePt t="125458" x="4116388" y="2187575"/>
          <p14:tracePt t="125469" x="4116388" y="2251075"/>
          <p14:tracePt t="125482" x="4116388" y="2286000"/>
          <p14:tracePt t="125493" x="4116388" y="2339975"/>
          <p14:tracePt t="125513" x="4098925" y="2446338"/>
          <p14:tracePt t="125525" x="4098925" y="2490788"/>
          <p14:tracePt t="125553" x="4089400" y="2608263"/>
          <p14:tracePt t="125557" x="4089400" y="2679700"/>
          <p14:tracePt t="125576" x="4081463" y="2867025"/>
          <p14:tracePt t="125588" x="4081463" y="2955925"/>
          <p14:tracePt t="125606" x="4081463" y="3036888"/>
          <p14:tracePt t="125618" x="4081463" y="3098800"/>
          <p14:tracePt t="125637" x="4081463" y="3197225"/>
          <p14:tracePt t="125649" x="4081463" y="3224213"/>
          <p14:tracePt t="125668" x="4081463" y="3313113"/>
          <p14:tracePt t="125683" x="4081463" y="3340100"/>
          <p14:tracePt t="125701" x="4089400" y="3446463"/>
          <p14:tracePt t="125718" x="4116388" y="3571875"/>
          <p14:tracePt t="125733" x="4133850" y="3643313"/>
          <p14:tracePt t="125750" x="4143375" y="3687763"/>
          <p14:tracePt t="125767" x="4187825" y="3813175"/>
          <p14:tracePt t="125783" x="4205288" y="3867150"/>
          <p14:tracePt t="125800" x="4241800" y="3990975"/>
          <p14:tracePt t="125817" x="4251325" y="4044950"/>
          <p14:tracePt t="125833" x="4286250" y="4160838"/>
          <p14:tracePt t="125852" x="4340225" y="4313238"/>
          <p14:tracePt t="125867" x="4367213" y="4367213"/>
          <p14:tracePt t="125884" x="4419600" y="4491038"/>
          <p14:tracePt t="125900" x="4446588" y="4537075"/>
          <p14:tracePt t="125917" x="4500563" y="4670425"/>
          <p14:tracePt t="125934" x="4527550" y="4724400"/>
          <p14:tracePt t="125952" x="4598988" y="4902200"/>
          <p14:tracePt t="125968" x="4652963" y="5010150"/>
          <p14:tracePt t="125984" x="4670425" y="5037138"/>
          <p14:tracePt t="126001" x="4705350" y="5116513"/>
          <p14:tracePt t="126017" x="4714875" y="5143500"/>
          <p14:tracePt t="126034" x="4741863" y="5197475"/>
          <p14:tracePt t="126051" x="4759325" y="5224463"/>
          <p14:tracePt t="126068" x="4768850" y="5268913"/>
          <p14:tracePt t="126084" x="4786313" y="5286375"/>
          <p14:tracePt t="126102" x="4803775" y="5340350"/>
          <p14:tracePt t="126136" x="4803775" y="5348288"/>
          <p14:tracePt t="126185" x="4813300" y="5348288"/>
          <p14:tracePt t="128956" x="4803775" y="5348288"/>
          <p14:tracePt t="129255" x="4803775" y="5340350"/>
          <p14:tracePt t="129407" x="4803775" y="5330825"/>
          <p14:tracePt t="130070" x="4803775" y="5322888"/>
          <p14:tracePt t="130104" x="4803775" y="5313363"/>
          <p14:tracePt t="130305" x="4795838" y="5303838"/>
          <p14:tracePt t="130499" x="4795838" y="5295900"/>
          <p14:tracePt t="131527" x="4803775" y="5295900"/>
          <p14:tracePt t="131532" x="4813300" y="5295900"/>
          <p14:tracePt t="131558" x="4822825" y="5295900"/>
          <p14:tracePt t="131563" x="4830763" y="5295900"/>
          <p14:tracePt t="131587" x="4848225" y="5303838"/>
          <p14:tracePt t="131619" x="4884738" y="5303838"/>
          <p14:tracePt t="131626" x="4894263" y="5313363"/>
          <p14:tracePt t="131653" x="4929188" y="5313363"/>
          <p14:tracePt t="131686" x="4991100" y="5330825"/>
          <p14:tracePt t="131688" x="5010150" y="5330825"/>
          <p14:tracePt t="131707" x="5062538" y="5340350"/>
          <p14:tracePt t="131720" x="5081588" y="5340350"/>
          <p14:tracePt t="131753" x="5143500" y="5340350"/>
          <p14:tracePt t="131777" x="5170488" y="5340350"/>
          <p14:tracePt t="131789" x="5187950" y="5340350"/>
          <p14:tracePt t="131801" x="5214938" y="5340350"/>
          <p14:tracePt t="131813" x="5232400" y="5340350"/>
          <p14:tracePt t="131832" x="5286375" y="5330825"/>
          <p14:tracePt t="131843" x="5303838" y="5330825"/>
          <p14:tracePt t="131863" x="5340350" y="5322888"/>
          <p14:tracePt t="131875" x="5357813" y="5322888"/>
          <p14:tracePt t="131894" x="5394325" y="5313363"/>
          <p14:tracePt t="131925" x="5429250" y="5303838"/>
          <p14:tracePt t="131938" x="5429250" y="5295900"/>
          <p14:tracePt t="131957" x="5465763" y="5276850"/>
          <p14:tracePt t="131975" x="5510213" y="5251450"/>
          <p14:tracePt t="132003" x="5545138" y="5232400"/>
          <p14:tracePt t="132021" x="5572125" y="5205413"/>
          <p14:tracePt t="132033" x="5589588" y="5197475"/>
          <p14:tracePt t="132053" x="5616575" y="5180013"/>
          <p14:tracePt t="132065" x="5626100" y="5160963"/>
          <p14:tracePt t="132085" x="5661025" y="5133975"/>
          <p14:tracePt t="132096" x="5680075" y="5108575"/>
          <p14:tracePt t="132116" x="5705475" y="5072063"/>
          <p14:tracePt t="132128" x="5715000" y="5054600"/>
          <p14:tracePt t="132148" x="5732463" y="5037138"/>
          <p14:tracePt t="132160" x="5741988" y="5018088"/>
          <p14:tracePt t="132179" x="5768975" y="4965700"/>
          <p14:tracePt t="132192" x="5776913" y="4946650"/>
          <p14:tracePt t="132211" x="5795963" y="4902200"/>
          <p14:tracePt t="132222" x="5813425" y="4875213"/>
          <p14:tracePt t="132241" x="5840413" y="4830763"/>
          <p14:tracePt t="132255" x="5840413" y="4813300"/>
          <p14:tracePt t="132272" x="5857875" y="4776788"/>
          <p14:tracePt t="132304" x="5875338" y="4724400"/>
          <p14:tracePt t="132338" x="5884863" y="4660900"/>
          <p14:tracePt t="132349" x="5884863" y="4643438"/>
          <p14:tracePt t="132372" x="5884863" y="4616450"/>
          <p14:tracePt t="132404" x="5884863" y="4554538"/>
          <p14:tracePt t="132431" x="5884863" y="4518025"/>
          <p14:tracePt t="132457" x="5884863" y="4483100"/>
          <p14:tracePt t="132477" x="5884863" y="4438650"/>
          <p14:tracePt t="132506" x="5884863" y="4419600"/>
          <p14:tracePt t="132538" x="5875338" y="4402138"/>
          <p14:tracePt t="132571" x="5867400" y="4394200"/>
          <p14:tracePt t="132583" x="5857875" y="4384675"/>
          <p14:tracePt t="132607" x="5840413" y="4375150"/>
          <p14:tracePt t="132639" x="5786438" y="4375150"/>
          <p14:tracePt t="132647" x="5768975" y="4367213"/>
          <p14:tracePt t="132674" x="5697538" y="4367213"/>
          <p14:tracePt t="132706" x="5634038" y="4384675"/>
          <p14:tracePt t="132710" x="5608638" y="4384675"/>
          <p14:tracePt t="132742" x="5527675" y="4419600"/>
          <p14:tracePt t="132759" x="5473700" y="4446588"/>
          <p14:tracePt t="132793" x="5375275" y="4473575"/>
          <p14:tracePt t="132824" x="5348288" y="4483100"/>
          <p14:tracePt t="132856" x="5251450" y="4537075"/>
          <p14:tracePt t="132867" x="5241925" y="4545013"/>
          <p14:tracePt t="132891" x="5224463" y="4562475"/>
          <p14:tracePt t="132923" x="5170488" y="4616450"/>
          <p14:tracePt t="132929" x="5153025" y="4625975"/>
          <p14:tracePt t="132958" x="5072063" y="4679950"/>
          <p14:tracePt t="132990" x="4965700" y="4741863"/>
          <p14:tracePt t="132997" x="4919663" y="4776788"/>
          <p14:tracePt t="133025" x="4902200" y="4786313"/>
          <p14:tracePt t="133057" x="4822825" y="4830763"/>
          <p14:tracePt t="133090" x="4776788" y="4867275"/>
          <p14:tracePt t="133094" x="4732338" y="4902200"/>
          <p14:tracePt t="133127" x="4687888" y="4938713"/>
          <p14:tracePt t="133159" x="4652963" y="4965700"/>
          <p14:tracePt t="133191" x="4598988" y="4983163"/>
          <p14:tracePt t="133223" x="4545013" y="5010150"/>
          <p14:tracePt t="133233" x="4500563" y="5037138"/>
          <p14:tracePt t="133265" x="4446588" y="5072063"/>
          <p14:tracePt t="133292" x="4429125" y="5081588"/>
          <p14:tracePt t="133325" x="4384675" y="5099050"/>
          <p14:tracePt t="133358" x="4348163" y="5116513"/>
          <p14:tracePt t="133373" x="4322763" y="5133975"/>
          <p14:tracePt t="133404" x="4259263" y="5153025"/>
          <p14:tracePt t="133426" x="4241800" y="5170488"/>
          <p14:tracePt t="133457" x="4179888" y="5187950"/>
          <p14:tracePt t="133490" x="4152900" y="5205413"/>
          <p14:tracePt t="133497" x="4108450" y="5224463"/>
          <p14:tracePt t="133529" x="4054475" y="5241925"/>
          <p14:tracePt t="133560" x="4017963" y="5259388"/>
          <p14:tracePt t="133596" x="3990975" y="5276850"/>
          <p14:tracePt t="133627" x="3990975" y="5286375"/>
          <p14:tracePt t="133659" x="3983038" y="5295900"/>
          <p14:tracePt t="133691" x="3965575" y="5313363"/>
          <p14:tracePt t="133767" x="3965575" y="5322888"/>
          <p14:tracePt t="133799" x="3965575" y="5340350"/>
          <p14:tracePt t="133827" x="3973513" y="5340350"/>
          <p14:tracePt t="133860" x="4037013" y="5384800"/>
          <p14:tracePt t="133893" x="4089400" y="5402263"/>
          <p14:tracePt t="133906" x="4108450" y="5402263"/>
          <p14:tracePt t="133938" x="4179888" y="5411788"/>
          <p14:tracePt t="133961" x="4232275" y="5419725"/>
          <p14:tracePt t="133993" x="4340225" y="5419725"/>
          <p14:tracePt t="134025" x="4429125" y="5429250"/>
          <p14:tracePt t="134032" x="4446588" y="5429250"/>
          <p14:tracePt t="134066" x="4518025" y="5438775"/>
          <p14:tracePt t="134096" x="4608513" y="5438775"/>
          <p14:tracePt t="134128" x="4660900" y="5438775"/>
          <p14:tracePt t="134160" x="4705350" y="5438775"/>
          <p14:tracePt t="134172" x="4714875" y="5438775"/>
          <p14:tracePt t="134205" x="4741863" y="5438775"/>
          <p14:tracePt t="134229" x="4768850" y="5438775"/>
          <p14:tracePt t="134261" x="4813300" y="5429250"/>
          <p14:tracePt t="134293" x="4813300" y="5419725"/>
          <p14:tracePt t="134346" x="4822825" y="5402263"/>
          <p14:tracePt t="134364" x="4822825" y="5384800"/>
          <p14:tracePt t="134396" x="4822825" y="5367338"/>
          <p14:tracePt t="134428" x="4822825" y="5348288"/>
          <p14:tracePt t="134501" x="4822825" y="5340350"/>
          <p14:tracePt t="134600" x="4830763" y="5330825"/>
          <p14:tracePt t="134708" x="4830763" y="5322888"/>
          <p14:tracePt t="279477" x="4830763" y="5313363"/>
          <p14:tracePt t="279521" x="4830763" y="5303838"/>
          <p14:tracePt t="279541" x="4830763" y="5295900"/>
          <p14:tracePt t="279569" x="4830763" y="5276850"/>
          <p14:tracePt t="279616" x="4857750" y="5251450"/>
          <p14:tracePt t="279628" x="4894263" y="5214938"/>
          <p14:tracePt t="279668" x="4938713" y="5133975"/>
          <p14:tracePt t="279695" x="4973638" y="5018088"/>
          <p14:tracePt t="279728" x="4991100" y="4911725"/>
          <p14:tracePt t="279760" x="5010150" y="4822825"/>
          <p14:tracePt t="279775" x="5027613" y="4759325"/>
          <p14:tracePt t="279806" x="5037138" y="4670425"/>
          <p14:tracePt t="279828" x="5045075" y="4572000"/>
          <p14:tracePt t="279860" x="5045075" y="4465638"/>
          <p14:tracePt t="279892" x="5045075" y="4340225"/>
          <p14:tracePt t="279904" x="5054600" y="4232275"/>
          <p14:tracePt t="279935" x="5072063" y="3990975"/>
          <p14:tracePt t="279962" x="5072063" y="3919538"/>
          <p14:tracePt t="279994" x="5081588" y="3562350"/>
          <p14:tracePt t="280026" x="5081588" y="3259138"/>
          <p14:tracePt t="280030" x="5081588" y="3098800"/>
          <p14:tracePt t="280061" x="5081588" y="2938463"/>
          <p14:tracePt t="280093" x="5081588" y="2776538"/>
          <p14:tracePt t="280109" x="5081588" y="2724150"/>
          <p14:tracePt t="280141" x="5072063" y="2554288"/>
          <p14:tracePt t="280163" x="5062538" y="2419350"/>
          <p14:tracePt t="280194" x="5054600" y="2295525"/>
          <p14:tracePt t="280226" x="5027613" y="2062163"/>
          <p14:tracePt t="280231" x="5027613" y="1884363"/>
          <p14:tracePt t="280263" x="5018088" y="1822450"/>
          <p14:tracePt t="280263" x="5010150" y="1652588"/>
          <p14:tracePt t="280295" x="5000625" y="1490663"/>
          <p14:tracePt t="280312" x="5000625" y="1438275"/>
          <p14:tracePt t="280344" x="5000625" y="1374775"/>
          <p14:tracePt t="280363" x="5000625" y="1347788"/>
          <p14:tracePt t="280395" x="5000625" y="1330325"/>
          <p14:tracePt t="280582" x="4991100" y="1330325"/>
          <p14:tracePt t="280620" x="4983163" y="1347788"/>
          <p14:tracePt t="280632" x="4983163" y="1366838"/>
          <p14:tracePt t="280664" x="4983163" y="1374775"/>
          <p14:tracePt t="280668" x="4983163" y="1393825"/>
          <p14:tracePt t="280699" x="4983163" y="1419225"/>
          <p14:tracePt t="280731" x="4983163" y="1446213"/>
          <p14:tracePt t="280764" x="4983163" y="1455738"/>
          <p14:tracePt t="280800" x="4983163" y="1473200"/>
          <p14:tracePt t="280829" x="4983163" y="1482725"/>
          <p14:tracePt t="280841" x="4983163" y="1490663"/>
          <p14:tracePt t="280867" x="4983163" y="1527175"/>
          <p14:tracePt t="280899" x="4983163" y="1571625"/>
          <p14:tracePt t="280931" x="4983163" y="1608138"/>
          <p14:tracePt t="280940" x="4983163" y="1616075"/>
          <p14:tracePt t="280965" x="4983163" y="1625600"/>
          <p14:tracePt t="281021" x="4983163" y="1633538"/>
          <p14:tracePt t="281597" x="4983163" y="1643063"/>
          <p14:tracePt t="281616" x="4983163" y="1670050"/>
          <p14:tracePt t="281634" x="4983163" y="1697038"/>
          <p14:tracePt t="281666" x="4983163" y="1776413"/>
          <p14:tracePt t="281680" x="4983163" y="1839913"/>
          <p14:tracePt t="281702" x="4983163" y="1884363"/>
          <p14:tracePt t="281734" x="4965700" y="2062163"/>
          <p14:tracePt t="281743" x="4946650" y="2170113"/>
          <p14:tracePt t="281768" x="4946650" y="2205038"/>
          <p14:tracePt t="281800" x="4938713" y="2374900"/>
          <p14:tracePt t="281805" x="4938713" y="2500313"/>
          <p14:tracePt t="281835" x="4938713" y="2571750"/>
          <p14:tracePt t="281868" x="4911725" y="2973388"/>
          <p14:tracePt t="281880" x="4911725" y="3044825"/>
          <p14:tracePt t="281902" x="4902200" y="3214688"/>
          <p14:tracePt t="281934" x="4884738" y="3429000"/>
          <p14:tracePt t="281943" x="4884738" y="3490913"/>
          <p14:tracePt t="281969" x="4875213" y="3660775"/>
          <p14:tracePt t="282000" x="4848225" y="3894138"/>
          <p14:tracePt t="282005" x="4840288" y="4000500"/>
          <p14:tracePt t="282036" x="4830763" y="4152900"/>
          <p14:tracePt t="282069" x="4803775" y="4527550"/>
          <p14:tracePt t="282086" x="4795838" y="4625975"/>
          <p14:tracePt t="282115" x="4786313" y="4670425"/>
          <p14:tracePt t="282138" x="4768850" y="4840288"/>
          <p14:tracePt t="282169" x="4768850" y="4946650"/>
          <p14:tracePt t="282188" x="4768850" y="4965700"/>
          <p14:tracePt t="282203" x="4768850" y="4973638"/>
          <p14:tracePt t="282236" x="4768850" y="5072063"/>
          <p14:tracePt t="282242" x="4768850" y="5099050"/>
          <p14:tracePt t="282270" x="4776788" y="5153025"/>
          <p14:tracePt t="282301" x="4786313" y="5241925"/>
          <p14:tracePt t="282325" x="4786313" y="5268913"/>
          <p14:tracePt t="282612" x="4786313" y="5276850"/>
          <p14:tracePt t="285924" x="4795838" y="5268913"/>
          <p14:tracePt t="285936" x="4795838" y="5259388"/>
          <p14:tracePt t="285956" x="4795838" y="5224463"/>
          <p14:tracePt t="285983" x="4795838" y="5197475"/>
          <p14:tracePt t="286014" x="4795838" y="5099050"/>
          <p14:tracePt t="286017" x="4795838" y="4983163"/>
          <p14:tracePt t="286049" x="4795838" y="4795838"/>
          <p14:tracePt t="286069" x="4786313" y="4608513"/>
          <p14:tracePt t="286083" x="4786313" y="4545013"/>
          <p14:tracePt t="286115" x="4786313" y="4375150"/>
          <p14:tracePt t="286139" x="4786313" y="4348163"/>
          <p14:tracePt t="286151" x="4786313" y="4276725"/>
          <p14:tracePt t="286182" x="4776788" y="4143375"/>
          <p14:tracePt t="286193" x="4768850" y="3956050"/>
          <p14:tracePt t="286217" x="4759325" y="3867150"/>
          <p14:tracePt t="286249" x="4751388" y="3670300"/>
          <p14:tracePt t="286256" x="4741863" y="3554413"/>
          <p14:tracePt t="286284" x="4732338" y="3490913"/>
          <p14:tracePt t="286315" x="4714875" y="3384550"/>
          <p14:tracePt t="286319" x="4705350" y="3322638"/>
          <p14:tracePt t="286351" x="4687888" y="3224213"/>
          <p14:tracePt t="286382" x="4670425" y="3116263"/>
          <p14:tracePt t="286392" x="4660900" y="3089275"/>
          <p14:tracePt t="286418" x="4652963" y="3027363"/>
          <p14:tracePt t="286449" x="4633913" y="2911475"/>
          <p14:tracePt t="286455" x="4633913" y="2874963"/>
          <p14:tracePt t="286484" x="4616450" y="2795588"/>
          <p14:tracePt t="286516" x="4608513" y="2697163"/>
          <p14:tracePt t="286520" x="4608513" y="2679700"/>
          <p14:tracePt t="286551" x="4589463" y="2589213"/>
          <p14:tracePt t="286583" x="4581525" y="2536825"/>
          <p14:tracePt t="286588" x="4572000" y="2500313"/>
          <p14:tracePt t="286618" x="4562475" y="2465388"/>
          <p14:tracePt t="286650" x="4554538" y="2384425"/>
          <p14:tracePt t="286660" x="4554538" y="2357438"/>
          <p14:tracePt t="286685" x="4554538" y="2312988"/>
          <p14:tracePt t="286717" x="4537075" y="2232025"/>
          <p14:tracePt t="286722" x="4537075" y="2224088"/>
          <p14:tracePt t="286753" x="4537075" y="2179638"/>
          <p14:tracePt t="286754" x="4527550" y="2179638"/>
          <p14:tracePt t="286786" x="4527550" y="2133600"/>
          <p14:tracePt t="286819" x="4527550" y="2116138"/>
          <p14:tracePt t="286822" x="4527550" y="2108200"/>
          <p14:tracePt t="286853" x="4527550" y="2081213"/>
          <p14:tracePt t="286946" x="4518025" y="2081213"/>
          <p14:tracePt t="287417" x="4518025" y="2071688"/>
          <p14:tracePt t="287604" x="4510088" y="2071688"/>
          <p14:tracePt t="288753" x="4518025" y="2071688"/>
          <p14:tracePt t="288773" x="4545013" y="2081213"/>
          <p14:tracePt t="288785" x="4562475" y="2089150"/>
          <p14:tracePt t="288805" x="4589463" y="2108200"/>
          <p14:tracePt t="288832" x="4633913" y="2116138"/>
          <p14:tracePt t="288859" x="4660900" y="2125663"/>
          <p14:tracePt t="288891" x="4687888" y="2133600"/>
          <p14:tracePt t="288895" x="4714875" y="2133600"/>
          <p14:tracePt t="288927" x="4768850" y="2143125"/>
          <p14:tracePt t="288960" x="4822825" y="2152650"/>
          <p14:tracePt t="288976" x="4857750" y="2152650"/>
          <p14:tracePt t="288993" x="4875213" y="2152650"/>
          <p14:tracePt t="289025" x="4929188" y="2152650"/>
          <p14:tracePt t="289041" x="4965700" y="2152650"/>
          <p14:tracePt t="289060" x="4983163" y="2152650"/>
          <p14:tracePt t="289093" x="5010150" y="2143125"/>
          <p14:tracePt t="289103" x="5018088" y="2133600"/>
          <p14:tracePt t="289127" x="5037138" y="2098675"/>
          <p14:tracePt t="289161" x="5072063" y="1990725"/>
          <p14:tracePt t="289179" x="5072063" y="1938338"/>
          <p14:tracePt t="289197" x="5072063" y="1874838"/>
          <p14:tracePt t="289227" x="5072063" y="1857375"/>
          <p14:tracePt t="289261" x="5027613" y="1768475"/>
          <p14:tracePt t="289271" x="5010150" y="1758950"/>
          <p14:tracePt t="289299" x="5000625" y="1751013"/>
          <p14:tracePt t="289327" x="4956175" y="1724025"/>
          <p14:tracePt t="289360" x="4867275" y="1697038"/>
          <p14:tracePt t="289366" x="4848225" y="1697038"/>
          <p14:tracePt t="289394" x="4786313" y="1687513"/>
          <p14:tracePt t="289427" x="4687888" y="1697038"/>
          <p14:tracePt t="289428" x="4660900" y="1697038"/>
          <p14:tracePt t="289447" x="4616450" y="1714500"/>
          <p14:tracePt t="289461" x="4598988" y="1731963"/>
          <p14:tracePt t="289493" x="4527550" y="1785938"/>
          <p14:tracePt t="289509" x="4465638" y="1847850"/>
          <p14:tracePt t="289529" x="4411663" y="1928813"/>
          <p14:tracePt t="289561" x="4348163" y="2009775"/>
          <p14:tracePt t="289571" x="4340225" y="2036763"/>
          <p14:tracePt t="289595" x="4303713" y="2089150"/>
          <p14:tracePt t="289627" x="4259263" y="2268538"/>
          <p14:tracePt t="289634" x="4259263" y="2303463"/>
          <p14:tracePt t="289662" x="4259263" y="2455863"/>
          <p14:tracePt t="289694" x="4259263" y="2616200"/>
          <p14:tracePt t="289698" x="4259263" y="2660650"/>
          <p14:tracePt t="289729" x="4268788" y="2759075"/>
          <p14:tracePt t="289747" x="4268788" y="2840038"/>
          <p14:tracePt t="289762" x="4276725" y="2874963"/>
          <p14:tracePt t="289794" x="4286250" y="3017838"/>
          <p14:tracePt t="289807" x="4313238" y="3125788"/>
          <p14:tracePt t="289830" x="4322763" y="3160713"/>
          <p14:tracePt t="289862" x="4384675" y="3394075"/>
          <p14:tracePt t="289871" x="4394200" y="3438525"/>
          <p14:tracePt t="289896" x="4429125" y="3527425"/>
          <p14:tracePt t="289928" x="4473575" y="3660775"/>
          <p14:tracePt t="289934" x="4491038" y="3697288"/>
          <p14:tracePt t="289964" x="4554538" y="3840163"/>
          <p14:tracePt t="289996" x="4608513" y="3946525"/>
          <p14:tracePt t="290013" x="4660900" y="4037013"/>
          <p14:tracePt t="290031" x="4687888" y="4071938"/>
          <p14:tracePt t="290063" x="4795838" y="4214813"/>
          <p14:tracePt t="290086" x="4813300" y="4241800"/>
          <p14:tracePt t="290098" x="4840288" y="4268788"/>
          <p14:tracePt t="290130" x="4902200" y="4330700"/>
          <p14:tracePt t="290141" x="4973638" y="4384675"/>
          <p14:tracePt t="290164" x="5018088" y="4419600"/>
          <p14:tracePt t="290195" x="5108575" y="4500563"/>
          <p14:tracePt t="290202" x="5170488" y="4545013"/>
          <p14:tracePt t="290231" x="5205413" y="4572000"/>
          <p14:tracePt t="290265" x="5357813" y="4679950"/>
          <p14:tracePt t="290297" x="5384800" y="4697413"/>
          <p14:tracePt t="290329" x="5402263" y="4705350"/>
          <p14:tracePt t="290435" x="5411788" y="4714875"/>
          <p14:tracePt t="290454" x="5419725" y="4741863"/>
          <p14:tracePt t="321402" x="5419725" y="4751388"/>
          <p14:tracePt t="321421" x="5429250" y="4776788"/>
          <p14:tracePt t="321433" x="5429250" y="4795838"/>
          <p14:tracePt t="321479" x="5429250" y="4803775"/>
          <p14:tracePt t="321498" x="5438775" y="4803775"/>
          <p14:tracePt t="321797" x="5446713" y="4786313"/>
          <p14:tracePt t="321830" x="5446713" y="4768850"/>
          <p14:tracePt t="321861" x="5456238" y="4768850"/>
          <p14:tracePt t="321873" x="5456238" y="4751388"/>
          <p14:tracePt t="321892" x="5456238" y="4741863"/>
          <p14:tracePt t="321904" x="5456238" y="4732338"/>
          <p14:tracePt t="321924" x="5465763" y="4687888"/>
          <p14:tracePt t="321935" x="5465763" y="4679950"/>
          <p14:tracePt t="321956" x="5465763" y="4643438"/>
          <p14:tracePt t="321967" x="5465763" y="4616450"/>
          <p14:tracePt t="321987" x="5465763" y="4572000"/>
          <p14:tracePt t="321999" x="5456238" y="4545013"/>
          <p14:tracePt t="322019" x="5446713" y="4491038"/>
          <p14:tracePt t="322031" x="5446713" y="4465638"/>
          <p14:tracePt t="322049" x="5438775" y="4411663"/>
          <p14:tracePt t="322062" x="5438775" y="4394200"/>
          <p14:tracePt t="322083" x="5438775" y="4384675"/>
          <p14:tracePt t="322096" x="5438775" y="4367213"/>
          <p14:tracePt t="322108" x="5438775" y="4348163"/>
          <p14:tracePt t="322126" x="5429250" y="4295775"/>
          <p14:tracePt t="322140" x="5429250" y="4268788"/>
          <p14:tracePt t="322159" x="5411788" y="4197350"/>
          <p14:tracePt t="322174" x="5384800" y="4143375"/>
          <p14:tracePt t="322190" x="5348288" y="4037013"/>
          <p14:tracePt t="322207" x="5348288" y="4010025"/>
          <p14:tracePt t="322224" x="5313363" y="3946525"/>
          <p14:tracePt t="322242" x="5313363" y="3929063"/>
          <p14:tracePt t="322258" x="5295900" y="3884613"/>
          <p14:tracePt t="322275" x="5276850" y="3857625"/>
          <p14:tracePt t="322291" x="5241925" y="3813175"/>
          <p14:tracePt t="322307" x="5232400" y="3786188"/>
          <p14:tracePt t="322324" x="5205413" y="3768725"/>
          <p14:tracePt t="322349" x="5180013" y="3732213"/>
          <p14:tracePt t="322361" x="5153025" y="3724275"/>
          <p14:tracePt t="322381" x="5099050" y="3714750"/>
          <p14:tracePt t="322393" x="5081588" y="3705225"/>
          <p14:tracePt t="322415" x="5010150" y="3705225"/>
          <p14:tracePt t="322425" x="4991100" y="3714750"/>
          <p14:tracePt t="322445" x="4938713" y="3732213"/>
          <p14:tracePt t="322458" x="4911725" y="3732213"/>
          <p14:tracePt t="322475" x="4867275" y="3741738"/>
          <p14:tracePt t="322491" x="4848225" y="3759200"/>
          <p14:tracePt t="322508" x="4786313" y="3776663"/>
          <p14:tracePt t="322525" x="4768850" y="3786188"/>
          <p14:tracePt t="322552" x="4751388" y="3803650"/>
          <p14:tracePt t="322565" x="4732338" y="3813175"/>
          <p14:tracePt t="322585" x="4714875" y="3830638"/>
          <p14:tracePt t="322629" x="4705350" y="3830638"/>
          <p14:tracePt t="322646" x="4705350" y="3840163"/>
          <p14:tracePt t="322722" x="4705350" y="3830638"/>
          <p14:tracePt t="322742" x="4705350" y="3813175"/>
          <p14:tracePt t="322755" x="4705350" y="3803650"/>
          <p14:tracePt t="322775" x="4705350" y="3759200"/>
          <p14:tracePt t="322786" x="4705350" y="3741738"/>
          <p14:tracePt t="322805" x="4714875" y="3705225"/>
          <p14:tracePt t="322817" x="4724400" y="3687763"/>
          <p14:tracePt t="322837" x="4732338" y="3625850"/>
          <p14:tracePt t="322849" x="4741863" y="3608388"/>
          <p14:tracePt t="322867" x="4741863" y="3554413"/>
          <p14:tracePt t="322879" x="4741863" y="3517900"/>
          <p14:tracePt t="322899" x="4751388" y="3455988"/>
          <p14:tracePt t="322911" x="4751388" y="3429000"/>
          <p14:tracePt t="322930" x="4751388" y="3367088"/>
          <p14:tracePt t="322943" x="4751388" y="3340100"/>
          <p14:tracePt t="322962" x="4751388" y="3286125"/>
          <p14:tracePt t="322976" x="4751388" y="3259138"/>
          <p14:tracePt t="322993" x="4751388" y="3187700"/>
          <p14:tracePt t="323010" x="4751388" y="3160713"/>
          <p14:tracePt t="323027" x="4751388" y="3098800"/>
          <p14:tracePt t="323043" x="4751388" y="3071813"/>
          <p14:tracePt t="323060" x="4751388" y="3017838"/>
          <p14:tracePt t="323077" x="4751388" y="2990850"/>
          <p14:tracePt t="323095" x="4751388" y="2928938"/>
          <p14:tracePt t="323110" x="4751388" y="2911475"/>
          <p14:tracePt t="323129" x="4751388" y="2857500"/>
          <p14:tracePt t="323144" x="4751388" y="2847975"/>
          <p14:tracePt t="323160" x="4741863" y="2795588"/>
          <p14:tracePt t="323177" x="4741863" y="2768600"/>
          <p14:tracePt t="323195" x="4732338" y="2714625"/>
          <p14:tracePt t="323214" x="4724400" y="2679700"/>
          <p14:tracePt t="323227" x="4724400" y="2652713"/>
          <p14:tracePt t="323246" x="4714875" y="2598738"/>
          <p14:tracePt t="323261" x="4714875" y="2571750"/>
          <p14:tracePt t="323278" x="4705350" y="2517775"/>
          <p14:tracePt t="323294" x="4705350" y="2509838"/>
          <p14:tracePt t="323311" x="4697413" y="2446338"/>
          <p14:tracePt t="323350" x="4697413" y="2401888"/>
          <p14:tracePt t="323368" x="4697413" y="2347913"/>
          <p14:tracePt t="323382" x="4697413" y="2330450"/>
          <p14:tracePt t="323402" x="4697413" y="2312988"/>
          <p14:tracePt t="323415" x="4697413" y="2303463"/>
          <p14:tracePt t="323435" x="4697413" y="2295525"/>
          <p14:tracePt t="323460" x="4697413" y="2268538"/>
          <p14:tracePt t="323480" x="4697413" y="2259013"/>
          <p14:tracePt t="323508" x="4697413" y="2241550"/>
          <p14:tracePt t="323607" x="4697413" y="2232025"/>
          <p14:tracePt t="323780" x="4687888" y="2232025"/>
          <p14:tracePt t="323792" x="4687888" y="2224088"/>
          <p14:tracePt t="324079" x="4687888" y="2214563"/>
          <p14:tracePt t="324453" x="4687888" y="2205038"/>
          <p14:tracePt t="324535" x="4697413" y="2205038"/>
          <p14:tracePt t="324850" x="4697413" y="2197100"/>
          <p14:tracePt t="324988" x="4705350" y="2197100"/>
          <p14:tracePt t="325071" x="4705350" y="2187575"/>
          <p14:tracePt t="325179" x="4714875" y="2187575"/>
          <p14:tracePt t="325509" x="4714875" y="2179638"/>
          <p14:tracePt t="325600" x="4724400" y="2179638"/>
          <p14:tracePt t="325920" x="4724400" y="2170113"/>
          <p14:tracePt t="326027" x="4732338" y="2170113"/>
          <p14:tracePt t="326496" x="4732338" y="2160588"/>
          <p14:tracePt t="326628" x="4732338" y="2152650"/>
          <p14:tracePt t="326686" x="4741863" y="2152650"/>
          <p14:tracePt t="326704" x="4751388" y="2152650"/>
          <p14:tracePt t="326736" x="4759325" y="2152650"/>
          <p14:tracePt t="326749" x="4768850" y="2152650"/>
          <p14:tracePt t="326768" x="4795838" y="2152650"/>
          <p14:tracePt t="326781" x="4813300" y="2152650"/>
          <p14:tracePt t="326800" x="4840288" y="2152650"/>
          <p14:tracePt t="326811" x="4867275" y="2152650"/>
          <p14:tracePt t="326830" x="4902200" y="2152650"/>
          <p14:tracePt t="326842" x="4911725" y="2152650"/>
          <p14:tracePt t="326862" x="4919663" y="2152650"/>
          <p14:tracePt t="326874" x="4929188" y="2152650"/>
          <p14:tracePt t="326892" x="4965700" y="2152650"/>
          <p14:tracePt t="326907" x="4973638" y="2152650"/>
          <p14:tracePt t="326924" x="4983163" y="2152650"/>
          <p14:tracePt t="326950" x="4991100" y="2152650"/>
          <p14:tracePt t="326968" x="5000625" y="2143125"/>
          <p14:tracePt t="326990" x="5018088" y="2143125"/>
          <p14:tracePt t="327029" x="5037138" y="2116138"/>
          <p14:tracePt t="327049" x="5045075" y="2098675"/>
          <p14:tracePt t="327061" x="5045075" y="2081213"/>
          <p14:tracePt t="327080" x="5045075" y="2044700"/>
          <p14:tracePt t="327092" x="5045075" y="2017713"/>
          <p14:tracePt t="327111" x="5045075" y="1982788"/>
          <p14:tracePt t="327140" x="5045075" y="1938338"/>
          <p14:tracePt t="327158" x="5045075" y="1928813"/>
          <p14:tracePt t="327177" x="5045075" y="1884363"/>
          <p14:tracePt t="327191" x="5045075" y="1866900"/>
          <p14:tracePt t="327203" x="5045075" y="1847850"/>
          <p14:tracePt t="327222" x="5037138" y="1830388"/>
          <p14:tracePt t="327234" x="5027613" y="1812925"/>
          <p14:tracePt t="327254" x="5027613" y="1795463"/>
          <p14:tracePt t="327298" x="5010150" y="1776413"/>
          <p14:tracePt t="327316" x="5000625" y="1768475"/>
          <p14:tracePt t="327329" x="4991100" y="1751013"/>
          <p14:tracePt t="327348" x="4973638" y="1741488"/>
          <p14:tracePt t="327360" x="4965700" y="1741488"/>
          <p14:tracePt t="327380" x="4938713" y="1731963"/>
          <p14:tracePt t="327407" x="4919663" y="1731963"/>
          <p14:tracePt t="327426" x="4902200" y="1724025"/>
          <p14:tracePt t="327459" x="4894263" y="1724025"/>
          <p14:tracePt t="327472" x="4884738" y="1724025"/>
          <p14:tracePt t="327491" x="4875213" y="1724025"/>
          <p14:tracePt t="327565" x="4867275" y="1724025"/>
          <p14:tracePt t="327772" x="4857750" y="1724025"/>
          <p14:tracePt t="327947" x="4848225" y="1724025"/>
          <p14:tracePt t="328384" x="4848225" y="1731963"/>
          <p14:tracePt t="328396" x="4848225" y="1741488"/>
          <p14:tracePt t="328467" x="4848225" y="1751013"/>
          <p14:tracePt t="328681" x="4857750" y="1751013"/>
          <p14:tracePt t="328749" x="4867275" y="1751013"/>
          <p14:tracePt t="328761" x="4884738" y="1751013"/>
          <p14:tracePt t="328780" x="4902200" y="1751013"/>
          <p14:tracePt t="328791" x="4911725" y="1751013"/>
          <p14:tracePt t="328810" x="4929188" y="1751013"/>
          <p14:tracePt t="328822" x="4938713" y="1751013"/>
          <p14:tracePt t="328842" x="4965700" y="1751013"/>
          <p14:tracePt t="328884" x="4991100" y="1731963"/>
          <p14:tracePt t="328903" x="5010150" y="1724025"/>
          <p14:tracePt t="328923" x="5018088" y="1724025"/>
          <p14:tracePt t="328950" x="5027613" y="1704975"/>
          <p14:tracePt t="328969" x="5045075" y="1697038"/>
          <p14:tracePt t="328982" x="5045075" y="1687513"/>
          <p14:tracePt t="329000" x="5062538" y="1660525"/>
          <p14:tracePt t="329030" x="5081588" y="1643063"/>
          <p14:tracePt t="329057" x="5081588" y="1633538"/>
          <p14:tracePt t="329138" x="5081588" y="1625600"/>
          <p14:tracePt t="329156" x="5072063" y="1616075"/>
          <p14:tracePt t="329169" x="5072063" y="1608138"/>
          <p14:tracePt t="329188" x="5062538" y="1598613"/>
          <p14:tracePt t="329201" x="5054600" y="1589088"/>
          <p14:tracePt t="329245" x="5037138" y="1581150"/>
          <p14:tracePt t="329267" x="5010150" y="1562100"/>
          <p14:tracePt t="329278" x="5000625" y="1554163"/>
          <p14:tracePt t="329298" x="4965700" y="1536700"/>
          <p14:tracePt t="329309" x="4956175" y="1536700"/>
          <p14:tracePt t="329329" x="4929188" y="1527175"/>
          <p14:tracePt t="329362" x="4867275" y="1500188"/>
          <p14:tracePt t="329374" x="4848225" y="1500188"/>
          <p14:tracePt t="329393" x="4822825" y="1482725"/>
          <p14:tracePt t="329405" x="4803775" y="1473200"/>
          <p14:tracePt t="329424" x="4786313" y="1473200"/>
          <p14:tracePt t="329436" x="4768850" y="1465263"/>
          <p14:tracePt t="329455" x="4751388" y="1465263"/>
          <p14:tracePt t="329466" x="4741863" y="1455738"/>
          <p14:tracePt t="329486" x="4705350" y="1438275"/>
          <p14:tracePt t="329499" x="4697413" y="1438275"/>
          <p14:tracePt t="329518" x="4660900" y="1428750"/>
          <p14:tracePt t="329532" x="4643438" y="1419225"/>
          <p14:tracePt t="329550" x="4616450" y="1411288"/>
          <p14:tracePt t="329567" x="4608513" y="1411288"/>
          <p14:tracePt t="329583" x="4572000" y="1401763"/>
          <p14:tracePt t="329599" x="4554538" y="1401763"/>
          <p14:tracePt t="329616" x="4527550" y="1384300"/>
          <p14:tracePt t="329633" x="4510088" y="1384300"/>
          <p14:tracePt t="329649" x="4491038" y="1374775"/>
          <p14:tracePt t="329670" x="4473575" y="1374775"/>
          <p14:tracePt t="329689" x="4438650" y="1374775"/>
          <p14:tracePt t="329708" x="4411663" y="1374775"/>
          <p14:tracePt t="329719" x="4394200" y="1374775"/>
          <p14:tracePt t="329738" x="4357688" y="1374775"/>
          <p14:tracePt t="329770" x="4295775" y="1384300"/>
          <p14:tracePt t="329797" x="4276725" y="1393825"/>
          <p14:tracePt t="329816" x="4259263" y="1401763"/>
          <p14:tracePt t="329828" x="4251325" y="1401763"/>
          <p14:tracePt t="329848" x="4214813" y="1411288"/>
          <p14:tracePt t="329880" x="4160838" y="1438275"/>
          <p14:tracePt t="329911" x="4143375" y="1446213"/>
          <p14:tracePt t="329923" x="4133850" y="1455738"/>
          <p14:tracePt t="329943" x="4116388" y="1465263"/>
          <p14:tracePt t="329955" x="4108450" y="1473200"/>
          <p14:tracePt t="329974" x="4098925" y="1473200"/>
          <p14:tracePt t="329986" x="4089400" y="1482725"/>
          <p14:tracePt t="330008" x="4071938" y="1500188"/>
          <p14:tracePt t="330019" x="4071938" y="1509713"/>
          <p14:tracePt t="330036" x="4054475" y="1527175"/>
          <p14:tracePt t="330064" x="4044950" y="1536700"/>
          <p14:tracePt t="330083" x="4037013" y="1544638"/>
          <p14:tracePt t="330095" x="4037013" y="1554163"/>
          <p14:tracePt t="330114" x="4027488" y="1554163"/>
          <p14:tracePt t="330136" x="4017963" y="1571625"/>
          <p14:tracePt t="330159" x="4010025" y="1589088"/>
          <p14:tracePt t="330273" x="4010025" y="1598613"/>
          <p14:tracePt t="330299" x="4010025" y="1608138"/>
          <p14:tracePt t="330332" x="4010025" y="1616075"/>
          <p14:tracePt t="330365" x="4010025" y="1625600"/>
          <p14:tracePt t="330398" x="4010025" y="1633538"/>
          <p14:tracePt t="330410" x="4010025" y="1643063"/>
          <p14:tracePt t="330541" x="4010025" y="1652588"/>
          <p14:tracePt t="330585" x="4010025" y="1660525"/>
          <p14:tracePt t="330603" x="4017963" y="1670050"/>
          <p14:tracePt t="330615" x="4017963" y="1687513"/>
          <p14:tracePt t="330636" x="4027488" y="1697038"/>
          <p14:tracePt t="330646" x="4037013" y="1714500"/>
          <p14:tracePt t="330694" x="4044950" y="1714500"/>
          <p14:tracePt t="330842" x="4044950" y="1724025"/>
          <p14:tracePt t="331356" x="4054475" y="1724025"/>
          <p14:tracePt t="331400" x="4062413" y="1724025"/>
          <p14:tracePt t="331419" x="4062413" y="1731963"/>
          <p14:tracePt t="331449" x="4062413" y="1741488"/>
          <p14:tracePt t="331468" x="4071938" y="1741488"/>
          <p14:tracePt t="331501" x="4081463" y="1741488"/>
          <p14:tracePt t="331547" x="4098925" y="1731963"/>
          <p14:tracePt t="331575" x="4116388" y="1724025"/>
          <p14:tracePt t="331593" x="4125913" y="1704975"/>
          <p14:tracePt t="331638" x="4133850" y="1704975"/>
          <p14:tracePt t="331668" x="4133850" y="1697038"/>
          <p14:tracePt t="331733" x="4143375" y="1687513"/>
          <p14:tracePt t="331797" x="4143375" y="1679575"/>
          <p14:tracePt t="331940" x="4143375" y="1687513"/>
          <p14:tracePt t="331952" x="4133850" y="1724025"/>
          <p14:tracePt t="331971" x="4108450" y="1776413"/>
          <p14:tracePt t="331982" x="4098925" y="1803400"/>
          <p14:tracePt t="332003" x="4071938" y="1866900"/>
          <p14:tracePt t="332015" x="4062413" y="1919288"/>
          <p14:tracePt t="332034" x="4054475" y="2000250"/>
          <p14:tracePt t="332061" x="4044950" y="2089150"/>
          <p14:tracePt t="332081" x="4017963" y="2276475"/>
          <p14:tracePt t="332093" x="4017963" y="2357438"/>
          <p14:tracePt t="332113" x="4017963" y="2589213"/>
          <p14:tracePt t="332125" x="4017963" y="2679700"/>
          <p14:tracePt t="332145" x="4037013" y="2938463"/>
          <p14:tracePt t="332157" x="4044950" y="3036888"/>
          <p14:tracePt t="332176" x="4071938" y="3322638"/>
          <p14:tracePt t="332187" x="4081463" y="3419475"/>
          <p14:tracePt t="332206" x="4116388" y="3697288"/>
          <p14:tracePt t="332217" x="4125913" y="3795713"/>
          <p14:tracePt t="332239" x="4152900" y="4062413"/>
          <p14:tracePt t="332249" x="4160838" y="4160838"/>
          <p14:tracePt t="332269" x="4187825" y="4330700"/>
          <p14:tracePt t="332281" x="4187825" y="4394200"/>
          <p14:tracePt t="332301" x="4197350" y="4581525"/>
          <p14:tracePt t="332313" x="4205288" y="4670425"/>
          <p14:tracePt t="332333" x="4205288" y="4830763"/>
          <p14:tracePt t="332344" x="4214813" y="4884738"/>
          <p14:tracePt t="332365" x="4214813" y="4956175"/>
          <p14:tracePt t="332376" x="4214813" y="4973638"/>
          <p14:tracePt t="332410" x="4214813" y="5072063"/>
          <p14:tracePt t="332442" x="4214813" y="5099050"/>
          <p14:tracePt t="332460" x="4214813" y="5160963"/>
          <p14:tracePt t="332486" x="4214813" y="5170488"/>
          <p14:tracePt t="332770" x="4214813" y="5180013"/>
          <p14:tracePt t="333090" x="4224338" y="5180013"/>
          <p14:tracePt t="333114" x="4224338" y="5170488"/>
          <p14:tracePt t="333138" x="4224338" y="5153025"/>
          <p14:tracePt t="333145" x="4224338" y="5133975"/>
          <p14:tracePt t="333164" x="4224338" y="5062538"/>
          <p14:tracePt t="333183" x="4224338" y="4983163"/>
          <p14:tracePt t="333195" x="4224338" y="4956175"/>
          <p14:tracePt t="333214" x="4224338" y="4867275"/>
          <p14:tracePt t="333226" x="4224338" y="4803775"/>
          <p14:tracePt t="333245" x="4224338" y="4714875"/>
          <p14:tracePt t="333257" x="4224338" y="4670425"/>
          <p14:tracePt t="333276" x="4224338" y="4598988"/>
          <p14:tracePt t="333288" x="4224338" y="4537075"/>
          <p14:tracePt t="333307" x="4224338" y="4402138"/>
          <p14:tracePt t="333320" x="4224338" y="4330700"/>
          <p14:tracePt t="333340" x="4224338" y="4179888"/>
          <p14:tracePt t="333352" x="4214813" y="4116388"/>
          <p14:tracePt t="333370" x="4214813" y="3983038"/>
          <p14:tracePt t="333383" x="4205288" y="3946525"/>
          <p14:tracePt t="333429" x="4205288" y="3795713"/>
          <p14:tracePt t="333461" x="4205288" y="3679825"/>
          <p14:tracePt t="333466" x="4197350" y="3589338"/>
          <p14:tracePt t="333496" x="4197350" y="3544888"/>
          <p14:tracePt t="333528" x="4197350" y="3411538"/>
          <p14:tracePt t="333531" x="4197350" y="3313113"/>
          <p14:tracePt t="333563" x="4187825" y="3160713"/>
          <p14:tracePt t="333571" x="4187825" y="3143250"/>
          <p14:tracePt t="333596" x="4179888" y="3054350"/>
          <p14:tracePt t="333613" x="4179888" y="3027363"/>
          <p14:tracePt t="333630" x="4179888" y="2982913"/>
          <p14:tracePt t="333648" x="4179888" y="2973388"/>
          <p14:tracePt t="333667" x="4179888" y="2919413"/>
          <p14:tracePt t="333680" x="4179888" y="2894013"/>
          <p14:tracePt t="333699" x="4179888" y="2840038"/>
          <p14:tracePt t="333713" x="4179888" y="2813050"/>
          <p14:tracePt t="333731" x="4179888" y="2759075"/>
          <p14:tracePt t="333750" x="4179888" y="2687638"/>
          <p14:tracePt t="333763" x="4179888" y="2660650"/>
          <p14:tracePt t="333780" x="4179888" y="2581275"/>
          <p14:tracePt t="333797" x="4179888" y="2554288"/>
          <p14:tracePt t="333813" x="4179888" y="2500313"/>
          <p14:tracePt t="333830" x="4179888" y="2482850"/>
          <p14:tracePt t="333849" x="4179888" y="2419350"/>
          <p14:tracePt t="333864" x="4170363" y="2384425"/>
          <p14:tracePt t="333881" x="4170363" y="2312988"/>
          <p14:tracePt t="333897" x="4170363" y="2286000"/>
          <p14:tracePt t="333914" x="4170363" y="2224088"/>
          <p14:tracePt t="333931" x="4170363" y="2197100"/>
          <p14:tracePt t="333947" x="4160838" y="2143125"/>
          <p14:tracePt t="333964" x="4160838" y="2098675"/>
          <p14:tracePt t="333983" x="4160838" y="2036763"/>
          <p14:tracePt t="333998" x="4160838" y="2017713"/>
          <p14:tracePt t="334015" x="4160838" y="1982788"/>
          <p14:tracePt t="334048" x="4160838" y="1946275"/>
          <p14:tracePt t="334074" x="4160838" y="1928813"/>
          <p14:tracePt t="334094" x="4152900" y="1901825"/>
          <p14:tracePt t="334239" x="4152900" y="1893888"/>
          <p14:tracePt t="334594" x="4152900" y="1884363"/>
          <p14:tracePt t="336243" x="4152900" y="1893888"/>
          <p14:tracePt t="345638" x="4160838" y="1893888"/>
          <p14:tracePt t="345652" x="4170363" y="1901825"/>
          <p14:tracePt t="345664" x="4179888" y="1901825"/>
          <p14:tracePt t="345907" x="4187825" y="1901825"/>
          <p14:tracePt t="345934" x="4197350" y="1901825"/>
          <p14:tracePt t="345952" x="4214813" y="1901825"/>
          <p14:tracePt t="345978" x="4232275" y="1884363"/>
          <p14:tracePt t="345997" x="4251325" y="1874838"/>
          <p14:tracePt t="346016" x="4295775" y="1857375"/>
          <p14:tracePt t="346029" x="4303713" y="1847850"/>
          <p14:tracePt t="346041" x="4322763" y="1839913"/>
          <p14:tracePt t="346061" x="4348163" y="1839913"/>
          <p14:tracePt t="346072" x="4375150" y="1839913"/>
          <p14:tracePt t="346094" x="4438650" y="1830388"/>
          <p14:tracePt t="346106" x="4456113" y="1830388"/>
          <p14:tracePt t="346124" x="4491038" y="1822450"/>
          <p14:tracePt t="346145" x="4510088" y="1812925"/>
          <p14:tracePt t="346154" x="4537075" y="1803400"/>
          <p14:tracePt t="346166" x="4545013" y="1795463"/>
          <p14:tracePt t="346186" x="4589463" y="1758950"/>
          <p14:tracePt t="346205" x="4625975" y="1714500"/>
          <p14:tracePt t="346217" x="4633913" y="1697038"/>
          <p14:tracePt t="346238" x="4652963" y="1660525"/>
          <p14:tracePt t="346249" x="4660900" y="1652588"/>
          <p14:tracePt t="346310" x="4660900" y="1633538"/>
          <p14:tracePt t="346329" x="4660900" y="1625600"/>
          <p14:tracePt t="346362" x="4643438" y="1616075"/>
          <p14:tracePt t="346373" x="4633913" y="1608138"/>
          <p14:tracePt t="346391" x="4598988" y="1598613"/>
          <p14:tracePt t="346404" x="4581525" y="1589088"/>
          <p14:tracePt t="346423" x="4537075" y="1589088"/>
          <p14:tracePt t="346434" x="4518025" y="1589088"/>
          <p14:tracePt t="346455" x="4456113" y="1589088"/>
          <p14:tracePt t="346467" x="4429125" y="1598613"/>
          <p14:tracePt t="346487" x="4357688" y="1625600"/>
          <p14:tracePt t="346498" x="4340225" y="1643063"/>
          <p14:tracePt t="346518" x="4295775" y="1670050"/>
          <p14:tracePt t="346530" x="4286250" y="1687513"/>
          <p14:tracePt t="346549" x="4251325" y="1724025"/>
          <p14:tracePt t="346561" x="4224338" y="1768475"/>
          <p14:tracePt t="346587" x="4187825" y="1874838"/>
          <p14:tracePt t="346592" x="4170363" y="1901825"/>
          <p14:tracePt t="346612" x="4143375" y="2009775"/>
          <p14:tracePt t="346626" x="4133850" y="2036763"/>
          <p14:tracePt t="346642" x="4116388" y="2143125"/>
          <p14:tracePt t="346658" x="4108450" y="2179638"/>
          <p14:tracePt t="346675" x="4089400" y="2276475"/>
          <p14:tracePt t="346692" x="4071938" y="2401888"/>
          <p14:tracePt t="346708" x="4062413" y="2465388"/>
          <p14:tracePt t="346724" x="4054475" y="2589213"/>
          <p14:tracePt t="346741" x="4054475" y="2643188"/>
          <p14:tracePt t="346758" x="4054475" y="2813050"/>
          <p14:tracePt t="346775" x="4044950" y="2901950"/>
          <p14:tracePt t="346791" x="4044950" y="3116263"/>
          <p14:tracePt t="346808" x="4044950" y="3205163"/>
          <p14:tracePt t="346825" x="4044950" y="3446463"/>
          <p14:tracePt t="346842" x="4044950" y="3536950"/>
          <p14:tracePt t="346859" x="4054475" y="3776663"/>
          <p14:tracePt t="346877" x="4054475" y="3973513"/>
          <p14:tracePt t="346892" x="4054475" y="4062413"/>
          <p14:tracePt t="346909" x="4062413" y="4214813"/>
          <p14:tracePt t="346928" x="4062413" y="4330700"/>
          <p14:tracePt t="346942" x="4071938" y="4375150"/>
          <p14:tracePt t="346959" x="4081463" y="4527550"/>
          <p14:tracePt t="346975" x="4089400" y="4589463"/>
          <p14:tracePt t="346992" x="4116388" y="4759325"/>
          <p14:tracePt t="347009" x="4125913" y="4822825"/>
          <p14:tracePt t="347026" x="4160838" y="4983163"/>
          <p14:tracePt t="347042" x="4170363" y="5045075"/>
          <p14:tracePt t="347059" x="4187825" y="5133975"/>
          <p14:tracePt t="347076" x="4197350" y="5160963"/>
          <p14:tracePt t="347097" x="4197350" y="5180013"/>
          <p14:tracePt t="347117" x="4197350" y="5187950"/>
          <p14:tracePt t="347143" x="4224338" y="5224463"/>
          <p14:tracePt t="347161" x="4251325" y="5276850"/>
          <p14:tracePt t="347172" x="4259263" y="5303838"/>
          <p14:tracePt t="347193" x="4276725" y="5340350"/>
          <p14:tracePt t="347211" x="4295775" y="5367338"/>
          <p14:tracePt t="347223" x="4295775" y="5375275"/>
          <p14:tracePt t="347241" x="4313238" y="5411788"/>
          <p14:tracePt t="347253" x="4322763" y="5429250"/>
          <p14:tracePt t="347274" x="4348163" y="5473700"/>
          <p14:tracePt t="347305" x="4357688" y="5491163"/>
          <p14:tracePt t="347317" x="4357688" y="5500688"/>
          <p14:tracePt t="347458" x="4367213" y="5491163"/>
          <p14:tracePt t="347477" x="4367213" y="5473700"/>
          <p14:tracePt t="347490" x="4367213" y="5465763"/>
          <p14:tracePt t="347509" x="4367213" y="5438775"/>
          <p14:tracePt t="347521" x="4375150" y="5419725"/>
          <p14:tracePt t="347540" x="4375150" y="5375275"/>
          <p14:tracePt t="347552" x="4375150" y="5340350"/>
          <p14:tracePt t="347571" x="4375150" y="5251450"/>
          <p14:tracePt t="347583" x="4375150" y="5205413"/>
          <p14:tracePt t="347603" x="4375150" y="5054600"/>
          <p14:tracePt t="347615" x="4375150" y="4965700"/>
          <p14:tracePt t="347639" x="4367213" y="4776788"/>
          <p14:tracePt t="347647" x="4367213" y="4714875"/>
          <p14:tracePt t="347666" x="4348163" y="4608513"/>
          <p14:tracePt t="347679" x="4348163" y="4572000"/>
          <p14:tracePt t="347698" x="4340225" y="4446588"/>
          <p14:tracePt t="347711" x="4340225" y="4384675"/>
          <p14:tracePt t="347729" x="4330700" y="4232275"/>
          <p14:tracePt t="347745" x="4330700" y="4187825"/>
          <p14:tracePt t="347762" x="4322763" y="4017963"/>
          <p14:tracePt t="347778" x="4322763" y="3956050"/>
          <p14:tracePt t="347795" x="4313238" y="3768725"/>
          <p14:tracePt t="347812" x="4313238" y="3697288"/>
          <p14:tracePt t="347828" x="4295775" y="3544888"/>
          <p14:tracePt t="347845" x="4286250" y="3490913"/>
          <p14:tracePt t="347862" x="4276725" y="3340100"/>
          <p14:tracePt t="347880" x="4276725" y="3276600"/>
          <p14:tracePt t="347901" x="4268788" y="3170238"/>
          <p14:tracePt t="347913" x="4268788" y="3108325"/>
          <p14:tracePt t="347932" x="4259263" y="2973388"/>
          <p14:tracePt t="347945" x="4259263" y="2911475"/>
          <p14:tracePt t="347965" x="4251325" y="2776538"/>
          <p14:tracePt t="347979" x="4241800" y="2714625"/>
          <p14:tracePt t="347996" x="4224338" y="2562225"/>
          <p14:tracePt t="348012" x="4224338" y="2517775"/>
          <p14:tracePt t="348029" x="4214813" y="2401888"/>
          <p14:tracePt t="348047" x="4214813" y="2339975"/>
          <p14:tracePt t="348063" x="4205288" y="2259013"/>
          <p14:tracePt t="348079" x="4197350" y="2205038"/>
          <p14:tracePt t="348096" x="4197350" y="2116138"/>
          <p14:tracePt t="348113" x="4187825" y="2081213"/>
          <p14:tracePt t="348130" x="4187825" y="1990725"/>
          <p14:tracePt t="348148" x="4179888" y="1919288"/>
          <p14:tracePt t="348167" x="4179888" y="1857375"/>
          <p14:tracePt t="348180" x="4179888" y="1830388"/>
          <p14:tracePt t="348200" x="4179888" y="1776413"/>
          <p14:tracePt t="348213" x="4179888" y="1758950"/>
          <p14:tracePt t="348231" x="4179888" y="1697038"/>
          <p14:tracePt t="348249" x="4179888" y="1670050"/>
          <p14:tracePt t="348263" x="4179888" y="1652588"/>
          <p14:tracePt t="348281" x="4179888" y="1598613"/>
          <p14:tracePt t="348297" x="4179888" y="1581150"/>
          <p14:tracePt t="348313" x="4170363" y="1544638"/>
          <p14:tracePt t="348330" x="4170363" y="1509713"/>
          <p14:tracePt t="348369" x="4170363" y="1490663"/>
          <p14:tracePt t="348481" x="4170363" y="1500188"/>
          <p14:tracePt t="348500" x="4170363" y="1527175"/>
          <p14:tracePt t="348512" x="4170363" y="1536700"/>
          <p14:tracePt t="348532" x="4179888" y="1571625"/>
          <p14:tracePt t="348543" x="4187825" y="1598613"/>
          <p14:tracePt t="348562" x="4187825" y="1633538"/>
          <p14:tracePt t="348575" x="4197350" y="1652588"/>
          <p14:tracePt t="348594" x="4197350" y="1697038"/>
          <p14:tracePt t="348607" x="4197350" y="1714500"/>
          <p14:tracePt t="348631" x="4205288" y="1776413"/>
          <p14:tracePt t="348649" x="4214813" y="1803400"/>
          <p14:tracePt t="348665" x="4224338" y="1874838"/>
          <p14:tracePt t="348686" x="4232275" y="1928813"/>
          <p14:tracePt t="348704" x="4241800" y="2027238"/>
          <p14:tracePt t="348716" x="4251325" y="2081213"/>
          <p14:tracePt t="348736" x="4268788" y="2179638"/>
          <p14:tracePt t="348748" x="4276725" y="2232025"/>
          <p14:tracePt t="348766" x="4303713" y="2347913"/>
          <p14:tracePt t="348782" x="4313238" y="2393950"/>
          <p14:tracePt t="348799" x="4322763" y="2527300"/>
          <p14:tracePt t="348815" x="4330700" y="2581275"/>
          <p14:tracePt t="348832" x="4348163" y="2732088"/>
          <p14:tracePt t="348849" x="4357688" y="2795588"/>
          <p14:tracePt t="348865" x="4384675" y="2946400"/>
          <p14:tracePt t="348882" x="4394200" y="3009900"/>
          <p14:tracePt t="348899" x="4411663" y="3187700"/>
          <p14:tracePt t="348915" x="4419600" y="3251200"/>
          <p14:tracePt t="348932" x="4446588" y="3455988"/>
          <p14:tracePt t="348949" x="4456113" y="3517900"/>
          <p14:tracePt t="348966" x="4500563" y="3848100"/>
          <p14:tracePt t="348985" x="4527550" y="4027488"/>
          <p14:tracePt t="348999" x="4545013" y="4098925"/>
          <p14:tracePt t="349017" x="4554538" y="4286250"/>
          <p14:tracePt t="349032" x="4572000" y="4375150"/>
          <p14:tracePt t="349049" x="4589463" y="4562475"/>
          <p14:tracePt t="349066" x="4598988" y="4652963"/>
          <p14:tracePt t="349082" x="4625975" y="4776788"/>
          <p14:tracePt t="349099" x="4643438" y="4946650"/>
          <p14:tracePt t="349116" x="4643438" y="4983163"/>
          <p14:tracePt t="349147" x="4660900" y="5143500"/>
          <p14:tracePt t="349160" x="4670425" y="5268913"/>
          <p14:tracePt t="349171" x="4679950" y="5286375"/>
          <p14:tracePt t="349190" x="4687888" y="5375275"/>
          <p14:tracePt t="349202" x="4687888" y="5394325"/>
          <p14:tracePt t="349221" x="4697413" y="5473700"/>
          <p14:tracePt t="349254" x="4705350" y="5537200"/>
          <p14:tracePt t="349505" x="4705350" y="5545138"/>
          <p14:tracePt t="360828" x="4705350" y="5527675"/>
          <p14:tracePt t="360841" x="4705350" y="5518150"/>
          <p14:tracePt t="360861" x="4732338" y="5419725"/>
          <p14:tracePt t="360873" x="4732338" y="5394325"/>
          <p14:tracePt t="360893" x="4751388" y="5313363"/>
          <p14:tracePt t="360904" x="4759325" y="5286375"/>
          <p14:tracePt t="360924" x="4768850" y="5205413"/>
          <p14:tracePt t="360936" x="4776788" y="5116513"/>
          <p14:tracePt t="360957" x="4776788" y="4894263"/>
          <p14:tracePt t="360968" x="4776788" y="4786313"/>
          <p14:tracePt t="360986" x="4776788" y="4510088"/>
          <p14:tracePt t="361001" x="4776788" y="4402138"/>
          <p14:tracePt t="361018" x="4776788" y="4089400"/>
          <p14:tracePt t="361030" x="4776788" y="3983038"/>
          <p14:tracePt t="361051" x="4776788" y="3867150"/>
          <p14:tracePt t="361061" x="4776788" y="3840163"/>
          <p14:tracePt t="361080" x="4768850" y="3751263"/>
          <p14:tracePt t="361092" x="4768850" y="3705225"/>
          <p14:tracePt t="361112" x="4759325" y="3571875"/>
          <p14:tracePt t="361124" x="4759325" y="3517900"/>
          <p14:tracePt t="361150" x="4741863" y="3330575"/>
          <p14:tracePt t="361157" x="4732338" y="3232150"/>
          <p14:tracePt t="361175" x="4705350" y="3017838"/>
          <p14:tracePt t="361191" x="4687888" y="2928938"/>
          <p14:tracePt t="361207" x="4670425" y="2813050"/>
          <p14:tracePt t="361224" x="4660900" y="2759075"/>
          <p14:tracePt t="361241" x="4633913" y="2589213"/>
          <p14:tracePt t="361258" x="4625975" y="2527300"/>
          <p14:tracePt t="361274" x="4598988" y="2347913"/>
          <p14:tracePt t="361291" x="4589463" y="2295525"/>
          <p14:tracePt t="361308" x="4562475" y="2143125"/>
          <p14:tracePt t="361325" x="4562475" y="2108200"/>
          <p14:tracePt t="361341" x="4545013" y="1982788"/>
          <p14:tracePt t="361360" x="4545013" y="1973263"/>
          <p14:tracePt t="361375" x="4537075" y="1946275"/>
          <p14:tracePt t="361392" x="4537075" y="1901825"/>
          <p14:tracePt t="361408" x="4527550" y="1874838"/>
          <p14:tracePt t="361426" x="4527550" y="1830388"/>
          <p14:tracePt t="361836" x="4527550" y="1822450"/>
          <p14:tracePt t="361868" x="4527550" y="1803400"/>
          <p14:tracePt t="361881" x="4527550" y="1795463"/>
          <p14:tracePt t="361899" x="4527550" y="1768475"/>
          <p14:tracePt t="361911" x="4527550" y="1758950"/>
          <p14:tracePt t="361931" x="4527550" y="1741488"/>
          <p14:tracePt t="361943" x="4527550" y="1731963"/>
          <p14:tracePt t="361962" x="4510088" y="1704975"/>
          <p14:tracePt t="361988" x="4500563" y="1687513"/>
          <p14:tracePt t="362007" x="4500563" y="1660525"/>
          <p14:tracePt t="362027" x="4483100" y="1643063"/>
          <p14:tracePt t="362044" x="4483100" y="1633538"/>
          <p14:tracePt t="362061" x="4465638" y="1616075"/>
          <p14:tracePt t="362077" x="4438650" y="1598613"/>
          <p14:tracePt t="362094" x="4411663" y="1589088"/>
          <p14:tracePt t="362136" x="4402138" y="1589088"/>
          <p14:tracePt t="362148" x="4375150" y="1598613"/>
          <p14:tracePt t="362162" x="4348163" y="1598613"/>
          <p14:tracePt t="362180" x="4295775" y="1643063"/>
          <p14:tracePt t="362191" x="4276725" y="1652588"/>
          <p14:tracePt t="362228" x="4241800" y="1687513"/>
          <p14:tracePt t="362256" x="4232275" y="1697038"/>
          <p14:tracePt t="362273" x="4214813" y="1724025"/>
          <p14:tracePt t="362306" x="4197350" y="1758950"/>
          <p14:tracePt t="362321" x="4197350" y="1776413"/>
          <p14:tracePt t="362338" x="4197350" y="1812925"/>
          <p14:tracePt t="362349" x="4197350" y="1830388"/>
          <p14:tracePt t="362367" x="4214813" y="1874838"/>
          <p14:tracePt t="362387" x="4224338" y="1884363"/>
          <p14:tracePt t="362399" x="4224338" y="1893888"/>
          <p14:tracePt t="362419" x="4268788" y="1938338"/>
          <p14:tracePt t="362430" x="4295775" y="1946275"/>
          <p14:tracePt t="362448" x="4419600" y="1982788"/>
          <p14:tracePt t="362462" x="4483100" y="1990725"/>
          <p14:tracePt t="362481" x="4562475" y="1990725"/>
          <p14:tracePt t="362493" x="4589463" y="1990725"/>
          <p14:tracePt t="362513" x="4643438" y="1973263"/>
          <p14:tracePt t="362525" x="4670425" y="1973263"/>
          <p14:tracePt t="362537" x="4697413" y="1965325"/>
          <p14:tracePt t="362557" x="4751388" y="1938338"/>
          <p14:tracePt t="362571" x="4768850" y="1928813"/>
          <p14:tracePt t="362589" x="4822825" y="1911350"/>
          <p14:tracePt t="362601" x="4822825" y="1901825"/>
          <p14:tracePt t="362621" x="4867275" y="1857375"/>
          <p14:tracePt t="362646" x="4875213" y="1830388"/>
          <p14:tracePt t="362655" x="4884738" y="1751013"/>
          <p14:tracePt t="362682" x="4884738" y="1741488"/>
          <p14:tracePt t="362711" x="4867275" y="1724025"/>
          <p14:tracePt t="362732" x="4822825" y="1697038"/>
          <p14:tracePt t="362742" x="4776788" y="1687513"/>
          <p14:tracePt t="362763" x="4714875" y="1660525"/>
          <p14:tracePt t="362774" x="4697413" y="1660525"/>
          <p14:tracePt t="362793" x="4643438" y="1643063"/>
          <p14:tracePt t="362805" x="4625975" y="1643063"/>
          <p14:tracePt t="362847" x="4562475" y="1643063"/>
          <p14:tracePt t="362881" x="4518025" y="1660525"/>
          <p14:tracePt t="362906" x="4510088" y="1670050"/>
          <p14:tracePt t="362934" x="4500563" y="1697038"/>
          <p14:tracePt t="362952" x="4500563" y="1704975"/>
          <p14:tracePt t="362979" x="4500563" y="1731963"/>
          <p14:tracePt t="362999" x="4518025" y="1758950"/>
          <p14:tracePt t="363014" x="4537075" y="1776413"/>
          <p14:tracePt t="363046" x="4633913" y="1822450"/>
          <p14:tracePt t="363062" x="4705350" y="1822450"/>
          <p14:tracePt t="363089" x="4768850" y="1822450"/>
          <p14:tracePt t="363114" x="4786313" y="1812925"/>
          <p14:tracePt t="363146" x="4813300" y="1795463"/>
          <p14:tracePt t="363152" x="4830763" y="1758950"/>
          <p14:tracePt t="363181" x="4857750" y="1704975"/>
          <p14:tracePt t="363214" x="4875213" y="1581150"/>
          <p14:tracePt t="363234" x="4875213" y="1554163"/>
          <p14:tracePt t="363248" x="4875213" y="1536700"/>
          <p14:tracePt t="363281" x="4875213" y="1517650"/>
          <p14:tracePt t="363326" x="4867275" y="1517650"/>
          <p14:tracePt t="363345" x="4857750" y="1517650"/>
          <p14:tracePt t="363372" x="4840288" y="1536700"/>
          <p14:tracePt t="363392" x="4830763" y="1544638"/>
          <p14:tracePt t="363415" x="4830763" y="1554163"/>
          <p14:tracePt t="363615" x="4822825" y="1554163"/>
          <p14:tracePt t="363732" x="4813300" y="1554163"/>
          <p14:tracePt t="363750" x="4795838" y="1562100"/>
          <p14:tracePt t="363770" x="4786313" y="1571625"/>
          <p14:tracePt t="363783" x="4776788" y="1571625"/>
          <p14:tracePt t="363815" x="4759325" y="1581150"/>
          <p14:tracePt t="363863" x="4751388" y="1581150"/>
          <p14:tracePt t="363934" x="4687888" y="1625600"/>
          <p14:tracePt t="363940" x="4633913" y="1697038"/>
          <p14:tracePt t="363972" x="4562475" y="1839913"/>
          <p14:tracePt t="363990" x="4491038" y="1973263"/>
          <p14:tracePt t="364017" x="4465638" y="2036763"/>
          <p14:tracePt t="364049" x="4348163" y="2312988"/>
          <p14:tracePt t="364053" x="4276725" y="2536825"/>
          <p14:tracePt t="364084" x="4197350" y="2795588"/>
          <p14:tracePt t="364116" x="4152900" y="3027363"/>
          <p14:tracePt t="364156" x="4125913" y="3214688"/>
          <p14:tracePt t="364163" x="4098925" y="3313113"/>
          <p14:tracePt t="364184" x="4098925" y="3348038"/>
          <p14:tracePt t="364216" x="4089400" y="3429000"/>
          <p14:tracePt t="364226" x="4089400" y="3473450"/>
          <p14:tracePt t="364252" x="4089400" y="3500438"/>
          <p14:tracePt t="364283" x="4089400" y="3544888"/>
          <p14:tracePt t="364287" x="4089400" y="3589338"/>
          <p14:tracePt t="364318" x="4108450" y="3670300"/>
          <p14:tracePt t="364351" x="4116388" y="3732213"/>
          <p14:tracePt t="364383" x="4125913" y="3759200"/>
          <p14:tracePt t="364398" x="4143375" y="3795713"/>
          <p14:tracePt t="364430" x="4214813" y="3983038"/>
          <p14:tracePt t="364452" x="4232275" y="4037013"/>
          <p14:tracePt t="364483" x="4276725" y="4125913"/>
          <p14:tracePt t="364515" x="4303713" y="4187825"/>
          <p14:tracePt t="364532" x="4313238" y="4251325"/>
          <p14:tracePt t="364563" x="4357688" y="4384675"/>
          <p14:tracePt t="364586" x="4367213" y="4446588"/>
          <p14:tracePt t="364618" x="4394200" y="4643438"/>
          <p14:tracePt t="364651" x="4411663" y="4732338"/>
          <p14:tracePt t="364662" x="4411663" y="4751388"/>
          <p14:tracePt t="364693" x="4419600" y="4822825"/>
          <p14:tracePt t="364719" x="4419600" y="4848225"/>
          <p14:tracePt t="364751" x="4419600" y="4867275"/>
          <p14:tracePt t="364784" x="4419600" y="4911725"/>
          <p14:tracePt t="364790" x="4419600" y="4965700"/>
          <p14:tracePt t="364821" x="4429125" y="5027613"/>
          <p14:tracePt t="364853" x="4429125" y="5045075"/>
          <p14:tracePt t="364892" x="4429125" y="5054600"/>
          <p14:tracePt t="364963" x="4429125" y="5062538"/>
          <p14:tracePt t="372655" x="4429125" y="5010150"/>
          <p14:tracePt t="372667" x="4438650" y="4973638"/>
          <p14:tracePt t="372687" x="4446588" y="4894263"/>
          <p14:tracePt t="372713" x="4446588" y="4857750"/>
          <p14:tracePt t="372745" x="4473575" y="4724400"/>
          <p14:tracePt t="372749" x="4510088" y="4527550"/>
          <p14:tracePt t="372780" x="4554538" y="4276725"/>
          <p14:tracePt t="372813" x="4598988" y="4062413"/>
          <p14:tracePt t="372824" x="4608513" y="3973513"/>
          <p14:tracePt t="372847" x="4616450" y="3848100"/>
          <p14:tracePt t="372880" x="4625975" y="3652838"/>
          <p14:tracePt t="372888" x="4633913" y="3482975"/>
          <p14:tracePt t="372916" x="4652963" y="3295650"/>
          <p14:tracePt t="372947" x="4660900" y="3170238"/>
          <p14:tracePt t="372952" x="4660900" y="3089275"/>
          <p14:tracePt t="372982" x="4670425" y="3027363"/>
          <p14:tracePt t="373015" x="4679950" y="2822575"/>
          <p14:tracePt t="373018" x="4679950" y="2741613"/>
          <p14:tracePt t="373048" x="4687888" y="2652713"/>
          <p14:tracePt t="373079" x="4714875" y="2482850"/>
          <p14:tracePt t="373090" x="4724400" y="2438400"/>
          <p14:tracePt t="373116" x="4741863" y="2322513"/>
          <p14:tracePt t="373148" x="4751388" y="2224088"/>
          <p14:tracePt t="373157" x="4751388" y="2214563"/>
          <p14:tracePt t="373182" x="4759325" y="2152650"/>
          <p14:tracePt t="373215" x="4768850" y="2081213"/>
          <p14:tracePt t="373231" x="4776788" y="2036763"/>
          <p14:tracePt t="373250" x="4786313" y="1982788"/>
          <p14:tracePt t="373283" x="4795838" y="1973263"/>
          <p14:tracePt t="373316" x="4795838" y="1965325"/>
          <p14:tracePt t="373442" x="4803775" y="1955800"/>
          <p14:tracePt t="373472" x="4813300" y="1938338"/>
          <p14:tracePt t="373514" x="4822825" y="1938338"/>
          <p14:tracePt t="373532" x="4822825" y="1928813"/>
          <p14:tracePt t="375012" x="4813300" y="1928813"/>
          <p14:tracePt t="375045" x="4803775" y="1928813"/>
          <p14:tracePt t="375076" x="4786313" y="1928813"/>
          <p14:tracePt t="375103" x="4768850" y="1938338"/>
          <p14:tracePt t="375122" x="4751388" y="1946275"/>
          <p14:tracePt t="375133" x="4741863" y="1946275"/>
          <p14:tracePt t="375155" x="4741863" y="1955800"/>
          <p14:tracePt t="375187" x="4714875" y="1973263"/>
          <p14:tracePt t="375202" x="4697413" y="2000250"/>
          <p14:tracePt t="375228" x="4697413" y="2017713"/>
          <p14:tracePt t="375255" x="4697413" y="2027238"/>
          <p14:tracePt t="375287" x="4687888" y="2044700"/>
          <p14:tracePt t="375297" x="4687888" y="2054225"/>
          <p14:tracePt t="375322" x="4687888" y="2062163"/>
          <p14:tracePt t="375355" x="4687888" y="2098675"/>
          <p14:tracePt t="375361" x="4687888" y="2108200"/>
          <p14:tracePt t="375389" x="4687888" y="2116138"/>
          <p14:tracePt t="375422" x="4697413" y="2116138"/>
          <p14:tracePt t="375438" x="4724400" y="2125663"/>
          <p14:tracePt t="375456" x="4732338" y="2125663"/>
          <p14:tracePt t="375489" x="4741863" y="2133600"/>
          <p14:tracePt t="375502" x="4751388" y="2133600"/>
          <p14:tracePt t="375531" x="4776788" y="2133600"/>
          <p14:tracePt t="375557" x="4795838" y="2133600"/>
          <p14:tracePt t="375589" x="4867275" y="2125663"/>
          <p14:tracePt t="375594" x="4919663" y="2125663"/>
          <p14:tracePt t="375624" x="4956175" y="2125663"/>
          <p14:tracePt t="375656" x="5010150" y="2116138"/>
          <p14:tracePt t="375672" x="5062538" y="2098675"/>
          <p14:tracePt t="375690" x="5089525" y="2089150"/>
          <p14:tracePt t="375722" x="5143500" y="2071688"/>
          <p14:tracePt t="375731" x="5205413" y="2044700"/>
          <p14:tracePt t="375757" x="5232400" y="2036763"/>
          <p14:tracePt t="375789" x="5286375" y="2000250"/>
          <p14:tracePt t="375795" x="5295900" y="2000250"/>
          <p14:tracePt t="375825" x="5303838" y="1982788"/>
          <p14:tracePt t="375857" x="5322888" y="1982788"/>
          <p14:tracePt t="375863" x="5330825" y="1973263"/>
          <p14:tracePt t="375894" x="5330825" y="1965325"/>
          <p14:tracePt t="375925" x="5340350" y="1965325"/>
          <p14:tracePt t="375968" x="5340350" y="1955800"/>
          <p14:tracePt t="376173" x="5340350" y="1946275"/>
          <p14:tracePt t="376698" x="5348288" y="1946275"/>
          <p14:tracePt t="377587" x="5348288" y="1938338"/>
          <p14:tracePt t="377762" x="5348288" y="1928813"/>
          <p14:tracePt t="378048" x="5348288" y="1919288"/>
          <p14:tracePt t="378205" x="5357813" y="1919288"/>
          <p14:tracePt t="378396" x="5357813" y="1911350"/>
          <p14:tracePt t="378946" x="5357813" y="1901825"/>
          <p14:tracePt t="378986" x="5367338" y="1901825"/>
          <p14:tracePt t="379227" x="5367338" y="1893888"/>
          <p14:tracePt t="379303" x="5375275" y="1893888"/>
          <p14:tracePt t="379653" x="5375275" y="1884363"/>
          <p14:tracePt t="379855" x="5375275" y="1866900"/>
          <p14:tracePt t="379886" x="5375275" y="1857375"/>
          <p14:tracePt t="379899" x="5375275" y="1847850"/>
          <p14:tracePt t="379917" x="5375275" y="1830388"/>
          <p14:tracePt t="379938" x="5367338" y="1812925"/>
          <p14:tracePt t="379971" x="5367338" y="1776413"/>
          <p14:tracePt t="379981" x="5357813" y="1741488"/>
          <p14:tracePt t="380005" x="5357813" y="1724025"/>
          <p14:tracePt t="380037" x="5348288" y="1670050"/>
          <p14:tracePt t="380044" x="5330825" y="1625600"/>
          <p14:tracePt t="380072" x="5322888" y="1608138"/>
          <p14:tracePt t="380106" x="5286375" y="1536700"/>
          <p14:tracePt t="380109" x="5268913" y="1509713"/>
          <p14:tracePt t="380139" x="5205413" y="1438275"/>
          <p14:tracePt t="380171" x="5153025" y="1384300"/>
          <p14:tracePt t="380182" x="5143500" y="1374775"/>
          <p14:tracePt t="380206" x="5089525" y="1330325"/>
          <p14:tracePt t="380238" x="5027613" y="1295400"/>
          <p14:tracePt t="380244" x="5000625" y="1285875"/>
          <p14:tracePt t="380273" x="4946650" y="1258888"/>
          <p14:tracePt t="380305" x="4857750" y="1231900"/>
          <p14:tracePt t="380309" x="4848225" y="1231900"/>
          <p14:tracePt t="380340" x="4795838" y="1231900"/>
          <p14:tracePt t="380372" x="4768850" y="1231900"/>
          <p14:tracePt t="380375" x="4687888" y="1231900"/>
          <p14:tracePt t="380407" x="4581525" y="1250950"/>
          <p14:tracePt t="380439" x="4465638" y="1285875"/>
          <p14:tracePt t="380455" x="4402138" y="1312863"/>
          <p14:tracePt t="380474" x="4357688" y="1330325"/>
          <p14:tracePt t="380506" x="4259263" y="1366838"/>
          <p14:tracePt t="380516" x="4214813" y="1393825"/>
          <p14:tracePt t="380540" x="4179888" y="1411288"/>
          <p14:tracePt t="380572" x="4108450" y="1465263"/>
          <p14:tracePt t="380579" x="4054475" y="1490663"/>
          <p14:tracePt t="380607" x="4037013" y="1509713"/>
          <p14:tracePt t="380639" x="3973513" y="1554163"/>
          <p14:tracePt t="380642" x="3946525" y="1581150"/>
          <p14:tracePt t="380675" x="3884613" y="1660525"/>
          <p14:tracePt t="380689" x="3875088" y="1670050"/>
          <p14:tracePt t="380708" x="3848100" y="1704975"/>
          <p14:tracePt t="380740" x="3840163" y="1724025"/>
          <p14:tracePt t="380752" x="3840163" y="1731963"/>
          <p14:tracePt t="380779" x="3840163" y="1751013"/>
          <p14:tracePt t="380808" x="3840163" y="1758950"/>
          <p14:tracePt t="380839" x="3840163" y="1795463"/>
          <p14:tracePt t="380846" x="3848100" y="1803400"/>
          <p14:tracePt t="380875" x="3848100" y="1812925"/>
          <p14:tracePt t="380907" x="3867150" y="1830388"/>
          <p14:tracePt t="380911" x="3938588" y="1866900"/>
          <p14:tracePt t="380942" x="4037013" y="1928813"/>
          <p14:tracePt t="380974" x="4071938" y="1955800"/>
          <p14:tracePt t="380985" x="4089400" y="1965325"/>
          <p14:tracePt t="381009" x="4108450" y="1990725"/>
          <p14:tracePt t="381040" x="4187825" y="2098675"/>
          <p14:tracePt t="381049" x="4214813" y="2152650"/>
          <p14:tracePt t="381077" x="4251325" y="2251075"/>
          <p14:tracePt t="381109" x="4303713" y="2438400"/>
          <p14:tracePt t="381113" x="4313238" y="2500313"/>
          <p14:tracePt t="381142" x="4348163" y="2643188"/>
          <p14:tracePt t="381174" x="4348163" y="2714625"/>
          <p14:tracePt t="381178" x="4367213" y="2822575"/>
          <p14:tracePt t="381209" x="4375150" y="2982913"/>
          <p14:tracePt t="381242" x="4394200" y="3143250"/>
          <p14:tracePt t="381252" x="4394200" y="3205163"/>
          <p14:tracePt t="381276" x="4411663" y="3313113"/>
          <p14:tracePt t="381309" x="4456113" y="3509963"/>
          <p14:tracePt t="381314" x="4465638" y="3562350"/>
          <p14:tracePt t="381343" x="4483100" y="3679825"/>
          <p14:tracePt t="381375" x="4527550" y="3857625"/>
          <p14:tracePt t="381379" x="4537075" y="3911600"/>
          <p14:tracePt t="381410" x="4572000" y="4081463"/>
          <p14:tracePt t="381441" x="4598988" y="4241800"/>
          <p14:tracePt t="381460" x="4616450" y="4330700"/>
          <p14:tracePt t="381477" x="4616450" y="4367213"/>
          <p14:tracePt t="381508" x="4643438" y="4483100"/>
          <p14:tracePt t="381524" x="4652963" y="4545013"/>
          <p14:tracePt t="381544" x="4660900" y="4562475"/>
          <p14:tracePt t="381576" x="4687888" y="4714875"/>
          <p14:tracePt t="381587" x="4705350" y="4813300"/>
          <p14:tracePt t="381611" x="4714875" y="4840288"/>
          <p14:tracePt t="381643" x="4741863" y="4911725"/>
          <p14:tracePt t="381646" x="4759325" y="4938713"/>
          <p14:tracePt t="381679" x="4759325" y="4956175"/>
          <p14:tracePt t="381696" x="4768850" y="4956175"/>
          <p14:tracePt t="381745" x="4776788" y="4956175"/>
          <p14:tracePt t="381756" x="4786313" y="4956175"/>
          <p14:tracePt t="381776" x="4830763" y="4894263"/>
          <p14:tracePt t="381789" x="4857750" y="4840288"/>
          <p14:tracePt t="381801" x="4884738" y="4768850"/>
          <p14:tracePt t="381820" x="4946650" y="4572000"/>
          <p14:tracePt t="381832" x="4973638" y="4491038"/>
          <p14:tracePt t="381852" x="5027613" y="4276725"/>
          <p14:tracePt t="381864" x="5045075" y="4179888"/>
          <p14:tracePt t="381882" x="5072063" y="3956050"/>
          <p14:tracePt t="381902" x="5116513" y="3660775"/>
          <p14:tracePt t="381914" x="5126038" y="3562350"/>
          <p14:tracePt t="381929" x="5133975" y="3482975"/>
          <p14:tracePt t="381953" x="5133975" y="3367088"/>
          <p14:tracePt t="381966" x="5143500" y="3251200"/>
          <p14:tracePt t="381979" x="5143500" y="3098800"/>
          <p14:tracePt t="381995" x="5143500" y="2990850"/>
          <p14:tracePt t="382012" x="5143500" y="2679700"/>
          <p14:tracePt t="382029" x="5143500" y="2652713"/>
          <p14:tracePt t="382046" x="5143500" y="2527300"/>
          <p14:tracePt t="382062" x="5143500" y="2500313"/>
          <p14:tracePt t="382079" x="5143500" y="2357438"/>
          <p14:tracePt t="382096" x="5143500" y="2330450"/>
          <p14:tracePt t="382113" x="5143500" y="2295525"/>
          <p14:tracePt t="382129" x="5143500" y="2268538"/>
          <p14:tracePt t="382146" x="5133975" y="2241550"/>
          <p14:tracePt t="382163" x="5126038" y="2214563"/>
          <p14:tracePt t="382179" x="5116513" y="2187575"/>
          <p14:tracePt t="382197" x="5089525" y="2125663"/>
          <p14:tracePt t="382215" x="5062538" y="2062163"/>
          <p14:tracePt t="382230" x="5054600" y="2044700"/>
          <p14:tracePt t="382247" x="5027613" y="1982788"/>
          <p14:tracePt t="382263" x="5027613" y="1965325"/>
          <p14:tracePt t="382280" x="5000625" y="1928813"/>
          <p14:tracePt t="382296" x="4991100" y="1893888"/>
          <p14:tracePt t="382313" x="4983163" y="1874838"/>
          <p14:tracePt t="382330" x="4973638" y="1857375"/>
          <p14:tracePt t="382347" x="4956175" y="1822450"/>
          <p14:tracePt t="382446" x="4956175" y="1812925"/>
          <p14:tracePt t="382465" x="4938713" y="1812925"/>
          <p14:tracePt t="382513" x="4929188" y="1812925"/>
          <p14:tracePt t="382539" x="4911725" y="1812925"/>
          <p14:tracePt t="382557" x="4911725" y="1803400"/>
          <p14:tracePt t="382620" x="4902200" y="1803400"/>
          <p14:tracePt t="382670" x="4894263" y="1803400"/>
          <p14:tracePt t="382857" x="4884738" y="1803400"/>
          <p14:tracePt t="383190" x="4875213" y="1803400"/>
          <p14:tracePt t="383330" x="4875213" y="1812925"/>
          <p14:tracePt t="383486" x="4867275" y="1812925"/>
          <p14:tracePt t="383582" x="4884738" y="1812925"/>
          <p14:tracePt t="383594" x="4902200" y="1812925"/>
          <p14:tracePt t="383614" x="4946650" y="1822450"/>
          <p14:tracePt t="383627" x="4965700" y="1822450"/>
          <p14:tracePt t="383646" x="5037138" y="1839913"/>
          <p14:tracePt t="383658" x="5072063" y="1847850"/>
          <p14:tracePt t="383678" x="5170488" y="1866900"/>
          <p14:tracePt t="383689" x="5214938" y="1874838"/>
          <p14:tracePt t="383708" x="5357813" y="1911350"/>
          <p14:tracePt t="383720" x="5419725" y="1919288"/>
          <p14:tracePt t="383738" x="5554663" y="1938338"/>
          <p14:tracePt t="383752" x="5572125" y="1938338"/>
          <p14:tracePt t="383771" x="5653088" y="1946275"/>
          <p14:tracePt t="383785" x="5670550" y="1946275"/>
          <p14:tracePt t="383803" x="5715000" y="1946275"/>
          <p14:tracePt t="383818" x="5732463" y="1946275"/>
          <p14:tracePt t="383835" x="5803900" y="1946275"/>
          <p14:tracePt t="383852" x="5822950" y="1946275"/>
          <p14:tracePt t="383869" x="5840413" y="1955800"/>
          <p14:tracePt t="383885" x="5857875" y="1955800"/>
          <p14:tracePt t="383912" x="5875338" y="1955800"/>
          <p14:tracePt t="383946" x="5929313" y="1955800"/>
          <p14:tracePt t="383972" x="5956300" y="1955800"/>
          <p14:tracePt t="383990" x="5965825" y="1955800"/>
          <p14:tracePt t="384002" x="5983288" y="1946275"/>
          <p14:tracePt t="384021" x="6010275" y="1946275"/>
          <p14:tracePt t="384040" x="6045200" y="1938338"/>
          <p14:tracePt t="384052" x="6062663" y="1928813"/>
          <p14:tracePt t="384073" x="6099175" y="1919288"/>
          <p14:tracePt t="384084" x="6116638" y="1911350"/>
          <p14:tracePt t="384103" x="6170613" y="1911350"/>
          <p14:tracePt t="384122" x="6188075" y="1893888"/>
          <p14:tracePt t="384133" x="6215063" y="1874838"/>
          <p14:tracePt t="384163" x="6224588" y="1874838"/>
          <p14:tracePt t="384198" x="6224588" y="1866900"/>
          <p14:tracePt t="384224" x="6224588" y="1857375"/>
          <p14:tracePt t="384243" x="6224588" y="1839913"/>
          <p14:tracePt t="384254" x="6215063" y="1830388"/>
          <p14:tracePt t="384274" x="6197600" y="1812925"/>
          <p14:tracePt t="384287" x="6180138" y="1803400"/>
          <p14:tracePt t="384313" x="6116638" y="1776413"/>
          <p14:tracePt t="384326" x="6099175" y="1768475"/>
          <p14:tracePt t="384337" x="6062663" y="1758950"/>
          <p14:tracePt t="384350" x="6037263" y="1758950"/>
          <p14:tracePt t="384368" x="5973763" y="1758950"/>
          <p14:tracePt t="384381" x="5946775" y="1751013"/>
          <p14:tracePt t="384401" x="5875338" y="1751013"/>
          <p14:tracePt t="384413" x="5822950" y="1751013"/>
          <p14:tracePt t="384433" x="5715000" y="1751013"/>
          <p14:tracePt t="384445" x="5688013" y="1751013"/>
          <p14:tracePt t="384464" x="5643563" y="1751013"/>
          <p14:tracePt t="384475" x="5616575" y="1751013"/>
          <p14:tracePt t="384494" x="5554663" y="1751013"/>
          <p14:tracePt t="384506" x="5537200" y="1758950"/>
          <p14:tracePt t="384524" x="5500688" y="1758950"/>
          <p14:tracePt t="384538" x="5483225" y="1758950"/>
          <p14:tracePt t="384556" x="5429250" y="1776413"/>
          <p14:tracePt t="384571" x="5411788" y="1776413"/>
          <p14:tracePt t="384588" x="5375275" y="1795463"/>
          <p14:tracePt t="384605" x="5313363" y="1803400"/>
          <p14:tracePt t="384621" x="5286375" y="1812925"/>
          <p14:tracePt t="384638" x="5232400" y="1822450"/>
          <p14:tracePt t="384655" x="5224463" y="1822450"/>
          <p14:tracePt t="384671" x="5197475" y="1822450"/>
          <p14:tracePt t="384688" x="5180013" y="1822450"/>
          <p14:tracePt t="384705" x="5133975" y="1830388"/>
          <p14:tracePt t="384722" x="5108575" y="1830388"/>
          <p14:tracePt t="384738" x="5045075" y="1839913"/>
          <p14:tracePt t="384755" x="5027613" y="1839913"/>
          <p14:tracePt t="384772" x="5010150" y="1839913"/>
          <p14:tracePt t="384788" x="4991100" y="1839913"/>
          <p14:tracePt t="384805" x="4983163" y="1839913"/>
          <p14:tracePt t="384824" x="4946650" y="1847850"/>
          <p14:tracePt t="384839" x="4938713" y="1847850"/>
          <p14:tracePt t="384855" x="4911725" y="1857375"/>
          <p14:tracePt t="384889" x="4894263" y="1857375"/>
          <p14:tracePt t="384915" x="4884738" y="1857375"/>
          <p14:tracePt t="384948" x="4875213" y="1857375"/>
          <p14:tracePt t="385013" x="4867275" y="1857375"/>
          <p14:tracePt t="385357" x="4857750" y="1857375"/>
          <p14:tracePt t="385770" x="4848225" y="1857375"/>
          <p14:tracePt t="385831" x="4840288" y="1857375"/>
          <p14:tracePt t="386394" x="4830763" y="1857375"/>
          <p14:tracePt t="386489" x="4840288" y="1857375"/>
          <p14:tracePt t="386508" x="4848225" y="1857375"/>
          <p14:tracePt t="386521" x="4867275" y="1857375"/>
          <p14:tracePt t="386539" x="4902200" y="1874838"/>
          <p14:tracePt t="386550" x="4929188" y="1893888"/>
          <p14:tracePt t="386571" x="4973638" y="1919288"/>
          <p14:tracePt t="386582" x="5010150" y="1928813"/>
          <p14:tracePt t="386602" x="5062538" y="1955800"/>
          <p14:tracePt t="386615" x="5081588" y="1965325"/>
          <p14:tracePt t="386634" x="5126038" y="1990725"/>
          <p14:tracePt t="386662" x="5197475" y="2017713"/>
          <p14:tracePt t="386689" x="5214938" y="2027238"/>
          <p14:tracePt t="386701" x="5232400" y="2036763"/>
          <p14:tracePt t="386714" x="5259388" y="2036763"/>
          <p14:tracePt t="386726" x="5286375" y="2044700"/>
          <p14:tracePt t="386738" x="5303838" y="2054225"/>
          <p14:tracePt t="386758" x="5348288" y="2071688"/>
          <p14:tracePt t="386771" x="5367338" y="2071688"/>
          <p14:tracePt t="386791" x="5429250" y="2081213"/>
          <p14:tracePt t="386802" x="5438775" y="2081213"/>
          <p14:tracePt t="386823" x="5500688" y="2089150"/>
          <p14:tracePt t="386835" x="5518150" y="2089150"/>
          <p14:tracePt t="386853" x="5581650" y="2098675"/>
          <p14:tracePt t="386865" x="5616575" y="2098675"/>
          <p14:tracePt t="386884" x="5697538" y="2108200"/>
          <p14:tracePt t="386896" x="5724525" y="2108200"/>
          <p14:tracePt t="386916" x="5776913" y="2116138"/>
          <p14:tracePt t="386929" x="5795963" y="2116138"/>
          <p14:tracePt t="386947" x="5857875" y="2116138"/>
          <p14:tracePt t="386963" x="5884863" y="2116138"/>
          <p14:tracePt t="386979" x="5938838" y="2116138"/>
          <p14:tracePt t="386996" x="5965825" y="2116138"/>
          <p14:tracePt t="387013" x="6018213" y="2108200"/>
          <p14:tracePt t="387029" x="6037263" y="2108200"/>
          <p14:tracePt t="387046" x="6089650" y="2089150"/>
          <p14:tracePt t="387063" x="6116638" y="2071688"/>
          <p14:tracePt t="387080" x="6134100" y="2071688"/>
          <p14:tracePt t="387096" x="6153150" y="2054225"/>
          <p14:tracePt t="387113" x="6205538" y="2027238"/>
          <p14:tracePt t="387131" x="6215063" y="2027238"/>
          <p14:tracePt t="387155" x="6296025" y="1990725"/>
          <p14:tracePt t="387166" x="6323013" y="1982788"/>
          <p14:tracePt t="387180" x="6340475" y="1973263"/>
          <p14:tracePt t="387198" x="6375400" y="1946275"/>
          <p14:tracePt t="387216" x="6411913" y="1919288"/>
          <p14:tracePt t="387230" x="6419850" y="1919288"/>
          <p14:tracePt t="387248" x="6429375" y="1911350"/>
          <p14:tracePt t="387263" x="6446838" y="1893888"/>
          <p14:tracePt t="387280" x="6473825" y="1866900"/>
          <p14:tracePt t="387297" x="6491288" y="1847850"/>
          <p14:tracePt t="387314" x="6518275" y="1812925"/>
          <p14:tracePt t="387332" x="6527800" y="1803400"/>
          <p14:tracePt t="387347" x="6545263" y="1776413"/>
          <p14:tracePt t="387364" x="6562725" y="1758950"/>
          <p14:tracePt t="387381" x="6589713" y="1714500"/>
          <p14:tracePt t="387397" x="6599238" y="1697038"/>
          <p14:tracePt t="387415" x="6626225" y="1643063"/>
          <p14:tracePt t="387433" x="6634163" y="1625600"/>
          <p14:tracePt t="387448" x="6634163" y="1608138"/>
          <p14:tracePt t="387497" x="6634163" y="1571625"/>
          <p14:tracePt t="387509" x="6634163" y="1562100"/>
          <p14:tracePt t="387528" x="6634163" y="1527175"/>
          <p14:tracePt t="387539" x="6634163" y="1509713"/>
          <p14:tracePt t="387558" x="6616700" y="1473200"/>
          <p14:tracePt t="387576" x="6616700" y="1465263"/>
          <p14:tracePt t="387589" x="6616700" y="1438275"/>
          <p14:tracePt t="387609" x="6599238" y="1428750"/>
          <p14:tracePt t="387619" x="6599238" y="1419225"/>
          <p14:tracePt t="387651" x="6581775" y="1401763"/>
          <p14:tracePt t="387670" x="6581775" y="1393825"/>
          <p14:tracePt t="387683" x="6562725" y="1384300"/>
          <p14:tracePt t="387702" x="6554788" y="1366838"/>
          <p14:tracePt t="387714" x="6537325" y="1357313"/>
          <p14:tracePt t="387733" x="6537325" y="1347788"/>
          <p14:tracePt t="387744" x="6527800" y="1339850"/>
          <p14:tracePt t="387791" x="6510338" y="1330325"/>
          <p14:tracePt t="387810" x="6473825" y="1312863"/>
          <p14:tracePt t="387828" x="6446838" y="1295400"/>
          <p14:tracePt t="387840" x="6429375" y="1285875"/>
          <p14:tracePt t="387861" x="6384925" y="1276350"/>
          <p14:tracePt t="387887" x="6330950" y="1258888"/>
          <p14:tracePt t="387906" x="6286500" y="1241425"/>
          <p14:tracePt t="387918" x="6259513" y="1241425"/>
          <p14:tracePt t="387937" x="6205538" y="1223963"/>
          <p14:tracePt t="387950" x="6188075" y="1223963"/>
          <p14:tracePt t="387970" x="6126163" y="1214438"/>
          <p14:tracePt t="387981" x="6099175" y="1214438"/>
          <p14:tracePt t="388000" x="6081713" y="1214438"/>
          <p14:tracePt t="388011" x="6054725" y="1214438"/>
          <p14:tracePt t="388030" x="6010275" y="1204913"/>
          <p14:tracePt t="388043" x="5991225" y="1204913"/>
          <p14:tracePt t="388063" x="5956300" y="1204913"/>
          <p14:tracePt t="388074" x="5929313" y="1196975"/>
          <p14:tracePt t="388094" x="5867400" y="1196975"/>
          <p14:tracePt t="388125" x="5813425" y="1196975"/>
          <p14:tracePt t="388137" x="5795963" y="1196975"/>
          <p14:tracePt t="388157" x="5732463" y="1196975"/>
          <p14:tracePt t="388169" x="5715000" y="1196975"/>
          <p14:tracePt t="388188" x="5653088" y="1196975"/>
          <p14:tracePt t="388199" x="5634038" y="1196975"/>
          <p14:tracePt t="388218" x="5581650" y="1196975"/>
          <p14:tracePt t="388238" x="5491163" y="1196975"/>
          <p14:tracePt t="388264" x="5465763" y="1196975"/>
          <p14:tracePt t="388283" x="5402263" y="1204913"/>
          <p14:tracePt t="388295" x="5384800" y="1214438"/>
          <p14:tracePt t="388316" x="5340350" y="1223963"/>
          <p14:tracePt t="388327" x="5322888" y="1231900"/>
          <p14:tracePt t="388348" x="5268913" y="1250950"/>
          <p14:tracePt t="388359" x="5241925" y="1250950"/>
          <p14:tracePt t="388378" x="5187950" y="1276350"/>
          <p14:tracePt t="388391" x="5170488" y="1285875"/>
          <p14:tracePt t="388409" x="5116513" y="1303338"/>
          <p14:tracePt t="388421" x="5099050" y="1303338"/>
          <p14:tracePt t="388440" x="5045075" y="1330325"/>
          <p14:tracePt t="388452" x="5018088" y="1339850"/>
          <p14:tracePt t="388472" x="4965700" y="1357313"/>
          <p14:tracePt t="388484" x="4946650" y="1357313"/>
          <p14:tracePt t="388503" x="4894263" y="1374775"/>
          <p14:tracePt t="388518" x="4884738" y="1384300"/>
          <p14:tracePt t="388536" x="4848225" y="1411288"/>
          <p14:tracePt t="388552" x="4840288" y="1411288"/>
          <p14:tracePt t="388568" x="4795838" y="1438275"/>
          <p14:tracePt t="388585" x="4786313" y="1438275"/>
          <p14:tracePt t="388601" x="4776788" y="1446213"/>
          <p14:tracePt t="388626" x="4768850" y="1446213"/>
          <p14:tracePt t="388646" x="4759325" y="1455738"/>
          <p14:tracePt t="388693" x="4759325" y="1465263"/>
          <p14:tracePt t="388819" x="4768850" y="1465263"/>
          <p14:tracePt t="388849" x="4795838" y="1473200"/>
          <p14:tracePt t="388861" x="4803775" y="1473200"/>
          <p14:tracePt t="388880" x="4867275" y="1473200"/>
          <p14:tracePt t="388893" x="4894263" y="1482725"/>
          <p14:tracePt t="388912" x="4938713" y="1482725"/>
          <p14:tracePt t="388924" x="4965700" y="1482725"/>
          <p14:tracePt t="388944" x="5000625" y="1482725"/>
          <p14:tracePt t="388956" x="5018088" y="1482725"/>
          <p14:tracePt t="388975" x="5072063" y="1482725"/>
          <p14:tracePt t="388988" x="5089525" y="1482725"/>
          <p14:tracePt t="389007" x="5153025" y="1482725"/>
          <p14:tracePt t="389020" x="5170488" y="1482725"/>
          <p14:tracePt t="389037" x="5214938" y="1482725"/>
          <p14:tracePt t="389065" x="5224463" y="1482725"/>
          <p14:tracePt t="389084" x="5251450" y="1482725"/>
          <p14:tracePt t="389097" x="5268913" y="1482725"/>
          <p14:tracePt t="389116" x="5286375" y="1482725"/>
          <p14:tracePt t="389323" x="5295900" y="1482725"/>
          <p14:tracePt t="389349" x="5295900" y="1473200"/>
          <p14:tracePt t="389415" x="5295900" y="1465263"/>
          <p14:tracePt t="389478" x="5276850" y="1465263"/>
          <p14:tracePt t="389489" x="5268913" y="1455738"/>
          <p14:tracePt t="389508" x="5251450" y="1446213"/>
          <p14:tracePt t="389521" x="5232400" y="1446213"/>
          <p14:tracePt t="389558" x="5214938" y="1446213"/>
          <p14:tracePt t="389590" x="5205413" y="1446213"/>
          <p14:tracePt t="389601" x="5180013" y="1446213"/>
          <p14:tracePt t="389633" x="5170488" y="1446213"/>
          <p14:tracePt t="389679" x="5153025" y="1446213"/>
          <p14:tracePt t="389698" x="5143500" y="1446213"/>
          <p14:tracePt t="389733" x="5133975" y="1446213"/>
          <p14:tracePt t="389795" x="5116513" y="1455738"/>
          <p14:tracePt t="390030" x="5108575" y="1455738"/>
          <p14:tracePt t="390106" x="5108575" y="1465263"/>
          <p14:tracePt t="390135" x="5099050" y="1465263"/>
          <p14:tracePt t="390155" x="5089525" y="1465263"/>
          <p14:tracePt t="390167" x="5089525" y="1473200"/>
          <p14:tracePt t="390215" x="5081588" y="1473200"/>
          <p14:tracePt t="390246" x="5062538" y="1482725"/>
          <p14:tracePt t="390278" x="5054600" y="1490663"/>
          <p14:tracePt t="390341" x="5037138" y="1509713"/>
          <p14:tracePt t="390359" x="5010150" y="1536700"/>
          <p14:tracePt t="390393" x="4991100" y="1544638"/>
          <p14:tracePt t="390405" x="4983163" y="1562100"/>
          <p14:tracePt t="390424" x="4973638" y="1562100"/>
          <p14:tracePt t="390435" x="4956175" y="1571625"/>
          <p14:tracePt t="390454" x="4919663" y="1589088"/>
          <p14:tracePt t="390467" x="4902200" y="1598613"/>
          <p14:tracePt t="390486" x="4848225" y="1625600"/>
          <p14:tracePt t="390499" x="4803775" y="1643063"/>
          <p14:tracePt t="390517" x="4741863" y="1670050"/>
          <p14:tracePt t="390530" x="4724400" y="1679575"/>
          <p14:tracePt t="390550" x="4660900" y="1697038"/>
          <p14:tracePt t="390561" x="4608513" y="1714500"/>
          <p14:tracePt t="390583" x="4537075" y="1751013"/>
          <p14:tracePt t="390594" x="4500563" y="1758950"/>
          <p14:tracePt t="390613" x="4438650" y="1776413"/>
          <p14:tracePt t="390625" x="4429125" y="1785938"/>
          <p14:tracePt t="390659" x="4411663" y="1795463"/>
          <p14:tracePt t="390685" x="4367213" y="1803400"/>
          <p14:tracePt t="390709" x="4348163" y="1822450"/>
          <p14:tracePt t="390725" x="4340225" y="1822450"/>
          <p14:tracePt t="390742" x="4330700" y="1830388"/>
          <p14:tracePt t="390768" x="4313238" y="1830388"/>
          <p14:tracePt t="390942" x="4303713" y="1830388"/>
          <p14:tracePt t="391018" x="4303713" y="1839913"/>
          <p14:tracePt t="391115" x="4295775" y="1839913"/>
          <p14:tracePt t="391381" x="4295775" y="1847850"/>
          <p14:tracePt t="391947" x="4303713" y="1847850"/>
          <p14:tracePt t="392275" x="4303713" y="1839913"/>
          <p14:tracePt t="392352" x="4322763" y="1839913"/>
          <p14:tracePt t="392371" x="4357688" y="1822450"/>
          <p14:tracePt t="392384" x="4384675" y="1812925"/>
          <p14:tracePt t="392402" x="4429125" y="1803400"/>
          <p14:tracePt t="392420" x="4491038" y="1785938"/>
          <p14:tracePt t="392432" x="4510088" y="1776413"/>
          <p14:tracePt t="392465" x="4608513" y="1758950"/>
          <p14:tracePt t="392484" x="4660900" y="1751013"/>
          <p14:tracePt t="392498" x="4687888" y="1751013"/>
          <p14:tracePt t="392530" x="4751388" y="1731963"/>
          <p14:tracePt t="392540" x="4776788" y="1731963"/>
          <p14:tracePt t="392565" x="4795838" y="1731963"/>
          <p14:tracePt t="392597" x="4840288" y="1724025"/>
          <p14:tracePt t="392621" x="4875213" y="1714500"/>
          <p14:tracePt t="392641" x="4884738" y="1714500"/>
          <p14:tracePt t="392665" x="4894263" y="1704975"/>
          <p14:tracePt t="392697" x="4902200" y="1704975"/>
          <p14:tracePt t="392718" x="4919663" y="1697038"/>
          <p14:tracePt t="392733" x="4929188" y="1697038"/>
          <p14:tracePt t="392766" x="4973638" y="1687513"/>
          <p14:tracePt t="392780" x="5027613" y="1687513"/>
          <p14:tracePt t="392799" x="5054600" y="1687513"/>
          <p14:tracePt t="392834" x="5170488" y="1670050"/>
          <p14:tracePt t="392844" x="5259388" y="1652588"/>
          <p14:tracePt t="392866" x="5286375" y="1643063"/>
          <p14:tracePt t="392898" x="5456238" y="1571625"/>
          <p14:tracePt t="392917" x="5616575" y="1527175"/>
          <p14:tracePt t="392948" x="5803900" y="1465263"/>
          <p14:tracePt t="392980" x="5875338" y="1438275"/>
          <p14:tracePt t="392986" x="5911850" y="1428750"/>
          <p14:tracePt t="393047" x="5911850" y="1419225"/>
          <p14:tracePt t="393444" x="5902325" y="1419225"/>
          <p14:tracePt t="393488" x="5894388" y="1419225"/>
          <p14:tracePt t="393515" x="5884863" y="1419225"/>
          <p14:tracePt t="393534" x="5875338" y="1419225"/>
          <p14:tracePt t="393568" x="5857875" y="1428750"/>
          <p14:tracePt t="393585" x="5840413" y="1438275"/>
          <p14:tracePt t="393617" x="5822950" y="1455738"/>
          <p14:tracePt t="393656" x="5795963" y="1509713"/>
          <p14:tracePt t="393662" x="5768975" y="1581150"/>
          <p14:tracePt t="393694" x="5741988" y="1660525"/>
          <p14:tracePt t="393719" x="5732463" y="1687513"/>
          <p14:tracePt t="393750" x="5705475" y="1803400"/>
          <p14:tracePt t="393784" x="5680075" y="1928813"/>
          <p14:tracePt t="393788" x="5661025" y="2054225"/>
          <p14:tracePt t="393820" x="5653088" y="2125663"/>
          <p14:tracePt t="393853" x="5608638" y="2366963"/>
          <p14:tracePt t="393885" x="5581650" y="2473325"/>
          <p14:tracePt t="393917" x="5554663" y="2589213"/>
          <p14:tracePt t="393928" x="5545138" y="2660650"/>
          <p14:tracePt t="393960" x="5518150" y="2768600"/>
          <p14:tracePt t="393987" x="5518150" y="2795588"/>
          <p14:tracePt t="394018" x="5473700" y="2955925"/>
          <p14:tracePt t="394051" x="5429250" y="3179763"/>
          <p14:tracePt t="394071" x="5402263" y="3268663"/>
          <p14:tracePt t="394104" x="5384800" y="3429000"/>
          <p14:tracePt t="394120" x="5375275" y="3465513"/>
          <p14:tracePt t="394156" x="5357813" y="3652838"/>
          <p14:tracePt t="394187" x="5348288" y="3822700"/>
          <p14:tracePt t="394220" x="5348288" y="3990975"/>
          <p14:tracePt t="394252" x="5340350" y="4170363"/>
          <p14:tracePt t="394257" x="5340350" y="4197350"/>
          <p14:tracePt t="394290" x="5330825" y="4286250"/>
          <p14:tracePt t="394322" x="5322888" y="4367213"/>
          <p14:tracePt t="394338" x="5313363" y="4438650"/>
          <p14:tracePt t="394370" x="5286375" y="4527550"/>
          <p14:tracePt t="394388" x="5276850" y="4554538"/>
          <p14:tracePt t="394420" x="5251450" y="4633913"/>
          <p14:tracePt t="394452" x="5224463" y="4724400"/>
          <p14:tracePt t="394462" x="5205413" y="4786313"/>
          <p14:tracePt t="394494" x="5180013" y="4902200"/>
          <p14:tracePt t="394522" x="5170488" y="4919663"/>
          <p14:tracePt t="394554" x="5170488" y="5018088"/>
          <p14:tracePt t="394587" x="5143500" y="5170488"/>
          <p14:tracePt t="394615" x="5133975" y="5197475"/>
          <p14:tracePt t="394647" x="5126038" y="5241925"/>
          <p14:tracePt t="394665" x="5116513" y="5295900"/>
          <p14:tracePt t="394696" x="5116513" y="5303838"/>
          <p14:tracePt t="394722" x="5108575" y="5313363"/>
          <p14:tracePt t="394754" x="5108575" y="5330825"/>
          <p14:tracePt t="394787" x="5099050" y="5340350"/>
          <p14:tracePt t="394793" x="5099050" y="5348288"/>
          <p14:tracePt t="394825" x="5099050" y="5367338"/>
          <p14:tracePt t="394903" x="5099050" y="5375275"/>
          <p14:tracePt t="395220" x="5099050" y="5384800"/>
          <p14:tracePt t="395561" x="5089525" y="5384800"/>
          <p14:tracePt t="395702" x="5081588" y="5384800"/>
          <p14:tracePt t="395720" x="5072063" y="5384800"/>
          <p14:tracePt t="395825" x="5062538" y="5384800"/>
          <p14:tracePt t="395878" x="5054600" y="5384800"/>
          <p14:tracePt t="395890" x="5037138" y="5384800"/>
          <p14:tracePt t="395922" x="5018088" y="5384800"/>
          <p14:tracePt t="395927" x="5010150" y="5384800"/>
          <p14:tracePt t="395958" x="4965700" y="5402263"/>
          <p14:tracePt t="395990" x="4919663" y="5411788"/>
          <p14:tracePt t="395999" x="4902200" y="5411788"/>
          <p14:tracePt t="396030" x="4867275" y="5419725"/>
          <p14:tracePt t="396060" x="4803775" y="5429250"/>
          <p14:tracePt t="396092" x="4732338" y="5438775"/>
          <p14:tracePt t="396124" x="4652963" y="5446713"/>
          <p14:tracePt t="396131" x="4608513" y="5456238"/>
          <p14:tracePt t="396162" x="4537075" y="5456238"/>
          <p14:tracePt t="396194" x="4510088" y="5456238"/>
          <p14:tracePt t="396226" x="4456113" y="5456238"/>
          <p14:tracePt t="396259" x="4348163" y="5465763"/>
          <p14:tracePt t="396270" x="4340225" y="5465763"/>
          <p14:tracePt t="396295" x="4295775" y="5465763"/>
          <p14:tracePt t="396327" x="4251325" y="5465763"/>
          <p14:tracePt t="396332" x="4232275" y="5465763"/>
          <p14:tracePt t="396362" x="4205288" y="5465763"/>
          <p14:tracePt t="396395" x="4187825" y="5465763"/>
          <p14:tracePt t="396415" x="4179888" y="5465763"/>
          <p14:tracePt t="396629" x="4170363" y="5465763"/>
          <p14:tracePt t="396771" x="4170363" y="5473700"/>
          <p14:tracePt t="396790" x="4160838" y="5473700"/>
          <p14:tracePt t="397373" x="4160838" y="5483225"/>
          <p14:tracePt t="398176" x="4152900" y="5483225"/>
          <p14:tracePt t="461004" x="4143375" y="5483225"/>
          <p14:tracePt t="461070" x="4143375" y="5473700"/>
          <p14:tracePt t="461082" x="4143375" y="5465763"/>
          <p14:tracePt t="461108" x="4143375" y="5429250"/>
          <p14:tracePt t="461120" x="4125913" y="5384800"/>
          <p14:tracePt t="461150" x="4108450" y="5268913"/>
          <p14:tracePt t="461191" x="4098925" y="4973638"/>
          <p14:tracePt t="461206" x="4098925" y="4813300"/>
          <p14:tracePt t="461249" x="4108450" y="4545013"/>
          <p14:tracePt t="461257" x="4152900" y="4276725"/>
          <p14:tracePt t="461284" x="4160838" y="4187825"/>
          <p14:tracePt t="461316" x="4214813" y="3884613"/>
          <p14:tracePt t="461320" x="4259263" y="3643313"/>
          <p14:tracePt t="461351" x="4286250" y="3402013"/>
          <p14:tracePt t="461383" x="4313238" y="3268663"/>
          <p14:tracePt t="461394" x="4322763" y="3179763"/>
          <p14:tracePt t="461418" x="4348163" y="2919413"/>
          <p14:tracePt t="461449" x="4402138" y="2500313"/>
          <p14:tracePt t="461457" x="4411663" y="2384425"/>
          <p14:tracePt t="461485" x="4429125" y="2286000"/>
          <p14:tracePt t="461517" x="4456113" y="2125663"/>
          <p14:tracePt t="461521" x="4465638" y="2062163"/>
          <p14:tracePt t="461553" x="4518025" y="1704975"/>
          <p14:tracePt t="461585" x="4527550" y="1608138"/>
          <p14:tracePt t="461754" x="4527550" y="1625600"/>
          <p14:tracePt t="461774" x="4537075" y="1687513"/>
          <p14:tracePt t="461787" x="4545013" y="1731963"/>
          <p14:tracePt t="461805" x="4554538" y="1830388"/>
          <p14:tracePt t="461816" x="4554538" y="1901825"/>
          <p14:tracePt t="461837" x="4562475" y="2054225"/>
          <p14:tracePt t="461848" x="4581525" y="2152650"/>
          <p14:tracePt t="461868" x="4598988" y="2357438"/>
          <p14:tracePt t="461895" x="4616450" y="2455863"/>
          <p14:tracePt t="461915" x="4643438" y="2687638"/>
          <p14:tracePt t="461928" x="4652963" y="2759075"/>
          <p14:tracePt t="461946" x="4697413" y="3009900"/>
          <p14:tracePt t="461960" x="4705350" y="3125788"/>
          <p14:tracePt t="461979" x="4741863" y="3429000"/>
          <p14:tracePt t="461989" x="4759325" y="3554413"/>
          <p14:tracePt t="462010" x="4795838" y="3848100"/>
          <p14:tracePt t="462023" x="4813300" y="3938588"/>
          <p14:tracePt t="462041" x="4840288" y="4027488"/>
          <p14:tracePt t="462055" x="4840288" y="4089400"/>
          <p14:tracePt t="462073" x="4857750" y="4187825"/>
          <p14:tracePt t="462085" x="4857750" y="4214813"/>
          <p14:tracePt t="462104" x="4867275" y="4286250"/>
          <p14:tracePt t="462137" x="4867275" y="4313238"/>
          <p14:tracePt t="462148" x="4867275" y="4330700"/>
          <p14:tracePt t="462167" x="4867275" y="4340225"/>
          <p14:tracePt t="462179" x="4867275" y="4357688"/>
          <p14:tracePt t="462198" x="4867275" y="4429125"/>
          <p14:tracePt t="462210" x="4867275" y="4473575"/>
          <p14:tracePt t="462233" x="4867275" y="4545013"/>
          <p14:tracePt t="462241" x="4867275" y="4572000"/>
          <p14:tracePt t="462259" x="4867275" y="4608513"/>
          <p14:tracePt t="462279" x="4867275" y="4670425"/>
          <p14:tracePt t="462290" x="4867275" y="4714875"/>
          <p14:tracePt t="462309" x="4875213" y="4848225"/>
          <p14:tracePt t="462321" x="4875213" y="4911725"/>
          <p14:tracePt t="462340" x="4894263" y="5045075"/>
          <p14:tracePt t="462354" x="4902200" y="5099050"/>
          <p14:tracePt t="462372" x="4911725" y="5197475"/>
          <p14:tracePt t="462388" x="4919663" y="5241925"/>
          <p14:tracePt t="462405" x="4929188" y="5322888"/>
          <p14:tracePt t="462421" x="4938713" y="5384800"/>
          <p14:tracePt t="462438" x="4938713" y="5446713"/>
          <p14:tracePt t="462461" x="4938713" y="5456238"/>
          <p14:tracePt t="462480" x="4938713" y="5465763"/>
          <p14:tracePt t="462561" x="4938713" y="5473700"/>
          <p14:tracePt t="462573" x="4938713" y="5483225"/>
          <p14:tracePt t="462814" x="4938713" y="5491163"/>
          <p14:tracePt t="463013" x="4938713" y="5500688"/>
          <p14:tracePt t="463707" x="4938713" y="5510213"/>
          <p14:tracePt t="465453" x="4946650" y="5510213"/>
          <p14:tracePt t="469396" x="4938713" y="5510213"/>
          <p14:tracePt t="469428" x="4929188" y="5510213"/>
          <p14:tracePt t="469478" x="4919663" y="5510213"/>
          <p14:tracePt t="469489" x="4919663" y="5500688"/>
          <p14:tracePt t="469509" x="4919663" y="5491163"/>
          <p14:tracePt t="469529" x="4902200" y="5473700"/>
          <p14:tracePt t="469541" x="4902200" y="5456238"/>
          <p14:tracePt t="469553" x="4894263" y="5438775"/>
          <p14:tracePt t="469573" x="4875213" y="5402263"/>
          <p14:tracePt t="469586" x="4875213" y="5394325"/>
          <p14:tracePt t="469606" x="4867275" y="5367338"/>
          <p14:tracePt t="469617" x="4857750" y="5348288"/>
          <p14:tracePt t="469637" x="4848225" y="5340350"/>
          <p14:tracePt t="469648" x="4848225" y="5322888"/>
          <p14:tracePt t="469667" x="4840288" y="5295900"/>
          <p14:tracePt t="469686" x="4830763" y="5251450"/>
          <p14:tracePt t="469698" x="4830763" y="5241925"/>
          <p14:tracePt t="469716" x="4830763" y="5232400"/>
          <p14:tracePt t="469742" x="4822825" y="5214938"/>
          <p14:tracePt t="469762" x="4822825" y="5187950"/>
          <p14:tracePt t="469796" x="4813300" y="5180013"/>
          <p14:tracePt t="469983" x="4813300" y="5170488"/>
          <p14:tracePt t="470393" x="4803775" y="5160963"/>
          <p14:tracePt t="470403" x="4803775" y="5153025"/>
          <p14:tracePt t="470423" x="4795838" y="5116513"/>
          <p14:tracePt t="470435" x="4786313" y="5099050"/>
          <p14:tracePt t="470454" x="4776788" y="5062538"/>
          <p14:tracePt t="470467" x="4776788" y="5045075"/>
          <p14:tracePt t="470486" x="4768850" y="4991100"/>
          <p14:tracePt t="470497" x="4759325" y="4965700"/>
          <p14:tracePt t="470517" x="4741863" y="4840288"/>
          <p14:tracePt t="470528" x="4732338" y="4776788"/>
          <p14:tracePt t="470547" x="4724400" y="4643438"/>
          <p14:tracePt t="470559" x="4714875" y="4581525"/>
          <p14:tracePt t="470578" x="4687888" y="4446588"/>
          <p14:tracePt t="470597" x="4679950" y="4286250"/>
          <p14:tracePt t="470609" x="4670425" y="4232275"/>
          <p14:tracePt t="470636" x="4660900" y="4170363"/>
          <p14:tracePt t="470648" x="4660900" y="4108450"/>
          <p14:tracePt t="470661" x="4652963" y="4062413"/>
          <p14:tracePt t="470673" x="4643438" y="4000500"/>
          <p14:tracePt t="470687" x="4633913" y="3929063"/>
          <p14:tracePt t="470704" x="4608513" y="3741738"/>
          <p14:tracePt t="470717" x="4598988" y="3670300"/>
          <p14:tracePt t="470737" x="4572000" y="3419475"/>
          <p14:tracePt t="470756" x="4554538" y="3313113"/>
          <p14:tracePt t="470767" x="4545013" y="3241675"/>
          <p14:tracePt t="470788" x="4527550" y="3116263"/>
          <p14:tracePt t="470800" x="4518025" y="3044825"/>
          <p14:tracePt t="470817" x="4510088" y="2982913"/>
          <p14:tracePt t="470834" x="4483100" y="2822575"/>
          <p14:tracePt t="470850" x="4473575" y="2786063"/>
          <p14:tracePt t="470867" x="4465638" y="2660650"/>
          <p14:tracePt t="470884" x="4456113" y="2643188"/>
          <p14:tracePt t="470900" x="4456113" y="2571750"/>
          <p14:tracePt t="470917" x="4446588" y="2554288"/>
          <p14:tracePt t="470934" x="4446588" y="2482850"/>
          <p14:tracePt t="470951" x="4438650" y="2428875"/>
          <p14:tracePt t="470967" x="4419600" y="2312988"/>
          <p14:tracePt t="470984" x="4402138" y="2232025"/>
          <p14:tracePt t="471001" x="4402138" y="2187575"/>
          <p14:tracePt t="471017" x="4402138" y="2179638"/>
          <p14:tracePt t="471034" x="4394200" y="2152650"/>
          <p14:tracePt t="471053" x="4394200" y="2143125"/>
          <p14:tracePt t="471131" x="4394200" y="2133600"/>
          <p14:tracePt t="471207" x="4394200" y="2125663"/>
          <p14:tracePt t="471338" x="4394200" y="2116138"/>
          <p14:tracePt t="477059" x="4394200" y="2125663"/>
          <p14:tracePt t="482027" x="4394200" y="2098675"/>
          <p14:tracePt t="482046" x="4394200" y="2081213"/>
          <p14:tracePt t="482059" x="4394200" y="2071688"/>
          <p14:tracePt t="482078" x="4394200" y="2054225"/>
          <p14:tracePt t="482106" x="4394200" y="2044700"/>
          <p14:tracePt t="482137" x="4367213" y="2009775"/>
          <p14:tracePt t="482155" x="4357688" y="1982788"/>
          <p14:tracePt t="482172" x="4340225" y="1965325"/>
          <p14:tracePt t="482204" x="4340225" y="1955800"/>
          <p14:tracePt t="482213" x="4330700" y="1938338"/>
          <p14:tracePt t="482239" x="4322763" y="1938338"/>
          <p14:tracePt t="482271" x="4313238" y="1928813"/>
          <p14:tracePt t="482355" x="4313238" y="1919288"/>
          <p14:tracePt t="482375" x="4295775" y="1919288"/>
          <p14:tracePt t="482385" x="4295775" y="1911350"/>
          <p14:tracePt t="486745" x="4295775" y="1919288"/>
          <p14:tracePt t="505964" x="4286250" y="1946275"/>
          <p14:tracePt t="505983" x="4286250" y="2044700"/>
          <p14:tracePt t="505994" x="4286250" y="2116138"/>
          <p14:tracePt t="506014" x="4313238" y="2347913"/>
          <p14:tracePt t="506038" x="4340225" y="2446338"/>
          <p14:tracePt t="506070" x="4419600" y="2795588"/>
          <p14:tracePt t="506076" x="4456113" y="2919413"/>
          <p14:tracePt t="506104" x="4473575" y="2990850"/>
          <p14:tracePt t="506137" x="4510088" y="3170238"/>
          <p14:tracePt t="506140" x="4518025" y="3268663"/>
          <p14:tracePt t="506172" x="4518025" y="3429000"/>
          <p14:tracePt t="506204" x="4518025" y="3670300"/>
          <p14:tracePt t="506215" x="4518025" y="3759200"/>
          <p14:tracePt t="506238" x="4518025" y="4017963"/>
          <p14:tracePt t="506271" x="4545013" y="4251325"/>
          <p14:tracePt t="506286" x="4545013" y="4348163"/>
          <p14:tracePt t="506305" x="4554538" y="4419600"/>
          <p14:tracePt t="506337" x="4554538" y="4491038"/>
          <p14:tracePt t="506341" x="4554538" y="4633913"/>
          <p14:tracePt t="506372" x="4562475" y="4867275"/>
          <p14:tracePt t="506404" x="4572000" y="5054600"/>
          <p14:tracePt t="506422" x="4581525" y="5133975"/>
          <p14:tracePt t="506439" x="4581525" y="5143500"/>
          <p14:tracePt t="506471" x="4589463" y="5187950"/>
          <p14:tracePt t="506483" x="4589463" y="5214938"/>
          <p14:tracePt t="506506" x="4589463" y="5232400"/>
          <p14:tracePt t="506538" x="4589463" y="5241925"/>
          <p14:tracePt t="506548" x="4589463" y="5251450"/>
          <p14:tracePt t="506573" x="4589463" y="5259388"/>
          <p14:tracePt t="506605" x="4589463" y="5340350"/>
          <p14:tracePt t="506609" x="4589463" y="5375275"/>
          <p14:tracePt t="506641" x="4589463" y="5394325"/>
          <p14:tracePt t="512145" x="4598988" y="5367338"/>
          <p14:tracePt t="512179" x="4598988" y="5313363"/>
          <p14:tracePt t="512192" x="4598988" y="5286375"/>
          <p14:tracePt t="512210" x="4598988" y="5241925"/>
          <p14:tracePt t="512225" x="4598988" y="5214938"/>
          <p14:tracePt t="512257" x="4598988" y="5133975"/>
          <p14:tracePt t="512274" x="4598988" y="5062538"/>
          <p14:tracePt t="512292" x="4598988" y="5045075"/>
          <p14:tracePt t="512324" x="4598988" y="4946650"/>
          <p14:tracePt t="512329" x="4598988" y="4919663"/>
          <p14:tracePt t="512359" x="4598988" y="4848225"/>
          <p14:tracePt t="512392" x="4598988" y="4714875"/>
          <p14:tracePt t="512398" x="4598988" y="4598988"/>
          <p14:tracePt t="512426" x="4589463" y="4554538"/>
          <p14:tracePt t="512458" x="4589463" y="4384675"/>
          <p14:tracePt t="512462" x="4581525" y="4232275"/>
          <p14:tracePt t="512494" x="4581525" y="4044950"/>
          <p14:tracePt t="512526" x="4562475" y="3768725"/>
          <p14:tracePt t="512536" x="4545013" y="3679825"/>
          <p14:tracePt t="512560" x="4537075" y="3473450"/>
          <p14:tracePt t="512592" x="4527550" y="3187700"/>
          <p14:tracePt t="512598" x="4518025" y="3098800"/>
          <p14:tracePt t="512627" x="4518025" y="3044825"/>
          <p14:tracePt t="512659" x="4510088" y="2955925"/>
          <p14:tracePt t="512662" x="4510088" y="2884488"/>
          <p14:tracePt t="512694" x="4491038" y="2616200"/>
          <p14:tracePt t="512726" x="4473575" y="2357438"/>
          <p14:tracePt t="512744" x="4465638" y="2251075"/>
          <p14:tracePt t="512761" x="4465638" y="2214563"/>
          <p14:tracePt t="512792" x="4456113" y="2036763"/>
          <p14:tracePt t="512807" x="4446588" y="1928813"/>
          <p14:tracePt t="512827" x="4446588" y="1884363"/>
          <p14:tracePt t="512859" x="4429125" y="1697038"/>
          <p14:tracePt t="512869" x="4419600" y="1625600"/>
          <p14:tracePt t="512894" x="4419600" y="1598613"/>
          <p14:tracePt t="512926" x="4419600" y="1517650"/>
          <p14:tracePt t="512931" x="4419600" y="1446213"/>
          <p14:tracePt t="512961" x="4419600" y="1428750"/>
          <p14:tracePt t="513119" x="4419600" y="1438275"/>
          <p14:tracePt t="513154" x="4419600" y="1455738"/>
          <p14:tracePt t="513173" x="4419600" y="1465263"/>
          <p14:tracePt t="513218" x="4419600" y="1473200"/>
          <p14:tracePt t="513277" x="4419600" y="1482725"/>
          <p14:tracePt t="513454" x="4429125" y="1482725"/>
          <p14:tracePt t="513466" x="4429125" y="1490663"/>
          <p14:tracePt t="518247" x="4429125" y="1500188"/>
          <p14:tracePt t="518478" x="4438650" y="1500188"/>
          <p14:tracePt t="518528" x="4438650" y="1509713"/>
          <p14:tracePt t="518711" x="4438650" y="1517650"/>
          <p14:tracePt t="518733" x="4438650" y="1527175"/>
          <p14:tracePt t="518794" x="4438650" y="1536700"/>
          <p14:tracePt t="518828" x="4438650" y="1544638"/>
          <p14:tracePt t="518873" x="4438650" y="1554163"/>
          <p14:tracePt t="518921" x="4438650" y="1562100"/>
          <p14:tracePt t="519040" x="4438650" y="1571625"/>
          <p14:tracePt t="519049" x="4446588" y="1571625"/>
          <p14:tracePt t="519083" x="4446588" y="1581150"/>
          <p14:tracePt t="519114" x="4456113" y="1581150"/>
          <p14:tracePt t="519125" x="4465638" y="1581150"/>
          <p14:tracePt t="519187" x="4473575" y="1581150"/>
          <p14:tracePt t="519206" x="4483100" y="1581150"/>
          <p14:tracePt t="519251" x="4491038" y="1571625"/>
          <p14:tracePt t="519271" x="4500563" y="1562100"/>
          <p14:tracePt t="519283" x="4500563" y="1554163"/>
          <p14:tracePt t="519330" x="4510088" y="1544638"/>
          <p14:tracePt t="519349" x="4518025" y="1527175"/>
          <p14:tracePt t="519360" x="4527550" y="1509713"/>
          <p14:tracePt t="519383" x="4545013" y="1473200"/>
          <p14:tracePt t="519415" x="4554538" y="1455738"/>
          <p14:tracePt t="519423" x="4554538" y="1446213"/>
          <p14:tracePt t="519454" x="4554538" y="1438275"/>
          <p14:tracePt t="519523" x="4554538" y="1428750"/>
          <p14:tracePt t="519535" x="4545013" y="1428750"/>
          <p14:tracePt t="519548" x="4537075" y="1428750"/>
          <p14:tracePt t="519568" x="4491038" y="1438275"/>
          <p14:tracePt t="519580" x="4473575" y="1446213"/>
          <p14:tracePt t="519599" x="4438650" y="1465263"/>
          <p14:tracePt t="519611" x="4419600" y="1465263"/>
          <p14:tracePt t="519630" x="4375150" y="1482725"/>
          <p14:tracePt t="519648" x="4322763" y="1500188"/>
          <p14:tracePt t="519661" x="4303713" y="1509713"/>
          <p14:tracePt t="519680" x="4259263" y="1527175"/>
          <p14:tracePt t="519692" x="4232275" y="1527175"/>
          <p14:tracePt t="519713" x="4197350" y="1544638"/>
          <p14:tracePt t="519724" x="4179888" y="1562100"/>
          <p14:tracePt t="519743" x="4125913" y="1571625"/>
          <p14:tracePt t="519754" x="4125913" y="1581150"/>
          <p14:tracePt t="519788" x="4116388" y="1589088"/>
          <p14:tracePt t="519800" x="4108450" y="1598613"/>
          <p14:tracePt t="519819" x="4089400" y="1616075"/>
          <p14:tracePt t="519830" x="4089400" y="1625600"/>
          <p14:tracePt t="519850" x="4071938" y="1652588"/>
          <p14:tracePt t="519869" x="4062413" y="1670050"/>
          <p14:tracePt t="519880" x="4054475" y="1679575"/>
          <p14:tracePt t="519900" x="4037013" y="1714500"/>
          <p14:tracePt t="519911" x="4037013" y="1724025"/>
          <p14:tracePt t="519931" x="4037013" y="1768475"/>
          <p14:tracePt t="519942" x="4037013" y="1785938"/>
          <p14:tracePt t="519961" x="4037013" y="1812925"/>
          <p14:tracePt t="519972" x="4037013" y="1830388"/>
          <p14:tracePt t="519992" x="4037013" y="1857375"/>
          <p14:tracePt t="520002" x="4037013" y="1874838"/>
          <p14:tracePt t="520023" x="4044950" y="1893888"/>
          <p14:tracePt t="520042" x="4062413" y="1938338"/>
          <p14:tracePt t="520055" x="4071938" y="1955800"/>
          <p14:tracePt t="520073" x="4081463" y="1990725"/>
          <p14:tracePt t="520086" x="4098925" y="2009775"/>
          <p14:tracePt t="520105" x="4108450" y="2044700"/>
          <p14:tracePt t="520119" x="4125913" y="2062163"/>
          <p14:tracePt t="520136" x="4152900" y="2108200"/>
          <p14:tracePt t="520153" x="4160838" y="2116138"/>
          <p14:tracePt t="520169" x="4179888" y="2143125"/>
          <p14:tracePt t="520187" x="4187825" y="2152650"/>
          <p14:tracePt t="520203" x="4224338" y="2187575"/>
          <p14:tracePt t="520220" x="4232275" y="2197100"/>
          <p14:tracePt t="520236" x="4241800" y="2205038"/>
          <p14:tracePt t="520253" x="4251325" y="2224088"/>
          <p14:tracePt t="520270" x="4286250" y="2251075"/>
          <p14:tracePt t="520287" x="4303713" y="2268538"/>
          <p14:tracePt t="520304" x="4357688" y="2312988"/>
          <p14:tracePt t="520323" x="4394200" y="2347913"/>
          <p14:tracePt t="520337" x="4411663" y="2366963"/>
          <p14:tracePt t="520355" x="4429125" y="2374900"/>
          <p14:tracePt t="520370" x="4446588" y="2393950"/>
          <p14:tracePt t="520388" x="4491038" y="2419350"/>
          <p14:tracePt t="520404" x="4500563" y="2419350"/>
          <p14:tracePt t="520420" x="4537075" y="2446338"/>
          <p14:tracePt t="520437" x="4562475" y="2455863"/>
          <p14:tracePt t="520454" x="4608513" y="2482850"/>
          <p14:tracePt t="520470" x="4625975" y="2500313"/>
          <p14:tracePt t="520487" x="4679950" y="2517775"/>
          <p14:tracePt t="520504" x="4724400" y="2536825"/>
          <p14:tracePt t="520521" x="4741863" y="2544763"/>
          <p14:tracePt t="520537" x="4751388" y="2554288"/>
          <p14:tracePt t="520554" x="4813300" y="2571750"/>
          <p14:tracePt t="520571" x="4830763" y="2581275"/>
          <p14:tracePt t="520588" x="4857750" y="2589213"/>
          <p14:tracePt t="520608" x="4911725" y="2608263"/>
          <p14:tracePt t="520621" x="4919663" y="2616200"/>
          <p14:tracePt t="520638" x="4973638" y="2625725"/>
          <p14:tracePt t="520669" x="4991100" y="2625725"/>
          <p14:tracePt t="520681" x="5000625" y="2625725"/>
          <p14:tracePt t="520711" x="5027613" y="2633663"/>
          <p14:tracePt t="520729" x="5054600" y="2633663"/>
          <p14:tracePt t="520749" x="5072063" y="2633663"/>
          <p14:tracePt t="520760" x="5089525" y="2633663"/>
          <p14:tracePt t="520779" x="5116513" y="2633663"/>
          <p14:tracePt t="520791" x="5126038" y="2633663"/>
          <p14:tracePt t="520810" x="5160963" y="2643188"/>
          <p14:tracePt t="520822" x="5170488" y="2643188"/>
          <p14:tracePt t="520841" x="5180013" y="2643188"/>
          <p14:tracePt t="520852" x="5187950" y="2643188"/>
          <p14:tracePt t="520873" x="5232400" y="2643188"/>
          <p14:tracePt t="520906" x="5268913" y="2633663"/>
          <p14:tracePt t="520932" x="5286375" y="2625725"/>
          <p14:tracePt t="521012" x="5295900" y="2625725"/>
          <p14:tracePt t="521030" x="5295900" y="2616200"/>
          <p14:tracePt t="521057" x="5295900" y="2608263"/>
          <p14:tracePt t="521078" x="5295900" y="2598738"/>
          <p14:tracePt t="521104" x="5295900" y="2589213"/>
          <p14:tracePt t="521138" x="5295900" y="2581275"/>
          <p14:tracePt t="521158" x="5295900" y="2562225"/>
          <p14:tracePt t="521168" x="5295900" y="2554288"/>
          <p14:tracePt t="521188" x="5286375" y="2554288"/>
          <p14:tracePt t="521249" x="5276850" y="2544763"/>
          <p14:tracePt t="521284" x="5268913" y="2536825"/>
          <p14:tracePt t="521310" x="5259388" y="2527300"/>
          <p14:tracePt t="521329" x="5241925" y="2527300"/>
          <p14:tracePt t="521342" x="5232400" y="2517775"/>
          <p14:tracePt t="521370" x="5214938" y="2517775"/>
          <p14:tracePt t="521382" x="5214938" y="2509838"/>
          <p14:tracePt t="521394" x="5205413" y="2509838"/>
          <p14:tracePt t="521425" x="5187950" y="2500313"/>
          <p14:tracePt t="521438" x="5170488" y="2500313"/>
          <p14:tracePt t="521456" x="5160963" y="2490788"/>
          <p14:tracePt t="521484" x="5133975" y="2490788"/>
          <p14:tracePt t="521503" x="5116513" y="2482850"/>
          <p14:tracePt t="521515" x="5108575" y="2482850"/>
          <p14:tracePt t="521535" x="5099050" y="2473325"/>
          <p14:tracePt t="521561" x="5081588" y="2473325"/>
          <p14:tracePt t="521580" x="5072063" y="2473325"/>
          <p14:tracePt t="521613" x="5054600" y="2473325"/>
          <p14:tracePt t="521625" x="5045075" y="2465388"/>
          <p14:tracePt t="521645" x="5027613" y="2465388"/>
          <p14:tracePt t="521676" x="5018088" y="2465388"/>
          <p14:tracePt t="521753" x="5010150" y="2465388"/>
          <p14:tracePt t="521803" x="5000625" y="2465388"/>
          <p14:tracePt t="521894" x="4991100" y="2465388"/>
          <p14:tracePt t="521928" x="4983163" y="2465388"/>
          <p14:tracePt t="521977" x="4973638" y="2465388"/>
          <p14:tracePt t="522051" x="4965700" y="2465388"/>
          <p14:tracePt t="522069" x="4956175" y="2465388"/>
          <p14:tracePt t="522134" x="4946650" y="2465388"/>
          <p14:tracePt t="522193" x="4929188" y="2465388"/>
          <p14:tracePt t="522242" x="4919663" y="2455863"/>
          <p14:tracePt t="522269" x="4911725" y="2455863"/>
          <p14:tracePt t="522351" x="4902200" y="2455863"/>
          <p14:tracePt t="522441" x="4894263" y="2455863"/>
          <p14:tracePt t="522509" x="4884738" y="2455863"/>
          <p14:tracePt t="522558" x="4875213" y="2455863"/>
          <p14:tracePt t="522649" x="4867275" y="2455863"/>
          <p14:tracePt t="522731" x="4857750" y="2465388"/>
          <p14:tracePt t="522773" x="4848225" y="2465388"/>
          <p14:tracePt t="522806" x="4848225" y="2473325"/>
          <p14:tracePt t="522839" x="4840288" y="2473325"/>
          <p14:tracePt t="523055" x="4840288" y="2482850"/>
          <p14:tracePt t="523105" x="4830763" y="2482850"/>
          <p14:tracePt t="523164" x="4822825" y="2482850"/>
          <p14:tracePt t="523196" x="4822825" y="2490788"/>
          <p14:tracePt t="523249" x="4813300" y="2500313"/>
          <p14:tracePt t="523275" x="4813300" y="2509838"/>
          <p14:tracePt t="523354" x="4813300" y="2527300"/>
          <p14:tracePt t="523406" x="4813300" y="2536825"/>
          <p14:tracePt t="523418" x="4813300" y="2544763"/>
          <p14:tracePt t="523439" x="4813300" y="2554288"/>
          <p14:tracePt t="523450" x="4813300" y="2562225"/>
          <p14:tracePt t="523469" x="4813300" y="2571750"/>
          <p14:tracePt t="523481" x="4813300" y="2581275"/>
          <p14:tracePt t="523500" x="4813300" y="2598738"/>
          <p14:tracePt t="523511" x="4813300" y="2608263"/>
          <p14:tracePt t="523531" x="4813300" y="2625725"/>
          <p14:tracePt t="523543" x="4822825" y="2633663"/>
          <p14:tracePt t="523561" x="4822825" y="2660650"/>
          <p14:tracePt t="523574" x="4840288" y="2670175"/>
          <p14:tracePt t="523594" x="4848225" y="2697163"/>
          <p14:tracePt t="523606" x="4857750" y="2714625"/>
          <p14:tracePt t="523625" x="4884738" y="2741613"/>
          <p14:tracePt t="523659" x="4911725" y="2786063"/>
          <p14:tracePt t="523671" x="4911725" y="2795588"/>
          <p14:tracePt t="523689" x="4919663" y="2813050"/>
          <p14:tracePt t="523701" x="4929188" y="2813050"/>
          <p14:tracePt t="523720" x="4929188" y="2830513"/>
          <p14:tracePt t="523748" x="4938713" y="2830513"/>
          <p14:tracePt t="523766" x="4938713" y="2840038"/>
          <p14:tracePt t="523799" x="4946650" y="2847975"/>
          <p14:tracePt t="523849" x="4946650" y="2857500"/>
          <p14:tracePt t="523874" x="4956175" y="2857500"/>
          <p14:tracePt t="523894" x="4956175" y="2867025"/>
          <p14:tracePt t="524063" x="4956175" y="2874963"/>
          <p14:tracePt t="524083" x="4965700" y="2884488"/>
          <p14:tracePt t="524094" x="4965700" y="2894013"/>
          <p14:tracePt t="524114" x="4973638" y="2919413"/>
          <p14:tracePt t="524125" x="4983163" y="2928938"/>
          <p14:tracePt t="524144" x="4991100" y="2955925"/>
          <p14:tracePt t="524173" x="5000625" y="2965450"/>
          <p14:tracePt t="526917" x="5000625" y="2973388"/>
          <p14:tracePt t="526959" x="5000625" y="2982913"/>
          <p14:tracePt t="527005" x="5000625" y="2990850"/>
          <p14:tracePt t="527051" x="5000625" y="3000375"/>
          <p14:tracePt t="527070" x="5000625" y="3009900"/>
          <p14:tracePt t="527098" x="5000625" y="3017838"/>
          <p14:tracePt t="527128" x="5000625" y="3027363"/>
          <p14:tracePt t="527148" x="5000625" y="3036888"/>
          <p14:tracePt t="527161" x="5000625" y="3054350"/>
          <p14:tracePt t="527181" x="5010150" y="3071813"/>
          <p14:tracePt t="527194" x="5010150" y="3081338"/>
          <p14:tracePt t="527219" x="5018088" y="3098800"/>
          <p14:tracePt t="527227" x="5018088" y="3125788"/>
          <p14:tracePt t="527244" x="5027613" y="3152775"/>
          <p14:tracePt t="527260" x="5027613" y="3160713"/>
          <p14:tracePt t="527277" x="5037138" y="3197225"/>
          <p14:tracePt t="527294" x="5045075" y="3214688"/>
          <p14:tracePt t="527311" x="5054600" y="3241675"/>
          <p14:tracePt t="527327" x="5054600" y="3251200"/>
          <p14:tracePt t="527344" x="5054600" y="3286125"/>
          <p14:tracePt t="527361" x="5062538" y="3303588"/>
          <p14:tracePt t="527378" x="5081588" y="3340100"/>
          <p14:tracePt t="527394" x="5081588" y="3357563"/>
          <p14:tracePt t="527411" x="5099050" y="3411538"/>
          <p14:tracePt t="527429" x="5108575" y="3465513"/>
          <p14:tracePt t="527444" x="5116513" y="3482975"/>
          <p14:tracePt t="527461" x="5126038" y="3517900"/>
          <p14:tracePt t="527481" x="5143500" y="3571875"/>
          <p14:tracePt t="527495" x="5143500" y="3581400"/>
          <p14:tracePt t="527511" x="5153025" y="3608388"/>
          <p14:tracePt t="527528" x="5170488" y="3652838"/>
          <p14:tracePt t="527545" x="5170488" y="3687763"/>
          <p14:tracePt t="527561" x="5180013" y="3714750"/>
          <p14:tracePt t="527578" x="5187950" y="3751263"/>
          <p14:tracePt t="527595" x="5197475" y="3768725"/>
          <p14:tracePt t="527612" x="5197475" y="3795713"/>
          <p14:tracePt t="527628" x="5197475" y="3813175"/>
          <p14:tracePt t="527645" x="5197475" y="3848100"/>
          <p14:tracePt t="527662" x="5205413" y="3867150"/>
          <p14:tracePt t="527682" x="5214938" y="3919538"/>
          <p14:tracePt t="527710" x="5214938" y="3938588"/>
          <p14:tracePt t="527729" x="5224463" y="3965575"/>
          <p14:tracePt t="527740" x="5224463" y="3983038"/>
          <p14:tracePt t="527760" x="5241925" y="4027488"/>
          <p14:tracePt t="527779" x="5251450" y="4081463"/>
          <p14:tracePt t="527790" x="5251450" y="4098925"/>
          <p14:tracePt t="527808" x="5259388" y="4160838"/>
          <p14:tracePt t="527821" x="5268913" y="4187825"/>
          <p14:tracePt t="527840" x="5276850" y="4241800"/>
          <p14:tracePt t="527851" x="5286375" y="4268788"/>
          <p14:tracePt t="527871" x="5295900" y="4330700"/>
          <p14:tracePt t="527883" x="5303838" y="4348163"/>
          <p14:tracePt t="527902" x="5303838" y="4394200"/>
          <p14:tracePt t="527914" x="5313363" y="4419600"/>
          <p14:tracePt t="527933" x="5322888" y="4473575"/>
          <p14:tracePt t="527946" x="5330825" y="4500563"/>
          <p14:tracePt t="527964" x="5340350" y="4562475"/>
          <p14:tracePt t="527980" x="5348288" y="4589463"/>
          <p14:tracePt t="527996" x="5357813" y="4625975"/>
          <p14:tracePt t="528013" x="5357813" y="4652963"/>
          <p14:tracePt t="528031" x="5367338" y="4714875"/>
          <p14:tracePt t="528046" x="5375275" y="4759325"/>
          <p14:tracePt t="528063" x="5375275" y="4776788"/>
          <p14:tracePt t="528080" x="5384800" y="4803775"/>
          <p14:tracePt t="528097" x="5384800" y="4867275"/>
          <p14:tracePt t="528113" x="5394325" y="4884738"/>
          <p14:tracePt t="528130" x="5394325" y="4919663"/>
          <p14:tracePt t="528147" x="5402263" y="4983163"/>
          <p14:tracePt t="528164" x="5411788" y="5000625"/>
          <p14:tracePt t="528180" x="5411788" y="5062538"/>
          <p14:tracePt t="528198" x="5411788" y="5081588"/>
          <p14:tracePt t="528216" x="5419725" y="5160963"/>
          <p14:tracePt t="528235" x="5419725" y="5224463"/>
          <p14:tracePt t="528247" x="5429250" y="5251450"/>
          <p14:tracePt t="528266" x="5429250" y="5303838"/>
          <p14:tracePt t="528281" x="5438775" y="5330825"/>
          <p14:tracePt t="528297" x="5438775" y="5394325"/>
          <p14:tracePt t="528314" x="5438775" y="5411788"/>
          <p14:tracePt t="528331" x="5438775" y="5456238"/>
          <p14:tracePt t="528347" x="5446713" y="5483225"/>
          <p14:tracePt t="528364" x="5446713" y="5518150"/>
          <p14:tracePt t="528381" x="5456238" y="5545138"/>
          <p14:tracePt t="528398" x="5456238" y="5608638"/>
          <p14:tracePt t="528414" x="5456238" y="5626100"/>
          <p14:tracePt t="528431" x="5465763" y="5680075"/>
          <p14:tracePt t="528448" x="5465763" y="5705475"/>
          <p14:tracePt t="528465" x="5473700" y="5786438"/>
          <p14:tracePt t="528482" x="5473700" y="5840413"/>
          <p14:tracePt t="528510" x="5473700" y="5848350"/>
          <p14:tracePt t="528522" x="5483225" y="5884863"/>
          <p14:tracePt t="528534" x="5483225" y="5902325"/>
          <p14:tracePt t="528548" x="5483225" y="5929313"/>
          <p14:tracePt t="528565" x="5483225" y="5983288"/>
          <p14:tracePt t="528582" x="5483225" y="6000750"/>
          <p14:tracePt t="528598" x="5483225" y="6062663"/>
          <p14:tracePt t="528615" x="5491163" y="6089650"/>
          <p14:tracePt t="528632" x="5491163" y="6153150"/>
          <p14:tracePt t="528659" x="5491163" y="6232525"/>
          <p14:tracePt t="528671" x="5491163" y="6259513"/>
          <p14:tracePt t="528716" x="5500688" y="6303963"/>
          <p14:tracePt t="528736" x="5500688" y="6330950"/>
          <p14:tracePt t="528747" x="5500688" y="6340475"/>
          <p14:tracePt t="528766" x="5500688" y="6367463"/>
          <p14:tracePt t="528779" x="5500688" y="6384925"/>
          <p14:tracePt t="528798" x="5500688" y="6411913"/>
          <p14:tracePt t="528811" x="5500688" y="6429375"/>
          <p14:tracePt t="528829" x="5500688" y="6456363"/>
          <p14:tracePt t="528841" x="5500688" y="6473825"/>
          <p14:tracePt t="528859" x="5500688" y="6491288"/>
          <p14:tracePt t="528878" x="5500688" y="6527800"/>
          <p14:tracePt t="528891" x="5500688" y="6537325"/>
          <p14:tracePt t="528908" x="5500688" y="6545263"/>
          <p14:tracePt t="528921" x="5500688" y="6562725"/>
          <p14:tracePt t="528952" x="5500688" y="6572250"/>
          <p14:tracePt t="528971" x="5500688" y="6589713"/>
          <p14:tracePt t="529002" x="5500688" y="6599238"/>
          <p14:tracePt t="529063" x="5500688" y="6608763"/>
          <p14:tracePt t="529213" x="5500688" y="6616700"/>
          <p14:tracePt t="540766" x="5510213" y="6608763"/>
          <p14:tracePt t="540797" x="5518150" y="6581775"/>
          <p14:tracePt t="540809" x="5527675" y="6572250"/>
          <p14:tracePt t="540828" x="5545138" y="6518275"/>
          <p14:tracePt t="540840" x="5545138" y="6500813"/>
          <p14:tracePt t="540860" x="5572125" y="6429375"/>
          <p14:tracePt t="540871" x="5599113" y="6402388"/>
          <p14:tracePt t="540891" x="5626100" y="6330950"/>
          <p14:tracePt t="540909" x="5661025" y="6259513"/>
          <p14:tracePt t="540922" x="5680075" y="6232525"/>
          <p14:tracePt t="540941" x="5724525" y="6161088"/>
          <p14:tracePt t="540953" x="5732463" y="6126163"/>
          <p14:tracePt t="540971" x="5776913" y="6037263"/>
          <p14:tracePt t="540984" x="5795963" y="6010275"/>
          <p14:tracePt t="541004" x="5830888" y="5911850"/>
          <p14:tracePt t="541016" x="5848350" y="5875338"/>
          <p14:tracePt t="541036" x="5875338" y="5786438"/>
          <p14:tracePt t="541047" x="5894388" y="5759450"/>
          <p14:tracePt t="541066" x="5919788" y="5680075"/>
          <p14:tracePt t="541078" x="5929313" y="5653088"/>
          <p14:tracePt t="541097" x="5956300" y="5562600"/>
          <p14:tracePt t="541108" x="5965825" y="5554663"/>
          <p14:tracePt t="541129" x="5973763" y="5518150"/>
          <p14:tracePt t="541142" x="5973763" y="5491163"/>
          <p14:tracePt t="541161" x="5973763" y="5411788"/>
          <p14:tracePt t="541188" x="5973763" y="5348288"/>
          <p14:tracePt t="541206" x="5956300" y="5276850"/>
          <p14:tracePt t="541218" x="5956300" y="5251450"/>
          <p14:tracePt t="541238" x="5938838" y="5160963"/>
          <p14:tracePt t="541250" x="5919788" y="5099050"/>
          <p14:tracePt t="541270" x="5902325" y="4983163"/>
          <p14:tracePt t="541282" x="5894388" y="4938713"/>
          <p14:tracePt t="541302" x="5867400" y="4822825"/>
          <p14:tracePt t="541313" x="5857875" y="4786313"/>
          <p14:tracePt t="541333" x="5830888" y="4670425"/>
          <p14:tracePt t="541344" x="5830888" y="4633913"/>
          <p14:tracePt t="541377" x="5786438" y="4456113"/>
          <p14:tracePt t="541396" x="5741988" y="4313238"/>
          <p14:tracePt t="541409" x="5732463" y="4259263"/>
          <p14:tracePt t="541427" x="5705475" y="4160838"/>
          <p14:tracePt t="541442" x="5688013" y="4108450"/>
          <p14:tracePt t="541459" x="5608638" y="3894138"/>
          <p14:tracePt t="541476" x="5581650" y="3813175"/>
          <p14:tracePt t="541493" x="5500688" y="3598863"/>
          <p14:tracePt t="541509" x="5473700" y="3517900"/>
          <p14:tracePt t="541526" x="5402263" y="3340100"/>
          <p14:tracePt t="541543" x="5375275" y="3268663"/>
          <p14:tracePt t="541560" x="5330825" y="3160713"/>
          <p14:tracePt t="541576" x="5322888" y="3133725"/>
          <p14:tracePt t="541593" x="5268913" y="3009900"/>
          <p14:tracePt t="541610" x="5251450" y="2946400"/>
          <p14:tracePt t="541626" x="5197475" y="2795588"/>
          <p14:tracePt t="541643" x="5187950" y="2768600"/>
          <p14:tracePt t="541660" x="5133975" y="2625725"/>
          <p14:tracePt t="541680" x="5099050" y="2517775"/>
          <p14:tracePt t="541694" x="5081588" y="2455863"/>
          <p14:tracePt t="541710" x="5062538" y="2384425"/>
          <p14:tracePt t="541727" x="5018088" y="2259013"/>
          <p14:tracePt t="541743" x="5000625" y="2197100"/>
          <p14:tracePt t="541760" x="4973638" y="2098675"/>
          <p14:tracePt t="541777" x="4956175" y="2071688"/>
          <p14:tracePt t="541794" x="4938713" y="1982788"/>
          <p14:tracePt t="541810" x="4911725" y="1911350"/>
          <p14:tracePt t="541827" x="4902200" y="1901825"/>
          <p14:tracePt t="541844" x="4894263" y="1874838"/>
          <p14:tracePt t="541860" x="4875213" y="1812925"/>
          <p14:tracePt t="541877" x="4875213" y="1785938"/>
          <p14:tracePt t="541894" x="4857750" y="1731963"/>
          <p14:tracePt t="541912" x="4848225" y="1714500"/>
          <p14:tracePt t="541932" x="4848225" y="1697038"/>
          <p14:tracePt t="541959" x="4840288" y="1679575"/>
          <p14:tracePt t="542222" x="4830763" y="1679575"/>
          <p14:tracePt t="543374" x="4822825" y="1679575"/>
          <p14:tracePt t="544427" x="4822825" y="1687513"/>
          <p14:tracePt t="544445" x="4830763" y="1704975"/>
          <p14:tracePt t="544479" x="4840288" y="1704975"/>
          <p14:tracePt t="544572" x="4840288" y="1714500"/>
          <p14:tracePt t="544619" x="4848225" y="1714500"/>
          <p14:tracePt t="544632" x="4848225" y="1724025"/>
          <p14:tracePt t="545968" x="4840288" y="1731963"/>
          <p14:tracePt t="545988" x="4830763" y="1751013"/>
          <p14:tracePt t="545998" x="4822825" y="1758950"/>
          <p14:tracePt t="546018" x="4813300" y="1803400"/>
          <p14:tracePt t="546030" x="4803775" y="1830388"/>
          <p14:tracePt t="546050" x="4803775" y="1874838"/>
          <p14:tracePt t="546062" x="4803775" y="1901825"/>
          <p14:tracePt t="546080" x="4795838" y="1946275"/>
          <p14:tracePt t="546093" x="4786313" y="1973263"/>
          <p14:tracePt t="546112" x="4776788" y="2027238"/>
          <p14:tracePt t="546125" x="4768850" y="2054225"/>
          <p14:tracePt t="546144" x="4768850" y="2125663"/>
          <p14:tracePt t="546159" x="4759325" y="2170113"/>
          <p14:tracePt t="546175" x="4759325" y="2232025"/>
          <p14:tracePt t="546192" x="4759325" y="2259013"/>
          <p14:tracePt t="546233" x="4751388" y="2330450"/>
          <p14:tracePt t="546242" x="4751388" y="2401888"/>
          <p14:tracePt t="546259" x="4741863" y="2465388"/>
          <p14:tracePt t="546276" x="4741863" y="2482850"/>
          <p14:tracePt t="546292" x="4732338" y="2536825"/>
          <p14:tracePt t="546309" x="4732338" y="2562225"/>
          <p14:tracePt t="546326" x="4732338" y="2633663"/>
          <p14:tracePt t="546343" x="4732338" y="2660650"/>
          <p14:tracePt t="546360" x="4724400" y="2741613"/>
          <p14:tracePt t="546379" x="4714875" y="2803525"/>
          <p14:tracePt t="546393" x="4714875" y="2830513"/>
          <p14:tracePt t="546411" x="4714875" y="2884488"/>
          <p14:tracePt t="546431" x="4705350" y="2901950"/>
          <p14:tracePt t="546443" x="4705350" y="2965450"/>
          <p14:tracePt t="546461" x="4705350" y="3027363"/>
          <p14:tracePt t="546476" x="4697413" y="3054350"/>
          <p14:tracePt t="546493" x="4697413" y="3116263"/>
          <p14:tracePt t="546510" x="4697413" y="3133725"/>
          <p14:tracePt t="546527" x="4687888" y="3187700"/>
          <p14:tracePt t="546543" x="4687888" y="3214688"/>
          <p14:tracePt t="546560" x="4679950" y="3276600"/>
          <p14:tracePt t="546577" x="4679950" y="3303588"/>
          <p14:tracePt t="546594" x="4670425" y="3367088"/>
          <p14:tracePt t="546610" x="4670425" y="3394075"/>
          <p14:tracePt t="546629" x="4670425" y="3473450"/>
          <p14:tracePt t="546647" x="4660900" y="3527425"/>
          <p14:tracePt t="546660" x="4660900" y="3554413"/>
          <p14:tracePt t="546678" x="4660900" y="3616325"/>
          <p14:tracePt t="546694" x="4660900" y="3633788"/>
          <p14:tracePt t="546723" x="4652963" y="3714750"/>
          <p14:tracePt t="546741" x="4652963" y="3786188"/>
          <p14:tracePt t="546768" x="4643438" y="3813175"/>
          <p14:tracePt t="546788" x="4633913" y="3875088"/>
          <p14:tracePt t="546799" x="4633913" y="3894138"/>
          <p14:tracePt t="546819" x="4625975" y="3956050"/>
          <p14:tracePt t="546837" x="4625975" y="4017963"/>
          <p14:tracePt t="546849" x="4616450" y="4054475"/>
          <p14:tracePt t="546869" x="4616450" y="4116388"/>
          <p14:tracePt t="546881" x="4608513" y="4133850"/>
          <p14:tracePt t="546901" x="4608513" y="4197350"/>
          <p14:tracePt t="546913" x="4598988" y="4214813"/>
          <p14:tracePt t="546932" x="4589463" y="4268788"/>
          <p14:tracePt t="546945" x="4589463" y="4286250"/>
          <p14:tracePt t="546964" x="4572000" y="4340225"/>
          <p14:tracePt t="546975" x="4572000" y="4367213"/>
          <p14:tracePt t="546995" x="4562475" y="4411663"/>
          <p14:tracePt t="547007" x="4562475" y="4429125"/>
          <p14:tracePt t="547026" x="4554538" y="4473575"/>
          <p14:tracePt t="547038" x="4545013" y="4500563"/>
          <p14:tracePt t="547056" x="4527550" y="4554538"/>
          <p14:tracePt t="547069" x="4527550" y="4562475"/>
          <p14:tracePt t="547089" x="4510088" y="4608513"/>
          <p14:tracePt t="547119" x="4500563" y="4625975"/>
          <p14:tracePt t="547131" x="4491038" y="4643438"/>
          <p14:tracePt t="547152" x="4483100" y="4687888"/>
          <p14:tracePt t="547164" x="4483100" y="4697413"/>
          <p14:tracePt t="547183" x="4483100" y="4759325"/>
          <p14:tracePt t="547195" x="4483100" y="4776788"/>
          <p14:tracePt t="547215" x="4473575" y="4822825"/>
          <p14:tracePt t="547226" x="4473575" y="4840288"/>
          <p14:tracePt t="547247" x="4465638" y="4902200"/>
          <p14:tracePt t="547259" x="4465638" y="4929188"/>
          <p14:tracePt t="547271" x="4456113" y="4946650"/>
          <p14:tracePt t="547289" x="4456113" y="4973638"/>
          <p14:tracePt t="547308" x="4446588" y="5018088"/>
          <p14:tracePt t="547337" x="4446588" y="5072063"/>
          <p14:tracePt t="547356" x="4446588" y="5081588"/>
          <p14:tracePt t="547381" x="4446588" y="5108575"/>
          <p14:tracePt t="547400" x="4438650" y="5108575"/>
          <p14:tracePt t="547418" x="4438650" y="5116513"/>
          <p14:tracePt t="547527" x="4438650" y="5126038"/>
          <p14:tracePt t="547908" x="4438650" y="5133975"/>
          <p14:tracePt t="548352" x="4438650" y="5126038"/>
          <p14:tracePt t="548377" x="4438650" y="5116513"/>
          <p14:tracePt t="548389" x="4438650" y="5108575"/>
          <p14:tracePt t="548409" x="4438650" y="5089525"/>
          <p14:tracePt t="548436" x="4438650" y="5081588"/>
          <p14:tracePt t="548456" x="4438650" y="5054600"/>
          <p14:tracePt t="548467" x="4438650" y="5027613"/>
          <p14:tracePt t="548486" x="4438650" y="4946650"/>
          <p14:tracePt t="548498" x="4438650" y="4894263"/>
          <p14:tracePt t="548518" x="4446588" y="4759325"/>
          <p14:tracePt t="548530" x="4446588" y="4724400"/>
          <p14:tracePt t="548550" x="4456113" y="4598988"/>
          <p14:tracePt t="548562" x="4456113" y="4562475"/>
          <p14:tracePt t="548580" x="4465638" y="4438650"/>
          <p14:tracePt t="548592" x="4465638" y="4394200"/>
          <p14:tracePt t="548613" x="4483100" y="4276725"/>
          <p14:tracePt t="548625" x="4483100" y="4259263"/>
          <p14:tracePt t="548643" x="4483100" y="4170363"/>
          <p14:tracePt t="548656" x="4483100" y="4125913"/>
          <p14:tracePt t="548676" x="4491038" y="4017963"/>
          <p14:tracePt t="548687" x="4491038" y="3983038"/>
          <p14:tracePt t="548709" x="4491038" y="3875088"/>
          <p14:tracePt t="548719" x="4491038" y="3840163"/>
          <p14:tracePt t="548739" x="4491038" y="3768725"/>
          <p14:tracePt t="548751" x="4500563" y="3732213"/>
          <p14:tracePt t="548769" x="4500563" y="3633788"/>
          <p14:tracePt t="548784" x="4500563" y="3608388"/>
          <p14:tracePt t="548801" x="4500563" y="3509963"/>
          <p14:tracePt t="548818" x="4500563" y="3482975"/>
          <p14:tracePt t="548834" x="4500563" y="3402013"/>
          <p14:tracePt t="548851" x="4500563" y="3375025"/>
          <p14:tracePt t="548869" x="4500563" y="3303588"/>
          <p14:tracePt t="548885" x="4500563" y="3205163"/>
          <p14:tracePt t="548902" x="4500563" y="3170238"/>
          <p14:tracePt t="548919" x="4500563" y="3081338"/>
          <p14:tracePt t="548935" x="4500563" y="3044825"/>
          <p14:tracePt t="548954" x="4500563" y="2955925"/>
          <p14:tracePt t="548969" x="4500563" y="2919413"/>
          <p14:tracePt t="548985" x="4500563" y="2822575"/>
          <p14:tracePt t="549002" x="4500563" y="2786063"/>
          <p14:tracePt t="549019" x="4500563" y="2660650"/>
          <p14:tracePt t="549040" x="4500563" y="2589213"/>
          <p14:tracePt t="549052" x="4500563" y="2562225"/>
          <p14:tracePt t="549070" x="4500563" y="2465388"/>
          <p14:tracePt t="549085" x="4500563" y="2438400"/>
          <p14:tracePt t="549103" x="4500563" y="2384425"/>
          <p14:tracePt t="549119" x="4500563" y="2366963"/>
          <p14:tracePt t="549141" x="4500563" y="2357438"/>
          <p14:tracePt t="549159" x="4500563" y="2339975"/>
          <p14:tracePt t="549180" x="4510088" y="2295525"/>
          <p14:tracePt t="549191" x="4510088" y="2286000"/>
          <p14:tracePt t="549209" x="4518025" y="2232025"/>
          <p14:tracePt t="549236" x="4518025" y="2214563"/>
          <p14:tracePt t="549253" x="4518025" y="2152650"/>
          <p14:tracePt t="549271" x="4527550" y="2125663"/>
          <p14:tracePt t="549301" x="4527550" y="2116138"/>
          <p14:tracePt t="549700" x="4518025" y="2125663"/>
          <p14:tracePt t="549710" x="4510088" y="2133600"/>
          <p14:tracePt t="549731" x="4510088" y="2160588"/>
          <p14:tracePt t="549742" x="4500563" y="2179638"/>
          <p14:tracePt t="549762" x="4491038" y="2205038"/>
          <p14:tracePt t="549774" x="4491038" y="2214563"/>
          <p14:tracePt t="549792" x="4483100" y="2259013"/>
          <p14:tracePt t="549805" x="4483100" y="2276475"/>
          <p14:tracePt t="549823" x="4473575" y="2330450"/>
          <p14:tracePt t="549838" x="4473575" y="2347913"/>
          <p14:tracePt t="549855" x="4473575" y="2411413"/>
          <p14:tracePt t="549872" x="4465638" y="2473325"/>
          <p14:tracePt t="549889" x="4465638" y="2490788"/>
          <p14:tracePt t="549905" x="4465638" y="2544763"/>
          <p14:tracePt t="549930" x="4465638" y="2571750"/>
          <p14:tracePt t="549950" x="4456113" y="2633663"/>
          <p14:tracePt t="549961" x="4456113" y="2652713"/>
          <p14:tracePt t="549982" x="4456113" y="2724150"/>
          <p14:tracePt t="549994" x="4456113" y="2751138"/>
          <p14:tracePt t="550012" x="4456113" y="2803525"/>
          <p14:tracePt t="550026" x="4456113" y="2830513"/>
          <p14:tracePt t="550046" x="4446588" y="2884488"/>
          <p14:tracePt t="550057" x="4446588" y="2901950"/>
          <p14:tracePt t="550075" x="4446588" y="2973388"/>
          <p14:tracePt t="550089" x="4446588" y="3000375"/>
          <p14:tracePt t="550107" x="4438650" y="3054350"/>
          <p14:tracePt t="550122" x="4438650" y="3098800"/>
          <p14:tracePt t="550139" x="4438650" y="3152775"/>
          <p14:tracePt t="550156" x="4438650" y="3179763"/>
          <p14:tracePt t="550172" x="4438650" y="3241675"/>
          <p14:tracePt t="550189" x="4438650" y="3276600"/>
          <p14:tracePt t="550206" x="4438650" y="3340100"/>
          <p14:tracePt t="550223" x="4438650" y="3357563"/>
          <p14:tracePt t="550239" x="4438650" y="3429000"/>
          <p14:tracePt t="550256" x="4438650" y="3465513"/>
          <p14:tracePt t="550273" x="4438650" y="3527425"/>
          <p14:tracePt t="550289" x="4438650" y="3544888"/>
          <p14:tracePt t="550307" x="4438650" y="3625850"/>
          <p14:tracePt t="550325" x="4438650" y="3687763"/>
          <p14:tracePt t="550344" x="4438650" y="3759200"/>
          <p14:tracePt t="550356" x="4438650" y="3786188"/>
          <p14:tracePt t="550374" x="4438650" y="3848100"/>
          <p14:tracePt t="550390" x="4438650" y="3867150"/>
          <p14:tracePt t="550407" x="4438650" y="3929063"/>
          <p14:tracePt t="550423" x="4438650" y="3956050"/>
          <p14:tracePt t="550440" x="4438650" y="4017963"/>
          <p14:tracePt t="550457" x="4438650" y="4044950"/>
          <p14:tracePt t="550473" x="4438650" y="4108450"/>
          <p14:tracePt t="550490" x="4438650" y="4125913"/>
          <p14:tracePt t="550508" x="4438650" y="4179888"/>
          <p14:tracePt t="550524" x="4438650" y="4205288"/>
          <p14:tracePt t="550540" x="4438650" y="4232275"/>
          <p14:tracePt t="550557" x="4438650" y="4259263"/>
          <p14:tracePt t="550574" x="4438650" y="4340225"/>
          <p14:tracePt t="550593" x="4438650" y="4384675"/>
          <p14:tracePt t="550611" x="4438650" y="4429125"/>
          <p14:tracePt t="550624" x="4438650" y="4456113"/>
          <p14:tracePt t="550642" x="4438650" y="4500563"/>
          <p14:tracePt t="550657" x="4438650" y="4510088"/>
          <p14:tracePt t="550674" x="4438650" y="4527550"/>
          <p14:tracePt t="550691" x="4438650" y="4537075"/>
          <p14:tracePt t="550707" x="4429125" y="4572000"/>
          <p14:tracePt t="550747" x="4429125" y="4608513"/>
          <p14:tracePt t="550767" x="4419600" y="4633913"/>
          <p14:tracePt t="550778" x="4419600" y="4652963"/>
          <p14:tracePt t="550797" x="4419600" y="4660900"/>
          <p14:tracePt t="550831" x="4419600" y="4697413"/>
          <p14:tracePt t="550891" x="4419600" y="4705350"/>
          <p14:tracePt t="551078" x="4411663" y="4705350"/>
          <p14:tracePt t="551253" x="4402138" y="4705350"/>
          <p14:tracePt t="551272" x="4402138" y="4714875"/>
          <p14:tracePt t="551613" x="4402138" y="4724400"/>
          <p14:tracePt t="551894" x="4394200" y="4724400"/>
          <p14:tracePt t="551944" x="4394200" y="4732338"/>
          <p14:tracePt t="552290" x="4394200" y="4741863"/>
          <p14:tracePt t="552499" x="4384675" y="4741863"/>
          <p14:tracePt t="552574" x="4384675" y="4751388"/>
          <p14:tracePt t="552776" x="4384675" y="4759325"/>
          <p14:tracePt t="581214" x="4384675" y="4768850"/>
          <p14:tracePt t="581325" x="4384675" y="4786313"/>
          <p14:tracePt t="581337" x="4394200" y="4803775"/>
          <p14:tracePt t="581372" x="4411663" y="4803775"/>
          <p14:tracePt t="581384" x="4411663" y="4813300"/>
          <p14:tracePt t="581432" x="4429125" y="4822825"/>
          <p14:tracePt t="581447" x="4438650" y="4840288"/>
          <p14:tracePt t="581466" x="4491038" y="4867275"/>
          <p14:tracePt t="581477" x="4510088" y="4875213"/>
          <p14:tracePt t="581497" x="4598988" y="4919663"/>
          <p14:tracePt t="581508" x="4652963" y="4938713"/>
          <p14:tracePt t="581526" x="4724400" y="4965700"/>
          <p14:tracePt t="581547" x="4813300" y="4983163"/>
          <p14:tracePt t="581558" x="4884738" y="4991100"/>
          <p14:tracePt t="581570" x="4929188" y="4991100"/>
          <p14:tracePt t="581598" x="5027613" y="5010150"/>
          <p14:tracePt t="581609" x="5081588" y="5010150"/>
          <p14:tracePt t="581623" x="5160963" y="5010150"/>
          <p14:tracePt t="581641" x="5384800" y="5010150"/>
          <p14:tracePt t="581652" x="5465763" y="5010150"/>
          <p14:tracePt t="581673" x="5589588" y="4983163"/>
          <p14:tracePt t="581684" x="5626100" y="4983163"/>
          <p14:tracePt t="581702" x="5840413" y="4938713"/>
          <p14:tracePt t="581715" x="5938838" y="4894263"/>
          <p14:tracePt t="581734" x="6180138" y="4803775"/>
          <p14:tracePt t="581747" x="6259513" y="4751388"/>
          <p14:tracePt t="581767" x="6473825" y="4589463"/>
          <p14:tracePt t="581781" x="6537325" y="4527550"/>
          <p14:tracePt t="581797" x="6608763" y="4456113"/>
          <p14:tracePt t="581814" x="6777038" y="4276725"/>
          <p14:tracePt t="581832" x="6831013" y="4205288"/>
          <p14:tracePt t="581848" x="6991350" y="3990975"/>
          <p14:tracePt t="581864" x="7054850" y="3894138"/>
          <p14:tracePt t="581881" x="7215188" y="3571875"/>
          <p14:tracePt t="581898" x="7269163" y="3438525"/>
          <p14:tracePt t="581915" x="7429500" y="3009900"/>
          <p14:tracePt t="581932" x="7473950" y="2911475"/>
          <p14:tracePt t="581948" x="7589838" y="2670175"/>
          <p14:tracePt t="581965" x="7616825" y="2625725"/>
          <p14:tracePt t="581981" x="7688263" y="2473325"/>
          <p14:tracePt t="581998" x="7705725" y="2438400"/>
          <p14:tracePt t="582015" x="7777163" y="2268538"/>
          <p14:tracePt t="582032" x="7823200" y="2179638"/>
          <p14:tracePt t="582048" x="7831138" y="2170113"/>
          <p14:tracePt t="582065" x="7858125" y="2125663"/>
          <p14:tracePt t="582091" x="7867650" y="2116138"/>
          <p14:tracePt t="582110" x="7867650" y="2108200"/>
          <p14:tracePt t="582121" x="7867650" y="2071688"/>
          <p14:tracePt t="582141" x="7875588" y="2009775"/>
          <p14:tracePt t="582168" x="7885113" y="1990725"/>
          <p14:tracePt t="582251" x="7894638" y="1990725"/>
          <p14:tracePt t="582263" x="7894638" y="2000250"/>
          <p14:tracePt t="582282" x="7894638" y="2054225"/>
          <p14:tracePt t="582294" x="7894638" y="2071688"/>
          <p14:tracePt t="582313" x="7885113" y="2143125"/>
          <p14:tracePt t="582327" x="7875588" y="2170113"/>
          <p14:tracePt t="582346" x="7858125" y="2214563"/>
          <p14:tracePt t="582358" x="7848600" y="2232025"/>
          <p14:tracePt t="582384" x="7840663" y="2259013"/>
          <p14:tracePt t="582396" x="7831138" y="2286000"/>
          <p14:tracePt t="582408" x="7823200" y="2303463"/>
          <p14:tracePt t="582420" x="7813675" y="2322513"/>
          <p14:tracePt t="582439" x="7786688" y="2374900"/>
          <p14:tracePt t="582451" x="7786688" y="2393950"/>
          <p14:tracePt t="582470" x="7777163" y="2411413"/>
          <p14:tracePt t="582489" x="7759700" y="2465388"/>
          <p14:tracePt t="582501" x="7751763" y="2473325"/>
          <p14:tracePt t="582519" x="7742238" y="2509838"/>
          <p14:tracePt t="582533" x="7742238" y="2527300"/>
          <p14:tracePt t="582551" x="7732713" y="2536825"/>
          <p14:tracePt t="582578" x="7724775" y="2544763"/>
          <p14:tracePt t="582727" x="7724775" y="2554288"/>
          <p14:tracePt t="582909" x="7724775" y="2562225"/>
          <p14:tracePt t="582927" x="7715250" y="2562225"/>
          <p14:tracePt t="582940" x="7705725" y="2581275"/>
          <p14:tracePt t="582969" x="7661275" y="2616200"/>
          <p14:tracePt t="582985" x="7653338" y="2633663"/>
          <p14:tracePt t="583002" x="7599363" y="2670175"/>
          <p14:tracePt t="583018" x="7589838" y="2679700"/>
          <p14:tracePt t="583035" x="7537450" y="2724150"/>
          <p14:tracePt t="583055" x="7491413" y="2759075"/>
          <p14:tracePt t="583069" x="7456488" y="2776538"/>
          <p14:tracePt t="583086" x="7394575" y="2813050"/>
          <p14:tracePt t="583102" x="7367588" y="2830513"/>
          <p14:tracePt t="583119" x="7323138" y="2857500"/>
          <p14:tracePt t="583150" x="7242175" y="2919413"/>
          <p14:tracePt t="583194" x="7188200" y="2946400"/>
          <p14:tracePt t="583211" x="7134225" y="2982913"/>
          <p14:tracePt t="583223" x="7116763" y="3000375"/>
          <p14:tracePt t="583246" x="7062788" y="3027363"/>
          <p14:tracePt t="583254" x="7045325" y="3036888"/>
          <p14:tracePt t="583272" x="6991350" y="3071813"/>
          <p14:tracePt t="583284" x="6973888" y="3081338"/>
          <p14:tracePt t="583303" x="6911975" y="3108325"/>
          <p14:tracePt t="583316" x="6894513" y="3116263"/>
          <p14:tracePt t="583336" x="6867525" y="3143250"/>
          <p14:tracePt t="583354" x="6813550" y="3160713"/>
          <p14:tracePt t="583364" x="6796088" y="3170238"/>
          <p14:tracePt t="583384" x="6751638" y="3197225"/>
          <p14:tracePt t="583395" x="6732588" y="3197225"/>
          <p14:tracePt t="583414" x="6697663" y="3214688"/>
          <p14:tracePt t="583427" x="6680200" y="3224213"/>
          <p14:tracePt t="583446" x="6643688" y="3241675"/>
          <p14:tracePt t="583458" x="6626225" y="3241675"/>
          <p14:tracePt t="583477" x="6608763" y="3251200"/>
          <p14:tracePt t="583510" x="6554788" y="3268663"/>
          <p14:tracePt t="583522" x="6537325" y="3276600"/>
          <p14:tracePt t="583541" x="6510338" y="3276600"/>
          <p14:tracePt t="583569" x="6483350" y="3286125"/>
          <p14:tracePt t="583588" x="6473825" y="3295650"/>
          <p14:tracePt t="583678" x="6465888" y="3295650"/>
          <p14:tracePt t="583904" x="6473825" y="3295650"/>
          <p14:tracePt t="583916" x="6483350" y="3295650"/>
          <p14:tracePt t="583935" x="6500813" y="3295650"/>
          <p14:tracePt t="583948" x="6518275" y="3295650"/>
          <p14:tracePt t="583975" x="6554788" y="3295650"/>
          <p14:tracePt t="583986" x="6572250" y="3295650"/>
          <p14:tracePt t="583998" x="6589713" y="3295650"/>
          <p14:tracePt t="584010" x="6608763" y="3295650"/>
          <p14:tracePt t="584030" x="6680200" y="3295650"/>
          <p14:tracePt t="584042" x="6705600" y="3295650"/>
          <p14:tracePt t="584062" x="6769100" y="3295650"/>
          <p14:tracePt t="584073" x="6786563" y="3295650"/>
          <p14:tracePt t="584094" x="6848475" y="3295650"/>
          <p14:tracePt t="584105" x="6875463" y="3295650"/>
          <p14:tracePt t="584123" x="6884988" y="3295650"/>
          <p14:tracePt t="584139" x="6902450" y="3295650"/>
          <p14:tracePt t="584156" x="6973888" y="3295650"/>
          <p14:tracePt t="584185" x="7037388" y="3295650"/>
          <p14:tracePt t="584197" x="7054850" y="3295650"/>
          <p14:tracePt t="584218" x="7081838" y="3295650"/>
          <p14:tracePt t="584237" x="7099300" y="3295650"/>
          <p14:tracePt t="584248" x="7126288" y="3286125"/>
          <p14:tracePt t="584275" x="7143750" y="3276600"/>
          <p14:tracePt t="584295" x="7161213" y="3276600"/>
          <p14:tracePt t="584329" x="7205663" y="3268663"/>
          <p14:tracePt t="584341" x="7224713" y="3268663"/>
          <p14:tracePt t="584361" x="7232650" y="3268663"/>
          <p14:tracePt t="584387" x="7242175" y="3268663"/>
          <p14:tracePt t="584407" x="7251700" y="3268663"/>
          <p14:tracePt t="584438" x="7269163" y="3268663"/>
          <p14:tracePt t="584469" x="7277100" y="3268663"/>
          <p14:tracePt t="584543" x="7286625" y="3268663"/>
          <p14:tracePt t="584652" x="7277100" y="3276600"/>
          <p14:tracePt t="584672" x="7242175" y="3303588"/>
          <p14:tracePt t="584684" x="7205663" y="3322638"/>
          <p14:tracePt t="584704" x="7153275" y="3340100"/>
          <p14:tracePt t="584716" x="7126288" y="3348038"/>
          <p14:tracePt t="584735" x="7072313" y="3367088"/>
          <p14:tracePt t="584771" x="7054850" y="3384550"/>
          <p14:tracePt t="584783" x="7027863" y="3394075"/>
          <p14:tracePt t="584795" x="6991350" y="3402013"/>
          <p14:tracePt t="584814" x="6938963" y="3429000"/>
          <p14:tracePt t="584826" x="6919913" y="3438525"/>
          <p14:tracePt t="584846" x="6858000" y="3455988"/>
          <p14:tracePt t="584858" x="6840538" y="3473450"/>
          <p14:tracePt t="584876" x="6786563" y="3482975"/>
          <p14:tracePt t="584895" x="6742113" y="3500438"/>
          <p14:tracePt t="584908" x="6724650" y="3517900"/>
          <p14:tracePt t="584925" x="6705600" y="3517900"/>
          <p14:tracePt t="584942" x="6688138" y="3527425"/>
          <p14:tracePt t="584958" x="6643688" y="3544888"/>
          <p14:tracePt t="584975" x="6616700" y="3554413"/>
          <p14:tracePt t="584992" x="6589713" y="3562350"/>
          <p14:tracePt t="585009" x="6572250" y="3571875"/>
          <p14:tracePt t="585025" x="6545263" y="3571875"/>
          <p14:tracePt t="585042" x="6537325" y="3581400"/>
          <p14:tracePt t="585059" x="6510338" y="3589338"/>
          <p14:tracePt t="585075" x="6491288" y="3589338"/>
          <p14:tracePt t="585092" x="6456363" y="3608388"/>
          <p14:tracePt t="585109" x="6438900" y="3608388"/>
          <p14:tracePt t="585126" x="6419850" y="3616325"/>
          <p14:tracePt t="585208" x="6411913" y="3616325"/>
          <p14:tracePt t="585220" x="6394450" y="3616325"/>
          <p14:tracePt t="585313" x="6384925" y="3616325"/>
          <p14:tracePt t="585332" x="6375400" y="3616325"/>
          <p14:tracePt t="585474" x="6384925" y="3625850"/>
          <p14:tracePt t="585487" x="6402388" y="3633788"/>
          <p14:tracePt t="585505" x="6446838" y="3633788"/>
          <p14:tracePt t="585517" x="6465888" y="3643313"/>
          <p14:tracePt t="585544" x="6483350" y="3643313"/>
          <p14:tracePt t="585556" x="6518275" y="3643313"/>
          <p14:tracePt t="585567" x="6537325" y="3643313"/>
          <p14:tracePt t="585586" x="6554788" y="3643313"/>
          <p14:tracePt t="585597" x="6562725" y="3643313"/>
          <p14:tracePt t="585617" x="6608763" y="3643313"/>
          <p14:tracePt t="585628" x="6634163" y="3643313"/>
          <p14:tracePt t="585647" x="6688138" y="3643313"/>
          <p14:tracePt t="585661" x="6705600" y="3643313"/>
          <p14:tracePt t="585679" x="6751638" y="3643313"/>
          <p14:tracePt t="585694" x="6777038" y="3643313"/>
          <p14:tracePt t="585711" x="6840538" y="3633788"/>
          <p14:tracePt t="585728" x="6858000" y="3633788"/>
          <p14:tracePt t="585744" x="6911975" y="3625850"/>
          <p14:tracePt t="585761" x="6946900" y="3616325"/>
          <p14:tracePt t="585778" x="6991350" y="3608388"/>
          <p14:tracePt t="585795" x="7010400" y="3608388"/>
          <p14:tracePt t="585811" x="7062788" y="3608388"/>
          <p14:tracePt t="585828" x="7072313" y="3598863"/>
          <p14:tracePt t="585845" x="7126288" y="3598863"/>
          <p14:tracePt t="585862" x="7153275" y="3598863"/>
          <p14:tracePt t="585878" x="7224713" y="3598863"/>
          <p14:tracePt t="585895" x="7251700" y="3598863"/>
          <p14:tracePt t="585912" x="7296150" y="3598863"/>
          <p14:tracePt t="585931" x="7340600" y="3589338"/>
          <p14:tracePt t="585945" x="7367588" y="3589338"/>
          <p14:tracePt t="585962" x="7419975" y="3589338"/>
          <p14:tracePt t="585994" x="7483475" y="3589338"/>
          <p14:tracePt t="586038" x="7500938" y="3589338"/>
          <p14:tracePt t="586058" x="7518400" y="3589338"/>
          <p14:tracePt t="586083" x="7527925" y="3589338"/>
          <p14:tracePt t="586246" x="7537450" y="3581400"/>
          <p14:tracePt t="586546" x="7537450" y="3571875"/>
          <p14:tracePt t="586653" x="7545388" y="3571875"/>
          <p14:tracePt t="602542" x="7545388" y="3581400"/>
          <p14:tracePt t="602600" x="7554913" y="3581400"/>
          <p14:tracePt t="602632" x="7554913" y="3589338"/>
          <p14:tracePt t="602822" x="7554913" y="3598863"/>
          <p14:tracePt t="602863" x="7562850" y="3598863"/>
          <p14:tracePt t="602884" x="7562850" y="3608388"/>
          <p14:tracePt t="602915" x="7545388" y="3625850"/>
          <p14:tracePt t="602927" x="7510463" y="3633788"/>
          <p14:tracePt t="602946" x="7419975" y="3679825"/>
          <p14:tracePt t="602959" x="7402513" y="3687763"/>
          <p14:tracePt t="602992" x="7394575" y="3697288"/>
          <p14:tracePt t="603012" x="7358063" y="3714750"/>
          <p14:tracePt t="603023" x="7340600" y="3732213"/>
          <p14:tracePt t="603043" x="7296150" y="3776663"/>
          <p14:tracePt t="603056" x="7251700" y="3803650"/>
          <p14:tracePt t="603068" x="7232650" y="3822700"/>
          <p14:tracePt t="603088" x="7180263" y="3857625"/>
          <p14:tracePt t="603099" x="7153275" y="3875088"/>
          <p14:tracePt t="603119" x="7108825" y="3911600"/>
          <p14:tracePt t="603137" x="7054850" y="3946525"/>
          <p14:tracePt t="603148" x="7027863" y="3956050"/>
          <p14:tracePt t="603168" x="6973888" y="4000500"/>
          <p14:tracePt t="603193" x="6938963" y="4027488"/>
          <p14:tracePt t="603212" x="6929438" y="4037013"/>
          <p14:tracePt t="603231" x="6902450" y="4062413"/>
          <p14:tracePt t="603258" x="6894513" y="4081463"/>
          <p14:tracePt t="603272" x="6867525" y="4098925"/>
          <p14:tracePt t="603288" x="6858000" y="4125913"/>
          <p14:tracePt t="603305" x="6840538" y="4133850"/>
          <p14:tracePt t="603321" x="6831013" y="4143375"/>
          <p14:tracePt t="603449" x="6831013" y="4152900"/>
          <p14:tracePt t="603483" x="6840538" y="4152900"/>
          <p14:tracePt t="603495" x="6848475" y="4160838"/>
          <p14:tracePt t="603513" x="6884988" y="4170363"/>
          <p14:tracePt t="603525" x="6894513" y="4179888"/>
          <p14:tracePt t="603545" x="6938963" y="4187825"/>
          <p14:tracePt t="603556" x="6956425" y="4187825"/>
          <p14:tracePt t="603576" x="7027863" y="4197350"/>
          <p14:tracePt t="603589" x="7089775" y="4205288"/>
          <p14:tracePt t="603608" x="7215188" y="4224338"/>
          <p14:tracePt t="603620" x="7286625" y="4241800"/>
          <p14:tracePt t="603639" x="7375525" y="4241800"/>
          <p14:tracePt t="603650" x="7394575" y="4241800"/>
          <p14:tracePt t="603669" x="7473950" y="4241800"/>
          <p14:tracePt t="603682" x="7518400" y="4241800"/>
          <p14:tracePt t="603702" x="7599363" y="4251325"/>
          <p14:tracePt t="603713" x="7626350" y="4251325"/>
          <p14:tracePt t="603732" x="7697788" y="4251325"/>
          <p14:tracePt t="603746" x="7732713" y="4251325"/>
          <p14:tracePt t="603773" x="7742238" y="4251325"/>
          <p14:tracePt t="603783" x="7769225" y="4251325"/>
          <p14:tracePt t="603795" x="7796213" y="4251325"/>
          <p14:tracePt t="603813" x="7823200" y="4251325"/>
          <p14:tracePt t="603826" x="7831138" y="4251325"/>
          <p14:tracePt t="603844" x="7858125" y="4251325"/>
          <p14:tracePt t="603906" x="7867650" y="4251325"/>
          <p14:tracePt t="605180" x="7867650" y="4241800"/>
          <p14:tracePt t="605213" x="7858125" y="4241800"/>
          <p14:tracePt t="605270" x="7848600" y="4241800"/>
          <p14:tracePt t="605322" x="7840663" y="4241800"/>
          <p14:tracePt t="605397" x="7831138" y="4241800"/>
          <p14:tracePt t="605416" x="7823200" y="4241800"/>
          <p14:tracePt t="605464" x="7813675" y="4241800"/>
          <p14:tracePt t="605513" x="7796213" y="4241800"/>
          <p14:tracePt t="605524" x="7777163" y="4251325"/>
          <p14:tracePt t="605537" x="7759700" y="4251325"/>
          <p14:tracePt t="605557" x="7751763" y="4251325"/>
          <p14:tracePt t="605569" x="7732713" y="4251325"/>
          <p14:tracePt t="605588" x="7715250" y="4251325"/>
          <p14:tracePt t="605600" x="7715250" y="4259263"/>
          <p14:tracePt t="605619" x="7705725" y="4259263"/>
          <p14:tracePt t="605637" x="7697788" y="4259263"/>
          <p14:tracePt t="605714" x="7688263" y="4259263"/>
          <p14:tracePt t="605727" x="7680325" y="4259263"/>
          <p14:tracePt t="605747" x="7670800" y="4259263"/>
          <p14:tracePt t="605776" x="7661275" y="4259263"/>
          <p14:tracePt t="605808" x="7643813" y="4259263"/>
          <p14:tracePt t="605821" x="7634288" y="4259263"/>
          <p14:tracePt t="605840" x="7608888" y="4259263"/>
          <p14:tracePt t="605853" x="7589838" y="4259263"/>
          <p14:tracePt t="605871" x="7562850" y="4259263"/>
          <p14:tracePt t="605883" x="7545388" y="4259263"/>
          <p14:tracePt t="605901" x="7491413" y="4259263"/>
          <p14:tracePt t="605914" x="7483475" y="4259263"/>
          <p14:tracePt t="605933" x="7429500" y="4259263"/>
          <p14:tracePt t="605952" x="7412038" y="4259263"/>
          <p14:tracePt t="605965" x="7394575" y="4259263"/>
          <p14:tracePt t="605998" x="7375525" y="4259263"/>
          <p14:tracePt t="606010" x="7367588" y="4259263"/>
          <p14:tracePt t="606029" x="7348538" y="4259263"/>
          <p14:tracePt t="606041" x="7340600" y="4259263"/>
          <p14:tracePt t="606061" x="7331075" y="4259263"/>
          <p14:tracePt t="606073" x="7323138" y="4259263"/>
          <p14:tracePt t="606091" x="7313613" y="4268788"/>
          <p14:tracePt t="606124" x="7304088" y="4268788"/>
          <p14:tracePt t="606341" x="7296150" y="4268788"/>
          <p14:tracePt t="631111" x="7296150" y="4251325"/>
          <p14:tracePt t="631131" x="7304088" y="4205288"/>
          <p14:tracePt t="631144" x="7304088" y="4152900"/>
          <p14:tracePt t="631155" x="7313613" y="4089400"/>
          <p14:tracePt t="631174" x="7323138" y="3848100"/>
          <p14:tracePt t="631187" x="7323138" y="3741738"/>
          <p14:tracePt t="631206" x="7323138" y="3429000"/>
          <p14:tracePt t="631218" x="7323138" y="3303588"/>
          <p14:tracePt t="631238" x="7340600" y="2955925"/>
          <p14:tracePt t="631256" x="7348538" y="2776538"/>
          <p14:tracePt t="631268" x="7348538" y="2724150"/>
          <p14:tracePt t="631288" x="7358063" y="2633663"/>
          <p14:tracePt t="631301" x="7358063" y="2616200"/>
          <p14:tracePt t="631319" x="7367588" y="2571750"/>
          <p14:tracePt t="631363" x="7367588" y="2581275"/>
          <p14:tracePt t="631397" x="7367588" y="2589213"/>
          <p14:tracePt t="631442" x="7348538" y="2616200"/>
          <p14:tracePt t="631454" x="7340600" y="2643188"/>
          <p14:tracePt t="631474" x="7313613" y="2687638"/>
          <p14:tracePt t="631501" x="7304088" y="2705100"/>
          <p14:tracePt t="631521" x="7296150" y="2741613"/>
          <p14:tracePt t="631533" x="7296150" y="2768600"/>
          <p14:tracePt t="631552" x="7269163" y="2840038"/>
          <p14:tracePt t="631565" x="7259638" y="2894013"/>
          <p14:tracePt t="631585" x="7242175" y="2973388"/>
          <p14:tracePt t="631596" x="7232650" y="3000375"/>
          <p14:tracePt t="631615" x="7215188" y="3062288"/>
          <p14:tracePt t="631627" x="7215188" y="3071813"/>
          <p14:tracePt t="631646" x="7197725" y="3116263"/>
          <p14:tracePt t="631659" x="7188200" y="3133725"/>
          <p14:tracePt t="631677" x="7188200" y="3197225"/>
          <p14:tracePt t="631696" x="7170738" y="3241675"/>
          <p14:tracePt t="631722" x="7170738" y="3251200"/>
          <p14:tracePt t="631744" x="7161213" y="3251200"/>
          <p14:tracePt t="631820" x="7161213" y="3268663"/>
          <p14:tracePt t="631849" x="7153275" y="3276600"/>
          <p14:tracePt t="631869" x="7134225" y="3303588"/>
          <p14:tracePt t="631900" x="7134225" y="3322638"/>
          <p14:tracePt t="631914" x="7134225" y="3330575"/>
          <p14:tracePt t="631934" x="7134225" y="3348038"/>
          <p14:tracePt t="631959" x="7134225" y="3357563"/>
          <p14:tracePt t="631979" x="7126288" y="3375025"/>
          <p14:tracePt t="632005" x="7116763" y="3384550"/>
          <p14:tracePt t="641620" x="7108825" y="3384550"/>
          <p14:tracePt t="641778" x="7108825" y="3375025"/>
          <p14:tracePt t="641836" x="7108825" y="3411538"/>
          <p14:tracePt t="641855" x="7108825" y="3527425"/>
          <p14:tracePt t="641868" x="7116763" y="3554413"/>
          <p14:tracePt t="641887" x="7153275" y="3652838"/>
          <p14:tracePt t="641897" x="7153275" y="3660775"/>
          <p14:tracePt t="641916" x="7180263" y="3732213"/>
          <p14:tracePt t="641929" x="7188200" y="3776663"/>
          <p14:tracePt t="641948" x="7205663" y="3857625"/>
          <p14:tracePt t="641960" x="7215188" y="3884613"/>
          <p14:tracePt t="641979" x="7224713" y="3965575"/>
          <p14:tracePt t="641990" x="7224713" y="3990975"/>
          <p14:tracePt t="642009" x="7242175" y="4054475"/>
          <p14:tracePt t="642030" x="7251700" y="4116388"/>
          <p14:tracePt t="642042" x="7259638" y="4143375"/>
          <p14:tracePt t="642054" x="7269163" y="4170363"/>
          <p14:tracePt t="642074" x="7286625" y="4251325"/>
          <p14:tracePt t="642088" x="7296150" y="4286250"/>
          <p14:tracePt t="642104" x="7313613" y="4348163"/>
          <p14:tracePt t="642125" x="7331075" y="4411663"/>
          <p14:tracePt t="642150" x="7331075" y="4419600"/>
          <p14:tracePt t="642247" x="7331075" y="4429125"/>
          <p14:tracePt t="644339" x="7340600" y="4456113"/>
          <p14:tracePt t="644351" x="7348538" y="4483100"/>
          <p14:tracePt t="644370" x="7358063" y="4527550"/>
          <p14:tracePt t="644382" x="7367588" y="4545013"/>
          <p14:tracePt t="644403" x="7375525" y="4589463"/>
          <p14:tracePt t="644413" x="7375525" y="4625975"/>
          <p14:tracePt t="644433" x="7385050" y="4679950"/>
          <p14:tracePt t="644446" x="7385050" y="4705350"/>
          <p14:tracePt t="644464" x="7394575" y="4759325"/>
          <p14:tracePt t="644475" x="7394575" y="4776788"/>
          <p14:tracePt t="644496" x="7402513" y="4830763"/>
          <p14:tracePt t="644507" x="7402513" y="4857750"/>
          <p14:tracePt t="644527" x="7402513" y="4919663"/>
          <p14:tracePt t="644539" x="7402513" y="4946650"/>
          <p14:tracePt t="644558" x="7402513" y="4965700"/>
          <p14:tracePt t="644576" x="7402513" y="5010150"/>
          <p14:tracePt t="644590" x="7402513" y="5027613"/>
          <p14:tracePt t="644607" x="7402513" y="5045075"/>
          <p14:tracePt t="644634" x="7402513" y="5089525"/>
          <p14:tracePt t="644653" x="7402513" y="5126038"/>
          <p14:tracePt t="644664" x="7402513" y="5143500"/>
          <p14:tracePt t="644684" x="7402513" y="5180013"/>
          <p14:tracePt t="644695" x="7402513" y="5197475"/>
          <p14:tracePt t="644715" x="7402513" y="5205413"/>
          <p14:tracePt t="644726" x="7394575" y="5232400"/>
          <p14:tracePt t="644745" x="7394575" y="5241925"/>
          <p14:tracePt t="644791" x="7394575" y="5251450"/>
          <p14:tracePt t="644891" x="7394575" y="5259388"/>
          <p14:tracePt t="644937" x="7394575" y="5268913"/>
          <p14:tracePt t="644990" x="7375525" y="5268913"/>
          <p14:tracePt t="645002" x="7358063" y="5259388"/>
          <p14:tracePt t="645015" x="7340600" y="5251450"/>
          <p14:tracePt t="645028" x="7323138" y="5241925"/>
          <p14:tracePt t="645046" x="7286625" y="5232400"/>
          <p14:tracePt t="645080" x="7259638" y="5224463"/>
          <p14:tracePt t="645091" x="7259638" y="5214938"/>
          <p14:tracePt t="645111" x="7242175" y="5214938"/>
          <p14:tracePt t="645123" x="7232650" y="5214938"/>
          <p14:tracePt t="645155" x="7232650" y="5205413"/>
          <p14:tracePt t="645216" x="7232650" y="5197475"/>
          <p14:tracePt t="645236" x="7269163" y="5197475"/>
          <p14:tracePt t="645267" x="7277100" y="5187950"/>
          <p14:tracePt t="645293" x="7277100" y="5170488"/>
          <p14:tracePt t="645313" x="7232650" y="5116513"/>
          <p14:tracePt t="645325" x="7215188" y="5089525"/>
          <p14:tracePt t="645344" x="7170738" y="5045075"/>
          <p14:tracePt t="645972" x="7170738" y="5054600"/>
          <p14:tracePt t="645991" x="7170738" y="5062538"/>
          <p14:tracePt t="646003" x="7170738" y="5081588"/>
          <p14:tracePt t="646022" x="7170738" y="5089525"/>
          <p14:tracePt t="646035" x="7170738" y="5099050"/>
          <p14:tracePt t="646054" x="7188200" y="5116513"/>
          <p14:tracePt t="646066" x="7197725" y="5126038"/>
          <p14:tracePt t="646085" x="7197725" y="5133975"/>
          <p14:tracePt t="646098" x="7205663" y="5143500"/>
          <p14:tracePt t="646116" x="7205663" y="5153025"/>
          <p14:tracePt t="647891" x="7197725" y="5170488"/>
          <p14:tracePt t="647910" x="7188200" y="5276850"/>
          <p14:tracePt t="647922" x="7188200" y="5357813"/>
          <p14:tracePt t="647941" x="7180263" y="5510213"/>
          <p14:tracePt t="647954" x="7180263" y="5545138"/>
          <p14:tracePt t="647973" x="7170738" y="5643563"/>
          <p14:tracePt t="647985" x="7170738" y="5680075"/>
          <p14:tracePt t="648004" x="7170738" y="5724525"/>
          <p14:tracePt t="648016" x="7170738" y="5732463"/>
          <p14:tracePt t="648037" x="7170738" y="5786438"/>
          <p14:tracePt t="648048" x="7161213" y="5813425"/>
          <p14:tracePt t="648067" x="7161213" y="5875338"/>
          <p14:tracePt t="648081" x="7161213" y="5902325"/>
          <p14:tracePt t="648092" x="7161213" y="5929313"/>
          <p14:tracePt t="648112" x="7161213" y="5956300"/>
          <p14:tracePt t="648130" x="7161213" y="5973763"/>
          <p14:tracePt t="648381" x="7161213" y="5983288"/>
          <p14:tracePt t="648393" x="7161213" y="5991225"/>
        </p14:tracePtLst>
      </p14:laserTraceLst>
    </p:ext>
  </p:extLs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Connecting Replicas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Order of object instantiation</a:t>
            </a:r>
          </a:p>
          <a:p>
            <a:r>
              <a:rPr lang="en-US" dirty="0" smtClean="0"/>
              <a:t>Names of objects</a:t>
            </a:r>
          </a:p>
          <a:p>
            <a:pPr lvl="1"/>
            <a:r>
              <a:rPr lang="en-US" dirty="0" smtClean="0"/>
              <a:t>Works for AWT windows every window has a name</a:t>
            </a:r>
          </a:p>
          <a:p>
            <a:pPr lvl="1"/>
            <a:r>
              <a:rPr lang="en-US" dirty="0" smtClean="0"/>
              <a:t>If two windows have the same name, assume they are the same</a:t>
            </a:r>
          </a:p>
          <a:p>
            <a:r>
              <a:rPr lang="en-US" dirty="0" smtClean="0"/>
              <a:t>Explicit remote lookup and register</a:t>
            </a:r>
          </a:p>
          <a:p>
            <a:pPr lvl="1"/>
            <a:r>
              <a:rPr lang="en-US" dirty="0" smtClean="0"/>
              <a:t>Central registry used to connect objects with names</a:t>
            </a:r>
          </a:p>
          <a:p>
            <a:pPr lvl="1"/>
            <a:r>
              <a:rPr lang="en-US" dirty="0" smtClean="0"/>
              <a:t>A la session manager and RMI registry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51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672"/>
    </mc:Choice>
    <mc:Fallback xmlns="">
      <p:transition spd="slow" advTm="37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397" x="7161213" y="6000750"/>
          <p14:tracePt t="2522" x="7161213" y="6010275"/>
          <p14:tracePt t="2556" x="7161213" y="6000750"/>
          <p14:tracePt t="2568" x="7161213" y="5991225"/>
          <p14:tracePt t="2591" x="7161213" y="5956300"/>
          <p14:tracePt t="2615" x="7161213" y="5894388"/>
          <p14:tracePt t="2634" x="7143750" y="5768975"/>
          <p14:tracePt t="2646" x="7134225" y="5705475"/>
          <p14:tracePt t="2666" x="7099300" y="5527675"/>
          <p14:tracePt t="2677" x="7089775" y="5483225"/>
          <p14:tracePt t="2697" x="7062788" y="5303838"/>
          <p14:tracePt t="2709" x="7054850" y="5241925"/>
          <p14:tracePt t="2728" x="7027863" y="5143500"/>
          <p14:tracePt t="2740" x="7018338" y="5081588"/>
          <p14:tracePt t="2760" x="6973888" y="4938713"/>
          <p14:tracePt t="2772" x="6965950" y="4911725"/>
          <p14:tracePt t="2791" x="6919913" y="4786313"/>
          <p14:tracePt t="2803" x="6902450" y="4732338"/>
          <p14:tracePt t="2822" x="6831013" y="4545013"/>
          <p14:tracePt t="2835" x="6796088" y="4465638"/>
          <p14:tracePt t="2854" x="6670675" y="4322763"/>
          <p14:tracePt t="2868" x="6626225" y="4276725"/>
          <p14:tracePt t="2886" x="6456363" y="4098925"/>
          <p14:tracePt t="2901" x="6394450" y="4037013"/>
          <p14:tracePt t="2918" x="6205538" y="3840163"/>
          <p14:tracePt t="2936" x="6134100" y="3768725"/>
          <p14:tracePt t="2951" x="5946775" y="3571875"/>
          <p14:tracePt t="2968" x="5867400" y="3500438"/>
          <p14:tracePt t="2986" x="5634038" y="3276600"/>
          <p14:tracePt t="3001" x="5554663" y="3197225"/>
          <p14:tracePt t="3018" x="5330825" y="3009900"/>
          <p14:tracePt t="3036" x="5251450" y="2938463"/>
          <p14:tracePt t="3052" x="5054600" y="2776538"/>
          <p14:tracePt t="3068" x="4973638" y="2714625"/>
          <p14:tracePt t="3086" x="4741863" y="2536825"/>
          <p14:tracePt t="3104" x="4545013" y="2357438"/>
          <p14:tracePt t="3118" x="4483100" y="2312988"/>
          <p14:tracePt t="3136" x="4357688" y="2197100"/>
          <p14:tracePt t="3152" x="4295775" y="2152650"/>
          <p14:tracePt t="3169" x="4187825" y="2062163"/>
          <p14:tracePt t="3186" x="4027488" y="1946275"/>
          <p14:tracePt t="3202" x="3983038" y="1911350"/>
          <p14:tracePt t="3219" x="3929063" y="1874838"/>
          <p14:tracePt t="3236" x="3776663" y="1768475"/>
          <p14:tracePt t="3252" x="3652838" y="1687513"/>
          <p14:tracePt t="3269" x="3598863" y="1652588"/>
          <p14:tracePt t="3286" x="3544888" y="1616075"/>
          <p14:tracePt t="3302" x="3517900" y="1608138"/>
          <p14:tracePt t="3319" x="3455988" y="1571625"/>
          <p14:tracePt t="3336" x="3429000" y="1562100"/>
          <p14:tracePt t="3353" x="3402013" y="1544638"/>
          <p14:tracePt t="3369" x="3394075" y="1544638"/>
          <p14:tracePt t="3492" x="3402013" y="1544638"/>
          <p14:tracePt t="3517" x="3411538" y="1554163"/>
          <p14:tracePt t="3531" x="3429000" y="1554163"/>
          <p14:tracePt t="3543" x="3446463" y="1571625"/>
          <p14:tracePt t="3562" x="3473450" y="1581150"/>
          <p14:tracePt t="3576" x="3482975" y="1598613"/>
          <p14:tracePt t="3596" x="3527425" y="1625600"/>
          <p14:tracePt t="3621" x="3554413" y="1643063"/>
          <p14:tracePt t="3639" x="3616325" y="1679575"/>
          <p14:tracePt t="3654" x="3633788" y="1679575"/>
          <p14:tracePt t="3670" x="3687763" y="1704975"/>
          <p14:tracePt t="3687" x="3705225" y="1724025"/>
          <p14:tracePt t="3704" x="3724275" y="1724025"/>
          <p14:tracePt t="3720" x="3786188" y="1751013"/>
          <p14:tracePt t="3737" x="3786188" y="1758950"/>
          <p14:tracePt t="3755" x="3822700" y="1768475"/>
          <p14:tracePt t="3771" x="3830638" y="1776413"/>
          <p14:tracePt t="4012" x="3840163" y="1776413"/>
          <p14:tracePt t="4423" x="3840163" y="1785938"/>
          <p14:tracePt t="4442" x="3822700" y="1803400"/>
          <p14:tracePt t="4453" x="3803650" y="1803400"/>
          <p14:tracePt t="4474" x="3759200" y="1830388"/>
          <p14:tracePt t="4486" x="3741738" y="1839913"/>
          <p14:tracePt t="4504" x="3660775" y="1874838"/>
          <p14:tracePt t="4517" x="3616325" y="1893888"/>
          <p14:tracePt t="4535" x="3482975" y="1946275"/>
          <p14:tracePt t="4547" x="3455988" y="1955800"/>
          <p14:tracePt t="4567" x="3303588" y="2009775"/>
          <p14:tracePt t="4578" x="3268663" y="2027238"/>
          <p14:tracePt t="4597" x="3143250" y="2071688"/>
          <p14:tracePt t="4610" x="3098800" y="2089150"/>
          <p14:tracePt t="4642" x="2928938" y="2143125"/>
          <p14:tracePt t="4661" x="2867025" y="2170113"/>
          <p14:tracePt t="4676" x="2847975" y="2179638"/>
          <p14:tracePt t="4693" x="2786063" y="2197100"/>
          <p14:tracePt t="4707" x="2776538" y="2197100"/>
          <p14:tracePt t="4726" x="2751138" y="2205038"/>
          <p14:tracePt t="4752" x="2697163" y="2214563"/>
          <p14:tracePt t="4770" x="2679700" y="2214563"/>
          <p14:tracePt t="4782" x="2652713" y="2214563"/>
          <p14:tracePt t="4960" x="2652713" y="2205038"/>
          <p14:tracePt t="4987" x="2660650" y="2205038"/>
          <p14:tracePt t="5022" x="2670175" y="2205038"/>
          <p14:tracePt t="5069" x="2679700" y="2205038"/>
          <p14:tracePt t="5102" x="2687638" y="2197100"/>
          <p14:tracePt t="5116" x="2697163" y="2197100"/>
          <p14:tracePt t="5136" x="2714625" y="2187575"/>
          <p14:tracePt t="5167" x="2724150" y="2187575"/>
          <p14:tracePt t="5211" x="2732088" y="2187575"/>
          <p14:tracePt t="5277" x="2741613" y="2187575"/>
          <p14:tracePt t="5450" x="2741613" y="2179638"/>
          <p14:tracePt t="5568" x="2741613" y="2197100"/>
          <p14:tracePt t="5588" x="2741613" y="2214563"/>
          <p14:tracePt t="5599" x="2732088" y="2224088"/>
          <p14:tracePt t="5619" x="2732088" y="2251075"/>
          <p14:tracePt t="5634" x="2732088" y="2259013"/>
          <p14:tracePt t="5652" x="2724150" y="2286000"/>
          <p14:tracePt t="5663" x="2724150" y="2303463"/>
          <p14:tracePt t="5682" x="2724150" y="2330450"/>
          <p14:tracePt t="5694" x="2724150" y="2357438"/>
          <p14:tracePt t="5714" x="2714625" y="2393950"/>
          <p14:tracePt t="5727" x="2714625" y="2411413"/>
          <p14:tracePt t="5745" x="2697163" y="2446338"/>
          <p14:tracePt t="5772" x="2697163" y="2465388"/>
          <p14:tracePt t="5784" x="2687638" y="2490788"/>
          <p14:tracePt t="5797" x="2687638" y="2509838"/>
          <p14:tracePt t="5808" x="2679700" y="2527300"/>
          <p14:tracePt t="5819" x="2679700" y="2544763"/>
          <p14:tracePt t="5839" x="2670175" y="2589213"/>
          <p14:tracePt t="5858" x="2660650" y="2652713"/>
          <p14:tracePt t="5870" x="2652713" y="2687638"/>
          <p14:tracePt t="5889" x="2652713" y="2751138"/>
          <p14:tracePt t="5901" x="2652713" y="2776538"/>
          <p14:tracePt t="5920" x="2643188" y="2830513"/>
          <p14:tracePt t="5931" x="2643188" y="2840038"/>
          <p14:tracePt t="5952" x="2643188" y="2884488"/>
          <p14:tracePt t="5964" x="2643188" y="2911475"/>
          <p14:tracePt t="5983" x="2633663" y="2965450"/>
          <p14:tracePt t="5996" x="2633663" y="2982913"/>
          <p14:tracePt t="6015" x="2633663" y="3017838"/>
          <p14:tracePt t="6029" x="2625725" y="3044825"/>
          <p14:tracePt t="6047" x="2625725" y="3062288"/>
          <p14:tracePt t="6062" x="2625725" y="3108325"/>
          <p14:tracePt t="6079" x="2616200" y="3125788"/>
          <p14:tracePt t="6097" x="2608263" y="3152775"/>
          <p14:tracePt t="6112" x="2581275" y="3197225"/>
          <p14:tracePt t="6129" x="2581275" y="3205163"/>
          <p14:tracePt t="6146" x="2554288" y="3241675"/>
          <p14:tracePt t="6162" x="2536825" y="3268663"/>
          <p14:tracePt t="6179" x="2517775" y="3276600"/>
          <p14:tracePt t="6196" x="2500313" y="3303588"/>
          <p14:tracePt t="6212" x="2473325" y="3330575"/>
          <p14:tracePt t="6229" x="2446338" y="3348038"/>
          <p14:tracePt t="6247" x="2401888" y="3411538"/>
          <p14:tracePt t="6268" x="2322513" y="3490913"/>
          <p14:tracePt t="6279" x="2312988" y="3509963"/>
          <p14:tracePt t="6297" x="2268538" y="3562350"/>
          <p14:tracePt t="6313" x="2251075" y="3571875"/>
          <p14:tracePt t="6330" x="2241550" y="3589338"/>
          <p14:tracePt t="6347" x="2224088" y="3616325"/>
          <p14:tracePt t="6363" x="2214563" y="3633788"/>
          <p14:tracePt t="6387" x="2205038" y="3633788"/>
          <p14:tracePt t="6407" x="2205038" y="3643313"/>
          <p14:tracePt t="6467" x="2197100" y="3660775"/>
          <p14:tracePt t="6487" x="2187575" y="3660775"/>
          <p14:tracePt t="6957" x="2205038" y="3652838"/>
          <p14:tracePt t="6970" x="2214563" y="3652838"/>
          <p14:tracePt t="7018" x="2224088" y="3652838"/>
          <p14:tracePt t="7036" x="2232025" y="3652838"/>
          <p14:tracePt t="7069" x="2251075" y="3652838"/>
          <p14:tracePt t="7099" x="2268538" y="3652838"/>
          <p14:tracePt t="7111" x="2295525" y="3652838"/>
          <p14:tracePt t="7131" x="2339975" y="3652838"/>
          <p14:tracePt t="7143" x="2357438" y="3652838"/>
          <p14:tracePt t="7162" x="2401888" y="3652838"/>
          <p14:tracePt t="7174" x="2428875" y="3652838"/>
          <p14:tracePt t="7192" x="2473325" y="3652838"/>
          <p14:tracePt t="7204" x="2500313" y="3652838"/>
          <p14:tracePt t="7223" x="2562225" y="3652838"/>
          <p14:tracePt t="7235" x="2581275" y="3652838"/>
          <p14:tracePt t="7255" x="2652713" y="3652838"/>
          <p14:tracePt t="7268" x="2679700" y="3652838"/>
          <p14:tracePt t="7287" x="2751138" y="3652838"/>
          <p14:tracePt t="7299" x="2795588" y="3660775"/>
          <p14:tracePt t="7318" x="2911475" y="3670300"/>
          <p14:tracePt t="7343" x="2938463" y="3670300"/>
          <p14:tracePt t="7362" x="2965450" y="3670300"/>
          <p14:tracePt t="7382" x="3036888" y="3670300"/>
          <p14:tracePt t="7393" x="3062288" y="3670300"/>
          <p14:tracePt t="7413" x="3125788" y="3670300"/>
          <p14:tracePt t="7427" x="3179763" y="3679825"/>
          <p14:tracePt t="7445" x="3276600" y="3679825"/>
          <p14:tracePt t="7458" x="3313113" y="3679825"/>
          <p14:tracePt t="7476" x="3394075" y="3687763"/>
          <p14:tracePt t="7488" x="3438525" y="3687763"/>
          <p14:tracePt t="7507" x="3517900" y="3687763"/>
          <p14:tracePt t="7519" x="3544888" y="3687763"/>
          <p14:tracePt t="7538" x="3643313" y="3687763"/>
          <p14:tracePt t="7551" x="3687763" y="3687763"/>
          <p14:tracePt t="7570" x="3759200" y="3687763"/>
          <p14:tracePt t="7584" x="3786188" y="3687763"/>
          <p14:tracePt t="7601" x="3857625" y="3697288"/>
          <p14:tracePt t="7617" x="3884613" y="3697288"/>
          <p14:tracePt t="7634" x="3965575" y="3697288"/>
          <p14:tracePt t="7651" x="3990975" y="3697288"/>
          <p14:tracePt t="7668" x="4037013" y="3697288"/>
          <p14:tracePt t="7685" x="4062413" y="3697288"/>
          <p14:tracePt t="7701" x="4081463" y="3705225"/>
          <p14:tracePt t="7718" x="4152900" y="3705225"/>
          <p14:tracePt t="7734" x="4170363" y="3705225"/>
          <p14:tracePt t="7751" x="4232275" y="3705225"/>
          <p14:tracePt t="7768" x="4259263" y="3714750"/>
          <p14:tracePt t="7785" x="4322763" y="3714750"/>
          <p14:tracePt t="7801" x="4340225" y="3714750"/>
          <p14:tracePt t="7818" x="4429125" y="3714750"/>
          <p14:tracePt t="7838" x="4473575" y="3724275"/>
          <p14:tracePt t="7851" x="4500563" y="3724275"/>
          <p14:tracePt t="7868" x="4554538" y="3724275"/>
          <p14:tracePt t="7888" x="4633913" y="3724275"/>
          <p14:tracePt t="7901" x="4652963" y="3724275"/>
          <p14:tracePt t="7918" x="4679950" y="3724275"/>
          <p14:tracePt t="7935" x="4741863" y="3732213"/>
          <p14:tracePt t="7952" x="4759325" y="3732213"/>
          <p14:tracePt t="7968" x="4822825" y="3732213"/>
          <p14:tracePt t="7985" x="4848225" y="3732213"/>
          <p14:tracePt t="8020" x="4919663" y="3732213"/>
          <p14:tracePt t="8026" x="4991100" y="3741738"/>
          <p14:tracePt t="8054" x="5054600" y="3741738"/>
          <p14:tracePt t="8074" x="5116513" y="3741738"/>
          <p14:tracePt t="8088" x="5143500" y="3741738"/>
          <p14:tracePt t="8105" x="5197475" y="3751263"/>
          <p14:tracePt t="8132" x="5205413" y="3751263"/>
          <p14:tracePt t="8150" x="5214938" y="3751263"/>
          <p14:tracePt t="8218" x="5224463" y="3751263"/>
          <p14:tracePt t="8258" x="5232400" y="3751263"/>
          <p14:tracePt t="9398" x="5224463" y="3751263"/>
          <p14:tracePt t="9423" x="5205413" y="3751263"/>
          <p14:tracePt t="9441" x="5180013" y="3751263"/>
          <p14:tracePt t="9453" x="5170488" y="3751263"/>
          <p14:tracePt t="9474" x="5153025" y="3751263"/>
          <p14:tracePt t="9484" x="5133975" y="3751263"/>
          <p14:tracePt t="9518" x="5089525" y="3768725"/>
          <p14:tracePt t="9535" x="5054600" y="3776663"/>
          <p14:tracePt t="9546" x="5027613" y="3776663"/>
          <p14:tracePt t="9565" x="4991100" y="3795713"/>
          <p14:tracePt t="9578" x="4965700" y="3803650"/>
          <p14:tracePt t="9596" x="4911725" y="3813175"/>
          <p14:tracePt t="9616" x="4857750" y="3830638"/>
          <p14:tracePt t="9628" x="4840288" y="3830638"/>
          <p14:tracePt t="9648" x="4813300" y="3840163"/>
          <p14:tracePt t="9659" x="4803775" y="3848100"/>
          <p14:tracePt t="9678" x="4795838" y="3848100"/>
          <p14:tracePt t="9703" x="4776788" y="3857625"/>
          <p14:tracePt t="9738" x="4768850" y="3857625"/>
          <p14:tracePt t="9804" x="4759325" y="3867150"/>
          <p14:tracePt t="9845" x="4751388" y="3867150"/>
          <p14:tracePt t="9911" x="4741863" y="3867150"/>
          <p14:tracePt t="10008" x="4741863" y="3875088"/>
          <p14:tracePt t="10069" x="4732338" y="3875088"/>
          <p14:tracePt t="10135" x="4724400" y="3875088"/>
          <p14:tracePt t="10159" x="4714875" y="3884613"/>
          <p14:tracePt t="10180" x="4697413" y="3884613"/>
          <p14:tracePt t="10192" x="4687888" y="3894138"/>
          <p14:tracePt t="10212" x="4652963" y="3902075"/>
          <p14:tracePt t="10225" x="4643438" y="3902075"/>
          <p14:tracePt t="10243" x="4608513" y="3911600"/>
          <p14:tracePt t="10255" x="4589463" y="3919538"/>
          <p14:tracePt t="10274" x="4562475" y="3929063"/>
          <p14:tracePt t="10286" x="4545013" y="3938588"/>
          <p14:tracePt t="10306" x="4491038" y="3946525"/>
          <p14:tracePt t="10317" x="4483100" y="3956050"/>
          <p14:tracePt t="10339" x="4438650" y="3973513"/>
          <p14:tracePt t="10349" x="4411663" y="3973513"/>
          <p14:tracePt t="10369" x="4367213" y="3990975"/>
          <p14:tracePt t="10380" x="4348163" y="4010025"/>
          <p14:tracePt t="10400" x="4286250" y="4017963"/>
          <p14:tracePt t="10412" x="4268788" y="4027488"/>
          <p14:tracePt t="10431" x="4241800" y="4044950"/>
          <p14:tracePt t="10444" x="4214813" y="4054475"/>
          <p14:tracePt t="10463" x="4160838" y="4071938"/>
          <p14:tracePt t="10478" x="4143375" y="4081463"/>
          <p14:tracePt t="10494" x="4089400" y="4108450"/>
          <p14:tracePt t="10521" x="4071938" y="4116388"/>
          <p14:tracePt t="10533" x="4044950" y="4116388"/>
          <p14:tracePt t="10545" x="4037013" y="4125913"/>
          <p14:tracePt t="10561" x="4017963" y="4133850"/>
          <p14:tracePt t="10579" x="4000500" y="4133850"/>
          <p14:tracePt t="10594" x="3956050" y="4152900"/>
          <p14:tracePt t="10611" x="3946525" y="4152900"/>
          <p14:tracePt t="10629" x="3929063" y="4170363"/>
          <p14:tracePt t="10644" x="3919538" y="4170363"/>
          <p14:tracePt t="10661" x="3911600" y="4170363"/>
          <p14:tracePt t="10678" x="3894138" y="4179888"/>
          <p14:tracePt t="10694" x="3884613" y="4179888"/>
          <p14:tracePt t="10711" x="3875088" y="4187825"/>
          <p14:tracePt t="10732" x="3857625" y="4187825"/>
          <p14:tracePt t="10759" x="3840163" y="4197350"/>
          <p14:tracePt t="10979" x="3857625" y="4197350"/>
          <p14:tracePt t="10997" x="3875088" y="4197350"/>
          <p14:tracePt t="11043" x="3884613" y="4197350"/>
          <p14:tracePt t="11092" x="3902075" y="4197350"/>
          <p14:tracePt t="11104" x="3919538" y="4197350"/>
          <p14:tracePt t="11123" x="3965575" y="4197350"/>
          <p14:tracePt t="11136" x="3973513" y="4205288"/>
          <p14:tracePt t="11156" x="4000500" y="4205288"/>
          <p14:tracePt t="11169" x="4017963" y="4205288"/>
          <p14:tracePt t="11186" x="4027488" y="4205288"/>
          <p14:tracePt t="11199" x="4037013" y="4205288"/>
          <p14:tracePt t="11219" x="4054475" y="4205288"/>
          <p14:tracePt t="11231" x="4071938" y="4205288"/>
          <p14:tracePt t="11249" x="4108450" y="4205288"/>
          <p14:tracePt t="11262" x="4125913" y="4205288"/>
          <p14:tracePt t="11281" x="4170363" y="4205288"/>
          <p14:tracePt t="11307" x="4187825" y="4205288"/>
          <p14:tracePt t="11326" x="4251325" y="4205288"/>
          <p14:tracePt t="11344" x="4295775" y="4205288"/>
          <p14:tracePt t="11357" x="4313238" y="4205288"/>
          <p14:tracePt t="11376" x="4394200" y="4214813"/>
          <p14:tracePt t="11388" x="4411663" y="4214813"/>
          <p14:tracePt t="11406" x="4465638" y="4214813"/>
          <p14:tracePt t="11419" x="4491038" y="4214813"/>
          <p14:tracePt t="11437" x="4527550" y="4214813"/>
          <p14:tracePt t="11449" x="4554538" y="4214813"/>
          <p14:tracePt t="11469" x="4589463" y="4214813"/>
          <p14:tracePt t="11481" x="4616450" y="4214813"/>
          <p14:tracePt t="11499" x="4652963" y="4214813"/>
          <p14:tracePt t="11514" x="4660900" y="4214813"/>
          <p14:tracePt t="11531" x="4679950" y="4214813"/>
          <p14:tracePt t="11550" x="4714875" y="4214813"/>
          <p14:tracePt t="11576" x="4759325" y="4214813"/>
          <p14:tracePt t="11596" x="4768850" y="4214813"/>
          <p14:tracePt t="11608" x="4786313" y="4214813"/>
          <p14:tracePt t="11626" x="4803775" y="4214813"/>
          <p14:tracePt t="11638" x="4822825" y="4214813"/>
          <p14:tracePt t="11657" x="4830763" y="4214813"/>
          <p14:tracePt t="11690" x="4840288" y="4214813"/>
          <p14:tracePt t="11732" x="4848225" y="4205288"/>
          <p14:tracePt t="11985" x="4857750" y="4205288"/>
          <p14:tracePt t="12260" x="4857750" y="4197350"/>
        </p14:tracePtLst>
      </p14:laserTraceLst>
    </p:ext>
  </p:extLs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762000" y="2286000"/>
            <a:ext cx="2514600" cy="1447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Centralized: Connecting Proxies </a:t>
            </a:r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5925543" y="2743200"/>
            <a:ext cx="1923058" cy="2819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dk1"/>
              </a:solidFill>
            </a:endParaRPr>
          </a:p>
        </p:txBody>
      </p:sp>
      <p:cxnSp>
        <p:nvCxnSpPr>
          <p:cNvPr id="38" name="Straight Arrow Connector 37"/>
          <p:cNvCxnSpPr>
            <a:endCxn id="27" idx="1"/>
          </p:cNvCxnSpPr>
          <p:nvPr/>
        </p:nvCxnSpPr>
        <p:spPr>
          <a:xfrm>
            <a:off x="2659729" y="3052454"/>
            <a:ext cx="3465343" cy="909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Picture 14"/>
          <p:cNvSpPr/>
          <p:nvPr/>
        </p:nvSpPr>
        <p:spPr>
          <a:xfrm>
            <a:off x="1371600" y="2552700"/>
            <a:ext cx="1524000" cy="7620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Master</a:t>
            </a:r>
            <a:endParaRPr lang="en-US" sz="1400" dirty="0"/>
          </a:p>
        </p:txBody>
      </p:sp>
      <p:sp>
        <p:nvSpPr>
          <p:cNvPr id="44" name="Rectangle 43"/>
          <p:cNvSpPr/>
          <p:nvPr/>
        </p:nvSpPr>
        <p:spPr>
          <a:xfrm>
            <a:off x="1844652" y="3324613"/>
            <a:ext cx="633358" cy="2186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400" dirty="0" smtClean="0"/>
              <a:t>m(…)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570393" y="4397376"/>
            <a:ext cx="633358" cy="2186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400" dirty="0" smtClean="0"/>
              <a:t>m(…)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868668">
            <a:off x="3759272" y="3002565"/>
            <a:ext cx="1397999" cy="3554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register()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 rot="20662659">
            <a:off x="3651637" y="4073652"/>
            <a:ext cx="1397999" cy="3554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lookup()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Picture 14"/>
          <p:cNvSpPr/>
          <p:nvPr/>
        </p:nvSpPr>
        <p:spPr>
          <a:xfrm>
            <a:off x="6125072" y="3581400"/>
            <a:ext cx="1524000" cy="7620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Proxy</a:t>
            </a:r>
            <a:endParaRPr lang="en-US" sz="1400" dirty="0"/>
          </a:p>
        </p:txBody>
      </p:sp>
      <p:sp>
        <p:nvSpPr>
          <p:cNvPr id="33" name="Oval 32"/>
          <p:cNvSpPr/>
          <p:nvPr/>
        </p:nvSpPr>
        <p:spPr>
          <a:xfrm>
            <a:off x="914400" y="4114800"/>
            <a:ext cx="2514600" cy="1447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34" name="Picture 14"/>
          <p:cNvSpPr/>
          <p:nvPr/>
        </p:nvSpPr>
        <p:spPr>
          <a:xfrm>
            <a:off x="1524000" y="4597523"/>
            <a:ext cx="1524000" cy="7620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Proxy</a:t>
            </a:r>
            <a:endParaRPr lang="en-US" sz="1400" dirty="0"/>
          </a:p>
        </p:txBody>
      </p:sp>
      <p:sp>
        <p:nvSpPr>
          <p:cNvPr id="36" name="Rectangle 35"/>
          <p:cNvSpPr/>
          <p:nvPr/>
        </p:nvSpPr>
        <p:spPr>
          <a:xfrm>
            <a:off x="1844652" y="4330130"/>
            <a:ext cx="633358" cy="2186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400" dirty="0" smtClean="0"/>
              <a:t>m(…)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3048000" y="3962400"/>
            <a:ext cx="3077072" cy="8763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274204" y="2209800"/>
            <a:ext cx="1160319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Registry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544474" y="1626306"/>
            <a:ext cx="949651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Owner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638379" y="3352800"/>
            <a:ext cx="0" cy="1200150"/>
          </a:xfrm>
          <a:prstGeom prst="straightConnector1">
            <a:avLst/>
          </a:prstGeom>
          <a:ln>
            <a:prstDash val="dash"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524000" y="5741233"/>
            <a:ext cx="949651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User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8443044"/>
      </p:ext>
    </p:extLst>
  </p:cSld>
  <p:clrMapOvr>
    <a:masterClrMapping/>
  </p:clrMapOvr>
  <p:transition advTm="6987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0" grpId="0" animBg="1"/>
      <p:bldP spid="17" grpId="0" animBg="1"/>
      <p:bldP spid="18" grpId="0" animBg="1"/>
      <p:bldP spid="27" grpId="0" animBg="1"/>
      <p:bldP spid="34" grpId="0" animBg="1"/>
      <p:bldP spid="36" grpId="0" animBg="1"/>
    </p:bldLst>
  </p:timing>
  <p:extLst>
    <p:ext uri="{3A86A75C-4F4B-4683-9AE1-C65F6400EC91}">
      <p14:laserTraceLst xmlns:p14="http://schemas.microsoft.com/office/powerpoint/2010/main">
        <p14:tracePtLst>
          <p14:tracePt t="4640" x="4848225" y="4214813"/>
          <p14:tracePt t="4762" x="4857750" y="4224338"/>
          <p14:tracePt t="4887" x="4857750" y="4205288"/>
          <p14:tracePt t="4905" x="4848225" y="4197350"/>
          <p14:tracePt t="4932" x="4848225" y="4187825"/>
          <p14:tracePt t="4950" x="4830763" y="4179888"/>
          <p14:tracePt t="4970" x="4813300" y="4143375"/>
          <p14:tracePt t="4983" x="4776788" y="4098925"/>
          <p14:tracePt t="5002" x="4679950" y="3990975"/>
          <p14:tracePt t="5014" x="4643438" y="3965575"/>
          <p14:tracePt t="5032" x="4572000" y="3884613"/>
          <p14:tracePt t="5044" x="4537075" y="3848100"/>
          <p14:tracePt t="5064" x="4456113" y="3768725"/>
          <p14:tracePt t="5076" x="4402138" y="3724275"/>
          <p14:tracePt t="5088" x="4367213" y="3687763"/>
          <p14:tracePt t="5112" x="4224338" y="3571875"/>
          <p14:tracePt t="5130" x="4017963" y="3411538"/>
          <p14:tracePt t="5140" x="3946525" y="3357563"/>
          <p14:tracePt t="5152" x="3919538" y="3340100"/>
          <p14:tracePt t="5172" x="3786188" y="3268663"/>
          <p14:tracePt t="5184" x="3732213" y="3241675"/>
          <p14:tracePt t="5204" x="3643313" y="3205163"/>
          <p14:tracePt t="5216" x="3581400" y="3179763"/>
          <p14:tracePt t="5235" x="3465513" y="3133725"/>
          <p14:tracePt t="5250" x="3402013" y="3116263"/>
          <p14:tracePt t="5266" x="3330575" y="3098800"/>
          <p14:tracePt t="5292" x="3276600" y="3089275"/>
          <p14:tracePt t="5304" x="3214688" y="3089275"/>
          <p14:tracePt t="5316" x="3205163" y="3089275"/>
          <p14:tracePt t="5333" x="3160713" y="3089275"/>
          <p14:tracePt t="5350" x="3062288" y="3089275"/>
          <p14:tracePt t="5367" x="3000375" y="3089275"/>
          <p14:tracePt t="5384" x="2894013" y="3089275"/>
          <p14:tracePt t="5400" x="2803525" y="3098800"/>
          <p14:tracePt t="5417" x="2732088" y="3098800"/>
          <p14:tracePt t="5433" x="2705100" y="3098800"/>
          <p14:tracePt t="5450" x="2633663" y="3098800"/>
          <p14:tracePt t="5467" x="2589213" y="3108325"/>
          <p14:tracePt t="5484" x="2544763" y="3108325"/>
          <p14:tracePt t="5533" x="2465388" y="3108325"/>
          <p14:tracePt t="5536" x="2411413" y="3108325"/>
          <p14:tracePt t="5567" x="2357438" y="3108325"/>
          <p14:tracePt t="5579" x="2347913" y="3116263"/>
          <p14:tracePt t="5597" x="2339975" y="3116263"/>
          <p14:tracePt t="5609" x="2322513" y="3116263"/>
          <p14:tracePt t="5642" x="2303463" y="3160713"/>
          <p14:tracePt t="5675" x="2303463" y="3170238"/>
          <p14:tracePt t="5708" x="2303463" y="3179763"/>
          <p14:tracePt t="5800" x="2312988" y="3197225"/>
          <p14:tracePt t="5834" x="2330450" y="3197225"/>
          <p14:tracePt t="5846" x="2339975" y="3197225"/>
          <p14:tracePt t="5865" x="2347913" y="3197225"/>
          <p14:tracePt t="5877" x="2357438" y="3187700"/>
          <p14:tracePt t="5925" x="2374900" y="3179763"/>
          <p14:tracePt t="6007" x="2374900" y="3170238"/>
          <p14:tracePt t="6048" x="2366963" y="3170238"/>
          <p14:tracePt t="6099" x="2357438" y="3170238"/>
          <p14:tracePt t="6514" x="2357438" y="3160713"/>
          <p14:tracePt t="17548" x="2347913" y="3160713"/>
          <p14:tracePt t="17625" x="2339975" y="3143250"/>
          <p14:tracePt t="17660" x="2330450" y="3125788"/>
          <p14:tracePt t="17671" x="2330450" y="3116263"/>
          <p14:tracePt t="17689" x="2322513" y="3081338"/>
          <p14:tracePt t="17710" x="2303463" y="3027363"/>
          <p14:tracePt t="17742" x="2268538" y="2874963"/>
          <p14:tracePt t="17751" x="2232025" y="2697163"/>
          <p14:tracePt t="17776" x="2170113" y="2428875"/>
          <p14:tracePt t="17807" x="2054225" y="2044700"/>
          <p14:tracePt t="17815" x="2000250" y="1874838"/>
          <p14:tracePt t="17843" x="1812925" y="1366838"/>
          <p14:tracePt t="17875" x="1536700" y="588963"/>
          <p14:tracePt t="17878" x="1490663" y="482600"/>
          <p14:tracePt t="18133" x="1589088" y="98425"/>
          <p14:tracePt t="18146" x="1633538" y="125413"/>
          <p14:tracePt t="18165" x="1751013" y="187325"/>
          <p14:tracePt t="18177" x="1803400" y="223838"/>
          <p14:tracePt t="18209" x="2027238" y="357188"/>
          <p14:tracePt t="18227" x="2179638" y="465138"/>
          <p14:tracePt t="18245" x="2251075" y="517525"/>
          <p14:tracePt t="18277" x="2465388" y="652463"/>
          <p14:tracePt t="18288" x="2554288" y="696913"/>
          <p14:tracePt t="18311" x="2589213" y="714375"/>
          <p14:tracePt t="18343" x="2679700" y="768350"/>
          <p14:tracePt t="18351" x="2751138" y="795338"/>
          <p14:tracePt t="18385" x="2813050" y="822325"/>
          <p14:tracePt t="18411" x="2822575" y="822325"/>
          <p14:tracePt t="19968" x="2822575" y="830263"/>
          <p14:tracePt t="19988" x="2840038" y="847725"/>
          <p14:tracePt t="20077" x="2847975" y="857250"/>
          <p14:tracePt t="20096" x="2847975" y="866775"/>
          <p14:tracePt t="20194" x="2857500" y="866775"/>
          <p14:tracePt t="20205" x="2867025" y="874713"/>
          <p14:tracePt t="20223" x="2884488" y="884238"/>
          <p14:tracePt t="20251" x="2901950" y="884238"/>
          <p14:tracePt t="20283" x="2919413" y="893763"/>
          <p14:tracePt t="20287" x="2928938" y="893763"/>
          <p14:tracePt t="20319" x="2938463" y="911225"/>
          <p14:tracePt t="20363" x="2938463" y="919163"/>
          <p14:tracePt t="20376" x="2919413" y="928688"/>
          <p14:tracePt t="20394" x="2867025" y="965200"/>
          <p14:tracePt t="20418" x="2847975" y="965200"/>
          <p14:tracePt t="20450" x="2786063" y="1017588"/>
          <p14:tracePt t="20458" x="2751138" y="1054100"/>
          <p14:tracePt t="20486" x="2724150" y="1081088"/>
          <p14:tracePt t="20519" x="2652713" y="1160463"/>
          <p14:tracePt t="20552" x="2509838" y="1357313"/>
          <p14:tracePt t="20569" x="2465388" y="1411288"/>
          <p14:tracePt t="20586" x="2446338" y="1438275"/>
          <p14:tracePt t="20618" x="2393950" y="1544638"/>
          <p14:tracePt t="20632" x="2366963" y="1598613"/>
          <p14:tracePt t="20652" x="2357438" y="1625600"/>
          <p14:tracePt t="20685" x="2357438" y="1660525"/>
          <p14:tracePt t="20693" x="2357438" y="1751013"/>
          <p14:tracePt t="20719" x="2357438" y="1768475"/>
          <p14:tracePt t="20751" x="2347913" y="1874838"/>
          <p14:tracePt t="20757" x="2312988" y="1973263"/>
          <p14:tracePt t="20787" x="2303463" y="2062163"/>
          <p14:tracePt t="20819" x="2286000" y="2197100"/>
          <p14:tracePt t="20838" x="2286000" y="2330450"/>
          <p14:tracePt t="20853" x="2286000" y="2384425"/>
          <p14:tracePt t="20886" x="2295525" y="2589213"/>
          <p14:tracePt t="20900" x="2295525" y="2714625"/>
          <p14:tracePt t="20920" x="2303463" y="2786063"/>
          <p14:tracePt t="20952" x="2322513" y="2867025"/>
          <p14:tracePt t="20963" x="2330450" y="2928938"/>
          <p14:tracePt t="20987" x="2339975" y="2955925"/>
          <p14:tracePt t="21019" x="2366963" y="3062288"/>
          <p14:tracePt t="21026" x="2393950" y="3133725"/>
          <p14:tracePt t="21054" x="2401888" y="3170238"/>
          <p14:tracePt t="21086" x="2446338" y="3241675"/>
          <p14:tracePt t="21087" x="2473325" y="3276600"/>
          <p14:tracePt t="21099" x="2490788" y="3295650"/>
          <p14:tracePt t="21128" x="2527300" y="3322638"/>
          <p14:tracePt t="21154" x="2554288" y="3330575"/>
          <p14:tracePt t="21186" x="2616200" y="3357563"/>
          <p14:tracePt t="21197" x="2652713" y="3367088"/>
          <p14:tracePt t="21221" x="2705100" y="3367088"/>
          <p14:tracePt t="21253" x="2795588" y="3367088"/>
          <p14:tracePt t="21258" x="2813050" y="3367088"/>
          <p14:tracePt t="21288" x="2840038" y="3357563"/>
          <p14:tracePt t="21320" x="2867025" y="3348038"/>
          <p14:tracePt t="21323" x="2894013" y="3330575"/>
          <p14:tracePt t="21356" x="2919413" y="3303588"/>
          <p14:tracePt t="21388" x="2955925" y="3241675"/>
          <p14:tracePt t="21401" x="2965450" y="3214688"/>
          <p14:tracePt t="21432" x="2965450" y="3187700"/>
          <p14:tracePt t="21456" x="2973388" y="3152775"/>
          <p14:tracePt t="21489" x="2973388" y="3089275"/>
          <p14:tracePt t="21497" x="2973388" y="3071813"/>
          <p14:tracePt t="21593" x="2965450" y="3071813"/>
          <p14:tracePt t="21654" x="2955925" y="3071813"/>
          <p14:tracePt t="21871" x="2946400" y="3071813"/>
          <p14:tracePt t="21901" x="2946400" y="3081338"/>
          <p14:tracePt t="21921" x="2938463" y="3108325"/>
          <p14:tracePt t="21948" x="2919413" y="3143250"/>
          <p14:tracePt t="21968" x="2901950" y="3224213"/>
          <p14:tracePt t="21990" x="2894013" y="3251200"/>
          <p14:tracePt t="22023" x="2857500" y="3438525"/>
          <p14:tracePt t="22029" x="2847975" y="3554413"/>
          <p14:tracePt t="22057" x="2847975" y="3679825"/>
          <p14:tracePt t="22088" x="2803525" y="3884613"/>
          <p14:tracePt t="22092" x="2795588" y="3929063"/>
          <p14:tracePt t="22124" x="2759075" y="4143375"/>
          <p14:tracePt t="22142" x="2741613" y="4259263"/>
          <p14:tracePt t="22158" x="2732088" y="4303713"/>
          <p14:tracePt t="22190" x="2714625" y="4429125"/>
          <p14:tracePt t="22203" x="2697163" y="4510088"/>
          <p14:tracePt t="22224" x="2697163" y="4537075"/>
          <p14:tracePt t="22258" x="2687638" y="4589463"/>
          <p14:tracePt t="22267" x="2679700" y="4616450"/>
          <p14:tracePt t="22291" x="2670175" y="4652963"/>
          <p14:tracePt t="22323" x="2652713" y="4759325"/>
          <p14:tracePt t="22328" x="2652713" y="4786313"/>
          <p14:tracePt t="22362" x="2652713" y="4803775"/>
          <p14:tracePt t="22392" x="2643188" y="4803775"/>
          <p14:tracePt t="22435" x="2633663" y="4813300"/>
          <p14:tracePt t="22578" x="2633663" y="4822825"/>
          <p14:tracePt t="22597" x="2625725" y="4822825"/>
          <p14:tracePt t="22629" x="2625725" y="4830763"/>
          <p14:tracePt t="22642" x="2625725" y="4840288"/>
          <p14:tracePt t="22662" x="2616200" y="4840288"/>
          <p14:tracePt t="22720" x="2616200" y="4848225"/>
          <p14:tracePt t="22798" x="2616200" y="4857750"/>
          <p14:tracePt t="22879" x="2608263" y="4857750"/>
          <p14:tracePt t="22961" x="2608263" y="4867275"/>
          <p14:tracePt t="24339" x="2608263" y="4857750"/>
          <p14:tracePt t="24358" x="2608263" y="4830763"/>
          <p14:tracePt t="24369" x="2608263" y="4813300"/>
          <p14:tracePt t="24399" x="2608263" y="4768850"/>
          <p14:tracePt t="24431" x="2608263" y="4660900"/>
          <p14:tracePt t="24434" x="2608263" y="4616450"/>
          <p14:tracePt t="24465" x="2608263" y="4473575"/>
          <p14:tracePt t="24498" x="2608263" y="4313238"/>
          <p14:tracePt t="24515" x="2608263" y="4232275"/>
          <p14:tracePt t="24532" x="2608263" y="4197350"/>
          <p14:tracePt t="24564" x="2608263" y="4098925"/>
          <p14:tracePt t="24578" x="2598738" y="4037013"/>
          <p14:tracePt t="24599" x="2598738" y="4010025"/>
          <p14:tracePt t="24631" x="2598738" y="3911600"/>
          <p14:tracePt t="24641" x="2589213" y="3830638"/>
          <p14:tracePt t="24668" x="2581275" y="3768725"/>
          <p14:tracePt t="24700" x="2544763" y="3589338"/>
          <p14:tracePt t="24732" x="2517775" y="3411538"/>
          <p14:tracePt t="24737" x="2500313" y="3313113"/>
          <p14:tracePt t="24768" x="2482850" y="3205163"/>
          <p14:tracePt t="24801" x="2455863" y="3133725"/>
          <p14:tracePt t="24833" x="2446338" y="3081338"/>
          <p14:tracePt t="24840" x="2438400" y="3062288"/>
          <p14:tracePt t="24868" x="2428875" y="3044825"/>
          <p14:tracePt t="24900" x="2401888" y="2982913"/>
          <p14:tracePt t="24925" x="2393950" y="2965450"/>
          <p14:tracePt t="24952" x="2393950" y="2955925"/>
          <p14:tracePt t="24970" x="2384425" y="2946400"/>
          <p14:tracePt t="25019" x="2384425" y="2938463"/>
          <p14:tracePt t="25870" x="2384425" y="2928938"/>
          <p14:tracePt t="26007" x="2374900" y="2928938"/>
          <p14:tracePt t="26025" x="2374900" y="2938463"/>
          <p14:tracePt t="26039" x="2374900" y="2946400"/>
          <p14:tracePt t="26071" x="2357438" y="3017838"/>
          <p14:tracePt t="26089" x="2339975" y="3098800"/>
          <p14:tracePt t="26104" x="2330450" y="3133725"/>
          <p14:tracePt t="26137" x="2286000" y="3268663"/>
          <p14:tracePt t="26151" x="2268538" y="3384550"/>
          <p14:tracePt t="26171" x="2259013" y="3438525"/>
          <p14:tracePt t="26203" x="2224088" y="3660775"/>
          <p14:tracePt t="26213" x="2205038" y="3803650"/>
          <p14:tracePt t="26225" x="2197100" y="3867150"/>
          <p14:tracePt t="26244" x="2170113" y="3983038"/>
          <p14:tracePt t="26256" x="2160588" y="4044950"/>
          <p14:tracePt t="26275" x="2143125" y="4224338"/>
          <p14:tracePt t="26305" x="2143125" y="4268788"/>
          <p14:tracePt t="26339" x="2108200" y="4562475"/>
          <p14:tracePt t="26351" x="2108200" y="4581525"/>
          <p14:tracePt t="26372" x="2108200" y="4643438"/>
          <p14:tracePt t="26383" x="2108200" y="4679950"/>
          <p14:tracePt t="26401" x="2108200" y="4776788"/>
          <p14:tracePt t="26413" x="2108200" y="4803775"/>
          <p14:tracePt t="26432" x="2108200" y="4848225"/>
          <p14:tracePt t="26451" x="2108200" y="4875213"/>
          <p14:tracePt t="26476" x="2108200" y="4919663"/>
          <p14:tracePt t="26510" x="2108200" y="4938713"/>
          <p14:tracePt t="26540" x="2108200" y="4946650"/>
          <p14:tracePt t="26559" x="2108200" y="4965700"/>
          <p14:tracePt t="26570" x="2108200" y="4973638"/>
          <p14:tracePt t="26590" x="2108200" y="4991100"/>
          <p14:tracePt t="26609" x="2108200" y="5000625"/>
          <p14:tracePt t="26622" x="2108200" y="5010150"/>
          <p14:tracePt t="26652" x="2116138" y="5027613"/>
          <p14:tracePt t="26671" x="2116138" y="5045075"/>
          <p14:tracePt t="26702" x="2116138" y="5054600"/>
          <p14:tracePt t="26745" x="2116138" y="5072063"/>
          <p14:tracePt t="26776" x="2116138" y="5081588"/>
          <p14:tracePt t="27280" x="2116138" y="5072063"/>
          <p14:tracePt t="27300" x="2116138" y="5054600"/>
          <p14:tracePt t="27312" x="2116138" y="5037138"/>
          <p14:tracePt t="27331" x="2125663" y="4991100"/>
          <p14:tracePt t="27343" x="2125663" y="4946650"/>
          <p14:tracePt t="27363" x="2125663" y="4894263"/>
          <p14:tracePt t="27376" x="2125663" y="4848225"/>
          <p14:tracePt t="27394" x="2125663" y="4776788"/>
          <p14:tracePt t="27406" x="2133600" y="4741863"/>
          <p14:tracePt t="27426" x="2133600" y="4679950"/>
          <p14:tracePt t="27439" x="2133600" y="4643438"/>
          <p14:tracePt t="27460" x="2133600" y="4527550"/>
          <p14:tracePt t="27470" x="2133600" y="4483100"/>
          <p14:tracePt t="27489" x="2143125" y="4357688"/>
          <p14:tracePt t="27501" x="2143125" y="4295775"/>
          <p14:tracePt t="27530" x="2143125" y="4276725"/>
          <p14:tracePt t="27540" x="2143125" y="4232275"/>
          <p14:tracePt t="27552" x="2143125" y="4197350"/>
          <p14:tracePt t="27566" x="2143125" y="4152900"/>
          <p14:tracePt t="27580" x="2143125" y="4125913"/>
          <p14:tracePt t="27599" x="2152650" y="4044950"/>
          <p14:tracePt t="27766" x="2179638" y="3724275"/>
          <p14:tracePt t="27769" x="2179638" y="3697288"/>
          <p14:tracePt t="27787" x="2187575" y="3643313"/>
          <p14:tracePt t="27799" x="2187575" y="3625850"/>
          <p14:tracePt t="27818" x="2187575" y="3571875"/>
          <p14:tracePt t="27829" x="2187575" y="3536950"/>
          <p14:tracePt t="27848" x="2187575" y="3473450"/>
          <p14:tracePt t="27861" x="2187575" y="3429000"/>
          <p14:tracePt t="27880" x="2187575" y="3295650"/>
          <p14:tracePt t="27891" x="2187575" y="3232150"/>
          <p14:tracePt t="27911" x="2187575" y="3098800"/>
          <p14:tracePt t="27924" x="2187575" y="3062288"/>
          <p14:tracePt t="27941" x="2187575" y="3000375"/>
          <p14:tracePt t="27970" x="2187575" y="2938463"/>
          <p14:tracePt t="27989" x="2187575" y="2928938"/>
          <p14:tracePt t="28023" x="2187575" y="2919413"/>
          <p14:tracePt t="28430" x="2187575" y="2928938"/>
          <p14:tracePt t="28728" x="2179638" y="2928938"/>
          <p14:tracePt t="28902" x="2170113" y="2928938"/>
          <p14:tracePt t="29043" x="2170113" y="2938463"/>
          <p14:tracePt t="29643" x="2170113" y="2946400"/>
          <p14:tracePt t="29752" x="2170113" y="2955925"/>
          <p14:tracePt t="29777" x="2170113" y="2965450"/>
          <p14:tracePt t="29810" x="2170113" y="2973388"/>
          <p14:tracePt t="29828" x="2170113" y="2982913"/>
          <p14:tracePt t="29847" x="2170113" y="3000375"/>
          <p14:tracePt t="29860" x="2170113" y="3017838"/>
          <p14:tracePt t="29886" x="2170113" y="3027363"/>
          <p14:tracePt t="29899" x="2170113" y="3036888"/>
          <p14:tracePt t="29910" x="2170113" y="3044825"/>
          <p14:tracePt t="29922" x="2170113" y="3071813"/>
          <p14:tracePt t="29941" x="2170113" y="3108325"/>
          <p14:tracePt t="29953" x="2170113" y="3125788"/>
          <p14:tracePt t="29973" x="2170113" y="3160713"/>
          <p14:tracePt t="29985" x="2170113" y="3179763"/>
          <p14:tracePt t="30003" x="2170113" y="3224213"/>
          <p14:tracePt t="30020" x="2170113" y="3251200"/>
          <p14:tracePt t="30035" x="2170113" y="3303588"/>
          <p14:tracePt t="30051" x="2170113" y="3322638"/>
          <p14:tracePt t="30068" x="2179638" y="3384550"/>
          <p14:tracePt t="30085" x="2179638" y="3411538"/>
          <p14:tracePt t="30102" x="2179638" y="3455988"/>
          <p14:tracePt t="30135" x="2187575" y="3554413"/>
          <p14:tracePt t="30142" x="2187575" y="3589338"/>
          <p14:tracePt t="30160" x="2197100" y="3670300"/>
          <p14:tracePt t="30172" x="2197100" y="3697288"/>
          <p14:tracePt t="30192" x="2205038" y="3751263"/>
          <p14:tracePt t="30204" x="2205038" y="3768725"/>
          <p14:tracePt t="30222" x="2205038" y="3830638"/>
          <p14:tracePt t="30235" x="2205038" y="3857625"/>
          <p14:tracePt t="30265" x="2205038" y="3875088"/>
          <p14:tracePt t="30285" x="2205038" y="3919538"/>
          <p14:tracePt t="30304" x="2205038" y="3946525"/>
          <p14:tracePt t="30330" x="2224088" y="3973513"/>
          <p14:tracePt t="30441" x="2232025" y="3973513"/>
          <p14:tracePt t="30510" x="2251075" y="3965575"/>
          <p14:tracePt t="30538" x="2259013" y="3938588"/>
          <p14:tracePt t="30551" x="2268538" y="3929063"/>
          <p14:tracePt t="30571" x="2268538" y="3911600"/>
          <p14:tracePt t="30581" x="2268538" y="3902075"/>
          <p14:tracePt t="30602" x="2276475" y="3894138"/>
          <p14:tracePt t="30613" x="2286000" y="3875088"/>
          <p14:tracePt t="30632" x="2295525" y="3848100"/>
          <p14:tracePt t="30644" x="2295525" y="3830638"/>
          <p14:tracePt t="30672" x="2295525" y="3822700"/>
          <p14:tracePt t="30684" x="2295525" y="3803650"/>
          <p14:tracePt t="30695" x="2295525" y="3795713"/>
          <p14:tracePt t="30707" x="2303463" y="3776663"/>
          <p14:tracePt t="30725" x="2303463" y="3751263"/>
          <p14:tracePt t="30738" x="2303463" y="3741738"/>
          <p14:tracePt t="30757" x="2303463" y="3687763"/>
          <p14:tracePt t="30771" x="2312988" y="3679825"/>
          <p14:tracePt t="30789" x="2312988" y="3633788"/>
          <p14:tracePt t="30804" x="2312988" y="3625850"/>
          <p14:tracePt t="30821" x="2312988" y="3598863"/>
          <p14:tracePt t="30847" x="2312988" y="3554413"/>
          <p14:tracePt t="30871" x="2322513" y="3517900"/>
          <p14:tracePt t="30890" x="2322513" y="3482975"/>
          <p14:tracePt t="30904" x="2322513" y="3465513"/>
          <p14:tracePt t="30921" x="2322513" y="3446463"/>
          <p14:tracePt t="30938" x="2322513" y="3429000"/>
          <p14:tracePt t="30954" x="2322513" y="3402013"/>
          <p14:tracePt t="30971" x="2322513" y="3394075"/>
          <p14:tracePt t="30988" x="2322513" y="3348038"/>
          <p14:tracePt t="31005" x="2330450" y="3340100"/>
          <p14:tracePt t="31022" x="2330450" y="3303588"/>
          <p14:tracePt t="31043" x="2339975" y="3251200"/>
          <p14:tracePt t="31055" x="2339975" y="3241675"/>
          <p14:tracePt t="31073" x="2339975" y="3232150"/>
          <p14:tracePt t="31088" x="2339975" y="3224213"/>
          <p14:tracePt t="31105" x="2347913" y="3214688"/>
          <p14:tracePt t="31122" x="2347913" y="3197225"/>
          <p14:tracePt t="31144" x="2347913" y="3187700"/>
          <p14:tracePt t="31181" x="2347913" y="3179763"/>
          <p14:tracePt t="31229" x="2347913" y="3170238"/>
          <p14:tracePt t="31290" x="2357438" y="3170238"/>
          <p14:tracePt t="31499" x="2357438" y="3160713"/>
          <p14:tracePt t="31591" x="2366963" y="3160713"/>
          <p14:tracePt t="31637" x="2374900" y="3160713"/>
          <p14:tracePt t="31649" x="2393950" y="3160713"/>
          <p14:tracePt t="31668" x="2411413" y="3160713"/>
          <p14:tracePt t="31697" x="2428875" y="3160713"/>
          <p14:tracePt t="31716" x="2446338" y="3160713"/>
          <p14:tracePt t="31728" x="2455863" y="3160713"/>
          <p14:tracePt t="31748" x="2465388" y="3160713"/>
          <p14:tracePt t="31774" x="2473325" y="3160713"/>
          <p14:tracePt t="31838" x="2482850" y="3160713"/>
          <p14:tracePt t="31948" x="2490788" y="3160713"/>
          <p14:tracePt t="32113" x="2500313" y="3160713"/>
          <p14:tracePt t="32265" x="2509838" y="3160713"/>
          <p14:tracePt t="32376" x="2517775" y="3160713"/>
          <p14:tracePt t="32551" x="2527300" y="3160713"/>
          <p14:tracePt t="33335" x="2527300" y="3170238"/>
          <p14:tracePt t="33681" x="2536825" y="3179763"/>
          <p14:tracePt t="33712" x="2571750" y="3179763"/>
          <p14:tracePt t="33724" x="2589213" y="3187700"/>
          <p14:tracePt t="33744" x="2670175" y="3214688"/>
          <p14:tracePt t="33758" x="2714625" y="3224213"/>
          <p14:tracePt t="33777" x="2795588" y="3241675"/>
          <p14:tracePt t="33789" x="2822575" y="3251200"/>
          <p14:tracePt t="33809" x="2938463" y="3268663"/>
          <p14:tracePt t="33835" x="3036888" y="3295650"/>
          <p14:tracePt t="33855" x="3251200" y="3348038"/>
          <p14:tracePt t="33867" x="3330575" y="3367088"/>
          <p14:tracePt t="33927" x="3759200" y="3482975"/>
          <p14:tracePt t="33936" x="3830638" y="3500438"/>
          <p14:tracePt t="33952" x="3973513" y="3536950"/>
          <p14:tracePt t="33963" x="4037013" y="3554413"/>
          <p14:tracePt t="33982" x="4251325" y="3598863"/>
          <p14:tracePt t="33998" x="4330700" y="3608388"/>
          <p14:tracePt t="34032" x="4581525" y="3670300"/>
          <p14:tracePt t="34045" x="4732338" y="3687763"/>
          <p14:tracePt t="34057" x="4795838" y="3705225"/>
          <p14:tracePt t="34076" x="4973638" y="3741738"/>
          <p14:tracePt t="34088" x="5037138" y="3751263"/>
          <p14:tracePt t="34109" x="5232400" y="3803650"/>
          <p14:tracePt t="34141" x="5394325" y="3840163"/>
          <p14:tracePt t="34152" x="5589588" y="3884613"/>
          <p14:tracePt t="34164" x="5643563" y="3902075"/>
          <p14:tracePt t="34184" x="5786438" y="3929063"/>
          <p14:tracePt t="34196" x="5813425" y="3929063"/>
          <p14:tracePt t="34216" x="5884863" y="3956050"/>
          <p14:tracePt t="34234" x="5965825" y="3965575"/>
          <p14:tracePt t="34246" x="5983288" y="3965575"/>
          <p14:tracePt t="34267" x="6037263" y="3973513"/>
          <p14:tracePt t="34278" x="6062663" y="3983038"/>
          <p14:tracePt t="34296" x="6134100" y="3990975"/>
          <p14:tracePt t="34308" x="6161088" y="3990975"/>
          <p14:tracePt t="34329" x="6215063" y="4000500"/>
          <p14:tracePt t="34342" x="6232525" y="4010025"/>
          <p14:tracePt t="34360" x="6296025" y="4010025"/>
          <p14:tracePt t="34391" x="6340475" y="4010025"/>
          <p14:tracePt t="34403" x="6357938" y="4010025"/>
          <p14:tracePt t="34422" x="6402388" y="4017963"/>
          <p14:tracePt t="34434" x="6419850" y="4017963"/>
          <p14:tracePt t="34454" x="6483350" y="4037013"/>
          <p14:tracePt t="34466" x="6500813" y="4037013"/>
          <p14:tracePt t="34485" x="6562725" y="4054475"/>
          <p14:tracePt t="34496" x="6581775" y="4062413"/>
          <p14:tracePt t="34517" x="6634163" y="4071938"/>
          <p14:tracePt t="34529" x="6653213" y="4071938"/>
          <p14:tracePt t="34549" x="6715125" y="4081463"/>
          <p14:tracePt t="34562" x="6724650" y="4089400"/>
          <p14:tracePt t="34579" x="6732588" y="4089400"/>
          <p14:tracePt t="35283" x="6724650" y="4089400"/>
          <p14:tracePt t="35477" x="6715125" y="4089400"/>
          <p14:tracePt t="35534" x="6715125" y="4098925"/>
          <p14:tracePt t="35833" x="6705600" y="4098925"/>
          <p14:tracePt t="36007" x="6705600" y="4108450"/>
          <p14:tracePt t="36276" x="6697663" y="4108450"/>
          <p14:tracePt t="36294" x="6680200" y="4125913"/>
          <p14:tracePt t="36306" x="6670675" y="4125913"/>
          <p14:tracePt t="36328" x="6616700" y="4152900"/>
          <p14:tracePt t="36339" x="6599238" y="4170363"/>
          <p14:tracePt t="36351" x="6581775" y="4170363"/>
          <p14:tracePt t="36370" x="6518275" y="4197350"/>
          <p14:tracePt t="36381" x="6491288" y="4214813"/>
          <p14:tracePt t="36403" x="6357938" y="4268788"/>
          <p14:tracePt t="36414" x="6269038" y="4303713"/>
          <p14:tracePt t="36433" x="6045200" y="4411663"/>
          <p14:tracePt t="36445" x="5956300" y="4456113"/>
          <p14:tracePt t="36464" x="5732463" y="4572000"/>
          <p14:tracePt t="36482" x="5491163" y="4687888"/>
          <p14:tracePt t="36495" x="5402263" y="4732338"/>
          <p14:tracePt t="36514" x="5197475" y="4830763"/>
          <p14:tracePt t="36526" x="5108575" y="4894263"/>
          <p14:tracePt t="36545" x="4902200" y="5000625"/>
          <p14:tracePt t="36558" x="4822825" y="5045075"/>
          <p14:tracePt t="36577" x="4633913" y="5143500"/>
          <p14:tracePt t="36590" x="4572000" y="5187950"/>
          <p14:tracePt t="36610" x="4465638" y="5241925"/>
          <p14:tracePt t="36624" x="4429125" y="5268913"/>
          <p14:tracePt t="36641" x="4357688" y="5313363"/>
          <p14:tracePt t="36672" x="4152900" y="5411788"/>
          <p14:tracePt t="36681" x="4116388" y="5429250"/>
          <p14:tracePt t="36708" x="4010025" y="5465763"/>
          <p14:tracePt t="36740" x="3857625" y="5518150"/>
          <p14:tracePt t="36745" x="3813175" y="5527675"/>
          <p14:tracePt t="36775" x="3705225" y="5554663"/>
          <p14:tracePt t="36807" x="3633788" y="5554663"/>
          <p14:tracePt t="36814" x="3517900" y="5562600"/>
          <p14:tracePt t="36843" x="3455988" y="5562600"/>
          <p14:tracePt t="36875" x="3367088" y="5572125"/>
          <p14:tracePt t="36889" x="3303588" y="5572125"/>
          <p14:tracePt t="36908" x="3251200" y="5581650"/>
          <p14:tracePt t="36941" x="3116263" y="5581650"/>
          <p14:tracePt t="36954" x="3089275" y="5581650"/>
          <p14:tracePt t="36975" x="3036888" y="5581650"/>
          <p14:tracePt t="37013" x="3027363" y="5581650"/>
          <p14:tracePt t="37044" x="3009900" y="5581650"/>
          <p14:tracePt t="37063" x="2990850" y="5572125"/>
          <p14:tracePt t="37076" x="2982913" y="5572125"/>
          <p14:tracePt t="37107" x="2965450" y="5562600"/>
          <p14:tracePt t="37124" x="2938463" y="5554663"/>
          <p14:tracePt t="37143" x="2919413" y="5545138"/>
          <p14:tracePt t="37174" x="2822575" y="5500688"/>
          <p14:tracePt t="37186" x="2803525" y="5483225"/>
          <p14:tracePt t="37209" x="2751138" y="5456238"/>
          <p14:tracePt t="37241" x="2687638" y="5419725"/>
          <p14:tracePt t="37247" x="2687638" y="5411788"/>
          <p14:tracePt t="37276" x="2652713" y="5394325"/>
          <p14:tracePt t="37308" x="2625725" y="5375275"/>
          <p14:tracePt t="37331" x="2616200" y="5367338"/>
          <p14:tracePt t="37374" x="2608263" y="5367338"/>
          <p14:tracePt t="40147" x="2616200" y="5375275"/>
          <p14:tracePt t="40321" x="2625725" y="5375275"/>
          <p14:tracePt t="40332" x="2625725" y="5384800"/>
          <p14:tracePt t="40353" x="2633663" y="5394325"/>
          <p14:tracePt t="40415" x="2633663" y="5402263"/>
          <p14:tracePt t="40587" x="2589213" y="5384800"/>
          <p14:tracePt t="40599" x="2554288" y="5367338"/>
          <p14:tracePt t="40621" x="2509838" y="5340350"/>
          <p14:tracePt t="40652" x="2465388" y="5313363"/>
          <p14:tracePt t="40684" x="2401888" y="5286375"/>
          <p14:tracePt t="40693" x="2384425" y="5276850"/>
          <p14:tracePt t="40724" x="2303463" y="5241925"/>
          <p14:tracePt t="40756" x="2232025" y="5214938"/>
          <p14:tracePt t="40788" x="2205038" y="5205413"/>
          <p14:tracePt t="40819" x="2143125" y="5187950"/>
          <p14:tracePt t="40823" x="2089150" y="5160963"/>
          <p14:tracePt t="40855" x="2081213" y="5160963"/>
          <p14:tracePt t="41356" x="2089150" y="5160963"/>
          <p14:tracePt t="55552" x="2098675" y="5160963"/>
          <p14:tracePt t="55572" x="2116138" y="5170488"/>
          <p14:tracePt t="55585" x="2133600" y="5170488"/>
          <p14:tracePt t="55606" x="2224088" y="5187950"/>
          <p14:tracePt t="55648" x="2724150" y="5286375"/>
          <p14:tracePt t="55668" x="3027363" y="5313363"/>
          <p14:tracePt t="55682" x="3089275" y="5322888"/>
          <p14:tracePt t="55706" x="3187700" y="5322888"/>
          <p14:tracePt t="55738" x="3394075" y="5322888"/>
          <p14:tracePt t="55743" x="3455988" y="5322888"/>
          <p14:tracePt t="55773" x="3697288" y="5322888"/>
          <p14:tracePt t="55806" x="4133850" y="5295900"/>
          <p14:tracePt t="55823" x="4286250" y="5276850"/>
          <p14:tracePt t="55841" x="4348163" y="5268913"/>
          <p14:tracePt t="55873" x="4510088" y="5232400"/>
          <p14:tracePt t="55886" x="4527550" y="5232400"/>
          <p14:tracePt t="55921" x="4537075" y="5214938"/>
          <p14:tracePt t="55951" x="4537075" y="5170488"/>
          <p14:tracePt t="55974" x="4527550" y="5160963"/>
          <p14:tracePt t="56006" x="4483100" y="5089525"/>
          <p14:tracePt t="56011" x="4465638" y="5062538"/>
          <p14:tracePt t="56041" x="4348163" y="4965700"/>
          <p14:tracePt t="56074" x="4160838" y="4813300"/>
          <p14:tracePt t="56093" x="4017963" y="4697413"/>
          <p14:tracePt t="56108" x="3946525" y="4643438"/>
          <p14:tracePt t="56139" x="3741738" y="4473575"/>
          <p14:tracePt t="56155" x="3660775" y="4394200"/>
          <p14:tracePt t="56174" x="3616325" y="4348163"/>
          <p14:tracePt t="56206" x="3419475" y="4160838"/>
          <p14:tracePt t="56221" x="3313113" y="4054475"/>
          <p14:tracePt t="56242" x="3276600" y="4017963"/>
          <p14:tracePt t="56274" x="3152775" y="3884613"/>
          <p14:tracePt t="56280" x="3062288" y="3741738"/>
          <p14:tracePt t="56308" x="3009900" y="3687763"/>
          <p14:tracePt t="56341" x="2894013" y="3554413"/>
          <p14:tracePt t="56373" x="2857500" y="3509963"/>
          <p14:tracePt t="56391" x="2786063" y="3402013"/>
          <p14:tracePt t="56409" x="2776538" y="3384550"/>
          <p14:tracePt t="56462" x="2759075" y="3348038"/>
          <p14:tracePt t="56475" x="2741613" y="3340100"/>
          <p14:tracePt t="56507" x="2714625" y="3286125"/>
          <p14:tracePt t="56513" x="2705100" y="3268663"/>
          <p14:tracePt t="56542" x="2679700" y="3224213"/>
          <p14:tracePt t="56576" x="2679700" y="3214688"/>
          <p14:tracePt t="56593" x="2679700" y="3205163"/>
          <p14:tracePt t="56613" x="2724150" y="3187700"/>
          <p14:tracePt t="56643" x="2776538" y="3179763"/>
          <p14:tracePt t="56676" x="3009900" y="3170238"/>
          <p14:tracePt t="56691" x="3251200" y="3187700"/>
          <p14:tracePt t="56709" x="3348038" y="3197225"/>
          <p14:tracePt t="56741" x="3813175" y="3268663"/>
          <p14:tracePt t="56752" x="4187825" y="3357563"/>
          <p14:tracePt t="56776" x="4357688" y="3394075"/>
          <p14:tracePt t="56808" x="4803775" y="3517900"/>
          <p14:tracePt t="56813" x="4956175" y="3562350"/>
          <p14:tracePt t="56843" x="5197475" y="3633788"/>
          <p14:tracePt t="56877" x="5884863" y="3822700"/>
          <p14:tracePt t="56895" x="6134100" y="3894138"/>
          <p14:tracePt t="56911" x="6259513" y="3919538"/>
          <p14:tracePt t="56944" x="6537325" y="3983038"/>
          <p14:tracePt t="56959" x="6661150" y="4017963"/>
          <p14:tracePt t="56991" x="6724650" y="4027488"/>
          <p14:tracePt t="57011" x="6742113" y="4037013"/>
          <p14:tracePt t="57082" x="6751638" y="4037013"/>
          <p14:tracePt t="57093" x="6759575" y="4037013"/>
          <p14:tracePt t="57112" x="6840538" y="4044950"/>
          <p14:tracePt t="57144" x="6973888" y="4071938"/>
          <p14:tracePt t="57177" x="6991350" y="4071938"/>
          <p14:tracePt t="57773" x="6983413" y="4081463"/>
          <p14:tracePt t="57785" x="6973888" y="4081463"/>
          <p14:tracePt t="57804" x="6946900" y="4089400"/>
          <p14:tracePt t="57817" x="6938963" y="4089400"/>
          <p14:tracePt t="57847" x="6894513" y="4108450"/>
          <p14:tracePt t="57879" x="6777038" y="4143375"/>
          <p14:tracePt t="57886" x="6653213" y="4170363"/>
          <p14:tracePt t="57914" x="6608763" y="4187825"/>
          <p14:tracePt t="57946" x="6491288" y="4224338"/>
          <p14:tracePt t="57949" x="6367463" y="4259263"/>
          <p14:tracePt t="57982" x="6232525" y="4286250"/>
          <p14:tracePt t="58014" x="6054725" y="4313238"/>
          <p14:tracePt t="58021" x="5991225" y="4322763"/>
          <p14:tracePt t="58047" x="5884863" y="4348163"/>
          <p14:tracePt t="58080" x="5697538" y="4384675"/>
          <p14:tracePt t="58093" x="5572125" y="4411663"/>
          <p14:tracePt t="58114" x="5518150" y="4419600"/>
          <p14:tracePt t="58154" x="5303838" y="4473575"/>
          <p14:tracePt t="58166" x="5180013" y="4500563"/>
          <p14:tracePt t="58182" x="5133975" y="4510088"/>
          <p14:tracePt t="58214" x="4991100" y="4537075"/>
          <p14:tracePt t="58215" x="4795838" y="4581525"/>
          <p14:tracePt t="58227" x="4724400" y="4598988"/>
          <p14:tracePt t="58249" x="4545013" y="4633913"/>
          <p14:tracePt t="58283" x="4295775" y="4687888"/>
          <p14:tracePt t="58315" x="4089400" y="4732338"/>
          <p14:tracePt t="58322" x="4027488" y="4751388"/>
          <p14:tracePt t="58348" x="3875088" y="4786313"/>
          <p14:tracePt t="58382" x="3732213" y="4813300"/>
          <p14:tracePt t="58392" x="3660775" y="4830763"/>
          <p14:tracePt t="58416" x="3527425" y="4848225"/>
          <p14:tracePt t="58449" x="3367088" y="4894263"/>
          <p14:tracePt t="58481" x="3205163" y="4929188"/>
          <p14:tracePt t="58497" x="3044825" y="4965700"/>
          <p14:tracePt t="58516" x="2919413" y="4983163"/>
          <p14:tracePt t="58547" x="2741613" y="5010150"/>
          <p14:tracePt t="58558" x="2687638" y="5018088"/>
          <p14:tracePt t="58583" x="2616200" y="5027613"/>
          <p14:tracePt t="58614" x="2517775" y="5054600"/>
          <p14:tracePt t="58622" x="2473325" y="5062538"/>
          <p14:tracePt t="58649" x="2366963" y="5081588"/>
          <p14:tracePt t="58683" x="2241550" y="5099050"/>
          <p14:tracePt t="58716" x="2108200" y="5126038"/>
          <p14:tracePt t="58734" x="2081213" y="5133975"/>
          <p14:tracePt t="58750" x="2062163" y="5143500"/>
          <p14:tracePt t="58792" x="2054225" y="5143500"/>
          <p14:tracePt t="58810" x="2027238" y="5153025"/>
          <p14:tracePt t="58841" x="2009775" y="5160963"/>
          <p14:tracePt t="58862" x="1990725" y="5160963"/>
          <p14:tracePt t="58902" x="1973263" y="5160963"/>
          <p14:tracePt t="58954" x="1965325" y="5160963"/>
          <p14:tracePt t="59003" x="1965325" y="5170488"/>
          <p14:tracePt t="59013" x="1955800" y="5170488"/>
          <p14:tracePt t="59124" x="1946275" y="5170488"/>
          <p14:tracePt t="59248" x="1938338" y="5170488"/>
          <p14:tracePt t="59299" x="1928813" y="5170488"/>
          <p14:tracePt t="59396" x="1919288" y="5170488"/>
          <p14:tracePt t="59427" x="1911350" y="5170488"/>
          <p14:tracePt t="59554" x="1901825" y="5180013"/>
          <p14:tracePt t="59613" x="1893888" y="5180013"/>
          <p14:tracePt t="59868" x="1884363" y="5180013"/>
          <p14:tracePt t="60038" x="1874838" y="5180013"/>
          <p14:tracePt t="60195" x="1866900" y="5180013"/>
          <p14:tracePt t="60353" x="1857375" y="5180013"/>
          <p14:tracePt t="60510" x="1847850" y="5180013"/>
          <p14:tracePt t="62694" x="1839913" y="5180013"/>
          <p14:tracePt t="62761" x="1847850" y="5187950"/>
          <p14:tracePt t="62774" x="1874838" y="5205413"/>
          <p14:tracePt t="62793" x="1973263" y="5241925"/>
          <p14:tracePt t="62804" x="2027238" y="5259388"/>
          <p14:tracePt t="62822" x="2205038" y="5313363"/>
          <p14:tracePt t="62834" x="2303463" y="5340350"/>
          <p14:tracePt t="62854" x="2500313" y="5394325"/>
          <p14:tracePt t="62866" x="2581275" y="5411788"/>
          <p14:tracePt t="62885" x="2840038" y="5438775"/>
          <p14:tracePt t="62898" x="2965450" y="5446713"/>
          <p14:tracePt t="62918" x="3276600" y="5473700"/>
          <p14:tracePt t="62931" x="3411538" y="5473700"/>
          <p14:tracePt t="62950" x="3795713" y="5491163"/>
          <p14:tracePt t="62964" x="3983038" y="5500688"/>
          <p14:tracePt t="62982" x="4473575" y="5518150"/>
          <p14:tracePt t="62998" x="4562475" y="5518150"/>
          <p14:tracePt t="63015" x="4840288" y="5518150"/>
          <p14:tracePt t="63031" x="4938713" y="5518150"/>
          <p14:tracePt t="63048" x="5180013" y="5473700"/>
          <p14:tracePt t="63065" x="5295900" y="5456238"/>
          <p14:tracePt t="63081" x="5562600" y="5357813"/>
          <p14:tracePt t="63098" x="5653088" y="5322888"/>
          <p14:tracePt t="63121" x="5715000" y="5251450"/>
          <p14:tracePt t="63148" x="5751513" y="5187950"/>
          <p14:tracePt t="63152" x="5813425" y="5099050"/>
          <p14:tracePt t="63166" x="5822950" y="5072063"/>
          <p14:tracePt t="63184" x="5867400" y="4938713"/>
          <p14:tracePt t="63198" x="5884863" y="4857750"/>
          <p14:tracePt t="63218" x="5919788" y="4643438"/>
          <p14:tracePt t="63234" x="5938838" y="4545013"/>
          <p14:tracePt t="63249" x="5946775" y="4473575"/>
          <p14:tracePt t="63265" x="5965825" y="4268788"/>
          <p14:tracePt t="63284" x="5956300" y="4187825"/>
          <p14:tracePt t="63299" x="5867400" y="3938588"/>
          <p14:tracePt t="63315" x="5830888" y="3902075"/>
          <p14:tracePt t="63332" x="5741988" y="3830638"/>
          <p14:tracePt t="63350" x="5446713" y="3705225"/>
          <p14:tracePt t="63381" x="5180013" y="3660775"/>
          <p14:tracePt t="63387" x="5054600" y="3670300"/>
          <p14:tracePt t="63416" x="4741863" y="3724275"/>
          <p14:tracePt t="63433" x="4625975" y="3759200"/>
          <p14:tracePt t="63449" x="4187825" y="3884613"/>
          <p14:tracePt t="63467" x="3813175" y="4044950"/>
          <p14:tracePt t="63483" x="3660775" y="4089400"/>
          <p14:tracePt t="63500" x="3232150" y="4251325"/>
          <p14:tracePt t="63516" x="3071813" y="4303713"/>
          <p14:tracePt t="63533" x="2724150" y="4429125"/>
          <p14:tracePt t="63550" x="2625725" y="4456113"/>
          <p14:tracePt t="63567" x="2411413" y="4518025"/>
          <p14:tracePt t="63584" x="2322513" y="4537075"/>
          <p14:tracePt t="63600" x="2133600" y="4598988"/>
          <p14:tracePt t="63616" x="2071688" y="4616450"/>
          <p14:tracePt t="63633" x="2009775" y="4652963"/>
          <p14:tracePt t="63650" x="1990725" y="4670425"/>
          <p14:tracePt t="63667" x="1928813" y="4705350"/>
          <p14:tracePt t="63686" x="1884363" y="4741863"/>
          <p14:tracePt t="63700" x="1874838" y="4741863"/>
          <p14:tracePt t="63764" x="1901825" y="4741863"/>
          <p14:tracePt t="63784" x="1955800" y="4741863"/>
          <p14:tracePt t="63795" x="1973263" y="4741863"/>
          <p14:tracePt t="63814" x="2009775" y="4741863"/>
          <p14:tracePt t="63825" x="2027238" y="4732338"/>
          <p14:tracePt t="63845" x="2071688" y="4697413"/>
          <p14:tracePt t="63857" x="2116138" y="4670425"/>
          <p14:tracePt t="63876" x="2160588" y="4643438"/>
          <p14:tracePt t="63905" x="2197100" y="4554538"/>
          <p14:tracePt t="63924" x="2251075" y="4295775"/>
          <p14:tracePt t="63936" x="2276475" y="4125913"/>
          <p14:tracePt t="63955" x="2312988" y="3652838"/>
          <p14:tracePt t="63999" x="2330450" y="3241675"/>
          <p14:tracePt t="64020" x="2330450" y="3143250"/>
          <p14:tracePt t="64045" x="2330450" y="3062288"/>
          <p14:tracePt t="64066" x="2330450" y="3009900"/>
          <p14:tracePt t="64077" x="2330450" y="2990850"/>
          <p14:tracePt t="64097" x="2330450" y="2965450"/>
          <p14:tracePt t="64187" x="2330450" y="2973388"/>
          <p14:tracePt t="64207" x="2347913" y="3054350"/>
          <p14:tracePt t="64219" x="2357438" y="3089275"/>
          <p14:tracePt t="64238" x="2374900" y="3205163"/>
          <p14:tracePt t="64250" x="2384425" y="3241675"/>
          <p14:tracePt t="64269" x="2393950" y="3330575"/>
          <p14:tracePt t="64280" x="2401888" y="3357563"/>
          <p14:tracePt t="64300" x="2411413" y="3446463"/>
          <p14:tracePt t="64314" x="2419350" y="3490913"/>
          <p14:tracePt t="64336" x="2428875" y="3571875"/>
          <p14:tracePt t="64345" x="2428875" y="3633788"/>
          <p14:tracePt t="64363" x="2446338" y="3741738"/>
          <p14:tracePt t="64386" x="2455863" y="3795713"/>
          <p14:tracePt t="64418" x="2482850" y="3946525"/>
          <p14:tracePt t="64425" x="2490788" y="4000500"/>
          <p14:tracePt t="64443" x="2509838" y="4071938"/>
          <p14:tracePt t="64456" x="2509838" y="4089400"/>
          <p14:tracePt t="64475" x="2527300" y="4152900"/>
          <p14:tracePt t="64488" x="2536825" y="4205288"/>
          <p14:tracePt t="64505" x="2544763" y="4232275"/>
          <p14:tracePt t="64520" x="2554288" y="4303713"/>
          <p14:tracePt t="64536" x="2562225" y="4322763"/>
          <p14:tracePt t="64553" x="2571750" y="4348163"/>
          <p14:tracePt t="64570" x="2571750" y="4367213"/>
          <p14:tracePt t="64587" x="2581275" y="4394200"/>
          <p14:tracePt t="64617" x="2581275" y="4402138"/>
          <p14:tracePt t="64722" x="2581275" y="4375150"/>
          <p14:tracePt t="64741" x="2581275" y="4313238"/>
          <p14:tracePt t="64755" x="2581275" y="4286250"/>
          <p14:tracePt t="64772" x="2571750" y="4241800"/>
          <p14:tracePt t="64787" x="2571750" y="4214813"/>
          <p14:tracePt t="64819" x="2571750" y="4133850"/>
          <p14:tracePt t="64834" x="2571750" y="4081463"/>
          <p14:tracePt t="64855" x="2554288" y="4017963"/>
          <p14:tracePt t="64887" x="2554288" y="3919538"/>
          <p14:tracePt t="64895" x="2554288" y="3894138"/>
          <p14:tracePt t="64921" x="2554288" y="3830638"/>
          <p14:tracePt t="64938" x="2544763" y="3813175"/>
          <p14:tracePt t="64955" x="2536825" y="3768725"/>
          <p14:tracePt t="64971" x="2536825" y="3751263"/>
          <p14:tracePt t="64989" x="2527300" y="3697288"/>
          <p14:tracePt t="65007" x="2527300" y="3679825"/>
          <p14:tracePt t="65021" x="2527300" y="3670300"/>
          <p14:tracePt t="65039" x="2527300" y="3652838"/>
          <p14:tracePt t="65055" x="2527300" y="3643313"/>
          <p14:tracePt t="65071" x="2527300" y="3633788"/>
          <p14:tracePt t="65088" x="2517775" y="3616325"/>
          <p14:tracePt t="65105" x="2517775" y="3608388"/>
          <p14:tracePt t="65159" x="2517775" y="3598863"/>
          <p14:tracePt t="65185" x="2517775" y="3589338"/>
          <p14:tracePt t="65307" x="2517775" y="3581400"/>
          <p14:tracePt t="65334" x="2509838" y="358140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Single-User vs Replicated Algorithm: Running Example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1" y="170183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input I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1" y="2316691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 should be followed by 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ListEditInput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ListEditNotified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ListEditObserved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ListEditDisplayed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291924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replica, I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ListEditSent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 Others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1" y="4469618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ListEditReceived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001" y="5055571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ListEditNotified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ListEditObserved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>
                <a:latin typeface="Calibri" pitchFamily="34" charset="0"/>
                <a:cs typeface="Calibri" pitchFamily="34" charset="0"/>
              </a:rPr>
              <a:t>ListEditDisplayed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0999" y="5641524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replica, R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ListEditSent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4267200" y="5705623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6600" y="1168437"/>
            <a:ext cx="2209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UI Thread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396574" y="3962400"/>
            <a:ext cx="2209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Receiving Thread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2474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235"/>
    </mc:Choice>
    <mc:Fallback xmlns="">
      <p:transition spd="slow" advTm="369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  <p:extLst>
    <p:ext uri="{3A86A75C-4F4B-4683-9AE1-C65F6400EC91}">
      <p14:laserTraceLst xmlns:p14="http://schemas.microsoft.com/office/powerpoint/2010/main">
        <p14:tracePtLst>
          <p14:tracePt t="20569" x="6276975" y="3875088"/>
          <p14:tracePt t="20580" x="6259513" y="3857625"/>
          <p14:tracePt t="20598" x="6180138" y="3768725"/>
          <p14:tracePt t="20611" x="6126163" y="3724275"/>
          <p14:tracePt t="20630" x="6072188" y="3652838"/>
          <p14:tracePt t="20643" x="6054725" y="3643313"/>
          <p14:tracePt t="20662" x="6037263" y="3608388"/>
          <p14:tracePt t="20685" x="6018213" y="3589338"/>
          <p14:tracePt t="20718" x="5983288" y="3527425"/>
          <p14:tracePt t="20725" x="5956300" y="3473450"/>
          <p14:tracePt t="20737" x="5956300" y="3446463"/>
          <p14:tracePt t="20756" x="5929313" y="3394075"/>
          <p14:tracePt t="20769" x="5919788" y="3375025"/>
          <p14:tracePt t="20789" x="5894388" y="3340100"/>
          <p14:tracePt t="20802" x="5884863" y="3330575"/>
          <p14:tracePt t="20820" x="5857875" y="3295650"/>
          <p14:tracePt t="20835" x="5848350" y="3286125"/>
          <p14:tracePt t="20852" x="5795963" y="3241675"/>
          <p14:tracePt t="20869" x="5776913" y="3214688"/>
          <p14:tracePt t="20886" x="5616575" y="3089275"/>
          <p14:tracePt t="20902" x="5465763" y="2990850"/>
          <p14:tracePt t="20919" x="5419725" y="2965450"/>
          <p14:tracePt t="20936" x="5357813" y="2928938"/>
          <p14:tracePt t="20952" x="5340350" y="2911475"/>
          <p14:tracePt t="20969" x="5276850" y="2874963"/>
          <p14:tracePt t="20986" x="5251450" y="2867025"/>
          <p14:tracePt t="21003" x="5214938" y="2857500"/>
          <p14:tracePt t="21019" x="5153025" y="2830513"/>
          <p14:tracePt t="21041" x="5072063" y="2795588"/>
          <p14:tracePt t="21056" x="5010150" y="2768600"/>
          <p14:tracePt t="21071" x="4965700" y="2751138"/>
          <p14:tracePt t="21103" x="4857750" y="2705100"/>
          <p14:tracePt t="21118" x="4795838" y="2679700"/>
          <p14:tracePt t="21136" x="4776788" y="2670175"/>
          <p14:tracePt t="21168" x="4705350" y="2643188"/>
          <p14:tracePt t="21180" x="4652963" y="2616200"/>
          <p14:tracePt t="21203" x="4633913" y="2608263"/>
          <p14:tracePt t="21236" x="4554538" y="2589213"/>
          <p14:tracePt t="21242" x="4510088" y="2571750"/>
          <p14:tracePt t="21279" x="4483100" y="2562225"/>
          <p14:tracePt t="21305" x="4456113" y="2554288"/>
          <p14:tracePt t="21334" x="4446588" y="2554288"/>
          <p14:tracePt t="21590" x="4456113" y="2554288"/>
          <p14:tracePt t="21602" x="4456113" y="2544763"/>
          <p14:tracePt t="21620" x="4483100" y="2544763"/>
          <p14:tracePt t="21649" x="4510088" y="2544763"/>
          <p14:tracePt t="21669" x="4545013" y="2544763"/>
          <p14:tracePt t="21679" x="4554538" y="2536825"/>
          <p14:tracePt t="21705" x="4572000" y="2536825"/>
          <p14:tracePt t="21739" x="4633913" y="2536825"/>
          <p14:tracePt t="21771" x="4679950" y="2544763"/>
          <p14:tracePt t="21810" x="4687888" y="2544763"/>
          <p14:tracePt t="21841" x="4705350" y="2544763"/>
          <p14:tracePt t="21932" x="4714875" y="2544763"/>
          <p14:tracePt t="22800" x="4714875" y="2554288"/>
          <p14:tracePt t="23620" x="4714875" y="2562225"/>
          <p14:tracePt t="23677" x="4724400" y="2562225"/>
          <p14:tracePt t="23851" x="4732338" y="2562225"/>
          <p14:tracePt t="23950" x="4741863" y="2562225"/>
          <p14:tracePt t="24058" x="4751388" y="2562225"/>
          <p14:tracePt t="24092" x="4759325" y="2562225"/>
          <p14:tracePt t="24104" x="4768850" y="2571750"/>
          <p14:tracePt t="24136" x="4786313" y="2571750"/>
          <p14:tracePt t="24164" x="4795838" y="2571750"/>
          <p14:tracePt t="24195" x="4803775" y="2581275"/>
          <p14:tracePt t="24229" x="4830763" y="2589213"/>
          <p14:tracePt t="24248" x="4848225" y="2598738"/>
          <p14:tracePt t="24280" x="4894263" y="2616200"/>
          <p14:tracePt t="24310" x="4911725" y="2616200"/>
          <p14:tracePt t="24342" x="4965700" y="2633663"/>
          <p14:tracePt t="24364" x="4983163" y="2643188"/>
          <p14:tracePt t="24396" x="5045075" y="2660650"/>
          <p14:tracePt t="24430" x="5126038" y="2679700"/>
          <p14:tracePt t="24451" x="5153025" y="2687638"/>
          <p14:tracePt t="24483" x="5197475" y="2697163"/>
          <p14:tracePt t="24500" x="5214938" y="2697163"/>
          <p14:tracePt t="24531" x="5276850" y="2714625"/>
          <p14:tracePt t="24563" x="5313363" y="2724150"/>
          <p14:tracePt t="24575" x="5357813" y="2732088"/>
          <p14:tracePt t="24607" x="5419725" y="2732088"/>
          <p14:tracePt t="24632" x="5473700" y="2732088"/>
          <p14:tracePt t="24663" x="5545138" y="2741613"/>
          <p14:tracePt t="24695" x="5616575" y="2741613"/>
          <p14:tracePt t="24700" x="5643563" y="2751138"/>
          <p14:tracePt t="24732" x="5732463" y="2751138"/>
          <p14:tracePt t="24764" x="5776913" y="2751138"/>
          <p14:tracePt t="24767" x="5848350" y="2751138"/>
          <p14:tracePt t="24800" x="5929313" y="2751138"/>
          <p14:tracePt t="24833" x="5991225" y="2751138"/>
          <p14:tracePt t="24842" x="6010275" y="2751138"/>
          <p14:tracePt t="24873" x="6054725" y="2751138"/>
          <p14:tracePt t="24900" x="6108700" y="2751138"/>
          <p14:tracePt t="24933" x="6126163" y="2751138"/>
          <p14:tracePt t="24965" x="6161088" y="2751138"/>
          <p14:tracePt t="24971" x="6188075" y="2751138"/>
          <p14:tracePt t="25002" x="6224588" y="2751138"/>
          <p14:tracePt t="25044" x="6251575" y="2741613"/>
          <p14:tracePt t="25075" x="6269038" y="2732088"/>
          <p14:tracePt t="25100" x="6286500" y="2732088"/>
          <p14:tracePt t="25133" x="6296025" y="2724150"/>
          <p14:tracePt t="25164" x="6303963" y="2714625"/>
          <p14:tracePt t="25237" x="6313488" y="2705100"/>
          <p14:tracePt t="25268" x="6313488" y="2697163"/>
          <p14:tracePt t="25301" x="6323013" y="2670175"/>
          <p14:tracePt t="25317" x="6323013" y="2652713"/>
          <p14:tracePt t="25351" x="6323013" y="2625725"/>
          <p14:tracePt t="25381" x="6323013" y="2598738"/>
          <p14:tracePt t="25426" x="6323013" y="2581275"/>
          <p14:tracePt t="25538" x="6323013" y="2562225"/>
          <p14:tracePt t="25596" x="6323013" y="2554288"/>
          <p14:tracePt t="25695" x="6323013" y="2544763"/>
          <p14:tracePt t="25753" x="6323013" y="2536825"/>
          <p14:tracePt t="25993" x="6323013" y="2527300"/>
          <p14:tracePt t="26325" x="6323013" y="2517775"/>
          <p14:tracePt t="26601" x="6296025" y="2517775"/>
          <p14:tracePt t="26621" x="6251575" y="2509838"/>
          <p14:tracePt t="26639" x="6215063" y="2509838"/>
          <p14:tracePt t="26671" x="6018213" y="2500313"/>
          <p14:tracePt t="26681" x="5983288" y="2500313"/>
          <p14:tracePt t="26705" x="5929313" y="2500313"/>
          <p14:tracePt t="26737" x="5857875" y="2490788"/>
          <p14:tracePt t="26744" x="5813425" y="2490788"/>
          <p14:tracePt t="26772" x="5741988" y="2490788"/>
          <p14:tracePt t="26804" x="5643563" y="2482850"/>
          <p14:tracePt t="26821" x="5616575" y="2473325"/>
          <p14:tracePt t="26840" x="5554663" y="2473325"/>
          <p14:tracePt t="26872" x="5491163" y="2465388"/>
          <p14:tracePt t="26883" x="5465763" y="2465388"/>
          <p14:tracePt t="26906" x="5411788" y="2455863"/>
          <p14:tracePt t="26937" x="5375275" y="2455863"/>
          <p14:tracePt t="26949" x="5313363" y="2455863"/>
          <p14:tracePt t="26973" x="5251450" y="2455863"/>
          <p14:tracePt t="27005" x="5170488" y="2455863"/>
          <p14:tracePt t="27013" x="5143500" y="2455863"/>
          <p14:tracePt t="27055" x="5045075" y="2455863"/>
          <p14:tracePt t="27073" x="5010150" y="2455863"/>
          <p14:tracePt t="27105" x="4919663" y="2455863"/>
          <p14:tracePt t="27109" x="4875213" y="2455863"/>
          <p14:tracePt t="27141" x="4786313" y="2455863"/>
          <p14:tracePt t="27175" x="4679950" y="2465388"/>
          <p14:tracePt t="27185" x="4670425" y="2465388"/>
          <p14:tracePt t="27207" x="4598988" y="2465388"/>
          <p14:tracePt t="27239" x="4572000" y="2465388"/>
          <p14:tracePt t="27252" x="4554538" y="2473325"/>
          <p14:tracePt t="27274" x="4527550" y="2482850"/>
          <p14:tracePt t="27305" x="4510088" y="2490788"/>
          <p14:tracePt t="27308" x="4473575" y="2500313"/>
          <p14:tracePt t="27341" x="4456113" y="2500313"/>
          <p14:tracePt t="27372" x="4438650" y="2509838"/>
          <p14:tracePt t="27408" x="4438650" y="2517775"/>
          <p14:tracePt t="28603" x="4446588" y="2509838"/>
          <p14:tracePt t="28633" x="4473575" y="2500313"/>
          <p14:tracePt t="28646" x="4483100" y="2490788"/>
          <p14:tracePt t="28664" x="4527550" y="2482850"/>
          <p14:tracePt t="28679" x="4545013" y="2473325"/>
          <p14:tracePt t="28712" x="4581525" y="2455863"/>
          <p14:tracePt t="28715" x="4608513" y="2446338"/>
          <p14:tracePt t="28746" x="4687888" y="2428875"/>
          <p14:tracePt t="28777" x="4795838" y="2419350"/>
          <p14:tracePt t="28787" x="4822825" y="2411413"/>
          <p14:tracePt t="28813" x="4884738" y="2411413"/>
          <p14:tracePt t="28844" x="4965700" y="2401888"/>
          <p14:tracePt t="28852" x="4991100" y="2401888"/>
          <p14:tracePt t="28880" x="5054600" y="2401888"/>
          <p14:tracePt t="28912" x="5133975" y="2393950"/>
          <p14:tracePt t="28915" x="5160963" y="2393950"/>
          <p14:tracePt t="28946" x="5286375" y="2393950"/>
          <p14:tracePt t="28964" x="5375275" y="2393950"/>
          <p14:tracePt t="28980" x="5384800" y="2393950"/>
          <p14:tracePt t="29012" x="5465763" y="2393950"/>
          <p14:tracePt t="29027" x="5483225" y="2393950"/>
          <p14:tracePt t="29049" x="5510213" y="2401888"/>
          <p14:tracePt t="29080" x="5581650" y="2419350"/>
          <p14:tracePt t="29112" x="5653088" y="2438400"/>
          <p14:tracePt t="29139" x="5661025" y="2446338"/>
          <p14:tracePt t="29166" x="5670550" y="2446338"/>
          <p14:tracePt t="29244" x="5680075" y="2446338"/>
          <p14:tracePt t="29263" x="5680075" y="2455863"/>
          <p14:tracePt t="29290" x="5688013" y="2455863"/>
          <p14:tracePt t="29314" x="5705475" y="2465388"/>
          <p14:tracePt t="29346" x="5741988" y="2482850"/>
          <p14:tracePt t="29353" x="5759450" y="2482850"/>
          <p14:tracePt t="29382" x="5795963" y="2500313"/>
          <p14:tracePt t="29415" x="5803900" y="2500313"/>
          <p14:tracePt t="29418" x="5822950" y="2500313"/>
          <p14:tracePt t="29575" x="5830888" y="2500313"/>
          <p14:tracePt t="29624" x="5830888" y="2509838"/>
          <p14:tracePt t="29657" x="5840413" y="2509838"/>
          <p14:tracePt t="29798" x="5848350" y="2509838"/>
          <p14:tracePt t="30395" x="5848350" y="2517775"/>
          <p14:tracePt t="30645" x="5840413" y="2517775"/>
          <p14:tracePt t="30679" x="5830888" y="2517775"/>
          <p14:tracePt t="30690" x="5830888" y="2527300"/>
          <p14:tracePt t="30710" x="5795963" y="2527300"/>
          <p14:tracePt t="30723" x="5776913" y="2527300"/>
          <p14:tracePt t="30753" x="5715000" y="2536825"/>
          <p14:tracePt t="30784" x="5705475" y="2536825"/>
          <p14:tracePt t="30789" x="5670550" y="2536825"/>
          <p14:tracePt t="30820" x="5653088" y="2544763"/>
          <p14:tracePt t="30853" x="5572125" y="2554288"/>
          <p14:tracePt t="30868" x="5527675" y="2554288"/>
          <p14:tracePt t="30886" x="5510213" y="2554288"/>
          <p14:tracePt t="30918" x="5446713" y="2554288"/>
          <p14:tracePt t="30931" x="5394325" y="2554288"/>
          <p14:tracePt t="30953" x="5367338" y="2554288"/>
          <p14:tracePt t="30985" x="5268913" y="2562225"/>
          <p14:tracePt t="30993" x="5205413" y="2571750"/>
          <p14:tracePt t="31024" x="5153025" y="2581275"/>
          <p14:tracePt t="31054" x="5133975" y="2581275"/>
          <p14:tracePt t="31086" x="5000625" y="2589213"/>
          <p14:tracePt t="31098" x="4983163" y="2589213"/>
          <p14:tracePt t="31121" x="4938713" y="2589213"/>
          <p14:tracePt t="31152" x="4867275" y="2581275"/>
          <p14:tracePt t="31166" x="4848225" y="2581275"/>
          <p14:tracePt t="31187" x="4830763" y="2581275"/>
          <p14:tracePt t="31219" x="4813300" y="2581275"/>
          <p14:tracePt t="31228" x="4795838" y="2581275"/>
          <p14:tracePt t="31254" x="4776788" y="2581275"/>
          <p14:tracePt t="31286" x="4759325" y="2581275"/>
          <p14:tracePt t="31353" x="4751388" y="2581275"/>
          <p14:tracePt t="31793" x="4768850" y="2581275"/>
          <p14:tracePt t="31824" x="4776788" y="2581275"/>
          <p14:tracePt t="31886" x="4786313" y="2581275"/>
          <p14:tracePt t="33025" x="4795838" y="2581275"/>
          <p14:tracePt t="33049" x="4803775" y="2581275"/>
          <p14:tracePt t="33068" x="4813300" y="2581275"/>
          <p14:tracePt t="33100" x="4848225" y="2581275"/>
          <p14:tracePt t="33127" x="4867275" y="2581275"/>
          <p14:tracePt t="33161" x="4956175" y="2581275"/>
          <p14:tracePt t="33164" x="5037138" y="2581275"/>
          <p14:tracePt t="33194" x="5062538" y="2581275"/>
          <p14:tracePt t="33226" x="5153025" y="2589213"/>
          <p14:tracePt t="33238" x="5180013" y="2589213"/>
          <p14:tracePt t="33261" x="5276850" y="2598738"/>
          <p14:tracePt t="33293" x="5438775" y="2608263"/>
          <p14:tracePt t="33301" x="5456238" y="2608263"/>
          <p14:tracePt t="33328" x="5537200" y="2608263"/>
          <p14:tracePt t="33359" x="5608638" y="2608263"/>
          <p14:tracePt t="33364" x="5634038" y="2608263"/>
          <p14:tracePt t="33395" x="5715000" y="2608263"/>
          <p14:tracePt t="33427" x="5822950" y="2608263"/>
          <p14:tracePt t="33444" x="5894388" y="2616200"/>
          <p14:tracePt t="33462" x="5919788" y="2616200"/>
          <p14:tracePt t="33493" x="5983288" y="2616200"/>
          <p14:tracePt t="33506" x="6000750" y="2616200"/>
          <p14:tracePt t="33529" x="6027738" y="2625725"/>
          <p14:tracePt t="33560" x="6054725" y="2625725"/>
          <p14:tracePt t="33570" x="6062663" y="2625725"/>
          <p14:tracePt t="33604" x="6089650" y="2625725"/>
          <p14:tracePt t="35753" x="6099175" y="2625725"/>
          <p14:tracePt t="35772" x="6134100" y="2625725"/>
          <p14:tracePt t="35785" x="6143625" y="2625725"/>
          <p14:tracePt t="35804" x="6188075" y="2625725"/>
          <p14:tracePt t="35837" x="6269038" y="2625725"/>
          <p14:tracePt t="35852" x="6348413" y="2625725"/>
          <p14:tracePt t="35870" x="6375400" y="2625725"/>
          <p14:tracePt t="35901" x="6465888" y="2625725"/>
          <p14:tracePt t="35913" x="6537325" y="2625725"/>
          <p14:tracePt t="35937" x="6554788" y="2625725"/>
          <p14:tracePt t="35968" x="6643688" y="2633663"/>
          <p14:tracePt t="35975" x="6715125" y="2633663"/>
          <p14:tracePt t="36005" x="6777038" y="2633663"/>
          <p14:tracePt t="36037" x="6831013" y="2643188"/>
          <p14:tracePt t="36055" x="6902450" y="2643188"/>
          <p14:tracePt t="36072" x="6938963" y="2643188"/>
          <p14:tracePt t="36104" x="7027863" y="2643188"/>
          <p14:tracePt t="36117" x="7054850" y="2643188"/>
          <p14:tracePt t="36138" x="7072313" y="2643188"/>
          <p14:tracePt t="36197" x="7081838" y="2643188"/>
          <p14:tracePt t="36275" x="7089775" y="2643188"/>
          <p14:tracePt t="36823" x="7099300" y="2643188"/>
          <p14:tracePt t="38069" x="7108825" y="2643188"/>
          <p14:tracePt t="38474" x="7099300" y="2652713"/>
          <p14:tracePt t="38493" x="7089775" y="2652713"/>
          <p14:tracePt t="38506" x="7081838" y="2652713"/>
          <p14:tracePt t="38526" x="7027863" y="2652713"/>
          <p14:tracePt t="38546" x="7010400" y="2652713"/>
          <p14:tracePt t="38578" x="6956425" y="2652713"/>
          <p14:tracePt t="38587" x="6894513" y="2660650"/>
          <p14:tracePt t="38613" x="6875463" y="2660650"/>
          <p14:tracePt t="38646" x="6804025" y="2687638"/>
          <p14:tracePt t="38649" x="6705600" y="2705100"/>
          <p14:tracePt t="38681" x="6599238" y="2732088"/>
          <p14:tracePt t="38713" x="6518275" y="2751138"/>
          <p14:tracePt t="38726" x="6483350" y="2759075"/>
          <p14:tracePt t="38747" x="6367463" y="2786063"/>
          <p14:tracePt t="38779" x="6215063" y="2813050"/>
          <p14:tracePt t="38789" x="6180138" y="2822575"/>
          <p14:tracePt t="38814" x="6054725" y="2847975"/>
          <p14:tracePt t="38846" x="5830888" y="2894013"/>
          <p14:tracePt t="38850" x="5768975" y="2901950"/>
          <p14:tracePt t="38869" x="5608638" y="2919413"/>
          <p14:tracePt t="38882" x="5545138" y="2928938"/>
          <p14:tracePt t="38901" x="5394325" y="2965450"/>
          <p14:tracePt t="38920" x="5268913" y="2982913"/>
          <p14:tracePt t="38948" x="5205413" y="3000375"/>
          <p14:tracePt t="38979" x="4983163" y="3044825"/>
          <p14:tracePt t="38983" x="4884738" y="3062288"/>
          <p14:tracePt t="38998" x="4857750" y="3071813"/>
          <p14:tracePt t="39016" x="4768850" y="3081338"/>
          <p14:tracePt t="39031" x="4741863" y="3089275"/>
          <p14:tracePt t="39048" x="4643438" y="3108325"/>
          <p14:tracePt t="39065" x="4598988" y="3116263"/>
          <p14:tracePt t="39081" x="4500563" y="3125788"/>
          <p14:tracePt t="39098" x="4429125" y="3133725"/>
          <p14:tracePt t="39117" x="4402138" y="3133725"/>
          <p14:tracePt t="39131" x="4348163" y="3143250"/>
          <p14:tracePt t="39149" x="4322763" y="3143250"/>
          <p14:tracePt t="39165" x="4259263" y="3152775"/>
          <p14:tracePt t="39182" x="4232275" y="3152775"/>
          <p14:tracePt t="39198" x="4152900" y="3152775"/>
          <p14:tracePt t="39216" x="4133850" y="3152775"/>
          <p14:tracePt t="39232" x="4108450" y="3143250"/>
          <p14:tracePt t="39249" x="4098925" y="3143250"/>
          <p14:tracePt t="39267" x="4081463" y="3133725"/>
          <p14:tracePt t="39282" x="4062413" y="3125788"/>
          <p14:tracePt t="39299" x="4044950" y="3116263"/>
          <p14:tracePt t="39316" x="4027488" y="3108325"/>
          <p14:tracePt t="39332" x="4017963" y="3098800"/>
          <p14:tracePt t="39349" x="4010025" y="3089275"/>
          <p14:tracePt t="39366" x="3983038" y="3081338"/>
          <p14:tracePt t="39382" x="3965575" y="3071813"/>
          <p14:tracePt t="39399" x="3946525" y="3054350"/>
          <p14:tracePt t="39416" x="3938588" y="3054350"/>
          <p14:tracePt t="39432" x="3919538" y="3044825"/>
          <p14:tracePt t="39449" x="3902075" y="3017838"/>
          <p14:tracePt t="39466" x="3884613" y="3000375"/>
          <p14:tracePt t="39483" x="3840163" y="2946400"/>
          <p14:tracePt t="39500" x="3822700" y="2919413"/>
          <p14:tracePt t="39542" x="3813175" y="2901950"/>
          <p14:tracePt t="39907" x="3813175" y="2894013"/>
          <p14:tracePt t="43101" x="3813175" y="2884488"/>
          <p14:tracePt t="43114" x="3830638" y="2884488"/>
          <p14:tracePt t="43134" x="3857625" y="2874963"/>
          <p14:tracePt t="43146" x="3884613" y="2867025"/>
          <p14:tracePt t="43165" x="3938588" y="2857500"/>
          <p14:tracePt t="43179" x="3956050" y="2857500"/>
          <p14:tracePt t="43198" x="4044950" y="2857500"/>
          <p14:tracePt t="43208" x="4081463" y="2857500"/>
          <p14:tracePt t="43228" x="4152900" y="2857500"/>
          <p14:tracePt t="43241" x="4214813" y="2857500"/>
          <p14:tracePt t="43259" x="4286250" y="2857500"/>
          <p14:tracePt t="43271" x="4322763" y="2857500"/>
          <p14:tracePt t="43291" x="4402138" y="2857500"/>
          <p14:tracePt t="43302" x="4438650" y="2857500"/>
          <p14:tracePt t="43321" x="4510088" y="2857500"/>
          <p14:tracePt t="43333" x="4545013" y="2857500"/>
          <p14:tracePt t="43353" x="4633913" y="2857500"/>
          <p14:tracePt t="43364" x="4643438" y="2857500"/>
          <p14:tracePt t="43383" x="4697413" y="2857500"/>
          <p14:tracePt t="43396" x="4724400" y="2857500"/>
          <p14:tracePt t="43416" x="4786313" y="2857500"/>
          <p14:tracePt t="43430" x="4803775" y="2857500"/>
          <p14:tracePt t="43448" x="4867275" y="2857500"/>
          <p14:tracePt t="43463" x="4902200" y="2857500"/>
          <p14:tracePt t="43480" x="4965700" y="2857500"/>
          <p14:tracePt t="43504" x="4983163" y="2857500"/>
          <p14:tracePt t="43524" x="5037138" y="2857500"/>
          <p14:tracePt t="43544" x="5045075" y="2857500"/>
          <p14:tracePt t="43571" x="5045075" y="2867025"/>
          <p14:tracePt t="43589" x="5054600" y="2867025"/>
          <p14:tracePt t="43679" x="5062538" y="2867025"/>
          <p14:tracePt t="43852" x="5072063" y="2867025"/>
          <p14:tracePt t="45272" x="5072063" y="2874963"/>
          <p14:tracePt t="45448" x="5072063" y="2884488"/>
          <p14:tracePt t="75468" x="5081588" y="2884488"/>
          <p14:tracePt t="75498" x="5089525" y="2884488"/>
          <p14:tracePt t="75509" x="5099050" y="2884488"/>
          <p14:tracePt t="75528" x="5133975" y="2874963"/>
          <p14:tracePt t="75541" x="5160963" y="2874963"/>
          <p14:tracePt t="75559" x="5214938" y="2867025"/>
          <p14:tracePt t="75572" x="5232400" y="2867025"/>
          <p14:tracePt t="75592" x="5276850" y="2867025"/>
          <p14:tracePt t="75603" x="5322888" y="2867025"/>
          <p14:tracePt t="75622" x="5394325" y="2867025"/>
          <p14:tracePt t="75634" x="5419725" y="2867025"/>
          <p14:tracePt t="75654" x="5473700" y="2867025"/>
          <p14:tracePt t="75665" x="5500688" y="2867025"/>
          <p14:tracePt t="75684" x="5562600" y="2874963"/>
          <p14:tracePt t="75697" x="5581650" y="2874963"/>
          <p14:tracePt t="75715" x="5599113" y="2874963"/>
          <p14:tracePt t="75734" x="5608638" y="2874963"/>
          <p14:tracePt t="75782" x="5608638" y="2884488"/>
          <p14:tracePt t="75811" x="5626100" y="2884488"/>
          <p14:tracePt t="75871" x="5634038" y="2884488"/>
          <p14:tracePt t="76019" x="5643563" y="2874963"/>
          <p14:tracePt t="76333" x="5653088" y="2874963"/>
          <p14:tracePt t="76533" x="5634038" y="2867025"/>
          <p14:tracePt t="76546" x="5616575" y="2857500"/>
          <p14:tracePt t="76566" x="5589588" y="2857500"/>
          <p14:tracePt t="76600" x="5572125" y="2857500"/>
          <p14:tracePt t="76624" x="5572125" y="2867025"/>
          <p14:tracePt t="76643" x="5572125" y="2919413"/>
          <p14:tracePt t="76662" x="5572125" y="3000375"/>
          <p14:tracePt t="76673" x="5589588" y="3036888"/>
          <p14:tracePt t="76693" x="5626100" y="3116263"/>
          <p14:tracePt t="76704" x="5643563" y="3133725"/>
          <p14:tracePt t="76724" x="5661025" y="3179763"/>
          <p14:tracePt t="76735" x="5697538" y="3205163"/>
          <p14:tracePt t="76755" x="5705475" y="3205163"/>
          <p14:tracePt t="76782" x="5705475" y="3214688"/>
          <p14:tracePt t="76802" x="5697538" y="3214688"/>
          <p14:tracePt t="76836" x="5688013" y="3214688"/>
          <p14:tracePt t="76848" x="5680075" y="3214688"/>
          <p14:tracePt t="76860" x="5661025" y="3214688"/>
          <p14:tracePt t="76960" x="5653088" y="3205163"/>
          <p14:tracePt t="76972" x="5643563" y="3197225"/>
          <p14:tracePt t="76990" x="5537200" y="3143250"/>
          <p14:tracePt t="77002" x="5473700" y="3125788"/>
          <p14:tracePt t="77022" x="5367338" y="3098800"/>
          <p14:tracePt t="77055" x="5313363" y="3098800"/>
          <p14:tracePt t="77145" x="5295900" y="3098800"/>
          <p14:tracePt t="77163" x="5197475" y="3098800"/>
          <p14:tracePt t="77176" x="5153025" y="3089275"/>
          <p14:tracePt t="77196" x="5037138" y="3089275"/>
          <p14:tracePt t="77208" x="5018088" y="3089275"/>
          <p14:tracePt t="77227" x="4983163" y="3089275"/>
          <p14:tracePt t="77272" x="4965700" y="3089275"/>
          <p14:tracePt t="77290" x="4911725" y="3098800"/>
          <p14:tracePt t="77302" x="4884738" y="3108325"/>
          <p14:tracePt t="77322" x="4776788" y="3125788"/>
          <p14:tracePt t="77334" x="4741863" y="3125788"/>
          <p14:tracePt t="77352" x="4643438" y="3125788"/>
          <p14:tracePt t="77380" x="4581525" y="3125788"/>
          <p14:tracePt t="77479" x="4581525" y="3133725"/>
          <p14:tracePt t="77524" x="4589463" y="3152775"/>
          <p14:tracePt t="77537" x="4608513" y="3152775"/>
          <p14:tracePt t="77557" x="4679950" y="3179763"/>
          <p14:tracePt t="77584" x="4687888" y="3187700"/>
          <p14:tracePt t="77603" x="4697413" y="3187700"/>
          <p14:tracePt t="77637" x="4741863" y="3205163"/>
          <p14:tracePt t="77647" x="4751388" y="3205163"/>
          <p14:tracePt t="77668" x="4786313" y="3214688"/>
          <p14:tracePt t="77681" x="4803775" y="3214688"/>
          <p14:tracePt t="77699" x="4822825" y="3214688"/>
          <p14:tracePt t="77726" x="4822825" y="3224213"/>
          <p14:tracePt t="77746" x="4830763" y="3224213"/>
          <p14:tracePt t="81771" x="4830763" y="3214688"/>
          <p14:tracePt t="81784" x="4830763" y="3197225"/>
          <p14:tracePt t="81804" x="4830763" y="3133725"/>
          <p14:tracePt t="81814" x="4840288" y="3108325"/>
          <p14:tracePt t="81845" x="4848225" y="3009900"/>
          <p14:tracePt t="81877" x="4867275" y="2776538"/>
          <p14:tracePt t="81896" x="4867275" y="2697163"/>
          <p14:tracePt t="81912" x="4875213" y="2652713"/>
          <p14:tracePt t="81944" x="4884738" y="2554288"/>
          <p14:tracePt t="81947" x="4902200" y="2465388"/>
          <p14:tracePt t="81980" x="4919663" y="2366963"/>
          <p14:tracePt t="81995" x="4919663" y="2339975"/>
          <p14:tracePt t="82026" x="4938713" y="2295525"/>
          <p14:tracePt t="82058" x="4938713" y="2232025"/>
          <p14:tracePt t="82072" x="4956175" y="2179638"/>
          <p14:tracePt t="82105" x="4983163" y="2116138"/>
          <p14:tracePt t="82129" x="4991100" y="2098675"/>
          <p14:tracePt t="82160" x="5045075" y="2009775"/>
          <p14:tracePt t="82194" x="5081588" y="1919288"/>
          <p14:tracePt t="82197" x="5099050" y="1874838"/>
          <p14:tracePt t="82228" x="5126038" y="1839913"/>
          <p14:tracePt t="82260" x="5126038" y="1830388"/>
          <p14:tracePt t="82272" x="5126038" y="1822450"/>
          <p14:tracePt t="82341" x="5133975" y="1822450"/>
          <p14:tracePt t="82386" x="5143500" y="1822450"/>
          <p14:tracePt t="82415" x="5143500" y="1830388"/>
          <p14:tracePt t="82491" x="5153025" y="1839913"/>
          <p14:tracePt t="82545" x="5153025" y="1847850"/>
          <p14:tracePt t="82617" x="5153025" y="1857375"/>
          <p14:tracePt t="82637" x="5153025" y="1866900"/>
          <p14:tracePt t="82664" x="5160963" y="1874838"/>
          <p14:tracePt t="82696" x="5170488" y="1919288"/>
          <p14:tracePt t="82728" x="5170488" y="1965325"/>
          <p14:tracePt t="82731" x="5180013" y="2009775"/>
          <p14:tracePt t="82764" x="5180013" y="2027238"/>
          <p14:tracePt t="82796" x="5180013" y="2044700"/>
          <p14:tracePt t="82825" x="5180013" y="2054225"/>
          <p14:tracePt t="82856" x="5180013" y="2071688"/>
          <p14:tracePt t="82875" x="5180013" y="2098675"/>
          <p14:tracePt t="82906" x="5180013" y="2125663"/>
          <p14:tracePt t="82932" x="5180013" y="2152650"/>
          <p14:tracePt t="82965" x="5180013" y="2187575"/>
          <p14:tracePt t="82996" x="5180013" y="2232025"/>
          <p14:tracePt t="83016" x="5180013" y="2259013"/>
          <p14:tracePt t="83048" x="5170488" y="2312988"/>
          <p14:tracePt t="83073" x="5170488" y="2347913"/>
          <p14:tracePt t="83105" x="5153025" y="2411413"/>
          <p14:tracePt t="83135" x="5153025" y="2428875"/>
          <p14:tracePt t="83167" x="5143500" y="2473325"/>
          <p14:tracePt t="83199" x="5143500" y="2527300"/>
          <p14:tracePt t="83201" x="5126038" y="2562225"/>
          <p14:tracePt t="83234" x="5108575" y="2616200"/>
          <p14:tracePt t="83266" x="5099050" y="2670175"/>
          <p14:tracePt t="83284" x="5089525" y="2687638"/>
          <p14:tracePt t="83316" x="5081588" y="2724150"/>
          <p14:tracePt t="83333" x="5072063" y="2759075"/>
          <p14:tracePt t="83365" x="5062538" y="2813050"/>
          <p14:tracePt t="83397" x="5062538" y="2884488"/>
          <p14:tracePt t="83407" x="5062538" y="2911475"/>
          <p14:tracePt t="83439" x="5062538" y="2938463"/>
          <p14:tracePt t="83467" x="5054600" y="2938463"/>
          <p14:tracePt t="83498" x="5045075" y="2965450"/>
          <p14:tracePt t="83531" x="5045075" y="2982913"/>
          <p14:tracePt t="83548" x="5037138" y="3000375"/>
          <p14:tracePt t="83579" x="5037138" y="3017838"/>
          <p14:tracePt t="83612" x="5027613" y="3017838"/>
          <p14:tracePt t="83645" x="5027613" y="3027363"/>
          <p14:tracePt t="83708" x="5027613" y="3036888"/>
          <p14:tracePt t="84285" x="5027613" y="3027363"/>
          <p14:tracePt t="86599" x="5027613" y="3017838"/>
          <p14:tracePt t="86612" x="5037138" y="3017838"/>
          <p14:tracePt t="86630" x="5045075" y="3009900"/>
          <p14:tracePt t="86645" x="5045075" y="3000375"/>
          <p14:tracePt t="86695" x="5054600" y="3000375"/>
          <p14:tracePt t="86720" x="5054600" y="2990850"/>
          <p14:tracePt t="86739" x="5054600" y="2982913"/>
          <p14:tracePt t="86759" x="5062538" y="2982913"/>
          <p14:tracePt t="86784" x="5062538" y="2973388"/>
          <p14:tracePt t="86861" x="5072063" y="2973388"/>
          <p14:tracePt t="87006" x="5072063" y="2965450"/>
          <p14:tracePt t="89268" x="5072063" y="2955925"/>
          <p14:tracePt t="89460" x="5062538" y="2965450"/>
          <p14:tracePt t="89585" x="5072063" y="2965450"/>
          <p14:tracePt t="89645" x="5081588" y="2965450"/>
          <p14:tracePt t="89664" x="5089525" y="2946400"/>
          <p14:tracePt t="89677" x="5099050" y="2928938"/>
          <p14:tracePt t="89695" x="5108575" y="2901950"/>
          <p14:tracePt t="89722" x="5108575" y="2894013"/>
          <p14:tracePt t="89753" x="5126038" y="2867025"/>
          <p14:tracePt t="89758" x="5126038" y="2840038"/>
          <p14:tracePt t="89788" x="5126038" y="2830513"/>
          <p14:tracePt t="89822" x="5143500" y="2724150"/>
          <p14:tracePt t="89838" x="5153025" y="2687638"/>
          <p14:tracePt t="89857" x="5153025" y="2660650"/>
          <p14:tracePt t="89889" x="5153025" y="2652713"/>
          <p14:tracePt t="89920" x="5160963" y="2625725"/>
          <p14:tracePt t="89928" x="5160963" y="2589213"/>
          <p14:tracePt t="89956" x="5160963" y="2554288"/>
          <p14:tracePt t="89987" x="5160963" y="2527300"/>
          <p14:tracePt t="89991" x="5160963" y="2517775"/>
          <p14:tracePt t="90022" x="5160963" y="2509838"/>
          <p14:tracePt t="90029" x="5160963" y="2482850"/>
          <p14:tracePt t="90056" x="5160963" y="2465388"/>
          <p14:tracePt t="90087" x="5160963" y="2411413"/>
          <p14:tracePt t="90105" x="5160963" y="2393950"/>
          <p14:tracePt t="90123" x="5160963" y="2384425"/>
          <p14:tracePt t="90155" x="5160963" y="2366963"/>
          <p14:tracePt t="90167" x="5160963" y="2357438"/>
          <p14:tracePt t="90190" x="5160963" y="2347913"/>
          <p14:tracePt t="90222" x="5160963" y="2330450"/>
          <p14:tracePt t="90229" x="5170488" y="2330450"/>
          <p14:tracePt t="90258" x="5170488" y="2322513"/>
          <p14:tracePt t="90289" x="5170488" y="2303463"/>
          <p14:tracePt t="90307" x="5170488" y="2295525"/>
          <p14:tracePt t="90402" x="5170488" y="2286000"/>
          <p14:tracePt t="90420" x="5170488" y="2276475"/>
          <p14:tracePt t="90448" x="5180013" y="2276475"/>
          <p14:tracePt t="90465" x="5180013" y="2268538"/>
          <p14:tracePt t="90501" x="5187950" y="2251075"/>
          <p14:tracePt t="90524" x="5187950" y="2241550"/>
          <p14:tracePt t="90654" x="5187950" y="2259013"/>
          <p14:tracePt t="90673" x="5180013" y="2303463"/>
          <p14:tracePt t="90692" x="5180013" y="2330450"/>
          <p14:tracePt t="90724" x="5180013" y="2401888"/>
          <p14:tracePt t="90735" x="5180013" y="2455863"/>
          <p14:tracePt t="90759" x="5187950" y="2500313"/>
          <p14:tracePt t="90789" x="5214938" y="2589213"/>
          <p14:tracePt t="90798" x="5224463" y="2652713"/>
          <p14:tracePt t="90825" x="5224463" y="2670175"/>
          <p14:tracePt t="90857" x="5251450" y="2768600"/>
          <p14:tracePt t="90860" x="5276850" y="2813050"/>
          <p14:tracePt t="90892" x="5313363" y="2884488"/>
          <p14:tracePt t="90909" x="5330825" y="2946400"/>
          <p14:tracePt t="90927" x="5340350" y="2965450"/>
          <p14:tracePt t="90959" x="5367338" y="3036888"/>
          <p14:tracePt t="90972" x="5384800" y="3081338"/>
          <p14:tracePt t="90993" x="5402263" y="3108325"/>
          <p14:tracePt t="91024" x="5429250" y="3170238"/>
          <p14:tracePt t="91034" x="5446713" y="3205163"/>
          <p14:tracePt t="91060" x="5456238" y="3214688"/>
          <p14:tracePt t="110201" x="5446713" y="3214688"/>
          <p14:tracePt t="110219" x="5438775" y="3197225"/>
          <p14:tracePt t="110231" x="5429250" y="3187700"/>
          <p14:tracePt t="110284" x="5411788" y="3179763"/>
          <p14:tracePt t="110423" x="5402263" y="3187700"/>
          <p14:tracePt t="110451" x="5394325" y="3187700"/>
          <p14:tracePt t="110482" x="5384800" y="3187700"/>
          <p14:tracePt t="110513" x="5375275" y="3187700"/>
          <p14:tracePt t="110526" x="5357813" y="3160713"/>
          <p14:tracePt t="110558" x="5348288" y="3152775"/>
          <p14:tracePt t="110589" x="5322888" y="3108325"/>
          <p14:tracePt t="110594" x="5313363" y="3089275"/>
          <p14:tracePt t="110626" x="5259388" y="3017838"/>
          <p14:tracePt t="110658" x="5224463" y="2965450"/>
          <p14:tracePt t="110677" x="5197475" y="2928938"/>
          <p14:tracePt t="110708" x="5143500" y="2867025"/>
          <p14:tracePt t="110727" x="5133975" y="2840038"/>
          <p14:tracePt t="110759" x="5089525" y="2776538"/>
          <p14:tracePt t="110798" x="5081588" y="2776538"/>
          <p14:tracePt t="110816" x="5062538" y="2751138"/>
          <p14:tracePt t="110848" x="5027613" y="2697163"/>
          <p14:tracePt t="110899" x="5027613" y="2687638"/>
          <p14:tracePt t="110957" x="5018088" y="2687638"/>
          <p14:tracePt t="111006" x="5010150" y="2687638"/>
          <p14:tracePt t="111164" x="5000625" y="2687638"/>
          <p14:tracePt t="111999" x="5000625" y="2697163"/>
          <p14:tracePt t="114588" x="4991100" y="2705100"/>
          <p14:tracePt t="114606" x="4983163" y="2714625"/>
          <p14:tracePt t="114618" x="4983163" y="2724150"/>
          <p14:tracePt t="114670" x="4965700" y="2741613"/>
          <p14:tracePt t="114683" x="4956175" y="2751138"/>
          <p14:tracePt t="114708" x="4929188" y="2795588"/>
          <p14:tracePt t="114740" x="4919663" y="2884488"/>
          <p14:tracePt t="114744" x="4919663" y="2919413"/>
          <p14:tracePt t="114774" x="4919663" y="2955925"/>
          <p14:tracePt t="114806" x="4911725" y="3027363"/>
          <p14:tracePt t="114809" x="4902200" y="3054350"/>
          <p14:tracePt t="114841" x="4884738" y="3081338"/>
          <p14:tracePt t="114864" x="4857750" y="3108325"/>
          <p14:tracePt t="114878" x="4840288" y="3116263"/>
          <p14:tracePt t="114908" x="4803775" y="3152775"/>
          <p14:tracePt t="114940" x="4724400" y="3205163"/>
          <p14:tracePt t="114953" x="4660900" y="3251200"/>
          <p14:tracePt t="114975" x="4643438" y="3268663"/>
          <p14:tracePt t="115008" x="4500563" y="3340100"/>
          <p14:tracePt t="115014" x="4402138" y="3394075"/>
          <p14:tracePt t="115042" x="4348163" y="3411538"/>
          <p14:tracePt t="115073" x="4133850" y="3482975"/>
          <p14:tracePt t="115076" x="4108450" y="3490913"/>
          <p14:tracePt t="115109" x="4000500" y="3509963"/>
          <p14:tracePt t="115140" x="3884613" y="3509963"/>
          <p14:tracePt t="115156" x="3795713" y="3509963"/>
          <p14:tracePt t="115176" x="3776663" y="3509963"/>
          <p14:tracePt t="115208" x="3705225" y="3509963"/>
          <p14:tracePt t="115219" x="3652838" y="3509963"/>
          <p14:tracePt t="115242" x="3589338" y="3509963"/>
          <p14:tracePt t="115274" x="3490913" y="3509963"/>
          <p14:tracePt t="115280" x="3465513" y="3509963"/>
          <p14:tracePt t="115309" x="3411538" y="3509963"/>
          <p14:tracePt t="115341" x="3330575" y="3509963"/>
          <p14:tracePt t="115344" x="3303588" y="3509963"/>
          <p14:tracePt t="115361" x="3276600" y="3509963"/>
          <p14:tracePt t="115378" x="3259138" y="3509963"/>
          <p14:tracePt t="115409" x="3224213" y="3500438"/>
          <p14:tracePt t="115425" x="3170238" y="3473450"/>
          <p14:tracePt t="115456" x="3160713" y="3465513"/>
          <p14:tracePt t="115478" x="3160713" y="3455988"/>
          <p14:tracePt t="115510" x="3152775" y="3438525"/>
          <p14:tracePt t="115518" x="3143250" y="3411538"/>
          <p14:tracePt t="115544" x="3143250" y="3394075"/>
          <p14:tracePt t="115575" x="3125788" y="3375025"/>
          <p14:tracePt t="115580" x="3125788" y="3367088"/>
          <p14:tracePt t="115610" x="3098800" y="3348038"/>
          <p14:tracePt t="115624" x="3081338" y="3330575"/>
          <p14:tracePt t="115652" x="3071813" y="3330575"/>
          <p14:tracePt t="115678" x="3044825" y="3313113"/>
          <p14:tracePt t="115710" x="2990850" y="3295650"/>
          <p14:tracePt t="115719" x="2973388" y="3286125"/>
          <p14:tracePt t="115744" x="2919413" y="3251200"/>
          <p14:tracePt t="115775" x="2867025" y="3197225"/>
          <p14:tracePt t="115782" x="2857500" y="3170238"/>
          <p14:tracePt t="115811" x="2840038" y="3108325"/>
          <p14:tracePt t="115843" x="2840038" y="2982913"/>
          <p14:tracePt t="115852" x="2840038" y="2919413"/>
          <p14:tracePt t="115878" x="2840038" y="2894013"/>
          <p14:tracePt t="115909" x="2847975" y="2795588"/>
          <p14:tracePt t="115912" x="2874963" y="2724150"/>
          <p14:tracePt t="115945" x="2919413" y="2679700"/>
          <p14:tracePt t="115955" x="2946400" y="2660650"/>
          <p14:tracePt t="115978" x="2973388" y="2625725"/>
          <p14:tracePt t="116010" x="3000375" y="2598738"/>
          <p14:tracePt t="116048" x="3009900" y="2589213"/>
          <p14:tracePt t="116069" x="3017838" y="2554288"/>
          <p14:tracePt t="116087" x="3027363" y="2536825"/>
          <p14:tracePt t="116198" x="3044825" y="2527300"/>
          <p14:tracePt t="116208" x="3062288" y="2517775"/>
          <p14:tracePt t="116227" x="3143250" y="2509838"/>
          <p14:tracePt t="116246" x="3170238" y="2509838"/>
          <p14:tracePt t="116278" x="3197225" y="2500313"/>
          <p14:tracePt t="116365" x="3187700" y="2500313"/>
          <p14:tracePt t="116383" x="3160713" y="2490788"/>
          <p14:tracePt t="116394" x="3152775" y="2490788"/>
          <p14:tracePt t="116415" x="3133725" y="2482850"/>
          <p14:tracePt t="116458" x="3125788" y="2482850"/>
          <p14:tracePt t="116480" x="3116263" y="2482850"/>
          <p14:tracePt t="116524" x="3108325" y="2490788"/>
          <p14:tracePt t="116537" x="3108325" y="2500313"/>
          <p14:tracePt t="116555" x="3108325" y="2527300"/>
          <p14:tracePt t="116587" x="3108325" y="2536825"/>
          <p14:tracePt t="116619" x="3108325" y="2554288"/>
          <p14:tracePt t="116648" x="3133725" y="2562225"/>
          <p14:tracePt t="116680" x="3179763" y="2598738"/>
          <p14:tracePt t="116683" x="3197225" y="2608263"/>
          <p14:tracePt t="116714" x="3232150" y="2608263"/>
          <p14:tracePt t="116730" x="3241675" y="2608263"/>
          <p14:tracePt t="116749" x="3259138" y="2608263"/>
          <p14:tracePt t="116818" x="3268663" y="2608263"/>
          <p14:tracePt t="117216" x="3259138" y="2608263"/>
          <p14:tracePt t="117391" x="3251200" y="2608263"/>
          <p14:tracePt t="117830" x="3251200" y="2616200"/>
          <p14:tracePt t="117874" x="3241675" y="2616200"/>
          <p14:tracePt t="118079" x="3232150" y="2616200"/>
          <p14:tracePt t="118129" x="3224213" y="2625725"/>
          <p14:tracePt t="118178" x="3214688" y="2633663"/>
          <p14:tracePt t="118204" x="3205163" y="2643188"/>
          <p14:tracePt t="118223" x="3187700" y="2660650"/>
          <p14:tracePt t="118253" x="3179763" y="2679700"/>
          <p14:tracePt t="118284" x="3143250" y="2714625"/>
          <p14:tracePt t="118287" x="3125788" y="2741613"/>
          <p14:tracePt t="118320" x="3071813" y="2795588"/>
          <p14:tracePt t="118330" x="3071813" y="2813050"/>
          <p14:tracePt t="118353" x="3036888" y="2847975"/>
          <p14:tracePt t="118385" x="2982913" y="2938463"/>
          <p14:tracePt t="118392" x="2965450" y="2965450"/>
          <p14:tracePt t="118420" x="2938463" y="3017838"/>
          <p14:tracePt t="118452" x="2884488" y="3098800"/>
          <p14:tracePt t="118474" x="2857500" y="3143250"/>
          <p14:tracePt t="118487" x="2840038" y="3170238"/>
          <p14:tracePt t="118519" x="2830513" y="3205163"/>
          <p14:tracePt t="118523" x="2822575" y="3224213"/>
          <p14:tracePt t="118554" x="2822575" y="3268663"/>
          <p14:tracePt t="118586" x="2822575" y="3303588"/>
          <p14:tracePt t="118648" x="2822575" y="3313113"/>
          <p14:tracePt t="118680" x="2830513" y="3322638"/>
          <p14:tracePt t="118691" x="2840038" y="3330575"/>
          <p14:tracePt t="118710" x="2847975" y="3348038"/>
          <p14:tracePt t="118722" x="2857500" y="3348038"/>
          <p14:tracePt t="118753" x="2894013" y="3367088"/>
          <p14:tracePt t="118774" x="2919413" y="3384550"/>
          <p14:tracePt t="118788" x="2928938" y="3384550"/>
          <p14:tracePt t="118820" x="2965450" y="3384550"/>
          <p14:tracePt t="118850" x="2965450" y="3394075"/>
          <p14:tracePt t="118868" x="2973388" y="3394075"/>
          <p14:tracePt t="118901" x="3000375" y="3394075"/>
          <p14:tracePt t="118922" x="3009900" y="3394075"/>
          <p14:tracePt t="118953" x="3017838" y="3402013"/>
          <p14:tracePt t="118959" x="3027363" y="3402013"/>
          <p14:tracePt t="120443" x="3009900" y="3402013"/>
          <p14:tracePt t="120468" x="3000375" y="3402013"/>
          <p14:tracePt t="120488" x="2973388" y="3402013"/>
          <p14:tracePt t="120500" x="2946400" y="3394075"/>
          <p14:tracePt t="120527" x="2857500" y="3384550"/>
          <p14:tracePt t="120561" x="2759075" y="3375025"/>
          <p14:tracePt t="120580" x="2705100" y="3367088"/>
          <p14:tracePt t="120601" x="2670175" y="3367088"/>
          <p14:tracePt t="120628" x="2643188" y="3367088"/>
          <p14:tracePt t="120660" x="2544763" y="3367088"/>
          <p14:tracePt t="120663" x="2482850" y="3367088"/>
          <p14:tracePt t="120694" x="2401888" y="3367088"/>
          <p14:tracePt t="120705" x="2374900" y="3367088"/>
          <p14:tracePt t="120728" x="2312988" y="3367088"/>
          <p14:tracePt t="120760" x="2241550" y="3367088"/>
          <p14:tracePt t="120767" x="2214563" y="3367088"/>
          <p14:tracePt t="120795" x="2179638" y="3375025"/>
          <p14:tracePt t="120827" x="2108200" y="3384550"/>
          <p14:tracePt t="120830" x="2089150" y="3384550"/>
          <p14:tracePt t="120862" x="2054225" y="3384550"/>
          <p14:tracePt t="120894" x="2027238" y="3394075"/>
          <p14:tracePt t="120923" x="2017713" y="3394075"/>
          <p14:tracePt t="120943" x="2009775" y="3394075"/>
          <p14:tracePt t="120962" x="1982788" y="3394075"/>
          <p14:tracePt t="120994" x="1955800" y="3394075"/>
          <p14:tracePt t="121005" x="1938338" y="3394075"/>
          <p14:tracePt t="121035" x="1928813" y="3394075"/>
          <p14:tracePt t="121225" x="1938338" y="3394075"/>
          <p14:tracePt t="121245" x="1946275" y="3394075"/>
          <p14:tracePt t="121290" x="1955800" y="3394075"/>
          <p14:tracePt t="121301" x="1965325" y="3394075"/>
          <p14:tracePt t="121322" x="1973263" y="3394075"/>
          <p14:tracePt t="121334" x="1990725" y="3394075"/>
          <p14:tracePt t="121363" x="2036763" y="3411538"/>
          <p14:tracePt t="121397" x="2143125" y="3419475"/>
          <p14:tracePt t="121416" x="2160588" y="3419475"/>
          <p14:tracePt t="121431" x="2170113" y="3429000"/>
          <p14:tracePt t="121462" x="2214563" y="3429000"/>
          <p14:tracePt t="121478" x="2241550" y="3429000"/>
          <p14:tracePt t="121510" x="2268538" y="3429000"/>
          <p14:tracePt t="121531" x="2276475" y="3429000"/>
          <p14:tracePt t="121562" x="2312988" y="3429000"/>
          <p14:tracePt t="121572" x="2357438" y="3429000"/>
          <p14:tracePt t="121598" x="2374900" y="3438525"/>
          <p14:tracePt t="121631" x="2419350" y="3438525"/>
          <p14:tracePt t="121635" x="2455863" y="3438525"/>
          <p14:tracePt t="121665" x="2473325" y="3438525"/>
          <p14:tracePt t="121666" x="2536825" y="3438525"/>
          <p14:tracePt t="121697" x="2581275" y="3438525"/>
          <p14:tracePt t="121715" x="2616200" y="3438525"/>
          <p14:tracePt t="121742" x="2652713" y="3446463"/>
          <p14:tracePt t="121765" x="2697163" y="3446463"/>
          <p14:tracePt t="121796" x="2732088" y="3446463"/>
          <p14:tracePt t="121804" x="2741613" y="3446463"/>
          <p14:tracePt t="121825" x="2776538" y="3446463"/>
          <p14:tracePt t="121852" x="2822575" y="3455988"/>
          <p14:tracePt t="121871" x="2847975" y="3455988"/>
          <p14:tracePt t="121904" x="2894013" y="3465513"/>
          <p14:tracePt t="121915" x="2911475" y="3465513"/>
          <p14:tracePt t="121934" x="2919413" y="3465513"/>
          <p14:tracePt t="121965" x="2928938" y="3465513"/>
          <p14:tracePt t="121977" x="2946400" y="3465513"/>
          <p14:tracePt t="122005" x="2955925" y="3465513"/>
          <p14:tracePt t="122016" x="2982913" y="3465513"/>
          <p14:tracePt t="122029" x="3000375" y="3465513"/>
          <p14:tracePt t="122041" x="3009900" y="3465513"/>
          <p14:tracePt t="122061" x="3054350" y="3465513"/>
          <p14:tracePt t="122072" x="3071813" y="3465513"/>
          <p14:tracePt t="122092" x="3089275" y="3465513"/>
          <p14:tracePt t="122105" x="3098800" y="3465513"/>
          <p14:tracePt t="122124" x="3133725" y="3465513"/>
          <p14:tracePt t="122137" x="3152775" y="3465513"/>
          <p14:tracePt t="122152" x="3170238" y="3465513"/>
          <p14:tracePt t="122171" x="3205163" y="3465513"/>
          <p14:tracePt t="122183" x="3224213" y="3465513"/>
          <p14:tracePt t="122201" x="3276600" y="3465513"/>
          <p14:tracePt t="122216" x="3295650" y="3465513"/>
          <p14:tracePt t="122235" x="3357563" y="3465513"/>
          <p14:tracePt t="122251" x="3375025" y="3465513"/>
          <p14:tracePt t="122267" x="3429000" y="3455988"/>
          <p14:tracePt t="122283" x="3473450" y="3455988"/>
          <p14:tracePt t="122301" x="3544888" y="3455988"/>
          <p14:tracePt t="122317" x="3616325" y="3455988"/>
          <p14:tracePt t="122334" x="3633788" y="3455988"/>
          <p14:tracePt t="122351" x="3687763" y="3455988"/>
          <p14:tracePt t="122368" x="3751263" y="3455988"/>
          <p14:tracePt t="122387" x="3803650" y="3455988"/>
          <p14:tracePt t="122406" x="3867150" y="3455988"/>
          <p14:tracePt t="122418" x="3894138" y="3455988"/>
          <p14:tracePt t="122437" x="3946525" y="3446463"/>
          <p14:tracePt t="122452" x="3973513" y="3446463"/>
          <p14:tracePt t="122468" x="4044950" y="3446463"/>
          <p14:tracePt t="122484" x="4062413" y="3438525"/>
          <p14:tracePt t="122501" x="4116388" y="3438525"/>
          <p14:tracePt t="122517" x="4152900" y="3438525"/>
          <p14:tracePt t="122534" x="4232275" y="3438525"/>
          <p14:tracePt t="122551" x="4259263" y="3438525"/>
          <p14:tracePt t="122568" x="4313238" y="3438525"/>
          <p14:tracePt t="122595" x="4402138" y="3438525"/>
          <p14:tracePt t="122611" x="4456113" y="3438525"/>
          <p14:tracePt t="122623" x="4483100" y="3438525"/>
          <p14:tracePt t="122643" x="4545013" y="3438525"/>
          <p14:tracePt t="122655" x="4572000" y="3438525"/>
          <p14:tracePt t="122674" x="4625975" y="3438525"/>
          <p14:tracePt t="122686" x="4660900" y="3438525"/>
          <p14:tracePt t="122706" x="4724400" y="3438525"/>
          <p14:tracePt t="122718" x="4751388" y="3438525"/>
          <p14:tracePt t="122737" x="4803775" y="3438525"/>
          <p14:tracePt t="122752" x="4830763" y="3438525"/>
          <p14:tracePt t="122768" x="4919663" y="3438525"/>
          <p14:tracePt t="122794" x="4946650" y="3438525"/>
          <p14:tracePt t="122813" x="5027613" y="3438525"/>
          <p14:tracePt t="122825" x="5054600" y="3438525"/>
          <p14:tracePt t="122846" x="5108575" y="3429000"/>
          <p14:tracePt t="122858" x="5126038" y="3429000"/>
          <p14:tracePt t="122878" x="5197475" y="3429000"/>
          <p14:tracePt t="122890" x="5214938" y="3429000"/>
          <p14:tracePt t="122908" x="5276850" y="3429000"/>
          <p14:tracePt t="122922" x="5295900" y="3429000"/>
          <p14:tracePt t="122939" x="5357813" y="3429000"/>
          <p14:tracePt t="122952" x="5384800" y="3429000"/>
          <p14:tracePt t="122971" x="5438775" y="3419475"/>
          <p14:tracePt t="122986" x="5465763" y="3419475"/>
          <p14:tracePt t="123003" x="5518150" y="3419475"/>
          <p14:tracePt t="123021" x="5554663" y="3419475"/>
          <p14:tracePt t="123036" x="5608638" y="3419475"/>
          <p14:tracePt t="123053" x="5688013" y="3419475"/>
          <p14:tracePt t="123069" x="5715000" y="3419475"/>
          <p14:tracePt t="123086" x="5776913" y="3419475"/>
          <p14:tracePt t="123103" x="5795963" y="3419475"/>
          <p14:tracePt t="123120" x="5848350" y="3419475"/>
          <p14:tracePt t="123136" x="5884863" y="3419475"/>
          <p14:tracePt t="123153" x="5938838" y="3419475"/>
          <p14:tracePt t="123171" x="5965825" y="3419475"/>
          <p14:tracePt t="123187" x="6062663" y="3419475"/>
          <p14:tracePt t="123206" x="6143625" y="3419475"/>
          <p14:tracePt t="123221" x="6180138" y="3419475"/>
          <p14:tracePt t="123237" x="6232525" y="3419475"/>
          <p14:tracePt t="123253" x="6259513" y="3419475"/>
          <p14:tracePt t="123271" x="6313488" y="3419475"/>
          <p14:tracePt t="123288" x="6375400" y="3419475"/>
          <p14:tracePt t="123304" x="6402388" y="3419475"/>
          <p14:tracePt t="123321" x="6465888" y="3419475"/>
          <p14:tracePt t="123337" x="6483350" y="3419475"/>
          <p14:tracePt t="123354" x="6537325" y="3419475"/>
          <p14:tracePt t="123372" x="6562725" y="3419475"/>
          <p14:tracePt t="123387" x="6616700" y="3419475"/>
          <p14:tracePt t="123404" x="6643688" y="3419475"/>
          <p14:tracePt t="123422" x="6670675" y="3419475"/>
          <p14:tracePt t="123437" x="6697663" y="3419475"/>
          <p14:tracePt t="123454" x="6724650" y="3419475"/>
          <p14:tracePt t="123569" x="6732588" y="3419475"/>
          <p14:tracePt t="123644" x="6742113" y="3419475"/>
          <p14:tracePt t="123663" x="6751638" y="3419475"/>
          <p14:tracePt t="123674" x="6759575" y="3419475"/>
          <p14:tracePt t="123695" x="6786563" y="3419475"/>
          <p14:tracePt t="123707" x="6804025" y="3419475"/>
          <p14:tracePt t="123727" x="6848475" y="3419475"/>
          <p14:tracePt t="123739" x="6875463" y="3419475"/>
          <p14:tracePt t="123758" x="6929438" y="3419475"/>
          <p14:tracePt t="123785" x="6956425" y="3411538"/>
          <p14:tracePt t="123818" x="6965950" y="3411538"/>
          <p14:tracePt t="123852" x="6973888" y="3411538"/>
          <p14:tracePt t="123976" x="6973888" y="3402013"/>
          <p14:tracePt t="124042" x="6983413" y="3402013"/>
          <p14:tracePt t="124053" x="6991350" y="3411538"/>
          <p14:tracePt t="131510" x="7000875" y="3411538"/>
          <p14:tracePt t="131528" x="7018338" y="3384550"/>
          <p14:tracePt t="131555" x="7062788" y="3322638"/>
          <p14:tracePt t="131573" x="7099300" y="3251200"/>
          <p14:tracePt t="131585" x="7116763" y="3214688"/>
          <p14:tracePt t="131605" x="7153275" y="3089275"/>
          <p14:tracePt t="131615" x="7188200" y="3017838"/>
          <p14:tracePt t="131635" x="7242175" y="2732088"/>
          <p14:tracePt t="131647" x="7251700" y="2652713"/>
          <p14:tracePt t="131668" x="7259638" y="2589213"/>
          <p14:tracePt t="131680" x="7259638" y="2581275"/>
          <p14:tracePt t="131699" x="7259638" y="2571750"/>
          <p14:tracePt t="131733" x="7259638" y="2554288"/>
          <p14:tracePt t="131745" x="7259638" y="2536825"/>
          <p14:tracePt t="131765" x="7259638" y="2482850"/>
          <p14:tracePt t="131775" x="7251700" y="2455863"/>
          <p14:tracePt t="131842" x="7251700" y="2465388"/>
          <p14:tracePt t="131855" x="7251700" y="2473325"/>
          <p14:tracePt t="131873" x="7232650" y="2500313"/>
          <p14:tracePt t="131885" x="7232650" y="2517775"/>
          <p14:tracePt t="131905" x="7224713" y="2598738"/>
          <p14:tracePt t="131916" x="7215188" y="2660650"/>
          <p14:tracePt t="131935" x="7205663" y="2776538"/>
          <p14:tracePt t="131946" x="7205663" y="2840038"/>
          <p14:tracePt t="131965" x="7205663" y="2928938"/>
          <p14:tracePt t="131977" x="7205663" y="2965450"/>
          <p14:tracePt t="131996" x="7205663" y="3062288"/>
          <p14:tracePt t="132008" x="7205663" y="3089275"/>
          <p14:tracePt t="132029" x="7205663" y="3197225"/>
          <p14:tracePt t="132040" x="7205663" y="3224213"/>
          <p14:tracePt t="132060" x="7205663" y="3330575"/>
          <p14:tracePt t="132072" x="7205663" y="3348038"/>
          <p14:tracePt t="132091" x="7205663" y="3429000"/>
          <p14:tracePt t="132110" x="7215188" y="3473450"/>
          <p14:tracePt t="132121" x="7215188" y="3509963"/>
          <p14:tracePt t="132140" x="7215188" y="3517900"/>
          <p14:tracePt t="132165" x="7224713" y="3517900"/>
          <p14:tracePt t="132216" x="7224713" y="3509963"/>
          <p14:tracePt t="132235" x="7242175" y="3438525"/>
          <p14:tracePt t="132247" x="7251700" y="3419475"/>
          <p14:tracePt t="132266" x="7251700" y="3367088"/>
          <p14:tracePt t="132278" x="7259638" y="3322638"/>
          <p14:tracePt t="132297" x="7259638" y="3205163"/>
          <p14:tracePt t="132309" x="7269163" y="3152775"/>
          <p14:tracePt t="132328" x="7277100" y="3089275"/>
          <p14:tracePt t="132356" x="7277100" y="3062288"/>
          <p14:tracePt t="132375" x="7277100" y="2965450"/>
          <p14:tracePt t="132388" x="7286625" y="2919413"/>
          <p14:tracePt t="132408" x="7286625" y="2822575"/>
          <p14:tracePt t="132420" x="7286625" y="2776538"/>
          <p14:tracePt t="132439" x="7286625" y="2732088"/>
          <p14:tracePt t="132450" x="7286625" y="2714625"/>
          <p14:tracePt t="132470" x="7286625" y="2660650"/>
          <p14:tracePt t="132482" x="7286625" y="2643188"/>
          <p14:tracePt t="132502" x="7286625" y="2589213"/>
          <p14:tracePt t="132513" x="7286625" y="2554288"/>
          <p14:tracePt t="132578" x="7286625" y="2562225"/>
          <p14:tracePt t="132645" x="7286625" y="2571750"/>
          <p14:tracePt t="132656" x="7286625" y="2581275"/>
          <p14:tracePt t="132674" x="7286625" y="2598738"/>
          <p14:tracePt t="132686" x="7286625" y="2608263"/>
          <p14:tracePt t="132706" x="7286625" y="2625725"/>
          <p14:tracePt t="132716" x="7286625" y="2633663"/>
          <p14:tracePt t="132736" x="7286625" y="2643188"/>
          <p14:tracePt t="132754" x="7286625" y="2660650"/>
          <p14:tracePt t="132765" x="7286625" y="2670175"/>
          <p14:tracePt t="132786" x="7286625" y="2705100"/>
          <p14:tracePt t="132796" x="7286625" y="2724150"/>
          <p14:tracePt t="132816" x="7286625" y="2759075"/>
          <p14:tracePt t="132827" x="7286625" y="2776538"/>
          <p14:tracePt t="132846" x="7286625" y="2813050"/>
          <p14:tracePt t="132865" x="7286625" y="2847975"/>
          <p14:tracePt t="132876" x="7286625" y="2867025"/>
          <p14:tracePt t="132896" x="7286625" y="2911475"/>
          <p14:tracePt t="132907" x="7286625" y="2928938"/>
          <p14:tracePt t="132927" x="7286625" y="2946400"/>
          <p14:tracePt t="132938" x="7296150" y="2973388"/>
          <p14:tracePt t="132957" x="7296150" y="2982913"/>
          <p14:tracePt t="132970" x="7296150" y="3000375"/>
          <p14:tracePt t="132989" x="7304088" y="3009900"/>
          <p14:tracePt t="133015" x="7304088" y="3027363"/>
          <p14:tracePt t="133506" x="7304088" y="3017838"/>
          <p14:tracePt t="133526" x="7304088" y="2990850"/>
          <p14:tracePt t="133536" x="7304088" y="2982913"/>
          <p14:tracePt t="133556" x="7304088" y="2965450"/>
          <p14:tracePt t="133568" x="7304088" y="2955925"/>
          <p14:tracePt t="133588" x="7304088" y="2919413"/>
          <p14:tracePt t="133599" x="7304088" y="2911475"/>
          <p14:tracePt t="133618" x="7304088" y="2901950"/>
          <p14:tracePt t="133630" x="7304088" y="2894013"/>
          <p14:tracePt t="133649" x="7304088" y="2884488"/>
          <p14:tracePt t="133661" x="7304088" y="2874963"/>
          <p14:tracePt t="133693" x="7304088" y="2867025"/>
          <p14:tracePt t="133738" x="7304088" y="2847975"/>
          <p14:tracePt t="133758" x="7304088" y="2830513"/>
          <p14:tracePt t="133790" x="7304088" y="2803525"/>
          <p14:tracePt t="133803" x="7304088" y="2795588"/>
          <p14:tracePt t="133822" x="7304088" y="2776538"/>
          <p14:tracePt t="133833" x="7304088" y="2768600"/>
          <p14:tracePt t="133852" x="7304088" y="2751138"/>
          <p14:tracePt t="133871" x="7304088" y="2741613"/>
          <p14:tracePt t="133883" x="7304088" y="2724150"/>
          <p14:tracePt t="133903" x="7304088" y="2714625"/>
          <p14:tracePt t="133913" x="7304088" y="2705100"/>
          <p14:tracePt t="134007" x="7304088" y="2697163"/>
          <p14:tracePt t="134122" x="7296150" y="2697163"/>
          <p14:tracePt t="135049" x="7296150" y="2687638"/>
          <p14:tracePt t="135099" x="7286625" y="2687638"/>
          <p14:tracePt t="135925" x="7286625" y="2679700"/>
          <p14:tracePt t="136008" x="7286625" y="2670175"/>
          <p14:tracePt t="136478" x="7277100" y="2660650"/>
          <p14:tracePt t="136589" x="7269163" y="2660650"/>
          <p14:tracePt t="136622" x="7259638" y="2660650"/>
          <p14:tracePt t="136634" x="7242175" y="2660650"/>
          <p14:tracePt t="136653" x="7188200" y="2670175"/>
          <p14:tracePt t="136664" x="7153275" y="2670175"/>
          <p14:tracePt t="136684" x="7081838" y="2679700"/>
          <p14:tracePt t="136697" x="7062788" y="2687638"/>
          <p14:tracePt t="136811" x="7108825" y="2652713"/>
          <p14:tracePt t="136823" x="7153275" y="2633663"/>
          <p14:tracePt t="136843" x="7215188" y="2608263"/>
          <p14:tracePt t="136855" x="7224713" y="2608263"/>
          <p14:tracePt t="136884" x="7232650" y="2598738"/>
          <p14:tracePt t="136969" x="7224713" y="2598738"/>
          <p14:tracePt t="136980" x="7188200" y="2589213"/>
          <p14:tracePt t="136999" x="7062788" y="2571750"/>
          <p14:tracePt t="137012" x="7027863" y="2571750"/>
          <p14:tracePt t="137032" x="6965950" y="2562225"/>
          <p14:tracePt t="137043" x="6938963" y="2562225"/>
          <p14:tracePt t="137062" x="6929438" y="2562225"/>
          <p14:tracePt t="137234" x="6919913" y="2562225"/>
          <p14:tracePt t="137409" x="6911975" y="2562225"/>
          <p14:tracePt t="137532" x="6902450" y="2562225"/>
          <p14:tracePt t="137564" x="6894513" y="2581275"/>
          <p14:tracePt t="137575" x="6884988" y="2589213"/>
          <p14:tracePt t="137594" x="6884988" y="2616200"/>
          <p14:tracePt t="137612" x="6867525" y="2633663"/>
          <p14:tracePt t="137636" x="6867525" y="2643188"/>
          <p14:tracePt t="137668" x="6858000" y="2687638"/>
          <p14:tracePt t="137676" x="6848475" y="2724150"/>
          <p14:tracePt t="137703" x="6840538" y="2741613"/>
          <p14:tracePt t="137735" x="6823075" y="2830513"/>
          <p14:tracePt t="137739" x="6823075" y="2884488"/>
          <p14:tracePt t="137770" x="6823075" y="2982913"/>
          <p14:tracePt t="137780" x="6823075" y="3009900"/>
          <p14:tracePt t="137803" x="6813550" y="3071813"/>
          <p14:tracePt t="137835" x="6813550" y="3152775"/>
          <p14:tracePt t="137842" x="6813550" y="3170238"/>
          <p14:tracePt t="137870" x="6813550" y="3205163"/>
          <p14:tracePt t="137902" x="6804025" y="3259138"/>
          <p14:tracePt t="137908" x="6804025" y="3268663"/>
          <p14:tracePt t="137938" x="6804025" y="3286125"/>
          <p14:tracePt t="137971" x="6804025" y="3330575"/>
          <p14:tracePt t="137990" x="6796088" y="3357563"/>
          <p14:tracePt t="138004" x="6796088" y="3375025"/>
          <p14:tracePt t="138035" x="6796088" y="3394075"/>
          <p14:tracePt t="138569" x="6796088" y="3402013"/>
          <p14:tracePt t="138773" x="6796088" y="3411538"/>
          <p14:tracePt t="138900" x="6796088" y="3419475"/>
          <p14:tracePt t="138912" x="6813550" y="3419475"/>
          <p14:tracePt t="138931" x="6848475" y="3438525"/>
          <p14:tracePt t="138963" x="6919913" y="3473450"/>
          <p14:tracePt t="138991" x="6929438" y="3482975"/>
          <p14:tracePt t="139023" x="6973888" y="3500438"/>
          <p14:tracePt t="139055" x="7010400" y="3509963"/>
          <p14:tracePt t="139059" x="7054850" y="3517900"/>
          <p14:tracePt t="139091" x="7072313" y="3517900"/>
          <p14:tracePt t="139122" x="7116763" y="3517900"/>
          <p14:tracePt t="139153" x="7161213" y="3517900"/>
          <p14:tracePt t="139185" x="7180263" y="3517900"/>
          <p14:tracePt t="139233" x="7188200" y="3517900"/>
          <p14:tracePt t="139258" x="7188200" y="3509963"/>
          <p14:tracePt t="139322" x="7188200" y="3500438"/>
          <p14:tracePt t="139439" x="7180263" y="3490913"/>
          <p14:tracePt t="139450" x="7170738" y="3482975"/>
          <p14:tracePt t="139468" x="7143750" y="3482975"/>
          <p14:tracePt t="139510" x="7126288" y="3482975"/>
          <p14:tracePt t="139529" x="7116763" y="3482975"/>
          <p14:tracePt t="140331" x="7116763" y="3473450"/>
          <p14:tracePt t="140343" x="7108825" y="3473450"/>
          <p14:tracePt t="140375" x="7108825" y="3455988"/>
          <p14:tracePt t="140408" x="7108825" y="3438525"/>
          <p14:tracePt t="140429" x="7099300" y="3419475"/>
          <p14:tracePt t="140460" x="7099300" y="3384550"/>
          <p14:tracePt t="140492" x="7099300" y="3340100"/>
          <p14:tracePt t="140505" x="7089775" y="3303588"/>
          <p14:tracePt t="140536" x="7089775" y="3286125"/>
          <p14:tracePt t="140563" x="7089775" y="3214688"/>
          <p14:tracePt t="140594" x="7089775" y="3179763"/>
          <p14:tracePt t="140626" x="7081838" y="3116263"/>
          <p14:tracePt t="140631" x="7062788" y="3071813"/>
          <p14:tracePt t="140662" x="7054850" y="3036888"/>
          <p14:tracePt t="140694" x="7045325" y="2955925"/>
          <p14:tracePt t="140705" x="7037388" y="2938463"/>
          <p14:tracePt t="140737" x="7027863" y="2911475"/>
          <p14:tracePt t="140763" x="7018338" y="2884488"/>
          <p14:tracePt t="140795" x="7010400" y="2830513"/>
          <p14:tracePt t="140828" x="6991350" y="2776538"/>
          <p14:tracePt t="140834" x="6983413" y="2768600"/>
          <p14:tracePt t="140865" x="6973888" y="2705100"/>
          <p14:tracePt t="140897" x="6965950" y="2687638"/>
          <p14:tracePt t="140929" x="6956425" y="2633663"/>
          <p14:tracePt t="140960" x="6946900" y="2616200"/>
          <p14:tracePt t="140977" x="6938963" y="2608263"/>
          <p14:tracePt t="141009" x="6929438" y="2571750"/>
          <p14:tracePt t="141041" x="6919913" y="2562225"/>
          <p14:tracePt t="141116" x="6919913" y="2554288"/>
          <p14:tracePt t="141306" x="6911975" y="2554288"/>
          <p14:tracePt t="141339" x="6911975" y="2544763"/>
          <p14:tracePt t="141497" x="6902450" y="2544763"/>
          <p14:tracePt t="141727" x="6894513" y="2544763"/>
          <p14:tracePt t="142000" x="6884988" y="2544763"/>
          <p14:tracePt t="142279" x="6875463" y="2544763"/>
          <p14:tracePt t="142299" x="6875463" y="2536825"/>
          <p14:tracePt t="142864" x="6867525" y="2536825"/>
          <p14:tracePt t="143130" x="6867525" y="2554288"/>
          <p14:tracePt t="143148" x="6858000" y="2589213"/>
          <p14:tracePt t="143160" x="6848475" y="2616200"/>
          <p14:tracePt t="143180" x="6831013" y="2705100"/>
          <p14:tracePt t="143205" x="6813550" y="2732088"/>
          <p14:tracePt t="143237" x="6742113" y="2901950"/>
          <p14:tracePt t="143256" x="6715125" y="2973388"/>
          <p14:tracePt t="143273" x="6688138" y="3017838"/>
          <p14:tracePt t="143305" x="6643688" y="3098800"/>
          <p14:tracePt t="143316" x="6634163" y="3116263"/>
          <p14:tracePt t="143340" x="6608763" y="3152775"/>
          <p14:tracePt t="143372" x="6572250" y="3197225"/>
          <p14:tracePt t="143435" x="6572250" y="3205163"/>
          <p14:tracePt t="143448" x="6581775" y="3214688"/>
          <p14:tracePt t="143473" x="6643688" y="3251200"/>
          <p14:tracePt t="143505" x="6724650" y="3286125"/>
          <p14:tracePt t="143524" x="6742113" y="3286125"/>
          <p14:tracePt t="143540" x="6759575" y="3286125"/>
          <p14:tracePt t="143572" x="6858000" y="3251200"/>
          <p14:tracePt t="143586" x="6919913" y="3214688"/>
          <p14:tracePt t="143607" x="6938963" y="3205163"/>
          <p14:tracePt t="143638" x="7027863" y="3071813"/>
          <p14:tracePt t="143648" x="7054850" y="2965450"/>
          <p14:tracePt t="143674" x="7054850" y="2938463"/>
          <p14:tracePt t="143706" x="7054850" y="2884488"/>
          <p14:tracePt t="143711" x="7054850" y="2847975"/>
          <p14:tracePt t="143740" x="7045325" y="2795588"/>
          <p14:tracePt t="143773" x="6946900" y="2581275"/>
          <p14:tracePt t="143776" x="6858000" y="2446338"/>
          <p14:tracePt t="143807" x="6759575" y="2312988"/>
          <p14:tracePt t="143818" x="6724650" y="2259013"/>
          <p14:tracePt t="143841" x="6653213" y="2187575"/>
          <p14:tracePt t="143872" x="6491288" y="2054225"/>
          <p14:tracePt t="143881" x="6446838" y="2036763"/>
          <p14:tracePt t="143908" x="6357938" y="1982788"/>
          <p14:tracePt t="143940" x="6215063" y="1928813"/>
          <p14:tracePt t="143950" x="6108700" y="1901825"/>
          <p14:tracePt t="143974" x="6062663" y="1901825"/>
          <p14:tracePt t="144006" x="5911850" y="1901825"/>
          <p14:tracePt t="144011" x="5768975" y="1919288"/>
          <p14:tracePt t="144041" x="5705475" y="1928813"/>
          <p14:tracePt t="144073" x="5510213" y="1990725"/>
          <p14:tracePt t="144076" x="5411788" y="2017713"/>
          <p14:tracePt t="144110" x="5251450" y="2081213"/>
          <p14:tracePt t="144142" x="5133975" y="2133600"/>
          <p14:tracePt t="144173" x="5037138" y="2197100"/>
          <p14:tracePt t="144180" x="5018088" y="2214563"/>
          <p14:tracePt t="144208" x="4965700" y="2241550"/>
          <p14:tracePt t="144240" x="4956175" y="2259013"/>
          <p14:tracePt t="144245" x="4938713" y="2268538"/>
          <p14:tracePt t="144275" x="4938713" y="2286000"/>
          <p14:tracePt t="144308" x="4902200" y="2347913"/>
          <p14:tracePt t="144343" x="4902200" y="2366963"/>
          <p14:tracePt t="144370" x="4911725" y="2384425"/>
          <p14:tracePt t="144388" x="4929188" y="2401888"/>
          <p14:tracePt t="144410" x="4938713" y="2419350"/>
          <p14:tracePt t="144442" x="4956175" y="2438400"/>
          <p14:tracePt t="144451" x="4983163" y="2465388"/>
          <p14:tracePt t="144476" x="5000625" y="2473325"/>
          <p14:tracePt t="144508" x="5081588" y="2536825"/>
          <p14:tracePt t="144513" x="5143500" y="2562225"/>
          <p14:tracePt t="144543" x="5160963" y="2562225"/>
          <p14:tracePt t="144576" x="5259388" y="2598738"/>
          <p14:tracePt t="144595" x="5313363" y="2608263"/>
          <p14:tracePt t="144610" x="5340350" y="2616200"/>
          <p14:tracePt t="144642" x="5429250" y="2616200"/>
          <p14:tracePt t="144651" x="5473700" y="2616200"/>
          <p14:tracePt t="144677" x="5537200" y="2608263"/>
          <p14:tracePt t="144710" x="5616575" y="2571750"/>
          <p14:tracePt t="144714" x="5634038" y="2571750"/>
          <p14:tracePt t="144744" x="5643563" y="2562225"/>
          <p14:tracePt t="144775" x="5670550" y="2544763"/>
          <p14:tracePt t="144783" x="5705475" y="2482850"/>
          <p14:tracePt t="144811" x="5724525" y="2465388"/>
          <p14:tracePt t="144842" x="5741988" y="2384425"/>
          <p14:tracePt t="144861" x="5741988" y="2366963"/>
          <p14:tracePt t="144877" x="5741988" y="2357438"/>
          <p14:tracePt t="144910" x="5724525" y="2286000"/>
          <p14:tracePt t="144918" x="5715000" y="2286000"/>
          <p14:tracePt t="144944" x="5715000" y="2276475"/>
          <p14:tracePt t="145028" x="5705475" y="2276475"/>
          <p14:tracePt t="145095" x="5705475" y="2268538"/>
          <p14:tracePt t="145114" x="5697538" y="2268538"/>
          <p14:tracePt t="145161" x="5697538" y="2259013"/>
          <p14:tracePt t="145318" x="5688013" y="2259013"/>
          <p14:tracePt t="156579" x="5688013" y="2268538"/>
          <p14:tracePt t="156622" x="5670550" y="2276475"/>
          <p14:tracePt t="156713" x="5661025" y="2276475"/>
          <p14:tracePt t="156732" x="5634038" y="2268538"/>
          <p14:tracePt t="156746" x="5616575" y="2259013"/>
          <p14:tracePt t="156763" x="5554663" y="2205038"/>
          <p14:tracePt t="156785" x="5500688" y="2170113"/>
          <p14:tracePt t="156817" x="5438775" y="2133600"/>
          <p14:tracePt t="156825" x="5419725" y="2133600"/>
          <p14:tracePt t="156852" x="5357813" y="2133600"/>
          <p14:tracePt t="156886" x="5295900" y="2143125"/>
          <p14:tracePt t="156897" x="5268913" y="2160588"/>
          <p14:tracePt t="156919" x="5232400" y="2170113"/>
          <p14:tracePt t="156950" x="5187950" y="2214563"/>
          <p14:tracePt t="156953" x="5133975" y="2268538"/>
          <p14:tracePt t="156985" x="5054600" y="2374900"/>
          <p14:tracePt t="156997" x="5037138" y="2411413"/>
          <p14:tracePt t="157019" x="5018088" y="2490788"/>
          <p14:tracePt t="157051" x="5018088" y="2554288"/>
          <p14:tracePt t="157066" x="5010150" y="2616200"/>
          <p14:tracePt t="157086" x="5010150" y="2660650"/>
          <p14:tracePt t="157121" x="5045075" y="2822575"/>
          <p14:tracePt t="157126" x="5089525" y="2919413"/>
          <p14:tracePt t="157153" x="5116513" y="2965450"/>
          <p14:tracePt t="157185" x="5268913" y="3133725"/>
          <p14:tracePt t="157188" x="5446713" y="3276600"/>
          <p14:tracePt t="157220" x="5626100" y="3394075"/>
          <p14:tracePt t="157252" x="5840413" y="3500438"/>
          <p14:tracePt t="157263" x="5867400" y="3509963"/>
          <p14:tracePt t="157287" x="6027738" y="3554413"/>
          <p14:tracePt t="157318" x="6116638" y="3562350"/>
          <p14:tracePt t="157332" x="6215063" y="3554413"/>
          <p14:tracePt t="157356" x="6242050" y="3554413"/>
          <p14:tracePt t="157387" x="6330950" y="3517900"/>
          <p14:tracePt t="157419" x="6429375" y="3482975"/>
          <p14:tracePt t="157425" x="6491288" y="3446463"/>
          <p14:tracePt t="157454" x="6500813" y="3446463"/>
          <p14:tracePt t="157486" x="6562725" y="3330575"/>
          <p14:tracePt t="157490" x="6572250" y="3224213"/>
          <p14:tracePt t="157521" x="6572250" y="3000375"/>
          <p14:tracePt t="157553" x="6537325" y="2697163"/>
          <p14:tracePt t="157566" x="6518275" y="2625725"/>
          <p14:tracePt t="157588" x="6483350" y="2446338"/>
          <p14:tracePt t="157619" x="6429375" y="2268538"/>
          <p14:tracePt t="157628" x="6419850" y="2232025"/>
          <p14:tracePt t="157656" x="6375400" y="2116138"/>
          <p14:tracePt t="157689" x="6330950" y="2017713"/>
          <p14:tracePt t="157709" x="6286500" y="1946275"/>
          <p14:tracePt t="157722" x="6259513" y="1911350"/>
          <p14:tracePt t="157753" x="6170613" y="1785938"/>
          <p14:tracePt t="157773" x="6108700" y="1714500"/>
          <p14:tracePt t="157788" x="6081713" y="1697038"/>
          <p14:tracePt t="157819" x="5946775" y="1625600"/>
          <p14:tracePt t="157834" x="5875338" y="1608138"/>
          <p14:tracePt t="157856" x="5840413" y="1608138"/>
          <p14:tracePt t="157889" x="5697538" y="1608138"/>
          <p14:tracePt t="157897" x="5554663" y="1643063"/>
          <p14:tracePt t="157922" x="5510213" y="1670050"/>
          <p14:tracePt t="157954" x="5384800" y="1741488"/>
          <p14:tracePt t="157958" x="5303838" y="1803400"/>
          <p14:tracePt t="157990" x="5180013" y="1965325"/>
          <p14:tracePt t="158021" x="5027613" y="2197100"/>
          <p14:tracePt t="158039" x="4946650" y="2347913"/>
          <p14:tracePt t="158056" x="4911725" y="2401888"/>
          <p14:tracePt t="158088" x="4830763" y="2571750"/>
          <p14:tracePt t="158102" x="4768850" y="2705100"/>
          <p14:tracePt t="158123" x="4751388" y="2724150"/>
          <p14:tracePt t="158157" x="4732338" y="2813050"/>
          <p14:tracePt t="158162" x="4732338" y="2840038"/>
          <p14:tracePt t="158190" x="4732338" y="2867025"/>
          <p14:tracePt t="158222" x="4741863" y="2973388"/>
          <p14:tracePt t="158226" x="4776788" y="3062288"/>
          <p14:tracePt t="158258" x="4884738" y="3232150"/>
          <p14:tracePt t="158290" x="5027613" y="3348038"/>
          <p14:tracePt t="158306" x="5126038" y="3411538"/>
          <p14:tracePt t="158324" x="5180013" y="3446463"/>
          <p14:tracePt t="158357" x="5384800" y="3544888"/>
          <p14:tracePt t="158370" x="5545138" y="3608388"/>
          <p14:tracePt t="158391" x="5626100" y="3633788"/>
          <p14:tracePt t="158422" x="5884863" y="3697288"/>
          <p14:tracePt t="158432" x="6062663" y="3751263"/>
          <p14:tracePt t="158443" x="6143625" y="3768725"/>
          <p14:tracePt t="158471" x="6180138" y="3786188"/>
          <p14:tracePt t="158483" x="6259513" y="3795713"/>
          <p14:tracePt t="158496" x="6276975" y="3803650"/>
          <p14:tracePt t="158524" x="6330950" y="3803650"/>
          <p14:tracePt t="158556" x="6429375" y="3822700"/>
          <p14:tracePt t="158560" x="6483350" y="3822700"/>
          <p14:tracePt t="158574" x="6500813" y="3822700"/>
          <p14:tracePt t="158591" x="6562725" y="3803650"/>
          <p14:tracePt t="158608" x="6581775" y="3795713"/>
          <p14:tracePt t="158625" x="6626225" y="3768725"/>
          <p14:tracePt t="158642" x="6643688" y="3751263"/>
          <p14:tracePt t="158658" x="6715125" y="3660775"/>
          <p14:tracePt t="158675" x="6732588" y="3633788"/>
          <p14:tracePt t="158692" x="6751638" y="3598863"/>
          <p14:tracePt t="158708" x="6804025" y="3509963"/>
          <p14:tracePt t="158726" x="6840538" y="3419475"/>
          <p14:tracePt t="158742" x="6848475" y="3367088"/>
          <p14:tracePt t="158759" x="6884988" y="3276600"/>
          <p14:tracePt t="158776" x="6894513" y="3224213"/>
          <p14:tracePt t="158793" x="6902450" y="3108325"/>
          <p14:tracePt t="158809" x="6902450" y="3062288"/>
          <p14:tracePt t="158826" x="6902450" y="2894013"/>
          <p14:tracePt t="158842" x="6902450" y="2847975"/>
          <p14:tracePt t="158859" x="6902450" y="2714625"/>
          <p14:tracePt t="158876" x="6894513" y="2679700"/>
          <p14:tracePt t="158892" x="6884988" y="2598738"/>
          <p14:tracePt t="158909" x="6875463" y="2571750"/>
          <p14:tracePt t="158926" x="6867525" y="2536825"/>
          <p14:tracePt t="158950" x="6840538" y="2490788"/>
          <p14:tracePt t="158961" x="6840538" y="2473325"/>
          <p14:tracePt t="158980" x="6804025" y="2419350"/>
          <p14:tracePt t="159013" x="6769100" y="2366963"/>
          <p14:tracePt t="159041" x="6751638" y="2347913"/>
          <p14:tracePt t="159060" x="6742113" y="2339975"/>
          <p14:tracePt t="159071" x="6732588" y="2330450"/>
          <p14:tracePt t="159090" x="6715125" y="2303463"/>
          <p14:tracePt t="159108" x="6705600" y="2303463"/>
          <p14:tracePt t="159120" x="6705600" y="2295525"/>
          <p14:tracePt t="187018" x="6697663" y="2286000"/>
          <p14:tracePt t="187039" x="6697663" y="2276475"/>
          <p14:tracePt t="187128" x="6697663" y="2259013"/>
          <p14:tracePt t="187148" x="6688138" y="2232025"/>
          <p14:tracePt t="187158" x="6688138" y="2197100"/>
          <p14:tracePt t="187178" x="6670675" y="2160588"/>
          <p14:tracePt t="187189" x="6653213" y="2116138"/>
          <p14:tracePt t="187209" x="6626225" y="2062163"/>
          <p14:tracePt t="187223" x="6608763" y="2036763"/>
          <p14:tracePt t="187241" x="6554788" y="1965325"/>
          <p14:tracePt t="187252" x="6491288" y="1919288"/>
          <p14:tracePt t="187273" x="6429375" y="1839913"/>
          <p14:tracePt t="187291" x="6357938" y="1768475"/>
          <p14:tracePt t="187302" x="6340475" y="1758950"/>
          <p14:tracePt t="187322" x="6313488" y="1741488"/>
          <p14:tracePt t="187333" x="6276975" y="1731963"/>
          <p14:tracePt t="187353" x="6180138" y="1731963"/>
          <p14:tracePt t="187365" x="6126163" y="1751013"/>
          <p14:tracePt t="187384" x="6054725" y="1795463"/>
          <p14:tracePt t="187396" x="6045200" y="1795463"/>
          <p14:tracePt t="187418" x="6018213" y="1822450"/>
          <p14:tracePt t="187428" x="6000750" y="1839913"/>
          <p14:tracePt t="187449" x="5902325" y="1973263"/>
          <p14:tracePt t="187459" x="5884863" y="2017713"/>
          <p14:tracePt t="187479" x="5795963" y="2205038"/>
          <p14:tracePt t="187491" x="5768975" y="2268538"/>
          <p14:tracePt t="187509" x="5688013" y="2455863"/>
          <p14:tracePt t="187524" x="5661025" y="2536825"/>
          <p14:tracePt t="187541" x="5634038" y="2643188"/>
          <p14:tracePt t="187558" x="5626100" y="2660650"/>
          <p14:tracePt t="187574" x="5599113" y="2751138"/>
          <p14:tracePt t="187591" x="5589588" y="2813050"/>
          <p14:tracePt t="187609" x="5589588" y="2847975"/>
          <p14:tracePt t="187624" x="5589588" y="2965450"/>
          <p14:tracePt t="187641" x="5599113" y="3009900"/>
          <p14:tracePt t="187658" x="5634038" y="3170238"/>
          <p14:tracePt t="187674" x="5653088" y="3224213"/>
          <p14:tracePt t="187691" x="5697538" y="3348038"/>
          <p14:tracePt t="187709" x="5697538" y="3375025"/>
          <p14:tracePt t="187725" x="5759450" y="3482975"/>
          <p14:tracePt t="187741" x="5786438" y="3536950"/>
          <p14:tracePt t="187759" x="5867400" y="3625850"/>
          <p14:tracePt t="187775" x="5911850" y="3660775"/>
          <p14:tracePt t="187792" x="6010275" y="3741738"/>
          <p14:tracePt t="187809" x="6037263" y="3759200"/>
          <p14:tracePt t="187825" x="6126163" y="3822700"/>
          <p14:tracePt t="187842" x="6161088" y="3830638"/>
          <p14:tracePt t="187859" x="6251575" y="3884613"/>
          <p14:tracePt t="187875" x="6276975" y="3894138"/>
          <p14:tracePt t="187892" x="6340475" y="3911600"/>
          <p14:tracePt t="187909" x="6367463" y="3919538"/>
          <p14:tracePt t="187925" x="6429375" y="3919538"/>
          <p14:tracePt t="187942" x="6456363" y="3919538"/>
          <p14:tracePt t="187959" x="6518275" y="3911600"/>
          <p14:tracePt t="187975" x="6545263" y="3902075"/>
          <p14:tracePt t="187992" x="6599238" y="3867150"/>
          <p14:tracePt t="188009" x="6608763" y="3848100"/>
          <p14:tracePt t="188010" x="6626225" y="3822700"/>
          <p14:tracePt t="188029" x="6643688" y="3768725"/>
          <p14:tracePt t="188042" x="6653213" y="3751263"/>
          <p14:tracePt t="188061" x="6643688" y="3660775"/>
          <p14:tracePt t="188076" x="6626225" y="3625850"/>
          <p14:tracePt t="188092" x="6616700" y="3598863"/>
          <p14:tracePt t="188109" x="6572250" y="3536950"/>
          <p14:tracePt t="188127" x="6554788" y="3509963"/>
          <p14:tracePt t="188143" x="6518275" y="3465513"/>
          <p14:tracePt t="188159" x="6510338" y="3455988"/>
          <p14:tracePt t="188176" x="6465888" y="3411538"/>
          <p14:tracePt t="188193" x="6419850" y="3367088"/>
          <p14:tracePt t="188210" x="6375400" y="3340100"/>
          <p14:tracePt t="188226" x="6313488" y="3295650"/>
          <p14:tracePt t="188243" x="6286500" y="3276600"/>
          <p14:tracePt t="188260" x="6242050" y="3259138"/>
          <p14:tracePt t="188277" x="6224588" y="3241675"/>
          <p14:tracePt t="188293" x="6126163" y="3205163"/>
          <p14:tracePt t="188313" x="6037263" y="3179763"/>
          <p14:tracePt t="188327" x="6010275" y="3179763"/>
          <p14:tracePt t="188344" x="5946775" y="3170238"/>
          <p14:tracePt t="188360" x="5919788" y="3170238"/>
          <p14:tracePt t="188377" x="5830888" y="3187700"/>
          <p14:tracePt t="188393" x="5803900" y="3197225"/>
          <p14:tracePt t="188411" x="5741988" y="3224213"/>
          <p14:tracePt t="188427" x="5715000" y="3241675"/>
          <p14:tracePt t="188444" x="5634038" y="3276600"/>
          <p14:tracePt t="188461" x="5589588" y="3303588"/>
          <p14:tracePt t="188477" x="5527675" y="3348038"/>
          <p14:tracePt t="188494" x="5500688" y="3375025"/>
          <p14:tracePt t="188511" x="5446713" y="3419475"/>
          <p14:tracePt t="188527" x="5429250" y="3438525"/>
          <p14:tracePt t="188544" x="5357813" y="3517900"/>
          <p14:tracePt t="188570" x="5348288" y="3544888"/>
          <p14:tracePt t="188581" x="5322888" y="3571875"/>
          <p14:tracePt t="188595" x="5313363" y="3589338"/>
          <p14:tracePt t="188611" x="5286375" y="3633788"/>
          <p14:tracePt t="188628" x="5259388" y="3705225"/>
          <p14:tracePt t="188644" x="5241925" y="3741738"/>
          <p14:tracePt t="188661" x="5214938" y="3803650"/>
          <p14:tracePt t="188679" x="5205413" y="3822700"/>
          <p14:tracePt t="188695" x="5187950" y="3894138"/>
          <p14:tracePt t="188711" x="5187950" y="3911600"/>
          <p14:tracePt t="188729" x="5187950" y="3946525"/>
          <p14:tracePt t="188745" x="5187950" y="3956050"/>
          <p14:tracePt t="188762" x="5187950" y="3973513"/>
          <p14:tracePt t="188779" x="5187950" y="3990975"/>
          <p14:tracePt t="188795" x="5187950" y="4010025"/>
          <p14:tracePt t="188812" x="5187950" y="4037013"/>
          <p14:tracePt t="188840" x="5187950" y="4044950"/>
          <p14:tracePt t="189082" x="5180013" y="4044950"/>
          <p14:tracePt t="189109" x="5170488" y="4044950"/>
          <p14:tracePt t="189129" x="5143500" y="4037013"/>
          <p14:tracePt t="189139" x="5126038" y="4037013"/>
          <p14:tracePt t="189159" x="5089525" y="4017963"/>
          <p14:tracePt t="189170" x="5062538" y="4010025"/>
          <p14:tracePt t="189190" x="5018088" y="3973513"/>
          <p14:tracePt t="189202" x="5000625" y="3956050"/>
          <p14:tracePt t="189220" x="4991100" y="3956050"/>
          <p14:tracePt t="189240" x="4983163" y="3946525"/>
          <p14:tracePt t="189299" x="4991100" y="3938588"/>
          <p14:tracePt t="189316" x="5045075" y="3911600"/>
          <p14:tracePt t="189330" x="5072063" y="3884613"/>
          <p14:tracePt t="189355" x="5108575" y="3840163"/>
          <p14:tracePt t="189367" x="5143500" y="3795713"/>
          <p14:tracePt t="189381" x="5153025" y="3776663"/>
          <p14:tracePt t="189392" x="5170488" y="3751263"/>
          <p14:tracePt t="189411" x="5205413" y="3697288"/>
          <p14:tracePt t="189421" x="5224463" y="3670300"/>
          <p14:tracePt t="189442" x="5268913" y="3616325"/>
          <p14:tracePt t="189454" x="5276850" y="3589338"/>
          <p14:tracePt t="189474" x="5303838" y="3517900"/>
          <p14:tracePt t="189486" x="5322888" y="3473450"/>
          <p14:tracePt t="189505" x="5340350" y="3411538"/>
          <p14:tracePt t="189517" x="5348288" y="3394075"/>
          <p14:tracePt t="189537" x="5348288" y="3330575"/>
          <p14:tracePt t="189549" x="5357813" y="3295650"/>
          <p14:tracePt t="189569" x="5357813" y="3143250"/>
          <p14:tracePt t="189582" x="5357813" y="3089275"/>
          <p14:tracePt t="189600" x="5357813" y="3071813"/>
          <p14:tracePt t="189631" x="5357813" y="3062288"/>
          <p14:tracePt t="189642" x="5357813" y="3036888"/>
          <p14:tracePt t="189661" x="5357813" y="2973388"/>
          <p14:tracePt t="189680" x="5357813" y="2874963"/>
          <p14:tracePt t="189694" x="5357813" y="2847975"/>
          <p14:tracePt t="189707" x="5357813" y="2813050"/>
          <p14:tracePt t="189725" x="5357813" y="2741613"/>
          <p14:tracePt t="189737" x="5357813" y="2724150"/>
          <p14:tracePt t="189757" x="5348288" y="2660650"/>
          <p14:tracePt t="189769" x="5348288" y="2633663"/>
          <p14:tracePt t="189789" x="5348288" y="2608263"/>
          <p14:tracePt t="189899" x="5340350" y="2616200"/>
          <p14:tracePt t="189911" x="5330825" y="2625725"/>
          <p14:tracePt t="189930" x="5313363" y="2679700"/>
          <p14:tracePt t="189942" x="5303838" y="2687638"/>
          <p14:tracePt t="189975" x="5295900" y="2687638"/>
          <p14:tracePt t="190020" x="5295900" y="2679700"/>
          <p14:tracePt t="190040" x="5286375" y="2652713"/>
          <p14:tracePt t="190052" x="5276850" y="2633663"/>
          <p14:tracePt t="190070" x="5251450" y="2608263"/>
          <p14:tracePt t="190083" x="5224463" y="2589213"/>
          <p14:tracePt t="190102" x="5133975" y="2571750"/>
          <p14:tracePt t="190120" x="5010150" y="2544763"/>
          <p14:tracePt t="190147" x="4991100" y="2544763"/>
          <p14:tracePt t="190167" x="4911725" y="2544763"/>
          <p14:tracePt t="190180" x="4875213" y="2562225"/>
          <p14:tracePt t="190197" x="4830763" y="2589213"/>
          <p14:tracePt t="190272" x="4857750" y="2598738"/>
          <p14:tracePt t="190292" x="4965700" y="2643188"/>
          <p14:tracePt t="190303" x="5010150" y="2652713"/>
          <p14:tracePt t="190323" x="5018088" y="2652713"/>
          <p14:tracePt t="190389" x="5018088" y="2660650"/>
          <p14:tracePt t="190401" x="5010150" y="2687638"/>
          <p14:tracePt t="190420" x="4946650" y="2803525"/>
          <p14:tracePt t="190432" x="4929188" y="2857500"/>
          <p14:tracePt t="190451" x="4894263" y="2955925"/>
          <p14:tracePt t="190463" x="4894263" y="2990850"/>
          <p14:tracePt t="190482" x="4894263" y="3036888"/>
          <p14:tracePt t="190494" x="4894263" y="3071813"/>
          <p14:tracePt t="190513" x="4902200" y="3133725"/>
          <p14:tracePt t="190540" x="4919663" y="3170238"/>
          <p14:tracePt t="190560" x="4919663" y="3187700"/>
          <p14:tracePt t="190572" x="4929188" y="3214688"/>
          <p14:tracePt t="190593" x="4946650" y="3268663"/>
          <p14:tracePt t="190604" x="4946650" y="3286125"/>
          <p14:tracePt t="190624" x="4965700" y="3340100"/>
          <p14:tracePt t="190781" x="4965700" y="3330575"/>
          <p14:tracePt t="190792" x="4965700" y="3322638"/>
          <p14:tracePt t="190810" x="4965700" y="3276600"/>
          <p14:tracePt t="190823" x="4965700" y="3259138"/>
          <p14:tracePt t="190842" x="4965700" y="3224213"/>
          <p14:tracePt t="190855" x="4965700" y="3197225"/>
          <p14:tracePt t="190873" x="4965700" y="3133725"/>
          <p14:tracePt t="190885" x="4965700" y="3116263"/>
          <p14:tracePt t="190904" x="4973638" y="3054350"/>
          <p14:tracePt t="190920" x="4973638" y="3009900"/>
          <p14:tracePt t="190944" x="4973638" y="2982913"/>
          <p14:tracePt t="190956" x="4973638" y="2955925"/>
          <p14:tracePt t="190969" x="4973638" y="2938463"/>
          <p14:tracePt t="190986" x="4973638" y="2928938"/>
          <p14:tracePt t="191002" x="4965700" y="2901950"/>
          <p14:tracePt t="191020" x="4956175" y="2874963"/>
          <p14:tracePt t="191036" x="4946650" y="2813050"/>
          <p14:tracePt t="191053" x="4946650" y="2786063"/>
          <p14:tracePt t="191220" x="5018088" y="2768600"/>
          <p14:tracePt t="191230" x="5072063" y="2759075"/>
          <p14:tracePt t="191251" x="5205413" y="2724150"/>
          <p14:tracePt t="191268" x="5384800" y="2679700"/>
          <p14:tracePt t="191280" x="5446713" y="2660650"/>
          <p14:tracePt t="191300" x="5572125" y="2625725"/>
          <p14:tracePt t="191312" x="5661025" y="2608263"/>
          <p14:tracePt t="191332" x="5840413" y="2544763"/>
          <p14:tracePt t="191343" x="5857875" y="2536825"/>
          <p14:tracePt t="191362" x="5973763" y="2490788"/>
          <p14:tracePt t="191374" x="6018213" y="2473325"/>
          <p14:tracePt t="191393" x="6108700" y="2428875"/>
          <p14:tracePt t="191405" x="6134100" y="2401888"/>
          <p14:tracePt t="191423" x="6170613" y="2374900"/>
          <p14:tracePt t="191437" x="6180138" y="2366963"/>
          <p14:tracePt t="191455" x="6205538" y="2322513"/>
          <p14:tracePt t="191483" x="6232525" y="2286000"/>
          <p14:tracePt t="191503" x="6232525" y="2241550"/>
          <p14:tracePt t="191515" x="6232525" y="2205038"/>
          <p14:tracePt t="191534" x="6232525" y="2125663"/>
          <p14:tracePt t="191546" x="6215063" y="2081213"/>
          <p14:tracePt t="191564" x="6188075" y="1990725"/>
          <p14:tracePt t="191577" x="6170613" y="1946275"/>
          <p14:tracePt t="191596" x="6153150" y="1874838"/>
          <p14:tracePt t="191608" x="6134100" y="1857375"/>
          <p14:tracePt t="191627" x="6126163" y="1847850"/>
          <p14:tracePt t="191640" x="6099175" y="1830388"/>
          <p14:tracePt t="191660" x="6045200" y="1822450"/>
          <p14:tracePt t="191672" x="5991225" y="1812925"/>
          <p14:tracePt t="191690" x="5902325" y="1785938"/>
          <p14:tracePt t="191710" x="5768975" y="1776413"/>
          <p14:tracePt t="191736" x="5688013" y="1776413"/>
          <p14:tracePt t="191755" x="5527675" y="1803400"/>
          <p14:tracePt t="191767" x="5456238" y="1822450"/>
          <p14:tracePt t="191786" x="5340350" y="1847850"/>
          <p14:tracePt t="191798" x="5286375" y="1866900"/>
          <p14:tracePt t="191817" x="5180013" y="1919288"/>
          <p14:tracePt t="191830" x="5126038" y="1938338"/>
          <p14:tracePt t="191850" x="4991100" y="1990725"/>
          <p14:tracePt t="191860" x="4938713" y="2017713"/>
          <p14:tracePt t="191880" x="4848225" y="2081213"/>
          <p14:tracePt t="191893" x="4830763" y="2089150"/>
          <p14:tracePt t="191910" x="4759325" y="2152650"/>
          <p14:tracePt t="191923" x="4741863" y="2179638"/>
          <p14:tracePt t="191942" x="4652963" y="2286000"/>
          <p14:tracePt t="191956" x="4633913" y="2322513"/>
          <p14:tracePt t="191973" x="4589463" y="2438400"/>
          <p14:tracePt t="191992" x="4554538" y="2527300"/>
          <p14:tracePt t="192006" x="4554538" y="2554288"/>
          <p14:tracePt t="192023" x="4545013" y="2571750"/>
          <p14:tracePt t="192040" x="4537075" y="2616200"/>
          <p14:tracePt t="192056" x="4537075" y="2679700"/>
          <p14:tracePt t="192073" x="4562475" y="2822575"/>
          <p14:tracePt t="192090" x="4581525" y="2901950"/>
          <p14:tracePt t="192106" x="4633913" y="3062288"/>
          <p14:tracePt t="192123" x="4660900" y="3108325"/>
          <p14:tracePt t="192140" x="4732338" y="3205163"/>
          <p14:tracePt t="192157" x="4822825" y="3313113"/>
          <p14:tracePt t="192173" x="4840288" y="3348038"/>
          <p14:tracePt t="192190" x="4884738" y="3394075"/>
          <p14:tracePt t="192207" x="4911725" y="3411538"/>
          <p14:tracePt t="192223" x="5108575" y="3589338"/>
          <p14:tracePt t="192240" x="5295900" y="3732213"/>
          <p14:tracePt t="192257" x="5367338" y="3768725"/>
          <p14:tracePt t="192273" x="5483225" y="3830638"/>
          <p14:tracePt t="192291" x="5510213" y="3857625"/>
          <p14:tracePt t="192307" x="5599113" y="3894138"/>
          <p14:tracePt t="192324" x="5608638" y="3902075"/>
          <p14:tracePt t="192340" x="5670550" y="3919538"/>
          <p14:tracePt t="192357" x="5697538" y="3919538"/>
          <p14:tracePt t="192374" x="5759450" y="3929063"/>
          <p14:tracePt t="192391" x="5768975" y="3929063"/>
          <p14:tracePt t="192407" x="5795963" y="3929063"/>
          <p14:tracePt t="192424" x="5813425" y="3929063"/>
          <p14:tracePt t="192447" x="5840413" y="3875088"/>
          <p14:tracePt t="192461" x="5848350" y="3848100"/>
          <p14:tracePt t="192478" x="5848350" y="3776663"/>
          <p14:tracePt t="192491" x="5848350" y="3724275"/>
          <p14:tracePt t="192511" x="5848350" y="3652838"/>
          <p14:tracePt t="192537" x="5830888" y="3589338"/>
          <p14:tracePt t="192556" x="5795963" y="3482975"/>
          <p14:tracePt t="192568" x="5768975" y="3446463"/>
          <p14:tracePt t="192588" x="5715000" y="3367088"/>
          <p14:tracePt t="192614" x="5670550" y="3295650"/>
          <p14:tracePt t="192635" x="5653088" y="3286125"/>
          <p14:tracePt t="192646" x="5653088" y="3268663"/>
          <p14:tracePt t="192665" x="5616575" y="3232150"/>
          <p14:tracePt t="271550" x="5616575" y="3251200"/>
          <p14:tracePt t="271563" x="5616575" y="3268663"/>
          <p14:tracePt t="271580" x="5616575" y="3295650"/>
          <p14:tracePt t="271614" x="5616575" y="3313113"/>
          <p14:tracePt t="271646" x="5626100" y="3340100"/>
          <p14:tracePt t="271661" x="5634038" y="3367088"/>
          <p14:tracePt t="271689" x="5634038" y="3384550"/>
          <p14:tracePt t="271713" x="5653088" y="3429000"/>
          <p14:tracePt t="271746" x="5653088" y="3446463"/>
          <p14:tracePt t="271771" x="5653088" y="3455988"/>
          <p14:tracePt t="271796" x="5661025" y="3455988"/>
          <p14:tracePt t="271940" x="5661025" y="3438525"/>
          <p14:tracePt t="271959" x="5661025" y="3411538"/>
          <p14:tracePt t="271972" x="5661025" y="3402013"/>
          <p14:tracePt t="271990" x="5661025" y="3394075"/>
          <p14:tracePt t="272055" x="5653088" y="3384550"/>
          <p14:tracePt t="272066" x="5643563" y="3375025"/>
          <p14:tracePt t="272085" x="5634038" y="3330575"/>
          <p14:tracePt t="272114" x="5616575" y="3322638"/>
          <p14:tracePt t="272146" x="5572125" y="3232150"/>
          <p14:tracePt t="272148" x="5537200" y="3152775"/>
          <p14:tracePt t="272208" x="5518150" y="3143250"/>
          <p14:tracePt t="272227" x="5518150" y="3133725"/>
          <p14:tracePt t="272272" x="5500688" y="3143250"/>
          <p14:tracePt t="272284" x="5483225" y="3170238"/>
          <p14:tracePt t="272304" x="5465763" y="3197225"/>
          <p14:tracePt t="272317" x="5446713" y="3205163"/>
          <p14:tracePt t="272348" x="5429250" y="3241675"/>
          <p14:tracePt t="272367" x="5402263" y="3286125"/>
          <p14:tracePt t="272382" x="5384800" y="3322638"/>
          <p14:tracePt t="272414" x="5357813" y="3411538"/>
          <p14:tracePt t="272429" x="5340350" y="3482975"/>
          <p14:tracePt t="272449" x="5330825" y="3571875"/>
          <p14:tracePt t="272481" x="5330825" y="3589338"/>
          <p14:tracePt t="272486" x="5330825" y="3670300"/>
          <p14:tracePt t="272515" x="5340350" y="3724275"/>
          <p14:tracePt t="272547" x="5357813" y="3803650"/>
          <p14:tracePt t="272554" x="5357813" y="3830638"/>
          <p14:tracePt t="272584" x="5375275" y="3902075"/>
          <p14:tracePt t="272616" x="5419725" y="4037013"/>
          <p14:tracePt t="272647" x="5446713" y="4108450"/>
          <p14:tracePt t="272666" x="5456238" y="4143375"/>
          <p14:tracePt t="272684" x="5465763" y="4152900"/>
          <p14:tracePt t="272716" x="5500688" y="4214813"/>
          <p14:tracePt t="272748" x="5537200" y="4276725"/>
          <p14:tracePt t="272774" x="5554663" y="4286250"/>
          <p14:tracePt t="272791" x="5554663" y="4295775"/>
          <p14:tracePt t="272836" x="5562600" y="4303713"/>
          <p14:tracePt t="272854" x="5589588" y="4322763"/>
          <p14:tracePt t="272884" x="5608638" y="4330700"/>
          <p14:tracePt t="272917" x="5626100" y="4340225"/>
          <p14:tracePt t="273057" x="5608638" y="4340225"/>
          <p14:tracePt t="273075" x="5554663" y="4322763"/>
          <p14:tracePt t="273087" x="5537200" y="4313238"/>
          <p14:tracePt t="273118" x="5473700" y="4295775"/>
          <p14:tracePt t="273151" x="5394325" y="4295775"/>
          <p14:tracePt t="273169" x="5340350" y="4295775"/>
          <p14:tracePt t="273207" x="5268913" y="4295775"/>
          <p14:tracePt t="273218" x="5232400" y="4295775"/>
          <p14:tracePt t="273249" x="5153025" y="4276725"/>
          <p14:tracePt t="273275" x="5126038" y="4268788"/>
          <p14:tracePt t="273294" x="5099050" y="4251325"/>
          <p14:tracePt t="273328" x="5054600" y="4205288"/>
          <p14:tracePt t="273352" x="5037138" y="4187825"/>
          <p14:tracePt t="273383" x="5000625" y="4116388"/>
          <p14:tracePt t="273391" x="4983163" y="4062413"/>
          <p14:tracePt t="273418" x="4983163" y="4054475"/>
          <p14:tracePt t="273450" x="4973638" y="4000500"/>
          <p14:tracePt t="273467" x="4973638" y="3956050"/>
          <p14:tracePt t="273496" x="4973638" y="3938588"/>
          <p14:tracePt t="273519" x="4973638" y="3848100"/>
          <p14:tracePt t="273551" x="4983163" y="3786188"/>
          <p14:tracePt t="273560" x="4983163" y="3759200"/>
          <p14:tracePt t="273606" x="4983163" y="3751263"/>
          <p14:tracePt t="273624" x="4983163" y="3741738"/>
          <p14:tracePt t="273654" x="4911725" y="3705225"/>
          <p14:tracePt t="273686" x="4867275" y="3687763"/>
          <p14:tracePt t="273718" x="4830763" y="3660775"/>
          <p14:tracePt t="273736" x="4786313" y="3589338"/>
          <p14:tracePt t="273753" x="4768850" y="3571875"/>
          <p14:tracePt t="273785" x="4751388" y="3527425"/>
          <p14:tracePt t="273794" x="4751388" y="3509963"/>
          <p14:tracePt t="273820" x="4751388" y="3500438"/>
          <p14:tracePt t="273852" x="4741863" y="3446463"/>
          <p14:tracePt t="273862" x="4741863" y="3429000"/>
          <p14:tracePt t="273887" x="4732338" y="3419475"/>
          <p14:tracePt t="273919" x="4732338" y="3384550"/>
          <p14:tracePt t="273941" x="4732338" y="3367088"/>
          <p14:tracePt t="273954" x="4732338" y="3357563"/>
          <p14:tracePt t="273986" x="4732338" y="3340100"/>
          <p14:tracePt t="273999" x="4732338" y="3330575"/>
          <p14:tracePt t="274020" x="4724400" y="3303588"/>
          <p14:tracePt t="274052" x="4705350" y="3224213"/>
          <p14:tracePt t="274078" x="4705350" y="3205163"/>
          <p14:tracePt t="274097" x="4705350" y="3143250"/>
          <p14:tracePt t="274121" x="4697413" y="3116263"/>
          <p14:tracePt t="274154" x="4697413" y="3054350"/>
          <p14:tracePt t="274159" x="4697413" y="2990850"/>
          <p14:tracePt t="274188" x="4697413" y="2982913"/>
          <p14:tracePt t="274220" x="4697413" y="2938463"/>
          <p14:tracePt t="274224" x="4705350" y="2901950"/>
          <p14:tracePt t="274255" x="4714875" y="2894013"/>
          <p14:tracePt t="274288" x="4724400" y="2874963"/>
          <p14:tracePt t="274299" x="4751388" y="2867025"/>
          <p14:tracePt t="274322" x="4813300" y="2830513"/>
          <p14:tracePt t="274355" x="4919663" y="2795588"/>
          <p14:tracePt t="274362" x="4929188" y="2786063"/>
          <p14:tracePt t="274388" x="4965700" y="2759075"/>
          <p14:tracePt t="274420" x="5054600" y="2705100"/>
          <p14:tracePt t="274425" x="5089525" y="2679700"/>
          <p14:tracePt t="274456" x="5268913" y="2608263"/>
          <p14:tracePt t="274487" x="5348288" y="2571750"/>
          <p14:tracePt t="274490" x="5394325" y="2562225"/>
          <p14:tracePt t="274522" x="5491163" y="2527300"/>
          <p14:tracePt t="274539" x="5562600" y="2509838"/>
          <p14:tracePt t="274556" x="5626100" y="2500313"/>
          <p14:tracePt t="274587" x="5715000" y="2465388"/>
          <p14:tracePt t="274600" x="5732463" y="2446338"/>
          <p14:tracePt t="274623" x="5751513" y="2438400"/>
          <p14:tracePt t="274656" x="5830888" y="2428875"/>
          <p14:tracePt t="274665" x="5894388" y="2411413"/>
          <p14:tracePt t="274689" x="5919788" y="2411413"/>
          <p14:tracePt t="274721" x="5973763" y="2393950"/>
          <p14:tracePt t="274726" x="6010275" y="2374900"/>
          <p14:tracePt t="274756" x="6027738" y="2374900"/>
          <p14:tracePt t="274788" x="6108700" y="2366963"/>
          <p14:tracePt t="274792" x="6126163" y="2357438"/>
          <p14:tracePt t="274823" x="6116638" y="2357438"/>
          <p14:tracePt t="274847" x="6108700" y="2357438"/>
          <p14:tracePt t="274875" x="6072188" y="2374900"/>
          <p14:tracePt t="274890" x="6062663" y="2374900"/>
          <p14:tracePt t="274925" x="6054725" y="2384425"/>
          <p14:tracePt t="274957" x="6010275" y="2401888"/>
          <p14:tracePt t="274960" x="5983288" y="2419350"/>
          <p14:tracePt t="274990" x="5929313" y="2446338"/>
          <p14:tracePt t="275022" x="5894388" y="2455863"/>
          <p14:tracePt t="275025" x="5884863" y="2465388"/>
          <p14:tracePt t="275057" x="5875338" y="2465388"/>
          <p14:tracePt t="275083" x="5875338" y="2473325"/>
          <p14:tracePt t="275101" x="5867400" y="2473325"/>
          <p14:tracePt t="275198" x="5867400" y="2482850"/>
          <p14:tracePt t="275257" x="5867400" y="2490788"/>
          <p14:tracePt t="275306" x="5867400" y="2500313"/>
          <p14:tracePt t="275373" x="5857875" y="2509838"/>
          <p14:tracePt t="275418" x="5857875" y="2527300"/>
          <p14:tracePt t="275733" x="5848350" y="2536825"/>
          <p14:tracePt t="275743" x="5830888" y="2544763"/>
          <p14:tracePt t="275762" x="5813425" y="2544763"/>
          <p14:tracePt t="275775" x="5803900" y="2544763"/>
          <p14:tracePt t="275793" x="5786438" y="2562225"/>
          <p14:tracePt t="275812" x="5759450" y="2581275"/>
          <p14:tracePt t="275824" x="5741988" y="2608263"/>
          <p14:tracePt t="275844" x="5670550" y="2660650"/>
          <p14:tracePt t="275856" x="5626100" y="2697163"/>
          <p14:tracePt t="275876" x="5537200" y="2776538"/>
          <p14:tracePt t="275887" x="5510213" y="2803525"/>
          <p14:tracePt t="275905" x="5419725" y="2894013"/>
          <p14:tracePt t="275916" x="5375275" y="2946400"/>
          <p14:tracePt t="275935" x="5241925" y="3089275"/>
          <p14:tracePt t="275946" x="5197475" y="3160713"/>
          <p14:tracePt t="275967" x="5072063" y="3303588"/>
          <p14:tracePt t="275985" x="4938713" y="3465513"/>
          <p14:tracePt t="275997" x="4894263" y="3527425"/>
          <p14:tracePt t="276017" x="4786313" y="3687763"/>
          <p14:tracePt t="276029" x="4724400" y="3751263"/>
          <p14:tracePt t="276047" x="4652963" y="3875088"/>
          <p14:tracePt t="276061" x="4633913" y="3911600"/>
          <p14:tracePt t="276078" x="4581525" y="4027488"/>
          <p14:tracePt t="276095" x="4572000" y="4054475"/>
          <p14:tracePt t="276111" x="4510088" y="4205288"/>
          <p14:tracePt t="276128" x="4491038" y="4268788"/>
          <p14:tracePt t="276145" x="4438650" y="4419600"/>
          <p14:tracePt t="276161" x="4411663" y="4473575"/>
          <p14:tracePt t="276178" x="4367213" y="4572000"/>
          <p14:tracePt t="276195" x="4367213" y="4598988"/>
          <p14:tracePt t="276216" x="4340225" y="4652963"/>
          <p14:tracePt t="276228" x="4330700" y="4670425"/>
          <p14:tracePt t="276245" x="4303713" y="4759325"/>
          <p14:tracePt t="276262" x="4295775" y="4803775"/>
          <p14:tracePt t="276279" x="4251325" y="4911725"/>
          <p14:tracePt t="276297" x="4197350" y="5000625"/>
          <p14:tracePt t="276312" x="4187825" y="5010150"/>
          <p14:tracePt t="276329" x="4133850" y="5108575"/>
          <p14:tracePt t="276346" x="4108450" y="5143500"/>
          <p14:tracePt t="276362" x="4044950" y="5224463"/>
          <p14:tracePt t="276380" x="3990975" y="5313363"/>
          <p14:tracePt t="276406" x="3956050" y="5357813"/>
          <p14:tracePt t="276447" x="3938588" y="5375275"/>
          <p14:tracePt t="276459" x="3929063" y="5394325"/>
          <p14:tracePt t="276472" x="3911600" y="5411788"/>
          <p14:tracePt t="276497" x="3875088" y="5446713"/>
          <p14:tracePt t="276516" x="3830638" y="5473700"/>
          <p14:tracePt t="276536" x="3813175" y="5491163"/>
          <p14:tracePt t="276549" x="3795713" y="5500688"/>
          <p14:tracePt t="276561" x="3786188" y="5510213"/>
          <p14:tracePt t="276580" x="3732213" y="5537200"/>
          <p14:tracePt t="276592" x="3724275" y="5537200"/>
          <p14:tracePt t="276611" x="3697288" y="5545138"/>
          <p14:tracePt t="276630" x="3679825" y="5554663"/>
          <p14:tracePt t="277006" x="3679825" y="5545138"/>
          <p14:tracePt t="277016" x="3687763" y="5537200"/>
          <p14:tracePt t="277036" x="3687763" y="5510213"/>
          <p14:tracePt t="277048" x="3697288" y="5500688"/>
          <p14:tracePt t="277067" x="3705225" y="5473700"/>
          <p14:tracePt t="277086" x="3705225" y="5446713"/>
          <p14:tracePt t="277339" x="3705225" y="5456238"/>
          <p14:tracePt t="277477" x="3714750" y="5456238"/>
          <p14:tracePt t="277490" x="3724275" y="5465763"/>
          <p14:tracePt t="277509" x="3776663" y="5483225"/>
          <p14:tracePt t="277520" x="3795713" y="5491163"/>
          <p14:tracePt t="277539" x="3813175" y="5500688"/>
          <p14:tracePt t="277551" x="3830638" y="5510213"/>
          <p14:tracePt t="277570" x="3867150" y="5518150"/>
          <p14:tracePt t="277589" x="3919538" y="5527675"/>
          <p14:tracePt t="277600" x="3946525" y="5527675"/>
          <p14:tracePt t="277620" x="4017963" y="5545138"/>
          <p14:tracePt t="277632" x="4062413" y="5554663"/>
          <p14:tracePt t="277650" x="4133850" y="5572125"/>
          <p14:tracePt t="277662" x="4152900" y="5572125"/>
          <p14:tracePt t="277681" x="4179888" y="5581650"/>
          <p14:tracePt t="277693" x="4197350" y="5581650"/>
          <p14:tracePt t="277712" x="4232275" y="5581650"/>
          <p14:tracePt t="277724" x="4251325" y="5589588"/>
          <p14:tracePt t="277758" x="4259263" y="5589588"/>
          <p14:tracePt t="277776" x="4268788" y="5589588"/>
          <p14:tracePt t="277788" x="4276725" y="5589588"/>
          <p14:tracePt t="277806" x="4286250" y="5589588"/>
          <p14:tracePt t="277855" x="4295775" y="5589588"/>
          <p14:tracePt t="278033" x="4295775" y="5581650"/>
          <p14:tracePt t="278421" x="4313238" y="5581650"/>
          <p14:tracePt t="278452" x="4340225" y="5581650"/>
          <p14:tracePt t="278463" x="4348163" y="5581650"/>
          <p14:tracePt t="278482" x="4384675" y="5581650"/>
          <p14:tracePt t="278501" x="4438650" y="5581650"/>
          <p14:tracePt t="278512" x="4456113" y="5581650"/>
          <p14:tracePt t="278533" x="4527550" y="5581650"/>
          <p14:tracePt t="278544" x="4589463" y="5581650"/>
          <p14:tracePt t="278563" x="4768850" y="5608638"/>
          <p14:tracePt t="278576" x="4857750" y="5626100"/>
          <p14:tracePt t="278596" x="4956175" y="5634038"/>
          <p14:tracePt t="278606" x="4983163" y="5643563"/>
          <p14:tracePt t="278627" x="5045075" y="5653088"/>
          <p14:tracePt t="278651" x="5108575" y="5653088"/>
          <p14:tracePt t="278674" x="5170488" y="5653088"/>
          <p14:tracePt t="278704" x="5214938" y="5643563"/>
          <p14:tracePt t="278717" x="5232400" y="5643563"/>
          <p14:tracePt t="278736" x="5276850" y="5626100"/>
          <p14:tracePt t="278747" x="5303838" y="5616575"/>
          <p14:tracePt t="278767" x="5348288" y="5608638"/>
          <p14:tracePt t="278778" x="5384800" y="5599113"/>
          <p14:tracePt t="278797" x="5429250" y="5589588"/>
          <p14:tracePt t="278826" x="5465763" y="5589588"/>
          <p14:tracePt t="278843" x="5500688" y="5572125"/>
          <p14:tracePt t="278863" x="5545138" y="5562600"/>
          <p14:tracePt t="278877" x="5572125" y="5554663"/>
          <p14:tracePt t="279000" x="5581650" y="5554663"/>
          <p14:tracePt t="279019" x="5599113" y="5554663"/>
          <p14:tracePt t="279032" x="5626100" y="5554663"/>
          <p14:tracePt t="279051" x="5688013" y="5545138"/>
          <p14:tracePt t="279063" x="5715000" y="5545138"/>
          <p14:tracePt t="279083" x="5813425" y="5545138"/>
          <p14:tracePt t="279095" x="5902325" y="5545138"/>
          <p14:tracePt t="279114" x="6037263" y="5545138"/>
          <p14:tracePt t="279126" x="6108700" y="5554663"/>
          <p14:tracePt t="279147" x="6259513" y="5562600"/>
          <p14:tracePt t="279157" x="6330950" y="5572125"/>
          <p14:tracePt t="279176" x="6491288" y="5599113"/>
          <p14:tracePt t="279188" x="6527800" y="5599113"/>
          <p14:tracePt t="279207" x="6634163" y="5608638"/>
          <p14:tracePt t="279222" x="6661150" y="5608638"/>
          <p14:tracePt t="279239" x="6751638" y="5616575"/>
          <p14:tracePt t="279255" x="6777038" y="5616575"/>
          <p14:tracePt t="279272" x="6840538" y="5626100"/>
          <p14:tracePt t="279289" x="6867525" y="5626100"/>
          <p14:tracePt t="279305" x="6911975" y="5626100"/>
          <p14:tracePt t="279322" x="6973888" y="5626100"/>
          <p14:tracePt t="279339" x="6983413" y="5626100"/>
          <p14:tracePt t="279356" x="7010400" y="5616575"/>
          <p14:tracePt t="279377" x="7027863" y="5616575"/>
          <p14:tracePt t="287257" x="7027863" y="5599113"/>
          <p14:tracePt t="287275" x="7018338" y="5572125"/>
          <p14:tracePt t="287287" x="7010400" y="5562600"/>
          <p14:tracePt t="287307" x="6983413" y="5483225"/>
          <p14:tracePt t="287319" x="6973888" y="5429250"/>
          <p14:tracePt t="287338" x="6956425" y="5276850"/>
          <p14:tracePt t="287350" x="6946900" y="5205413"/>
          <p14:tracePt t="287370" x="6938963" y="5054600"/>
          <p14:tracePt t="287381" x="6929438" y="4973638"/>
          <p14:tracePt t="287401" x="6929438" y="4867275"/>
          <p14:tracePt t="287412" x="6919913" y="4813300"/>
          <p14:tracePt t="287430" x="6919913" y="4714875"/>
          <p14:tracePt t="287442" x="6919913" y="4687888"/>
          <p14:tracePt t="287462" x="6911975" y="4616450"/>
          <p14:tracePt t="287473" x="6911975" y="4581525"/>
          <p14:tracePt t="287494" x="6902450" y="4491038"/>
          <p14:tracePt t="287505" x="6894513" y="4446588"/>
          <p14:tracePt t="287526" x="6894513" y="4367213"/>
          <p14:tracePt t="287537" x="6884988" y="4340225"/>
          <p14:tracePt t="287563" x="6884988" y="4322763"/>
          <p14:tracePt t="287576" x="6884988" y="4295775"/>
          <p14:tracePt t="287588" x="6875463" y="4286250"/>
          <p14:tracePt t="287601" x="6875463" y="4276725"/>
          <p14:tracePt t="287620" x="6875463" y="4232275"/>
          <p14:tracePt t="287635" x="6875463" y="4214813"/>
          <p14:tracePt t="287652" x="6858000" y="4152900"/>
          <p14:tracePt t="287667" x="6848475" y="4125913"/>
          <p14:tracePt t="287684" x="6831013" y="4071938"/>
          <p14:tracePt t="287701" x="6823075" y="4037013"/>
          <p14:tracePt t="287718" x="6804025" y="3938588"/>
          <p14:tracePt t="287734" x="6796088" y="3902075"/>
          <p14:tracePt t="287751" x="6777038" y="3830638"/>
          <p14:tracePt t="287768" x="6769100" y="3803650"/>
          <p14:tracePt t="287785" x="6759575" y="3741738"/>
          <p14:tracePt t="287801" x="6751638" y="3714750"/>
          <p14:tracePt t="296048" x="6742113" y="3714750"/>
          <p14:tracePt t="296077" x="6732588" y="3714750"/>
          <p14:tracePt t="296097" x="6724650" y="3714750"/>
          <p14:tracePt t="296109" x="6724650" y="3724275"/>
          <p14:tracePt t="296128" x="6705600" y="3741738"/>
          <p14:tracePt t="296140" x="6688138" y="3741738"/>
          <p14:tracePt t="296159" x="6661150" y="3786188"/>
          <p14:tracePt t="296171" x="6626225" y="3822700"/>
          <p14:tracePt t="296190" x="6589713" y="3857625"/>
          <p14:tracePt t="296203" x="6572250" y="3884613"/>
          <p14:tracePt t="296224" x="6491288" y="3956050"/>
          <p14:tracePt t="296234" x="6446838" y="3983038"/>
          <p14:tracePt t="296254" x="6357938" y="4037013"/>
          <p14:tracePt t="296280" x="6286500" y="4081463"/>
          <p14:tracePt t="296291" x="6224588" y="4108450"/>
          <p14:tracePt t="296303" x="6161088" y="4143375"/>
          <p14:tracePt t="296315" x="6089650" y="4179888"/>
          <p14:tracePt t="296335" x="5938838" y="4259263"/>
          <p14:tracePt t="296347" x="5884863" y="4295775"/>
          <p14:tracePt t="296364" x="5715000" y="4411663"/>
          <p14:tracePt t="296381" x="5643563" y="4446588"/>
          <p14:tracePt t="296397" x="5491163" y="4545013"/>
          <p14:tracePt t="296414" x="5446713" y="4572000"/>
          <p14:tracePt t="296431" x="5330825" y="4633913"/>
          <p14:tracePt t="296448" x="5286375" y="4660900"/>
          <p14:tracePt t="296464" x="5205413" y="4705350"/>
          <p14:tracePt t="296481" x="5143500" y="4732338"/>
          <p14:tracePt t="296498" x="4991100" y="4822825"/>
          <p14:tracePt t="296514" x="4911725" y="4857750"/>
          <p14:tracePt t="296531" x="4714875" y="4929188"/>
          <p14:tracePt t="296548" x="4608513" y="4983163"/>
          <p14:tracePt t="296565" x="4581525" y="5000625"/>
          <p14:tracePt t="296582" x="4500563" y="5045075"/>
          <p14:tracePt t="296600" x="4411663" y="5089525"/>
          <p14:tracePt t="296615" x="4394200" y="5108575"/>
          <p14:tracePt t="296632" x="4303713" y="5160963"/>
          <p14:tracePt t="296648" x="4276725" y="5170488"/>
          <p14:tracePt t="296665" x="4241800" y="5214938"/>
          <p14:tracePt t="296682" x="4224338" y="5214938"/>
          <p14:tracePt t="296698" x="4224338" y="5224463"/>
          <p14:tracePt t="296715" x="4205288" y="5251450"/>
          <p14:tracePt t="296732" x="4187825" y="5268913"/>
          <p14:tracePt t="296749" x="4143375" y="5322888"/>
          <p14:tracePt t="296774" x="4108450" y="5367338"/>
          <p14:tracePt t="296785" x="4098925" y="5375275"/>
          <p14:tracePt t="296817" x="4098925" y="5394325"/>
          <p14:tracePt t="296836" x="4081463" y="5411788"/>
          <p14:tracePt t="296849" x="4071938" y="5429250"/>
          <p14:tracePt t="296868" x="4062413" y="5456238"/>
          <p14:tracePt t="296880" x="4054475" y="5456238"/>
          <p14:tracePt t="296900" x="4027488" y="5473700"/>
          <p14:tracePt t="296944" x="4010025" y="5491163"/>
          <p14:tracePt t="296964" x="3990975" y="5500688"/>
          <p14:tracePt t="296974" x="3983038" y="5510213"/>
          <p14:tracePt t="296994" x="3965575" y="5527675"/>
          <p14:tracePt t="297005" x="3956050" y="5537200"/>
          <p14:tracePt t="297026" x="3946525" y="5537200"/>
          <p14:tracePt t="297101" x="3946525" y="5545138"/>
          <p14:tracePt t="297199" x="3929063" y="5545138"/>
          <p14:tracePt t="297224" x="3919538" y="5545138"/>
          <p14:tracePt t="297242" x="3911600" y="5545138"/>
          <p14:tracePt t="297292" x="3902075" y="5545138"/>
          <p14:tracePt t="297351" x="3894138" y="5537200"/>
          <p14:tracePt t="297371" x="3875088" y="5518150"/>
          <p14:tracePt t="297382" x="3857625" y="5518150"/>
          <p14:tracePt t="297404" x="3848100" y="5510213"/>
          <p14:tracePt t="297461" x="3840163" y="5500688"/>
          <p14:tracePt t="297479" x="3822700" y="5500688"/>
          <p14:tracePt t="297512" x="3813175" y="5500688"/>
          <p14:tracePt t="297525" x="3813175" y="5491163"/>
          <p14:tracePt t="297545" x="3803650" y="5483225"/>
          <p14:tracePt t="297555" x="3786188" y="5483225"/>
          <p14:tracePt t="297574" x="3768725" y="5465763"/>
          <p14:tracePt t="297586" x="3759200" y="5456238"/>
          <p14:tracePt t="297605" x="3751263" y="5456238"/>
          <p14:tracePt t="297638" x="3741738" y="5446713"/>
          <p14:tracePt t="297665" x="3732213" y="5446713"/>
          <p14:tracePt t="297889" x="3732213" y="5456238"/>
          <p14:tracePt t="297937" x="3705225" y="5473700"/>
          <p14:tracePt t="297949" x="3687763" y="5473700"/>
          <p14:tracePt t="297968" x="3652838" y="5473700"/>
          <p14:tracePt t="297980" x="3643313" y="5473700"/>
          <p14:tracePt t="298076" x="3652838" y="5491163"/>
          <p14:tracePt t="298088" x="3660775" y="5491163"/>
          <p14:tracePt t="298107" x="3697288" y="5510213"/>
          <p14:tracePt t="298126" x="3705225" y="5518150"/>
          <p14:tracePt t="298138" x="3714750" y="5518150"/>
          <p14:tracePt t="298202" x="3714750" y="5510213"/>
          <p14:tracePt t="298221" x="3714750" y="5500688"/>
          <p14:tracePt t="298314" x="3724275" y="5500688"/>
          <p14:tracePt t="298426" x="3724275" y="5491163"/>
          <p14:tracePt t="298595" x="3732213" y="5491163"/>
          <p14:tracePt t="298675" x="3732213" y="5483225"/>
          <p14:tracePt t="298687" x="3732213" y="5473700"/>
          <p14:tracePt t="298707" x="3732213" y="5465763"/>
          <p14:tracePt t="298786" x="3741738" y="5465763"/>
          <p14:tracePt t="298797" x="3759200" y="5465763"/>
          <p14:tracePt t="298818" x="3786188" y="5473700"/>
          <p14:tracePt t="298911" x="3776663" y="5473700"/>
          <p14:tracePt t="298991" x="3795713" y="5483225"/>
          <p14:tracePt t="299003" x="3813175" y="5491163"/>
          <p14:tracePt t="299023" x="3822700" y="5500688"/>
          <p14:tracePt t="299080" x="3813175" y="5500688"/>
          <p14:tracePt t="299099" x="3795713" y="5500688"/>
          <p14:tracePt t="299190" x="3803650" y="5500688"/>
          <p14:tracePt t="299258" x="3803650" y="5510213"/>
          <p14:tracePt t="299270" x="3776663" y="5510213"/>
          <p14:tracePt t="299288" x="3759200" y="5510213"/>
          <p14:tracePt t="299398" x="3751263" y="5510213"/>
          <p14:tracePt t="299425" x="3732213" y="5510213"/>
          <p14:tracePt t="299445" x="3714750" y="5510213"/>
          <p14:tracePt t="299573" x="3705225" y="5510213"/>
          <p14:tracePt t="299605" x="3697288" y="5500688"/>
          <p14:tracePt t="299616" x="3687763" y="5483225"/>
          <p14:tracePt t="299636" x="3679825" y="5465763"/>
          <p14:tracePt t="299775" x="3679825" y="5456238"/>
          <p14:tracePt t="299792" x="3670300" y="5438775"/>
          <p14:tracePt t="299805" x="3652838" y="5411788"/>
          <p14:tracePt t="299826" x="3625850" y="5357813"/>
          <p14:tracePt t="299836" x="3625850" y="5348288"/>
          <p14:tracePt t="299961" x="3625850" y="5357813"/>
          <p14:tracePt t="299980" x="3625850" y="5367338"/>
          <p14:tracePt t="300042" x="3633788" y="5375275"/>
          <p14:tracePt t="300075" x="3633788" y="5384800"/>
          <p14:tracePt t="300120" x="3633788" y="5394325"/>
          <p14:tracePt t="300150" x="3633788" y="5411788"/>
          <p14:tracePt t="300181" x="3643313" y="5419725"/>
          <p14:tracePt t="300245" x="3643313" y="5438775"/>
          <p14:tracePt t="300306" x="3652838" y="5446713"/>
          <p14:tracePt t="300339" x="3660775" y="5465763"/>
          <p14:tracePt t="300357" x="3670300" y="5491163"/>
          <p14:tracePt t="300385" x="3670300" y="5500688"/>
          <p14:tracePt t="300418" x="3679825" y="5500688"/>
          <p14:tracePt t="300438" x="3679825" y="5510213"/>
          <p14:tracePt t="300733" x="3687763" y="5518150"/>
          <p14:tracePt t="300752" x="3705225" y="5518150"/>
          <p14:tracePt t="300764" x="3724275" y="5527675"/>
          <p14:tracePt t="300783" x="3751263" y="5537200"/>
          <p14:tracePt t="300796" x="3768725" y="5537200"/>
          <p14:tracePt t="300814" x="3776663" y="5537200"/>
          <p14:tracePt t="300826" x="3795713" y="5537200"/>
          <p14:tracePt t="300846" x="3795713" y="5545138"/>
          <p14:tracePt t="300856" x="3803650" y="5545138"/>
          <p14:tracePt t="300876" x="3822700" y="5554663"/>
          <p14:tracePt t="300909" x="3830638" y="5554663"/>
          <p14:tracePt t="300951" x="3840163" y="5554663"/>
          <p14:tracePt t="300970" x="3848100" y="5554663"/>
          <p14:tracePt t="301128" x="3830638" y="5554663"/>
          <p14:tracePt t="301140" x="3822700" y="5554663"/>
          <p14:tracePt t="301159" x="3795713" y="5554663"/>
          <p14:tracePt t="301171" x="3786188" y="5554663"/>
          <p14:tracePt t="301190" x="3768725" y="5554663"/>
          <p14:tracePt t="301236" x="3759200" y="5554663"/>
          <p14:tracePt t="301301" x="3751263" y="5554663"/>
          <p14:tracePt t="301442" x="3751263" y="5545138"/>
          <p14:tracePt t="301492" x="3751263" y="5537200"/>
          <p14:tracePt t="301552" x="3751263" y="5527675"/>
          <p14:tracePt t="301651" x="3751263" y="5510213"/>
          <p14:tracePt t="301696" x="3751263" y="5500688"/>
          <p14:tracePt t="301756" x="3751263" y="5491163"/>
          <p14:tracePt t="301869" x="3741738" y="5491163"/>
          <p14:tracePt t="301893" x="3732213" y="5491163"/>
          <p14:tracePt t="302038" x="3724275" y="5491163"/>
          <p14:tracePt t="302169" x="3714750" y="5491163"/>
          <p14:tracePt t="302195" x="3705225" y="5491163"/>
          <p14:tracePt t="302467" x="3697288" y="5491163"/>
          <p14:tracePt t="320719" x="3687763" y="5491163"/>
          <p14:tracePt t="320756" x="3679825" y="5491163"/>
          <p14:tracePt t="320804" x="3679825" y="5483225"/>
          <p14:tracePt t="320815" x="3687763" y="5465763"/>
          <p14:tracePt t="320835" x="3714750" y="5394325"/>
          <p14:tracePt t="320848" x="3732213" y="5367338"/>
          <p14:tracePt t="320866" x="3795713" y="5259388"/>
          <p14:tracePt t="320879" x="3830638" y="5197475"/>
          <p14:tracePt t="320892" x="3857625" y="5133975"/>
          <p14:tracePt t="320911" x="3973513" y="4919663"/>
          <p14:tracePt t="320924" x="4010025" y="4830763"/>
          <p14:tracePt t="320943" x="4081463" y="4714875"/>
          <p14:tracePt t="320954" x="4116388" y="4652963"/>
          <p14:tracePt t="320974" x="4179888" y="4518025"/>
          <p14:tracePt t="320985" x="4205288" y="4473575"/>
          <p14:tracePt t="321004" x="4286250" y="4340225"/>
          <p14:tracePt t="321024" x="4322763" y="4251325"/>
          <p14:tracePt t="321035" x="4348163" y="4224338"/>
          <p14:tracePt t="321056" x="4402138" y="4143375"/>
          <p14:tracePt t="321067" x="4411663" y="4125913"/>
          <p14:tracePt t="321086" x="4473575" y="4054475"/>
          <p14:tracePt t="321100" x="4510088" y="4027488"/>
          <p14:tracePt t="321115" x="4554538" y="3973513"/>
          <p14:tracePt t="321132" x="4652963" y="3848100"/>
          <p14:tracePt t="321149" x="4687888" y="3803650"/>
          <p14:tracePt t="321166" x="4768850" y="3714750"/>
          <p14:tracePt t="321184" x="4795838" y="3679825"/>
          <p14:tracePt t="321199" x="4857750" y="3589338"/>
          <p14:tracePt t="321216" x="4875213" y="3554413"/>
          <p14:tracePt t="321234" x="4946650" y="3455988"/>
          <p14:tracePt t="321249" x="4973638" y="3411538"/>
          <p14:tracePt t="321266" x="5062538" y="3303588"/>
          <p14:tracePt t="321284" x="5099050" y="3259138"/>
          <p14:tracePt t="321300" x="5187950" y="3143250"/>
          <p14:tracePt t="321319" x="5259388" y="3036888"/>
          <p14:tracePt t="321337" x="5330825" y="2946400"/>
          <p14:tracePt t="321350" x="5357813" y="2911475"/>
          <p14:tracePt t="321368" x="5429250" y="2822575"/>
          <p14:tracePt t="321384" x="5446713" y="2795588"/>
          <p14:tracePt t="321401" x="5473700" y="2759075"/>
          <p14:tracePt t="321417" x="5491163" y="2741613"/>
          <p14:tracePt t="321461" x="5500688" y="2732088"/>
          <p14:tracePt t="321480" x="5537200" y="2705100"/>
          <p14:tracePt t="321493" x="5562600" y="2687638"/>
          <p14:tracePt t="321504" x="5581650" y="2679700"/>
          <p14:tracePt t="321524" x="5616575" y="2652713"/>
          <p14:tracePt t="321541" x="5626100" y="2652713"/>
          <p14:tracePt t="321587" x="5616575" y="2652713"/>
          <p14:tracePt t="321665" x="5616575" y="2660650"/>
          <p14:tracePt t="321727" x="5616575" y="2670175"/>
          <p14:tracePt t="321745" x="5616575" y="2697163"/>
          <p14:tracePt t="321756" x="5616575" y="2724150"/>
          <p14:tracePt t="321777" x="5616575" y="2751138"/>
          <p14:tracePt t="321810" x="5616575" y="2768600"/>
          <p14:tracePt t="321896" x="5616575" y="2786063"/>
          <p14:tracePt t="321916" x="5616575" y="2795588"/>
          <p14:tracePt t="321935" x="5616575" y="2803525"/>
          <p14:tracePt t="321966" x="5616575" y="2813050"/>
          <p14:tracePt t="322198" x="5616575" y="2822575"/>
          <p14:tracePt t="322376" x="5616575" y="2830513"/>
          <p14:tracePt t="323147" x="5608638" y="2830513"/>
          <p14:tracePt t="323159" x="5581650" y="2840038"/>
          <p14:tracePt t="323173" x="5554663" y="2847975"/>
          <p14:tracePt t="323191" x="5518150" y="2867025"/>
          <p14:tracePt t="323202" x="5491163" y="2874963"/>
          <p14:tracePt t="323223" x="5438775" y="2901950"/>
          <p14:tracePt t="323235" x="5394325" y="2928938"/>
          <p14:tracePt t="323252" x="5276850" y="2990850"/>
          <p14:tracePt t="323273" x="5180013" y="3044825"/>
          <p14:tracePt t="323285" x="5143500" y="3054350"/>
          <p14:tracePt t="323303" x="5072063" y="3098800"/>
          <p14:tracePt t="323316" x="5027613" y="3108325"/>
          <p14:tracePt t="323333" x="4894263" y="3170238"/>
          <p14:tracePt t="323345" x="4830763" y="3187700"/>
          <p14:tracePt t="323365" x="4705350" y="3241675"/>
          <p14:tracePt t="323376" x="4652963" y="3259138"/>
          <p14:tracePt t="323395" x="4554538" y="3286125"/>
          <p14:tracePt t="323408" x="4510088" y="3303588"/>
          <p14:tracePt t="323426" x="4446588" y="3322638"/>
          <p14:tracePt t="323440" x="4402138" y="3330575"/>
          <p14:tracePt t="323458" x="4303713" y="3357563"/>
          <p14:tracePt t="323476" x="4205288" y="3394075"/>
          <p14:tracePt t="323490" x="4187825" y="3394075"/>
          <p14:tracePt t="323508" x="4108450" y="3419475"/>
          <p14:tracePt t="323526" x="4081463" y="3429000"/>
          <p14:tracePt t="323540" x="3990975" y="3446463"/>
          <p14:tracePt t="323557" x="3965575" y="3455988"/>
          <p14:tracePt t="323574" x="3884613" y="3473450"/>
          <p14:tracePt t="323591" x="3857625" y="3482975"/>
          <p14:tracePt t="323607" x="3786188" y="3500438"/>
          <p14:tracePt t="323625" x="3759200" y="3509963"/>
          <p14:tracePt t="323641" x="3679825" y="3527425"/>
          <p14:tracePt t="323658" x="3652838" y="3536950"/>
          <p14:tracePt t="323676" x="3562350" y="3562350"/>
          <p14:tracePt t="323693" x="3473450" y="3571875"/>
          <p14:tracePt t="323711" x="3394075" y="3589338"/>
          <p14:tracePt t="323725" x="3357563" y="3589338"/>
          <p14:tracePt t="323743" x="3295650" y="3598863"/>
          <p14:tracePt t="323758" x="3276600" y="3598863"/>
          <p14:tracePt t="323777" x="3268663" y="3598863"/>
          <p14:tracePt t="323792" x="3251200" y="3598863"/>
          <p14:tracePt t="323869" x="3251200" y="3589338"/>
          <p14:tracePt t="323899" x="3268663" y="3571875"/>
          <p14:tracePt t="323911" x="3276600" y="3562350"/>
          <p14:tracePt t="323938" x="3313113" y="3544888"/>
          <p14:tracePt t="323951" x="3330575" y="3544888"/>
          <p14:tracePt t="323963" x="3348038" y="3536950"/>
          <p14:tracePt t="323976" x="3367088" y="3527425"/>
          <p14:tracePt t="323993" x="3438525" y="3517900"/>
          <p14:tracePt t="324009" x="3473450" y="3509963"/>
          <p14:tracePt t="324026" x="3571875" y="3500438"/>
          <p14:tracePt t="324042" x="3625850" y="3500438"/>
          <p14:tracePt t="324059" x="3741738" y="3490913"/>
          <p14:tracePt t="324076" x="3786188" y="3490913"/>
          <p14:tracePt t="324092" x="3894138" y="3490913"/>
          <p14:tracePt t="324109" x="3946525" y="3482975"/>
          <p14:tracePt t="324126" x="4037013" y="3482975"/>
          <p14:tracePt t="324143" x="4089400" y="3473450"/>
          <p14:tracePt t="324159" x="4214813" y="3473450"/>
          <p14:tracePt t="324176" x="4286250" y="3465513"/>
          <p14:tracePt t="324193" x="4419600" y="3465513"/>
          <p14:tracePt t="324209" x="4473575" y="3465513"/>
          <p14:tracePt t="324226" x="4625975" y="3465513"/>
          <p14:tracePt t="324246" x="4741863" y="3465513"/>
          <p14:tracePt t="324260" x="4795838" y="3465513"/>
          <p14:tracePt t="324277" x="4911725" y="3465513"/>
          <p14:tracePt t="324293" x="4965700" y="3465513"/>
          <p14:tracePt t="324310" x="5170488" y="3465513"/>
          <p14:tracePt t="324326" x="5232400" y="3465513"/>
          <p14:tracePt t="324343" x="5394325" y="3465513"/>
          <p14:tracePt t="324360" x="5456238" y="3465513"/>
          <p14:tracePt t="324377" x="5562600" y="3465513"/>
          <p14:tracePt t="324393" x="5688013" y="3465513"/>
          <p14:tracePt t="324410" x="5732463" y="3465513"/>
          <p14:tracePt t="324427" x="5813425" y="3465513"/>
          <p14:tracePt t="324445" x="5919788" y="3455988"/>
          <p14:tracePt t="324460" x="5938838" y="3455988"/>
          <p14:tracePt t="324477" x="6054725" y="3446463"/>
          <p14:tracePt t="324497" x="6134100" y="3446463"/>
          <p14:tracePt t="324510" x="6161088" y="3446463"/>
          <p14:tracePt t="324529" x="6242050" y="3438525"/>
          <p14:tracePt t="324546" x="6269038" y="3438525"/>
          <p14:tracePt t="324561" x="6313488" y="3438525"/>
          <p14:tracePt t="324577" x="6340475" y="3438525"/>
          <p14:tracePt t="324594" x="6402388" y="3438525"/>
          <p14:tracePt t="324611" x="6429375" y="3438525"/>
          <p14:tracePt t="324627" x="6483350" y="3438525"/>
          <p14:tracePt t="324644" x="6510338" y="3438525"/>
          <p14:tracePt t="324661" x="6554788" y="3438525"/>
          <p14:tracePt t="324679" x="6581775" y="3438525"/>
          <p14:tracePt t="324698" x="6589713" y="3438525"/>
          <p14:tracePt t="324726" x="6608763" y="3438525"/>
          <p14:tracePt t="324738" x="6626225" y="3446463"/>
          <p14:tracePt t="324750" x="6643688" y="3446463"/>
          <p14:tracePt t="324782" x="6661150" y="3446463"/>
          <p14:tracePt t="324807" x="6688138" y="3446463"/>
          <p14:tracePt t="324827" x="6697663" y="3446463"/>
          <p14:tracePt t="324841" x="6715125" y="3446463"/>
          <p14:tracePt t="324859" x="6732588" y="3446463"/>
          <p14:tracePt t="324871" x="6742113" y="3446463"/>
          <p14:tracePt t="324890" x="6769100" y="3446463"/>
          <p14:tracePt t="324901" x="6777038" y="3446463"/>
          <p14:tracePt t="324920" x="6804025" y="3446463"/>
          <p14:tracePt t="324932" x="6823075" y="3446463"/>
          <p14:tracePt t="324951" x="6848475" y="3446463"/>
          <p14:tracePt t="324986" x="6867525" y="3446463"/>
          <p14:tracePt t="324998" x="6875463" y="3446463"/>
          <p14:tracePt t="325016" x="6894513" y="3438525"/>
          <p14:tracePt t="325029" x="6902450" y="3438525"/>
          <p14:tracePt t="325048" x="6929438" y="3429000"/>
          <p14:tracePt t="325060" x="6938963" y="3429000"/>
          <p14:tracePt t="325080" x="6956425" y="3429000"/>
          <p14:tracePt t="325126" x="6965950" y="3419475"/>
          <p14:tracePt t="325581" x="6965950" y="3429000"/>
          <p14:tracePt t="326399" x="6965950" y="3438525"/>
          <p14:tracePt t="326573" x="6965950" y="3446463"/>
          <p14:tracePt t="326585" x="6965950" y="3455988"/>
          <p14:tracePt t="326604" x="6965950" y="3465513"/>
          <p14:tracePt t="326618" x="6965950" y="3482975"/>
          <p14:tracePt t="326635" x="6956425" y="3509963"/>
          <p14:tracePt t="326648" x="6946900" y="3517900"/>
          <p14:tracePt t="326667" x="6929438" y="3562350"/>
          <p14:tracePt t="326678" x="6919913" y="3581400"/>
          <p14:tracePt t="326698" x="6911975" y="3625850"/>
          <p14:tracePt t="326709" x="6902450" y="3643313"/>
          <p14:tracePt t="326728" x="6884988" y="3697288"/>
          <p14:tracePt t="326747" x="6875463" y="3714750"/>
          <p14:tracePt t="326760" x="6858000" y="3776663"/>
          <p14:tracePt t="326772" x="6848475" y="3795713"/>
          <p14:tracePt t="326791" x="6823075" y="3857625"/>
          <p14:tracePt t="326804" x="6804025" y="3911600"/>
          <p14:tracePt t="326822" x="6777038" y="3983038"/>
          <p14:tracePt t="326835" x="6769100" y="4010025"/>
          <p14:tracePt t="326855" x="6742113" y="4116388"/>
          <p14:tracePt t="326868" x="6724650" y="4143375"/>
          <p14:tracePt t="326887" x="6697663" y="4224338"/>
          <p14:tracePt t="326902" x="6680200" y="4268788"/>
          <p14:tracePt t="326919" x="6653213" y="4357688"/>
          <p14:tracePt t="326937" x="6643688" y="4394200"/>
          <p14:tracePt t="326952" x="6616700" y="4473575"/>
          <p14:tracePt t="326969" x="6599238" y="4518025"/>
          <p14:tracePt t="326987" x="6562725" y="4608513"/>
          <p14:tracePt t="327002" x="6545263" y="4670425"/>
          <p14:tracePt t="327019" x="6518275" y="4751388"/>
          <p14:tracePt t="327037" x="6491288" y="4840288"/>
          <p14:tracePt t="327053" x="6483350" y="4875213"/>
          <p14:tracePt t="327069" x="6456363" y="4965700"/>
          <p14:tracePt t="327088" x="6446838" y="5000625"/>
          <p14:tracePt t="327106" x="6411913" y="5089525"/>
          <p14:tracePt t="327119" x="6411913" y="5116513"/>
          <p14:tracePt t="327138" x="6384925" y="5187950"/>
          <p14:tracePt t="327153" x="6375400" y="5214938"/>
          <p14:tracePt t="327170" x="6357938" y="5295900"/>
          <p14:tracePt t="327187" x="6348413" y="5322888"/>
          <p14:tracePt t="327203" x="6330950" y="5384800"/>
          <p14:tracePt t="327220" x="6313488" y="5446713"/>
          <p14:tracePt t="327237" x="6303963" y="5465763"/>
          <p14:tracePt t="327275" x="6303963" y="5473700"/>
          <p14:tracePt t="327345" x="6303963" y="5483225"/>
          <p14:tracePt t="327357" x="6303963" y="5491163"/>
          <p14:tracePt t="327370" x="6303963" y="5500688"/>
          <p14:tracePt t="327388" x="6303963" y="5545138"/>
          <p14:tracePt t="327401" x="6303963" y="5572125"/>
          <p14:tracePt t="327419" x="6303963" y="5626100"/>
          <p14:tracePt t="327439" x="6296025" y="5688013"/>
          <p14:tracePt t="327451" x="6296025" y="5715000"/>
          <p14:tracePt t="327471" x="6286500" y="5759450"/>
          <p14:tracePt t="327481" x="6286500" y="5786438"/>
          <p14:tracePt t="327501" x="6286500" y="5840413"/>
          <p14:tracePt t="327513" x="6276975" y="5848350"/>
          <p14:tracePt t="327531" x="6276975" y="5902325"/>
          <p14:tracePt t="327545" x="6269038" y="5919788"/>
          <p14:tracePt t="327563" x="6269038" y="5938838"/>
          <p14:tracePt t="327595" x="6269038" y="5956300"/>
          <p14:tracePt t="327607" x="6269038" y="5973763"/>
          <p14:tracePt t="327626" x="6269038" y="6000750"/>
          <p14:tracePt t="327657" x="6269038" y="6018213"/>
          <p14:tracePt t="327687" x="6269038" y="6027738"/>
          <p14:tracePt t="327717" x="6269038" y="6037263"/>
          <p14:tracePt t="327737" x="6269038" y="6045200"/>
          <p14:tracePt t="327763" x="6259513" y="6062663"/>
          <p14:tracePt t="327815" x="6259513" y="6072188"/>
          <p14:tracePt t="327841" x="6259513" y="6081713"/>
          <p14:tracePt t="328147" x="6259513" y="6089650"/>
          <p14:tracePt t="328502" x="6259513" y="6099175"/>
          <p14:tracePt t="328643" x="6259513" y="6108700"/>
          <p14:tracePt t="328902" x="6251575" y="6108700"/>
          <p14:tracePt t="329133" x="6251575" y="6116638"/>
          <p14:tracePt t="329356" x="6251575" y="6126163"/>
          <p14:tracePt t="353323" x="6251575" y="6116638"/>
          <p14:tracePt t="353335" x="6251575" y="6108700"/>
          <p14:tracePt t="353355" x="6251575" y="6089650"/>
          <p14:tracePt t="353447" x="6251575" y="6081713"/>
          <p14:tracePt t="353494" x="6251575" y="6062663"/>
          <p14:tracePt t="353512" x="6242050" y="6037263"/>
          <p14:tracePt t="353544" x="6224588" y="6000750"/>
          <p14:tracePt t="353556" x="6215063" y="5983288"/>
          <p14:tracePt t="353576" x="6170613" y="5919788"/>
          <p14:tracePt t="353587" x="6143625" y="5867400"/>
          <p14:tracePt t="353607" x="6108700" y="5803900"/>
          <p14:tracePt t="353619" x="6089650" y="5776913"/>
          <p14:tracePt t="353638" x="6081713" y="5768975"/>
          <p14:tracePt t="353651" x="6072188" y="5751513"/>
          <p14:tracePt t="353670" x="6045200" y="5705475"/>
          <p14:tracePt t="353682" x="6045200" y="5688013"/>
          <p14:tracePt t="353702" x="6018213" y="5643563"/>
          <p14:tracePt t="353713" x="6010275" y="5634038"/>
          <p14:tracePt t="353732" x="6000750" y="5616575"/>
          <p14:tracePt t="354170" x="5991225" y="5616575"/>
          <p14:tracePt t="354200" x="5983288" y="5608638"/>
          <p14:tracePt t="354220" x="5965825" y="5581650"/>
          <p14:tracePt t="354231" x="5956300" y="5572125"/>
          <p14:tracePt t="354251" x="5938838" y="5545138"/>
          <p14:tracePt t="354263" x="5919788" y="5537200"/>
          <p14:tracePt t="354281" x="5894388" y="5510213"/>
          <p14:tracePt t="354293" x="5848350" y="5473700"/>
          <p14:tracePt t="354314" x="5768975" y="5419725"/>
          <p14:tracePt t="354325" x="5741988" y="5411788"/>
          <p14:tracePt t="354343" x="5688013" y="5394325"/>
          <p14:tracePt t="354356" x="5670550" y="5394325"/>
          <p14:tracePt t="354374" x="5599113" y="5375275"/>
          <p14:tracePt t="354388" x="5581650" y="5375275"/>
          <p14:tracePt t="354406" x="5518150" y="5375275"/>
          <p14:tracePt t="354418" x="5483225" y="5375275"/>
          <p14:tracePt t="354438" x="5446713" y="5375275"/>
          <p14:tracePt t="354449" x="5438775" y="5375275"/>
          <p14:tracePt t="354468" x="5384800" y="5394325"/>
          <p14:tracePt t="354488" x="5367338" y="5402263"/>
          <p14:tracePt t="354498" x="5348288" y="5411788"/>
          <p14:tracePt t="354518" x="5303838" y="5446713"/>
          <p14:tracePt t="354531" x="5286375" y="5465763"/>
          <p14:tracePt t="354549" x="5241925" y="5491163"/>
          <p14:tracePt t="354564" x="5241925" y="5500688"/>
          <p14:tracePt t="354580" x="5224463" y="5518150"/>
          <p14:tracePt t="354598" x="5205413" y="5527675"/>
          <p14:tracePt t="354614" x="5160963" y="5572125"/>
          <p14:tracePt t="354630" x="5133975" y="5581650"/>
          <p14:tracePt t="354648" x="5099050" y="5616575"/>
          <p14:tracePt t="354664" x="5081588" y="5634038"/>
          <p14:tracePt t="354681" x="5037138" y="5653088"/>
          <p14:tracePt t="354698" x="5027613" y="5661025"/>
          <p14:tracePt t="354714" x="5010150" y="5670550"/>
          <p14:tracePt t="354731" x="4973638" y="5697538"/>
          <p14:tracePt t="354749" x="4929188" y="5724525"/>
          <p14:tracePt t="354767" x="4894263" y="5741988"/>
          <p14:tracePt t="354795" x="4867275" y="5751513"/>
          <p14:tracePt t="354808" x="4813300" y="5768975"/>
          <p14:tracePt t="354818" x="4759325" y="5776913"/>
          <p14:tracePt t="354831" x="4697413" y="5795963"/>
          <p14:tracePt t="354848" x="4633913" y="5803900"/>
          <p14:tracePt t="354865" x="4510088" y="5813425"/>
          <p14:tracePt t="354882" x="4429125" y="5813425"/>
          <p14:tracePt t="354899" x="4411663" y="5813425"/>
          <p14:tracePt t="354915" x="4375150" y="5813425"/>
          <p14:tracePt t="354932" x="4286250" y="5813425"/>
          <p14:tracePt t="354948" x="4224338" y="5813425"/>
          <p14:tracePt t="354965" x="4081463" y="5776913"/>
          <p14:tracePt t="354982" x="4017963" y="5768975"/>
          <p14:tracePt t="354999" x="3938588" y="5741988"/>
          <p14:tracePt t="355015" x="3911600" y="5732463"/>
          <p14:tracePt t="355034" x="3902075" y="5732463"/>
          <p14:tracePt t="355054" x="3840163" y="5697538"/>
          <p14:tracePt t="355065" x="3813175" y="5688013"/>
          <p14:tracePt t="355084" x="3759200" y="5661025"/>
          <p14:tracePt t="355099" x="3751263" y="5653088"/>
          <p14:tracePt t="355116" x="3714750" y="5653088"/>
          <p14:tracePt t="355143" x="3705225" y="5643563"/>
          <p14:tracePt t="355162" x="3697288" y="5634038"/>
          <p14:tracePt t="355174" x="3679825" y="5634038"/>
          <p14:tracePt t="355193" x="3652838" y="5626100"/>
          <p14:tracePt t="355205" x="3652838" y="5616575"/>
          <p14:tracePt t="355256" x="3652838" y="5599113"/>
          <p14:tracePt t="355284" x="3643313" y="5599113"/>
          <p14:tracePt t="355368" x="3643313" y="5589588"/>
          <p14:tracePt t="355413" x="3643313" y="5581650"/>
          <p14:tracePt t="355424" x="3652838" y="5572125"/>
          <p14:tracePt t="355445" x="3670300" y="5572125"/>
          <p14:tracePt t="355456" x="3670300" y="5562600"/>
          <p14:tracePt t="355475" x="3687763" y="5562600"/>
          <p14:tracePt t="355504" x="3697288" y="5554663"/>
          <p14:tracePt t="355553" x="3714750" y="5545138"/>
          <p14:tracePt t="355580" x="3732213" y="5537200"/>
          <p14:tracePt t="355605" x="3741738" y="5537200"/>
          <p14:tracePt t="355616" x="3759200" y="5527675"/>
          <p14:tracePt t="355628" x="3768725" y="5518150"/>
          <p14:tracePt t="355649" x="3786188" y="5518150"/>
          <p14:tracePt t="355660" x="3803650" y="5518150"/>
          <p14:tracePt t="355680" x="3822700" y="5510213"/>
          <p14:tracePt t="355714" x="3830638" y="5500688"/>
          <p14:tracePt t="355726" x="3840163" y="5500688"/>
          <p14:tracePt t="355739" x="3848100" y="5500688"/>
          <p14:tracePt t="355771" x="3867150" y="5500688"/>
          <p14:tracePt t="355824" x="3875088" y="5500688"/>
          <p14:tracePt t="355835" x="3884613" y="5491163"/>
          <p14:tracePt t="355854" x="3894138" y="5491163"/>
          <p14:tracePt t="355946" x="3902075" y="5491163"/>
          <p14:tracePt t="356021" x="3911600" y="5483225"/>
          <p14:tracePt t="356054" x="3919538" y="5483225"/>
          <p14:tracePt t="356087" x="3929063" y="5483225"/>
          <p14:tracePt t="356106" x="3938588" y="5483225"/>
          <p14:tracePt t="356169" x="3946525" y="5483225"/>
          <p14:tracePt t="356230" x="3956050" y="5483225"/>
          <p14:tracePt t="356264" x="3965575" y="5483225"/>
          <p14:tracePt t="356289" x="3973513" y="5483225"/>
          <p14:tracePt t="356369" x="3983038" y="5483225"/>
          <p14:tracePt t="356387" x="3983038" y="5473700"/>
          <p14:tracePt t="356420" x="4000500" y="5473700"/>
          <p14:tracePt t="356516" x="4010025" y="5473700"/>
          <p14:tracePt t="356529" x="4017963" y="5473700"/>
          <p14:tracePt t="356575" x="4027488" y="5473700"/>
          <p14:tracePt t="356674" x="4037013" y="5473700"/>
          <p14:tracePt t="356764" x="4044950" y="5473700"/>
          <p14:tracePt t="356815" x="4054475" y="5473700"/>
          <p14:tracePt t="356859" x="4062413" y="5473700"/>
          <p14:tracePt t="356893" x="4081463" y="5473700"/>
          <p14:tracePt t="356923" x="4089400" y="5473700"/>
          <p14:tracePt t="356936" x="4098925" y="5473700"/>
          <p14:tracePt t="356955" x="4125913" y="5473700"/>
          <p14:tracePt t="356966" x="4133850" y="5473700"/>
          <p14:tracePt t="356985" x="4170363" y="5465763"/>
          <p14:tracePt t="357000" x="4179888" y="5465763"/>
          <p14:tracePt t="357017" x="4214813" y="5456238"/>
          <p14:tracePt t="357027" x="4232275" y="5456238"/>
          <p14:tracePt t="357048" x="4286250" y="5446713"/>
          <p14:tracePt t="357060" x="4313238" y="5446713"/>
          <p14:tracePt t="357079" x="4348163" y="5438775"/>
          <p14:tracePt t="357112" x="4438650" y="5429250"/>
          <p14:tracePt t="357123" x="4456113" y="5419725"/>
          <p14:tracePt t="357144" x="4500563" y="5419725"/>
          <p14:tracePt t="357171" x="4527550" y="5411788"/>
          <p14:tracePt t="357190" x="4589463" y="5411788"/>
          <p14:tracePt t="357202" x="4608513" y="5411788"/>
          <p14:tracePt t="357221" x="4652963" y="5402263"/>
          <p14:tracePt t="357233" x="4679950" y="5402263"/>
          <p14:tracePt t="357253" x="4732338" y="5402263"/>
          <p14:tracePt t="357265" x="4768850" y="5394325"/>
          <p14:tracePt t="357284" x="4884738" y="5394325"/>
          <p14:tracePt t="357296" x="4919663" y="5394325"/>
          <p14:tracePt t="357315" x="5027613" y="5384800"/>
          <p14:tracePt t="357327" x="5054600" y="5384800"/>
          <p14:tracePt t="357345" x="5143500" y="5384800"/>
          <p14:tracePt t="357357" x="5170488" y="5384800"/>
          <p14:tracePt t="357377" x="5251450" y="5384800"/>
          <p14:tracePt t="357395" x="5330825" y="5375275"/>
          <p14:tracePt t="357407" x="5375275" y="5375275"/>
          <p14:tracePt t="357427" x="5491163" y="5375275"/>
          <p14:tracePt t="357440" x="5527675" y="5375275"/>
          <p14:tracePt t="357460" x="5643563" y="5367338"/>
          <p14:tracePt t="357474" x="5688013" y="5367338"/>
          <p14:tracePt t="357490" x="5715000" y="5367338"/>
          <p14:tracePt t="357507" x="5795963" y="5367338"/>
          <p14:tracePt t="357524" x="5894388" y="5367338"/>
          <p14:tracePt t="357540" x="5956300" y="5367338"/>
          <p14:tracePt t="357557" x="6126163" y="5367338"/>
          <p14:tracePt t="357574" x="6188075" y="5367338"/>
          <p14:tracePt t="357591" x="6323013" y="5367338"/>
          <p14:tracePt t="357609" x="6348413" y="5367338"/>
          <p14:tracePt t="357624" x="6456363" y="5367338"/>
          <p14:tracePt t="357641" x="6500813" y="5367338"/>
          <p14:tracePt t="357658" x="6634163" y="5367338"/>
          <p14:tracePt t="357677" x="6724650" y="5375275"/>
          <p14:tracePt t="357691" x="6759575" y="5375275"/>
          <p14:tracePt t="357710" x="6831013" y="5375275"/>
          <p14:tracePt t="357724" x="6875463" y="5375275"/>
          <p14:tracePt t="357742" x="6956425" y="5375275"/>
          <p14:tracePt t="357760" x="6983413" y="5375275"/>
          <p14:tracePt t="357775" x="7000875" y="5375275"/>
          <p14:tracePt t="357791" x="7054850" y="5375275"/>
          <p14:tracePt t="357808" x="7081838" y="5375275"/>
          <p14:tracePt t="357825" x="7134225" y="5375275"/>
          <p14:tracePt t="357841" x="7161213" y="5375275"/>
          <p14:tracePt t="357860" x="7215188" y="5375275"/>
          <p14:tracePt t="357875" x="7224713" y="5375275"/>
          <p14:tracePt t="357892" x="7232650" y="5375275"/>
          <p14:tracePt t="357913" x="7251700" y="5375275"/>
          <p14:tracePt t="359015" x="7251700" y="5348288"/>
          <p14:tracePt t="359027" x="7242175" y="5340350"/>
          <p14:tracePt t="359047" x="7215188" y="5268913"/>
          <p14:tracePt t="359060" x="7197725" y="5205413"/>
          <p14:tracePt t="359077" x="7116763" y="4983163"/>
          <p14:tracePt t="359111" x="7027863" y="4625975"/>
          <p14:tracePt t="359156" x="6956425" y="4303713"/>
          <p14:tracePt t="359202" x="6911975" y="4116388"/>
          <p14:tracePt t="359243" x="6831013" y="3751263"/>
          <p14:tracePt t="359286" x="6742113" y="3473450"/>
          <p14:tracePt t="359330" x="6599238" y="3143250"/>
          <p14:tracePt t="359371" x="6419850" y="2776538"/>
          <p14:tracePt t="359414" x="6357938" y="2687638"/>
          <p14:tracePt t="359458" x="5983288" y="2438400"/>
          <p14:tracePt t="359498" x="5759450" y="2303463"/>
          <p14:tracePt t="359542" x="5537200" y="2214563"/>
          <p14:tracePt t="359585" x="5438775" y="2179638"/>
          <p14:tracePt t="359623" x="5375275" y="2160588"/>
          <p14:tracePt t="359631" x="5367338" y="2160588"/>
          <p14:tracePt t="359670" x="5357813" y="2170113"/>
          <p14:tracePt t="359691" x="5348288" y="2214563"/>
          <p14:tracePt t="359701" x="5340350" y="2224088"/>
          <p14:tracePt t="359720" x="5330825" y="2259013"/>
          <p14:tracePt t="359739" x="5313363" y="2312988"/>
          <p14:tracePt t="359751" x="5303838" y="2330450"/>
          <p14:tracePt t="359771" x="5303838" y="2384425"/>
          <p14:tracePt t="359782" x="5303838" y="2411413"/>
          <p14:tracePt t="359801" x="5303838" y="2465388"/>
          <p14:tracePt t="359813" x="5303838" y="2490788"/>
          <p14:tracePt t="359832" x="5303838" y="2500313"/>
          <p14:tracePt t="359892" x="5313363" y="2517775"/>
          <p14:tracePt t="359923" x="5313363" y="2527300"/>
          <p14:tracePt t="360819" x="5313363" y="2544763"/>
          <p14:tracePt t="360865" x="5313363" y="2554288"/>
          <p14:tracePt t="360883" x="5322888" y="2554288"/>
          <p14:tracePt t="360902" x="5322888" y="2571750"/>
          <p14:tracePt t="360914" x="5322888" y="2581275"/>
          <p14:tracePt t="360934" x="5322888" y="2616200"/>
          <p14:tracePt t="360946" x="5322888" y="2625725"/>
          <p14:tracePt t="360978" x="5322888" y="2643188"/>
          <p14:tracePt t="360990" x="5322888" y="2652713"/>
          <p14:tracePt t="361009" x="5322888" y="2670175"/>
          <p14:tracePt t="361027" x="5322888" y="2687638"/>
          <p14:tracePt t="361042" x="5322888" y="2705100"/>
          <p14:tracePt t="361059" x="5322888" y="2732088"/>
          <p14:tracePt t="361071" x="5322888" y="2751138"/>
          <p14:tracePt t="361091" x="5322888" y="2776538"/>
          <p14:tracePt t="361101" x="5322888" y="2786063"/>
          <p14:tracePt t="361121" x="5330825" y="2813050"/>
          <p14:tracePt t="361132" x="5330825" y="2822575"/>
          <p14:tracePt t="361159" x="5330825" y="2847975"/>
          <p14:tracePt t="361171" x="5330825" y="2857500"/>
          <p14:tracePt t="361182" x="5330825" y="2867025"/>
          <p14:tracePt t="361195" x="5330825" y="2874963"/>
          <p14:tracePt t="361214" x="5340350" y="2928938"/>
          <p14:tracePt t="361233" x="5348288" y="2965450"/>
          <p14:tracePt t="361244" x="5357813" y="2982913"/>
          <p14:tracePt t="361264" x="5375275" y="3027363"/>
          <p14:tracePt t="361275" x="5394325" y="3044825"/>
          <p14:tracePt t="361295" x="5429250" y="3089275"/>
          <p14:tracePt t="361307" x="5456238" y="3108325"/>
          <p14:tracePt t="361326" x="5500688" y="3133725"/>
          <p14:tracePt t="361338" x="5500688" y="3143250"/>
          <p14:tracePt t="361357" x="5527675" y="3152775"/>
          <p14:tracePt t="361371" x="5537200" y="3152775"/>
          <p14:tracePt t="361388" x="5545138" y="3160713"/>
          <p14:tracePt t="361419" x="5572125" y="3160713"/>
          <p14:tracePt t="361432" x="5589588" y="3160713"/>
          <p14:tracePt t="361451" x="5608638" y="3152775"/>
          <p14:tracePt t="361462" x="5616575" y="3143250"/>
          <p14:tracePt t="361481" x="5653088" y="3125788"/>
          <p14:tracePt t="361494" x="5661025" y="3116263"/>
          <p14:tracePt t="361511" x="5688013" y="3089275"/>
          <p14:tracePt t="361531" x="5715000" y="3062288"/>
          <p14:tracePt t="361544" x="5732463" y="3044825"/>
          <p14:tracePt t="361556" x="5741988" y="3036888"/>
          <p14:tracePt t="361576" x="5768975" y="3000375"/>
          <p14:tracePt t="361589" x="5776913" y="3000375"/>
          <p14:tracePt t="361607" x="5795963" y="2973388"/>
          <p14:tracePt t="361622" x="5803900" y="2946400"/>
          <p14:tracePt t="361638" x="5822950" y="2911475"/>
          <p14:tracePt t="361655" x="5822950" y="2894013"/>
          <p14:tracePt t="361671" x="5822950" y="2874963"/>
          <p14:tracePt t="361688" x="5822950" y="2857500"/>
          <p14:tracePt t="361761" x="5822950" y="2847975"/>
          <p14:tracePt t="361781" x="5813425" y="2840038"/>
          <p14:tracePt t="361798" x="5795963" y="2830513"/>
          <p14:tracePt t="361811" x="5768975" y="2822575"/>
          <p14:tracePt t="361829" x="5741988" y="2813050"/>
          <p14:tracePt t="361855" x="5724525" y="2803525"/>
          <p14:tracePt t="361875" x="5705475" y="2795588"/>
          <p14:tracePt t="361904" x="5697538" y="2795588"/>
          <p14:tracePt t="361923" x="5697538" y="2786063"/>
          <p14:tracePt t="361983" x="5688013" y="2786063"/>
          <p14:tracePt t="362027" x="5680075" y="2786063"/>
          <p14:tracePt t="362046" x="5680075" y="2795588"/>
          <p14:tracePt t="362067" x="5680075" y="2813050"/>
          <p14:tracePt t="362097" x="5688013" y="2830513"/>
          <p14:tracePt t="362109" x="5688013" y="2840038"/>
          <p14:tracePt t="362128" x="5724525" y="2857500"/>
          <p14:tracePt t="362141" x="5724525" y="2867025"/>
          <p14:tracePt t="362162" x="5741988" y="2867025"/>
          <p14:tracePt t="362173" x="5759450" y="2874963"/>
          <p14:tracePt t="362192" x="5795963" y="2874963"/>
          <p14:tracePt t="362203" x="5813425" y="2874963"/>
          <p14:tracePt t="362222" x="5857875" y="2874963"/>
          <p14:tracePt t="362234" x="5875338" y="2874963"/>
          <p14:tracePt t="362256" x="5919788" y="2874963"/>
          <p14:tracePt t="362267" x="5956300" y="2874963"/>
          <p14:tracePt t="362286" x="6010275" y="2847975"/>
          <p14:tracePt t="362299" x="6027738" y="2840038"/>
          <p14:tracePt t="362347" x="6054725" y="2867025"/>
          <p14:tracePt t="362359" x="6037263" y="2928938"/>
          <p14:tracePt t="362378" x="5965825" y="3116263"/>
          <p14:tracePt t="362392" x="5919788" y="3205163"/>
          <p14:tracePt t="362410" x="5822950" y="3482975"/>
          <p14:tracePt t="362421" x="5795963" y="3581400"/>
          <p14:tracePt t="362441" x="5724525" y="3848100"/>
          <p14:tracePt t="362453" x="5705475" y="3946525"/>
          <p14:tracePt t="362472" x="5634038" y="4251325"/>
          <p14:tracePt t="362484" x="5589588" y="4384675"/>
          <p14:tracePt t="362503" x="5473700" y="4776788"/>
          <p14:tracePt t="362515" x="5438775" y="4894263"/>
          <p14:tracePt t="362534" x="5402263" y="5099050"/>
          <p14:tracePt t="362554" x="5375275" y="5340350"/>
          <p14:tracePt t="362565" x="5375275" y="5411788"/>
          <p14:tracePt t="362584" x="5375275" y="5527675"/>
          <p14:tracePt t="362597" x="5375275" y="5616575"/>
          <p14:tracePt t="362616" x="5375275" y="5803900"/>
          <p14:tracePt t="362627" x="5375275" y="5857875"/>
          <p14:tracePt t="362647" x="5384800" y="5938838"/>
          <p14:tracePt t="362658" x="5394325" y="5956300"/>
          <p14:tracePt t="362677" x="5402263" y="6010275"/>
          <p14:tracePt t="362712" x="5438775" y="6153150"/>
          <p14:tracePt t="362722" x="5446713" y="6188075"/>
          <p14:tracePt t="362750" x="5446713" y="6215063"/>
          <p14:tracePt t="362763" x="5446713" y="6242050"/>
          <p14:tracePt t="362775" x="5456238" y="6242050"/>
          <p14:tracePt t="363058" x="5456238" y="6232525"/>
          <p14:tracePt t="363116" x="5465763" y="6232525"/>
          <p14:tracePt t="363165" x="5465763" y="6224588"/>
          <p14:tracePt t="363356" x="5473700" y="6224588"/>
          <p14:tracePt t="364109" x="5483225" y="6224588"/>
          <p14:tracePt t="364316" x="5483225" y="6232525"/>
          <p14:tracePt t="364548" x="5491163" y="6232525"/>
          <p14:tracePt t="364689" x="5491163" y="6242050"/>
          <p14:tracePt t="364847" x="5500688" y="6242050"/>
          <p14:tracePt t="365003" x="5500688" y="6251575"/>
          <p14:tracePt t="365138" x="5510213" y="6251575"/>
          <p14:tracePt t="365150" x="5510213" y="6242050"/>
          <p14:tracePt t="365163" x="5518150" y="6242050"/>
          <p14:tracePt t="365174" x="5527675" y="6232525"/>
          <p14:tracePt t="365193" x="5545138" y="6205538"/>
          <p14:tracePt t="365205" x="5554663" y="6188075"/>
          <p14:tracePt t="365224" x="5562600" y="6180138"/>
          <p14:tracePt t="365236" x="5572125" y="6161088"/>
          <p14:tracePt t="365268" x="5581650" y="6153150"/>
          <p14:tracePt t="365304" x="5589588" y="6143625"/>
          <p14:tracePt t="365337" x="5599113" y="6126163"/>
          <p14:tracePt t="365348" x="5608638" y="6116638"/>
          <p14:tracePt t="365368" x="5634038" y="6072188"/>
          <p14:tracePt t="365378" x="5643563" y="6045200"/>
          <p14:tracePt t="365398" x="5688013" y="5919788"/>
          <p14:tracePt t="365410" x="5705475" y="5857875"/>
          <p14:tracePt t="365429" x="5741988" y="5715000"/>
          <p14:tracePt t="365443" x="5759450" y="5653088"/>
          <p14:tracePt t="365461" x="5776913" y="5491163"/>
          <p14:tracePt t="365473" x="5786438" y="5419725"/>
          <p14:tracePt t="365493" x="5803900" y="5268913"/>
          <p14:tracePt t="365503" x="5813425" y="5205413"/>
          <p14:tracePt t="365523" x="5830888" y="5054600"/>
          <p14:tracePt t="365536" x="5840413" y="4991100"/>
          <p14:tracePt t="365553" x="5848350" y="4822825"/>
          <p14:tracePt t="365568" x="5848350" y="4776788"/>
          <p14:tracePt t="365586" x="5867400" y="4625975"/>
          <p14:tracePt t="365601" x="5875338" y="4562475"/>
          <p14:tracePt t="365618" x="5875338" y="4446588"/>
          <p14:tracePt t="365635" x="5875338" y="4419600"/>
          <p14:tracePt t="365651" x="5884863" y="4330700"/>
          <p14:tracePt t="365668" x="5884863" y="4286250"/>
          <p14:tracePt t="365685" x="5884863" y="4170363"/>
          <p14:tracePt t="365703" x="5894388" y="4089400"/>
          <p14:tracePt t="365718" x="5894388" y="4062413"/>
          <p14:tracePt t="365735" x="5894388" y="3983038"/>
          <p14:tracePt t="365753" x="5894388" y="3965575"/>
          <p14:tracePt t="365769" x="5894388" y="3929063"/>
          <p14:tracePt t="365791" x="5884863" y="3911600"/>
          <p14:tracePt t="365804" x="5875338" y="3894138"/>
          <p14:tracePt t="365823" x="5867400" y="3867150"/>
          <p14:tracePt t="365836" x="5848350" y="3857625"/>
          <p14:tracePt t="365855" x="5830888" y="3803650"/>
          <p14:tracePt t="365869" x="5830888" y="3795713"/>
          <p14:tracePt t="365886" x="5803900" y="3724275"/>
          <p14:tracePt t="365903" x="5803900" y="3697288"/>
          <p14:tracePt t="365924" x="5795963" y="3660775"/>
          <p14:tracePt t="365936" x="5786438" y="3633788"/>
          <p14:tracePt t="365953" x="5786438" y="3625850"/>
          <p14:tracePt t="365975" x="5786438" y="3608388"/>
          <p14:tracePt t="366009" x="5786438" y="3598863"/>
          <p14:tracePt t="366040" x="5795963" y="3598863"/>
          <p14:tracePt t="366059" x="5875338" y="3625850"/>
          <p14:tracePt t="366071" x="5919788" y="3643313"/>
          <p14:tracePt t="366092" x="6010275" y="3687763"/>
          <p14:tracePt t="366103" x="6018213" y="3687763"/>
          <p14:tracePt t="366123" x="6045200" y="3697288"/>
          <p14:tracePt t="366149" x="6062663" y="3697288"/>
          <p14:tracePt t="366199" x="6072188" y="3679825"/>
          <p14:tracePt t="366211" x="6072188" y="3670300"/>
          <p14:tracePt t="366229" x="6072188" y="3660775"/>
          <p14:tracePt t="366307" x="6099175" y="3643313"/>
          <p14:tracePt t="366325" x="6153150" y="3616325"/>
          <p14:tracePt t="366337" x="6161088" y="3616325"/>
          <p14:tracePt t="366358" x="6161088" y="3598863"/>
          <p14:tracePt t="366369" x="6170613" y="3589338"/>
          <p14:tracePt t="366403" x="6170613" y="3581400"/>
          <p14:tracePt t="367784" x="6180138" y="3581400"/>
          <p14:tracePt t="368149" x="6180138" y="3589338"/>
          <p14:tracePt t="368272" x="6180138" y="3598863"/>
        </p14:tracePtLst>
      </p14:laserTraceLst>
    </p:ext>
  </p:extLs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val 27"/>
          <p:cNvSpPr/>
          <p:nvPr/>
        </p:nvSpPr>
        <p:spPr>
          <a:xfrm>
            <a:off x="762000" y="2286000"/>
            <a:ext cx="2514600" cy="1447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Replicated: Connecting Replicas</a:t>
            </a:r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5925543" y="2743200"/>
            <a:ext cx="1923058" cy="28194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dk1"/>
              </a:solidFill>
            </a:endParaRPr>
          </a:p>
        </p:txBody>
      </p:sp>
      <p:cxnSp>
        <p:nvCxnSpPr>
          <p:cNvPr id="38" name="Straight Arrow Connector 37"/>
          <p:cNvCxnSpPr>
            <a:endCxn id="27" idx="1"/>
          </p:cNvCxnSpPr>
          <p:nvPr/>
        </p:nvCxnSpPr>
        <p:spPr>
          <a:xfrm>
            <a:off x="2659729" y="3052454"/>
            <a:ext cx="3465343" cy="9099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Picture 14"/>
          <p:cNvSpPr/>
          <p:nvPr/>
        </p:nvSpPr>
        <p:spPr>
          <a:xfrm>
            <a:off x="1371600" y="2552700"/>
            <a:ext cx="1524000" cy="7620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Replica</a:t>
            </a:r>
            <a:endParaRPr lang="en-US" sz="1400" dirty="0"/>
          </a:p>
        </p:txBody>
      </p:sp>
      <p:sp>
        <p:nvSpPr>
          <p:cNvPr id="44" name="Rectangle 43"/>
          <p:cNvSpPr/>
          <p:nvPr/>
        </p:nvSpPr>
        <p:spPr>
          <a:xfrm>
            <a:off x="1844652" y="3324613"/>
            <a:ext cx="633358" cy="2186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400" dirty="0" smtClean="0"/>
              <a:t>m(…)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6570393" y="4397376"/>
            <a:ext cx="633358" cy="2186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400" dirty="0" smtClean="0"/>
              <a:t>m(…)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 rot="868668">
            <a:off x="3759272" y="3002565"/>
            <a:ext cx="1397999" cy="3554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register()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 rot="20662659">
            <a:off x="3651637" y="4073652"/>
            <a:ext cx="1397999" cy="35547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lookup()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Picture 14"/>
          <p:cNvSpPr/>
          <p:nvPr/>
        </p:nvSpPr>
        <p:spPr>
          <a:xfrm>
            <a:off x="6125072" y="3581400"/>
            <a:ext cx="1524000" cy="7620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Replica</a:t>
            </a:r>
            <a:endParaRPr lang="en-US" sz="1400" dirty="0"/>
          </a:p>
        </p:txBody>
      </p:sp>
      <p:sp>
        <p:nvSpPr>
          <p:cNvPr id="33" name="Oval 32"/>
          <p:cNvSpPr/>
          <p:nvPr/>
        </p:nvSpPr>
        <p:spPr>
          <a:xfrm>
            <a:off x="914400" y="4114800"/>
            <a:ext cx="2514600" cy="144780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dk1"/>
              </a:solidFill>
            </a:endParaRPr>
          </a:p>
        </p:txBody>
      </p:sp>
      <p:sp>
        <p:nvSpPr>
          <p:cNvPr id="34" name="Picture 14"/>
          <p:cNvSpPr/>
          <p:nvPr/>
        </p:nvSpPr>
        <p:spPr>
          <a:xfrm>
            <a:off x="1524000" y="4597523"/>
            <a:ext cx="1524000" cy="762000"/>
          </a:xfrm>
          <a:prstGeom prst="roundRect">
            <a:avLst>
              <a:gd name="adj" fmla="val 16667"/>
            </a:avLst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/>
              <a:t>Replica/Proxy</a:t>
            </a:r>
            <a:endParaRPr lang="en-US" sz="1400" dirty="0"/>
          </a:p>
        </p:txBody>
      </p:sp>
      <p:sp>
        <p:nvSpPr>
          <p:cNvPr id="36" name="Rectangle 35"/>
          <p:cNvSpPr/>
          <p:nvPr/>
        </p:nvSpPr>
        <p:spPr>
          <a:xfrm>
            <a:off x="1844652" y="4330130"/>
            <a:ext cx="633358" cy="21868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400" dirty="0" smtClean="0"/>
              <a:t>m(…)</a:t>
            </a:r>
            <a:endParaRPr lang="en-US" sz="1400" dirty="0" smtClean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V="1">
            <a:off x="3048000" y="3962400"/>
            <a:ext cx="3077072" cy="8763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6274204" y="1905000"/>
            <a:ext cx="1160319" cy="838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Sharing Server and Registry</a:t>
            </a:r>
            <a:endParaRPr lang="en-US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544474" y="1626306"/>
            <a:ext cx="949651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Owner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flipV="1">
            <a:off x="2638379" y="3352800"/>
            <a:ext cx="0" cy="1200150"/>
          </a:xfrm>
          <a:prstGeom prst="straightConnector1">
            <a:avLst/>
          </a:prstGeom>
          <a:ln>
            <a:prstDash val="dash"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tangle 23"/>
          <p:cNvSpPr/>
          <p:nvPr/>
        </p:nvSpPr>
        <p:spPr>
          <a:xfrm>
            <a:off x="1524000" y="5741233"/>
            <a:ext cx="949651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User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>
            <a:off x="2752230" y="3962400"/>
            <a:ext cx="2877542" cy="477073"/>
          </a:xfrm>
          <a:prstGeom prst="straightConnector1">
            <a:avLst/>
          </a:prstGeom>
          <a:ln>
            <a:prstDash val="dash"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 flipV="1">
            <a:off x="2752230" y="3381374"/>
            <a:ext cx="2877543" cy="581026"/>
          </a:xfrm>
          <a:prstGeom prst="straightConnector1">
            <a:avLst/>
          </a:prstGeom>
          <a:ln>
            <a:prstDash val="dash"/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3124200" y="5886450"/>
            <a:ext cx="4953000" cy="5334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If already registered, no-op to allow symmetric programs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220818" y="966479"/>
            <a:ext cx="4157923" cy="81915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sz="1600" dirty="0" smtClean="0">
                <a:latin typeface="Calibri" pitchFamily="34" charset="0"/>
                <a:cs typeface="Calibri" pitchFamily="34" charset="0"/>
              </a:rPr>
              <a:t>Registry replica can be kept consistent and execute operations that need to be centralized (send mail, access file)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5100404"/>
      </p:ext>
    </p:extLst>
  </p:cSld>
  <p:clrMapOvr>
    <a:masterClrMapping/>
  </p:clrMapOvr>
  <p:transition advTm="17449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0" grpId="0" animBg="1"/>
      <p:bldP spid="17" grpId="0" animBg="1"/>
      <p:bldP spid="18" grpId="0" animBg="1"/>
      <p:bldP spid="27" grpId="0" animBg="1"/>
      <p:bldP spid="34" grpId="0" animBg="1"/>
      <p:bldP spid="36" grpId="0" animBg="1"/>
      <p:bldP spid="25" grpId="0" animBg="1"/>
      <p:bldP spid="29" grpId="0" animBg="1"/>
    </p:bldLst>
  </p:timing>
  <p:extLst>
    <p:ext uri="{3A86A75C-4F4B-4683-9AE1-C65F6400EC91}">
      <p14:laserTraceLst xmlns:p14="http://schemas.microsoft.com/office/powerpoint/2010/main">
        <p14:tracePtLst>
          <p14:tracePt t="3593" x="2500313" y="3571875"/>
          <p14:tracePt t="3612" x="2490788" y="3562350"/>
          <p14:tracePt t="3623" x="2490788" y="3554413"/>
          <p14:tracePt t="3685" x="2490788" y="3544888"/>
          <p14:tracePt t="3704" x="2490788" y="3536950"/>
          <p14:tracePt t="3716" x="2482850" y="3517900"/>
          <p14:tracePt t="3736" x="2482850" y="3490913"/>
          <p14:tracePt t="3749" x="2473325" y="3473450"/>
          <p14:tracePt t="3768" x="2465388" y="3402013"/>
          <p14:tracePt t="3780" x="2465388" y="3375025"/>
          <p14:tracePt t="3800" x="2446338" y="3313113"/>
          <p14:tracePt t="3828" x="2438400" y="3259138"/>
          <p14:tracePt t="3859" x="2438400" y="3251200"/>
          <p14:tracePt t="3879" x="2438400" y="3241675"/>
          <p14:tracePt t="3905" x="2438400" y="3232150"/>
          <p14:tracePt t="3924" x="2428875" y="3214688"/>
          <p14:tracePt t="3945" x="2428875" y="3205163"/>
          <p14:tracePt t="3955" x="2428875" y="3197225"/>
          <p14:tracePt t="3997" x="2428875" y="3187700"/>
          <p14:tracePt t="4005" x="2428875" y="3170238"/>
          <p14:tracePt t="4036" x="2428875" y="3160713"/>
          <p14:tracePt t="4064" x="2428875" y="3152775"/>
          <p14:tracePt t="4128" x="2438400" y="3143250"/>
          <p14:tracePt t="4147" x="2446338" y="3133725"/>
          <p14:tracePt t="4159" x="2455863" y="3116263"/>
          <p14:tracePt t="4179" x="2465388" y="3098800"/>
          <p14:tracePt t="4190" x="2473325" y="3089275"/>
          <p14:tracePt t="4209" x="2482850" y="3054350"/>
          <p14:tracePt t="4221" x="2482850" y="3036888"/>
          <p14:tracePt t="4240" x="2490788" y="2990850"/>
          <p14:tracePt t="4252" x="2490788" y="2973388"/>
          <p14:tracePt t="4272" x="2490788" y="2911475"/>
          <p14:tracePt t="4284" x="2490788" y="2894013"/>
          <p14:tracePt t="4303" x="2490788" y="2847975"/>
          <p14:tracePt t="4315" x="2490788" y="2830513"/>
          <p14:tracePt t="4349" x="2482850" y="2803525"/>
          <p14:tracePt t="4416" x="2473325" y="2803525"/>
          <p14:tracePt t="4506" x="2465388" y="2803525"/>
          <p14:tracePt t="4566" x="2465388" y="2795588"/>
          <p14:tracePt t="4606" x="2455863" y="2795588"/>
          <p14:tracePt t="15341" x="2455863" y="2803525"/>
          <p14:tracePt t="15361" x="2465388" y="2813050"/>
          <p14:tracePt t="15389" x="2473325" y="2813050"/>
          <p14:tracePt t="15528" x="2473325" y="2830513"/>
          <p14:tracePt t="15547" x="2473325" y="2857500"/>
          <p14:tracePt t="15559" x="2473325" y="2884488"/>
          <p14:tracePt t="15579" x="2473325" y="2938463"/>
          <p14:tracePt t="15591" x="2473325" y="2955925"/>
          <p14:tracePt t="15610" x="2473325" y="2973388"/>
          <p14:tracePt t="15622" x="2473325" y="3000375"/>
          <p14:tracePt t="15642" x="2455863" y="3044825"/>
          <p14:tracePt t="15653" x="2446338" y="3062288"/>
          <p14:tracePt t="15674" x="2428875" y="3133725"/>
          <p14:tracePt t="15686" x="2411413" y="3187700"/>
          <p14:tracePt t="15704" x="2401888" y="3259138"/>
          <p14:tracePt t="15716" x="2393950" y="3313113"/>
          <p14:tracePt t="15735" x="2374900" y="3384550"/>
          <p14:tracePt t="15747" x="2366963" y="3429000"/>
          <p14:tracePt t="15766" x="2357438" y="3500438"/>
          <p14:tracePt t="15779" x="2347913" y="3562350"/>
          <p14:tracePt t="15799" x="2347913" y="3751263"/>
          <p14:tracePt t="15820" x="2357438" y="3956050"/>
          <p14:tracePt t="15830" x="2357438" y="3983038"/>
          <p14:tracePt t="15843" x="2357438" y="3990975"/>
          <p14:tracePt t="15862" x="2374900" y="4062413"/>
          <p14:tracePt t="15873" x="2374900" y="4071938"/>
          <p14:tracePt t="15893" x="2384425" y="4143375"/>
          <p14:tracePt t="15905" x="2393950" y="4170363"/>
          <p14:tracePt t="15923" x="2411413" y="4232275"/>
          <p14:tracePt t="15943" x="2428875" y="4313238"/>
          <p14:tracePt t="15956" x="2446338" y="4348163"/>
          <p14:tracePt t="15970" x="2465388" y="4394200"/>
          <p14:tracePt t="15987" x="2482850" y="4483100"/>
          <p14:tracePt t="16003" x="2490788" y="4491038"/>
          <p14:tracePt t="16020" x="2500313" y="4527550"/>
          <p14:tracePt t="16037" x="2509838" y="4537075"/>
          <p14:tracePt t="16053" x="2527300" y="4589463"/>
          <p14:tracePt t="16070" x="2536825" y="4608513"/>
          <p14:tracePt t="16087" x="2562225" y="4652963"/>
          <p14:tracePt t="16104" x="2571750" y="4679950"/>
          <p14:tracePt t="16120" x="2589213" y="4705350"/>
          <p14:tracePt t="16140" x="2608263" y="4724400"/>
          <p14:tracePt t="16160" x="2608263" y="4732338"/>
          <p14:tracePt t="16173" x="2608263" y="4741863"/>
          <p14:tracePt t="16191" x="2616200" y="4768850"/>
          <p14:tracePt t="16219" x="2625725" y="4786313"/>
          <p14:tracePt t="16250" x="2625725" y="4803775"/>
          <p14:tracePt t="16271" x="2643188" y="4840288"/>
          <p14:tracePt t="16283" x="2643188" y="4857750"/>
          <p14:tracePt t="16302" x="2660650" y="4902200"/>
          <p14:tracePt t="16314" x="2670175" y="4919663"/>
          <p14:tracePt t="16334" x="2670175" y="4965700"/>
          <p14:tracePt t="16345" x="2679700" y="4983163"/>
          <p14:tracePt t="16365" x="2679700" y="4991100"/>
          <p14:tracePt t="16376" x="2679700" y="5010150"/>
          <p14:tracePt t="16396" x="2687638" y="5018088"/>
          <p14:tracePt t="16424" x="2687638" y="5027613"/>
          <p14:tracePt t="16443" x="2687638" y="5037138"/>
          <p14:tracePt t="16511" x="2687638" y="5045075"/>
          <p14:tracePt t="17118" x="2679700" y="5045075"/>
          <p14:tracePt t="17781" x="2697163" y="5045075"/>
          <p14:tracePt t="17809" x="2705100" y="5045075"/>
          <p14:tracePt t="17827" x="2714625" y="5054600"/>
          <p14:tracePt t="17839" x="2732088" y="5054600"/>
          <p14:tracePt t="17861" x="2741613" y="5054600"/>
          <p14:tracePt t="17879" x="2751138" y="5054600"/>
          <p14:tracePt t="17893" x="2776538" y="5062538"/>
          <p14:tracePt t="17920" x="2786063" y="5062538"/>
          <p14:tracePt t="18126" x="2776538" y="5062538"/>
          <p14:tracePt t="18190" x="2768600" y="5062538"/>
          <p14:tracePt t="30991" x="2776538" y="5062538"/>
          <p14:tracePt t="31015" x="2786063" y="5062538"/>
          <p14:tracePt t="31022" x="2795588" y="5062538"/>
          <p14:tracePt t="31033" x="2813050" y="5062538"/>
          <p14:tracePt t="31053" x="2847975" y="5062538"/>
          <p14:tracePt t="31066" x="2874963" y="5062538"/>
          <p14:tracePt t="31086" x="2973388" y="5062538"/>
          <p14:tracePt t="31096" x="3027363" y="5062538"/>
          <p14:tracePt t="31116" x="3197225" y="5081588"/>
          <p14:tracePt t="31129" x="3259138" y="5089525"/>
          <p14:tracePt t="31146" x="3429000" y="5116513"/>
          <p14:tracePt t="31166" x="3562350" y="5116513"/>
          <p14:tracePt t="31177" x="3598863" y="5116513"/>
          <p14:tracePt t="31196" x="3732213" y="5116513"/>
          <p14:tracePt t="31208" x="3786188" y="5116513"/>
          <p14:tracePt t="31228" x="3902075" y="5116513"/>
          <p14:tracePt t="31239" x="3965575" y="5116513"/>
          <p14:tracePt t="31258" x="4089400" y="5116513"/>
          <p14:tracePt t="31286" x="4160838" y="5108575"/>
          <p14:tracePt t="31306" x="4224338" y="5099050"/>
          <p14:tracePt t="31317" x="4259263" y="5089525"/>
          <p14:tracePt t="31337" x="4367213" y="5072063"/>
          <p14:tracePt t="31349" x="4394200" y="5062538"/>
          <p14:tracePt t="31368" x="4456113" y="5037138"/>
          <p14:tracePt t="31380" x="4473575" y="5027613"/>
          <p14:tracePt t="31399" x="4537075" y="4991100"/>
          <p14:tracePt t="31411" x="4554538" y="4973638"/>
          <p14:tracePt t="31431" x="4608513" y="4938713"/>
          <p14:tracePt t="31443" x="4652963" y="4919663"/>
          <p14:tracePt t="31463" x="4741863" y="4884738"/>
          <p14:tracePt t="31475" x="4768850" y="4875213"/>
          <p14:tracePt t="31495" x="4857750" y="4848225"/>
          <p14:tracePt t="31507" x="4919663" y="4830763"/>
          <p14:tracePt t="31526" x="5037138" y="4803775"/>
          <p14:tracePt t="31540" x="5089525" y="4795838"/>
          <p14:tracePt t="31557" x="5187950" y="4776788"/>
          <p14:tracePt t="31573" x="5241925" y="4759325"/>
          <p14:tracePt t="31590" x="5295900" y="4732338"/>
          <p14:tracePt t="31607" x="5322888" y="4714875"/>
          <p14:tracePt t="31637" x="5330825" y="4705350"/>
          <p14:tracePt t="31650" x="5340350" y="4679950"/>
          <p14:tracePt t="31669" x="5322888" y="4581525"/>
          <p14:tracePt t="31681" x="5303838" y="4545013"/>
          <p14:tracePt t="31700" x="5251450" y="4491038"/>
          <p14:tracePt t="31712" x="5187950" y="4456113"/>
          <p14:tracePt t="31725" x="5133975" y="4419600"/>
          <p14:tracePt t="31744" x="4965700" y="4330700"/>
          <p14:tracePt t="31762" x="4705350" y="4224338"/>
          <p14:tracePt t="31774" x="4608513" y="4187825"/>
          <p14:tracePt t="31795" x="4357688" y="4089400"/>
          <p14:tracePt t="31807" x="4276725" y="4062413"/>
          <p14:tracePt t="31826" x="4054475" y="3983038"/>
          <p14:tracePt t="31841" x="4027488" y="3973513"/>
          <p14:tracePt t="31857" x="3973513" y="3956050"/>
          <p14:tracePt t="31874" x="3795713" y="3902075"/>
          <p14:tracePt t="31891" x="3652838" y="3867150"/>
          <p14:tracePt t="31908" x="3598863" y="3857625"/>
          <p14:tracePt t="31924" x="3536950" y="3830638"/>
          <p14:tracePt t="31941" x="3455988" y="3813175"/>
          <p14:tracePt t="31958" x="3367088" y="3776663"/>
          <p14:tracePt t="31975" x="3313113" y="3768725"/>
          <p14:tracePt t="31991" x="3205163" y="3714750"/>
          <p14:tracePt t="32008" x="3160713" y="3697288"/>
          <p14:tracePt t="32026" x="3044825" y="3633788"/>
          <p14:tracePt t="32044" x="2965450" y="3589338"/>
          <p14:tracePt t="32093" x="2955925" y="3581400"/>
          <p14:tracePt t="32136" x="2955925" y="3571875"/>
          <p14:tracePt t="32153" x="3000375" y="3571875"/>
          <p14:tracePt t="32165" x="3054350" y="3571875"/>
          <p14:tracePt t="32185" x="3160713" y="3571875"/>
          <p14:tracePt t="32197" x="3214688" y="3562350"/>
          <p14:tracePt t="32216" x="3348038" y="3544888"/>
          <p14:tracePt t="32235" x="3581400" y="3509963"/>
          <p14:tracePt t="32248" x="3670300" y="3509963"/>
          <p14:tracePt t="32259" x="3786188" y="3500438"/>
          <p14:tracePt t="32278" x="4116388" y="3500438"/>
          <p14:tracePt t="32292" x="4224338" y="3500438"/>
          <p14:tracePt t="32311" x="4589463" y="3509963"/>
          <p14:tracePt t="32326" x="4697413" y="3509963"/>
          <p14:tracePt t="32343" x="5054600" y="3544888"/>
          <p14:tracePt t="32359" x="5187950" y="3562350"/>
          <p14:tracePt t="32376" x="5545138" y="3616325"/>
          <p14:tracePt t="32393" x="5688013" y="3633788"/>
          <p14:tracePt t="32409" x="6072188" y="3705225"/>
          <p14:tracePt t="32426" x="6215063" y="3741738"/>
          <p14:tracePt t="32443" x="6661150" y="3830638"/>
          <p14:tracePt t="32460" x="6769100" y="3857625"/>
          <p14:tracePt t="32476" x="7037388" y="3919538"/>
          <p14:tracePt t="32493" x="7134225" y="3946525"/>
          <p14:tracePt t="32510" x="7402513" y="4000500"/>
          <p14:tracePt t="32527" x="7456488" y="4017963"/>
          <p14:tracePt t="32543" x="7848600" y="4089400"/>
          <p14:tracePt t="32561" x="8143875" y="4160838"/>
          <p14:tracePt t="32577" x="8161338" y="4160838"/>
          <p14:tracePt t="32594" x="8269288" y="4179888"/>
          <p14:tracePt t="32610" x="8277225" y="4179888"/>
          <p14:tracePt t="32627" x="8331200" y="4179888"/>
          <p14:tracePt t="32644" x="8348663" y="4179888"/>
          <p14:tracePt t="32660" x="8402638" y="4179888"/>
          <p14:tracePt t="32677" x="8420100" y="4179888"/>
          <p14:tracePt t="32717" x="8420100" y="4160838"/>
          <p14:tracePt t="32736" x="8385175" y="4044950"/>
          <p14:tracePt t="32748" x="8348663" y="4010025"/>
          <p14:tracePt t="32767" x="8277225" y="3929063"/>
          <p14:tracePt t="32779" x="8242300" y="3902075"/>
          <p14:tracePt t="32800" x="8116888" y="3786188"/>
          <p14:tracePt t="32811" x="8062913" y="3724275"/>
          <p14:tracePt t="32830" x="7831138" y="3544888"/>
          <p14:tracePt t="32842" x="7715250" y="3482975"/>
          <p14:tracePt t="32869" x="7599363" y="3429000"/>
          <p14:tracePt t="32881" x="7500938" y="3384550"/>
          <p14:tracePt t="32892" x="7385050" y="3340100"/>
          <p14:tracePt t="32905" x="7286625" y="3303588"/>
          <p14:tracePt t="32925" x="6938963" y="3152775"/>
          <p14:tracePt t="32936" x="6823075" y="3116263"/>
          <p14:tracePt t="32956" x="6483350" y="3017838"/>
          <p14:tracePt t="32967" x="6375400" y="2973388"/>
          <p14:tracePt t="32986" x="6054725" y="2894013"/>
          <p14:tracePt t="32997" x="5956300" y="2857500"/>
          <p14:tracePt t="33029" x="5688013" y="2795588"/>
          <p14:tracePt t="33045" x="5518150" y="2768600"/>
          <p14:tracePt t="33062" x="5491163" y="2768600"/>
          <p14:tracePt t="33079" x="5268913" y="2776538"/>
          <p14:tracePt t="33097" x="5037138" y="2803525"/>
          <p14:tracePt t="33112" x="4938713" y="2822575"/>
          <p14:tracePt t="33129" x="4643438" y="2847975"/>
          <p14:tracePt t="33145" x="4545013" y="2857500"/>
          <p14:tracePt t="33162" x="4411663" y="2874963"/>
          <p14:tracePt t="33179" x="4322763" y="2884488"/>
          <p14:tracePt t="33195" x="4062413" y="2911475"/>
          <p14:tracePt t="33212" x="3973513" y="2919413"/>
          <p14:tracePt t="33229" x="3679825" y="2955925"/>
          <p14:tracePt t="33246" x="3482975" y="3000375"/>
          <p14:tracePt t="33262" x="3394075" y="3027363"/>
          <p14:tracePt t="33279" x="3295650" y="3044825"/>
          <p14:tracePt t="33296" x="3098800" y="3098800"/>
          <p14:tracePt t="33313" x="2874963" y="3152775"/>
          <p14:tracePt t="33329" x="2847975" y="3170238"/>
          <p14:tracePt t="33346" x="2741613" y="3214688"/>
          <p14:tracePt t="33363" x="2714625" y="3241675"/>
          <p14:tracePt t="33380" x="2697163" y="3251200"/>
          <p14:tracePt t="33396" x="2687638" y="3268663"/>
          <p14:tracePt t="33413" x="2652713" y="3313113"/>
          <p14:tracePt t="33430" x="2616200" y="3357563"/>
          <p14:tracePt t="33446" x="2616200" y="3367088"/>
          <p14:tracePt t="33463" x="2598738" y="3402013"/>
          <p14:tracePt t="33480" x="2598738" y="3411538"/>
          <p14:tracePt t="33520" x="2598738" y="3455988"/>
          <p14:tracePt t="33525" x="2608263" y="3517900"/>
          <p14:tracePt t="33537" x="2616200" y="3544888"/>
          <p14:tracePt t="33555" x="2633663" y="3598863"/>
          <p14:tracePt t="33568" x="2643188" y="3625850"/>
          <p14:tracePt t="33587" x="2670175" y="3705225"/>
          <p14:tracePt t="33598" x="2679700" y="3732213"/>
          <p14:tracePt t="33617" x="2732088" y="3803650"/>
          <p14:tracePt t="33630" x="2759075" y="3848100"/>
          <p14:tracePt t="33655" x="2786063" y="3875088"/>
          <p14:tracePt t="33668" x="2822575" y="3911600"/>
          <p14:tracePt t="33681" x="2857500" y="3946525"/>
          <p14:tracePt t="33697" x="2894013" y="3973513"/>
          <p14:tracePt t="33714" x="3036888" y="4098925"/>
          <p14:tracePt t="33731" x="3089275" y="4133850"/>
          <p14:tracePt t="33747" x="3286125" y="4276725"/>
          <p14:tracePt t="33764" x="3357563" y="4322763"/>
          <p14:tracePt t="33781" x="3608388" y="4473575"/>
          <p14:tracePt t="33798" x="3741738" y="4537075"/>
          <p14:tracePt t="33816" x="4098925" y="4705350"/>
          <p14:tracePt t="33831" x="4232275" y="4759325"/>
          <p14:tracePt t="33848" x="4643438" y="4938713"/>
          <p14:tracePt t="33866" x="4759325" y="4991100"/>
          <p14:tracePt t="33881" x="5197475" y="5160963"/>
          <p14:tracePt t="33899" x="5367338" y="5232400"/>
          <p14:tracePt t="33916" x="5456238" y="5259388"/>
          <p14:tracePt t="33933" x="5688013" y="5340350"/>
          <p14:tracePt t="33948" x="5768975" y="5357813"/>
          <p14:tracePt t="33966" x="5929313" y="5402263"/>
          <p14:tracePt t="33982" x="5991225" y="5411788"/>
          <p14:tracePt t="33998" x="6126163" y="5419725"/>
          <p14:tracePt t="34017" x="6143625" y="5419725"/>
          <p14:tracePt t="34033" x="6286500" y="5429250"/>
          <p14:tracePt t="34049" x="6348413" y="5438775"/>
          <p14:tracePt t="34066" x="6483350" y="5438775"/>
          <p14:tracePt t="34082" x="6545263" y="5438775"/>
          <p14:tracePt t="34099" x="6653213" y="5446713"/>
          <p14:tracePt t="34115" x="6724650" y="5446713"/>
          <p14:tracePt t="34132" x="6884988" y="5411788"/>
          <p14:tracePt t="34152" x="6973888" y="5367338"/>
          <p14:tracePt t="34165" x="7000875" y="5340350"/>
          <p14:tracePt t="34183" x="7072313" y="5268913"/>
          <p14:tracePt t="34199" x="7108825" y="5232400"/>
          <p14:tracePt t="34216" x="7188200" y="5153025"/>
          <p14:tracePt t="34232" x="7215188" y="5133975"/>
          <p14:tracePt t="34249" x="7277100" y="5054600"/>
          <p14:tracePt t="34267" x="7313613" y="5010150"/>
          <p14:tracePt t="34283" x="7367588" y="4919663"/>
          <p14:tracePt t="34299" x="7394575" y="4867275"/>
          <p14:tracePt t="34317" x="7429500" y="4751388"/>
          <p14:tracePt t="34333" x="7429500" y="4732338"/>
          <p14:tracePt t="34350" x="7439025" y="4697413"/>
          <p14:tracePt t="34368" x="7446963" y="4670425"/>
          <p14:tracePt t="34383" x="7446963" y="4608513"/>
          <p14:tracePt t="34400" x="7456488" y="4581525"/>
          <p14:tracePt t="34418" x="7466013" y="4483100"/>
          <p14:tracePt t="34442" x="7466013" y="4473575"/>
          <p14:tracePt t="34455" x="7473950" y="4456113"/>
          <p14:tracePt t="34469" x="7473950" y="4429125"/>
          <p14:tracePt t="34485" x="7473950" y="4394200"/>
          <p14:tracePt t="34501" x="7483475" y="4330700"/>
          <p14:tracePt t="34517" x="7483475" y="4303713"/>
          <p14:tracePt t="34533" x="7483475" y="4251325"/>
          <p14:tracePt t="34550" x="7483475" y="4241800"/>
          <p14:tracePt t="34567" x="7483475" y="4224338"/>
          <p14:tracePt t="34584" x="7483475" y="4205288"/>
          <p14:tracePt t="34600" x="7483475" y="4152900"/>
          <p14:tracePt t="34619" x="7483475" y="4143375"/>
          <p14:tracePt t="34639" x="7483475" y="4125913"/>
          <p14:tracePt t="34764" x="7473950" y="4116388"/>
          <p14:tracePt t="34809" x="7473950" y="4108450"/>
          <p14:tracePt t="34829" x="7466013" y="4098925"/>
          <p14:tracePt t="68089" x="7466013" y="4108450"/>
          <p14:tracePt t="68279" x="7483475" y="4108450"/>
          <p14:tracePt t="68291" x="7483475" y="4116388"/>
          <p14:tracePt t="68309" x="7518400" y="4133850"/>
          <p14:tracePt t="68322" x="7537450" y="4143375"/>
          <p14:tracePt t="68341" x="7545388" y="4152900"/>
          <p14:tracePt t="68373" x="7562850" y="4170363"/>
          <p14:tracePt t="68401" x="7572375" y="4170363"/>
          <p14:tracePt t="68515" x="7572375" y="4179888"/>
          <p14:tracePt t="69255" x="7572375" y="4170363"/>
          <p14:tracePt t="69283" x="7562850" y="4160838"/>
          <p14:tracePt t="69303" x="7554913" y="4143375"/>
          <p14:tracePt t="69329" x="7545388" y="4133850"/>
          <p14:tracePt t="69348" x="7545388" y="4098925"/>
          <p14:tracePt t="69360" x="7545388" y="4081463"/>
          <p14:tracePt t="69379" x="7545388" y="4037013"/>
          <p14:tracePt t="69391" x="7545388" y="4017963"/>
          <p14:tracePt t="69412" x="7537450" y="3946525"/>
          <p14:tracePt t="69423" x="7537450" y="3929063"/>
          <p14:tracePt t="69443" x="7527925" y="3875088"/>
          <p14:tracePt t="69455" x="7527925" y="3840163"/>
          <p14:tracePt t="69474" x="7518400" y="3751263"/>
          <p14:tracePt t="69487" x="7518400" y="3714750"/>
          <p14:tracePt t="69505" x="7518400" y="3643313"/>
          <p14:tracePt t="69522" x="7510463" y="3608388"/>
          <p14:tracePt t="69537" x="7510463" y="3536950"/>
          <p14:tracePt t="69554" x="7500938" y="3482975"/>
          <p14:tracePt t="69572" x="7500938" y="3402013"/>
          <p14:tracePt t="69587" x="7500938" y="3340100"/>
          <p14:tracePt t="69604" x="7483475" y="3232150"/>
          <p14:tracePt t="69620" x="7466013" y="3179763"/>
          <p14:tracePt t="69637" x="7446963" y="3089275"/>
          <p14:tracePt t="69654" x="7439025" y="3071813"/>
          <p14:tracePt t="69672" x="7412038" y="3000375"/>
          <p14:tracePt t="69688" x="7402513" y="2973388"/>
          <p14:tracePt t="69704" x="7358063" y="2919413"/>
          <p14:tracePt t="69722" x="7331075" y="2884488"/>
          <p14:tracePt t="69738" x="7259638" y="2830513"/>
          <p14:tracePt t="69757" x="7161213" y="2795588"/>
          <p14:tracePt t="69772" x="7116763" y="2776538"/>
          <p14:tracePt t="69789" x="7027863" y="2751138"/>
          <p14:tracePt t="69804" x="6965950" y="2732088"/>
          <p14:tracePt t="69823" x="6875463" y="2714625"/>
          <p14:tracePt t="69838" x="6823075" y="2705100"/>
          <p14:tracePt t="69855" x="6724650" y="2687638"/>
          <p14:tracePt t="69872" x="6680200" y="2687638"/>
          <p14:tracePt t="69888" x="6510338" y="2687638"/>
          <p14:tracePt t="69905" x="6438900" y="2687638"/>
          <p14:tracePt t="69921" x="6296025" y="2687638"/>
          <p14:tracePt t="69938" x="6215063" y="2679700"/>
          <p14:tracePt t="69955" x="6099175" y="2679700"/>
          <p14:tracePt t="69972" x="6072188" y="2679700"/>
          <p14:tracePt t="69989" x="5867400" y="2679700"/>
          <p14:tracePt t="70008" x="5537200" y="2687638"/>
          <p14:tracePt t="70022" x="5429250" y="2687638"/>
          <p14:tracePt t="70041" x="5126038" y="2714625"/>
          <p14:tracePt t="70055" x="5054600" y="2714625"/>
          <p14:tracePt t="70072" x="4902200" y="2732088"/>
          <p14:tracePt t="70089" x="4813300" y="2751138"/>
          <p14:tracePt t="70105" x="4660900" y="2759075"/>
          <p14:tracePt t="70127" x="4589463" y="2768600"/>
          <p14:tracePt t="70139" x="4510088" y="2776538"/>
          <p14:tracePt t="70156" x="4429125" y="2786063"/>
          <p14:tracePt t="70172" x="4348163" y="2795588"/>
          <p14:tracePt t="70189" x="4241800" y="2813050"/>
          <p14:tracePt t="70206" x="4170363" y="2822575"/>
          <p14:tracePt t="70223" x="4062413" y="2840038"/>
          <p14:tracePt t="70240" x="3938588" y="2874963"/>
          <p14:tracePt t="70259" x="3848100" y="2901950"/>
          <p14:tracePt t="70273" x="3822700" y="2919413"/>
          <p14:tracePt t="70292" x="3759200" y="2955925"/>
          <p14:tracePt t="70306" x="3724275" y="2965450"/>
          <p14:tracePt t="70323" x="3670300" y="3009900"/>
          <p14:tracePt t="70340" x="3598863" y="3054350"/>
          <p14:tracePt t="70356" x="3581400" y="3062288"/>
          <p14:tracePt t="70373" x="3562350" y="3089275"/>
          <p14:tracePt t="70391" x="3544888" y="3108325"/>
          <p14:tracePt t="70406" x="3527425" y="3152775"/>
          <p14:tracePt t="70423" x="3509963" y="3170238"/>
          <p14:tracePt t="70440" x="3500438" y="3214688"/>
          <p14:tracePt t="70457" x="3490913" y="3232150"/>
          <p14:tracePt t="70473" x="3490913" y="3268663"/>
          <p14:tracePt t="70491" x="3490913" y="3295650"/>
          <p14:tracePt t="70507" x="3490913" y="3340100"/>
          <p14:tracePt t="70525" x="3500438" y="3411538"/>
          <p14:tracePt t="70546" x="3517900" y="3490913"/>
          <p14:tracePt t="70557" x="3527425" y="3517900"/>
          <p14:tracePt t="70575" x="3554413" y="3571875"/>
          <p14:tracePt t="70591" x="3562350" y="3598863"/>
          <p14:tracePt t="70608" x="3589338" y="3643313"/>
          <p14:tracePt t="70624" x="3598863" y="3660775"/>
          <p14:tracePt t="70641" x="3633788" y="3724275"/>
          <p14:tracePt t="70657" x="3652838" y="3741738"/>
          <p14:tracePt t="70674" x="3687763" y="3795713"/>
          <p14:tracePt t="70692" x="3724275" y="3830638"/>
          <p14:tracePt t="70708" x="3776663" y="3875088"/>
          <p14:tracePt t="70724" x="3795713" y="3894138"/>
          <p14:tracePt t="70741" x="3902075" y="3973513"/>
          <p14:tracePt t="70758" x="3965575" y="4010025"/>
          <p14:tracePt t="70774" x="4133850" y="4108450"/>
          <p14:tracePt t="70791" x="4214813" y="4143375"/>
          <p14:tracePt t="70808" x="4518025" y="4303713"/>
          <p14:tracePt t="70826" x="4759325" y="4429125"/>
          <p14:tracePt t="70842" x="4875213" y="4465638"/>
          <p14:tracePt t="70858" x="5116513" y="4572000"/>
          <p14:tracePt t="70875" x="5214938" y="4616450"/>
          <p14:tracePt t="70892" x="5446713" y="4687888"/>
          <p14:tracePt t="70915" x="5527675" y="4714875"/>
          <p14:tracePt t="70935" x="5776913" y="4759325"/>
          <p14:tracePt t="70946" x="5875338" y="4795838"/>
          <p14:tracePt t="70967" x="6126163" y="4857750"/>
          <p14:tracePt t="70979" x="6205538" y="4875213"/>
          <p14:tracePt t="70999" x="6429375" y="4902200"/>
          <p14:tracePt t="71011" x="6518275" y="4911725"/>
          <p14:tracePt t="71032" x="6653213" y="4919663"/>
          <p14:tracePt t="71042" x="6680200" y="4919663"/>
          <p14:tracePt t="71060" x="6777038" y="4919663"/>
          <p14:tracePt t="71075" x="6840538" y="4919663"/>
          <p14:tracePt t="71093" x="6911975" y="4902200"/>
          <p14:tracePt t="71110" x="6919913" y="4902200"/>
          <p14:tracePt t="71136" x="6938963" y="4867275"/>
          <p14:tracePt t="71156" x="6983413" y="4776788"/>
          <p14:tracePt t="71169" x="6991350" y="4759325"/>
          <p14:tracePt t="71188" x="7010400" y="4705350"/>
          <p14:tracePt t="71201" x="7010400" y="4660900"/>
          <p14:tracePt t="71219" x="7037388" y="4589463"/>
          <p14:tracePt t="71230" x="7037388" y="4562475"/>
          <p14:tracePt t="71250" x="7045325" y="4500563"/>
          <p14:tracePt t="71262" x="7054850" y="4473575"/>
          <p14:tracePt t="71282" x="7062788" y="4411663"/>
          <p14:tracePt t="71294" x="7072313" y="4394200"/>
          <p14:tracePt t="71313" x="7072313" y="4313238"/>
          <p14:tracePt t="71326" x="7072313" y="4251325"/>
          <p14:tracePt t="71345" x="7072313" y="4214813"/>
          <p14:tracePt t="71360" x="7072313" y="4187825"/>
          <p14:tracePt t="71377" x="7081838" y="4133850"/>
          <p14:tracePt t="71402" x="7089775" y="4089400"/>
          <p14:tracePt t="71421" x="7089775" y="4054475"/>
          <p14:tracePt t="71440" x="7099300" y="4027488"/>
          <p14:tracePt t="71452" x="7099300" y="4010025"/>
          <p14:tracePt t="71470" x="7099300" y="3965575"/>
          <p14:tracePt t="71502" x="7108825" y="3929063"/>
          <p14:tracePt t="72668" x="7099300" y="3929063"/>
          <p14:tracePt t="72681" x="7081838" y="3929063"/>
          <p14:tracePt t="72693" x="7072313" y="3929063"/>
          <p14:tracePt t="72711" x="7037388" y="3929063"/>
          <p14:tracePt t="72731" x="6973888" y="3929063"/>
          <p14:tracePt t="72743" x="6946900" y="3929063"/>
          <p14:tracePt t="72763" x="6858000" y="3929063"/>
          <p14:tracePt t="72774" x="6823075" y="3919538"/>
          <p14:tracePt t="72786" x="6786563" y="3919538"/>
          <p14:tracePt t="72806" x="6670675" y="3911600"/>
          <p14:tracePt t="72818" x="6626225" y="3911600"/>
          <p14:tracePt t="72838" x="6500813" y="3902075"/>
          <p14:tracePt t="72850" x="6438900" y="3902075"/>
          <p14:tracePt t="72869" x="6251575" y="3875088"/>
          <p14:tracePt t="72883" x="6188075" y="3867150"/>
          <p14:tracePt t="72900" x="6037263" y="3848100"/>
          <p14:tracePt t="72915" x="5991225" y="3848100"/>
          <p14:tracePt t="72932" x="5857875" y="3840163"/>
          <p14:tracePt t="72949" x="5795963" y="3830638"/>
          <p14:tracePt t="72965" x="5608638" y="3813175"/>
          <p14:tracePt t="72983" x="5429250" y="3803650"/>
          <p14:tracePt t="72999" x="5357813" y="3803650"/>
          <p14:tracePt t="73015" x="5232400" y="3795713"/>
          <p14:tracePt t="73033" x="5170488" y="3795713"/>
          <p14:tracePt t="73049" x="5062538" y="3786188"/>
          <p14:tracePt t="73066" x="5000625" y="3786188"/>
          <p14:tracePt t="73083" x="4867275" y="3776663"/>
          <p14:tracePt t="73099" x="4803775" y="3776663"/>
          <p14:tracePt t="73116" x="4670425" y="3759200"/>
          <p14:tracePt t="73132" x="4608513" y="3751263"/>
          <p14:tracePt t="73149" x="4491038" y="3741738"/>
          <p14:tracePt t="73166" x="4419600" y="3732213"/>
          <p14:tracePt t="73184" x="4286250" y="3714750"/>
          <p14:tracePt t="73200" x="4197350" y="3705225"/>
          <p14:tracePt t="73216" x="4152900" y="3697288"/>
          <p14:tracePt t="73233" x="4089400" y="3687763"/>
          <p14:tracePt t="73263" x="4010025" y="3679825"/>
          <p14:tracePt t="73276" x="3973513" y="3660775"/>
          <p14:tracePt t="73303" x="3919538" y="3652838"/>
          <p14:tracePt t="73314" x="3875088" y="3643313"/>
          <p14:tracePt t="73326" x="3848100" y="3633788"/>
          <p14:tracePt t="73338" x="3822700" y="3625850"/>
          <p14:tracePt t="73358" x="3741738" y="3589338"/>
          <p14:tracePt t="73369" x="3732213" y="3581400"/>
          <p14:tracePt t="73390" x="3679825" y="3554413"/>
          <p14:tracePt t="73403" x="3660775" y="3544888"/>
          <p14:tracePt t="73423" x="3608388" y="3500438"/>
          <p14:tracePt t="73436" x="3589338" y="3482975"/>
          <p14:tracePt t="73450" x="3571875" y="3455988"/>
          <p14:tracePt t="73467" x="3527425" y="3411538"/>
          <p14:tracePt t="73484" x="3500438" y="3394075"/>
          <p14:tracePt t="73501" x="3482975" y="3357563"/>
          <p14:tracePt t="73517" x="3455988" y="3340100"/>
          <p14:tracePt t="73540" x="3411538" y="3295650"/>
          <p14:tracePt t="73551" x="3357563" y="3251200"/>
          <p14:tracePt t="73568" x="3340100" y="3224213"/>
          <p14:tracePt t="73588" x="3276600" y="3187700"/>
          <p14:tracePt t="73603" x="3268663" y="3179763"/>
          <p14:tracePt t="73618" x="3214688" y="3143250"/>
          <p14:tracePt t="73634" x="3197225" y="3125788"/>
          <p14:tracePt t="73651" x="3152775" y="3098800"/>
          <p14:tracePt t="73668" x="3133725" y="3089275"/>
          <p14:tracePt t="73685" x="3062288" y="3044825"/>
          <p14:tracePt t="73703" x="3017838" y="3017838"/>
          <p14:tracePt t="73718" x="3000375" y="3009900"/>
          <p14:tracePt t="73736" x="2928938" y="2982913"/>
          <p14:tracePt t="73753" x="2911475" y="2965450"/>
          <p14:tracePt t="73768" x="2884488" y="2955925"/>
          <p14:tracePt t="73785" x="2867025" y="2946400"/>
          <p14:tracePt t="73802" x="2847975" y="2938463"/>
          <p14:tracePt t="73830" x="2813050" y="2928938"/>
          <p14:tracePt t="73844" x="2786063" y="2928938"/>
          <p14:tracePt t="73873" x="2776538" y="2928938"/>
          <p14:tracePt t="73891" x="2768600" y="2928938"/>
          <p14:tracePt t="73904" x="2759075" y="2938463"/>
          <p14:tracePt t="73924" x="2724150" y="2973388"/>
          <p14:tracePt t="73935" x="2714625" y="2990850"/>
          <p14:tracePt t="73954" x="2697163" y="3027363"/>
          <p14:tracePt t="73966" x="2679700" y="3044825"/>
          <p14:tracePt t="73986" x="2670175" y="3081338"/>
          <p14:tracePt t="73998" x="2660650" y="3098800"/>
          <p14:tracePt t="74019" x="2652713" y="3152775"/>
          <p14:tracePt t="74042" x="2643188" y="3170238"/>
          <p14:tracePt t="74050" x="2643188" y="3241675"/>
          <p14:tracePt t="74062" x="2643188" y="3268663"/>
          <p14:tracePt t="74088" x="2643188" y="3313113"/>
          <p14:tracePt t="74100" x="2643188" y="3340100"/>
          <p14:tracePt t="74114" x="2643188" y="3375025"/>
          <p14:tracePt t="74124" x="2643188" y="3402013"/>
          <p14:tracePt t="74144" x="2643188" y="3465513"/>
          <p14:tracePt t="74154" x="2652713" y="3527425"/>
          <p14:tracePt t="74175" x="2660650" y="3633788"/>
          <p14:tracePt t="74186" x="2660650" y="3670300"/>
          <p14:tracePt t="74205" x="2679700" y="3795713"/>
          <p14:tracePt t="74220" x="2687638" y="3848100"/>
          <p14:tracePt t="74237" x="2697163" y="3956050"/>
          <p14:tracePt t="74254" x="2705100" y="4000500"/>
          <p14:tracePt t="74270" x="2741613" y="4133850"/>
          <p14:tracePt t="74287" x="2759075" y="4251325"/>
          <p14:tracePt t="74303" x="2768600" y="4295775"/>
          <p14:tracePt t="74320" x="2776538" y="4357688"/>
          <p14:tracePt t="74337" x="2786063" y="4394200"/>
          <p14:tracePt t="74353" x="2795588" y="4473575"/>
          <p14:tracePt t="74370" x="2803525" y="4500563"/>
          <p14:tracePt t="74387" x="2813050" y="4562475"/>
          <p14:tracePt t="74404" x="2813050" y="4589463"/>
          <p14:tracePt t="74420" x="2822575" y="4660900"/>
          <p14:tracePt t="74437" x="2830513" y="4697413"/>
          <p14:tracePt t="74454" x="2840038" y="4803775"/>
          <p14:tracePt t="74474" x="2857500" y="4840288"/>
          <p14:tracePt t="74487" x="2874963" y="4857750"/>
          <p14:tracePt t="74504" x="2919413" y="4919663"/>
          <p14:tracePt t="74524" x="3054350" y="5027613"/>
          <p14:tracePt t="74537" x="3108325" y="5062538"/>
          <p14:tracePt t="74554" x="3330575" y="5170488"/>
          <p14:tracePt t="74571" x="3419475" y="5187950"/>
          <p14:tracePt t="74587" x="3687763" y="5224463"/>
          <p14:tracePt t="74605" x="3830638" y="5251450"/>
          <p14:tracePt t="74622" x="4224338" y="5251450"/>
          <p14:tracePt t="74638" x="4348163" y="5259388"/>
          <p14:tracePt t="74654" x="4679950" y="5259388"/>
          <p14:tracePt t="74671" x="4795838" y="5259388"/>
          <p14:tracePt t="74688" x="5072063" y="5259388"/>
          <p14:tracePt t="74705" x="5133975" y="5259388"/>
          <p14:tracePt t="74721" x="5375275" y="5259388"/>
          <p14:tracePt t="74738" x="5465763" y="5259388"/>
          <p14:tracePt t="74755" x="5803900" y="5259388"/>
          <p14:tracePt t="74774" x="6081713" y="5259388"/>
          <p14:tracePt t="74788" x="6161088" y="5241925"/>
          <p14:tracePt t="74805" x="6438900" y="5214938"/>
          <p14:tracePt t="74823" x="6473825" y="5214938"/>
          <p14:tracePt t="74838" x="6724650" y="5187950"/>
          <p14:tracePt t="74855" x="6813550" y="5170488"/>
          <p14:tracePt t="74874" x="6894513" y="5143500"/>
          <p14:tracePt t="74889" x="6929438" y="5133975"/>
          <p14:tracePt t="74905" x="7000875" y="5116513"/>
          <p14:tracePt t="74923" x="7054850" y="5089525"/>
          <p14:tracePt t="74939" x="7205663" y="5027613"/>
          <p14:tracePt t="74955" x="7269163" y="5000625"/>
          <p14:tracePt t="74974" x="7419975" y="4919663"/>
          <p14:tracePt t="74993" x="7483475" y="4875213"/>
          <p14:tracePt t="75006" x="7510463" y="4857750"/>
          <p14:tracePt t="75024" x="7527925" y="4830763"/>
          <p14:tracePt t="75040" x="7545388" y="4813300"/>
          <p14:tracePt t="75056" x="7599363" y="4724400"/>
          <p14:tracePt t="75074" x="7608888" y="4687888"/>
          <p14:tracePt t="75089" x="7634288" y="4625975"/>
          <p14:tracePt t="75114" x="7634288" y="4598988"/>
          <p14:tracePt t="75133" x="7634288" y="4589463"/>
          <p14:tracePt t="75165" x="7634288" y="4562475"/>
          <p14:tracePt t="75199" x="7626350" y="4554538"/>
          <p14:tracePt t="75225" x="7626350" y="4537075"/>
          <p14:tracePt t="75245" x="7616825" y="4527550"/>
          <p14:tracePt t="75287" x="7616825" y="4518025"/>
          <p14:tracePt t="75336" x="7608888" y="4518025"/>
          <p14:tracePt t="75384" x="7599363" y="4510088"/>
          <p14:tracePt t="75402" x="7581900" y="4510088"/>
          <p14:tracePt t="75428" x="7562850" y="4500563"/>
          <p14:tracePt t="75447" x="7554913" y="4491038"/>
          <p14:tracePt t="75459" x="7545388" y="4491038"/>
          <p14:tracePt t="75478" x="7537450" y="4491038"/>
          <p14:tracePt t="75490" x="7518400" y="4483100"/>
          <p14:tracePt t="75510" x="7491413" y="4483100"/>
          <p14:tracePt t="75528" x="7456488" y="4465638"/>
          <p14:tracePt t="75541" x="7439025" y="4465638"/>
          <p14:tracePt t="75561" x="7402513" y="4446588"/>
          <p14:tracePt t="75586" x="7367588" y="4446588"/>
          <p14:tracePt t="75606" x="7340600" y="4438650"/>
          <p14:tracePt t="75618" x="7313613" y="4438650"/>
          <p14:tracePt t="75638" x="7277100" y="4438650"/>
          <p14:tracePt t="75666" x="7259638" y="4429125"/>
          <p14:tracePt t="75685" x="7224713" y="4429125"/>
          <p14:tracePt t="75717" x="7170738" y="4429125"/>
          <p14:tracePt t="75729" x="7161213" y="4429125"/>
          <p14:tracePt t="75749" x="7134225" y="4429125"/>
          <p14:tracePt t="75761" x="7126288" y="4429125"/>
          <p14:tracePt t="75780" x="7099300" y="4429125"/>
          <p14:tracePt t="75792" x="7072313" y="4429125"/>
          <p14:tracePt t="75811" x="7062788" y="4429125"/>
          <p14:tracePt t="75822" x="7054850" y="4429125"/>
          <p14:tracePt t="75842" x="7027863" y="4429125"/>
          <p14:tracePt t="75855" x="7010400" y="4429125"/>
          <p14:tracePt t="75887" x="7000875" y="4429125"/>
          <p14:tracePt t="75905" x="6983413" y="4429125"/>
          <p14:tracePt t="75917" x="6973888" y="4429125"/>
          <p14:tracePt t="75937" x="6946900" y="4438650"/>
          <p14:tracePt t="75949" x="6938963" y="4438650"/>
          <p14:tracePt t="75969" x="6929438" y="4446588"/>
          <p14:tracePt t="75980" x="6919913" y="4446588"/>
          <p14:tracePt t="76000" x="6902450" y="4446588"/>
          <p14:tracePt t="76012" x="6902450" y="4456113"/>
          <p14:tracePt t="76047" x="6875463" y="4465638"/>
          <p14:tracePt t="76064" x="6867525" y="4473575"/>
          <p14:tracePt t="76074" x="6858000" y="4473575"/>
          <p14:tracePt t="76095" x="6840538" y="4483100"/>
          <p14:tracePt t="76105" x="6831013" y="4483100"/>
          <p14:tracePt t="76123" x="6823075" y="4500563"/>
          <p14:tracePt t="76136" x="6813550" y="4500563"/>
          <p14:tracePt t="76155" x="6804025" y="4500563"/>
          <p14:tracePt t="76167" x="6804025" y="4510088"/>
          <p14:tracePt t="76186" x="6786563" y="4510088"/>
          <p14:tracePt t="76198" x="6786563" y="4518025"/>
          <p14:tracePt t="76217" x="6777038" y="4527550"/>
          <p14:tracePt t="76236" x="6769100" y="4527550"/>
          <p14:tracePt t="76247" x="6759575" y="4527550"/>
          <p14:tracePt t="76267" x="6751638" y="4537075"/>
          <p14:tracePt t="76280" x="6742113" y="4545013"/>
          <p14:tracePt t="76300" x="6715125" y="4545013"/>
          <p14:tracePt t="76312" x="6715125" y="4554538"/>
          <p14:tracePt t="76330" x="6697663" y="4562475"/>
          <p14:tracePt t="76345" x="6688138" y="4562475"/>
          <p14:tracePt t="76361" x="6680200" y="4572000"/>
          <p14:tracePt t="76377" x="6670675" y="4572000"/>
          <p14:tracePt t="76394" x="6653213" y="4581525"/>
          <p14:tracePt t="76410" x="6653213" y="4589463"/>
          <p14:tracePt t="76427" x="6634163" y="4598988"/>
          <p14:tracePt t="76444" x="6626225" y="4598988"/>
          <p14:tracePt t="76462" x="6626225" y="4608513"/>
          <p14:tracePt t="76477" x="6616700" y="4608513"/>
          <p14:tracePt t="76494" x="6608763" y="4616450"/>
          <p14:tracePt t="76518" x="6589713" y="4633913"/>
          <p14:tracePt t="76539" x="6572250" y="4633913"/>
          <p14:tracePt t="76549" x="6562725" y="4652963"/>
          <p14:tracePt t="76562" x="6545263" y="4660900"/>
          <p14:tracePt t="76580" x="6527800" y="4670425"/>
          <p14:tracePt t="76594" x="6527800" y="4679950"/>
          <p14:tracePt t="76612" x="6510338" y="4687888"/>
          <p14:tracePt t="76632" x="6491288" y="4697413"/>
          <p14:tracePt t="76646" x="6483350" y="4705350"/>
          <p14:tracePt t="76662" x="6473825" y="4714875"/>
          <p14:tracePt t="76678" x="6446838" y="4724400"/>
          <p14:tracePt t="76695" x="6438900" y="4732338"/>
          <p14:tracePt t="76711" x="6402388" y="4751388"/>
          <p14:tracePt t="76728" x="6394450" y="4768850"/>
          <p14:tracePt t="76745" x="6367463" y="4786313"/>
          <p14:tracePt t="76762" x="6340475" y="4795838"/>
          <p14:tracePt t="76779" x="6303963" y="4822825"/>
          <p14:tracePt t="76795" x="6296025" y="4830763"/>
          <p14:tracePt t="76812" x="6269038" y="4848225"/>
          <p14:tracePt t="76829" x="6242050" y="4857750"/>
          <p14:tracePt t="76845" x="6215063" y="4884738"/>
          <p14:tracePt t="76863" x="6205538" y="4894263"/>
          <p14:tracePt t="76879" x="6197600" y="4902200"/>
          <p14:tracePt t="76895" x="6188075" y="4902200"/>
          <p14:tracePt t="76912" x="6180138" y="4911725"/>
          <p14:tracePt t="76929" x="6161088" y="4919663"/>
          <p14:tracePt t="76946" x="6143625" y="4938713"/>
          <p14:tracePt t="76970" x="6134100" y="4938713"/>
          <p14:tracePt t="77095" x="6134100" y="4929188"/>
          <p14:tracePt t="77115" x="6134100" y="4902200"/>
          <p14:tracePt t="77125" x="6134100" y="4894263"/>
          <p14:tracePt t="77144" x="6134100" y="4875213"/>
          <p14:tracePt t="77164" x="6134100" y="4857750"/>
          <p14:tracePt t="77175" x="6134100" y="4848225"/>
          <p14:tracePt t="77195" x="6134100" y="4803775"/>
          <p14:tracePt t="77206" x="6143625" y="4786313"/>
          <p14:tracePt t="77225" x="6161088" y="4751388"/>
          <p14:tracePt t="77251" x="6161088" y="4732338"/>
          <p14:tracePt t="77272" x="6180138" y="4679950"/>
          <p14:tracePt t="77305" x="6180138" y="4670425"/>
          <p14:tracePt t="77315" x="6180138" y="4660900"/>
          <p14:tracePt t="77336" x="6180138" y="4652963"/>
          <p14:tracePt t="77362" x="6153150" y="4633913"/>
          <p14:tracePt t="77382" x="6099175" y="4616450"/>
          <p14:tracePt t="77393" x="6062663" y="4608513"/>
          <p14:tracePt t="77439" x="5813425" y="4562475"/>
          <p14:tracePt t="77445" x="5589588" y="4554538"/>
          <p14:tracePt t="77456" x="5491163" y="4545013"/>
          <p14:tracePt t="77475" x="5303838" y="4545013"/>
          <p14:tracePt t="77495" x="5197475" y="4527550"/>
          <p14:tracePt t="77506" x="5160963" y="4527550"/>
          <p14:tracePt t="77525" x="5018088" y="4518025"/>
          <p14:tracePt t="77537" x="4946650" y="4518025"/>
          <p14:tracePt t="77571" x="4625975" y="4500563"/>
          <p14:tracePt t="77587" x="4473575" y="4491038"/>
          <p14:tracePt t="77599" x="4402138" y="4491038"/>
          <p14:tracePt t="77618" x="4286250" y="4465638"/>
          <p14:tracePt t="77632" x="4214813" y="4456113"/>
          <p14:tracePt t="77649" x="4089400" y="4438650"/>
          <p14:tracePt t="77666" x="4044950" y="4419600"/>
          <p14:tracePt t="77682" x="3956050" y="4375150"/>
          <p14:tracePt t="77698" x="3929063" y="4348163"/>
          <p14:tracePt t="77715" x="3848100" y="4286250"/>
          <p14:tracePt t="77732" x="3813175" y="4268788"/>
          <p14:tracePt t="77750" x="3724275" y="4197350"/>
          <p14:tracePt t="77766" x="3679825" y="4152900"/>
          <p14:tracePt t="77782" x="3571875" y="4037013"/>
          <p14:tracePt t="77799" x="3527425" y="3990975"/>
          <p14:tracePt t="77816" x="3455988" y="3902075"/>
          <p14:tracePt t="77832" x="3419475" y="3857625"/>
          <p14:tracePt t="77849" x="3340100" y="3768725"/>
          <p14:tracePt t="77866" x="3251200" y="3660775"/>
          <p14:tracePt t="77884" x="3205163" y="3616325"/>
          <p14:tracePt t="77900" x="3187700" y="3571875"/>
          <p14:tracePt t="77918" x="3160713" y="3536950"/>
          <p14:tracePt t="77932" x="3143250" y="3509963"/>
          <p14:tracePt t="77950" x="3116263" y="3446463"/>
          <p14:tracePt t="77966" x="3098800" y="3402013"/>
          <p14:tracePt t="77983" x="3081338" y="3340100"/>
          <p14:tracePt t="77999" x="3081338" y="3313113"/>
          <p14:tracePt t="78016" x="3062288" y="3276600"/>
          <p14:tracePt t="78048" x="3062288" y="3268663"/>
          <p14:tracePt t="78065" x="3054350" y="3251200"/>
          <p14:tracePt t="78073" x="3044825" y="3224213"/>
          <p14:tracePt t="78085" x="3044825" y="3197225"/>
          <p14:tracePt t="78105" x="3017838" y="3160713"/>
          <p14:tracePt t="78124" x="3009900" y="3143250"/>
          <p14:tracePt t="78135" x="3009900" y="3133725"/>
          <p14:tracePt t="78150" x="2990850" y="3116263"/>
          <p14:tracePt t="78167" x="2973388" y="3071813"/>
          <p14:tracePt t="78186" x="2928938" y="3017838"/>
          <p14:tracePt t="78200" x="2919413" y="2990850"/>
          <p14:tracePt t="78218" x="2901950" y="2965450"/>
          <p14:tracePt t="78233" x="2901950" y="2955925"/>
          <p14:tracePt t="78250" x="2874963" y="2928938"/>
          <p14:tracePt t="78267" x="2867025" y="2911475"/>
          <p14:tracePt t="78285" x="2840038" y="2874963"/>
          <p14:tracePt t="78300" x="2830513" y="2847975"/>
          <p14:tracePt t="78317" x="2813050" y="2822575"/>
          <p14:tracePt t="78335" x="2803525" y="2813050"/>
          <p14:tracePt t="78350" x="2803525" y="2795588"/>
          <p14:tracePt t="78367" x="2786063" y="2786063"/>
          <p14:tracePt t="78384" x="2776538" y="2768600"/>
          <p14:tracePt t="78401" x="2776538" y="2759075"/>
          <p14:tracePt t="78417" x="2741613" y="2714625"/>
          <p14:tracePt t="78436" x="2741613" y="2705100"/>
          <p14:tracePt t="78451" x="2732088" y="2705100"/>
          <p14:tracePt t="78480" x="2724150" y="2687638"/>
          <p14:tracePt t="78500" x="2705100" y="2687638"/>
          <p14:tracePt t="78511" x="2697163" y="2679700"/>
          <p14:tracePt t="78530" x="2679700" y="2679700"/>
          <p14:tracePt t="78542" x="2670175" y="2670175"/>
          <p14:tracePt t="78562" x="2652713" y="2670175"/>
          <p14:tracePt t="78572" x="2633663" y="2670175"/>
          <p14:tracePt t="78592" x="2616200" y="2670175"/>
          <p14:tracePt t="78604" x="2598738" y="2679700"/>
          <p14:tracePt t="78623" x="2554288" y="2687638"/>
          <p14:tracePt t="78636" x="2536825" y="2697163"/>
          <p14:tracePt t="78668" x="2509838" y="2697163"/>
          <p14:tracePt t="78687" x="2482850" y="2705100"/>
          <p14:tracePt t="78718" x="2473325" y="2714625"/>
          <p14:tracePt t="78751" x="2465388" y="2714625"/>
          <p14:tracePt t="78783" x="2465388" y="2724150"/>
          <p14:tracePt t="78810" x="2465388" y="2732088"/>
          <p14:tracePt t="78918" x="2465388" y="2741613"/>
          <p14:tracePt t="78938" x="2465388" y="2768600"/>
          <p14:tracePt t="79018" x="2465388" y="2776538"/>
          <p14:tracePt t="79063" x="2465388" y="2795588"/>
          <p14:tracePt t="79123" x="2465388" y="2803525"/>
          <p14:tracePt t="79143" x="2473325" y="2803525"/>
          <p14:tracePt t="79156" x="2473325" y="2822575"/>
          <p14:tracePt t="79174" x="2544763" y="2884488"/>
          <p14:tracePt t="79187" x="2589213" y="2911475"/>
          <p14:tracePt t="79206" x="2714625" y="3000375"/>
          <p14:tracePt t="79217" x="2741613" y="3017838"/>
          <p14:tracePt t="79237" x="2874963" y="3081338"/>
          <p14:tracePt t="79249" x="2938463" y="3116263"/>
          <p14:tracePt t="79268" x="3179763" y="3224213"/>
          <p14:tracePt t="79280" x="3313113" y="3286125"/>
          <p14:tracePt t="79299" x="3768725" y="3446463"/>
          <p14:tracePt t="79311" x="3938588" y="3490913"/>
          <p14:tracePt t="79331" x="4456113" y="3643313"/>
          <p14:tracePt t="79344" x="4608513" y="3679825"/>
          <p14:tracePt t="79363" x="5143500" y="3803650"/>
          <p14:tracePt t="79374" x="5232400" y="3830638"/>
          <p14:tracePt t="79393" x="5589588" y="3902075"/>
          <p14:tracePt t="79406" x="5741988" y="3929063"/>
          <p14:tracePt t="79426" x="6205538" y="4037013"/>
          <p14:tracePt t="79438" x="6375400" y="4071938"/>
          <p14:tracePt t="79457" x="6840538" y="4160838"/>
          <p14:tracePt t="79471" x="6983413" y="4197350"/>
          <p14:tracePt t="79489" x="7394575" y="4286250"/>
          <p14:tracePt t="79504" x="7483475" y="4303713"/>
          <p14:tracePt t="79521" x="7804150" y="4348163"/>
          <p14:tracePt t="79538" x="7867650" y="4367213"/>
          <p14:tracePt t="79556" x="8116888" y="4402138"/>
          <p14:tracePt t="79571" x="8224838" y="4411663"/>
          <p14:tracePt t="79588" x="8251825" y="4419600"/>
          <p14:tracePt t="79606" x="8259763" y="4419600"/>
          <p14:tracePt t="79728" x="8259763" y="4429125"/>
          <p14:tracePt t="79739" x="8251825" y="4429125"/>
          <p14:tracePt t="79757" x="8232775" y="4429125"/>
          <p14:tracePt t="79769" x="8215313" y="4429125"/>
          <p14:tracePt t="79787" x="8170863" y="4429125"/>
          <p14:tracePt t="79799" x="8143875" y="4429125"/>
          <p14:tracePt t="79819" x="8089900" y="4419600"/>
          <p14:tracePt t="79830" x="8081963" y="4419600"/>
          <p14:tracePt t="79849" x="8037513" y="4419600"/>
          <p14:tracePt t="79862" x="8010525" y="4419600"/>
          <p14:tracePt t="79880" x="7956550" y="4419600"/>
          <p14:tracePt t="79899" x="7920038" y="4419600"/>
          <p14:tracePt t="79911" x="7902575" y="4419600"/>
          <p14:tracePt t="79930" x="7848600" y="4419600"/>
          <p14:tracePt t="79941" x="7831138" y="4419600"/>
          <p14:tracePt t="79962" x="7804150" y="4419600"/>
          <p14:tracePt t="79973" x="7786688" y="4419600"/>
          <p14:tracePt t="79993" x="7769225" y="4419600"/>
          <p14:tracePt t="80070" x="7759700" y="4419600"/>
          <p14:tracePt t="80147" x="7751763" y="4419600"/>
          <p14:tracePt t="80167" x="7732713" y="4419600"/>
          <p14:tracePt t="80180" x="7724775" y="4419600"/>
          <p14:tracePt t="80199" x="7688263" y="4419600"/>
          <p14:tracePt t="80211" x="7661275" y="4419600"/>
          <p14:tracePt t="80239" x="7626350" y="4419600"/>
          <p14:tracePt t="80258" x="7589838" y="4419600"/>
          <p14:tracePt t="80277" x="7554913" y="4419600"/>
          <p14:tracePt t="80290" x="7537450" y="4419600"/>
          <p14:tracePt t="80308" x="7518400" y="4419600"/>
          <p14:tracePt t="80319" x="7510463" y="4419600"/>
          <p14:tracePt t="80356" x="7500938" y="4419600"/>
          <p14:tracePt t="80424" x="7491413" y="4419600"/>
          <p14:tracePt t="80436" x="7483475" y="4419600"/>
          <p14:tracePt t="80465" x="7473950" y="4419600"/>
          <p14:tracePt t="80477" x="7466013" y="4419600"/>
          <p14:tracePt t="80496" x="7466013" y="4411663"/>
          <p14:tracePt t="81207" x="7466013" y="4402138"/>
          <p14:tracePt t="81330" x="7466013" y="4394200"/>
          <p14:tracePt t="81472" x="7456488" y="4384675"/>
          <p14:tracePt t="81512" x="7446963" y="4384675"/>
          <p14:tracePt t="81531" x="7412038" y="4367213"/>
          <p14:tracePt t="81551" x="7375525" y="4357688"/>
          <p14:tracePt t="81564" x="7242175" y="4340225"/>
          <p14:tracePt t="81577" x="7188200" y="4330700"/>
          <p14:tracePt t="81597" x="7089775" y="4322763"/>
          <p14:tracePt t="81607" x="7054850" y="4322763"/>
          <p14:tracePt t="81626" x="6973888" y="4322763"/>
          <p14:tracePt t="81647" x="6858000" y="4322763"/>
          <p14:tracePt t="81657" x="6759575" y="4322763"/>
          <p14:tracePt t="81677" x="6411913" y="4295775"/>
          <p14:tracePt t="81689" x="6251575" y="4276725"/>
          <p14:tracePt t="81729" x="5670550" y="4214813"/>
          <p14:tracePt t="81763" x="5357813" y="4179888"/>
          <p14:tracePt t="81769" x="5116513" y="4152900"/>
          <p14:tracePt t="81796" x="5037138" y="4143375"/>
          <p14:tracePt t="81827" x="4751388" y="4089400"/>
          <p14:tracePt t="81831" x="4483100" y="4037013"/>
          <p14:tracePt t="81849" x="4232275" y="3965575"/>
          <p14:tracePt t="81880" x="3884613" y="3867150"/>
          <p14:tracePt t="81912" x="3438525" y="3660775"/>
          <p14:tracePt t="81923" x="3322638" y="3608388"/>
          <p14:tracePt t="81943" x="3081338" y="3490913"/>
          <p14:tracePt t="81955" x="2982913" y="3438525"/>
          <p14:tracePt t="81980" x="2847975" y="3357563"/>
          <p14:tracePt t="82011" x="2714625" y="3276600"/>
          <p14:tracePt t="82032" x="2687638" y="3259138"/>
          <p14:tracePt t="82053" x="2625725" y="3214688"/>
          <p14:tracePt t="82079" x="2581275" y="3179763"/>
          <p14:tracePt t="82099" x="2562225" y="3170238"/>
          <p14:tracePt t="82110" x="2562225" y="3160713"/>
          <p14:tracePt t="82131" x="2536825" y="3125788"/>
          <p14:tracePt t="82141" x="2527300" y="3108325"/>
          <p14:tracePt t="82161" x="2517775" y="3081338"/>
          <p14:tracePt t="82173" x="2509838" y="3054350"/>
          <p14:tracePt t="82192" x="2490788" y="3000375"/>
          <p14:tracePt t="82211" x="2482850" y="2938463"/>
          <p14:tracePt t="82223" x="2482850" y="2911475"/>
          <p14:tracePt t="82242" x="2482850" y="2894013"/>
          <p14:tracePt t="82254" x="2482850" y="2884488"/>
          <p14:tracePt t="82290" x="2482850" y="2847975"/>
          <p14:tracePt t="82302" x="2482850" y="2840038"/>
          <p14:tracePt t="82321" x="2482850" y="2830513"/>
          <p14:tracePt t="82414" x="2482850" y="2840038"/>
          <p14:tracePt t="82427" x="2465388" y="2874963"/>
          <p14:tracePt t="82445" x="2446338" y="2973388"/>
          <p14:tracePt t="82458" x="2438400" y="3017838"/>
          <p14:tracePt t="82477" x="2438400" y="3116263"/>
          <p14:tracePt t="82489" x="2438400" y="3179763"/>
          <p14:tracePt t="82509" x="2438400" y="3313113"/>
          <p14:tracePt t="82521" x="2446338" y="3375025"/>
          <p14:tracePt t="82540" x="2482850" y="3608388"/>
          <p14:tracePt t="82552" x="2490788" y="3679825"/>
          <p14:tracePt t="82572" x="2536825" y="3929063"/>
          <p14:tracePt t="82583" x="2544763" y="4027488"/>
          <p14:tracePt t="82603" x="2598738" y="4276725"/>
          <p14:tracePt t="82617" x="2616200" y="4340225"/>
          <p14:tracePt t="82633" x="2633663" y="4429125"/>
          <p14:tracePt t="82649" x="2633663" y="4456113"/>
          <p14:tracePt t="82666" x="2643188" y="4500563"/>
          <p14:tracePt t="82698" x="2643188" y="4616450"/>
          <p14:tracePt t="82708" x="2652713" y="4660900"/>
          <p14:tracePt t="82732" x="2660650" y="4759325"/>
          <p14:tracePt t="82766" x="2679700" y="4848225"/>
          <p14:tracePt t="82776" x="2697163" y="4911725"/>
          <p14:tracePt t="82803" x="2705100" y="4929188"/>
          <p14:tracePt t="82838" x="2714625" y="4938713"/>
          <p14:tracePt t="82867" x="2732088" y="4946650"/>
          <p14:tracePt t="82900" x="2840038" y="4956175"/>
          <p14:tracePt t="82933" x="3027363" y="4956175"/>
          <p14:tracePt t="82951" x="3170238" y="4956175"/>
          <p14:tracePt t="82966" x="3251200" y="4946650"/>
          <p14:tracePt t="82998" x="3509963" y="4911725"/>
          <p14:tracePt t="83012" x="3759200" y="4894263"/>
          <p14:tracePt t="83033" x="3848100" y="4867275"/>
          <p14:tracePt t="83065" x="4276725" y="4822825"/>
          <p14:tracePt t="83070" x="4394200" y="4795838"/>
          <p14:tracePt t="83100" x="4803775" y="4751388"/>
          <p14:tracePt t="83133" x="5062538" y="4697413"/>
          <p14:tracePt t="83165" x="5545138" y="4581525"/>
          <p14:tracePt t="83170" x="5867400" y="4527550"/>
          <p14:tracePt t="83200" x="5956300" y="4500563"/>
          <p14:tracePt t="83233" x="6367463" y="4394200"/>
          <p14:tracePt t="83247" x="6510338" y="4322763"/>
          <p14:tracePt t="83267" x="6599238" y="4295775"/>
          <p14:tracePt t="83299" x="6884988" y="4170363"/>
          <p14:tracePt t="83308" x="7153275" y="4081463"/>
          <p14:tracePt t="83334" x="7197725" y="4054475"/>
          <p14:tracePt t="83366" x="7439025" y="3965575"/>
          <p14:tracePt t="83373" x="7626350" y="3875088"/>
          <p14:tracePt t="83401" x="7653338" y="3857625"/>
          <p14:tracePt t="83433" x="7796213" y="3803650"/>
          <p14:tracePt t="83524" x="7777163" y="3813175"/>
          <p14:tracePt t="83553" x="7732713" y="3840163"/>
          <p14:tracePt t="83564" x="7688263" y="3848100"/>
          <p14:tracePt t="83595" x="7634288" y="3884613"/>
          <p14:tracePt t="83622" x="7599363" y="3894138"/>
          <p14:tracePt t="83640" x="7537450" y="3938588"/>
          <p14:tracePt t="83673" x="7446963" y="3965575"/>
          <p14:tracePt t="83702" x="7429500" y="3983038"/>
          <p14:tracePt t="83735" x="7348538" y="4017963"/>
          <p14:tracePt t="83768" x="7296150" y="4037013"/>
          <p14:tracePt t="83777" x="7286625" y="4037013"/>
          <p14:tracePt t="83808" x="7259638" y="4037013"/>
          <p14:tracePt t="83836" x="7251700" y="4027488"/>
          <p14:tracePt t="83867" x="7224713" y="4027488"/>
          <p14:tracePt t="83899" x="7188200" y="4017963"/>
          <p14:tracePt t="83933" x="7180263" y="4017963"/>
          <p14:tracePt t="83966" x="7161213" y="4017963"/>
          <p14:tracePt t="83985" x="7153275" y="4017963"/>
          <p14:tracePt t="84035" x="7143750" y="4017963"/>
          <p14:tracePt t="84602" x="7134225" y="4017963"/>
          <p14:tracePt t="85371" x="7116763" y="4010025"/>
          <p14:tracePt t="85384" x="7108825" y="4010025"/>
          <p14:tracePt t="85408" x="7037388" y="3983038"/>
          <p14:tracePt t="85440" x="6983413" y="3965575"/>
          <p14:tracePt t="85472" x="6902450" y="3938588"/>
          <p14:tracePt t="85478" x="6813550" y="3929063"/>
          <p14:tracePt t="85510" x="6473825" y="3875088"/>
          <p14:tracePt t="85542" x="6054725" y="3822700"/>
          <p14:tracePt t="85574" x="5795963" y="3786188"/>
          <p14:tracePt t="85606" x="5491163" y="3741738"/>
          <p14:tracePt t="85621" x="5170488" y="3697288"/>
          <p14:tracePt t="85653" x="4803775" y="3625850"/>
          <p14:tracePt t="85676" x="4751388" y="3616325"/>
          <p14:tracePt t="85708" x="4500563" y="3571875"/>
          <p14:tracePt t="85740" x="4224338" y="3527425"/>
          <p14:tracePt t="85746" x="4160838" y="3517900"/>
          <p14:tracePt t="85779" x="3983038" y="3490913"/>
          <p14:tracePt t="85810" x="3741738" y="3446463"/>
          <p14:tracePt t="85842" x="3500438" y="3402013"/>
          <p14:tracePt t="85874" x="3340100" y="3375025"/>
          <p14:tracePt t="85887" x="3276600" y="3357563"/>
          <p14:tracePt t="85919" x="3224213" y="3340100"/>
          <p14:tracePt t="85943" x="3143250" y="3330575"/>
          <p14:tracePt t="85975" x="3036888" y="3303588"/>
          <p14:tracePt t="86010" x="2982913" y="3295650"/>
          <p14:tracePt t="86019" x="2955925" y="3295650"/>
          <p14:tracePt t="86061" x="2894013" y="3276600"/>
          <p14:tracePt t="86078" x="2697163" y="3251200"/>
          <p14:tracePt t="86110" x="2571750" y="3224213"/>
          <p14:tracePt t="86142" x="2544763" y="3214688"/>
          <p14:tracePt t="86231" x="2554288" y="3205163"/>
          <p14:tracePt t="86250" x="2598738" y="3187700"/>
          <p14:tracePt t="86278" x="2608263" y="3179763"/>
          <p14:tracePt t="86309" x="2633663" y="3179763"/>
          <p14:tracePt t="86373" x="2633663" y="3187700"/>
          <p14:tracePt t="86392" x="2643188" y="3214688"/>
          <p14:tracePt t="86411" x="2652713" y="3241675"/>
          <p14:tracePt t="86443" x="2670175" y="3330575"/>
          <p14:tracePt t="86475" x="2697163" y="3465513"/>
          <p14:tracePt t="86485" x="2714625" y="3527425"/>
          <p14:tracePt t="86519" x="2759075" y="3660775"/>
          <p14:tracePt t="86545" x="2776538" y="3705225"/>
          <p14:tracePt t="86579" x="2884488" y="3990975"/>
          <p14:tracePt t="86612" x="2938463" y="4108450"/>
          <p14:tracePt t="86629" x="2973388" y="4205288"/>
          <p14:tracePt t="86645" x="3000375" y="4268788"/>
          <p14:tracePt t="86679" x="3036888" y="4357688"/>
          <p14:tracePt t="86712" x="3089275" y="4518025"/>
          <p14:tracePt t="86722" x="3125788" y="4643438"/>
          <p14:tracePt t="86754" x="3197225" y="4822825"/>
          <p14:tracePt t="86784" x="3214688" y="4875213"/>
          <p14:tracePt t="86813" x="3224213" y="4894263"/>
          <p14:tracePt t="86846" x="3224213" y="4919663"/>
          <p14:tracePt t="86866" x="3224213" y="4929188"/>
          <p14:tracePt t="86892" x="3224213" y="4938713"/>
          <p14:tracePt t="87711" x="3224213" y="4946650"/>
          <p14:tracePt t="88133" x="3224213" y="4956175"/>
          <p14:tracePt t="88153" x="3232150" y="4973638"/>
          <p14:tracePt t="89852" x="3224213" y="4973638"/>
          <p14:tracePt t="89864" x="3214688" y="4965700"/>
          <p14:tracePt t="89890" x="3160713" y="4894263"/>
          <p14:tracePt t="89922" x="2973388" y="4554538"/>
          <p14:tracePt t="89927" x="2938463" y="4456113"/>
          <p14:tracePt t="89957" x="2840038" y="4214813"/>
          <p14:tracePt t="89990" x="2822575" y="4143375"/>
          <p14:tracePt t="90024" x="2598738" y="3455988"/>
          <p14:tracePt t="90036" x="2554288" y="3340100"/>
          <p14:tracePt t="90057" x="2473325" y="3017838"/>
          <p14:tracePt t="90091" x="2276475" y="2366963"/>
          <p14:tracePt t="90123" x="2179638" y="2044700"/>
          <p14:tracePt t="90130" x="2152650" y="1955800"/>
          <p14:tracePt t="90158" x="2125663" y="1839913"/>
          <p14:tracePt t="90191" x="2062163" y="1652588"/>
          <p14:tracePt t="90223" x="2027238" y="1571625"/>
          <p14:tracePt t="90227" x="2027238" y="1562100"/>
          <p14:tracePt t="90258" x="2017713" y="1554163"/>
          <p14:tracePt t="90321" x="2017713" y="1562100"/>
          <p14:tracePt t="90334" x="2017713" y="1571625"/>
          <p14:tracePt t="90352" x="2009775" y="1652588"/>
          <p14:tracePt t="90371" x="2009775" y="1724025"/>
          <p14:tracePt t="90392" x="2009775" y="1776413"/>
          <p14:tracePt t="90423" x="2036763" y="1973263"/>
          <p14:tracePt t="90428" x="2044700" y="2027238"/>
          <p14:tracePt t="90460" x="2081213" y="2152650"/>
          <p14:tracePt t="90492" x="2108200" y="2384425"/>
          <p14:tracePt t="90524" x="2143125" y="2608263"/>
          <p14:tracePt t="90528" x="2160588" y="2759075"/>
          <p14:tracePt t="90565" x="2187575" y="2884488"/>
          <p14:tracePt t="90592" x="2205038" y="2955925"/>
          <p14:tracePt t="90624" x="2224088" y="3044825"/>
          <p14:tracePt t="90632" x="2232025" y="3071813"/>
          <p14:tracePt t="90659" x="2241550" y="3152775"/>
          <p14:tracePt t="90691" x="2259013" y="3241675"/>
          <p14:tracePt t="90715" x="2259013" y="3251200"/>
          <p14:tracePt t="90748" x="2259013" y="3303588"/>
          <p14:tracePt t="90776" x="2259013" y="3322638"/>
          <p14:tracePt t="90795" x="2268538" y="3340100"/>
          <p14:tracePt t="90827" x="2268538" y="3357563"/>
          <p14:tracePt t="90841" x="2268538" y="3367088"/>
          <p14:tracePt t="90861" x="2268538" y="3375025"/>
          <p14:tracePt t="90919" x="2276475" y="3375025"/>
          <p14:tracePt t="90949" x="2276475" y="3367088"/>
          <p14:tracePt t="90968" x="2286000" y="3340100"/>
          <p14:tracePt t="90980" x="2286000" y="3330575"/>
          <p14:tracePt t="91001" x="2286000" y="3295650"/>
          <p14:tracePt t="91027" x="2295525" y="3276600"/>
          <p14:tracePt t="91061" x="2303463" y="3179763"/>
          <p14:tracePt t="91094" x="2303463" y="3143250"/>
          <p14:tracePt t="91121" x="2312988" y="3116263"/>
          <p14:tracePt t="91138" x="2322513" y="3108325"/>
          <p14:tracePt t="91161" x="2322513" y="3098800"/>
          <p14:tracePt t="91193" x="2322513" y="3089275"/>
          <p14:tracePt t="91202" x="2330450" y="3071813"/>
          <p14:tracePt t="91282" x="2330450" y="3062288"/>
          <p14:tracePt t="91314" x="2330450" y="3054350"/>
          <p14:tracePt t="91340" x="2330450" y="3044825"/>
          <p14:tracePt t="91641" x="2330450" y="3054350"/>
          <p14:tracePt t="91661" x="2330450" y="3081338"/>
          <p14:tracePt t="91673" x="2330450" y="3108325"/>
          <p14:tracePt t="91696" x="2330450" y="3152775"/>
          <p14:tracePt t="91728" x="2339975" y="3232150"/>
          <p14:tracePt t="91736" x="2347913" y="3259138"/>
          <p14:tracePt t="91793" x="2357438" y="3357563"/>
          <p14:tracePt t="91797" x="2357438" y="3375025"/>
          <p14:tracePt t="91831" x="2374900" y="3482975"/>
          <p14:tracePt t="91851" x="2384425" y="3536950"/>
          <p14:tracePt t="91864" x="2384425" y="3562350"/>
          <p14:tracePt t="91896" x="2401888" y="3670300"/>
          <p14:tracePt t="91911" x="2419350" y="3759200"/>
          <p14:tracePt t="91931" x="2428875" y="3822700"/>
          <p14:tracePt t="91964" x="2465388" y="3983038"/>
          <p14:tracePt t="91974" x="2482850" y="4098925"/>
          <p14:tracePt t="91997" x="2490788" y="4116388"/>
          <p14:tracePt t="92031" x="2509838" y="4241800"/>
          <p14:tracePt t="92064" x="2527300" y="4330700"/>
          <p14:tracePt t="92068" x="2536825" y="4411663"/>
          <p14:tracePt t="92098" x="2544763" y="4500563"/>
          <p14:tracePt t="92131" x="2554288" y="4572000"/>
          <p14:tracePt t="92163" x="2562225" y="4660900"/>
          <p14:tracePt t="92179" x="2562225" y="4724400"/>
          <p14:tracePt t="92198" x="2562225" y="4732338"/>
          <p14:tracePt t="92231" x="2571750" y="4813300"/>
          <p14:tracePt t="92241" x="2571750" y="4875213"/>
          <p14:tracePt t="92265" x="2571750" y="4894263"/>
          <p14:tracePt t="92297" x="2589213" y="5000625"/>
          <p14:tracePt t="92302" x="2598738" y="5010150"/>
          <p14:tracePt t="92332" x="2616200" y="5089525"/>
          <p14:tracePt t="92367" x="2616200" y="5108575"/>
          <p14:tracePt t="92399" x="2625725" y="5153025"/>
          <p14:tracePt t="92432" x="2633663" y="5187950"/>
          <p14:tracePt t="92464" x="2643188" y="5214938"/>
          <p14:tracePt t="92493" x="2643188" y="5224463"/>
          <p14:tracePt t="121825" x="2633663" y="5224463"/>
          <p14:tracePt t="122027" x="2633663" y="5241925"/>
          <p14:tracePt t="122038" x="2652713" y="5241925"/>
          <p14:tracePt t="122058" x="2679700" y="5268913"/>
          <p14:tracePt t="122077" x="2714625" y="5286375"/>
          <p14:tracePt t="122100" x="2732088" y="5286375"/>
          <p14:tracePt t="122117" x="2768600" y="5286375"/>
          <p14:tracePt t="122134" x="2795588" y="5286375"/>
          <p14:tracePt t="122151" x="2919413" y="5276850"/>
          <p14:tracePt t="122169" x="3017838" y="5251450"/>
          <p14:tracePt t="122201" x="3214688" y="5197475"/>
          <p14:tracePt t="122219" x="3340100" y="5160963"/>
          <p14:tracePt t="122234" x="3384550" y="5143500"/>
          <p14:tracePt t="122251" x="3419475" y="5116513"/>
          <p14:tracePt t="122268" x="3509963" y="5062538"/>
          <p14:tracePt t="122288" x="3544888" y="5054600"/>
          <p14:tracePt t="122303" x="3633788" y="5000625"/>
          <p14:tracePt t="122318" x="3687763" y="4973638"/>
          <p14:tracePt t="122335" x="3822700" y="4911725"/>
          <p14:tracePt t="122352" x="3894138" y="4867275"/>
          <p14:tracePt t="122368" x="4044950" y="4803775"/>
          <p14:tracePt t="122385" x="4116388" y="4759325"/>
          <p14:tracePt t="122403" x="4322763" y="4660900"/>
          <p14:tracePt t="122419" x="4491038" y="4581525"/>
          <p14:tracePt t="122435" x="4554538" y="4554538"/>
          <p14:tracePt t="122459" x="4643438" y="4500563"/>
          <p14:tracePt t="122471" x="4679950" y="4483100"/>
          <p14:tracePt t="122485" x="4724400" y="4456113"/>
          <p14:tracePt t="122503" x="4776788" y="4419600"/>
          <p14:tracePt t="122519" x="4867275" y="4357688"/>
          <p14:tracePt t="122535" x="4911725" y="4322763"/>
          <p14:tracePt t="122552" x="5018088" y="4232275"/>
          <p14:tracePt t="122569" x="5072063" y="4197350"/>
          <p14:tracePt t="122586" x="5180013" y="4116388"/>
          <p14:tracePt t="122603" x="5232400" y="4081463"/>
          <p14:tracePt t="122619" x="5313363" y="4000500"/>
          <p14:tracePt t="122636" x="5348288" y="3973513"/>
          <p14:tracePt t="122655" x="5456238" y="3848100"/>
          <p14:tracePt t="122674" x="5545138" y="3741738"/>
          <p14:tracePt t="122686" x="5581650" y="3697288"/>
          <p14:tracePt t="122705" x="5643563" y="3616325"/>
          <p14:tracePt t="122719" x="5661025" y="3589338"/>
          <p14:tracePt t="122736" x="5751513" y="3465513"/>
          <p14:tracePt t="122753" x="5786438" y="3411538"/>
          <p14:tracePt t="122770" x="5857875" y="3313113"/>
          <p14:tracePt t="122786" x="5902325" y="3232150"/>
          <p14:tracePt t="122803" x="5991225" y="3081338"/>
          <p14:tracePt t="122820" x="6027738" y="3017838"/>
          <p14:tracePt t="122836" x="6126163" y="2867025"/>
          <p14:tracePt t="122854" x="6259513" y="2643188"/>
          <p14:tracePt t="122870" x="6296025" y="2581275"/>
          <p14:tracePt t="122886" x="6375400" y="2446338"/>
          <p14:tracePt t="122904" x="6411913" y="2393950"/>
          <p14:tracePt t="122920" x="6473825" y="2286000"/>
          <p14:tracePt t="122937" x="6527800" y="2205038"/>
          <p14:tracePt t="122956" x="6589713" y="2116138"/>
          <p14:tracePt t="122970" x="6599238" y="2081213"/>
          <p14:tracePt t="122987" x="6653213" y="2017713"/>
          <p14:tracePt t="123004" x="6661150" y="1982788"/>
          <p14:tracePt t="123020" x="6688138" y="1928813"/>
          <p14:tracePt t="123037" x="6705600" y="1919288"/>
          <p14:tracePt t="123054" x="6724650" y="1866900"/>
          <p14:tracePt t="123070" x="6759575" y="1812925"/>
          <p14:tracePt t="123087" x="6759575" y="1795463"/>
          <p14:tracePt t="123104" x="6786563" y="1741488"/>
          <p14:tracePt t="123124" x="6796088" y="1724025"/>
          <p14:tracePt t="123145" x="6804025" y="1697038"/>
          <p14:tracePt t="123177" x="6804025" y="1687513"/>
          <p14:tracePt t="123190" x="6804025" y="1679575"/>
          <p14:tracePt t="123208" x="6804025" y="1670050"/>
          <p14:tracePt t="123244" x="6804025" y="1660525"/>
          <p14:tracePt t="123255" x="6804025" y="1652588"/>
          <p14:tracePt t="123267" x="6796088" y="1652588"/>
          <p14:tracePt t="123296" x="6796088" y="1643063"/>
          <p14:tracePt t="123315" x="6786563" y="1625600"/>
          <p14:tracePt t="123334" x="6777038" y="1616075"/>
          <p14:tracePt t="123346" x="6769100" y="1608138"/>
          <p14:tracePt t="123365" x="6759575" y="1598613"/>
          <p14:tracePt t="123377" x="6759575" y="1589088"/>
          <p14:tracePt t="123397" x="6742113" y="1571625"/>
          <p14:tracePt t="123443" x="6732588" y="1562100"/>
          <p14:tracePt t="123455" x="6732588" y="1554163"/>
          <p14:tracePt t="123507" x="6724650" y="1554163"/>
          <p14:tracePt t="123518" x="6724650" y="1544638"/>
          <p14:tracePt t="123596" x="6715125" y="1544638"/>
          <p14:tracePt t="124032" x="6715125" y="1527175"/>
          <p14:tracePt t="124101" x="6705600" y="1527175"/>
          <p14:tracePt t="124121" x="6705600" y="1517650"/>
          <p14:tracePt t="124151" x="6705600" y="1509713"/>
          <p14:tracePt t="124165" x="6705600" y="1500188"/>
          <p14:tracePt t="124201" x="6705600" y="1490663"/>
          <p14:tracePt t="124213" x="6697663" y="1490663"/>
          <p14:tracePt t="124240" x="6697663" y="1482725"/>
          <p14:tracePt t="124258" x="6697663" y="1473200"/>
          <p14:tracePt t="124270" x="6697663" y="1455738"/>
          <p14:tracePt t="124370" x="6715125" y="1446213"/>
          <p14:tracePt t="124381" x="6732588" y="1438275"/>
          <p14:tracePt t="124401" x="6777038" y="1438275"/>
          <p14:tracePt t="124415" x="6796088" y="1438275"/>
          <p14:tracePt t="124433" x="6848475" y="1428750"/>
          <p14:tracePt t="124445" x="6867525" y="1428750"/>
          <p14:tracePt t="124465" x="6929438" y="1428750"/>
          <p14:tracePt t="124477" x="6946900" y="1419225"/>
          <p14:tracePt t="124495" x="7000875" y="1419225"/>
          <p14:tracePt t="124508" x="7027863" y="1419225"/>
          <p14:tracePt t="124527" x="7081838" y="1411288"/>
          <p14:tracePt t="124539" x="7126288" y="1411288"/>
          <p14:tracePt t="124559" x="7188200" y="1401763"/>
          <p14:tracePt t="124587" x="7242175" y="1401763"/>
          <p14:tracePt t="124607" x="7296150" y="1384300"/>
          <p14:tracePt t="124705" x="7286625" y="1384300"/>
          <p14:tracePt t="124715" x="7277100" y="1384300"/>
          <p14:tracePt t="124727" x="7259638" y="1393825"/>
          <p14:tracePt t="124746" x="7197725" y="1419225"/>
          <p14:tracePt t="124767" x="7099300" y="1455738"/>
          <p14:tracePt t="124778" x="7037388" y="1490663"/>
          <p14:tracePt t="124791" x="6991350" y="1500188"/>
          <p14:tracePt t="124818" x="6965950" y="1509713"/>
          <p14:tracePt t="124829" x="6938963" y="1517650"/>
          <p14:tracePt t="124841" x="6894513" y="1536700"/>
          <p14:tracePt t="124853" x="6867525" y="1544638"/>
          <p14:tracePt t="124873" x="6777038" y="1571625"/>
          <p14:tracePt t="124884" x="6751638" y="1581150"/>
          <p14:tracePt t="124903" x="6626225" y="1598613"/>
          <p14:tracePt t="124922" x="6545263" y="1625600"/>
          <p14:tracePt t="124935" x="6518275" y="1633538"/>
          <p14:tracePt t="124953" x="6446838" y="1643063"/>
          <p14:tracePt t="124966" x="6419850" y="1652588"/>
          <p14:tracePt t="124988" x="6357938" y="1660525"/>
          <p14:tracePt t="124998" x="6323013" y="1670050"/>
          <p14:tracePt t="125010" x="6286500" y="1679575"/>
          <p14:tracePt t="125028" x="6215063" y="1687513"/>
          <p14:tracePt t="125046" x="6153150" y="1697038"/>
          <p14:tracePt t="125072" x="6116638" y="1697038"/>
          <p14:tracePt t="125079" x="6054725" y="1704975"/>
          <p14:tracePt t="125105" x="6018213" y="1704975"/>
          <p14:tracePt t="125125" x="6000750" y="1704975"/>
          <p14:tracePt t="125142" x="5946775" y="1704975"/>
          <p14:tracePt t="125155" x="5929313" y="1704975"/>
          <p14:tracePt t="125173" x="5902325" y="1704975"/>
          <p14:tracePt t="125185" x="5884863" y="1704975"/>
          <p14:tracePt t="125205" x="5875338" y="1704975"/>
          <p14:tracePt t="125230" x="5867400" y="1704975"/>
          <p14:tracePt t="125315" x="5884863" y="1704975"/>
          <p14:tracePt t="125328" x="5902325" y="1697038"/>
          <p14:tracePt t="125347" x="5919788" y="1687513"/>
          <p14:tracePt t="125362" x="5938838" y="1679575"/>
          <p14:tracePt t="125379" x="6010275" y="1660525"/>
          <p14:tracePt t="125395" x="6062663" y="1652588"/>
          <p14:tracePt t="125412" x="6143625" y="1643063"/>
          <p14:tracePt t="125429" x="6170613" y="1643063"/>
          <p14:tracePt t="125445" x="6224588" y="1633538"/>
          <p14:tracePt t="125462" x="6251575" y="1633538"/>
          <p14:tracePt t="125479" x="6330950" y="1625600"/>
          <p14:tracePt t="125496" x="6384925" y="1625600"/>
          <p14:tracePt t="125512" x="6572250" y="1616075"/>
          <p14:tracePt t="125529" x="6653213" y="1608138"/>
          <p14:tracePt t="125546" x="6848475" y="1598613"/>
          <p14:tracePt t="125566" x="6956425" y="1589088"/>
          <p14:tracePt t="125579" x="7018338" y="1581150"/>
          <p14:tracePt t="125605" x="7081838" y="1581150"/>
          <p14:tracePt t="125617" x="7099300" y="1571625"/>
          <p14:tracePt t="125630" x="7153275" y="1562100"/>
          <p14:tracePt t="125646" x="7197725" y="1554163"/>
          <p14:tracePt t="125663" x="7323138" y="1544638"/>
          <p14:tracePt t="125679" x="7375525" y="1536700"/>
          <p14:tracePt t="125696" x="7456488" y="1527175"/>
          <p14:tracePt t="125714" x="7483475" y="1517650"/>
          <p14:tracePt t="125729" x="7554913" y="1509713"/>
          <p14:tracePt t="125746" x="7599363" y="1509713"/>
          <p14:tracePt t="125763" x="7705725" y="1490663"/>
          <p14:tracePt t="125780" x="7759700" y="1482725"/>
          <p14:tracePt t="125796" x="7796213" y="1482725"/>
          <p14:tracePt t="125814" x="7823200" y="1473200"/>
          <p14:tracePt t="125835" x="7848600" y="1465263"/>
          <p14:tracePt t="126256" x="7840663" y="1465263"/>
          <p14:tracePt t="126526" x="7840663" y="1473200"/>
          <p14:tracePt t="126616" x="7823200" y="1473200"/>
          <p14:tracePt t="126636" x="7786688" y="1490663"/>
          <p14:tracePt t="126648" x="7759700" y="1500188"/>
          <p14:tracePt t="126668" x="7724775" y="1517650"/>
          <p14:tracePt t="126680" x="7697788" y="1527175"/>
          <p14:tracePt t="126699" x="7616825" y="1562100"/>
          <p14:tracePt t="126712" x="7562850" y="1581150"/>
          <p14:tracePt t="126730" x="7473950" y="1608138"/>
          <p14:tracePt t="126741" x="7429500" y="1625600"/>
          <p14:tracePt t="126761" x="7358063" y="1652588"/>
          <p14:tracePt t="126773" x="7304088" y="1660525"/>
          <p14:tracePt t="126792" x="7215188" y="1687513"/>
          <p14:tracePt t="126804" x="7153275" y="1724025"/>
          <p14:tracePt t="126822" x="7054850" y="1751013"/>
          <p14:tracePt t="126836" x="7000875" y="1768475"/>
          <p14:tracePt t="126856" x="6946900" y="1785938"/>
          <p14:tracePt t="126868" x="6902450" y="1795463"/>
          <p14:tracePt t="126886" x="6840538" y="1812925"/>
          <p14:tracePt t="126900" x="6813550" y="1822450"/>
          <p14:tracePt t="126917" x="6751638" y="1839913"/>
          <p14:tracePt t="126935" x="6705600" y="1847850"/>
          <p14:tracePt t="126951" x="6643688" y="1866900"/>
          <p14:tracePt t="126967" x="6616700" y="1866900"/>
          <p14:tracePt t="126985" x="6589713" y="1874838"/>
          <p14:tracePt t="127001" x="6572250" y="1884363"/>
          <p14:tracePt t="127017" x="6545263" y="1893888"/>
          <p14:tracePt t="127043" x="6537325" y="1893888"/>
          <p14:tracePt t="127090" x="6527800" y="1893888"/>
          <p14:tracePt t="127123" x="6510338" y="1893888"/>
          <p14:tracePt t="127149" x="6500813" y="1884363"/>
          <p14:tracePt t="127234" x="6491288" y="1884363"/>
          <p14:tracePt t="127432" x="6491288" y="1874838"/>
          <p14:tracePt t="127814" x="6491288" y="1866900"/>
          <p14:tracePt t="127827" x="6483350" y="1866900"/>
          <p14:tracePt t="127960" x="6483350" y="1857375"/>
          <p14:tracePt t="128193" x="6483350" y="1866900"/>
          <p14:tracePt t="128206" x="6491288" y="1874838"/>
          <p14:tracePt t="128225" x="6500813" y="1901825"/>
          <p14:tracePt t="128236" x="6500813" y="1911350"/>
          <p14:tracePt t="128256" x="6527800" y="1938338"/>
          <p14:tracePt t="128268" x="6527800" y="1955800"/>
          <p14:tracePt t="128287" x="6545263" y="1982788"/>
          <p14:tracePt t="128299" x="6545263" y="2000250"/>
          <p14:tracePt t="128319" x="6562725" y="2044700"/>
          <p14:tracePt t="128331" x="6572250" y="2062163"/>
          <p14:tracePt t="128343" x="6581775" y="2071688"/>
          <p14:tracePt t="128370" x="6589713" y="2133600"/>
          <p14:tracePt t="128376" x="6608763" y="2152650"/>
          <p14:tracePt t="128396" x="6626225" y="2214563"/>
          <p14:tracePt t="128407" x="6634163" y="2232025"/>
          <p14:tracePt t="128426" x="6653213" y="2286000"/>
          <p14:tracePt t="128439" x="6670675" y="2322513"/>
          <p14:tracePt t="128458" x="6688138" y="2374900"/>
          <p14:tracePt t="128472" x="6705600" y="2419350"/>
          <p14:tracePt t="128490" x="6732588" y="2490788"/>
          <p14:tracePt t="128506" x="6742113" y="2509838"/>
          <p14:tracePt t="128523" x="6777038" y="2598738"/>
          <p14:tracePt t="128539" x="6796088" y="2652713"/>
          <p14:tracePt t="128556" x="6840538" y="2732088"/>
          <p14:tracePt t="128573" x="6858000" y="2768600"/>
          <p14:tracePt t="128590" x="6884988" y="2847975"/>
          <p14:tracePt t="128606" x="6894513" y="2867025"/>
          <p14:tracePt t="128623" x="6919913" y="2938463"/>
          <p14:tracePt t="128640" x="6929438" y="2955925"/>
          <p14:tracePt t="128656" x="6946900" y="3009900"/>
          <p14:tracePt t="128673" x="6965950" y="3044825"/>
          <p14:tracePt t="128690" x="7000875" y="3152775"/>
          <p14:tracePt t="128708" x="7018338" y="3197225"/>
          <p14:tracePt t="128723" x="7027863" y="3224213"/>
          <p14:tracePt t="128748" x="7037388" y="3241675"/>
          <p14:tracePt t="128759" x="7045325" y="3268663"/>
          <p14:tracePt t="128773" x="7054850" y="3286125"/>
          <p14:tracePt t="128790" x="7089775" y="3384550"/>
          <p14:tracePt t="128807" x="7108825" y="3411538"/>
          <p14:tracePt t="128823" x="7126288" y="3455988"/>
          <p14:tracePt t="128840" x="7134225" y="3482975"/>
          <p14:tracePt t="128857" x="7161213" y="3517900"/>
          <p14:tracePt t="128874" x="7170738" y="3536950"/>
          <p14:tracePt t="128890" x="7180263" y="3554413"/>
          <p14:tracePt t="128907" x="7197725" y="3581400"/>
          <p14:tracePt t="128924" x="7224713" y="3616325"/>
          <p14:tracePt t="128941" x="7232650" y="3633788"/>
          <p14:tracePt t="128957" x="7251700" y="3660775"/>
          <p14:tracePt t="128976" x="7251700" y="3687763"/>
          <p14:tracePt t="128991" x="7251700" y="3714750"/>
          <p14:tracePt t="129008" x="7251700" y="3768725"/>
          <p14:tracePt t="129024" x="7251700" y="3786188"/>
          <p14:tracePt t="129041" x="7242175" y="3830638"/>
          <p14:tracePt t="129058" x="7242175" y="3857625"/>
          <p14:tracePt t="129074" x="7242175" y="3919538"/>
          <p14:tracePt t="129091" x="7232650" y="3938588"/>
          <p14:tracePt t="129108" x="7232650" y="3990975"/>
          <p14:tracePt t="129124" x="7224713" y="4017963"/>
          <p14:tracePt t="129141" x="7224713" y="4081463"/>
          <p14:tracePt t="129167" x="7224713" y="4089400"/>
          <p14:tracePt t="129352" x="7224713" y="4081463"/>
          <p14:tracePt t="129406" x="7224713" y="4071938"/>
          <p14:tracePt t="129687" x="7215188" y="4062413"/>
          <p14:tracePt t="146180" x="7224713" y="4062413"/>
          <p14:tracePt t="146199" x="7242175" y="4062413"/>
          <p14:tracePt t="146210" x="7259638" y="4044950"/>
          <p14:tracePt t="146230" x="7304088" y="3983038"/>
          <p14:tracePt t="146241" x="7340600" y="3929063"/>
          <p14:tracePt t="146260" x="7402513" y="3795713"/>
          <p14:tracePt t="146274" x="7429500" y="3768725"/>
          <p14:tracePt t="146291" x="7473950" y="3670300"/>
          <p14:tracePt t="146304" x="7483475" y="3633788"/>
          <p14:tracePt t="146322" x="7572375" y="3402013"/>
          <p14:tracePt t="146334" x="7608888" y="3286125"/>
          <p14:tracePt t="146354" x="7697788" y="2928938"/>
          <p14:tracePt t="146368" x="7715250" y="2768600"/>
          <p14:tracePt t="146387" x="7751763" y="2339975"/>
          <p14:tracePt t="146401" x="7769225" y="2197100"/>
          <p14:tracePt t="146418" x="7804150" y="1697038"/>
          <p14:tracePt t="146434" x="7804150" y="1562100"/>
          <p14:tracePt t="146451" x="7804150" y="1196975"/>
          <p14:tracePt t="146467" x="7804150" y="1179513"/>
          <p14:tracePt t="146484" x="7804150" y="1081088"/>
          <p14:tracePt t="146501" x="7804150" y="1062038"/>
          <p14:tracePt t="146518" x="7786688" y="982663"/>
          <p14:tracePt t="146534" x="7777163" y="965200"/>
          <p14:tracePt t="146551" x="7751763" y="901700"/>
          <p14:tracePt t="146568" x="7742238" y="874713"/>
          <p14:tracePt t="146585" x="7715250" y="839788"/>
          <p14:tracePt t="146604" x="7705725" y="830263"/>
          <p14:tracePt t="146628" x="7661275" y="822325"/>
          <p14:tracePt t="146636" x="7653338" y="822325"/>
          <p14:tracePt t="146655" x="7608888" y="822325"/>
          <p14:tracePt t="146668" x="7589838" y="822325"/>
          <p14:tracePt t="146686" x="7518400" y="822325"/>
          <p14:tracePt t="146703" x="7483475" y="822325"/>
          <p14:tracePt t="146718" x="7375525" y="830263"/>
          <p14:tracePt t="146735" x="7331075" y="847725"/>
          <p14:tracePt t="146753" x="7242175" y="874713"/>
          <p14:tracePt t="146768" x="7197725" y="901700"/>
          <p14:tracePt t="146785" x="7099300" y="955675"/>
          <p14:tracePt t="146804" x="7045325" y="990600"/>
          <p14:tracePt t="146819" x="6929438" y="1054100"/>
          <p14:tracePt t="146835" x="6823075" y="1116013"/>
          <p14:tracePt t="146853" x="6796088" y="1133475"/>
          <p14:tracePt t="146869" x="6680200" y="1204913"/>
          <p14:tracePt t="146885" x="6653213" y="1223963"/>
          <p14:tracePt t="146904" x="6545263" y="1295400"/>
          <p14:tracePt t="146922" x="6456363" y="1357313"/>
          <p14:tracePt t="146936" x="6419850" y="1374775"/>
          <p14:tracePt t="146962" x="6429375" y="1374775"/>
          <p14:tracePt t="147011" x="6429375" y="1393825"/>
          <p14:tracePt t="147031" x="6429375" y="1438275"/>
          <p14:tracePt t="147062" x="6429375" y="1446213"/>
          <p14:tracePt t="147096" x="6438900" y="1473200"/>
          <p14:tracePt t="147107" x="6438900" y="1482725"/>
          <p14:tracePt t="147127" x="6456363" y="1517650"/>
          <p14:tracePt t="147139" x="6465888" y="1536700"/>
          <p14:tracePt t="147157" x="6518275" y="1571625"/>
          <p14:tracePt t="147170" x="6537325" y="1589088"/>
          <p14:tracePt t="147189" x="6581775" y="1616075"/>
          <p14:tracePt t="147201" x="6599238" y="1625600"/>
          <p14:tracePt t="147220" x="6670675" y="1652588"/>
          <p14:tracePt t="147231" x="6688138" y="1660525"/>
          <p14:tracePt t="147250" x="6742113" y="1687513"/>
          <p14:tracePt t="147284" x="6831013" y="1697038"/>
          <p14:tracePt t="147315" x="6875463" y="1697038"/>
          <p14:tracePt t="147345" x="6911975" y="1687513"/>
          <p14:tracePt t="147357" x="6919913" y="1687513"/>
          <p14:tracePt t="147376" x="6938963" y="1679575"/>
          <p14:tracePt t="147548" x="6938963" y="1670050"/>
          <p14:tracePt t="149103" x="6929438" y="1670050"/>
          <p14:tracePt t="149122" x="6902450" y="1670050"/>
          <p14:tracePt t="149141" x="6840538" y="1679575"/>
          <p14:tracePt t="149152" x="6804025" y="1687513"/>
          <p14:tracePt t="149172" x="6715125" y="1731963"/>
          <p14:tracePt t="149185" x="6697663" y="1731963"/>
          <p14:tracePt t="149203" x="6608763" y="1785938"/>
          <p14:tracePt t="149216" x="6572250" y="1803400"/>
          <p14:tracePt t="149235" x="6483350" y="1857375"/>
          <p14:tracePt t="149247" x="6456363" y="1866900"/>
          <p14:tracePt t="149266" x="6367463" y="1928813"/>
          <p14:tracePt t="149279" x="6348413" y="1946275"/>
          <p14:tracePt t="149298" x="6276975" y="2000250"/>
          <p14:tracePt t="149311" x="6259513" y="2017713"/>
          <p14:tracePt t="149327" x="6251575" y="2027238"/>
          <p14:tracePt t="149356" x="6242050" y="2036763"/>
          <p14:tracePt t="149376" x="6205538" y="2089150"/>
          <p14:tracePt t="149387" x="6197600" y="2108200"/>
          <p14:tracePt t="149407" x="6180138" y="2152650"/>
          <p14:tracePt t="149419" x="6180138" y="2160588"/>
          <p14:tracePt t="149439" x="6170613" y="2197100"/>
          <p14:tracePt t="149450" x="6161088" y="2214563"/>
          <p14:tracePt t="149469" x="6161088" y="2232025"/>
          <p14:tracePt t="149481" x="6161088" y="2241550"/>
          <p14:tracePt t="149500" x="6153150" y="2268538"/>
          <p14:tracePt t="149511" x="6153150" y="2276475"/>
          <p14:tracePt t="149530" x="6153150" y="2312988"/>
          <p14:tracePt t="149551" x="6170613" y="2366963"/>
          <p14:tracePt t="149565" x="6170613" y="2384425"/>
          <p14:tracePt t="149578" x="6170613" y="2393950"/>
          <p14:tracePt t="149596" x="6180138" y="2419350"/>
          <p14:tracePt t="149612" x="6188075" y="2438400"/>
          <p14:tracePt t="149628" x="6197600" y="2455863"/>
          <p14:tracePt t="149645" x="6197600" y="2473325"/>
          <p14:tracePt t="149662" x="6205538" y="2517775"/>
          <p14:tracePt t="149679" x="6205538" y="2536825"/>
          <p14:tracePt t="149696" x="6215063" y="2571750"/>
          <p14:tracePt t="149712" x="6224588" y="2598738"/>
          <p14:tracePt t="149734" x="6232525" y="2616200"/>
          <p14:tracePt t="149755" x="6232525" y="2625725"/>
          <p14:tracePt t="149785" x="6232525" y="2652713"/>
          <p14:tracePt t="149797" x="6242050" y="2670175"/>
          <p14:tracePt t="149815" x="6251575" y="2705100"/>
          <p14:tracePt t="149828" x="6259513" y="2714625"/>
          <p14:tracePt t="149861" x="6259513" y="2741613"/>
          <p14:tracePt t="149872" x="6269038" y="2751138"/>
          <p14:tracePt t="149893" x="6269038" y="2759075"/>
          <p14:tracePt t="149905" x="6276975" y="2768600"/>
          <p14:tracePt t="149924" x="6276975" y="2786063"/>
          <p14:tracePt t="149955" x="6276975" y="2813050"/>
          <p14:tracePt t="149968" x="6286500" y="2822575"/>
          <p14:tracePt t="149988" x="6286500" y="2847975"/>
          <p14:tracePt t="149999" x="6286500" y="2867025"/>
          <p14:tracePt t="150019" x="6296025" y="2894013"/>
          <p14:tracePt t="150031" x="6296025" y="2901950"/>
          <p14:tracePt t="150050" x="6296025" y="2928938"/>
          <p14:tracePt t="150062" x="6296025" y="2946400"/>
          <p14:tracePt t="150084" x="6296025" y="2965450"/>
          <p14:tracePt t="150099" x="6296025" y="3000375"/>
          <p14:tracePt t="150111" x="6296025" y="3009900"/>
          <p14:tracePt t="150138" x="6296025" y="3017838"/>
          <p14:tracePt t="150150" x="6296025" y="3036888"/>
          <p14:tracePt t="150162" x="6296025" y="3062288"/>
          <p14:tracePt t="150175" x="6296025" y="3081338"/>
          <p14:tracePt t="150193" x="6303963" y="3116263"/>
          <p14:tracePt t="150206" x="6313488" y="3133725"/>
          <p14:tracePt t="150225" x="6313488" y="3160713"/>
          <p14:tracePt t="150236" x="6313488" y="3187700"/>
          <p14:tracePt t="150256" x="6323013" y="3232150"/>
          <p14:tracePt t="150287" x="6323013" y="3276600"/>
          <p14:tracePt t="150299" x="6323013" y="3295650"/>
          <p14:tracePt t="150318" x="6313488" y="3348038"/>
          <p14:tracePt t="150331" x="6303963" y="3375025"/>
          <p14:tracePt t="150350" x="6296025" y="3411538"/>
          <p14:tracePt t="150363" x="6286500" y="3438525"/>
          <p14:tracePt t="150382" x="6251575" y="3473450"/>
          <p14:tracePt t="150393" x="6232525" y="3490913"/>
          <p14:tracePt t="150412" x="6143625" y="3562350"/>
          <p14:tracePt t="150424" x="6116638" y="3581400"/>
          <p14:tracePt t="150445" x="6054725" y="3625850"/>
          <p14:tracePt t="150455" x="6027738" y="3643313"/>
          <p14:tracePt t="150473" x="5965825" y="3679825"/>
          <p14:tracePt t="150493" x="5946775" y="3687763"/>
          <p14:tracePt t="150506" x="5946775" y="3697288"/>
          <p14:tracePt t="150523" x="5938838" y="3697288"/>
          <p14:tracePt t="150618" x="5938838" y="3687763"/>
          <p14:tracePt t="150629" x="5938838" y="3679825"/>
          <p14:tracePt t="150649" x="5938838" y="3625850"/>
          <p14:tracePt t="150662" x="5938838" y="3581400"/>
          <p14:tracePt t="150684" x="5938838" y="3500438"/>
          <p14:tracePt t="150693" x="5938838" y="3465513"/>
          <p14:tracePt t="150713" x="5938838" y="3384550"/>
          <p14:tracePt t="150726" x="5946775" y="3322638"/>
          <p14:tracePt t="150746" x="5946775" y="3143250"/>
          <p14:tracePt t="150756" x="5946775" y="3081338"/>
          <p14:tracePt t="150776" x="5946775" y="2911475"/>
          <p14:tracePt t="150787" x="5946775" y="2840038"/>
          <p14:tracePt t="150807" x="5938838" y="2670175"/>
          <p14:tracePt t="150819" x="5919788" y="2608263"/>
          <p14:tracePt t="150838" x="5884863" y="2465388"/>
          <p14:tracePt t="150851" x="5875338" y="2446338"/>
          <p14:tracePt t="150870" x="5867400" y="2419350"/>
          <p14:tracePt t="150897" x="5848350" y="2411413"/>
          <p14:tracePt t="150931" x="5840413" y="2401888"/>
          <p14:tracePt t="150943" x="5803900" y="2384425"/>
          <p14:tracePt t="150962" x="5705475" y="2366963"/>
          <p14:tracePt t="150973" x="5670550" y="2366963"/>
          <p14:tracePt t="150993" x="5608638" y="2366963"/>
          <p14:tracePt t="151006" x="5581650" y="2366963"/>
          <p14:tracePt t="151026" x="5518150" y="2366963"/>
          <p14:tracePt t="151056" x="5500688" y="2374900"/>
          <p14:tracePt t="151087" x="5473700" y="2411413"/>
          <p14:tracePt t="151103" x="5456238" y="2455863"/>
          <p14:tracePt t="151122" x="5438775" y="2490788"/>
          <p14:tracePt t="151133" x="5438775" y="2500313"/>
          <p14:tracePt t="151152" x="5429250" y="2527300"/>
          <p14:tracePt t="151164" x="5419725" y="2544763"/>
          <p14:tracePt t="151183" x="5419725" y="2554288"/>
          <p14:tracePt t="151209" x="5419725" y="2562225"/>
          <p14:tracePt t="151228" x="5419725" y="2571750"/>
          <p14:tracePt t="151246" x="5419725" y="2616200"/>
          <p14:tracePt t="151258" x="5419725" y="2633663"/>
          <p14:tracePt t="151277" x="5419725" y="2660650"/>
          <p14:tracePt t="151288" x="5429250" y="2679700"/>
          <p14:tracePt t="151307" x="5429250" y="2697163"/>
          <p14:tracePt t="151342" x="5429250" y="2705100"/>
          <p14:tracePt t="151372" x="5438775" y="2714625"/>
          <p14:tracePt t="151450" x="5438775" y="2724150"/>
          <p14:tracePt t="151509" x="5438775" y="2732088"/>
          <p14:tracePt t="151760" x="5438775" y="2741613"/>
          <p14:tracePt t="152051" x="5438775" y="2751138"/>
          <p14:tracePt t="152315" x="5438775" y="2759075"/>
          <p14:tracePt t="152439" x="5438775" y="2768600"/>
          <p14:tracePt t="152849" x="5438775" y="2776538"/>
          <p14:tracePt t="153007" x="5438775" y="2786063"/>
          <p14:tracePt t="153147" x="5438775" y="2795588"/>
          <p14:tracePt t="153191" x="5438775" y="2803525"/>
          <p14:tracePt t="153210" x="5438775" y="2813050"/>
          <p14:tracePt t="153241" x="5438775" y="2847975"/>
          <p14:tracePt t="153260" x="5456238" y="2867025"/>
          <p14:tracePt t="153287" x="5456238" y="2874963"/>
          <p14:tracePt t="153319" x="5465763" y="2894013"/>
          <p14:tracePt t="153337" x="5473700" y="2911475"/>
          <p14:tracePt t="153368" x="5491163" y="2938463"/>
          <p14:tracePt t="153381" x="5500688" y="2946400"/>
          <p14:tracePt t="153400" x="5527675" y="2973388"/>
          <p14:tracePt t="153433" x="5527675" y="2982913"/>
          <p14:tracePt t="153480" x="5537200" y="2982913"/>
          <p14:tracePt t="153967" x="5537200" y="2990850"/>
          <p14:tracePt t="154104" x="5537200" y="3000375"/>
          <p14:tracePt t="154485" x="5537200" y="3009900"/>
          <p14:tracePt t="155334" x="5545138" y="3009900"/>
          <p14:tracePt t="155383" x="5554663" y="3009900"/>
          <p14:tracePt t="155397" x="5562600" y="3009900"/>
          <p14:tracePt t="155408" x="5572125" y="3009900"/>
          <p14:tracePt t="155426" x="5589588" y="3009900"/>
          <p14:tracePt t="155438" x="5608638" y="3009900"/>
          <p14:tracePt t="155458" x="5634038" y="3000375"/>
          <p14:tracePt t="155477" x="5670550" y="2982913"/>
          <p14:tracePt t="155490" x="5697538" y="2973388"/>
          <p14:tracePt t="155502" x="5705475" y="2965450"/>
          <p14:tracePt t="155521" x="5751513" y="2965450"/>
          <p14:tracePt t="155539" x="5786438" y="2946400"/>
          <p14:tracePt t="155551" x="5803900" y="2946400"/>
          <p14:tracePt t="155575" x="5848350" y="2928938"/>
          <p14:tracePt t="155583" x="5867400" y="2928938"/>
          <p14:tracePt t="155602" x="5919788" y="2928938"/>
          <p14:tracePt t="155617" x="5956300" y="2928938"/>
          <p14:tracePt t="155632" x="6018213" y="2928938"/>
          <p14:tracePt t="155659" x="6037263" y="2928938"/>
          <p14:tracePt t="155677" x="6062663" y="2928938"/>
          <p14:tracePt t="155698" x="6134100" y="2928938"/>
          <p14:tracePt t="155709" x="6143625" y="2928938"/>
          <p14:tracePt t="155728" x="6180138" y="2928938"/>
          <p14:tracePt t="155740" x="6188075" y="2928938"/>
          <p14:tracePt t="155768" x="6197600" y="2928938"/>
          <p14:tracePt t="155791" x="6215063" y="2928938"/>
          <p14:tracePt t="155802" x="6224588" y="2928938"/>
          <p14:tracePt t="155836" x="6232525" y="2928938"/>
          <p14:tracePt t="155948" x="6224588" y="2919413"/>
          <p14:tracePt t="155959" x="6205538" y="2911475"/>
          <p14:tracePt t="155978" x="6188075" y="2901950"/>
          <p14:tracePt t="156086" x="6180138" y="2901950"/>
          <p14:tracePt t="156211" x="6170613" y="2901950"/>
          <p14:tracePt t="156294" x="6170613" y="2911475"/>
          <p14:tracePt t="156935" x="6180138" y="2911475"/>
          <p14:tracePt t="156954" x="6188075" y="2911475"/>
          <p14:tracePt t="157000" x="6205538" y="2911475"/>
          <p14:tracePt t="157012" x="6232525" y="2919413"/>
          <p14:tracePt t="157031" x="6259513" y="2938463"/>
          <p14:tracePt t="157043" x="6276975" y="2946400"/>
          <p14:tracePt t="157063" x="6330950" y="2973388"/>
          <p14:tracePt t="157091" x="6340475" y="2982913"/>
          <p14:tracePt t="157095" x="6384925" y="3017838"/>
          <p14:tracePt t="157108" x="6402388" y="3027363"/>
          <p14:tracePt t="157125" x="6446838" y="3054350"/>
          <p14:tracePt t="157139" x="6483350" y="3081338"/>
          <p14:tracePt t="157156" x="6537325" y="3116263"/>
          <p14:tracePt t="157171" x="6554788" y="3133725"/>
          <p14:tracePt t="157189" x="6608763" y="3160713"/>
          <p14:tracePt t="157204" x="6626225" y="3170238"/>
          <p14:tracePt t="157221" x="6688138" y="3205163"/>
          <p14:tracePt t="157246" x="6751638" y="3241675"/>
          <p14:tracePt t="157258" x="6796088" y="3268663"/>
          <p14:tracePt t="157271" x="6823075" y="3286125"/>
          <p14:tracePt t="157288" x="6840538" y="3295650"/>
          <p14:tracePt t="157305" x="6858000" y="3313113"/>
          <p14:tracePt t="157327" x="6902450" y="3330575"/>
          <p14:tracePt t="157347" x="6911975" y="3340100"/>
          <p14:tracePt t="157456" x="6911975" y="3330575"/>
          <p14:tracePt t="157469" x="6884988" y="3303588"/>
          <p14:tracePt t="157489" x="6823075" y="3251200"/>
          <p14:tracePt t="157500" x="6786563" y="3214688"/>
          <p14:tracePt t="157520" x="6680200" y="3125788"/>
          <p14:tracePt t="157532" x="6653213" y="3108325"/>
          <p14:tracePt t="157551" x="6545263" y="3036888"/>
          <p14:tracePt t="157563" x="6500813" y="3009900"/>
          <p14:tracePt t="157587" x="6367463" y="2928938"/>
          <p14:tracePt t="157594" x="6286500" y="2884488"/>
          <p14:tracePt t="157613" x="6116638" y="2795588"/>
          <p14:tracePt t="157627" x="6081713" y="2768600"/>
          <p14:tracePt t="157646" x="5946775" y="2714625"/>
          <p14:tracePt t="157659" x="5867400" y="2679700"/>
          <p14:tracePt t="157679" x="5688013" y="2589213"/>
          <p14:tracePt t="157689" x="5599113" y="2554288"/>
          <p14:tracePt t="157707" x="5340350" y="2455863"/>
          <p14:tracePt t="157723" x="5241925" y="2428875"/>
          <p14:tracePt t="157739" x="5037138" y="2366963"/>
          <p14:tracePt t="157756" x="4938713" y="2330450"/>
          <p14:tracePt t="157773" x="4670425" y="2268538"/>
          <p14:tracePt t="157790" x="4224338" y="2143125"/>
          <p14:tracePt t="157809" x="4071938" y="2098675"/>
          <p14:tracePt t="157823" x="3633788" y="2009775"/>
          <p14:tracePt t="157840" x="3509963" y="1973263"/>
          <p14:tracePt t="157856" x="3251200" y="1938338"/>
          <p14:tracePt t="157873" x="3170238" y="1928813"/>
          <p14:tracePt t="157890" x="2911475" y="1911350"/>
          <p14:tracePt t="157908" x="2840038" y="1901825"/>
          <p14:tracePt t="157923" x="2544763" y="1911350"/>
          <p14:tracePt t="157940" x="2446338" y="1919288"/>
          <p14:tracePt t="157958" x="2179638" y="1973263"/>
          <p14:tracePt t="157977" x="2044700" y="2044700"/>
          <p14:tracePt t="157990" x="1965325" y="2081213"/>
          <p14:tracePt t="158009" x="1830388" y="2160588"/>
          <p14:tracePt t="158035" x="1776413" y="2197100"/>
          <p14:tracePt t="158053" x="1697038" y="2268538"/>
          <p14:tracePt t="158066" x="1643063" y="2330450"/>
          <p14:tracePt t="158084" x="1500188" y="2544763"/>
          <p14:tracePt t="158097" x="1446213" y="2633663"/>
          <p14:tracePt t="158116" x="1339850" y="2911475"/>
          <p14:tracePt t="158127" x="1312863" y="3009900"/>
          <p14:tracePt t="158147" x="1258888" y="3224213"/>
          <p14:tracePt t="158166" x="1250950" y="3482975"/>
          <p14:tracePt t="158179" x="1258888" y="3598863"/>
          <p14:tracePt t="158198" x="1339850" y="3929063"/>
          <p14:tracePt t="158209" x="1384300" y="4017963"/>
          <p14:tracePt t="158227" x="1544638" y="4259263"/>
          <p14:tracePt t="158241" x="1616075" y="4340225"/>
          <p14:tracePt t="158259" x="1928813" y="4633913"/>
          <p14:tracePt t="158275" x="2081213" y="4751388"/>
          <p14:tracePt t="158291" x="2581275" y="5099050"/>
          <p14:tracePt t="158308" x="2776538" y="5224463"/>
          <p14:tracePt t="158325" x="3340100" y="5554663"/>
          <p14:tracePt t="158341" x="3581400" y="5670550"/>
          <p14:tracePt t="158358" x="4205288" y="5965825"/>
          <p14:tracePt t="158375" x="4394200" y="6062663"/>
          <p14:tracePt t="158392" x="5099050" y="6340475"/>
          <p14:tracePt t="158409" x="5348288" y="6446838"/>
          <p14:tracePt t="158425" x="6054725" y="6724650"/>
          <p14:tracePt t="158442" x="6724650" y="6848475"/>
          <p14:tracePt t="158459" x="6902450" y="6848475"/>
          <p14:tracePt t="158475" x="7554913" y="6848475"/>
          <p14:tracePt t="158492" x="7705725" y="6848475"/>
          <p14:tracePt t="158509" x="8296275" y="6848475"/>
          <p14:tracePt t="158528" x="8429625" y="6848475"/>
          <p14:tracePt t="158542" x="8456613" y="6848475"/>
          <p14:tracePt t="158560" x="8688388" y="6823075"/>
          <p14:tracePt t="158576" x="8796338" y="6777038"/>
          <p14:tracePt t="158599" x="8858250" y="6759575"/>
          <p14:tracePt t="158609" x="9045575" y="6643688"/>
          <p14:tracePt t="158626" x="9117013" y="6608763"/>
          <p14:tracePt t="158642" x="9134475" y="6491288"/>
          <p14:tracePt t="158659" x="9134475" y="6357938"/>
          <p14:tracePt t="158676" x="9134475" y="6303963"/>
          <p14:tracePt t="158693" x="9134475" y="6197600"/>
          <p14:tracePt t="158709" x="9134475" y="6170613"/>
          <p14:tracePt t="158726" x="9134475" y="6116638"/>
          <p14:tracePt t="158743" x="9134475" y="6099175"/>
          <p14:tracePt t="158801" x="9134475" y="6089650"/>
          <p14:tracePt t="158901" x="9134475" y="6081713"/>
          <p14:tracePt t="158962" x="9134475" y="6072188"/>
          <p14:tracePt t="158982" x="9134475" y="6062663"/>
          <p14:tracePt t="159009" x="9134475" y="6045200"/>
          <p14:tracePt t="159029" x="9134475" y="6018213"/>
          <p14:tracePt t="159042" x="9134475" y="6010275"/>
          <p14:tracePt t="159061" x="9134475" y="5956300"/>
          <p14:tracePt t="159073" x="9134475" y="5938838"/>
          <p14:tracePt t="159099" x="9134475" y="5911850"/>
          <p14:tracePt t="159103" x="9134475" y="5884863"/>
          <p14:tracePt t="159122" x="9134475" y="5867400"/>
          <p14:tracePt t="159135" x="9134475" y="5848350"/>
          <p14:tracePt t="159154" x="9134475" y="5795963"/>
          <p14:tracePt t="159167" x="9134475" y="5768975"/>
          <p14:tracePt t="159185" x="9134475" y="5715000"/>
          <p14:tracePt t="159197" x="9134475" y="5697538"/>
          <p14:tracePt t="159216" x="9134475" y="5680075"/>
          <p14:tracePt t="159228" x="9134475" y="5661025"/>
          <p14:tracePt t="159247" x="9134475" y="5616575"/>
          <p14:tracePt t="159261" x="9134475" y="5608638"/>
          <p14:tracePt t="159279" x="9134475" y="5545138"/>
          <p14:tracePt t="159295" x="9134475" y="5510213"/>
          <p14:tracePt t="159312" x="9134475" y="5446713"/>
          <p14:tracePt t="159328" x="9134475" y="5429250"/>
          <p14:tracePt t="159345" x="9134475" y="5367338"/>
          <p14:tracePt t="159362" x="9134475" y="5340350"/>
          <p14:tracePt t="159378" x="9134475" y="5241925"/>
          <p14:tracePt t="159395" x="9134475" y="5170488"/>
          <p14:tracePt t="159412" x="9109075" y="4965700"/>
          <p14:tracePt t="159428" x="9099550" y="4894263"/>
          <p14:tracePt t="159446" x="9090025" y="4776788"/>
          <p14:tracePt t="159462" x="9063038" y="4643438"/>
          <p14:tracePt t="159479" x="9055100" y="4572000"/>
          <p14:tracePt t="159495" x="8983663" y="4251325"/>
          <p14:tracePt t="159512" x="8939213" y="4098925"/>
          <p14:tracePt t="159529" x="8823325" y="3697288"/>
          <p14:tracePt t="159546" x="8751888" y="3482975"/>
          <p14:tracePt t="159562" x="8653463" y="3268663"/>
          <p14:tracePt t="159581" x="8562975" y="2990850"/>
          <p14:tracePt t="159596" x="8537575" y="2884488"/>
          <p14:tracePt t="159619" x="8491538" y="2786063"/>
          <p14:tracePt t="159631" x="8466138" y="2687638"/>
          <p14:tracePt t="159646" x="8420100" y="2589213"/>
          <p14:tracePt t="159663" x="8394700" y="2482850"/>
          <p14:tracePt t="159679" x="8313738" y="2232025"/>
          <p14:tracePt t="159696" x="8277225" y="2143125"/>
          <p14:tracePt t="159713" x="8251825" y="2071688"/>
          <p14:tracePt t="159730" x="8180388" y="1812925"/>
          <p14:tracePt t="159746" x="8143875" y="1714500"/>
          <p14:tracePt t="159763" x="8062913" y="1465263"/>
          <p14:tracePt t="159782" x="8037513" y="1438275"/>
          <p14:tracePt t="159813" x="8018463" y="1393825"/>
          <p14:tracePt t="159843" x="8010525" y="1384300"/>
          <p14:tracePt t="159863" x="7983538" y="1366838"/>
          <p14:tracePt t="159875" x="7974013" y="1357313"/>
          <p14:tracePt t="159895" x="7939088" y="1339850"/>
          <p14:tracePt t="159907" x="7912100" y="1330325"/>
          <p14:tracePt t="159926" x="7867650" y="1322388"/>
          <p14:tracePt t="159938" x="7858125" y="1312863"/>
          <p14:tracePt t="159956" x="7804150" y="1303338"/>
          <p14:tracePt t="159968" x="7786688" y="1285875"/>
          <p14:tracePt t="159989" x="7724775" y="1258888"/>
          <p14:tracePt t="160000" x="7705725" y="1258888"/>
          <p14:tracePt t="160019" x="7680325" y="1241425"/>
          <p14:tracePt t="160033" x="7661275" y="1241425"/>
          <p14:tracePt t="160052" x="7643813" y="1241425"/>
          <p14:tracePt t="160064" x="7616825" y="1241425"/>
          <p14:tracePt t="160083" x="7599363" y="1241425"/>
          <p14:tracePt t="160099" x="7599363" y="1250950"/>
          <p14:tracePt t="160114" x="7572375" y="1285875"/>
          <p14:tracePt t="160131" x="7562850" y="1295400"/>
          <p14:tracePt t="160148" x="7545388" y="1347788"/>
          <p14:tracePt t="160164" x="7537450" y="1366838"/>
          <p14:tracePt t="160181" x="7537450" y="1411288"/>
          <p14:tracePt t="160198" x="7527925" y="1428750"/>
          <p14:tracePt t="160214" x="7527925" y="1490663"/>
          <p14:tracePt t="160231" x="7527925" y="1517650"/>
          <p14:tracePt t="160248" x="7545388" y="1571625"/>
          <p14:tracePt t="160265" x="7562850" y="1598613"/>
          <p14:tracePt t="160281" x="7589838" y="1652588"/>
          <p14:tracePt t="160298" x="7608888" y="1687513"/>
          <p14:tracePt t="160315" x="7643813" y="1751013"/>
          <p14:tracePt t="160332" x="7661275" y="1768475"/>
          <p14:tracePt t="160349" x="7705725" y="1822450"/>
          <p14:tracePt t="160367" x="7769225" y="1884363"/>
          <p14:tracePt t="160382" x="7796213" y="1901825"/>
          <p14:tracePt t="160405" x="7858125" y="1938338"/>
          <p14:tracePt t="160417" x="7875588" y="1955800"/>
          <p14:tracePt t="160432" x="7902575" y="1965325"/>
          <p14:tracePt t="160449" x="7920038" y="1982788"/>
          <p14:tracePt t="160465" x="7983538" y="2009775"/>
          <p14:tracePt t="160482" x="8010525" y="2017713"/>
          <p14:tracePt t="160499" x="8062913" y="2036763"/>
          <p14:tracePt t="160515" x="8081963" y="2044700"/>
          <p14:tracePt t="160532" x="8126413" y="2054225"/>
          <p14:tracePt t="160549" x="8143875" y="2054225"/>
          <p14:tracePt t="160566" x="8180388" y="2054225"/>
          <p14:tracePt t="160586" x="8205788" y="2044700"/>
          <p14:tracePt t="160619" x="8242300" y="2017713"/>
          <p14:tracePt t="160649" x="8242300" y="2009775"/>
          <p14:tracePt t="160661" x="8242300" y="2000250"/>
          <p14:tracePt t="160680" x="8242300" y="1990725"/>
          <p14:tracePt t="160730" x="8242300" y="1982788"/>
          <p14:tracePt t="160786" x="8232775" y="1982788"/>
          <p14:tracePt t="160839" x="8224838" y="1982788"/>
          <p14:tracePt t="160981" x="8215313" y="1982788"/>
          <p14:tracePt t="161258" x="8215313" y="1990725"/>
          <p14:tracePt t="161374" x="8215313" y="2000250"/>
          <p14:tracePt t="161415" x="8215313" y="2009775"/>
          <p14:tracePt t="161655" x="8215313" y="2017713"/>
          <p14:tracePt t="162238" x="8215313" y="2027238"/>
          <p14:tracePt t="162251" x="8205788" y="2027238"/>
          <p14:tracePt t="162270" x="8099425" y="2044700"/>
          <p14:tracePt t="162282" x="8010525" y="2054225"/>
          <p14:tracePt t="162300" x="7732713" y="2071688"/>
          <p14:tracePt t="162313" x="7626350" y="2071688"/>
          <p14:tracePt t="162333" x="7439025" y="2071688"/>
          <p14:tracePt t="162345" x="7367588" y="2081213"/>
          <p14:tracePt t="162357" x="7269163" y="2089150"/>
          <p14:tracePt t="162376" x="7018338" y="2125663"/>
          <p14:tracePt t="162389" x="6902450" y="2152650"/>
          <p14:tracePt t="162411" x="6491288" y="2224088"/>
          <p14:tracePt t="162422" x="6323013" y="2259013"/>
          <p14:tracePt t="162441" x="5848350" y="2366963"/>
          <p14:tracePt t="162456" x="5697538" y="2411413"/>
          <p14:tracePt t="162474" x="5232400" y="2554288"/>
          <p14:tracePt t="162489" x="5099050" y="2598738"/>
          <p14:tracePt t="162506" x="4768850" y="2732088"/>
          <p14:tracePt t="162522" x="4652963" y="2786063"/>
          <p14:tracePt t="162540" x="4375150" y="2911475"/>
          <p14:tracePt t="162556" x="4303713" y="2938463"/>
          <p14:tracePt t="162573" x="4133850" y="3036888"/>
          <p14:tracePt t="162591" x="3965575" y="3108325"/>
          <p14:tracePt t="162606" x="3902075" y="3143250"/>
          <p14:tracePt t="162623" x="3795713" y="3179763"/>
          <p14:tracePt t="162640" x="3759200" y="3187700"/>
          <p14:tracePt t="162656" x="3741738" y="3197225"/>
          <p14:tracePt t="162676" x="3705225" y="3197225"/>
          <p14:tracePt t="162691" x="3643313" y="3197225"/>
          <p14:tracePt t="162708" x="3419475" y="3214688"/>
          <p14:tracePt t="162723" x="3357563" y="3214688"/>
          <p14:tracePt t="162741" x="3241675" y="3214688"/>
          <p14:tracePt t="162765" x="3232150" y="3214688"/>
          <p14:tracePt t="162784" x="3187700" y="3214688"/>
          <p14:tracePt t="162804" x="3125788" y="3224213"/>
          <p14:tracePt t="162898" x="3125788" y="3241675"/>
          <p14:tracePt t="162911" x="3152775" y="3241675"/>
          <p14:tracePt t="162928" x="3214688" y="3268663"/>
          <p14:tracePt t="162939" x="3241675" y="3268663"/>
          <p14:tracePt t="162961" x="3295650" y="3268663"/>
          <p14:tracePt t="162971" x="3303588" y="3268663"/>
          <p14:tracePt t="162992" x="3340100" y="3268663"/>
          <p14:tracePt t="163003" x="3394075" y="3268663"/>
          <p14:tracePt t="163022" x="3562350" y="3295650"/>
          <p14:tracePt t="163035" x="3660775" y="3303588"/>
          <p14:tracePt t="163053" x="3929063" y="3357563"/>
          <p14:tracePt t="163066" x="4037013" y="3384550"/>
          <p14:tracePt t="163101" x="4411663" y="3473450"/>
          <p14:tracePt t="163117" x="4652963" y="3527425"/>
          <p14:tracePt t="163129" x="4759325" y="3554413"/>
          <p14:tracePt t="163148" x="5062538" y="3625850"/>
          <p14:tracePt t="163161" x="5187950" y="3652838"/>
          <p14:tracePt t="163179" x="5527675" y="3741738"/>
          <p14:tracePt t="163193" x="5670550" y="3776663"/>
          <p14:tracePt t="163212" x="5991225" y="3857625"/>
          <p14:tracePt t="163223" x="6116638" y="3875088"/>
          <p14:tracePt t="163242" x="6402388" y="3946525"/>
          <p14:tracePt t="163255" x="6510338" y="3965575"/>
          <p14:tracePt t="163273" x="6777038" y="4017963"/>
          <p14:tracePt t="163286" x="6867525" y="4044950"/>
          <p14:tracePt t="163306" x="7153275" y="4098925"/>
          <p14:tracePt t="163317" x="7205663" y="4116388"/>
          <p14:tracePt t="163337" x="7402513" y="4170363"/>
          <p14:tracePt t="163349" x="7412038" y="4170363"/>
          <p14:tracePt t="163368" x="7491413" y="4187825"/>
          <p14:tracePt t="163381" x="7500938" y="4197350"/>
          <p14:tracePt t="163400" x="7562850" y="4214813"/>
          <p14:tracePt t="163431" x="7581900" y="4214813"/>
          <p14:tracePt t="163574" x="7581900" y="4224338"/>
          <p14:tracePt t="163839" x="7581900" y="4232275"/>
          <p14:tracePt t="163938" x="7572375" y="4232275"/>
          <p14:tracePt t="163982" x="7562850" y="4232275"/>
          <p14:tracePt t="163995" x="7554913" y="4232275"/>
          <p14:tracePt t="164014" x="7510463" y="4232275"/>
          <p14:tracePt t="164028" x="7473950" y="4232275"/>
          <p14:tracePt t="164046" x="7358063" y="4259263"/>
          <p14:tracePt t="164058" x="7323138" y="4268788"/>
          <p14:tracePt t="164078" x="7269163" y="4286250"/>
          <p14:tracePt t="164103" x="7215188" y="4295775"/>
          <p14:tracePt t="164109" x="7072313" y="4322763"/>
          <p14:tracePt t="164122" x="6973888" y="4340225"/>
          <p14:tracePt t="164141" x="6688138" y="4394200"/>
          <p14:tracePt t="164153" x="6581775" y="4419600"/>
          <p14:tracePt t="164172" x="6330950" y="4473575"/>
          <p14:tracePt t="164183" x="6242050" y="4491038"/>
          <p14:tracePt t="164201" x="6037263" y="4527550"/>
          <p14:tracePt t="164214" x="5965825" y="4545013"/>
          <p14:tracePt t="164233" x="5697538" y="4616450"/>
          <p14:tracePt t="164245" x="5599113" y="4633913"/>
          <p14:tracePt t="164264" x="5367338" y="4679950"/>
          <p14:tracePt t="164279" x="5295900" y="4705350"/>
          <p14:tracePt t="164295" x="5099050" y="4751388"/>
          <p14:tracePt t="164314" x="4902200" y="4803775"/>
          <p14:tracePt t="164329" x="4803775" y="4813300"/>
          <p14:tracePt t="164353" x="4732338" y="4830763"/>
          <p14:tracePt t="164365" x="4687888" y="4840288"/>
          <p14:tracePt t="164379" x="4608513" y="4848225"/>
          <p14:tracePt t="164396" x="4581525" y="4857750"/>
          <p14:tracePt t="164412" x="4473575" y="4875213"/>
          <p14:tracePt t="164429" x="4446588" y="4884738"/>
          <p14:tracePt t="164446" x="4375150" y="4894263"/>
          <p14:tracePt t="164462" x="4348163" y="4902200"/>
          <p14:tracePt t="164482" x="4241800" y="4919663"/>
          <p14:tracePt t="164499" x="4187825" y="4938713"/>
          <p14:tracePt t="164594" x="4197350" y="4938713"/>
          <p14:tracePt t="164606" x="4205288" y="4929188"/>
          <p14:tracePt t="164625" x="4251325" y="4902200"/>
          <p14:tracePt t="164645" x="4313238" y="4857750"/>
          <p14:tracePt t="164656" x="4367213" y="4822825"/>
          <p14:tracePt t="164675" x="4491038" y="4732338"/>
          <p14:tracePt t="164688" x="4554538" y="4697413"/>
          <p14:tracePt t="164708" x="4732338" y="4581525"/>
          <p14:tracePt t="164719" x="4803775" y="4545013"/>
          <p14:tracePt t="164732" x="4875213" y="4500563"/>
          <p14:tracePt t="164752" x="5099050" y="4384675"/>
          <p14:tracePt t="164764" x="5187950" y="4348163"/>
          <p14:tracePt t="164783" x="5429250" y="4241800"/>
          <p14:tracePt t="164797" x="5510213" y="4197350"/>
          <p14:tracePt t="164815" x="5751513" y="4089400"/>
          <p14:tracePt t="164832" x="5840413" y="4054475"/>
          <p14:tracePt t="164847" x="6000750" y="3983038"/>
          <p14:tracePt t="164864" x="6062663" y="3965575"/>
          <p14:tracePt t="164882" x="6232525" y="3875088"/>
          <p14:tracePt t="164898" x="6269038" y="3867150"/>
          <p14:tracePt t="164915" x="6367463" y="3813175"/>
          <p14:tracePt t="164931" x="6419850" y="3786188"/>
          <p14:tracePt t="164947" x="6491288" y="3759200"/>
          <p14:tracePt t="164964" x="6572250" y="3732213"/>
          <p14:tracePt t="164987" x="6626225" y="3732213"/>
          <p14:tracePt t="165006" x="6697663" y="3732213"/>
          <p14:tracePt t="165033" x="6759575" y="3732213"/>
          <p14:tracePt t="165053" x="6848475" y="3751263"/>
          <p14:tracePt t="165066" x="6875463" y="3759200"/>
          <p14:tracePt t="165077" x="6929438" y="3759200"/>
          <p14:tracePt t="165098" x="7089775" y="3795713"/>
          <p14:tracePt t="165109" x="7126288" y="3803650"/>
          <p14:tracePt t="165136" x="7153275" y="3813175"/>
          <p14:tracePt t="165149" x="7170738" y="3822700"/>
          <p14:tracePt t="165160" x="7205663" y="3830638"/>
          <p14:tracePt t="165171" x="7232650" y="3830638"/>
          <p14:tracePt t="165191" x="7286625" y="3830638"/>
          <p14:tracePt t="165210" x="7367588" y="3840163"/>
          <p14:tracePt t="165222" x="7367588" y="3848100"/>
          <p14:tracePt t="165255" x="7375525" y="3848100"/>
          <p14:tracePt t="165332" x="7375525" y="3840163"/>
          <p14:tracePt t="165352" x="7367588" y="3822700"/>
          <p14:tracePt t="165379" x="7348538" y="3803650"/>
          <p14:tracePt t="165399" x="7331075" y="3786188"/>
          <p14:tracePt t="165429" x="7323138" y="3776663"/>
          <p14:tracePt t="165440" x="7313613" y="3776663"/>
          <p14:tracePt t="165462" x="7277100" y="3759200"/>
          <p14:tracePt t="165472" x="7259638" y="3751263"/>
          <p14:tracePt t="165492" x="7215188" y="3741738"/>
          <p14:tracePt t="165504" x="7188200" y="3741738"/>
          <p14:tracePt t="165524" x="7143750" y="3741738"/>
          <p14:tracePt t="165537" x="7089775" y="3741738"/>
          <p14:tracePt t="165556" x="7018338" y="3741738"/>
          <p14:tracePt t="165569" x="6991350" y="3751263"/>
          <p14:tracePt t="165583" x="6973888" y="3759200"/>
          <p14:tracePt t="165606" x="6911975" y="3776663"/>
          <p14:tracePt t="165616" x="6875463" y="3786188"/>
          <p14:tracePt t="165633" x="6804025" y="3813175"/>
          <p14:tracePt t="165651" x="6796088" y="3813175"/>
          <p14:tracePt t="165667" x="6751638" y="3848100"/>
          <p14:tracePt t="165683" x="6742113" y="3848100"/>
          <p14:tracePt t="165701" x="6732588" y="3867150"/>
          <p14:tracePt t="165717" x="6724650" y="3875088"/>
          <p14:tracePt t="165733" x="6697663" y="3911600"/>
          <p14:tracePt t="165751" x="6697663" y="3919538"/>
          <p14:tracePt t="165767" x="6697663" y="3965575"/>
          <p14:tracePt t="165784" x="6697663" y="3990975"/>
          <p14:tracePt t="165802" x="6724650" y="4081463"/>
          <p14:tracePt t="165817" x="6751638" y="4143375"/>
          <p14:tracePt t="165834" x="6769100" y="4160838"/>
          <p14:tracePt t="165851" x="6831013" y="4251325"/>
          <p14:tracePt t="165870" x="6884988" y="4313238"/>
          <p14:tracePt t="165903" x="6902450" y="4330700"/>
          <p14:tracePt t="165928" x="6919913" y="4357688"/>
          <p14:tracePt t="165946" x="7000875" y="4411663"/>
          <p14:tracePt t="165958" x="7045325" y="4438650"/>
          <p14:tracePt t="165978" x="7143750" y="4500563"/>
          <p14:tracePt t="165991" x="7188200" y="4527550"/>
          <p14:tracePt t="166009" x="7286625" y="4581525"/>
          <p14:tracePt t="166028" x="7367588" y="4616450"/>
          <p14:tracePt t="166039" x="7394575" y="4633913"/>
          <p14:tracePt t="166059" x="7483475" y="4679950"/>
          <p14:tracePt t="166072" x="7537450" y="4697413"/>
          <p14:tracePt t="166090" x="7616825" y="4724400"/>
          <p14:tracePt t="166102" x="7643813" y="4741863"/>
          <p14:tracePt t="166120" x="7724775" y="4768850"/>
          <p14:tracePt t="166135" x="7751763" y="4776788"/>
          <p14:tracePt t="166153" x="7813675" y="4803775"/>
          <p14:tracePt t="166168" x="7831138" y="4813300"/>
          <p14:tracePt t="166185" x="7867650" y="4830763"/>
          <p14:tracePt t="166216" x="7902575" y="4840288"/>
          <p14:tracePt t="166243" x="7912100" y="4840288"/>
          <p14:tracePt t="166276" x="7920038" y="4840288"/>
          <p14:tracePt t="166306" x="7939088" y="4840288"/>
          <p14:tracePt t="166325" x="7966075" y="4848225"/>
          <p14:tracePt t="166337" x="7974013" y="4848225"/>
          <p14:tracePt t="166356" x="7974013" y="4857750"/>
          <p14:tracePt t="166383" x="7991475" y="4857750"/>
          <p14:tracePt t="166435" x="8010525" y="4857750"/>
          <p14:tracePt t="166461" x="8010525" y="4867275"/>
          <p14:tracePt t="166603" x="8018463" y="4867275"/>
          <p14:tracePt t="167140" x="8027988" y="4867275"/>
          <p14:tracePt t="167159" x="8027988" y="4857750"/>
          <p14:tracePt t="167172" x="8037513" y="4848225"/>
          <p14:tracePt t="167189" x="8054975" y="4803775"/>
          <p14:tracePt t="167202" x="8062913" y="4759325"/>
          <p14:tracePt t="167221" x="8089900" y="4633913"/>
          <p14:tracePt t="167232" x="8099425" y="4589463"/>
          <p14:tracePt t="167253" x="8134350" y="4446588"/>
          <p14:tracePt t="167264" x="8153400" y="4384675"/>
          <p14:tracePt t="167283" x="8197850" y="4187825"/>
          <p14:tracePt t="167295" x="8215313" y="4098925"/>
          <p14:tracePt t="167315" x="8251825" y="3902075"/>
          <p14:tracePt t="167327" x="8269288" y="3803650"/>
          <p14:tracePt t="167346" x="8296275" y="3598863"/>
          <p14:tracePt t="167358" x="8296275" y="3571875"/>
          <p14:tracePt t="167378" x="8331200" y="3375025"/>
          <p14:tracePt t="167391" x="8340725" y="3303588"/>
          <p14:tracePt t="167410" x="8367713" y="3187700"/>
          <p14:tracePt t="167423" x="8375650" y="3125788"/>
          <p14:tracePt t="167441" x="8394700" y="2955925"/>
          <p14:tracePt t="167456" x="8402638" y="2894013"/>
          <p14:tracePt t="167473" x="8429625" y="2741613"/>
          <p14:tracePt t="167490" x="8429625" y="2697163"/>
          <p14:tracePt t="167513" x="8439150" y="2660650"/>
          <p14:tracePt t="167524" x="8439150" y="2652713"/>
          <p14:tracePt t="167540" x="8447088" y="2581275"/>
          <p14:tracePt t="167556" x="8447088" y="2517775"/>
          <p14:tracePt t="167573" x="8447088" y="2455863"/>
          <p14:tracePt t="167593" x="8447088" y="2393950"/>
          <p14:tracePt t="167607" x="8439150" y="2347913"/>
          <p14:tracePt t="167623" x="8439150" y="2330450"/>
          <p14:tracePt t="167640" x="8420100" y="2303463"/>
          <p14:tracePt t="167657" x="8412163" y="2276475"/>
          <p14:tracePt t="167673" x="8385175" y="2205038"/>
          <p14:tracePt t="167690" x="8375650" y="2187575"/>
          <p14:tracePt t="167707" x="8323263" y="2108200"/>
          <p14:tracePt t="167726" x="8313738" y="2098675"/>
          <p14:tracePt t="167753" x="8277225" y="2054225"/>
          <p14:tracePt t="167772" x="8232775" y="2027238"/>
          <p14:tracePt t="167782" x="8215313" y="2017713"/>
          <p14:tracePt t="167803" x="8170863" y="1990725"/>
          <p14:tracePt t="167815" x="8143875" y="1982788"/>
          <p14:tracePt t="167834" x="8108950" y="1946275"/>
          <p14:tracePt t="167846" x="8089900" y="1938338"/>
          <p14:tracePt t="167866" x="8045450" y="1911350"/>
          <p14:tracePt t="167877" x="8037513" y="1901825"/>
          <p14:tracePt t="167896" x="8018463" y="1884363"/>
          <p14:tracePt t="167930" x="7991475" y="1857375"/>
          <p14:tracePt t="167955" x="7983538" y="1857375"/>
          <p14:tracePt t="168175" x="7974013" y="1857375"/>
          <p14:tracePt t="169502" x="7974013" y="1847850"/>
        </p14:tracePtLst>
      </p14:laserTraceLst>
    </p:ext>
  </p:extLs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28599" y="1371600"/>
            <a:ext cx="8620125" cy="38100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CounterServer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Registry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LocateRegistry.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getRegistry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ConcertExpense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concertExpense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=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new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b="1" dirty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             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AConcertExpense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Courier New"/>
              </a:rPr>
              <a:t>();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UnicastRemoteObject.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exportObject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concertExpense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, 0);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rmiRegistry.rebind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>
                <a:solidFill>
                  <a:srgbClr val="000000"/>
                </a:solidFill>
                <a:latin typeface="Courier New"/>
              </a:rPr>
              <a:t>ConcertExpense.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.getName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(), counter);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);</a:t>
            </a:r>
            <a:endParaRPr lang="en-US" sz="1600" b="1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e.printStackTrace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}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RMI Registration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066800" y="3086100"/>
            <a:ext cx="71628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877684"/>
      </p:ext>
    </p:extLst>
  </p:cSld>
  <p:clrMapOvr>
    <a:masterClrMapping/>
  </p:clrMapOvr>
  <p:transition advTm="4135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</p:bldLst>
  </p:timing>
  <p:extLst>
    <p:ext uri="{3A86A75C-4F4B-4683-9AE1-C65F6400EC91}">
      <p14:laserTraceLst xmlns:p14="http://schemas.microsoft.com/office/powerpoint/2010/main">
        <p14:tracePtLst>
          <p14:tracePt t="2364" x="7966075" y="1847850"/>
          <p14:tracePt t="2391" x="7947025" y="1839913"/>
          <p14:tracePt t="2410" x="7885113" y="1785938"/>
          <p14:tracePt t="2422" x="7823200" y="1751013"/>
          <p14:tracePt t="2443" x="7688263" y="1643063"/>
          <p14:tracePt t="2454" x="7634288" y="1608138"/>
          <p14:tracePt t="2475" x="7473950" y="1509713"/>
          <p14:tracePt t="2486" x="7412038" y="1473200"/>
          <p14:tracePt t="2512" x="7296150" y="1438275"/>
          <p14:tracePt t="2525" x="7197725" y="1401763"/>
          <p14:tracePt t="2537" x="7099300" y="1374775"/>
          <p14:tracePt t="2548" x="6983413" y="1347788"/>
          <p14:tracePt t="2593" x="6697663" y="1295400"/>
          <p14:tracePt t="2599" x="6473825" y="1258888"/>
          <p14:tracePt t="2611" x="6375400" y="1250950"/>
          <p14:tracePt t="2632" x="6259513" y="1241425"/>
          <p14:tracePt t="2645" x="6180138" y="1241425"/>
          <p14:tracePt t="2664" x="6027738" y="1231900"/>
          <p14:tracePt t="2676" x="5946775" y="1223963"/>
          <p14:tracePt t="2694" x="5741988" y="1204913"/>
          <p14:tracePt t="2709" x="5724525" y="1204913"/>
          <p14:tracePt t="2726" x="5599113" y="1204913"/>
          <p14:tracePt t="2743" x="5527675" y="1204913"/>
          <p14:tracePt t="2759" x="5357813" y="1196975"/>
          <p14:tracePt t="2776" x="5180013" y="1196975"/>
          <p14:tracePt t="2794" x="5108575" y="1187450"/>
          <p14:tracePt t="2810" x="4983163" y="1187450"/>
          <p14:tracePt t="2826" x="4956175" y="1179513"/>
          <p14:tracePt t="2844" x="4803775" y="1169988"/>
          <p14:tracePt t="2860" x="4786313" y="1160463"/>
          <p14:tracePt t="2876" x="4705350" y="1152525"/>
          <p14:tracePt t="2894" x="4679950" y="1143000"/>
          <p14:tracePt t="2910" x="4581525" y="1125538"/>
          <p14:tracePt t="2929" x="4527550" y="1116013"/>
          <p14:tracePt t="2948" x="4518025" y="1116013"/>
          <p14:tracePt t="2992" x="4491038" y="1098550"/>
          <p14:tracePt t="3004" x="4473575" y="1089025"/>
          <p14:tracePt t="3024" x="4446588" y="1071563"/>
          <p14:tracePt t="3035" x="4429125" y="1062038"/>
          <p14:tracePt t="3054" x="4419600" y="1062038"/>
          <p14:tracePt t="3073" x="4411663" y="1062038"/>
          <p14:tracePt t="6403" x="4411663" y="1054100"/>
          <p14:tracePt t="6516" x="4411663" y="1044575"/>
          <p14:tracePt t="6526" x="4419600" y="1044575"/>
          <p14:tracePt t="6576" x="4429125" y="1044575"/>
          <p14:tracePt t="6593" x="4456113" y="1044575"/>
          <p14:tracePt t="6606" x="4465638" y="1044575"/>
          <p14:tracePt t="6626" x="4510088" y="1054100"/>
          <p14:tracePt t="6637" x="4527550" y="1054100"/>
          <p14:tracePt t="6657" x="4589463" y="1054100"/>
          <p14:tracePt t="6668" x="4608513" y="1062038"/>
          <p14:tracePt t="6687" x="4660900" y="1062038"/>
          <p14:tracePt t="6707" x="4724400" y="1071563"/>
          <p14:tracePt t="6718" x="4759325" y="1071563"/>
          <p14:tracePt t="6737" x="4857750" y="1081088"/>
          <p14:tracePt t="6749" x="4894263" y="1089025"/>
          <p14:tracePt t="6769" x="4956175" y="1098550"/>
          <p14:tracePt t="6780" x="4983163" y="1098550"/>
          <p14:tracePt t="6799" x="5037138" y="1098550"/>
          <p14:tracePt t="6811" x="5054600" y="1098550"/>
          <p14:tracePt t="6830" x="5116513" y="1108075"/>
          <p14:tracePt t="6843" x="5133975" y="1108075"/>
          <p14:tracePt t="6863" x="5197475" y="1108075"/>
          <p14:tracePt t="6876" x="5214938" y="1108075"/>
          <p14:tracePt t="6895" x="5286375" y="1108075"/>
          <p14:tracePt t="6908" x="5303838" y="1108075"/>
          <p14:tracePt t="6925" x="5330825" y="1108075"/>
          <p14:tracePt t="6941" x="5357813" y="1108075"/>
          <p14:tracePt t="6957" x="5367338" y="1108075"/>
          <p14:tracePt t="6974" x="5411788" y="1098550"/>
          <p14:tracePt t="7001" x="5419725" y="1089025"/>
          <p14:tracePt t="7050" x="5429250" y="1089025"/>
          <p14:tracePt t="7272" x="5419725" y="1089025"/>
          <p14:tracePt t="7306" x="5402263" y="1089025"/>
          <p14:tracePt t="7331" x="5384800" y="1108075"/>
          <p14:tracePt t="7363" x="5375275" y="1108075"/>
          <p14:tracePt t="7382" x="5367338" y="1116013"/>
          <p14:tracePt t="7441" x="5357813" y="1116013"/>
          <p14:tracePt t="7461" x="5322888" y="1133475"/>
          <p14:tracePt t="7472" x="5313363" y="1133475"/>
          <p14:tracePt t="7493" x="5303838" y="1133475"/>
          <p14:tracePt t="7506" x="5286375" y="1143000"/>
          <p14:tracePt t="7524" x="5268913" y="1152525"/>
          <p14:tracePt t="7536" x="5259388" y="1160463"/>
          <p14:tracePt t="7555" x="5224463" y="1169988"/>
          <p14:tracePt t="7583" x="5214938" y="1179513"/>
          <p14:tracePt t="7585" x="5205413" y="1187450"/>
          <p14:tracePt t="7597" x="5197475" y="1187450"/>
          <p14:tracePt t="7616" x="5180013" y="1196975"/>
          <p14:tracePt t="7634" x="5170488" y="1196975"/>
          <p14:tracePt t="7648" x="5153025" y="1214438"/>
          <p14:tracePt t="7661" x="5143500" y="1223963"/>
          <p14:tracePt t="7679" x="5126038" y="1223963"/>
          <p14:tracePt t="7693" x="5116513" y="1231900"/>
          <p14:tracePt t="7710" x="5108575" y="1231900"/>
          <p14:tracePt t="7728" x="5099050" y="1231900"/>
          <p14:tracePt t="7758" x="5099050" y="1241425"/>
          <p14:tracePt t="7770" x="5089525" y="1241425"/>
          <p14:tracePt t="7850" x="5081588" y="1250950"/>
          <p14:tracePt t="7914" x="5072063" y="1250950"/>
          <p14:tracePt t="7941" x="5072063" y="1258888"/>
          <p14:tracePt t="7974" x="5062538" y="1258888"/>
          <p14:tracePt t="8048" x="5054600" y="1258888"/>
          <p14:tracePt t="8089" x="5054600" y="1268413"/>
          <p14:tracePt t="8812" x="5054600" y="1276350"/>
          <p14:tracePt t="10104" x="5054600" y="1285875"/>
          <p14:tracePt t="11408" x="5062538" y="1295400"/>
          <p14:tracePt t="11419" x="5072063" y="1303338"/>
          <p14:tracePt t="11440" x="5099050" y="1339850"/>
          <p14:tracePt t="11451" x="5116513" y="1357313"/>
          <p14:tracePt t="11469" x="5143500" y="1384300"/>
          <p14:tracePt t="11481" x="5153025" y="1393825"/>
          <p14:tracePt t="11501" x="5170488" y="1411288"/>
          <p14:tracePt t="11534" x="5187950" y="1438275"/>
          <p14:tracePt t="11545" x="5197475" y="1446213"/>
          <p14:tracePt t="11590" x="5197475" y="1465263"/>
          <p14:tracePt t="11627" x="5205413" y="1490663"/>
          <p14:tracePt t="11639" x="5205413" y="1517650"/>
          <p14:tracePt t="11659" x="5224463" y="1608138"/>
          <p14:tracePt t="11670" x="5241925" y="1660525"/>
          <p14:tracePt t="11693" x="5259388" y="1741488"/>
          <p14:tracePt t="11702" x="5268913" y="1785938"/>
          <p14:tracePt t="11720" x="5286375" y="1857375"/>
          <p14:tracePt t="11732" x="5303838" y="1884363"/>
          <p14:tracePt t="11750" x="5322888" y="1928813"/>
          <p14:tracePt t="11763" x="5322888" y="1938338"/>
          <p14:tracePt t="11782" x="5330825" y="1973263"/>
          <p14:tracePt t="11803" x="5348288" y="2027238"/>
          <p14:tracePt t="11814" x="5348288" y="2036763"/>
          <p14:tracePt t="11826" x="5357813" y="2036763"/>
          <p14:tracePt t="11845" x="5357813" y="2062163"/>
          <p14:tracePt t="11864" x="5367338" y="2081213"/>
          <p14:tracePt t="11875" x="5367338" y="2098675"/>
          <p14:tracePt t="11895" x="5375275" y="2133600"/>
          <p14:tracePt t="11908" x="5384800" y="2152650"/>
          <p14:tracePt t="11926" x="5394325" y="2179638"/>
          <p14:tracePt t="11941" x="5402263" y="2197100"/>
          <p14:tracePt t="11958" x="5429250" y="2232025"/>
          <p14:tracePt t="11974" x="5438775" y="2259013"/>
          <p14:tracePt t="11991" x="5456238" y="2295525"/>
          <p14:tracePt t="12008" x="5473700" y="2312988"/>
          <p14:tracePt t="12028" x="5473700" y="2322513"/>
          <p14:tracePt t="12041" x="5483225" y="2339975"/>
          <p14:tracePt t="12058" x="5491163" y="2347913"/>
          <p14:tracePt t="12082" x="5537200" y="2419350"/>
          <p14:tracePt t="12093" x="5554663" y="2455863"/>
          <p14:tracePt t="12113" x="5599113" y="2509838"/>
          <p14:tracePt t="12126" x="5608638" y="2517775"/>
          <p14:tracePt t="12220" x="5616575" y="2536825"/>
          <p14:tracePt t="12239" x="5626100" y="2554288"/>
          <p14:tracePt t="12494" x="5626100" y="2562225"/>
          <p14:tracePt t="12660" x="5616575" y="2562225"/>
          <p14:tracePt t="26706" x="5616575" y="2571750"/>
          <p14:tracePt t="26773" x="5608638" y="2571750"/>
          <p14:tracePt t="26819" x="5581650" y="2598738"/>
          <p14:tracePt t="26831" x="5572125" y="2616200"/>
          <p14:tracePt t="26851" x="5518150" y="2643188"/>
          <p14:tracePt t="26863" x="5446713" y="2652713"/>
          <p14:tracePt t="26892" x="5241925" y="2652713"/>
          <p14:tracePt t="26924" x="5018088" y="2625725"/>
          <p14:tracePt t="26934" x="4991100" y="2625725"/>
          <p14:tracePt t="26959" x="4919663" y="2625725"/>
          <p14:tracePt t="26990" x="4768850" y="2625725"/>
          <p14:tracePt t="27009" x="4633913" y="2643188"/>
          <p14:tracePt t="27026" x="4598988" y="2652713"/>
          <p14:tracePt t="27057" x="4465638" y="2679700"/>
          <p14:tracePt t="27096" x="4402138" y="2687638"/>
          <p14:tracePt t="27127" x="4330700" y="2705100"/>
          <p14:tracePt t="27144" x="4259263" y="2724150"/>
          <p14:tracePt t="27176" x="4116388" y="2759075"/>
          <p14:tracePt t="27207" x="4010025" y="2795588"/>
          <p14:tracePt t="27226" x="3929063" y="2830513"/>
          <p14:tracePt t="27257" x="3848100" y="2894013"/>
          <p14:tracePt t="27277" x="3813175" y="2911475"/>
          <p14:tracePt t="27307" x="3741738" y="2973388"/>
          <p14:tracePt t="27338" x="3724275" y="2990850"/>
          <p14:tracePt t="27365" x="3714750" y="3000375"/>
          <p14:tracePt t="27398" x="3714750" y="3017838"/>
          <p14:tracePt t="27416" x="3714750" y="3036888"/>
          <p14:tracePt t="27448" x="3714750" y="3044825"/>
          <p14:tracePt t="27477" x="3724275" y="3054350"/>
          <p14:tracePt t="27509" x="3768725" y="3089275"/>
          <p14:tracePt t="27540" x="3867150" y="3133725"/>
          <p14:tracePt t="27558" x="3911600" y="3152775"/>
          <p14:tracePt t="27588" x="3983038" y="3170238"/>
          <p14:tracePt t="27611" x="3990975" y="3170238"/>
          <p14:tracePt t="27642" x="4071938" y="3170238"/>
          <p14:tracePt t="27650" x="4133850" y="3170238"/>
          <p14:tracePt t="27678" x="4152900" y="3170238"/>
          <p14:tracePt t="27709" x="4295775" y="3152775"/>
          <p14:tracePt t="27712" x="4322763" y="3152775"/>
          <p14:tracePt t="27744" x="4402138" y="3143250"/>
          <p14:tracePt t="27765" x="4456113" y="3133725"/>
          <p14:tracePt t="27778" x="4483100" y="3133725"/>
          <p14:tracePt t="27809" x="4510088" y="3133725"/>
          <p14:tracePt t="27825" x="4518025" y="3133725"/>
          <p14:tracePt t="29807" x="4510088" y="3133725"/>
          <p14:tracePt t="29834" x="4500563" y="3125788"/>
          <p14:tracePt t="29852" x="4500563" y="3108325"/>
          <p14:tracePt t="29899" x="4500563" y="3116263"/>
          <p14:tracePt t="29912" x="4500563" y="3125788"/>
          <p14:tracePt t="29932" x="4491038" y="3152775"/>
          <p14:tracePt t="29953" x="4483100" y="3170238"/>
          <p14:tracePt t="29983" x="4429125" y="3214688"/>
          <p14:tracePt t="29994" x="4340225" y="3251200"/>
          <p14:tracePt t="30027" x="4205288" y="3286125"/>
          <p14:tracePt t="30053" x="4133850" y="3303588"/>
          <p14:tracePt t="30093" x="4027488" y="3330575"/>
          <p14:tracePt t="30105" x="4000500" y="3340100"/>
          <p14:tracePt t="30120" x="3973513" y="3340100"/>
          <p14:tracePt t="30151" x="3894138" y="3367088"/>
          <p14:tracePt t="30168" x="3830638" y="3384550"/>
          <p14:tracePt t="30187" x="3813175" y="3384550"/>
          <p14:tracePt t="30218" x="3741738" y="3419475"/>
          <p14:tracePt t="30250" x="3714750" y="3429000"/>
          <p14:tracePt t="30262" x="3705225" y="3429000"/>
          <p14:tracePt t="30287" x="3687763" y="3429000"/>
          <p14:tracePt t="30318" x="3616325" y="3429000"/>
          <p14:tracePt t="30322" x="3571875" y="3429000"/>
          <p14:tracePt t="30353" x="3517900" y="3429000"/>
          <p14:tracePt t="30356" x="3490913" y="3429000"/>
          <p14:tracePt t="30387" x="3446463" y="3429000"/>
          <p14:tracePt t="30436" x="3429000" y="3419475"/>
          <p14:tracePt t="30448" x="3419475" y="3411538"/>
          <p14:tracePt t="30467" x="3375025" y="3402013"/>
          <p14:tracePt t="30488" x="3348038" y="3394075"/>
          <p14:tracePt t="30519" x="3295650" y="3375025"/>
          <p14:tracePt t="30529" x="3286125" y="3375025"/>
          <p14:tracePt t="30555" x="3259138" y="3375025"/>
          <p14:tracePt t="30589" x="3214688" y="3375025"/>
          <p14:tracePt t="30592" x="3197225" y="3375025"/>
          <p14:tracePt t="30621" x="3187700" y="3375025"/>
          <p14:tracePt t="30654" x="3160713" y="3375025"/>
          <p14:tracePt t="30657" x="3108325" y="3375025"/>
          <p14:tracePt t="30688" x="3054350" y="3375025"/>
          <p14:tracePt t="30699" x="3036888" y="3375025"/>
          <p14:tracePt t="30722" x="3000375" y="3375025"/>
          <p14:tracePt t="30754" x="2982913" y="3375025"/>
          <p14:tracePt t="30776" x="2965450" y="3375025"/>
          <p14:tracePt t="31503" x="2965450" y="3367088"/>
          <p14:tracePt t="31644" x="2965450" y="3357563"/>
          <p14:tracePt t="31710" x="2965450" y="3348038"/>
          <p14:tracePt t="32009" x="2965450" y="3340100"/>
          <p14:tracePt t="32117" x="2973388" y="3340100"/>
          <p14:tracePt t="32129" x="2982913" y="3330575"/>
          <p14:tracePt t="32147" x="3000375" y="3330575"/>
          <p14:tracePt t="32161" x="3009900" y="3330575"/>
          <p14:tracePt t="32192" x="3054350" y="3313113"/>
          <p14:tracePt t="32211" x="3098800" y="3313113"/>
          <p14:tracePt t="32227" x="3116263" y="3303588"/>
          <p14:tracePt t="32257" x="3214688" y="3303588"/>
          <p14:tracePt t="32274" x="3303588" y="3303588"/>
          <p14:tracePt t="32294" x="3330575" y="3303588"/>
          <p14:tracePt t="32325" x="3419475" y="3303588"/>
          <p14:tracePt t="32336" x="3482975" y="3303588"/>
          <p14:tracePt t="32361" x="3517900" y="3303588"/>
          <p14:tracePt t="32392" x="3751263" y="3303588"/>
          <p14:tracePt t="32398" x="3830638" y="3313113"/>
          <p14:tracePt t="32428" x="4017963" y="3330575"/>
          <p14:tracePt t="32459" x="4232275" y="3340100"/>
          <p14:tracePt t="32461" x="4295775" y="3348038"/>
          <p14:tracePt t="32493" x="4456113" y="3348038"/>
          <p14:tracePt t="32512" x="4608513" y="3348038"/>
          <p14:tracePt t="32528" x="4670425" y="3348038"/>
          <p14:tracePt t="32559" x="4875213" y="3357563"/>
          <p14:tracePt t="32568" x="4902200" y="3357563"/>
          <p14:tracePt t="32597" x="4965700" y="3357563"/>
          <p14:tracePt t="32628" x="5010150" y="3357563"/>
          <p14:tracePt t="32632" x="5054600" y="3357563"/>
          <p14:tracePt t="32662" x="5126038" y="3357563"/>
          <p14:tracePt t="32695" x="5402263" y="3375025"/>
          <p14:tracePt t="32715" x="5554663" y="3394075"/>
          <p14:tracePt t="32729" x="5599113" y="3394075"/>
          <p14:tracePt t="32761" x="5688013" y="3402013"/>
          <p14:tracePt t="32777" x="5751513" y="3402013"/>
          <p14:tracePt t="32796" x="5776913" y="3402013"/>
          <p14:tracePt t="32827" x="5956300" y="3402013"/>
          <p14:tracePt t="32838" x="6018213" y="3402013"/>
          <p14:tracePt t="32862" x="6126163" y="3411538"/>
          <p14:tracePt t="32894" x="6323013" y="3419475"/>
          <p14:tracePt t="32901" x="6384925" y="3419475"/>
          <p14:tracePt t="32929" x="6527800" y="3419475"/>
          <p14:tracePt t="32961" x="6769100" y="3429000"/>
          <p14:tracePt t="32964" x="6831013" y="3429000"/>
          <p14:tracePt t="32995" x="7010400" y="3429000"/>
          <p14:tracePt t="33015" x="7161213" y="3429000"/>
          <p14:tracePt t="33030" x="7215188" y="3429000"/>
          <p14:tracePt t="33061" x="7375525" y="3429000"/>
          <p14:tracePt t="33078" x="7510463" y="3429000"/>
          <p14:tracePt t="33097" x="7527925" y="3429000"/>
          <p14:tracePt t="33128" x="7634288" y="3402013"/>
          <p14:tracePt t="33141" x="7653338" y="3394075"/>
          <p14:tracePt t="33168" x="7680325" y="3384550"/>
          <p14:tracePt t="33197" x="7724775" y="3367088"/>
          <p14:tracePt t="33228" x="7796213" y="3340100"/>
          <p14:tracePt t="33231" x="7823200" y="3340100"/>
          <p14:tracePt t="33262" x="7858125" y="3330575"/>
          <p14:tracePt t="33281" x="7867650" y="3330575"/>
          <p14:tracePt t="34019" x="7858125" y="3330575"/>
          <p14:tracePt t="34031" x="7848600" y="3330575"/>
          <p14:tracePt t="34050" x="7831138" y="3330575"/>
          <p14:tracePt t="34070" x="7769225" y="3330575"/>
          <p14:tracePt t="34100" x="7697788" y="3340100"/>
          <p14:tracePt t="34132" x="7599363" y="3348038"/>
          <p14:tracePt t="34144" x="7518400" y="3357563"/>
          <p14:tracePt t="34167" x="7483475" y="3357563"/>
          <p14:tracePt t="34198" x="7348538" y="3375025"/>
          <p14:tracePt t="34207" x="7286625" y="3384550"/>
          <p14:tracePt t="34234" x="7232650" y="3394075"/>
          <p14:tracePt t="34266" x="7099300" y="3411538"/>
          <p14:tracePt t="34270" x="7000875" y="3429000"/>
          <p14:tracePt t="34301" x="6965950" y="3429000"/>
          <p14:tracePt t="34332" x="6759575" y="3446463"/>
          <p14:tracePt t="34351" x="6688138" y="3446463"/>
          <p14:tracePt t="34368" x="6661150" y="3455988"/>
          <p14:tracePt t="34399" x="6545263" y="3455988"/>
          <p14:tracePt t="34413" x="6473825" y="3455988"/>
          <p14:tracePt t="34435" x="6438900" y="3455988"/>
          <p14:tracePt t="34467" x="6367463" y="3455988"/>
          <p14:tracePt t="34474" x="6323013" y="3455988"/>
          <p14:tracePt t="34502" x="6303963" y="3455988"/>
          <p14:tracePt t="34533" x="6286500" y="3455988"/>
          <p14:tracePt t="34550" x="6259513" y="3455988"/>
          <p14:tracePt t="34568" x="6232525" y="3455988"/>
          <p14:tracePt t="34600" x="6197600" y="3455988"/>
          <p14:tracePt t="34615" x="6170613" y="3455988"/>
          <p14:tracePt t="34662" x="6161088" y="3455988"/>
          <p14:tracePt t="35023" x="6161088" y="3446463"/>
          <p14:tracePt t="35056" x="6153150" y="3446463"/>
          <p14:tracePt t="35354" x="6143625" y="3446463"/>
          <p14:tracePt t="35389" x="6143625" y="3438525"/>
          <p14:tracePt t="35479" x="6134100" y="3438525"/>
          <p14:tracePt t="35578" x="6134100" y="3429000"/>
          <p14:tracePt t="35782" x="6126163" y="3429000"/>
          <p14:tracePt t="36863" x="6126163" y="3438525"/>
          <p14:tracePt t="36929" x="6134100" y="3438525"/>
          <p14:tracePt t="37052" x="6134100" y="3429000"/>
          <p14:tracePt t="37193" x="6143625" y="3429000"/>
          <p14:tracePt t="38277" x="6143625" y="3419475"/>
          <p14:tracePt t="38675" x="6153150" y="3419475"/>
          <p14:tracePt t="39003" x="6153150" y="3429000"/>
          <p14:tracePt t="39102" x="6161088" y="3429000"/>
          <p14:tracePt t="39194" x="6161088" y="3438525"/>
          <p14:tracePt t="39650" x="6170613" y="3438525"/>
        </p14:tracePtLst>
      </p14:laserTraceLst>
    </p:ext>
  </p:extLs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RMI Lookup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04799" y="1447800"/>
            <a:ext cx="8391525" cy="2819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CounterClient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public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main (String[] 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    try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Registry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LocateRegistry.</a:t>
            </a:r>
            <a:r>
              <a:rPr lang="en-US" sz="1600" i="1" dirty="0" err="1" smtClean="0">
                <a:solidFill>
                  <a:srgbClr val="000000"/>
                </a:solidFill>
                <a:latin typeface="Courier New"/>
              </a:rPr>
              <a:t>getRegistry</a:t>
            </a:r>
            <a:r>
              <a:rPr lang="en-US" sz="1600" i="1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ConcertExpense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concertExpense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= 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ConcertExpense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Courier New"/>
              </a:rPr>
              <a:t>)   </a:t>
            </a:r>
            <a:endParaRPr lang="en-US" sz="1600" dirty="0" smtClean="0">
              <a:solidFill>
                <a:srgbClr val="000000"/>
              </a:solidFill>
              <a:latin typeface="Courier New"/>
            </a:endParaRPr>
          </a:p>
          <a:p>
            <a:r>
              <a:rPr lang="en-US" sz="1600" dirty="0">
                <a:solidFill>
                  <a:srgbClr val="000000"/>
                </a:solidFill>
                <a:latin typeface="Courier New"/>
              </a:rPr>
              <a:t>      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rmiRegistry.lookup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ConcertExepnse.</a:t>
            </a:r>
            <a:r>
              <a:rPr lang="en-US" sz="1600" b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sz="1600" b="1" dirty="0" err="1" smtClean="0">
                <a:solidFill>
                  <a:srgbClr val="000000"/>
                </a:solidFill>
                <a:latin typeface="Courier New"/>
              </a:rPr>
              <a:t>.getName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());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 </a:t>
            </a:r>
            <a:r>
              <a:rPr lang="en-US" sz="1600" b="1" dirty="0" smtClean="0">
                <a:solidFill>
                  <a:srgbClr val="7F0055"/>
                </a:solidFill>
                <a:latin typeface="Courier New"/>
              </a:rPr>
              <a:t>catch</a:t>
            </a:r>
            <a:r>
              <a:rPr lang="en-US" sz="1600" b="1" dirty="0" smtClean="0">
                <a:solidFill>
                  <a:srgbClr val="000000"/>
                </a:solidFill>
                <a:latin typeface="Courier New"/>
              </a:rPr>
              <a:t> (Exception e) {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    e. </a:t>
            </a:r>
            <a:r>
              <a:rPr lang="en-US" sz="1600" dirty="0" err="1" smtClean="0">
                <a:solidFill>
                  <a:srgbClr val="000000"/>
                </a:solidFill>
                <a:latin typeface="Courier New"/>
              </a:rPr>
              <a:t>printStackTrace</a:t>
            </a:r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();</a:t>
            </a:r>
          </a:p>
          <a:p>
            <a:r>
              <a:rPr lang="en-US" sz="1600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endParaRPr lang="en-US" sz="1600" dirty="0" smtClean="0">
              <a:solidFill>
                <a:srgbClr val="000000"/>
              </a:solidFill>
              <a:highlight>
                <a:srgbClr val="C6DBAE"/>
              </a:highlight>
              <a:latin typeface="Courier New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19200" y="2667000"/>
            <a:ext cx="6172200" cy="381000"/>
          </a:xfrm>
          <a:prstGeom prst="rect">
            <a:avLst/>
          </a:prstGeom>
          <a:solidFill>
            <a:schemeClr val="accent6">
              <a:lumMod val="60000"/>
              <a:lumOff val="40000"/>
              <a:alpha val="23000"/>
            </a:schemeClr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9200" y="4800600"/>
            <a:ext cx="6553200" cy="1295400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/>
              <a:t>RMI does not support centralized model sharing as it creates a pure proxy and not cache of model object and does not distinguish between read and write methods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902665"/>
      </p:ext>
    </p:extLst>
  </p:cSld>
  <p:clrMapOvr>
    <a:masterClrMapping/>
  </p:clrMapOvr>
  <p:transition advTm="427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5" grpId="0" animBg="1"/>
      <p:bldP spid="7" grpId="0" animBg="1"/>
    </p:bldLst>
  </p:timing>
  <p:extLst>
    <p:ext uri="{3A86A75C-4F4B-4683-9AE1-C65F6400EC91}">
      <p14:laserTraceLst xmlns:p14="http://schemas.microsoft.com/office/powerpoint/2010/main">
        <p14:tracePtLst>
          <p14:tracePt t="1674" x="6170613" y="3446463"/>
          <p14:tracePt t="1988" x="6161088" y="3438525"/>
          <p14:tracePt t="2033" x="6161088" y="3429000"/>
          <p14:tracePt t="2194" x="6153150" y="3419475"/>
          <p14:tracePt t="2206" x="6143625" y="3419475"/>
          <p14:tracePt t="2225" x="6116638" y="3411538"/>
          <p14:tracePt t="2237" x="6089650" y="3402013"/>
          <p14:tracePt t="2256" x="6037263" y="3384550"/>
          <p14:tracePt t="2267" x="6027738" y="3375025"/>
          <p14:tracePt t="2287" x="5973763" y="3367088"/>
          <p14:tracePt t="2300" x="5938838" y="3357563"/>
          <p14:tracePt t="2327" x="5894388" y="3348038"/>
          <p14:tracePt t="2338" x="5840413" y="3340100"/>
          <p14:tracePt t="2350" x="5776913" y="3322638"/>
          <p14:tracePt t="2363" x="5715000" y="3313113"/>
          <p14:tracePt t="2382" x="5589588" y="3286125"/>
          <p14:tracePt t="2401" x="5465763" y="3251200"/>
          <p14:tracePt t="2413" x="5402263" y="3241675"/>
          <p14:tracePt t="2431" x="5259388" y="3214688"/>
          <p14:tracePt t="2445" x="5187950" y="3205163"/>
          <p14:tracePt t="2463" x="5018088" y="3179763"/>
          <p14:tracePt t="2479" x="4929188" y="3160713"/>
          <p14:tracePt t="2510" x="4660900" y="3116263"/>
          <p14:tracePt t="2525" x="4518025" y="3081338"/>
          <p14:tracePt t="2536" x="4456113" y="3071813"/>
          <p14:tracePt t="2556" x="4313238" y="3044825"/>
          <p14:tracePt t="2567" x="4251325" y="3036888"/>
          <p14:tracePt t="2588" x="4089400" y="3000375"/>
          <p14:tracePt t="2599" x="4027488" y="2990850"/>
          <p14:tracePt t="2619" x="3919538" y="2973388"/>
          <p14:tracePt t="2631" x="3902075" y="2965450"/>
          <p14:tracePt t="2653" x="3822700" y="2955925"/>
          <p14:tracePt t="2663" x="3795713" y="2955925"/>
          <p14:tracePt t="2683" x="3697288" y="2946400"/>
          <p14:tracePt t="2696" x="3652838" y="2938463"/>
          <p14:tracePt t="2713" x="3562350" y="2928938"/>
          <p14:tracePt t="2730" x="3544888" y="2919413"/>
          <p14:tracePt t="2746" x="3482975" y="2911475"/>
          <p14:tracePt t="2763" x="3473450" y="2911475"/>
          <p14:tracePt t="2789" x="3465513" y="2901950"/>
          <p14:tracePt t="2813" x="3455988" y="2894013"/>
          <p14:tracePt t="2832" x="3429000" y="2874963"/>
          <p14:tracePt t="2846" x="3384550" y="2840038"/>
          <p14:tracePt t="2863" x="3357563" y="2822575"/>
          <p14:tracePt t="2888" x="3348038" y="2813050"/>
          <p14:tracePt t="2900" x="3330575" y="2795588"/>
          <p14:tracePt t="2919" x="3303588" y="2759075"/>
          <p14:tracePt t="2933" x="3295650" y="2741613"/>
          <p14:tracePt t="2953" x="3259138" y="2697163"/>
          <p14:tracePt t="2964" x="3241675" y="2679700"/>
          <p14:tracePt t="2983" x="3224213" y="2652713"/>
          <p14:tracePt t="2997" x="3205163" y="2625725"/>
          <p14:tracePt t="3014" x="3187700" y="2598738"/>
          <p14:tracePt t="3030" x="3179763" y="2581275"/>
          <p14:tracePt t="3047" x="3152775" y="2554288"/>
          <p14:tracePt t="3064" x="3152775" y="2536825"/>
          <p14:tracePt t="3082" x="3133725" y="2527300"/>
          <p14:tracePt t="3097" x="3133725" y="2509838"/>
          <p14:tracePt t="3128" x="3125788" y="2509838"/>
          <p14:tracePt t="3153" x="3116263" y="2500313"/>
          <p14:tracePt t="3181" x="3116263" y="2490788"/>
          <p14:tracePt t="3390" x="3108325" y="2482850"/>
          <p14:tracePt t="3417" x="3081338" y="2465388"/>
          <p14:tracePt t="3436" x="3071813" y="2455863"/>
          <p14:tracePt t="3449" x="3062288" y="2455863"/>
          <p14:tracePt t="3467" x="3054350" y="2446338"/>
          <p14:tracePt t="3480" x="3044825" y="2446338"/>
          <p14:tracePt t="3516" x="3044825" y="2438400"/>
          <p14:tracePt t="3574" x="3036888" y="2438400"/>
          <p14:tracePt t="3658" x="3054350" y="2428875"/>
          <p14:tracePt t="3670" x="3062288" y="2428875"/>
          <p14:tracePt t="3689" x="3098800" y="2428875"/>
          <p14:tracePt t="3703" x="3116263" y="2428875"/>
          <p14:tracePt t="3721" x="3125788" y="2419350"/>
          <p14:tracePt t="3734" x="3133725" y="2411413"/>
          <p14:tracePt t="3753" x="3152775" y="2411413"/>
          <p14:tracePt t="3784" x="3152775" y="2401888"/>
          <p14:tracePt t="3795" x="3160713" y="2393950"/>
          <p14:tracePt t="3815" x="3160713" y="2374900"/>
          <p14:tracePt t="3827" x="3160713" y="2366963"/>
          <p14:tracePt t="3846" x="3133725" y="2347913"/>
          <p14:tracePt t="3858" x="3125788" y="2347913"/>
          <p14:tracePt t="3878" x="3089275" y="2339975"/>
          <p14:tracePt t="3906" x="3062288" y="2339975"/>
          <p14:tracePt t="3924" x="3017838" y="2347913"/>
          <p14:tracePt t="3937" x="3000375" y="2347913"/>
          <p14:tracePt t="3957" x="2990850" y="2347913"/>
          <p14:tracePt t="4003" x="2990850" y="2366963"/>
          <p14:tracePt t="4034" x="2990850" y="2374900"/>
          <p14:tracePt t="4047" x="2990850" y="2393950"/>
          <p14:tracePt t="4066" x="3017838" y="2428875"/>
          <p14:tracePt t="4077" x="3027363" y="2446338"/>
          <p14:tracePt t="4097" x="3098800" y="2490788"/>
          <p14:tracePt t="4109" x="3143250" y="2509838"/>
          <p14:tracePt t="4128" x="3197225" y="2517775"/>
          <p14:tracePt t="4163" x="3276600" y="2544763"/>
          <p14:tracePt t="4188" x="3286125" y="2544763"/>
          <p14:tracePt t="4208" x="3303588" y="2544763"/>
          <p14:tracePt t="4220" x="3313113" y="2536825"/>
          <p14:tracePt t="4240" x="3340100" y="2490788"/>
          <p14:tracePt t="4252" x="3340100" y="2473325"/>
          <p14:tracePt t="4270" x="3340100" y="2419350"/>
          <p14:tracePt t="4283" x="3340100" y="2411413"/>
          <p14:tracePt t="4330" x="3322638" y="2384425"/>
          <p14:tracePt t="4350" x="3251200" y="2366963"/>
          <p14:tracePt t="4361" x="3214688" y="2366963"/>
          <p14:tracePt t="4381" x="3152775" y="2357438"/>
          <p14:tracePt t="4393" x="3125788" y="2357438"/>
          <p14:tracePt t="4413" x="3081338" y="2357438"/>
          <p14:tracePt t="4441" x="3027363" y="2374900"/>
          <p14:tracePt t="4459" x="3000375" y="2393950"/>
          <p14:tracePt t="4471" x="2990850" y="2393950"/>
          <p14:tracePt t="4490" x="2982913" y="2401888"/>
          <p14:tracePt t="4525" x="2965450" y="2411413"/>
          <p14:tracePt t="4536" x="2955925" y="2428875"/>
          <p14:tracePt t="4547" x="2946400" y="2428875"/>
          <p14:tracePt t="4567" x="2919413" y="2446338"/>
          <p14:tracePt t="4579" x="2919413" y="2455863"/>
          <p14:tracePt t="4644" x="2919413" y="2465388"/>
          <p14:tracePt t="4663" x="2973388" y="2490788"/>
          <p14:tracePt t="4674" x="3017838" y="2500313"/>
          <p14:tracePt t="4703" x="3054350" y="2509838"/>
          <p14:tracePt t="4714" x="3062288" y="2509838"/>
          <p14:tracePt t="4726" x="3071813" y="2509838"/>
          <p14:tracePt t="4739" x="3081338" y="2509838"/>
          <p14:tracePt t="4757" x="3098800" y="2509838"/>
          <p14:tracePt t="4770" x="3108325" y="2509838"/>
          <p14:tracePt t="4883" x="3108325" y="2500313"/>
          <p14:tracePt t="4913" x="3098800" y="2500313"/>
          <p14:tracePt t="4931" x="3081338" y="2482850"/>
          <p14:tracePt t="4944" x="3071813" y="2473325"/>
          <p14:tracePt t="4963" x="3054350" y="2473325"/>
          <p14:tracePt t="4974" x="3044825" y="2473325"/>
          <p14:tracePt t="4993" x="3017838" y="2455863"/>
          <p14:tracePt t="5023" x="3000375" y="2455863"/>
          <p14:tracePt t="5073" x="2990850" y="2455863"/>
          <p14:tracePt t="5147" x="3000375" y="2455863"/>
          <p14:tracePt t="5165" x="3017838" y="2465388"/>
          <p14:tracePt t="5178" x="3044825" y="2465388"/>
          <p14:tracePt t="5198" x="3071813" y="2465388"/>
          <p14:tracePt t="5224" x="3081338" y="2465388"/>
          <p14:tracePt t="5243" x="3089275" y="2465388"/>
          <p14:tracePt t="5264" x="3098800" y="2455863"/>
          <p14:tracePt t="5274" x="3098800" y="2446338"/>
          <p14:tracePt t="5294" x="3098800" y="2438400"/>
          <p14:tracePt t="5305" x="3098800" y="2419350"/>
          <p14:tracePt t="5325" x="3098800" y="2411413"/>
          <p14:tracePt t="5419" x="3081338" y="2401888"/>
          <p14:tracePt t="5446" x="3071813" y="2401888"/>
          <p14:tracePt t="5464" x="3062288" y="2401888"/>
          <p14:tracePt t="5585" x="3062288" y="2411413"/>
          <p14:tracePt t="5606" x="3089275" y="2411413"/>
          <p14:tracePt t="5684" x="3089275" y="2401888"/>
          <p14:tracePt t="5717" x="3054350" y="2393950"/>
          <p14:tracePt t="5730" x="3044825" y="2393950"/>
          <p14:tracePt t="5749" x="3000375" y="2393950"/>
          <p14:tracePt t="5762" x="2982913" y="2393950"/>
          <p14:tracePt t="5781" x="2955925" y="2393950"/>
          <p14:tracePt t="5842" x="2955925" y="2401888"/>
          <p14:tracePt t="5921" x="2982913" y="2419350"/>
          <p14:tracePt t="5932" x="2990850" y="2419350"/>
          <p14:tracePt t="5952" x="3036888" y="2419350"/>
          <p14:tracePt t="5965" x="3071813" y="2419350"/>
          <p14:tracePt t="5985" x="3089275" y="2419350"/>
          <p14:tracePt t="6000" x="3098800" y="2419350"/>
          <p14:tracePt t="6030" x="3098800" y="2411413"/>
          <p14:tracePt t="6108" x="3081338" y="2401888"/>
          <p14:tracePt t="6120" x="3071813" y="2401888"/>
          <p14:tracePt t="6139" x="3036888" y="2401888"/>
          <p14:tracePt t="6159" x="2982913" y="2401888"/>
          <p14:tracePt t="6171" x="2946400" y="2401888"/>
          <p14:tracePt t="6190" x="2928938" y="2411413"/>
          <p14:tracePt t="6201" x="2919413" y="2411413"/>
          <p14:tracePt t="6220" x="2901950" y="2411413"/>
          <p14:tracePt t="6266" x="2901950" y="2419350"/>
          <p14:tracePt t="6294" x="2911475" y="2428875"/>
          <p14:tracePt t="6314" x="2965450" y="2446338"/>
          <p14:tracePt t="6326" x="2982913" y="2455863"/>
          <p14:tracePt t="6345" x="3000375" y="2455863"/>
          <p14:tracePt t="6378" x="3027363" y="2455863"/>
          <p14:tracePt t="6390" x="3036888" y="2455863"/>
          <p14:tracePt t="6408" x="3036888" y="2446338"/>
          <p14:tracePt t="6504" x="3017838" y="2428875"/>
          <p14:tracePt t="6544" x="3009900" y="2428875"/>
          <p14:tracePt t="6644" x="3017838" y="2428875"/>
          <p14:tracePt t="6655" x="3027363" y="2438400"/>
          <p14:tracePt t="6674" x="3054350" y="2438400"/>
          <p14:tracePt t="6704" x="3062288" y="2438400"/>
          <p14:tracePt t="6722" x="3071813" y="2438400"/>
          <p14:tracePt t="6833" x="3062288" y="2419350"/>
          <p14:tracePt t="6846" x="3044825" y="2419350"/>
          <p14:tracePt t="6865" x="3044825" y="2411413"/>
          <p14:tracePt t="6892" x="3036888" y="2411413"/>
          <p14:tracePt t="7051" x="3027363" y="2411413"/>
          <p14:tracePt t="7224" x="3017838" y="2411413"/>
          <p14:tracePt t="7413" x="3017838" y="2401888"/>
          <p14:tracePt t="7760" x="3009900" y="2401888"/>
          <p14:tracePt t="8938" x="3009900" y="2411413"/>
          <p14:tracePt t="8956" x="3000375" y="2428875"/>
          <p14:tracePt t="8968" x="2982913" y="2438400"/>
          <p14:tracePt t="8987" x="2955925" y="2465388"/>
          <p14:tracePt t="9000" x="2938463" y="2490788"/>
          <p14:tracePt t="9020" x="2884488" y="2544763"/>
          <p14:tracePt t="9031" x="2857500" y="2581275"/>
          <p14:tracePt t="9051" x="2803525" y="2633663"/>
          <p14:tracePt t="9063" x="2759075" y="2670175"/>
          <p14:tracePt t="9083" x="2724150" y="2724150"/>
          <p14:tracePt t="9095" x="2705100" y="2751138"/>
          <p14:tracePt t="9114" x="2660650" y="2803525"/>
          <p14:tracePt t="9145" x="2625725" y="2847975"/>
          <p14:tracePt t="9156" x="2608263" y="2874963"/>
          <p14:tracePt t="9175" x="2581275" y="2911475"/>
          <p14:tracePt t="9208" x="2571750" y="2919413"/>
          <p14:tracePt t="9285" x="2581275" y="2919413"/>
          <p14:tracePt t="9296" x="2589213" y="2919413"/>
          <p14:tracePt t="9315" x="2608263" y="2919413"/>
          <p14:tracePt t="9336" x="2633663" y="2919413"/>
          <p14:tracePt t="9347" x="2652713" y="2919413"/>
          <p14:tracePt t="9366" x="2687638" y="2919413"/>
          <p14:tracePt t="9378" x="2705100" y="2911475"/>
          <p14:tracePt t="9397" x="2759075" y="2894013"/>
          <p14:tracePt t="9409" x="2786063" y="2894013"/>
          <p14:tracePt t="9429" x="2867025" y="2884488"/>
          <p14:tracePt t="9441" x="2894013" y="2884488"/>
          <p14:tracePt t="9467" x="2919413" y="2884488"/>
          <p14:tracePt t="9479" x="2946400" y="2884488"/>
          <p14:tracePt t="9492" x="2965450" y="2884488"/>
          <p14:tracePt t="9506" x="2990850" y="2884488"/>
          <p14:tracePt t="9523" x="3054350" y="2884488"/>
          <p14:tracePt t="9550" x="3089275" y="2884488"/>
          <p14:tracePt t="9618" x="3098800" y="2884488"/>
          <p14:tracePt t="9679" x="3108325" y="2884488"/>
          <p14:tracePt t="9769" x="3116263" y="2884488"/>
          <p14:tracePt t="9789" x="3125788" y="2884488"/>
          <p14:tracePt t="9820" x="3143250" y="2894013"/>
          <p14:tracePt t="9834" x="3160713" y="2901950"/>
          <p14:tracePt t="9852" x="3179763" y="2901950"/>
          <p14:tracePt t="9880" x="3187700" y="2901950"/>
          <p14:tracePt t="9900" x="3197225" y="2901950"/>
          <p14:tracePt t="9989" x="3205163" y="2901950"/>
          <p14:tracePt t="10037" x="3214688" y="2901950"/>
          <p14:tracePt t="10057" x="3214688" y="2911475"/>
          <p14:tracePt t="10083" x="3224213" y="2911475"/>
          <p14:tracePt t="10102" x="3268663" y="2928938"/>
          <p14:tracePt t="10116" x="3276600" y="2928938"/>
          <p14:tracePt t="10133" x="3357563" y="2938463"/>
          <p14:tracePt t="10146" x="3384550" y="2946400"/>
          <p14:tracePt t="10166" x="3509963" y="2965450"/>
          <p14:tracePt t="10177" x="3571875" y="2973388"/>
          <p14:tracePt t="10197" x="3705225" y="3000375"/>
          <p14:tracePt t="10209" x="3759200" y="3000375"/>
          <p14:tracePt t="10228" x="3911600" y="3009900"/>
          <p14:tracePt t="10256" x="3990975" y="3017838"/>
          <p14:tracePt t="10266" x="4054475" y="3017838"/>
          <p14:tracePt t="10279" x="4133850" y="3027363"/>
          <p14:tracePt t="10290" x="4224338" y="3027363"/>
          <p14:tracePt t="10306" x="4303713" y="3036888"/>
          <p14:tracePt t="10322" x="4411663" y="3036888"/>
          <p14:tracePt t="10340" x="4581525" y="3044825"/>
          <p14:tracePt t="10356" x="4608513" y="3044825"/>
          <p14:tracePt t="10372" x="4732338" y="3044825"/>
          <p14:tracePt t="10389" x="4795838" y="3054350"/>
          <p14:tracePt t="10406" x="4894263" y="3054350"/>
          <p14:tracePt t="10423" x="4919663" y="3054350"/>
          <p14:tracePt t="10439" x="5037138" y="3054350"/>
          <p14:tracePt t="10456" x="5054600" y="3054350"/>
          <p14:tracePt t="10473" x="5153025" y="3054350"/>
          <p14:tracePt t="10489" x="5205413" y="3054350"/>
          <p14:tracePt t="10506" x="5303838" y="3054350"/>
          <p14:tracePt t="10523" x="5348288" y="3054350"/>
          <p14:tracePt t="10540" x="5456238" y="3054350"/>
          <p14:tracePt t="10556" x="5483225" y="3054350"/>
          <p14:tracePt t="10573" x="5599113" y="3054350"/>
          <p14:tracePt t="10590" x="5688013" y="3054350"/>
          <p14:tracePt t="10606" x="5724525" y="3054350"/>
          <p14:tracePt t="10623" x="5822950" y="3054350"/>
          <p14:tracePt t="10640" x="5848350" y="3054350"/>
          <p14:tracePt t="10657" x="5902325" y="3054350"/>
          <p14:tracePt t="10675" x="5919788" y="3054350"/>
          <p14:tracePt t="10690" x="5973763" y="3054350"/>
          <p14:tracePt t="10712" x="6000750" y="3054350"/>
          <p14:tracePt t="10732" x="6054725" y="3054350"/>
          <p14:tracePt t="10743" x="6081713" y="3054350"/>
          <p14:tracePt t="10763" x="6134100" y="3054350"/>
          <p14:tracePt t="10776" x="6153150" y="3054350"/>
          <p14:tracePt t="10795" x="6205538" y="3054350"/>
          <p14:tracePt t="10807" x="6224588" y="3054350"/>
          <p14:tracePt t="10826" x="6251575" y="3062288"/>
          <p14:tracePt t="10858" x="6296025" y="3062288"/>
          <p14:tracePt t="10871" x="6313488" y="3062288"/>
          <p14:tracePt t="10889" x="6330950" y="3062288"/>
          <p14:tracePt t="10902" x="6340475" y="3062288"/>
          <p14:tracePt t="10941" x="6357938" y="3062288"/>
          <p14:tracePt t="11584" x="6348413" y="3062288"/>
          <p14:tracePt t="11596" x="6340475" y="3062288"/>
          <p14:tracePt t="11641" x="6323013" y="3062288"/>
          <p14:tracePt t="11661" x="6313488" y="3062288"/>
          <p14:tracePt t="11673" x="6303963" y="3062288"/>
          <p14:tracePt t="11694" x="6286500" y="3062288"/>
          <p14:tracePt t="11725" x="6232525" y="3071813"/>
          <p14:tracePt t="11736" x="6215063" y="3071813"/>
          <p14:tracePt t="11761" x="6180138" y="3081338"/>
          <p14:tracePt t="11792" x="6108700" y="3089275"/>
          <p14:tracePt t="11800" x="6072188" y="3089275"/>
          <p14:tracePt t="11827" x="6054725" y="3089275"/>
          <p14:tracePt t="11859" x="5965825" y="3108325"/>
          <p14:tracePt t="11862" x="5938838" y="3108325"/>
          <p14:tracePt t="11896" x="5840413" y="3125788"/>
          <p14:tracePt t="11913" x="5759450" y="3143250"/>
          <p14:tracePt t="11930" x="5732463" y="3143250"/>
          <p14:tracePt t="11962" x="5626100" y="3160713"/>
          <p14:tracePt t="11976" x="5518150" y="3179763"/>
          <p14:tracePt t="11995" x="5465763" y="3187700"/>
          <p14:tracePt t="12046" x="5205413" y="3205163"/>
          <p14:tracePt t="12078" x="5037138" y="3214688"/>
          <p14:tracePt t="12082" x="4965700" y="3214688"/>
          <p14:tracePt t="12112" x="4830763" y="3224213"/>
          <p14:tracePt t="12144" x="4643438" y="3224213"/>
          <p14:tracePt t="12148" x="4616450" y="3224213"/>
          <p14:tracePt t="12178" x="4456113" y="3232150"/>
          <p14:tracePt t="12210" x="4276725" y="3232150"/>
          <p14:tracePt t="12241" x="4143375" y="3232150"/>
          <p14:tracePt t="12259" x="4071938" y="3241675"/>
          <p14:tracePt t="12290" x="3929063" y="3241675"/>
          <p14:tracePt t="12312" x="3884613" y="3241675"/>
          <p14:tracePt t="12344" x="3776663" y="3251200"/>
          <p14:tracePt t="12377" x="3705225" y="3259138"/>
          <p14:tracePt t="12383" x="3697288" y="3259138"/>
          <p14:tracePt t="12414" x="3608388" y="3259138"/>
          <p14:tracePt t="12446" x="3517900" y="3259138"/>
          <p14:tracePt t="12464" x="3482975" y="3259138"/>
          <p14:tracePt t="12496" x="3419475" y="3259138"/>
          <p14:tracePt t="12518" x="3402013" y="3259138"/>
          <p14:tracePt t="12549" x="3322638" y="3251200"/>
          <p14:tracePt t="12580" x="3313113" y="3251200"/>
          <p14:tracePt t="12611" x="3295650" y="3251200"/>
          <p14:tracePt t="12642" x="3268663" y="3251200"/>
          <p14:tracePt t="12650" x="3241675" y="3251200"/>
          <p14:tracePt t="12681" x="3205163" y="3251200"/>
          <p14:tracePt t="12712" x="3187700" y="3241675"/>
          <p14:tracePt t="12732" x="3170238" y="3241675"/>
          <p14:tracePt t="12763" x="3152775" y="3232150"/>
          <p14:tracePt t="12780" x="3143250" y="3232150"/>
          <p14:tracePt t="12812" x="3133725" y="3232150"/>
          <p14:tracePt t="12873" x="3125788" y="3232150"/>
          <p14:tracePt t="12934" x="3125788" y="3224213"/>
          <p14:tracePt t="12947" x="3133725" y="3224213"/>
          <p14:tracePt t="12978" x="3143250" y="3214688"/>
          <p14:tracePt t="12997" x="3170238" y="3197225"/>
          <p14:tracePt t="13028" x="3214688" y="3179763"/>
          <p14:tracePt t="13048" x="3232150" y="3170238"/>
          <p14:tracePt t="13079" x="3322638" y="3152775"/>
          <p14:tracePt t="13110" x="3438525" y="3143250"/>
          <p14:tracePt t="13122" x="3500438" y="3133725"/>
          <p14:tracePt t="13153" x="3581400" y="3125788"/>
          <p14:tracePt t="13182" x="3608388" y="3116263"/>
          <p14:tracePt t="13213" x="3724275" y="3098800"/>
          <p14:tracePt t="13247" x="3965575" y="3081338"/>
          <p14:tracePt t="13265" x="4037013" y="3071813"/>
          <p14:tracePt t="13296" x="4054475" y="3062288"/>
          <p14:tracePt t="13317" x="4125913" y="3044825"/>
          <p14:tracePt t="13348" x="4187825" y="3036888"/>
          <p14:tracePt t="13379" x="4268788" y="3009900"/>
          <p14:tracePt t="13412" x="4268788" y="3017838"/>
          <p14:tracePt t="13453" x="4259263" y="3009900"/>
          <p14:tracePt t="13485" x="4241800" y="2990850"/>
          <p14:tracePt t="13520" x="4170363" y="2973388"/>
          <p14:tracePt t="13528" x="4152900" y="2955925"/>
          <p14:tracePt t="13560" x="4081463" y="2928938"/>
          <p14:tracePt t="13583" x="4044950" y="2901950"/>
          <p14:tracePt t="13614" x="4000500" y="2884488"/>
          <p14:tracePt t="13646" x="3946525" y="2857500"/>
          <p14:tracePt t="13675" x="3946525" y="2847975"/>
          <p14:tracePt t="14099" x="3938588" y="2847975"/>
          <p14:tracePt t="14155" x="3938588" y="2840038"/>
          <p14:tracePt t="14202" x="3929063" y="2830513"/>
          <p14:tracePt t="14267" x="3929063" y="2822575"/>
          <p14:tracePt t="14300" x="3919538" y="2813050"/>
          <p14:tracePt t="14366" x="3919538" y="2803525"/>
          <p14:tracePt t="14387" x="3919538" y="2795588"/>
          <p14:tracePt t="14418" x="3911600" y="2795588"/>
          <p14:tracePt t="14449" x="3911600" y="2786063"/>
          <p14:tracePt t="14473" x="3911600" y="2768600"/>
          <p14:tracePt t="14504" x="3911600" y="2751138"/>
          <p14:tracePt t="14636" x="3911600" y="2741613"/>
          <p14:tracePt t="14677" x="3902075" y="2732088"/>
          <p14:tracePt t="14738" x="3902075" y="2724150"/>
          <p14:tracePt t="14790" x="3894138" y="2714625"/>
          <p14:tracePt t="14883" x="3894138" y="2697163"/>
          <p14:tracePt t="14933" x="3894138" y="2687638"/>
          <p14:tracePt t="14960" x="3894138" y="2679700"/>
          <p14:tracePt t="15068" x="3894138" y="2670175"/>
          <p14:tracePt t="15258" x="3894138" y="2660650"/>
          <p14:tracePt t="15383" x="3894138" y="2652713"/>
          <p14:tracePt t="15401" x="3884613" y="2652713"/>
          <p14:tracePt t="16572" x="3884613" y="2643188"/>
          <p14:tracePt t="17291" x="3884613" y="2633663"/>
          <p14:tracePt t="34099" x="3884613" y="2643188"/>
          <p14:tracePt t="34118" x="3884613" y="2679700"/>
          <p14:tracePt t="34151" x="3884613" y="2697163"/>
          <p14:tracePt t="34163" x="3884613" y="2714625"/>
          <p14:tracePt t="34187" x="3902075" y="2751138"/>
          <p14:tracePt t="34218" x="4000500" y="2884488"/>
          <p14:tracePt t="34226" x="4027488" y="2901950"/>
          <p14:tracePt t="34254" x="4054475" y="2938463"/>
          <p14:tracePt t="34286" x="4224338" y="3062288"/>
          <p14:tracePt t="34305" x="4322763" y="3125788"/>
          <p14:tracePt t="34321" x="4384675" y="3152775"/>
          <p14:tracePt t="34352" x="4625975" y="3276600"/>
          <p14:tracePt t="34368" x="4786313" y="3375025"/>
          <p14:tracePt t="34388" x="4848225" y="3419475"/>
          <p14:tracePt t="34419" x="5072063" y="3581400"/>
          <p14:tracePt t="34443" x="5089525" y="3598863"/>
          <p14:tracePt t="34462" x="5099050" y="3625850"/>
          <p14:tracePt t="34488" x="5108575" y="3643313"/>
          <p14:tracePt t="34519" x="5116513" y="3679825"/>
          <p14:tracePt t="34524" x="5126038" y="3741738"/>
          <p14:tracePt t="34556" x="5126038" y="3875088"/>
          <p14:tracePt t="34568" x="5126038" y="3911600"/>
          <p14:tracePt t="34589" x="5116513" y="4037013"/>
          <p14:tracePt t="34619" x="5099050" y="4205288"/>
          <p14:tracePt t="34636" x="5062538" y="4348163"/>
          <p14:tracePt t="34656" x="5062538" y="4394200"/>
          <p14:tracePt t="34686" x="5027613" y="4581525"/>
          <p14:tracePt t="34699" x="5000625" y="4687888"/>
          <p14:tracePt t="34722" x="4991100" y="4714875"/>
          <p14:tracePt t="34756" x="4911725" y="4911725"/>
          <p14:tracePt t="34770" x="4884738" y="4965700"/>
          <p14:tracePt t="34789" x="4867275" y="5000625"/>
          <p14:tracePt t="34821" x="4830763" y="5072063"/>
          <p14:tracePt t="34826" x="4786313" y="5153025"/>
          <p14:tracePt t="34856" x="4732338" y="5268913"/>
          <p14:tracePt t="34887" x="4714875" y="5357813"/>
          <p14:tracePt t="34898" x="4714875" y="5375275"/>
          <p14:tracePt t="34923" x="4714875" y="5429250"/>
          <p14:tracePt t="34957" x="4714875" y="5438775"/>
          <p14:tracePt t="34964" x="4714875" y="5446713"/>
          <p14:tracePt t="35030" x="4724400" y="5456238"/>
          <p14:tracePt t="35041" x="4732338" y="5456238"/>
          <p14:tracePt t="35061" x="4741863" y="5465763"/>
          <p14:tracePt t="35090" x="4751388" y="5465763"/>
          <p14:tracePt t="35122" x="4786313" y="5473700"/>
          <p14:tracePt t="35127" x="4822825" y="5491163"/>
          <p14:tracePt t="35157" x="4875213" y="5510213"/>
          <p14:tracePt t="35340" x="4884738" y="5510213"/>
          <p14:tracePt t="35360" x="4911725" y="5500688"/>
          <p14:tracePt t="35391" x="4929188" y="5491163"/>
          <p14:tracePt t="35418" x="4946650" y="5483225"/>
          <p14:tracePt t="35436" x="4965700" y="5483225"/>
          <p14:tracePt t="35458" x="4973638" y="5473700"/>
          <p14:tracePt t="35489" x="4991100" y="5465763"/>
          <p14:tracePt t="35500" x="5010150" y="5465763"/>
          <p14:tracePt t="35528" x="5018088" y="5465763"/>
          <p14:tracePt t="35559" x="5037138" y="5456238"/>
          <p14:tracePt t="35590" x="5045075" y="5446713"/>
          <p14:tracePt t="35594" x="5054600" y="5446713"/>
          <p14:tracePt t="35660" x="5072063" y="5438775"/>
          <p14:tracePt t="35672" x="5081588" y="5429250"/>
          <p14:tracePt t="35692" x="5089525" y="5429250"/>
          <p14:tracePt t="35768" x="5089525" y="5419725"/>
          <p14:tracePt t="35801" x="5099050" y="5419725"/>
          <p14:tracePt t="36053" x="5108575" y="5419725"/>
          <p14:tracePt t="36337" x="5116513" y="5419725"/>
          <p14:tracePt t="36382" x="5126038" y="5419725"/>
          <p14:tracePt t="36395" x="5143500" y="5419725"/>
          <p14:tracePt t="36413" x="5160963" y="5419725"/>
          <p14:tracePt t="36440" x="5170488" y="5419725"/>
          <p14:tracePt t="36462" x="5187950" y="5419725"/>
          <p14:tracePt t="36493" x="5214938" y="5419725"/>
          <p14:tracePt t="36503" x="5224463" y="5419725"/>
          <p14:tracePt t="36529" x="5251450" y="5419725"/>
          <p14:tracePt t="36559" x="5313363" y="5411788"/>
          <p14:tracePt t="36567" x="5322888" y="5411788"/>
          <p14:tracePt t="36595" x="5357813" y="5411788"/>
          <p14:tracePt t="36628" x="5446713" y="5411788"/>
          <p14:tracePt t="36647" x="5510213" y="5411788"/>
          <p14:tracePt t="36665" x="5572125" y="5402263"/>
          <p14:tracePt t="36697" x="5634038" y="5402263"/>
          <p14:tracePt t="36708" x="5661025" y="5402263"/>
          <p14:tracePt t="36729" x="5724525" y="5402263"/>
          <p14:tracePt t="36760" x="5803900" y="5402263"/>
          <p14:tracePt t="36771" x="5840413" y="5402263"/>
          <p14:tracePt t="36796" x="5902325" y="5402263"/>
          <p14:tracePt t="36828" x="6010275" y="5402263"/>
          <p14:tracePt t="36833" x="6027738" y="5402263"/>
          <p14:tracePt t="36864" x="6108700" y="5402263"/>
          <p14:tracePt t="36894" x="6161088" y="5402263"/>
          <p14:tracePt t="36899" x="6170613" y="5402263"/>
          <p14:tracePt t="36945" x="6161088" y="5402263"/>
          <p14:tracePt t="36980" x="6153150" y="5402263"/>
          <p14:tracePt t="36997" x="6134100" y="5411788"/>
          <p14:tracePt t="37033" x="6000750" y="5446713"/>
          <p14:tracePt t="37041" x="5822950" y="5483225"/>
          <p14:tracePt t="37064" x="5759450" y="5500688"/>
          <p14:tracePt t="37094" x="5572125" y="5562600"/>
          <p14:tracePt t="37105" x="5357813" y="5608638"/>
          <p14:tracePt t="37132" x="5251450" y="5643563"/>
          <p14:tracePt t="37163" x="5018088" y="5688013"/>
          <p14:tracePt t="37169" x="4751388" y="5732463"/>
          <p14:tracePt t="37198" x="4660900" y="5751513"/>
          <p14:tracePt t="37230" x="4411663" y="5813425"/>
          <p14:tracePt t="37233" x="4313238" y="5830888"/>
          <p14:tracePt t="37264" x="4170363" y="5857875"/>
          <p14:tracePt t="37274" x="4108450" y="5867400"/>
          <p14:tracePt t="37307" x="3911600" y="5902325"/>
          <p14:tracePt t="37332" x="3768725" y="5919788"/>
          <p14:tracePt t="37364" x="3581400" y="5938838"/>
          <p14:tracePt t="37370" x="3517900" y="5946775"/>
          <p14:tracePt t="37398" x="3446463" y="5956300"/>
          <p14:tracePt t="37431" x="3295650" y="5965825"/>
          <p14:tracePt t="37452" x="3187700" y="5973763"/>
          <p14:tracePt t="37466" x="3152775" y="5973763"/>
          <p14:tracePt t="37497" x="3054350" y="5991225"/>
          <p14:tracePt t="37513" x="3000375" y="5991225"/>
          <p14:tracePt t="37532" x="2990850" y="5991225"/>
          <p14:tracePt t="37563" x="2982913" y="5991225"/>
          <p14:tracePt t="37577" x="2911475" y="5991225"/>
          <p14:tracePt t="37599" x="2894013" y="5991225"/>
          <p14:tracePt t="37630" x="2857500" y="5991225"/>
          <p14:tracePt t="37639" x="2847975" y="5991225"/>
          <p14:tracePt t="37700" x="2847975" y="5983288"/>
          <p14:tracePt t="37719" x="2847975" y="5973763"/>
          <p14:tracePt t="37733" x="2847975" y="5965825"/>
          <p14:tracePt t="37764" x="2847975" y="5919788"/>
          <p14:tracePt t="37780" x="2847975" y="5875338"/>
          <p14:tracePt t="37800" x="2847975" y="5867400"/>
          <p14:tracePt t="37831" x="2847975" y="5803900"/>
          <p14:tracePt t="37842" x="2847975" y="5768975"/>
          <p14:tracePt t="37867" x="2847975" y="5724525"/>
          <p14:tracePt t="37898" x="2857500" y="5680075"/>
          <p14:tracePt t="37903" x="2857500" y="5661025"/>
          <p14:tracePt t="37934" x="2857500" y="5653088"/>
          <p14:tracePt t="37965" x="2857500" y="5643563"/>
          <p14:tracePt t="37968" x="2857500" y="5616575"/>
          <p14:tracePt t="37999" x="2857500" y="5589588"/>
          <p14:tracePt t="38018" x="2857500" y="5581650"/>
          <p14:tracePt t="38050" x="2857500" y="5572125"/>
          <p14:tracePt t="38090" x="2857500" y="5562600"/>
          <p14:tracePt t="38614" x="2867025" y="5562600"/>
          <p14:tracePt t="38628" x="2884488" y="5554663"/>
          <p14:tracePt t="38645" x="2919413" y="5554663"/>
          <p14:tracePt t="38656" x="2946400" y="5554663"/>
          <p14:tracePt t="38676" x="3027363" y="5554663"/>
          <p14:tracePt t="38688" x="3089275" y="5554663"/>
          <p14:tracePt t="38715" x="3179763" y="5562600"/>
          <p14:tracePt t="38728" x="3268663" y="5572125"/>
          <p14:tracePt t="38740" x="3340100" y="5581650"/>
          <p14:tracePt t="38754" x="3411538" y="5589588"/>
          <p14:tracePt t="38772" x="3608388" y="5616575"/>
          <p14:tracePt t="38788" x="3679825" y="5616575"/>
          <p14:tracePt t="38818" x="3929063" y="5653088"/>
          <p14:tracePt t="38832" x="4098925" y="5670550"/>
          <p14:tracePt t="38853" x="4170363" y="5680075"/>
          <p14:tracePt t="38870" x="4348163" y="5705475"/>
          <p14:tracePt t="38888" x="4527550" y="5715000"/>
          <p14:tracePt t="38904" x="4598988" y="5724525"/>
          <p14:tracePt t="38920" x="4741863" y="5751513"/>
          <p14:tracePt t="38937" x="4813300" y="5759450"/>
          <p14:tracePt t="38954" x="4840288" y="5759450"/>
          <p14:tracePt t="38970" x="4973638" y="5768975"/>
          <p14:tracePt t="38988" x="5187950" y="5795963"/>
          <p14:tracePt t="39004" x="5251450" y="5803900"/>
          <p14:tracePt t="39021" x="5500688" y="5822950"/>
          <p14:tracePt t="39039" x="5670550" y="5848350"/>
          <p14:tracePt t="39054" x="5741988" y="5857875"/>
          <p14:tracePt t="39072" x="5822950" y="5867400"/>
          <p14:tracePt t="39088" x="5857875" y="5867400"/>
          <p14:tracePt t="39104" x="5911850" y="5875338"/>
          <p14:tracePt t="39121" x="5946775" y="5875338"/>
          <p14:tracePt t="39138" x="5973763" y="5875338"/>
          <p14:tracePt t="39154" x="6000750" y="5875338"/>
          <p14:tracePt t="39171" x="6010275" y="5875338"/>
          <p14:tracePt t="39188" x="6018213" y="5875338"/>
          <p14:tracePt t="39205" x="6054725" y="5875338"/>
          <p14:tracePt t="39223" x="6062663" y="5875338"/>
          <p14:tracePt t="39334" x="6045200" y="5875338"/>
          <p14:tracePt t="39352" x="6018213" y="5875338"/>
          <p14:tracePt t="39364" x="6000750" y="5875338"/>
          <p14:tracePt t="39384" x="5956300" y="5867400"/>
          <p14:tracePt t="39405" x="5929313" y="5867400"/>
          <p14:tracePt t="39422" x="5867400" y="5857875"/>
          <p14:tracePt t="39439" x="5848350" y="5857875"/>
          <p14:tracePt t="39455" x="5776913" y="5857875"/>
          <p14:tracePt t="39472" x="5724525" y="5848350"/>
          <p14:tracePt t="39489" x="5661025" y="5848350"/>
          <p14:tracePt t="39506" x="5643563" y="5848350"/>
          <p14:tracePt t="39524" x="5572125" y="5848350"/>
          <p14:tracePt t="39539" x="5554663" y="5848350"/>
          <p14:tracePt t="39556" x="5500688" y="5848350"/>
          <p14:tracePt t="39575" x="5429250" y="5848350"/>
          <p14:tracePt t="39589" x="5411788" y="5848350"/>
          <p14:tracePt t="39606" x="5348288" y="5848350"/>
          <p14:tracePt t="39623" x="5322888" y="5848350"/>
          <p14:tracePt t="39639" x="5268913" y="5848350"/>
          <p14:tracePt t="39656" x="5251450" y="5848350"/>
          <p14:tracePt t="39673" x="5187950" y="5848350"/>
          <p14:tracePt t="39693" x="5153025" y="5848350"/>
          <p14:tracePt t="39712" x="5116513" y="5857875"/>
          <p14:tracePt t="39732" x="5099050" y="5857875"/>
          <p14:tracePt t="39743" x="5072063" y="5857875"/>
          <p14:tracePt t="39857" x="5081588" y="5857875"/>
          <p14:tracePt t="39869" x="5089525" y="5857875"/>
          <p14:tracePt t="39888" x="5133975" y="5848350"/>
          <p14:tracePt t="39899" x="5160963" y="5848350"/>
          <p14:tracePt t="39919" x="5214938" y="5848350"/>
          <p14:tracePt t="39930" x="5241925" y="5848350"/>
          <p14:tracePt t="39950" x="5330825" y="5848350"/>
          <p14:tracePt t="39962" x="5384800" y="5848350"/>
          <p14:tracePt t="39991" x="5537200" y="5848350"/>
          <p14:tracePt t="40022" x="5715000" y="5867400"/>
          <p14:tracePt t="40025" x="5732463" y="5867400"/>
          <p14:tracePt t="40056" x="5830888" y="5867400"/>
          <p14:tracePt t="40074" x="5867400" y="5867400"/>
          <p14:tracePt t="40093" x="5911850" y="5867400"/>
          <p14:tracePt t="40169" x="5902325" y="5867400"/>
          <p14:tracePt t="40187" x="5884863" y="5867400"/>
          <p14:tracePt t="40200" x="5875338" y="5867400"/>
          <p14:tracePt t="40225" x="5848350" y="5867400"/>
          <p14:tracePt t="40256" x="5830888" y="5867400"/>
          <p14:tracePt t="40263" x="5822950" y="5867400"/>
          <p14:tracePt t="40292" x="5803900" y="5867400"/>
          <p14:tracePt t="40322" x="5768975" y="5875338"/>
          <p14:tracePt t="40330" x="5751513" y="5875338"/>
          <p14:tracePt t="40359" x="5697538" y="5884863"/>
          <p14:tracePt t="40390" x="5643563" y="5894388"/>
          <p14:tracePt t="40401" x="5626100" y="5894388"/>
          <p14:tracePt t="40425" x="5581650" y="5894388"/>
          <p14:tracePt t="40456" x="5500688" y="5902325"/>
          <p14:tracePt t="40464" x="5483225" y="5902325"/>
          <p14:tracePt t="40493" x="5429250" y="5902325"/>
          <p14:tracePt t="40524" x="5295900" y="5902325"/>
          <p14:tracePt t="40528" x="5276850" y="5902325"/>
          <p14:tracePt t="40559" x="5224463" y="5902325"/>
          <p14:tracePt t="40565" x="5153025" y="5902325"/>
          <p14:tracePt t="40593" x="5126038" y="5902325"/>
          <p14:tracePt t="40624" x="5037138" y="5902325"/>
          <p14:tracePt t="40643" x="4946650" y="5911850"/>
          <p14:tracePt t="40674" x="4875213" y="5911850"/>
          <p14:tracePt t="40689" x="4830763" y="5911850"/>
          <p14:tracePt t="40716" x="4776788" y="5911850"/>
          <p14:tracePt t="40743" x="4751388" y="5911850"/>
          <p14:tracePt t="40774" x="4714875" y="5911850"/>
          <p14:tracePt t="40784" x="4705350" y="5911850"/>
          <p14:tracePt t="40832" x="4697413" y="5911850"/>
          <p14:tracePt t="40922" x="4697413" y="5902325"/>
          <p14:tracePt t="40940" x="4697413" y="5884863"/>
          <p14:tracePt t="40952" x="4705350" y="5884863"/>
          <p14:tracePt t="40984" x="4822825" y="5830888"/>
          <p14:tracePt t="41011" x="5010150" y="5822950"/>
          <p14:tracePt t="41042" x="5419725" y="5822950"/>
          <p14:tracePt t="41045" x="5527675" y="5830888"/>
          <p14:tracePt t="41078" x="5803900" y="5830888"/>
          <p14:tracePt t="41108" x="5911850" y="5840413"/>
          <p14:tracePt t="41112" x="6134100" y="5840413"/>
          <p14:tracePt t="41143" x="6170613" y="5848350"/>
          <p14:tracePt t="41175" x="6402388" y="5857875"/>
          <p14:tracePt t="41179" x="6518275" y="5857875"/>
          <p14:tracePt t="41210" x="6643688" y="5857875"/>
          <p14:tracePt t="41242" x="6688138" y="5857875"/>
          <p14:tracePt t="41271" x="6705600" y="5857875"/>
          <p14:tracePt t="41346" x="6715125" y="5857875"/>
          <p14:tracePt t="41836" x="6715125" y="5848350"/>
        </p14:tracePtLst>
      </p14:laserTraceLst>
    </p:ext>
  </p:extLs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Sync Symmetric Replica Program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0" y="1447800"/>
            <a:ext cx="8001000" cy="48013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package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budget;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bus.uigen.ObjectEditor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import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edu.unc.sync.Sync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SyncBudgetSymmetric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{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String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SERVER_NAME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i="1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b="1" i="1" dirty="0" err="1" smtClean="0">
                <a:solidFill>
                  <a:srgbClr val="2A00FF"/>
                </a:solidFill>
                <a:latin typeface="Courier New"/>
              </a:rPr>
              <a:t>localhost</a:t>
            </a:r>
            <a:r>
              <a:rPr lang="en-US" b="1" i="1" dirty="0" smtClean="0">
                <a:solidFill>
                  <a:srgbClr val="2A00FF"/>
                </a:solidFill>
                <a:latin typeface="Courier New"/>
              </a:rPr>
              <a:t>/A"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String </a:t>
            </a:r>
            <a:r>
              <a:rPr lang="en-US" b="1" i="1" dirty="0" smtClean="0">
                <a:solidFill>
                  <a:srgbClr val="0000C0"/>
                </a:solidFill>
                <a:latin typeface="Courier New"/>
              </a:rPr>
              <a:t>MODEL_NAME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 = </a:t>
            </a:r>
            <a:r>
              <a:rPr lang="en-US" b="1" i="1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b="1" i="1" dirty="0" err="1" smtClean="0">
                <a:solidFill>
                  <a:srgbClr val="2A00FF"/>
                </a:solidFill>
                <a:latin typeface="Courier New"/>
              </a:rPr>
              <a:t>demoBudget</a:t>
            </a:r>
            <a:r>
              <a:rPr lang="en-US" b="1" i="1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b="1" i="1" dirty="0" smtClean="0">
                <a:solidFill>
                  <a:srgbClr val="000000"/>
                </a:solidFill>
                <a:latin typeface="Courier New"/>
              </a:rPr>
              <a:t>;</a:t>
            </a:r>
          </a:p>
          <a:p>
            <a:pPr lvl="1"/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public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static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</a:t>
            </a:r>
            <a:r>
              <a:rPr lang="en-US" b="1" dirty="0" smtClean="0">
                <a:solidFill>
                  <a:srgbClr val="7F0055"/>
                </a:solidFill>
                <a:latin typeface="Courier New"/>
              </a:rPr>
              <a:t>void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 main(String[] </a:t>
            </a:r>
            <a:r>
              <a:rPr lang="en-US" b="1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) {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  <a:latin typeface="Courier New"/>
              </a:rPr>
              <a:t>String[]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syncArgs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 = {</a:t>
            </a:r>
            <a:r>
              <a:rPr lang="en-US" dirty="0" smtClean="0">
                <a:solidFill>
                  <a:srgbClr val="2A00FF"/>
                </a:solidFill>
                <a:latin typeface="Courier New"/>
              </a:rPr>
              <a:t>"--</a:t>
            </a:r>
            <a:r>
              <a:rPr lang="en-US" dirty="0" err="1" smtClean="0">
                <a:solidFill>
                  <a:srgbClr val="2A00FF"/>
                </a:solidFill>
                <a:latin typeface="Courier New"/>
              </a:rPr>
              <a:t>oe</a:t>
            </a:r>
            <a:r>
              <a:rPr lang="en-US" dirty="0" smtClean="0">
                <a:solidFill>
                  <a:srgbClr val="2A00FF"/>
                </a:solidFill>
                <a:latin typeface="Courier New"/>
              </a:rPr>
              <a:t>"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};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  <a:latin typeface="Courier New"/>
              </a:rPr>
              <a:t>Object model = 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Sync.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replicateOrLookup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(</a:t>
            </a:r>
          </a:p>
          <a:p>
            <a:pPr lvl="2"/>
            <a:r>
              <a:rPr lang="en-US" i="1" dirty="0" smtClean="0">
                <a:solidFill>
                  <a:srgbClr val="0000C0"/>
                </a:solidFill>
                <a:latin typeface="Courier New"/>
              </a:rPr>
              <a:t>	SERVER_NAME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pPr lvl="2"/>
            <a:r>
              <a:rPr lang="en-US" i="1" dirty="0" smtClean="0">
                <a:solidFill>
                  <a:srgbClr val="0000C0"/>
                </a:solidFill>
                <a:latin typeface="Courier New"/>
              </a:rPr>
              <a:t>	MODEL_NAME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, 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AConcertExpense.</a:t>
            </a:r>
            <a:r>
              <a:rPr lang="en-US" b="1" dirty="0" err="1" smtClean="0">
                <a:solidFill>
                  <a:srgbClr val="7F0055"/>
                </a:solidFill>
                <a:latin typeface="Courier New"/>
              </a:rPr>
              <a:t>class</a:t>
            </a:r>
            <a:r>
              <a:rPr lang="en-US" b="1" dirty="0" smtClean="0">
                <a:solidFill>
                  <a:srgbClr val="000000"/>
                </a:solidFill>
                <a:latin typeface="Courier New"/>
              </a:rPr>
              <a:t>,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args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[0],</a:t>
            </a:r>
          </a:p>
          <a:p>
            <a:pPr lvl="2"/>
            <a:r>
              <a:rPr lang="en-US" dirty="0" smtClean="0">
                <a:solidFill>
                  <a:srgbClr val="000000"/>
                </a:solidFill>
                <a:latin typeface="Courier New"/>
              </a:rPr>
              <a:t>	</a:t>
            </a:r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syncArgs</a:t>
            </a:r>
            <a:r>
              <a:rPr lang="en-US" dirty="0" smtClean="0">
                <a:solidFill>
                  <a:srgbClr val="000000"/>
                </a:solidFill>
                <a:latin typeface="Courier New"/>
              </a:rPr>
              <a:t>);</a:t>
            </a:r>
          </a:p>
          <a:p>
            <a:pPr lvl="2"/>
            <a:r>
              <a:rPr lang="en-US" dirty="0" err="1" smtClean="0">
                <a:solidFill>
                  <a:srgbClr val="000000"/>
                </a:solidFill>
                <a:latin typeface="Courier New"/>
              </a:rPr>
              <a:t>ObjectEditor.</a:t>
            </a:r>
            <a:r>
              <a:rPr lang="en-US" i="1" dirty="0" err="1" smtClean="0">
                <a:solidFill>
                  <a:srgbClr val="000000"/>
                </a:solidFill>
                <a:latin typeface="Courier New"/>
              </a:rPr>
              <a:t>edit</a:t>
            </a:r>
            <a:r>
              <a:rPr lang="en-US" i="1" dirty="0" smtClean="0">
                <a:solidFill>
                  <a:srgbClr val="000000"/>
                </a:solidFill>
                <a:latin typeface="Courier New"/>
              </a:rPr>
              <a:t>(model);</a:t>
            </a:r>
          </a:p>
          <a:p>
            <a:pPr lvl="1"/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</a:p>
          <a:p>
            <a:r>
              <a:rPr lang="en-US" dirty="0" smtClean="0">
                <a:solidFill>
                  <a:srgbClr val="000000"/>
                </a:solidFill>
                <a:latin typeface="Courier New"/>
              </a:rPr>
              <a:t>}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591301" y="1452723"/>
            <a:ext cx="1752600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/>
              <a:t>System instantiates if </a:t>
            </a:r>
            <a:r>
              <a:rPr lang="en-US" dirty="0" smtClean="0"/>
              <a:t>replicate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886203" y="1914388"/>
            <a:ext cx="2705098" cy="211010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2286000" y="4024491"/>
            <a:ext cx="2895600" cy="228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209800" y="4329291"/>
            <a:ext cx="1219200" cy="228600"/>
          </a:xfrm>
          <a:prstGeom prst="rect">
            <a:avLst/>
          </a:prstGeom>
          <a:solidFill>
            <a:schemeClr val="accent2">
              <a:alpha val="25000"/>
            </a:schemeClr>
          </a:solidFill>
          <a:ln w="25400" cap="flat" cmpd="sng" algn="ctr">
            <a:solidFill>
              <a:schemeClr val="accent2">
                <a:alpha val="25000"/>
              </a:schemeClr>
            </a:solidFill>
            <a:prstDash val="solid"/>
          </a:ln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2171333"/>
      </p:ext>
    </p:extLst>
  </p:cSld>
  <p:clrMapOvr>
    <a:masterClrMapping/>
  </p:clrMapOvr>
  <p:transition advTm="1092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4" grpId="0" animBg="1"/>
      <p:bldP spid="21" grpId="0" animBg="1"/>
      <p:bldP spid="22" grpId="0" animBg="1"/>
    </p:bldLst>
  </p:timing>
  <p:extLst>
    <p:ext uri="{3A86A75C-4F4B-4683-9AE1-C65F6400EC91}">
      <p14:laserTraceLst xmlns:p14="http://schemas.microsoft.com/office/powerpoint/2010/main">
        <p14:tracePtLst>
          <p14:tracePt t="4607" x="6715125" y="5840413"/>
          <p14:tracePt t="4815" x="6705600" y="5840413"/>
          <p14:tracePt t="4828" x="6697663" y="5830888"/>
          <p14:tracePt t="4873" x="6688138" y="5822950"/>
          <p14:tracePt t="4905" x="6688138" y="5813425"/>
          <p14:tracePt t="4926" x="6680200" y="5795963"/>
          <p14:tracePt t="4937" x="6680200" y="5776913"/>
          <p14:tracePt t="4969" x="6643688" y="5688013"/>
          <p14:tracePt t="4988" x="6616700" y="5616575"/>
          <p14:tracePt t="5005" x="6599238" y="5589588"/>
          <p14:tracePt t="5036" x="6562725" y="5510213"/>
          <p14:tracePt t="5049" x="6537325" y="5446713"/>
          <p14:tracePt t="5071" x="6527800" y="5429250"/>
          <p14:tracePt t="5103" x="6473825" y="5303838"/>
          <p14:tracePt t="5111" x="6438900" y="5224463"/>
          <p14:tracePt t="5138" x="6411913" y="5133975"/>
          <p14:tracePt t="5169" x="6323013" y="4946650"/>
          <p14:tracePt t="5175" x="6296025" y="4867275"/>
          <p14:tracePt t="5206" x="6197600" y="4660900"/>
          <p14:tracePt t="5237" x="6143625" y="4572000"/>
          <p14:tracePt t="5257" x="6126163" y="4545013"/>
          <p14:tracePt t="5272" x="6108700" y="4527550"/>
          <p14:tracePt t="5303" x="6010275" y="4419600"/>
          <p14:tracePt t="5318" x="5919788" y="4340225"/>
          <p14:tracePt t="5339" x="5902325" y="4303713"/>
          <p14:tracePt t="5370" x="5803900" y="4214813"/>
          <p14:tracePt t="5380" x="5732463" y="4143375"/>
          <p14:tracePt t="5406" x="5697538" y="4108450"/>
          <p14:tracePt t="5437" x="5589588" y="4010025"/>
          <p14:tracePt t="5443" x="5518150" y="3938588"/>
          <p14:tracePt t="5472" x="5483225" y="3911600"/>
          <p14:tracePt t="5504" x="5456238" y="3884613"/>
          <p14:tracePt t="5507" x="5419725" y="3867150"/>
          <p14:tracePt t="5538" x="5330825" y="3795713"/>
          <p14:tracePt t="5548" x="5313363" y="3786188"/>
          <p14:tracePt t="5573" x="5303838" y="3776663"/>
          <p14:tracePt t="5604" x="5259388" y="3759200"/>
          <p14:tracePt t="5611" x="5241925" y="3751263"/>
          <p14:tracePt t="5640" x="5197475" y="3724275"/>
          <p14:tracePt t="5671" x="5126038" y="3697288"/>
          <p14:tracePt t="5684" x="5062538" y="3687763"/>
          <p14:tracePt t="5707" x="5045075" y="3687763"/>
          <p14:tracePt t="5738" x="4965700" y="3687763"/>
          <p14:tracePt t="5756" x="4911725" y="3687763"/>
          <p14:tracePt t="5774" x="4884738" y="3687763"/>
          <p14:tracePt t="5805" x="4822825" y="3697288"/>
          <p14:tracePt t="5820" x="4786313" y="3724275"/>
          <p14:tracePt t="5840" x="4776788" y="3732213"/>
          <p14:tracePt t="5872" x="4751388" y="3751263"/>
          <p14:tracePt t="5882" x="4724400" y="3768725"/>
          <p14:tracePt t="5907" x="4705350" y="3786188"/>
          <p14:tracePt t="5938" x="4660900" y="3830638"/>
          <p14:tracePt t="5943" x="4652963" y="3840163"/>
          <p14:tracePt t="5976" x="4625975" y="3875088"/>
          <p14:tracePt t="5993" x="4608513" y="3884613"/>
          <p14:tracePt t="6008" x="4608513" y="3902075"/>
          <p14:tracePt t="6039" x="4572000" y="3956050"/>
          <p14:tracePt t="6069" x="4572000" y="3965575"/>
          <p14:tracePt t="6109" x="4572000" y="3973513"/>
          <p14:tracePt t="6135" x="4572000" y="3990975"/>
          <p14:tracePt t="6168" x="4616450" y="4027488"/>
          <p14:tracePt t="6180" x="4652963" y="4037013"/>
          <p14:tracePt t="6208" x="4705350" y="4062413"/>
          <p14:tracePt t="6239" x="4776788" y="4081463"/>
          <p14:tracePt t="6244" x="4803775" y="4089400"/>
          <p14:tracePt t="6274" x="4830763" y="4089400"/>
          <p14:tracePt t="6282" x="4848225" y="4089400"/>
          <p14:tracePt t="6309" x="4884738" y="4089400"/>
          <p14:tracePt t="6340" x="4956175" y="4081463"/>
          <p14:tracePt t="6355" x="5010150" y="4071938"/>
          <p14:tracePt t="6376" x="5027613" y="4062413"/>
          <p14:tracePt t="6406" x="5081588" y="4054475"/>
          <p14:tracePt t="6416" x="5133975" y="4037013"/>
          <p14:tracePt t="6442" x="5160963" y="4027488"/>
          <p14:tracePt t="6476" x="5187950" y="4010025"/>
          <p14:tracePt t="6507" x="5214938" y="3983038"/>
          <p14:tracePt t="6515" x="5241925" y="3938588"/>
          <p14:tracePt t="6543" x="5268913" y="3894138"/>
          <p14:tracePt t="6575" x="5286375" y="3848100"/>
          <p14:tracePt t="6591" x="5303838" y="3822700"/>
          <p14:tracePt t="6735" x="5295900" y="3813175"/>
          <p14:tracePt t="6747" x="5286375" y="3813175"/>
          <p14:tracePt t="6759" x="5276850" y="3813175"/>
          <p14:tracePt t="6778" x="5259388" y="3803650"/>
          <p14:tracePt t="6841" x="5251450" y="3803650"/>
          <p14:tracePt t="6997" x="5241925" y="3803650"/>
          <p14:tracePt t="7205" x="5224463" y="3813175"/>
          <p14:tracePt t="7215" x="5214938" y="3813175"/>
          <p14:tracePt t="7236" x="5205413" y="3813175"/>
          <p14:tracePt t="7268" x="5187950" y="3813175"/>
          <p14:tracePt t="7280" x="5187950" y="3822700"/>
          <p14:tracePt t="7312" x="5160963" y="3840163"/>
          <p14:tracePt t="7327" x="5133975" y="3857625"/>
          <p14:tracePt t="7347" x="5126038" y="3867150"/>
          <p14:tracePt t="7378" x="5116513" y="3875088"/>
          <p14:tracePt t="7409" x="5108575" y="3884613"/>
          <p14:tracePt t="7469" x="5099050" y="3884613"/>
          <p14:tracePt t="7691" x="5108575" y="3884613"/>
          <p14:tracePt t="7703" x="5126038" y="3884613"/>
          <p14:tracePt t="7747" x="5170488" y="3875088"/>
          <p14:tracePt t="7756" x="5214938" y="3875088"/>
          <p14:tracePt t="7780" x="5232400" y="3875088"/>
          <p14:tracePt t="7812" x="5303838" y="3875088"/>
          <p14:tracePt t="7818" x="5367338" y="3875088"/>
          <p14:tracePt t="7848" x="5394325" y="3875088"/>
          <p14:tracePt t="7879" x="5456238" y="3875088"/>
          <p14:tracePt t="7896" x="5510213" y="3875088"/>
          <p14:tracePt t="7916" x="5527675" y="3875088"/>
          <p14:tracePt t="7947" x="5608638" y="3875088"/>
          <p14:tracePt t="7958" x="5670550" y="3867150"/>
          <p14:tracePt t="8064" x="5680075" y="3867150"/>
          <p14:tracePt t="8616" x="5680075" y="3857625"/>
          <p14:tracePt t="23639" x="5680075" y="3867150"/>
          <p14:tracePt t="23651" x="5680075" y="3875088"/>
          <p14:tracePt t="23671" x="5670550" y="3894138"/>
          <p14:tracePt t="23703" x="5456238" y="3973513"/>
          <p14:tracePt t="23728" x="5394325" y="4000500"/>
          <p14:tracePt t="23747" x="5276850" y="4037013"/>
          <p14:tracePt t="23760" x="5214938" y="4054475"/>
          <p14:tracePt t="23778" x="5000625" y="4116388"/>
          <p14:tracePt t="23790" x="4902200" y="4143375"/>
          <p14:tracePt t="23809" x="4670425" y="4205288"/>
          <p14:tracePt t="23835" x="4419600" y="4268788"/>
          <p14:tracePt t="23852" x="4322763" y="4286250"/>
          <p14:tracePt t="23869" x="4089400" y="4340225"/>
          <p14:tracePt t="23886" x="3990975" y="4348163"/>
          <p14:tracePt t="23902" x="3768725" y="4384675"/>
          <p14:tracePt t="23919" x="3687763" y="4384675"/>
          <p14:tracePt t="23936" x="3562350" y="4402138"/>
          <p14:tracePt t="23953" x="3465513" y="4402138"/>
          <p14:tracePt t="23970" x="3394075" y="4411663"/>
          <p14:tracePt t="24003" x="3197225" y="4411663"/>
          <p14:tracePt t="24017" x="3071813" y="4411663"/>
          <p14:tracePt t="24036" x="3027363" y="4411663"/>
          <p14:tracePt t="24053" x="2973388" y="4402138"/>
          <p14:tracePt t="24074" x="2955925" y="4394200"/>
          <p14:tracePt t="24126" x="2955925" y="4384675"/>
          <p14:tracePt t="24138" x="2955925" y="4367213"/>
          <p14:tracePt t="24157" x="2938463" y="4322763"/>
          <p14:tracePt t="24170" x="2928938" y="4303713"/>
          <p14:tracePt t="24189" x="2901950" y="4251325"/>
          <p14:tracePt t="24200" x="2884488" y="4214813"/>
          <p14:tracePt t="24220" x="2857500" y="4160838"/>
          <p14:tracePt t="24231" x="2840038" y="4143375"/>
          <p14:tracePt t="24254" x="2830513" y="4125913"/>
          <p14:tracePt t="24264" x="2822575" y="4108450"/>
          <p14:tracePt t="24309" x="2795588" y="4081463"/>
          <p14:tracePt t="24328" x="2776538" y="4044950"/>
          <p14:tracePt t="24347" x="2768600" y="4037013"/>
          <p14:tracePt t="24374" x="2759075" y="4027488"/>
          <p14:tracePt t="24427" x="2759075" y="4010025"/>
          <p14:tracePt t="24439" x="2759075" y="3983038"/>
          <p14:tracePt t="24451" x="2751138" y="3965575"/>
          <p14:tracePt t="24471" x="2741613" y="3902075"/>
          <p14:tracePt t="24489" x="2741613" y="3848100"/>
          <p14:tracePt t="24502" x="2741613" y="3840163"/>
          <p14:tracePt t="24561" x="2741613" y="3830638"/>
          <p14:tracePt t="24801" x="2741613" y="3840163"/>
          <p14:tracePt t="24833" x="2741613" y="3848100"/>
          <p14:tracePt t="24845" x="2751138" y="3848100"/>
          <p14:tracePt t="25050" x="2751138" y="3857625"/>
          <p14:tracePt t="36045" x="2768600" y="3857625"/>
          <p14:tracePt t="36063" x="2776538" y="3867150"/>
          <p14:tracePt t="36090" x="2786063" y="3867150"/>
          <p14:tracePt t="36142" x="2795588" y="3867150"/>
          <p14:tracePt t="36154" x="2803525" y="3867150"/>
          <p14:tracePt t="36173" x="2830513" y="3875088"/>
          <p14:tracePt t="36185" x="2847975" y="3875088"/>
          <p14:tracePt t="36204" x="2919413" y="3894138"/>
          <p14:tracePt t="36216" x="2955925" y="3902075"/>
          <p14:tracePt t="36234" x="3027363" y="3919538"/>
          <p14:tracePt t="36248" x="3062288" y="3929063"/>
          <p14:tracePt t="36265" x="3125788" y="3938588"/>
          <p14:tracePt t="36278" x="3133725" y="3938588"/>
          <p14:tracePt t="36298" x="3187700" y="3946525"/>
          <p14:tracePt t="36315" x="3251200" y="3956050"/>
          <p14:tracePt t="36328" x="3276600" y="3965575"/>
          <p14:tracePt t="36347" x="3367088" y="3965575"/>
          <p14:tracePt t="36362" x="3402013" y="3973513"/>
          <p14:tracePt t="36385" x="3429000" y="3973513"/>
          <p14:tracePt t="36398" x="3455988" y="3973513"/>
          <p14:tracePt t="36412" x="3482975" y="3973513"/>
          <p14:tracePt t="36429" x="3500438" y="3973513"/>
          <p14:tracePt t="36445" x="3554413" y="3973513"/>
          <p14:tracePt t="36462" x="3581400" y="3973513"/>
          <p14:tracePt t="36479" x="3643313" y="3973513"/>
          <p14:tracePt t="36496" x="3670300" y="3973513"/>
          <p14:tracePt t="36512" x="3724275" y="3973513"/>
          <p14:tracePt t="36529" x="3751263" y="3973513"/>
          <p14:tracePt t="36546" x="3848100" y="3983038"/>
          <p14:tracePt t="36564" x="3919538" y="3983038"/>
          <p14:tracePt t="36579" x="3946525" y="3983038"/>
          <p14:tracePt t="36597" x="4000500" y="3990975"/>
          <p14:tracePt t="36619" x="4062413" y="3990975"/>
          <p14:tracePt t="36629" x="4098925" y="3990975"/>
          <p14:tracePt t="36646" x="4125913" y="3983038"/>
          <p14:tracePt t="36663" x="4143375" y="3973513"/>
          <p14:tracePt t="36680" x="4197350" y="3965575"/>
          <p14:tracePt t="36698" x="4224338" y="3956050"/>
          <p14:tracePt t="36713" x="4276725" y="3938588"/>
          <p14:tracePt t="36730" x="4303713" y="3938588"/>
          <p14:tracePt t="36748" x="4357688" y="3929063"/>
          <p14:tracePt t="36763" x="4375150" y="3919538"/>
          <p14:tracePt t="36780" x="4438650" y="3911600"/>
          <p14:tracePt t="36797" x="4446588" y="3902075"/>
          <p14:tracePt t="36814" x="4527550" y="3902075"/>
          <p14:tracePt t="36834" x="4581525" y="3902075"/>
          <p14:tracePt t="36848" x="4598988" y="3894138"/>
          <p14:tracePt t="36864" x="4652963" y="3894138"/>
          <p14:tracePt t="36880" x="4687888" y="3884613"/>
          <p14:tracePt t="36897" x="4732338" y="3884613"/>
          <p14:tracePt t="36914" x="4759325" y="3884613"/>
          <p14:tracePt t="36930" x="4795838" y="3884613"/>
          <p14:tracePt t="36947" x="4822825" y="3884613"/>
          <p14:tracePt t="36964" x="4867275" y="3884613"/>
          <p14:tracePt t="36986" x="4894263" y="3894138"/>
          <p14:tracePt t="37019" x="4911725" y="3894138"/>
          <p14:tracePt t="37039" x="4929188" y="3894138"/>
          <p14:tracePt t="37051" x="4946650" y="3902075"/>
          <p14:tracePt t="37069" x="4973638" y="3911600"/>
          <p14:tracePt t="37114" x="4983163" y="3911600"/>
          <p14:tracePt t="37149" x="4991100" y="3911600"/>
          <p14:tracePt t="37175" x="5010150" y="3911600"/>
          <p14:tracePt t="37194" x="5027613" y="3911600"/>
          <p14:tracePt t="37448" x="5045075" y="3911600"/>
          <p14:tracePt t="37479" x="5089525" y="3902075"/>
          <p14:tracePt t="37492" x="5108575" y="3902075"/>
          <p14:tracePt t="37510" x="5160963" y="3902075"/>
          <p14:tracePt t="37522" x="5180013" y="3902075"/>
          <p14:tracePt t="37543" x="5224463" y="3902075"/>
          <p14:tracePt t="37555" x="5251450" y="3902075"/>
          <p14:tracePt t="37568" x="5303838" y="3902075"/>
          <p14:tracePt t="37588" x="5340350" y="3911600"/>
          <p14:tracePt t="37612" x="5348288" y="3919538"/>
          <p14:tracePt t="37619" x="5357813" y="3919538"/>
          <p14:tracePt t="37711" x="5348288" y="3919538"/>
          <p14:tracePt t="37730" x="5340350" y="3919538"/>
          <p14:tracePt t="37742" x="5330825" y="3919538"/>
          <p14:tracePt t="37902" x="5322888" y="3919538"/>
          <p14:tracePt t="37934" x="5295900" y="3919538"/>
          <p14:tracePt t="37946" x="5276850" y="3919538"/>
          <p14:tracePt t="37974" x="5224463" y="3911600"/>
          <p14:tracePt t="37985" x="5205413" y="3902075"/>
          <p14:tracePt t="38013" x="5180013" y="3902075"/>
          <p14:tracePt t="38039" x="5143500" y="3902075"/>
          <p14:tracePt t="38059" x="5089525" y="3902075"/>
          <p14:tracePt t="38070" x="5062538" y="3902075"/>
          <p14:tracePt t="38089" x="5000625" y="3902075"/>
          <p14:tracePt t="38109" x="4938713" y="3911600"/>
          <p14:tracePt t="38119" x="4929188" y="3911600"/>
          <p14:tracePt t="38139" x="4875213" y="3919538"/>
          <p14:tracePt t="38169" x="4857750" y="3919538"/>
          <p14:tracePt t="38185" x="4822825" y="3929063"/>
          <p14:tracePt t="38201" x="4795838" y="3929063"/>
          <p14:tracePt t="38280" x="4786313" y="3929063"/>
          <p14:tracePt t="39143" x="4776788" y="3929063"/>
          <p14:tracePt t="39162" x="4768850" y="3929063"/>
          <p14:tracePt t="39175" x="4732338" y="3929063"/>
          <p14:tracePt t="39186" x="4724400" y="3929063"/>
          <p14:tracePt t="39205" x="4687888" y="3938588"/>
          <p14:tracePt t="39225" x="4652963" y="3938588"/>
          <p14:tracePt t="39240" x="4598988" y="3946525"/>
          <p14:tracePt t="39251" x="4562475" y="3946525"/>
          <p14:tracePt t="39269" x="4419600" y="3946525"/>
          <p14:tracePt t="39281" x="4340225" y="3946525"/>
          <p14:tracePt t="39300" x="4187825" y="3956050"/>
          <p14:tracePt t="39312" x="4143375" y="3956050"/>
          <p14:tracePt t="39330" x="4037013" y="3956050"/>
          <p14:tracePt t="39350" x="3857625" y="3983038"/>
          <p14:tracePt t="39361" x="3795713" y="3990975"/>
          <p14:tracePt t="39381" x="3554413" y="4000500"/>
          <p14:tracePt t="39393" x="3455988" y="4000500"/>
          <p14:tracePt t="39412" x="3214688" y="4017963"/>
          <p14:tracePt t="39424" x="3152775" y="4017963"/>
          <p14:tracePt t="39444" x="3017838" y="4027488"/>
          <p14:tracePt t="39456" x="3000375" y="4027488"/>
          <p14:tracePt t="39474" x="2928938" y="4027488"/>
          <p14:tracePt t="39489" x="2911475" y="4027488"/>
          <p14:tracePt t="39506" x="2857500" y="4027488"/>
          <p14:tracePt t="39523" x="2830513" y="4027488"/>
          <p14:tracePt t="39539" x="2795588" y="4027488"/>
          <p14:tracePt t="39570" x="2786063" y="4027488"/>
          <p14:tracePt t="39680" x="2786063" y="4037013"/>
          <p14:tracePt t="39706" x="2786063" y="4044950"/>
          <p14:tracePt t="44623" x="2786063" y="4054475"/>
          <p14:tracePt t="44631" x="2786063" y="4062413"/>
          <p14:tracePt t="44774" x="2795588" y="4062413"/>
          <p14:tracePt t="44806" x="2813050" y="4054475"/>
          <p14:tracePt t="44818" x="2830513" y="4044950"/>
          <p14:tracePt t="44838" x="2911475" y="4027488"/>
          <p14:tracePt t="44850" x="2928938" y="4027488"/>
          <p14:tracePt t="44869" x="3000375" y="4010025"/>
          <p14:tracePt t="44882" x="3036888" y="3990975"/>
          <p14:tracePt t="44902" x="3205163" y="3983038"/>
          <p14:tracePt t="44912" x="3295650" y="3983038"/>
          <p14:tracePt t="44932" x="3419475" y="3983038"/>
          <p14:tracePt t="44943" x="3482975" y="3983038"/>
          <p14:tracePt t="44963" x="3536950" y="3983038"/>
          <p14:tracePt t="44976" x="3589338" y="3983038"/>
          <p14:tracePt t="44995" x="3660775" y="3983038"/>
          <p14:tracePt t="45008" x="3705225" y="3983038"/>
          <p14:tracePt t="45026" x="3768725" y="3965575"/>
          <p14:tracePt t="45042" x="3795713" y="3965575"/>
          <p14:tracePt t="45058" x="3848100" y="3965575"/>
          <p14:tracePt t="45075" x="3867150" y="3965575"/>
          <p14:tracePt t="45092" x="3938588" y="3965575"/>
          <p14:tracePt t="45116" x="3956050" y="3965575"/>
          <p14:tracePt t="45135" x="4027488" y="3965575"/>
          <p14:tracePt t="45147" x="4054475" y="3965575"/>
          <p14:tracePt t="45167" x="4108450" y="3965575"/>
          <p14:tracePt t="45178" x="4116388" y="3965575"/>
          <p14:tracePt t="45342" x="4125913" y="3965575"/>
          <p14:tracePt t="45353" x="4133850" y="3965575"/>
          <p14:tracePt t="45372" x="4160838" y="3965575"/>
          <p14:tracePt t="45384" x="4205288" y="3965575"/>
          <p14:tracePt t="45402" x="4251325" y="3965575"/>
          <p14:tracePt t="45415" x="4286250" y="3965575"/>
          <p14:tracePt t="45434" x="4348163" y="3965575"/>
          <p14:tracePt t="45446" x="4375150" y="3965575"/>
          <p14:tracePt t="45465" x="4419600" y="3965575"/>
          <p14:tracePt t="45477" x="4446588" y="3965575"/>
          <p14:tracePt t="45496" x="4483100" y="3965575"/>
          <p14:tracePt t="45511" x="4491038" y="3965575"/>
          <p14:tracePt t="45595" x="4500563" y="3965575"/>
          <p14:tracePt t="45687" x="4510088" y="3965575"/>
          <p14:tracePt t="45735" x="4518025" y="3965575"/>
          <p14:tracePt t="45762" x="4527550" y="3965575"/>
          <p14:tracePt t="45781" x="4562475" y="3965575"/>
          <p14:tracePt t="45792" x="4581525" y="3965575"/>
          <p14:tracePt t="45813" x="4625975" y="3956050"/>
          <p14:tracePt t="45824" x="4643438" y="3956050"/>
          <p14:tracePt t="45846" x="4705350" y="3946525"/>
          <p14:tracePt t="45857" x="4724400" y="3946525"/>
          <p14:tracePt t="45878" x="4776788" y="3938588"/>
          <p14:tracePt t="45888" x="4795838" y="3938588"/>
          <p14:tracePt t="45915" x="4822825" y="3938588"/>
          <p14:tracePt t="45927" x="4840288" y="3938588"/>
          <p14:tracePt t="45938" x="4867275" y="3938588"/>
          <p14:tracePt t="45952" x="4884738" y="3938588"/>
          <p14:tracePt t="45970" x="4956175" y="3938588"/>
          <p14:tracePt t="45982" x="4973638" y="3938588"/>
          <p14:tracePt t="46002" x="5010150" y="3938588"/>
          <p14:tracePt t="46013" x="5037138" y="3938588"/>
          <p14:tracePt t="46032" x="5081588" y="3938588"/>
          <p14:tracePt t="46045" x="5089525" y="3938588"/>
          <p14:tracePt t="46063" x="5133975" y="3938588"/>
          <p14:tracePt t="46079" x="5153025" y="3938588"/>
          <p14:tracePt t="46095" x="5197475" y="3938588"/>
          <p14:tracePt t="46122" x="5251450" y="3929063"/>
          <p14:tracePt t="46137" x="5268913" y="3929063"/>
          <p14:tracePt t="46157" x="5313363" y="3929063"/>
          <p14:tracePt t="46175" x="5322888" y="3929063"/>
          <p14:tracePt t="46202" x="5340350" y="3929063"/>
          <p14:tracePt t="46236" x="5348288" y="3929063"/>
          <p14:tracePt t="46360" x="5348288" y="3919538"/>
          <p14:tracePt t="47165" x="5340350" y="3919538"/>
          <p14:tracePt t="47177" x="5330825" y="3919538"/>
          <p14:tracePt t="47197" x="5313363" y="3919538"/>
          <p14:tracePt t="47209" x="5295900" y="3919538"/>
          <p14:tracePt t="47227" x="5268913" y="3919538"/>
          <p14:tracePt t="47240" x="5251450" y="3929063"/>
          <p14:tracePt t="47259" x="5214938" y="3929063"/>
          <p14:tracePt t="47277" x="5205413" y="3929063"/>
          <p14:tracePt t="47290" x="5153025" y="3929063"/>
          <p14:tracePt t="47303" x="5133975" y="3929063"/>
          <p14:tracePt t="47323" x="5099050" y="3929063"/>
          <p14:tracePt t="47334" x="5072063" y="3929063"/>
          <p14:tracePt t="47353" x="5027613" y="3929063"/>
          <p14:tracePt t="47386" x="4938713" y="3929063"/>
          <p14:tracePt t="47396" x="4929188" y="3929063"/>
          <p14:tracePt t="47418" x="4911725" y="3929063"/>
          <p14:tracePt t="47430" x="4894263" y="3929063"/>
          <p14:tracePt t="47443" x="4875213" y="3929063"/>
          <p14:tracePt t="47463" x="4848225" y="3929063"/>
          <p14:tracePt t="47480" x="4830763" y="3929063"/>
          <p14:tracePt t="47523" x="4822825" y="3929063"/>
          <p14:tracePt t="47543" x="4813300" y="3929063"/>
          <p14:tracePt t="47618" x="4803775" y="3929063"/>
          <p14:tracePt t="47683" x="4813300" y="3929063"/>
          <p14:tracePt t="47693" x="4830763" y="3919538"/>
          <p14:tracePt t="47714" x="4867275" y="3911600"/>
          <p14:tracePt t="47733" x="4919663" y="3902075"/>
          <p14:tracePt t="47744" x="4956175" y="3902075"/>
          <p14:tracePt t="47763" x="5037138" y="3875088"/>
          <p14:tracePt t="47774" x="5054600" y="3875088"/>
          <p14:tracePt t="47794" x="5126038" y="3867150"/>
          <p14:tracePt t="47806" x="5133975" y="3857625"/>
          <p14:tracePt t="47825" x="5197475" y="3848100"/>
          <p14:tracePt t="47836" x="5224463" y="3848100"/>
          <p14:tracePt t="47856" x="5322888" y="3840163"/>
          <p14:tracePt t="47869" x="5357813" y="3840163"/>
          <p14:tracePt t="47887" x="5429250" y="3830638"/>
          <p14:tracePt t="47903" x="5438775" y="3830638"/>
          <p14:tracePt t="47918" x="5500688" y="3830638"/>
          <p14:tracePt t="47935" x="5518150" y="3830638"/>
          <p14:tracePt t="47953" x="5581650" y="3830638"/>
          <p14:tracePt t="47968" x="5608638" y="3830638"/>
          <p14:tracePt t="47985" x="5634038" y="3830638"/>
          <p14:tracePt t="48003" x="5653088" y="3830638"/>
          <p14:tracePt t="48018" x="5697538" y="3822700"/>
          <p14:tracePt t="48035" x="5705475" y="3822700"/>
          <p14:tracePt t="48053" x="5768975" y="3813175"/>
          <p14:tracePt t="48069" x="5786438" y="3813175"/>
          <p14:tracePt t="48085" x="5840413" y="3803650"/>
          <p14:tracePt t="48103" x="5867400" y="3803650"/>
          <p14:tracePt t="48119" x="5929313" y="3795713"/>
          <p14:tracePt t="48139" x="5983288" y="3795713"/>
          <p14:tracePt t="48165" x="6037263" y="3786188"/>
          <p14:tracePt t="48184" x="6072188" y="3776663"/>
          <p14:tracePt t="48203" x="6081713" y="3776663"/>
          <p14:tracePt t="48231" x="6089650" y="3776663"/>
          <p14:tracePt t="48551" x="6089650" y="3768725"/>
          <p14:tracePt t="48563" x="6099175" y="3768725"/>
          <p14:tracePt t="48733" x="6108700" y="3768725"/>
          <p14:tracePt t="49023" x="6116638" y="3768725"/>
          <p14:tracePt t="49193" x="6116638" y="3759200"/>
          <p14:tracePt t="49889" x="6108700" y="3759200"/>
          <p14:tracePt t="49950" x="6099175" y="3759200"/>
          <p14:tracePt t="49962" x="6089650" y="3759200"/>
          <p14:tracePt t="49995" x="6081713" y="3759200"/>
          <p14:tracePt t="50021" x="6062663" y="3759200"/>
          <p14:tracePt t="50040" x="6037263" y="3759200"/>
          <p14:tracePt t="50059" x="6010275" y="3759200"/>
          <p14:tracePt t="50071" x="5991225" y="3751263"/>
          <p14:tracePt t="50091" x="5956300" y="3751263"/>
          <p14:tracePt t="50103" x="5938838" y="3751263"/>
          <p14:tracePt t="50121" x="5894388" y="3751263"/>
          <p14:tracePt t="50134" x="5875338" y="3751263"/>
          <p14:tracePt t="50152" x="5840413" y="3751263"/>
          <p14:tracePt t="50164" x="5822950" y="3751263"/>
          <p14:tracePt t="50184" x="5776913" y="3759200"/>
          <p14:tracePt t="50195" x="5751513" y="3768725"/>
          <p14:tracePt t="50216" x="5705475" y="3776663"/>
          <p14:tracePt t="50228" x="5688013" y="3795713"/>
          <p14:tracePt t="50248" x="5634038" y="3822700"/>
          <p14:tracePt t="50279" x="5599113" y="3848100"/>
          <p14:tracePt t="50291" x="5589588" y="3848100"/>
          <p14:tracePt t="50310" x="5581650" y="3857625"/>
          <p14:tracePt t="50321" x="5562600" y="3875088"/>
          <p14:tracePt t="50341" x="5537200" y="3911600"/>
          <p14:tracePt t="50353" x="5527675" y="3929063"/>
          <p14:tracePt t="50372" x="5510213" y="3965575"/>
          <p14:tracePt t="50384" x="5510213" y="3973513"/>
          <p14:tracePt t="50404" x="5500688" y="4010025"/>
          <p14:tracePt t="50437" x="5500688" y="4054475"/>
          <p14:tracePt t="50448" x="5500688" y="4071938"/>
          <p14:tracePt t="50470" x="5500688" y="4098925"/>
          <p14:tracePt t="50480" x="5500688" y="4108450"/>
          <p14:tracePt t="50492" x="5500688" y="4116388"/>
          <p14:tracePt t="50514" x="5518150" y="4143375"/>
          <p14:tracePt t="50530" x="5554663" y="4170363"/>
          <p14:tracePt t="50544" x="5572125" y="4187825"/>
          <p14:tracePt t="50562" x="5643563" y="4232275"/>
          <p14:tracePt t="50574" x="5661025" y="4241800"/>
          <p14:tracePt t="50592" x="5715000" y="4268788"/>
          <p14:tracePt t="50616" x="5751513" y="4286250"/>
          <p14:tracePt t="50625" x="5840413" y="4313238"/>
          <p14:tracePt t="50636" x="5857875" y="4322763"/>
          <p14:tracePt t="50664" x="5884863" y="4322763"/>
          <p14:tracePt t="50675" x="5911850" y="4330700"/>
          <p14:tracePt t="50688" x="5919788" y="4330700"/>
          <p14:tracePt t="50699" x="5946775" y="4330700"/>
          <p14:tracePt t="50719" x="5973763" y="4322763"/>
          <p14:tracePt t="50746" x="6018213" y="4276725"/>
          <p14:tracePt t="50764" x="6062663" y="4187825"/>
          <p14:tracePt t="50776" x="6081713" y="4160838"/>
          <p14:tracePt t="50796" x="6116638" y="4071938"/>
          <p14:tracePt t="50807" x="6116638" y="4044950"/>
          <p14:tracePt t="50827" x="6126163" y="3983038"/>
          <p14:tracePt t="50839" x="6126163" y="3956050"/>
          <p14:tracePt t="50858" x="6126163" y="3894138"/>
          <p14:tracePt t="50870" x="6126163" y="3867150"/>
          <p14:tracePt t="50889" x="6126163" y="3830638"/>
          <p14:tracePt t="50907" x="6108700" y="3786188"/>
          <p14:tracePt t="50920" x="6099175" y="3759200"/>
          <p14:tracePt t="50940" x="6089650" y="3751263"/>
          <p14:tracePt t="50967" x="6045200" y="3724275"/>
          <p14:tracePt t="50986" x="5991225" y="3714750"/>
          <p14:tracePt t="50999" x="5973763" y="3705225"/>
          <p14:tracePt t="51019" x="5919788" y="3705225"/>
          <p14:tracePt t="51031" x="5875338" y="3705225"/>
          <p14:tracePt t="51050" x="5813425" y="3705225"/>
          <p14:tracePt t="51063" x="5776913" y="3705225"/>
          <p14:tracePt t="51080" x="5705475" y="3705225"/>
          <p14:tracePt t="51092" x="5661025" y="3705225"/>
          <p14:tracePt t="51118" x="5589588" y="3724275"/>
          <p14:tracePt t="51124" x="5572125" y="3724275"/>
          <p14:tracePt t="51144" x="5491163" y="3741738"/>
          <p14:tracePt t="51155" x="5465763" y="3751263"/>
          <p14:tracePt t="51174" x="5402263" y="3768725"/>
          <p14:tracePt t="51186" x="5384800" y="3776663"/>
          <p14:tracePt t="51207" x="5357813" y="3786188"/>
          <p14:tracePt t="51255" x="5348288" y="3803650"/>
          <p14:tracePt t="51281" x="5348288" y="3813175"/>
          <p14:tracePt t="51334" x="5348288" y="3822700"/>
          <p14:tracePt t="51342" x="5348288" y="3840163"/>
          <p14:tracePt t="51361" x="5357813" y="3867150"/>
          <p14:tracePt t="51381" x="5367338" y="3875088"/>
          <p14:tracePt t="51406" x="5384800" y="3884613"/>
          <p14:tracePt t="51430" x="5402263" y="3902075"/>
          <p14:tracePt t="51458" x="5411788" y="3902075"/>
          <p14:tracePt t="51471" x="5419725" y="3911600"/>
          <p14:tracePt t="51489" x="5446713" y="3919538"/>
          <p14:tracePt t="51519" x="5465763" y="3929063"/>
          <p14:tracePt t="51532" x="5483225" y="3929063"/>
          <p14:tracePt t="51551" x="5500688" y="3938588"/>
          <p14:tracePt t="51565" x="5510213" y="3938588"/>
          <p14:tracePt t="51583" x="5537200" y="3946525"/>
          <p14:tracePt t="51594" x="5562600" y="3956050"/>
          <p14:tracePt t="51613" x="5572125" y="3956050"/>
          <p14:tracePt t="51631" x="5589588" y="3956050"/>
          <p14:tracePt t="51644" x="5599113" y="3956050"/>
          <p14:tracePt t="51677" x="5626100" y="3956050"/>
          <p14:tracePt t="51690" x="5634038" y="3956050"/>
          <p14:tracePt t="51710" x="5643563" y="3956050"/>
          <p14:tracePt t="51724" x="5653088" y="3956050"/>
          <p14:tracePt t="51851" x="5661025" y="3946525"/>
          <p14:tracePt t="52100" x="5661025" y="3938588"/>
          <p14:tracePt t="52475" x="5653088" y="3938588"/>
          <p14:tracePt t="56033" x="5653088" y="3929063"/>
          <p14:tracePt t="56064" x="5626100" y="3911600"/>
          <p14:tracePt t="56076" x="5599113" y="3902075"/>
          <p14:tracePt t="56096" x="5554663" y="3875088"/>
          <p14:tracePt t="56128" x="5500688" y="3830638"/>
          <p14:tracePt t="56146" x="5483225" y="3822700"/>
          <p14:tracePt t="56178" x="5384800" y="3751263"/>
          <p14:tracePt t="56220" x="5357813" y="3714750"/>
          <p14:tracePt t="56238" x="5313363" y="3670300"/>
          <p14:tracePt t="56250" x="5286375" y="3660775"/>
          <p14:tracePt t="56281" x="5241925" y="3608388"/>
          <p14:tracePt t="56281" x="5214938" y="3589338"/>
          <p14:tracePt t="56313" x="5108575" y="3509963"/>
          <p14:tracePt t="56332" x="5010150" y="3473450"/>
          <p14:tracePt t="56347" x="4973638" y="3465513"/>
          <p14:tracePt t="56378" x="4884738" y="3438525"/>
          <p14:tracePt t="56396" x="4822825" y="3438525"/>
          <p14:tracePt t="56414" x="4795838" y="3438525"/>
          <p14:tracePt t="56446" x="4625975" y="3446463"/>
          <p14:tracePt t="56456" x="4518025" y="3465513"/>
          <p14:tracePt t="56481" x="4473575" y="3482975"/>
          <p14:tracePt t="56512" x="4411663" y="3527425"/>
          <p14:tracePt t="56519" x="4375150" y="3544888"/>
          <p14:tracePt t="56548" x="4330700" y="3589338"/>
          <p14:tracePt t="56579" x="4295775" y="3652838"/>
          <p14:tracePt t="56612" x="4276725" y="3714750"/>
          <p14:tracePt t="56631" x="4276725" y="3732213"/>
          <p14:tracePt t="56662" x="4276725" y="3795713"/>
          <p14:tracePt t="56681" x="4276725" y="3813175"/>
          <p14:tracePt t="56712" x="4303713" y="3867150"/>
          <p14:tracePt t="56743" x="4357688" y="3919538"/>
          <p14:tracePt t="56754" x="4402138" y="3956050"/>
          <p14:tracePt t="56786" x="4491038" y="4017963"/>
          <p14:tracePt t="56817" x="4687888" y="4125913"/>
          <p14:tracePt t="56848" x="4965700" y="4232275"/>
          <p14:tracePt t="56880" x="5081588" y="4276725"/>
          <p14:tracePt t="56898" x="5153025" y="4295775"/>
          <p14:tracePt t="56930" x="5251450" y="4313238"/>
          <p14:tracePt t="56949" x="5276850" y="4313238"/>
          <p14:tracePt t="56980" x="5402263" y="4322763"/>
          <p14:tracePt t="57011" x="5446713" y="4322763"/>
          <p14:tracePt t="57023" x="5465763" y="4322763"/>
          <p14:tracePt t="57053" x="5500688" y="4322763"/>
          <p14:tracePt t="57083" x="5589588" y="4303713"/>
          <p14:tracePt t="57114" x="5670550" y="4286250"/>
          <p14:tracePt t="57146" x="5715000" y="4259263"/>
          <p14:tracePt t="57152" x="5813425" y="4108450"/>
          <p14:tracePt t="57183" x="5822950" y="3857625"/>
          <p14:tracePt t="57214" x="5822950" y="3732213"/>
          <p14:tracePt t="57227" x="5822950" y="3660775"/>
          <p14:tracePt t="57258" x="5813425" y="3554413"/>
          <p14:tracePt t="57283" x="5803900" y="3509963"/>
          <p14:tracePt t="57316" x="5786438" y="3419475"/>
          <p14:tracePt t="57348" x="5776913" y="3357563"/>
          <p14:tracePt t="57351" x="5768975" y="3340100"/>
          <p14:tracePt t="57383" x="5759450" y="3295650"/>
          <p14:tracePt t="57413" x="5759450" y="3286125"/>
          <p14:tracePt t="57429" x="5759450" y="3276600"/>
          <p14:tracePt t="57465" x="5759450" y="3268663"/>
          <p14:tracePt t="57490" x="5741988" y="3268663"/>
          <p14:tracePt t="57523" x="5732463" y="3268663"/>
          <p14:tracePt t="57551" x="5724525" y="3268663"/>
          <p14:tracePt t="57591" x="5697538" y="3268663"/>
          <p14:tracePt t="57650" x="5697538" y="3276600"/>
          <p14:tracePt t="57698" x="5688013" y="3276600"/>
          <p14:tracePt t="57808" x="5680075" y="3276600"/>
          <p14:tracePt t="57967" x="5680075" y="3286125"/>
          <p14:tracePt t="71038" x="5680075" y="3295650"/>
          <p14:tracePt t="72796" x="5680075" y="3303588"/>
          <p14:tracePt t="73347" x="5688013" y="3303588"/>
          <p14:tracePt t="74874" x="5688013" y="3313113"/>
          <p14:tracePt t="79560" x="5688013" y="3322638"/>
          <p14:tracePt t="79571" x="5688013" y="3330575"/>
          <p14:tracePt t="79593" x="5688013" y="3340100"/>
          <p14:tracePt t="79627" x="5688013" y="3375025"/>
          <p14:tracePt t="79634" x="5688013" y="3394075"/>
          <p14:tracePt t="79660" x="5653088" y="3446463"/>
          <p14:tracePt t="79691" x="5545138" y="3598863"/>
          <p14:tracePt t="79697" x="5500688" y="3652838"/>
          <p14:tracePt t="79727" x="5429250" y="3741738"/>
          <p14:tracePt t="79759" x="5357813" y="3848100"/>
          <p14:tracePt t="79779" x="5313363" y="3911600"/>
          <p14:tracePt t="79798" x="5276850" y="3965575"/>
          <p14:tracePt t="79828" x="5232400" y="4017963"/>
          <p14:tracePt t="79859" x="5214938" y="4044950"/>
          <p14:tracePt t="79886" x="5197475" y="4054475"/>
          <p14:tracePt t="79904" x="5187950" y="4062413"/>
          <p14:tracePt t="79928" x="5180013" y="4081463"/>
          <p14:tracePt t="80016" x="5170488" y="4081463"/>
          <p14:tracePt t="80027" x="5160963" y="4081463"/>
          <p14:tracePt t="80054" x="5108575" y="4081463"/>
          <p14:tracePt t="80066" x="5089525" y="4081463"/>
          <p14:tracePt t="80095" x="5054600" y="4081463"/>
          <p14:tracePt t="80126" x="4991100" y="4071938"/>
          <p14:tracePt t="80146" x="4965700" y="4062413"/>
          <p14:tracePt t="80162" x="4919663" y="4062413"/>
          <p14:tracePt t="80193" x="4840288" y="4037013"/>
          <p14:tracePt t="80202" x="4830763" y="4037013"/>
          <p14:tracePt t="80229" x="4803775" y="4027488"/>
          <p14:tracePt t="80260" x="4759325" y="4010025"/>
          <p14:tracePt t="87533" x="4741863" y="4010025"/>
          <p14:tracePt t="87544" x="4732338" y="4017963"/>
          <p14:tracePt t="87563" x="4714875" y="4044950"/>
          <p14:tracePt t="87594" x="4697413" y="4044950"/>
          <p14:tracePt t="87621" x="4679950" y="4081463"/>
          <p14:tracePt t="87652" x="4670425" y="4081463"/>
          <p14:tracePt t="87720" x="4652963" y="4081463"/>
          <p14:tracePt t="87784" x="4643438" y="4081463"/>
          <p14:tracePt t="87796" x="4625975" y="4108450"/>
          <p14:tracePt t="87822" x="4608513" y="4160838"/>
          <p14:tracePt t="87853" x="4581525" y="4268788"/>
          <p14:tracePt t="87890" x="4572000" y="4348163"/>
          <p14:tracePt t="87922" x="4572000" y="4402138"/>
          <p14:tracePt t="87954" x="4572000" y="4446588"/>
          <p14:tracePt t="88007" x="4572000" y="4483100"/>
          <p14:tracePt t="88022" x="4572000" y="4518025"/>
          <p14:tracePt t="88053" x="4589463" y="4625975"/>
          <p14:tracePt t="88070" x="4598988" y="4633913"/>
          <p14:tracePt t="88113" x="4608513" y="4652963"/>
          <p14:tracePt t="88132" x="4616450" y="4697413"/>
          <p14:tracePt t="88156" x="4625975" y="4714875"/>
          <p14:tracePt t="88187" x="4643438" y="4759325"/>
          <p14:tracePt t="88256" x="4643438" y="4768850"/>
          <p14:tracePt t="88336" x="4643438" y="4751388"/>
          <p14:tracePt t="90642" x="4652963" y="4741863"/>
          <p14:tracePt t="90661" x="4652963" y="4732338"/>
          <p14:tracePt t="90680" x="4652963" y="4724400"/>
          <p14:tracePt t="90698" x="4652963" y="4714875"/>
          <p14:tracePt t="90730" x="4652963" y="4687888"/>
          <p14:tracePt t="90741" x="4616450" y="4625975"/>
          <p14:tracePt t="90765" x="4589463" y="4598988"/>
          <p14:tracePt t="90796" x="4527550" y="4500563"/>
          <p14:tracePt t="90803" x="4491038" y="4446588"/>
          <p14:tracePt t="90832" x="4483100" y="4429125"/>
          <p14:tracePt t="90863" x="4429125" y="4340225"/>
          <p14:tracePt t="90866" x="4394200" y="4232275"/>
          <p14:tracePt t="90899" x="4357688" y="4133850"/>
          <p14:tracePt t="90933" x="4340225" y="3990975"/>
          <p14:tracePt t="90964" x="4330700" y="3803650"/>
          <p14:tracePt t="90972" x="4330700" y="3776663"/>
          <p14:tracePt t="90999" x="4330700" y="3714750"/>
          <p14:tracePt t="91030" x="4322763" y="3598863"/>
          <p14:tracePt t="91035" x="4322763" y="3589338"/>
          <p14:tracePt t="91066" x="4322763" y="3517900"/>
          <p14:tracePt t="91068" x="4322763" y="3500438"/>
          <p14:tracePt t="91101" x="4322763" y="3490913"/>
          <p14:tracePt t="91558" x="4322763" y="3500438"/>
          <p14:tracePt t="91794" x="4322763" y="3509963"/>
          <p14:tracePt t="91807" x="4313238" y="3509963"/>
          <p14:tracePt t="91826" x="4303713" y="3517900"/>
          <p14:tracePt t="91854" x="4286250" y="3527425"/>
          <p14:tracePt t="91873" x="4251325" y="3536950"/>
          <p14:tracePt t="91902" x="4224338" y="3554413"/>
          <p14:tracePt t="91934" x="4098925" y="3598863"/>
          <p14:tracePt t="91946" x="4044950" y="3625850"/>
          <p14:tracePt t="91969" x="4027488" y="3633788"/>
          <p14:tracePt t="92000" x="3875088" y="3687763"/>
          <p14:tracePt t="92013" x="3759200" y="3714750"/>
          <p14:tracePt t="92036" x="3660775" y="3759200"/>
          <p14:tracePt t="92067" x="3536950" y="3795713"/>
          <p14:tracePt t="92075" x="3500438" y="3813175"/>
          <p14:tracePt t="92103" x="3411538" y="3840163"/>
          <p14:tracePt t="92135" x="3330575" y="3875088"/>
          <p14:tracePt t="92138" x="3295650" y="3875088"/>
          <p14:tracePt t="92171" x="3205163" y="3902075"/>
          <p14:tracePt t="92188" x="3143250" y="3911600"/>
          <p14:tracePt t="92203" x="3125788" y="3919538"/>
          <p14:tracePt t="92234" x="3036888" y="3938588"/>
          <p14:tracePt t="92250" x="2973388" y="3956050"/>
          <p14:tracePt t="92270" x="2946400" y="3965575"/>
          <p14:tracePt t="92301" x="2857500" y="4000500"/>
          <p14:tracePt t="92313" x="2786063" y="4010025"/>
          <p14:tracePt t="92337" x="2768600" y="4017963"/>
          <p14:tracePt t="92368" x="2633663" y="4027488"/>
          <p14:tracePt t="92374" x="2608263" y="4027488"/>
          <p14:tracePt t="92404" x="2554288" y="4037013"/>
          <p14:tracePt t="92435" x="2465388" y="4044950"/>
          <p14:tracePt t="92437" x="2438400" y="4054475"/>
          <p14:tracePt t="92468" x="2401888" y="4054475"/>
          <p14:tracePt t="92485" x="2374900" y="4054475"/>
          <p14:tracePt t="92504" x="2347913" y="4054475"/>
          <p14:tracePt t="92535" x="2330450" y="4054475"/>
          <p14:tracePt t="92562" x="2322513" y="4054475"/>
        </p14:tracePtLst>
      </p14:laserTraceLst>
    </p:ext>
  </p:extLs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Server UI After Replicate</a:t>
            </a:r>
            <a:endParaRPr lang="en-US" dirty="0"/>
          </a:p>
        </p:txBody>
      </p:sp>
      <p:pic>
        <p:nvPicPr>
          <p:cNvPr id="86323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52600" y="1828800"/>
            <a:ext cx="571500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206420"/>
      </p:ext>
    </p:extLst>
  </p:cSld>
  <p:clrMapOvr>
    <a:masterClrMapping/>
  </p:clrMapOvr>
  <p:transition advTm="1232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08" x="2322513" y="4062413"/>
          <p14:tracePt t="5220" x="2322513" y="4071938"/>
          <p14:tracePt t="5381" x="2339975" y="4071938"/>
          <p14:tracePt t="5393" x="2366963" y="4062413"/>
          <p14:tracePt t="5413" x="2473325" y="4017963"/>
          <p14:tracePt t="5431" x="2517775" y="3990975"/>
          <p14:tracePt t="5462" x="2643188" y="3867150"/>
          <p14:tracePt t="5476" x="2705100" y="3803650"/>
          <p14:tracePt t="5498" x="2751138" y="3768725"/>
          <p14:tracePt t="5529" x="2928938" y="3652838"/>
          <p14:tracePt t="5540" x="3098800" y="3562350"/>
          <p14:tracePt t="5565" x="3160713" y="3536950"/>
          <p14:tracePt t="5596" x="3394075" y="3438525"/>
          <p14:tracePt t="5603" x="3554413" y="3348038"/>
          <p14:tracePt t="5632" x="3571875" y="3330575"/>
          <p14:tracePt t="5663" x="3759200" y="3224213"/>
          <p14:tracePt t="5668" x="3911600" y="3143250"/>
          <p14:tracePt t="5699" x="3965575" y="3116263"/>
          <p14:tracePt t="5730" x="4224338" y="3027363"/>
          <p14:tracePt t="5738" x="4286250" y="3009900"/>
          <p14:tracePt t="5766" x="4429125" y="2965450"/>
          <p14:tracePt t="5797" x="4554538" y="2911475"/>
          <p14:tracePt t="5802" x="4625975" y="2884488"/>
          <p14:tracePt t="5832" x="4724400" y="2857500"/>
          <p14:tracePt t="5864" x="4822825" y="2803525"/>
          <p14:tracePt t="5895" x="4830763" y="2795588"/>
          <p14:tracePt t="5899" x="4840288" y="2786063"/>
          <p14:tracePt t="5931" x="4857750" y="2741613"/>
          <p14:tracePt t="5962" x="4884738" y="2660650"/>
          <p14:tracePt t="5982" x="4884738" y="2652713"/>
          <p14:tracePt t="6012" x="4894263" y="2633663"/>
          <p14:tracePt t="6033" x="4911725" y="2616200"/>
          <p14:tracePt t="6064" x="4946650" y="2571750"/>
          <p14:tracePt t="6102" x="4983163" y="2517775"/>
          <p14:tracePt t="6106" x="4991100" y="2490788"/>
          <p14:tracePt t="6263" x="4983163" y="2490788"/>
          <p14:tracePt t="6356" x="4973638" y="2500313"/>
          <p14:tracePt t="6368" x="4965700" y="2500313"/>
          <p14:tracePt t="6404" x="4965700" y="2509838"/>
          <p14:tracePt t="6434" x="4956175" y="2517775"/>
          <p14:tracePt t="6469" x="4946650" y="2527300"/>
          <p14:tracePt t="6499" x="4938713" y="2536825"/>
          <p14:tracePt t="6530" x="4938713" y="2544763"/>
          <p14:tracePt t="6589" x="4938713" y="2562225"/>
          <p14:tracePt t="6642" x="4938713" y="2589213"/>
          <p14:tracePt t="6673" x="4938713" y="2608263"/>
          <p14:tracePt t="6702" x="4938713" y="2625725"/>
          <p14:tracePt t="6734" x="4946650" y="2652713"/>
          <p14:tracePt t="6766" x="4946650" y="2660650"/>
          <p14:tracePt t="6799" x="4956175" y="2679700"/>
        </p14:tracePtLst>
      </p14:laserTraceLst>
    </p:ext>
  </p:extLs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UI After Replicate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600200"/>
            <a:ext cx="72390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01203" y="4628241"/>
            <a:ext cx="36671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5989761"/>
      </p:ext>
    </p:extLst>
  </p:cSld>
  <p:clrMapOvr>
    <a:masterClrMapping/>
  </p:clrMapOvr>
  <p:transition advTm="332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81" x="4946650" y="2679700"/>
          <p14:tracePt t="2559" x="4946650" y="2660650"/>
          <p14:tracePt t="2571" x="4929188" y="2660650"/>
          <p14:tracePt t="2589" x="4919663" y="2633663"/>
          <p14:tracePt t="2609" x="4902200" y="2633663"/>
          <p14:tracePt t="2641" x="4902200" y="2625725"/>
          <p14:tracePt t="2686" x="4902200" y="2616200"/>
          <p14:tracePt t="3172" x="4894263" y="2608263"/>
          <p14:tracePt t="3189" x="4884738" y="2581275"/>
          <p14:tracePt t="3202" x="4875213" y="2562225"/>
          <p14:tracePt t="3223" x="4857750" y="2490788"/>
          <p14:tracePt t="3245" x="4857750" y="2465388"/>
          <p14:tracePt t="3276" x="4840288" y="2357438"/>
          <p14:tracePt t="3283" x="4822825" y="2286000"/>
          <p14:tracePt t="3312" x="4822825" y="2259013"/>
          <p14:tracePt t="3343" x="4803775" y="2143125"/>
          <p14:tracePt t="3346" x="4786313" y="2027238"/>
          <p14:tracePt t="3377" x="4759325" y="1839913"/>
          <p14:tracePt t="3389" x="4751388" y="1785938"/>
          <p14:tracePt t="3412" x="4724400" y="1660525"/>
          <p14:tracePt t="3444" x="4705350" y="1544638"/>
          <p14:tracePt t="3452" x="4705350" y="1517650"/>
          <p14:tracePt t="3479" x="4697413" y="1438275"/>
          <p14:tracePt t="3512" x="4679950" y="1347788"/>
          <p14:tracePt t="3515" x="4670425" y="1322388"/>
          <p14:tracePt t="3546" x="4660900" y="1303338"/>
          <p14:tracePt t="3577" x="4660900" y="1285875"/>
          <p14:tracePt t="3612" x="4652963" y="1285875"/>
          <p14:tracePt t="3624" x="4643438" y="1285875"/>
          <p14:tracePt t="3646" x="4589463" y="1339850"/>
          <p14:tracePt t="3678" x="4518025" y="1411288"/>
          <p14:tracePt t="3694" x="4465638" y="1482725"/>
          <p14:tracePt t="3723" x="4429125" y="1562100"/>
          <p14:tracePt t="3746" x="4375150" y="1660525"/>
          <p14:tracePt t="3778" x="4303713" y="1884363"/>
          <p14:tracePt t="3783" x="4286250" y="1928813"/>
          <p14:tracePt t="3814" x="4224338" y="2089150"/>
          <p14:tracePt t="3845" x="4170363" y="2241550"/>
          <p14:tracePt t="3864" x="4125913" y="2357438"/>
          <p14:tracePt t="3882" x="4108450" y="2401888"/>
          <p14:tracePt t="3914" x="4062413" y="2598738"/>
          <p14:tracePt t="3925" x="4054475" y="2616200"/>
          <p14:tracePt t="3947" x="4054475" y="2652713"/>
          <p14:tracePt t="3978" x="4044950" y="2741613"/>
          <p14:tracePt t="3988" x="4044950" y="2759075"/>
          <p14:tracePt t="4014" x="4027488" y="2822575"/>
          <p14:tracePt t="4045" x="4017963" y="2867025"/>
          <p14:tracePt t="4053" x="4000500" y="2919413"/>
          <p14:tracePt t="4081" x="3990975" y="2946400"/>
          <p14:tracePt t="4112" x="3965575" y="3071813"/>
          <p14:tracePt t="4115" x="3946525" y="3152775"/>
          <p14:tracePt t="4127" x="3938588" y="3170238"/>
          <p14:tracePt t="4148" x="3938588" y="3224213"/>
          <p14:tracePt t="4179" x="3911600" y="3286125"/>
          <p14:tracePt t="4196" x="3902075" y="3340100"/>
          <p14:tracePt t="4215" x="3894138" y="3357563"/>
          <p14:tracePt t="4246" x="3894138" y="3411538"/>
          <p14:tracePt t="4258" x="3894138" y="3455988"/>
          <p14:tracePt t="4286" x="3894138" y="3490913"/>
          <p14:tracePt t="4319" x="3894138" y="3509963"/>
          <p14:tracePt t="4352" x="3884613" y="3536950"/>
          <p14:tracePt t="4382" x="3884613" y="3544888"/>
          <p14:tracePt t="4413" x="3867150" y="3589338"/>
          <p14:tracePt t="4432" x="3867150" y="3598863"/>
          <p14:tracePt t="4449" x="3867150" y="3608388"/>
          <p14:tracePt t="4480" x="3867150" y="3625850"/>
          <p14:tracePt t="4494" x="3867150" y="3633788"/>
          <p14:tracePt t="4537" x="3867150" y="3643313"/>
          <p14:tracePt t="4556" x="3867150" y="3670300"/>
          <p14:tracePt t="4583" x="3867150" y="3687763"/>
          <p14:tracePt t="4614" x="3894138" y="3786188"/>
          <p14:tracePt t="4619" x="3929063" y="3848100"/>
          <p14:tracePt t="4650" x="3965575" y="3919538"/>
          <p14:tracePt t="4682" x="4017963" y="4000500"/>
          <p14:tracePt t="4693" x="4027488" y="4027488"/>
          <p14:tracePt t="4716" x="4062413" y="4081463"/>
          <p14:tracePt t="4748" x="4116388" y="4160838"/>
          <p14:tracePt t="4763" x="4152900" y="4214813"/>
          <p14:tracePt t="4783" x="4179888" y="4251325"/>
          <p14:tracePt t="4814" x="4241800" y="4340225"/>
          <p14:tracePt t="4826" x="4286250" y="4402138"/>
          <p14:tracePt t="4850" x="4303713" y="4429125"/>
          <p14:tracePt t="4882" x="4348163" y="4491038"/>
          <p14:tracePt t="4893" x="4375150" y="4527550"/>
          <p14:tracePt t="4919" x="4419600" y="4589463"/>
          <p14:tracePt t="4949" x="4483100" y="4670425"/>
          <p14:tracePt t="4967" x="4518025" y="4741863"/>
          <p14:tracePt t="4984" x="4527550" y="4759325"/>
          <p14:tracePt t="5015" x="4581525" y="4830763"/>
          <p14:tracePt t="5030" x="4598988" y="4857750"/>
          <p14:tracePt t="5052" x="4608513" y="4875213"/>
          <p14:tracePt t="5083" x="4660900" y="4946650"/>
          <p14:tracePt t="5093" x="4687888" y="4983163"/>
          <p14:tracePt t="5118" x="4697413" y="5000625"/>
          <p14:tracePt t="5148" x="4741863" y="5072063"/>
          <p14:tracePt t="5155" x="4776788" y="5108575"/>
          <p14:tracePt t="5185" x="4786313" y="5126038"/>
          <p14:tracePt t="5217" x="4840288" y="5197475"/>
          <p14:tracePt t="5230" x="4848225" y="5197475"/>
          <p14:tracePt t="5252" x="4857750" y="5205413"/>
          <p14:tracePt t="5283" x="4867275" y="5214938"/>
          <p14:tracePt t="5315" x="4875213" y="5224463"/>
          <p14:tracePt t="5342" x="4884738" y="5232400"/>
          <p14:tracePt t="5360" x="4894263" y="5232400"/>
          <p14:tracePt t="5437" x="4894263" y="5224463"/>
          <p14:tracePt t="5469" x="4875213" y="5187950"/>
          <p14:tracePt t="5481" x="4875213" y="5170488"/>
          <p14:tracePt t="5505" x="4857750" y="5133975"/>
          <p14:tracePt t="5519" x="4857750" y="5116513"/>
          <p14:tracePt t="5551" x="4813300" y="4991100"/>
          <p14:tracePt t="5562" x="4803775" y="4929188"/>
          <p14:tracePt t="5586" x="4795838" y="4867275"/>
          <p14:tracePt t="5640" x="4795838" y="4857750"/>
          <p14:tracePt t="5706" x="4786313" y="4857750"/>
          <p14:tracePt t="5717" x="4786313" y="4867275"/>
          <p14:tracePt t="5736" x="4786313" y="4875213"/>
          <p14:tracePt t="5753" x="4786313" y="4884738"/>
          <p14:tracePt t="5797" x="4776788" y="4884738"/>
          <p14:tracePt t="5843" x="4786313" y="4884738"/>
          <p14:tracePt t="5862" x="4803775" y="4875213"/>
          <p14:tracePt t="5879" x="4813300" y="4875213"/>
          <p14:tracePt t="5894" x="4830763" y="4867275"/>
          <p14:tracePt t="5923" x="4840288" y="4867275"/>
          <p14:tracePt t="5954" x="4884738" y="4840288"/>
          <p14:tracePt t="5956" x="4911725" y="4830763"/>
          <p14:tracePt t="5987" x="4938713" y="4813300"/>
          <p14:tracePt t="6006" x="4946650" y="4795838"/>
          <p14:tracePt t="6022" x="4956175" y="4786313"/>
          <p14:tracePt t="6053" x="4991100" y="4741863"/>
          <p14:tracePt t="6061" x="5000625" y="4724400"/>
          <p14:tracePt t="6088" x="5010150" y="4705350"/>
          <p14:tracePt t="6125" x="5010150" y="4679950"/>
          <p14:tracePt t="6143" x="5010150" y="4660900"/>
          <p14:tracePt t="6157" x="5010150" y="4652963"/>
          <p14:tracePt t="6188" x="5010150" y="4633913"/>
          <p14:tracePt t="6209" x="5010150" y="4625975"/>
          <p14:tracePt t="6236" x="5010150" y="4616450"/>
          <p14:tracePt t="6255" x="5000625" y="4616450"/>
          <p14:tracePt t="6286" x="4991100" y="4598988"/>
          <p14:tracePt t="6288" x="4956175" y="4581525"/>
          <p14:tracePt t="6319" x="4938713" y="4554538"/>
          <p14:tracePt t="6333" x="4902200" y="4527550"/>
          <p14:tracePt t="6355" x="4867275" y="4483100"/>
          <p14:tracePt t="6386" x="4830763" y="4419600"/>
          <p14:tracePt t="6393" x="4813300" y="4402138"/>
          <p14:tracePt t="6423" x="4786313" y="4340225"/>
          <p14:tracePt t="6454" x="4741863" y="4251325"/>
          <p14:tracePt t="6474" x="4705350" y="4197350"/>
          <p14:tracePt t="6489" x="4697413" y="4170363"/>
          <p14:tracePt t="6520" x="4670425" y="4116388"/>
          <p14:tracePt t="6537" x="4660900" y="4089400"/>
          <p14:tracePt t="6571" x="4643438" y="4027488"/>
          <p14:tracePt t="6590" x="4643438" y="4000500"/>
          <p14:tracePt t="6620" x="4625975" y="3938588"/>
          <p14:tracePt t="6633" x="4616450" y="3911600"/>
          <p14:tracePt t="6656" x="4616450" y="3902075"/>
          <p14:tracePt t="6687" x="4616450" y="3875088"/>
          <p14:tracePt t="6696" x="4608513" y="3848100"/>
          <p14:tracePt t="6723" x="4608513" y="3830638"/>
          <p14:tracePt t="6754" x="4608513" y="3795713"/>
          <p14:tracePt t="6759" x="4598988" y="3768725"/>
          <p14:tracePt t="6790" x="4598988" y="3741738"/>
          <p14:tracePt t="6819" x="4598988" y="3732213"/>
          <p14:tracePt t="6837" x="4589463" y="3724275"/>
          <p14:tracePt t="6850" x="4589463" y="3714750"/>
          <p14:tracePt t="6870" x="4589463" y="3687763"/>
          <p14:tracePt t="6891" x="4589463" y="3679825"/>
          <p14:tracePt t="6945" x="4589463" y="3670300"/>
          <p14:tracePt t="6963" x="4589463" y="3660775"/>
          <p14:tracePt t="6989" x="4581525" y="3652838"/>
          <p14:tracePt t="7009" x="4581525" y="3643313"/>
          <p14:tracePt t="7075" x="4581525" y="3633788"/>
          <p14:tracePt t="7181" x="4581525" y="3625850"/>
          <p14:tracePt t="7257" x="4581525" y="3616325"/>
          <p14:tracePt t="7305" x="4581525" y="3608388"/>
          <p14:tracePt t="7336" x="4581525" y="3598863"/>
          <p14:tracePt t="7390" x="4581525" y="3581400"/>
          <p14:tracePt t="7416" x="4581525" y="3554413"/>
          <p14:tracePt t="7449" x="4581525" y="3536950"/>
          <p14:tracePt t="7479" x="4581525" y="3517900"/>
          <p14:tracePt t="7498" x="4581525" y="3500438"/>
          <p14:tracePt t="7530" x="4581525" y="3482975"/>
          <p14:tracePt t="7561" x="4581525" y="3473450"/>
          <p14:tracePt t="8047" x="4581525" y="3465513"/>
          <p14:tracePt t="8329" x="4572000" y="3465513"/>
          <p14:tracePt t="8341" x="4562475" y="3465513"/>
          <p14:tracePt t="8359" x="4510088" y="3517900"/>
          <p14:tracePt t="8380" x="4402138" y="3625850"/>
          <p14:tracePt t="8391" x="4340225" y="3670300"/>
          <p14:tracePt t="8409" x="4160838" y="3776663"/>
          <p14:tracePt t="8422" x="4098925" y="3803650"/>
          <p14:tracePt t="8440" x="3894138" y="3911600"/>
          <p14:tracePt t="8454" x="3795713" y="3938588"/>
          <p14:tracePt t="8479" x="3660775" y="3983038"/>
          <p14:tracePt t="8493" x="3562350" y="4017963"/>
          <p14:tracePt t="8503" x="3438525" y="4062413"/>
          <p14:tracePt t="8515" x="3322638" y="4098925"/>
          <p14:tracePt t="8534" x="3036888" y="4179888"/>
          <p14:tracePt t="8547" x="2946400" y="4205288"/>
          <p14:tracePt t="8565" x="2786063" y="4241800"/>
          <p14:tracePt t="8584" x="2670175" y="4268788"/>
          <p14:tracePt t="8596" x="2608263" y="4276725"/>
          <p14:tracePt t="8615" x="2527300" y="4276725"/>
          <p14:tracePt t="8630" x="2490788" y="4276725"/>
          <p14:tracePt t="8647" x="2357438" y="4268788"/>
          <p14:tracePt t="8664" x="2330450" y="4259263"/>
          <p14:tracePt t="8680" x="2187575" y="4232275"/>
          <p14:tracePt t="8697" x="2133600" y="4224338"/>
          <p14:tracePt t="8714" x="2036763" y="4197350"/>
          <p14:tracePt t="8730" x="1982788" y="4197350"/>
          <p14:tracePt t="8747" x="1874838" y="4170363"/>
          <p14:tracePt t="8764" x="1785938" y="4160838"/>
          <p14:tracePt t="8780" x="1652588" y="4152900"/>
          <p14:tracePt t="8797" x="1589088" y="4143375"/>
          <p14:tracePt t="8814" x="1465263" y="4143375"/>
          <p14:tracePt t="8834" x="1411288" y="4143375"/>
          <p14:tracePt t="8847" x="1357313" y="4143375"/>
          <p14:tracePt t="8864" x="1285875" y="4143375"/>
          <p14:tracePt t="8881" x="1231900" y="4143375"/>
          <p14:tracePt t="8897" x="1133475" y="4143375"/>
          <p14:tracePt t="8915" x="1054100" y="4143375"/>
          <p14:tracePt t="8948" x="1044575" y="4143375"/>
          <p14:tracePt t="9020" x="1062038" y="4133850"/>
          <p14:tracePt t="9039" x="1081088" y="4125913"/>
          <p14:tracePt t="9052" x="1108075" y="4116388"/>
          <p14:tracePt t="9070" x="1160463" y="4098925"/>
          <p14:tracePt t="9083" x="1179513" y="4089400"/>
          <p14:tracePt t="9101" x="1204913" y="4081463"/>
          <p14:tracePt t="9112" x="1214438" y="4081463"/>
          <p14:tracePt t="9132" x="1223963" y="4071938"/>
          <p14:tracePt t="9178" x="1231900" y="4062413"/>
          <p14:tracePt t="9211" x="1250950" y="4062413"/>
          <p14:tracePt t="9222" x="1258888" y="4062413"/>
          <p14:tracePt t="9242" x="1268413" y="4062413"/>
          <p14:tracePt t="9270" x="1276350" y="4062413"/>
          <p14:tracePt t="9350" x="1276350" y="4054475"/>
          <p14:tracePt t="9384" x="1295400" y="4044950"/>
          <p14:tracePt t="9396" x="1295400" y="4037013"/>
          <p14:tracePt t="9477" x="1295400" y="4017963"/>
          <p14:tracePt t="9571" x="1295400" y="4010025"/>
          <p14:tracePt t="9604" x="1285875" y="4010025"/>
          <p14:tracePt t="9617" x="1285875" y="4000500"/>
          <p14:tracePt t="9635" x="1285875" y="3990975"/>
          <p14:tracePt t="9729" x="1268413" y="3983038"/>
          <p14:tracePt t="9776" x="1258888" y="3983038"/>
          <p14:tracePt t="9787" x="1250950" y="3983038"/>
          <p14:tracePt t="9807" x="1241425" y="3983038"/>
          <p14:tracePt t="9852" x="1223963" y="3983038"/>
          <p14:tracePt t="9870" x="1214438" y="3983038"/>
          <p14:tracePt t="9882" x="1204913" y="3983038"/>
          <p14:tracePt t="9913" x="1196975" y="3990975"/>
          <p14:tracePt t="9966" x="1187450" y="3990975"/>
          <p14:tracePt t="9994" x="1187450" y="4000500"/>
          <p14:tracePt t="10045" x="1187450" y="4017963"/>
          <p14:tracePt t="10071" x="1187450" y="4027488"/>
          <p14:tracePt t="10090" x="1187450" y="4044950"/>
          <p14:tracePt t="10121" x="1187450" y="4054475"/>
          <p14:tracePt t="10141" x="1187450" y="4081463"/>
          <p14:tracePt t="10171" x="1187450" y="4108450"/>
          <p14:tracePt t="10185" x="1196975" y="4116388"/>
          <p14:tracePt t="10202" x="1204913" y="4125913"/>
          <p14:tracePt t="10232" x="1204913" y="4133850"/>
          <p14:tracePt t="10244" x="1214438" y="4143375"/>
          <p14:tracePt t="10265" x="1214438" y="4152900"/>
          <p14:tracePt t="10294" x="1223963" y="4160838"/>
          <p14:tracePt t="10322" x="1231900" y="4170363"/>
          <p14:tracePt t="10341" x="1250950" y="4187825"/>
          <p14:tracePt t="10360" x="1268413" y="4187825"/>
          <p14:tracePt t="10371" x="1268413" y="4197350"/>
          <p14:tracePt t="10392" x="1312863" y="4205288"/>
          <p14:tracePt t="10405" x="1322388" y="4205288"/>
          <p14:tracePt t="10423" x="1374775" y="4205288"/>
          <p14:tracePt t="10435" x="1384300" y="4205288"/>
          <p14:tracePt t="10455" x="1401763" y="4205288"/>
          <p14:tracePt t="10467" x="1411288" y="4205288"/>
          <p14:tracePt t="10487" x="1465263" y="4205288"/>
          <p14:tracePt t="10512" x="1473200" y="4205288"/>
          <p14:tracePt t="10517" x="1509713" y="4205288"/>
          <p14:tracePt t="10529" x="1527175" y="4205288"/>
          <p14:tracePt t="10548" x="1571625" y="4197350"/>
          <p14:tracePt t="10575" x="1608138" y="4179888"/>
          <p14:tracePt t="10595" x="1625600" y="4179888"/>
          <p14:tracePt t="10621" x="1625600" y="4170363"/>
          <p14:tracePt t="10671" x="1633538" y="4160838"/>
          <p14:tracePt t="10690" x="1633538" y="4143375"/>
          <p14:tracePt t="10722" x="1633538" y="4125913"/>
          <p14:tracePt t="10735" x="1633538" y="4116388"/>
          <p14:tracePt t="10755" x="1625600" y="4089400"/>
          <p14:tracePt t="10785" x="1625600" y="4081463"/>
          <p14:tracePt t="10797" x="1616075" y="4081463"/>
          <p14:tracePt t="10816" x="1616075" y="4071938"/>
          <p14:tracePt t="10829" x="1598613" y="4062413"/>
          <p14:tracePt t="10847" x="1571625" y="4037013"/>
          <p14:tracePt t="10890" x="1571625" y="4027488"/>
          <p14:tracePt t="10910" x="1554163" y="4017963"/>
          <p14:tracePt t="10937" x="1509713" y="4000500"/>
          <p14:tracePt t="10956" x="1500188" y="4000500"/>
          <p14:tracePt t="10969" x="1482725" y="3990975"/>
          <p14:tracePt t="10988" x="1446213" y="3983038"/>
          <p14:tracePt t="10999" x="1419225" y="3983038"/>
          <p14:tracePt t="11019" x="1374775" y="3983038"/>
          <p14:tracePt t="11031" x="1357313" y="3973513"/>
          <p14:tracePt t="11052" x="1312863" y="3973513"/>
          <p14:tracePt t="11065" x="1285875" y="3973513"/>
          <p14:tracePt t="11085" x="1241425" y="3973513"/>
          <p14:tracePt t="11096" x="1231900" y="3973513"/>
          <p14:tracePt t="11115" x="1196975" y="3973513"/>
          <p14:tracePt t="11126" x="1179513" y="3973513"/>
          <p14:tracePt t="11146" x="1160463" y="3973513"/>
          <p14:tracePt t="11156" x="1152525" y="3973513"/>
          <p14:tracePt t="11176" x="1143000" y="3973513"/>
          <p14:tracePt t="11238" x="1125538" y="3983038"/>
          <p14:tracePt t="11273" x="1116013" y="4000500"/>
          <p14:tracePt t="11285" x="1116013" y="4010025"/>
          <p14:tracePt t="11303" x="1108075" y="4027488"/>
          <p14:tracePt t="11329" x="1108075" y="4037013"/>
          <p14:tracePt t="11348" x="1116013" y="4071938"/>
          <p14:tracePt t="11360" x="1116013" y="4089400"/>
          <p14:tracePt t="11379" x="1133475" y="4116388"/>
          <p14:tracePt t="11392" x="1143000" y="4125913"/>
          <p14:tracePt t="11411" x="1169988" y="4160838"/>
          <p14:tracePt t="11423" x="1179513" y="4170363"/>
          <p14:tracePt t="11442" x="1214438" y="4205288"/>
          <p14:tracePt t="11475" x="1268413" y="4259263"/>
          <p14:tracePt t="11487" x="1285875" y="4268788"/>
          <p14:tracePt t="11519" x="1330325" y="4313238"/>
          <p14:tracePt t="11538" x="1339850" y="4313238"/>
          <p14:tracePt t="11548" x="1347788" y="4322763"/>
          <p14:tracePt t="11570" x="1374775" y="4330700"/>
          <p14:tracePt t="11581" x="1384300" y="4330700"/>
          <p14:tracePt t="11615" x="1411288" y="4330700"/>
          <p14:tracePt t="11633" x="1438275" y="4330700"/>
          <p14:tracePt t="11645" x="1455738" y="4330700"/>
          <p14:tracePt t="11672" x="1482725" y="4330700"/>
          <p14:tracePt t="11683" x="1490663" y="4322763"/>
          <p14:tracePt t="11696" x="1500188" y="4313238"/>
          <p14:tracePt t="11722" x="1517650" y="4303713"/>
          <p14:tracePt t="11741" x="1536700" y="4286250"/>
          <p14:tracePt t="11753" x="1554163" y="4268788"/>
          <p14:tracePt t="11773" x="1571625" y="4232275"/>
          <p14:tracePt t="11785" x="1581150" y="4214813"/>
          <p14:tracePt t="11803" x="1589088" y="4205288"/>
          <p14:tracePt t="11823" x="1589088" y="4197350"/>
          <p14:tracePt t="11887" x="1589088" y="4187825"/>
          <p14:tracePt t="11899" x="1589088" y="4179888"/>
          <p14:tracePt t="11932" x="1589088" y="4160838"/>
          <p14:tracePt t="12007" x="1581150" y="4160838"/>
          <p14:tracePt t="12036" x="1581150" y="4143375"/>
          <p14:tracePt t="12056" x="1571625" y="4143375"/>
          <p14:tracePt t="12102" x="1562100" y="4143375"/>
          <p14:tracePt t="12149" x="1562100" y="4133850"/>
          <p14:tracePt t="12196" x="1554163" y="4133850"/>
          <p14:tracePt t="12215" x="1544638" y="4125913"/>
          <p14:tracePt t="12341" x="1536700" y="4125913"/>
          <p14:tracePt t="12401" x="1527175" y="4116388"/>
          <p14:tracePt t="12435" x="1517650" y="4108450"/>
          <p14:tracePt t="12477" x="1509713" y="4098925"/>
          <p14:tracePt t="12545" x="1500188" y="4098925"/>
          <p14:tracePt t="12571" x="1490663" y="4089400"/>
          <p14:tracePt t="12604" x="1473200" y="4081463"/>
          <p14:tracePt t="12622" x="1465263" y="4081463"/>
          <p14:tracePt t="12635" x="1455738" y="4071938"/>
          <p14:tracePt t="12750" x="1438275" y="4071938"/>
          <p14:tracePt t="12763" x="1428750" y="4071938"/>
          <p14:tracePt t="12781" x="1419225" y="4062413"/>
          <p14:tracePt t="12809" x="1401763" y="4062413"/>
          <p14:tracePt t="12828" x="1401763" y="4054475"/>
          <p14:tracePt t="12916" x="1393825" y="4054475"/>
          <p14:tracePt t="13107" x="1384300" y="4054475"/>
          <p14:tracePt t="13483" x="1374775" y="4054475"/>
          <p14:tracePt t="16992" x="1384300" y="4062413"/>
          <p14:tracePt t="17010" x="1393825" y="4062413"/>
          <p14:tracePt t="17074" x="1401763" y="4062413"/>
          <p14:tracePt t="17151" x="1401763" y="4071938"/>
          <p14:tracePt t="17184" x="1411288" y="4071938"/>
          <p14:tracePt t="17368" x="1419225" y="4071938"/>
          <p14:tracePt t="18253" x="1419225" y="4081463"/>
        </p14:tracePtLst>
      </p14:laserTraceLst>
    </p:ext>
  </p:extLs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Bob UI After Bob’s Lookup</a:t>
            </a:r>
            <a:endParaRPr lang="en-US" dirty="0"/>
          </a:p>
        </p:txBody>
      </p:sp>
      <p:pic>
        <p:nvPicPr>
          <p:cNvPr id="8663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1371600"/>
            <a:ext cx="7086600" cy="293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81400" y="4876800"/>
            <a:ext cx="3095625" cy="154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67526"/>
      </p:ext>
    </p:extLst>
  </p:cSld>
  <p:clrMapOvr>
    <a:masterClrMapping/>
  </p:clrMapOvr>
  <p:transition advTm="860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85" x="1419225" y="4089400"/>
          <p14:tracePt t="1997" x="1428750" y="4089400"/>
          <p14:tracePt t="2043" x="1428750" y="4098925"/>
          <p14:tracePt t="2077" x="1446213" y="4108450"/>
          <p14:tracePt t="2151" x="1455738" y="4108450"/>
          <p14:tracePt t="2170" x="1482725" y="4133850"/>
          <p14:tracePt t="2182" x="1500188" y="4160838"/>
          <p14:tracePt t="2201" x="1527175" y="4197350"/>
          <p14:tracePt t="2228" x="1536700" y="4197350"/>
          <p14:tracePt t="2248" x="1562100" y="4224338"/>
          <p14:tracePt t="2266" x="1687513" y="4340225"/>
          <p14:tracePt t="2278" x="1768475" y="4394200"/>
          <p14:tracePt t="2298" x="1973263" y="4518025"/>
          <p14:tracePt t="2309" x="2062163" y="4572000"/>
          <p14:tracePt t="2329" x="2322513" y="4679950"/>
          <p14:tracePt t="2340" x="2411413" y="4724400"/>
          <p14:tracePt t="2359" x="2687638" y="4813300"/>
          <p14:tracePt t="2371" x="2776538" y="4857750"/>
          <p14:tracePt t="2390" x="3027363" y="4938713"/>
          <p14:tracePt t="2402" x="3143250" y="4973638"/>
          <p14:tracePt t="2421" x="3375025" y="5054600"/>
          <p14:tracePt t="2434" x="3473450" y="5081588"/>
          <p14:tracePt t="2454" x="3660775" y="5143500"/>
          <p14:tracePt t="2465" x="3732213" y="5160963"/>
          <p14:tracePt t="2486" x="3929063" y="5214938"/>
          <p14:tracePt t="2498" x="3946525" y="5224463"/>
          <p14:tracePt t="2516" x="4089400" y="5251450"/>
          <p14:tracePt t="2532" x="4152900" y="5268913"/>
          <p14:tracePt t="2548" x="4259263" y="5276850"/>
          <p14:tracePt t="2576" x="4322763" y="5286375"/>
          <p14:tracePt t="2594" x="4384675" y="5286375"/>
          <p14:tracePt t="2606" x="4411663" y="5286375"/>
          <p14:tracePt t="2625" x="4473575" y="5286375"/>
          <p14:tracePt t="2638" x="4491038" y="5286375"/>
          <p14:tracePt t="2657" x="4554538" y="5276850"/>
          <p14:tracePt t="2668" x="4572000" y="5276850"/>
          <p14:tracePt t="2688" x="4643438" y="5268913"/>
          <p14:tracePt t="2707" x="4670425" y="5259388"/>
          <p14:tracePt t="2719" x="4679950" y="5259388"/>
          <p14:tracePt t="2738" x="4697413" y="5241925"/>
          <p14:tracePt t="2769" x="4714875" y="5232400"/>
          <p14:tracePt t="2780" x="4714875" y="5224463"/>
          <p14:tracePt t="2800" x="4724400" y="5214938"/>
          <p14:tracePt t="2827" x="4732338" y="5205413"/>
          <p14:tracePt t="2846" x="4751388" y="5187950"/>
          <p14:tracePt t="2879" x="4759325" y="5160963"/>
          <p14:tracePt t="2911" x="4759325" y="5143500"/>
          <p14:tracePt t="2942" x="4759325" y="5116513"/>
          <p14:tracePt t="2976" x="4759325" y="5089525"/>
          <p14:tracePt t="2985" x="4759325" y="5081588"/>
          <p14:tracePt t="3006" x="4751388" y="5054600"/>
          <p14:tracePt t="3053" x="4741863" y="5037138"/>
          <p14:tracePt t="3066" x="4732338" y="5037138"/>
          <p14:tracePt t="3086" x="4714875" y="5018088"/>
          <p14:tracePt t="3096" x="4697413" y="5010150"/>
          <p14:tracePt t="3117" x="4660900" y="5000625"/>
          <p14:tracePt t="3135" x="4652963" y="5000625"/>
          <p14:tracePt t="3150" x="4633913" y="5000625"/>
          <p14:tracePt t="3167" x="4625975" y="5000625"/>
          <p14:tracePt t="3184" x="4589463" y="5000625"/>
          <p14:tracePt t="3201" x="4572000" y="5000625"/>
          <p14:tracePt t="3217" x="4510088" y="5010150"/>
          <p14:tracePt t="3234" x="4491038" y="5010150"/>
          <p14:tracePt t="3251" x="4438650" y="5018088"/>
          <p14:tracePt t="3268" x="4411663" y="5018088"/>
          <p14:tracePt t="3287" x="4330700" y="5027613"/>
          <p14:tracePt t="3303" x="4286250" y="5045075"/>
          <p14:tracePt t="3318" x="4268788" y="5054600"/>
          <p14:tracePt t="3335" x="4232275" y="5072063"/>
          <p14:tracePt t="3351" x="4214813" y="5072063"/>
          <p14:tracePt t="3368" x="4205288" y="5089525"/>
          <p14:tracePt t="3399" x="4187825" y="5099050"/>
          <p14:tracePt t="3411" x="4179888" y="5108575"/>
          <p14:tracePt t="3423" x="4179888" y="5116513"/>
          <p14:tracePt t="3443" x="4160838" y="5133975"/>
          <p14:tracePt t="3456" x="4160838" y="5160963"/>
          <p14:tracePt t="3475" x="4152900" y="5187950"/>
          <p14:tracePt t="3486" x="4152900" y="5205413"/>
          <p14:tracePt t="3506" x="4152900" y="5251450"/>
          <p14:tracePt t="3524" x="4152900" y="5303838"/>
          <p14:tracePt t="3536" x="4160838" y="5330825"/>
          <p14:tracePt t="3555" x="4160838" y="5348288"/>
          <p14:tracePt t="3617" x="4160838" y="5357813"/>
          <p14:tracePt t="3629" x="4170363" y="5357813"/>
          <p14:tracePt t="3647" x="4197350" y="5357813"/>
          <p14:tracePt t="3666" x="4232275" y="5340350"/>
          <p14:tracePt t="3678" x="4241800" y="5330825"/>
          <p14:tracePt t="3697" x="4286250" y="5276850"/>
          <p14:tracePt t="3708" x="4303713" y="5259388"/>
          <p14:tracePt t="3727" x="4357688" y="5180013"/>
          <p14:tracePt t="3740" x="4394200" y="5126038"/>
          <p14:tracePt t="3760" x="4473575" y="4938713"/>
          <p14:tracePt t="3772" x="4510088" y="4840288"/>
          <p14:tracePt t="3791" x="4589463" y="4562475"/>
          <p14:tracePt t="3803" x="4608513" y="4473575"/>
          <p14:tracePt t="3830" x="4633913" y="4394200"/>
          <p14:tracePt t="3842" x="4652963" y="4322763"/>
          <p14:tracePt t="3854" x="4660900" y="4286250"/>
          <p14:tracePt t="3869" x="4679950" y="4224338"/>
          <p14:tracePt t="3887" x="4741863" y="4037013"/>
          <p14:tracePt t="3903" x="4751388" y="3973513"/>
          <p14:tracePt t="3920" x="4768850" y="3911600"/>
          <p14:tracePt t="3936" x="4813300" y="3768725"/>
          <p14:tracePt t="3953" x="4822825" y="3714750"/>
          <p14:tracePt t="3970" x="4840288" y="3643313"/>
          <p14:tracePt t="3987" x="4848225" y="3616325"/>
          <p14:tracePt t="4003" x="4867275" y="3554413"/>
          <p14:tracePt t="4028" x="4884738" y="3473450"/>
          <p14:tracePt t="4057" x="4894263" y="3411538"/>
          <p14:tracePt t="4076" x="4902200" y="3348038"/>
          <p14:tracePt t="4093" x="4911725" y="3330575"/>
          <p14:tracePt t="4107" x="4919663" y="3251200"/>
          <p14:tracePt t="4119" x="4929188" y="3214688"/>
          <p14:tracePt t="4138" x="4938713" y="3160713"/>
          <p14:tracePt t="4150" x="4946650" y="3133725"/>
          <p14:tracePt t="4171" x="4946650" y="3116263"/>
          <p14:tracePt t="4181" x="4946650" y="3098800"/>
          <p14:tracePt t="4260" x="4919663" y="3089275"/>
          <p14:tracePt t="4279" x="4813300" y="3108325"/>
          <p14:tracePt t="4290" x="4759325" y="3116263"/>
          <p14:tracePt t="4311" x="4660900" y="3143250"/>
          <p14:tracePt t="4322" x="4608513" y="3152775"/>
          <p14:tracePt t="4341" x="4446588" y="3205163"/>
          <p14:tracePt t="4354" x="4375150" y="3232150"/>
          <p14:tracePt t="4373" x="4197350" y="3276600"/>
          <p14:tracePt t="4387" x="4098925" y="3303588"/>
          <p14:tracePt t="4407" x="3902075" y="3367088"/>
          <p14:tracePt t="4417" x="3803650" y="3402013"/>
          <p14:tracePt t="4438" x="3660775" y="3438525"/>
          <p14:tracePt t="4449" x="3581400" y="3465513"/>
          <p14:tracePt t="4462" x="3517900" y="3482975"/>
          <p14:tracePt t="4481" x="3411538" y="3509963"/>
          <p14:tracePt t="4499" x="3330575" y="3536950"/>
          <p14:tracePt t="4512" x="3303588" y="3544888"/>
          <p14:tracePt t="4530" x="3179763" y="3562350"/>
          <p14:tracePt t="4542" x="3125788" y="3581400"/>
          <p14:tracePt t="4562" x="3017838" y="3616325"/>
          <p14:tracePt t="4573" x="2965450" y="3625850"/>
          <p14:tracePt t="4592" x="2901950" y="3643313"/>
          <p14:tracePt t="4634" x="2874963" y="3643313"/>
          <p14:tracePt t="4653" x="2822575" y="3652838"/>
          <p14:tracePt t="4673" x="2732088" y="3687763"/>
          <p14:tracePt t="4685" x="2705100" y="3687763"/>
          <p14:tracePt t="4697" x="2679700" y="3697288"/>
          <p14:tracePt t="4716" x="2625725" y="3705225"/>
          <p14:tracePt t="4731" x="2616200" y="3714750"/>
          <p14:tracePt t="4749" x="2562225" y="3732213"/>
          <p14:tracePt t="4761" x="2544763" y="3732213"/>
          <p14:tracePt t="4781" x="2500313" y="3759200"/>
          <p14:tracePt t="4792" x="2473325" y="3768725"/>
          <p14:tracePt t="4811" x="2446338" y="3786188"/>
          <p14:tracePt t="4823" x="2438400" y="3786188"/>
          <p14:tracePt t="4841" x="2411413" y="3803650"/>
          <p14:tracePt t="4860" x="2393950" y="3803650"/>
          <p14:tracePt t="4873" x="2374900" y="3803650"/>
          <p14:tracePt t="4893" x="2312988" y="3822700"/>
          <p14:tracePt t="4906" x="2286000" y="3822700"/>
          <p14:tracePt t="4923" x="2241550" y="3822700"/>
          <p14:tracePt t="4940" x="2232025" y="3830638"/>
          <p14:tracePt t="4957" x="2214563" y="3830638"/>
          <p14:tracePt t="4980" x="2205038" y="3830638"/>
          <p14:tracePt t="5174" x="2205038" y="3840163"/>
          <p14:tracePt t="5233" x="2205038" y="3848100"/>
          <p14:tracePt t="5287" x="2205038" y="3875088"/>
          <p14:tracePt t="5298" x="2224088" y="3884613"/>
          <p14:tracePt t="5317" x="2251075" y="3902075"/>
          <p14:tracePt t="5329" x="2286000" y="3919538"/>
          <p14:tracePt t="5348" x="2322513" y="3946525"/>
          <p14:tracePt t="5361" x="2347913" y="3956050"/>
          <p14:tracePt t="5379" x="2401888" y="3973513"/>
          <p14:tracePt t="5391" x="2419350" y="3983038"/>
          <p14:tracePt t="5418" x="2482850" y="4000500"/>
          <p14:tracePt t="5430" x="2517775" y="4010025"/>
          <p14:tracePt t="5442" x="2544763" y="4017963"/>
          <p14:tracePt t="5455" x="2581275" y="4017963"/>
          <p14:tracePt t="5473" x="2652713" y="4044950"/>
          <p14:tracePt t="5487" x="2679700" y="4044950"/>
          <p14:tracePt t="5507" x="2741613" y="4062413"/>
          <p14:tracePt t="5517" x="2776538" y="4071938"/>
          <p14:tracePt t="5537" x="2840038" y="4089400"/>
          <p14:tracePt t="5549" x="2867025" y="4098925"/>
          <p14:tracePt t="5567" x="2894013" y="4116388"/>
          <p14:tracePt t="5847" x="2884488" y="4116388"/>
          <p14:tracePt t="5995" x="2874963" y="4116388"/>
          <p14:tracePt t="6498" x="2867025" y="4116388"/>
          <p14:tracePt t="6605" x="2867025" y="4125913"/>
        </p14:tracePtLst>
      </p14:laserTraceLst>
    </p:ext>
  </p:extLs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Alice UI After  Bob’s Lookup</a:t>
            </a:r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4622379"/>
            <a:ext cx="36671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0600" y="1476375"/>
            <a:ext cx="72390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711748"/>
      </p:ext>
    </p:extLst>
  </p:cSld>
  <p:clrMapOvr>
    <a:masterClrMapping/>
  </p:clrMapOvr>
  <p:transition advTm="211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647" x="2867025" y="4133850"/>
          <p14:tracePt t="1680" x="2867025" y="4143375"/>
          <p14:tracePt t="1788" x="2867025" y="4152900"/>
          <p14:tracePt t="1807" x="2874963" y="4152900"/>
          <p14:tracePt t="1818" x="2884488" y="4160838"/>
          <p14:tracePt t="1838" x="2894013" y="4170363"/>
          <p14:tracePt t="1849" x="2901950" y="4179888"/>
          <p14:tracePt t="1869" x="2919413" y="4179888"/>
          <p14:tracePt t="1947" x="2946400" y="4160838"/>
          <p14:tracePt t="1960" x="2965450" y="4108450"/>
          <p14:tracePt t="1979" x="3000375" y="3965575"/>
          <p14:tracePt t="1991" x="3027363" y="3894138"/>
          <p14:tracePt t="2010" x="3071813" y="3732213"/>
          <p14:tracePt t="2022" x="3098800" y="3625850"/>
          <p14:tracePt t="2041" x="3152775" y="3357563"/>
          <p14:tracePt t="2060" x="3197225" y="3054350"/>
          <p14:tracePt t="2072" x="3214688" y="2982913"/>
          <p14:tracePt t="2092" x="3259138" y="2741613"/>
          <p14:tracePt t="2103" x="3259138" y="2714625"/>
          <p14:tracePt t="2123" x="3276600" y="2562225"/>
          <p14:tracePt t="2135" x="3286125" y="2473325"/>
          <p14:tracePt t="2155" x="3295650" y="2366963"/>
          <p14:tracePt t="2167" x="3295650" y="2347913"/>
          <p14:tracePt t="2186" x="3295650" y="2232025"/>
          <p14:tracePt t="2198" x="3295650" y="2205038"/>
          <p14:tracePt t="2218" x="3276600" y="2054225"/>
          <p14:tracePt t="2229" x="3276600" y="2027238"/>
          <p14:tracePt t="2248" x="3268663" y="1946275"/>
          <p14:tracePt t="2260" x="3259138" y="1893888"/>
          <p14:tracePt t="2279" x="3251200" y="1795463"/>
          <p14:tracePt t="2292" x="3251200" y="1776413"/>
          <p14:tracePt t="2311" x="3232150" y="1724025"/>
          <p14:tracePt t="2325" x="3232150" y="1697038"/>
          <p14:tracePt t="2343" x="3214688" y="1598613"/>
          <p14:tracePt t="2371" x="3205163" y="1554163"/>
          <p14:tracePt t="2390" x="3197225" y="1455738"/>
          <p14:tracePt t="2402" x="3197225" y="1446213"/>
          <p14:tracePt t="2421" x="3179763" y="1374775"/>
          <p14:tracePt t="2435" x="3179763" y="1357313"/>
          <p14:tracePt t="2453" x="3170238" y="1295400"/>
          <p14:tracePt t="2465" x="3170238" y="1268413"/>
          <p14:tracePt t="2484" x="3152775" y="1179513"/>
          <p14:tracePt t="2495" x="3152775" y="1152525"/>
          <p14:tracePt t="2515" x="3143250" y="1071563"/>
          <p14:tracePt t="2527" x="3133725" y="1071563"/>
          <p14:tracePt t="2546" x="3133725" y="1044575"/>
          <p14:tracePt t="2574" x="3125788" y="990600"/>
          <p14:tracePt t="2617" x="3116263" y="946150"/>
          <p14:tracePt t="2812" x="3116263" y="955675"/>
          <p14:tracePt t="2831" x="3108325" y="973138"/>
          <p14:tracePt t="2842" x="3108325" y="982663"/>
          <p14:tracePt t="2860" x="3108325" y="1009650"/>
          <p14:tracePt t="2873" x="3108325" y="1036638"/>
          <p14:tracePt t="2893" x="3108325" y="1081088"/>
          <p14:tracePt t="2905" x="3108325" y="1116013"/>
          <p14:tracePt t="2926" x="3108325" y="1160463"/>
          <p14:tracePt t="2936" x="3108325" y="1187450"/>
          <p14:tracePt t="2955" x="3116263" y="1241425"/>
          <p14:tracePt t="2967" x="3125788" y="1268413"/>
          <p14:tracePt t="2986" x="3133725" y="1339850"/>
          <p14:tracePt t="2999" x="3133725" y="1366838"/>
          <p14:tracePt t="3017" x="3133725" y="1438275"/>
          <p14:tracePt t="3029" x="3133725" y="1473200"/>
          <p14:tracePt t="3049" x="3152775" y="1571625"/>
          <p14:tracePt t="3060" x="3160713" y="1643063"/>
          <p14:tracePt t="3081" x="3179763" y="1768475"/>
          <p14:tracePt t="3093" x="3187700" y="1803400"/>
          <p14:tracePt t="3113" x="3197225" y="1893888"/>
          <p14:tracePt t="3126" x="3197225" y="1919288"/>
          <p14:tracePt t="3145" x="3205163" y="1990725"/>
          <p14:tracePt t="3186" x="3205163" y="2062163"/>
          <p14:tracePt t="3206" x="3205163" y="2133600"/>
          <p14:tracePt t="3219" x="3205163" y="2152650"/>
          <p14:tracePt t="3239" x="3205163" y="2232025"/>
          <p14:tracePt t="3251" x="3205163" y="2295525"/>
          <p14:tracePt t="3271" x="3197225" y="2339975"/>
          <p14:tracePt t="3283" x="3197225" y="2374900"/>
          <p14:tracePt t="3301" x="3187700" y="2438400"/>
          <p14:tracePt t="3313" x="3187700" y="2455863"/>
          <p14:tracePt t="3332" x="3187700" y="2509838"/>
          <p14:tracePt t="3345" x="3187700" y="2544763"/>
          <p14:tracePt t="3363" x="3179763" y="2598738"/>
          <p14:tracePt t="3377" x="3179763" y="2616200"/>
          <p14:tracePt t="3396" x="3179763" y="2687638"/>
          <p14:tracePt t="3410" x="3170238" y="2705100"/>
          <p14:tracePt t="3427" x="3170238" y="2759075"/>
          <p14:tracePt t="3445" x="3170238" y="2795588"/>
          <p14:tracePt t="3460" x="3160713" y="2874963"/>
          <p14:tracePt t="3477" x="3160713" y="2901950"/>
          <p14:tracePt t="3494" x="3152775" y="2955925"/>
          <p14:tracePt t="3510" x="3143250" y="2982913"/>
          <p14:tracePt t="3528" x="3125788" y="3071813"/>
          <p14:tracePt t="3545" x="3116263" y="3098800"/>
          <p14:tracePt t="3561" x="3098800" y="3179763"/>
          <p14:tracePt t="3577" x="3098800" y="3205163"/>
          <p14:tracePt t="3595" x="3071813" y="3276600"/>
          <p14:tracePt t="3622" x="3044825" y="3402013"/>
          <p14:tracePt t="3637" x="3009900" y="3482975"/>
          <p14:tracePt t="3661" x="3009900" y="3509963"/>
          <p14:tracePt t="3692" x="2965450" y="3616325"/>
          <p14:tracePt t="3697" x="2938463" y="3697288"/>
          <p14:tracePt t="3728" x="2894013" y="3751263"/>
          <p14:tracePt t="3738" x="2884488" y="3786188"/>
          <p14:tracePt t="3761" x="2847975" y="3840163"/>
          <p14:tracePt t="3778" x="2840038" y="3840163"/>
          <p14:tracePt t="3796" x="2813050" y="3884613"/>
          <p14:tracePt t="3811" x="2803525" y="3902075"/>
          <p14:tracePt t="3828" x="2768600" y="3946525"/>
          <p14:tracePt t="3845" x="2759075" y="3965575"/>
          <p14:tracePt t="3862" x="2724150" y="4000500"/>
          <p14:tracePt t="3878" x="2724150" y="4027488"/>
          <p14:tracePt t="3896" x="2679700" y="4089400"/>
          <p14:tracePt t="3916" x="2670175" y="4125913"/>
          <p14:tracePt t="3941" x="2660650" y="4133850"/>
          <p14:tracePt t="3979" x="2660650" y="4125913"/>
          <p14:tracePt t="4351" x="2652713" y="4125913"/>
          <p14:tracePt t="4416" x="2643188" y="4125913"/>
          <p14:tracePt t="4476" x="2633663" y="4125913"/>
          <p14:tracePt t="4512" x="2625725" y="4125913"/>
          <p14:tracePt t="4526" x="2608263" y="4125913"/>
          <p14:tracePt t="4591" x="2598738" y="4116388"/>
          <p14:tracePt t="4602" x="2581275" y="4116388"/>
          <p14:tracePt t="4623" x="2562225" y="4116388"/>
          <p14:tracePt t="4636" x="2544763" y="4108450"/>
          <p14:tracePt t="4654" x="2517775" y="4098925"/>
          <p14:tracePt t="4666" x="2517775" y="4089400"/>
          <p14:tracePt t="4685" x="2490788" y="4089400"/>
          <p14:tracePt t="4698" x="2482850" y="4081463"/>
          <p14:tracePt t="4729" x="2419350" y="4071938"/>
          <p14:tracePt t="4756" x="2393950" y="4062413"/>
          <p14:tracePt t="4767" x="2374900" y="4062413"/>
          <p14:tracePt t="4792" x="2330450" y="4044950"/>
          <p14:tracePt t="4806" x="2303463" y="4037013"/>
          <p14:tracePt t="4824" x="2259013" y="4017963"/>
          <p14:tracePt t="4844" x="2197100" y="4000500"/>
          <p14:tracePt t="4856" x="2187575" y="4000500"/>
          <p14:tracePt t="4874" x="2160588" y="3990975"/>
          <p14:tracePt t="4887" x="2143125" y="3983038"/>
          <p14:tracePt t="4906" x="2125663" y="3983038"/>
          <p14:tracePt t="4933" x="2108200" y="3983038"/>
          <p14:tracePt t="4951" x="2089150" y="3973513"/>
          <p14:tracePt t="4963" x="2081213" y="3973513"/>
          <p14:tracePt t="4982" x="2071688" y="3973513"/>
          <p14:tracePt t="4993" x="2062163" y="3973513"/>
          <p14:tracePt t="5012" x="2054225" y="3973513"/>
          <p14:tracePt t="5032" x="2044700" y="3973513"/>
          <p14:tracePt t="5073" x="2036763" y="3973513"/>
          <p14:tracePt t="5092" x="2017713" y="4010025"/>
          <p14:tracePt t="5126" x="2017713" y="4017963"/>
          <p14:tracePt t="5136" x="2017713" y="4044950"/>
          <p14:tracePt t="5156" x="2017713" y="4071938"/>
          <p14:tracePt t="5167" x="2027238" y="4089400"/>
          <p14:tracePt t="5187" x="2027238" y="4098925"/>
          <p14:tracePt t="5198" x="2027238" y="4116388"/>
          <p14:tracePt t="5218" x="2054225" y="4133850"/>
          <p14:tracePt t="5230" x="2054225" y="4143375"/>
          <p14:tracePt t="5248" x="2071688" y="4160838"/>
          <p14:tracePt t="5261" x="2081213" y="4170363"/>
          <p14:tracePt t="5280" x="2125663" y="4205288"/>
          <p14:tracePt t="5298" x="2179638" y="4232275"/>
          <p14:tracePt t="5311" x="2197100" y="4241800"/>
          <p14:tracePt t="5330" x="2259013" y="4268788"/>
          <p14:tracePt t="5342" x="2276475" y="4276725"/>
          <p14:tracePt t="5362" x="2322513" y="4303713"/>
          <p14:tracePt t="5374" x="2347913" y="4303713"/>
          <p14:tracePt t="5393" x="2401888" y="4322763"/>
          <p14:tracePt t="5406" x="2419350" y="4330700"/>
          <p14:tracePt t="5426" x="2482850" y="4340225"/>
          <p14:tracePt t="5437" x="2509838" y="4348163"/>
          <p14:tracePt t="5457" x="2562225" y="4357688"/>
          <p14:tracePt t="5487" x="2571750" y="4357688"/>
          <p14:tracePt t="5518" x="2581275" y="4357688"/>
          <p14:tracePt t="5546" x="2589213" y="4357688"/>
          <p14:tracePt t="5564" x="2589213" y="4348163"/>
          <p14:tracePt t="5591" x="2589213" y="4330700"/>
          <p14:tracePt t="5610" x="2589213" y="4295775"/>
          <p14:tracePt t="5629" x="2571750" y="4268788"/>
          <p14:tracePt t="5641" x="2562225" y="4259263"/>
          <p14:tracePt t="5660" x="2544763" y="4232275"/>
          <p14:tracePt t="5672" x="2536825" y="4224338"/>
          <p14:tracePt t="5690" x="2500313" y="4187825"/>
          <p14:tracePt t="5702" x="2490788" y="4179888"/>
          <p14:tracePt t="5722" x="2455863" y="4143375"/>
          <p14:tracePt t="5752" x="2419350" y="4108450"/>
          <p14:tracePt t="5768" x="2411413" y="4089400"/>
          <p14:tracePt t="5786" x="2393950" y="4071938"/>
          <p14:tracePt t="5816" x="2384425" y="4062413"/>
          <p14:tracePt t="5834" x="2366963" y="4054475"/>
          <p14:tracePt t="5847" x="2357438" y="4044950"/>
          <p14:tracePt t="5869" x="2312988" y="4037013"/>
          <p14:tracePt t="5901" x="2276475" y="4037013"/>
          <p14:tracePt t="5909" x="2259013" y="4037013"/>
          <p14:tracePt t="5928" x="2205038" y="4037013"/>
          <p14:tracePt t="5960" x="2187575" y="4054475"/>
          <p14:tracePt t="5973" x="2179638" y="4054475"/>
          <p14:tracePt t="6067" x="2179638" y="4062413"/>
          <p14:tracePt t="6100" x="2179638" y="4071938"/>
          <p14:tracePt t="6381" x="2179638" y="4081463"/>
          <p14:tracePt t="6568" x="2170113" y="4081463"/>
        </p14:tracePtLst>
      </p14:laserTraceLst>
    </p:ext>
  </p:extLs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447800" y="1447800"/>
            <a:ext cx="54864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How to determine methods to be broadcast?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447800" y="2785260"/>
            <a:ext cx="54864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How to find corresponding replicas?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457739" y="4343400"/>
            <a:ext cx="5486400" cy="92333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When should write methods be called on corresponding replicas?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5951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736"/>
    </mc:Choice>
    <mc:Fallback xmlns="">
      <p:transition spd="slow" advTm="1617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 animBg="1"/>
    </p:bldLst>
  </p:timing>
  <p:extLst>
    <p:ext uri="{3A86A75C-4F4B-4683-9AE1-C65F6400EC91}">
      <p14:laserTraceLst xmlns:p14="http://schemas.microsoft.com/office/powerpoint/2010/main">
        <p14:tracePtLst>
          <p14:tracePt t="5014" x="2224088" y="4062413"/>
          <p14:tracePt t="5034" x="2259013" y="4054475"/>
          <p14:tracePt t="5046" x="2312988" y="4037013"/>
          <p14:tracePt t="5067" x="2411413" y="4010025"/>
          <p14:tracePt t="5077" x="2455863" y="3990975"/>
          <p14:tracePt t="5097" x="2581275" y="3938588"/>
          <p14:tracePt t="5108" x="2660650" y="3894138"/>
          <p14:tracePt t="5127" x="2857500" y="3751263"/>
          <p14:tracePt t="5138" x="2938463" y="3687763"/>
          <p14:tracePt t="5159" x="3152775" y="3500438"/>
          <p14:tracePt t="5170" x="3232150" y="3429000"/>
          <p14:tracePt t="5191" x="3402013" y="3259138"/>
          <p14:tracePt t="5204" x="3455988" y="3214688"/>
          <p14:tracePt t="5226" x="3598863" y="3071813"/>
          <p14:tracePt t="5237" x="3652838" y="3027363"/>
          <p14:tracePt t="5250" x="3714750" y="2965450"/>
          <p14:tracePt t="5269" x="3803650" y="2874963"/>
          <p14:tracePt t="5282" x="3840163" y="2847975"/>
          <p14:tracePt t="5302" x="3929063" y="2768600"/>
          <p14:tracePt t="5313" x="3965575" y="2741613"/>
          <p14:tracePt t="5333" x="4017963" y="2687638"/>
          <p14:tracePt t="5347" x="4044950" y="2660650"/>
          <p14:tracePt t="5363" x="4098925" y="2616200"/>
          <p14:tracePt t="5395" x="4116388" y="2598738"/>
          <p14:tracePt t="5407" x="4133850" y="2581275"/>
          <p14:tracePt t="5427" x="4170363" y="2527300"/>
          <p14:tracePt t="5438" x="4187825" y="2509838"/>
          <p14:tracePt t="5458" x="4224338" y="2455863"/>
          <p14:tracePt t="5469" x="4224338" y="2428875"/>
          <p14:tracePt t="5490" x="4251325" y="2384425"/>
          <p14:tracePt t="5502" x="4259263" y="2366963"/>
          <p14:tracePt t="5521" x="4259263" y="2357438"/>
          <p14:tracePt t="5567" x="4268788" y="2339975"/>
          <p14:tracePt t="5600" x="4268788" y="2330450"/>
          <p14:tracePt t="5648" x="4276725" y="2330450"/>
          <p14:tracePt t="5707" x="4295775" y="2322513"/>
          <p14:tracePt t="5725" x="4322763" y="2322513"/>
          <p14:tracePt t="5738" x="4348163" y="2312988"/>
          <p14:tracePt t="5758" x="4456113" y="2312988"/>
          <p14:tracePt t="5769" x="4491038" y="2312988"/>
          <p14:tracePt t="5788" x="4625975" y="2303463"/>
          <p14:tracePt t="5816" x="4687888" y="2303463"/>
          <p14:tracePt t="5834" x="4813300" y="2295525"/>
          <p14:tracePt t="5854" x="4884738" y="2286000"/>
          <p14:tracePt t="5867" x="5010150" y="2286000"/>
          <p14:tracePt t="5878" x="5062538" y="2286000"/>
          <p14:tracePt t="5898" x="5232400" y="2286000"/>
          <p14:tracePt t="5909" x="5286375" y="2286000"/>
          <p14:tracePt t="5929" x="5456238" y="2268538"/>
          <p14:tracePt t="5941" x="5491163" y="2268538"/>
          <p14:tracePt t="5961" x="5599113" y="2259013"/>
          <p14:tracePt t="5974" x="5653088" y="2259013"/>
          <p14:tracePt t="5992" x="5724525" y="2251075"/>
          <p14:tracePt t="6008" x="5741988" y="2251075"/>
          <p14:tracePt t="6025" x="5768975" y="2241550"/>
          <p14:tracePt t="6042" x="5848350" y="2241550"/>
          <p14:tracePt t="6058" x="5867400" y="2241550"/>
          <p14:tracePt t="6079" x="5919788" y="2241550"/>
          <p14:tracePt t="6091" x="5946775" y="2241550"/>
          <p14:tracePt t="6108" x="6010275" y="2232025"/>
          <p14:tracePt t="6125" x="6027738" y="2232025"/>
          <p14:tracePt t="6145" x="6054725" y="2224088"/>
          <p14:tracePt t="6164" x="6062663" y="2224088"/>
          <p14:tracePt t="6573" x="6054725" y="2224088"/>
          <p14:tracePt t="6592" x="6045200" y="2224088"/>
          <p14:tracePt t="6619" x="6037263" y="2232025"/>
          <p14:tracePt t="6638" x="5991225" y="2251075"/>
          <p14:tracePt t="6650" x="5973763" y="2251075"/>
          <p14:tracePt t="6671" x="5894388" y="2286000"/>
          <p14:tracePt t="6683" x="5857875" y="2303463"/>
          <p14:tracePt t="6702" x="5741988" y="2357438"/>
          <p14:tracePt t="6713" x="5688013" y="2384425"/>
          <p14:tracePt t="6733" x="5518150" y="2455863"/>
          <p14:tracePt t="6745" x="5456238" y="2482850"/>
          <p14:tracePt t="6765" x="5303838" y="2554288"/>
          <p14:tracePt t="6778" x="5251450" y="2581275"/>
          <p14:tracePt t="6796" x="5133975" y="2633663"/>
          <p14:tracePt t="6807" x="5081588" y="2660650"/>
          <p14:tracePt t="6828" x="4956175" y="2714625"/>
          <p14:tracePt t="6839" x="4902200" y="2741613"/>
          <p14:tracePt t="6862" x="4813300" y="2776538"/>
          <p14:tracePt t="6870" x="4768850" y="2803525"/>
          <p14:tracePt t="6890" x="4705350" y="2840038"/>
          <p14:tracePt t="6902" x="4660900" y="2857500"/>
          <p14:tracePt t="6921" x="4598988" y="2894013"/>
          <p14:tracePt t="6933" x="4562475" y="2919413"/>
          <p14:tracePt t="6953" x="4510088" y="2955925"/>
          <p14:tracePt t="6966" x="4491038" y="2973388"/>
          <p14:tracePt t="6985" x="4419600" y="3027363"/>
          <p14:tracePt t="6997" x="4394200" y="3036888"/>
          <p14:tracePt t="7016" x="4348163" y="3081338"/>
          <p14:tracePt t="7029" x="4330700" y="3089275"/>
          <p14:tracePt t="7047" x="4276725" y="3125788"/>
          <p14:tracePt t="7062" x="4259263" y="3143250"/>
          <p14:tracePt t="7080" x="4197350" y="3179763"/>
          <p14:tracePt t="7095" x="4179888" y="3205163"/>
          <p14:tracePt t="7112" x="4125913" y="3241675"/>
          <p14:tracePt t="7128" x="4108450" y="3259138"/>
          <p14:tracePt t="7145" x="4044950" y="3295650"/>
          <p14:tracePt t="7162" x="4027488" y="3313113"/>
          <p14:tracePt t="7179" x="4000500" y="3330575"/>
          <p14:tracePt t="7195" x="3956050" y="3367088"/>
          <p14:tracePt t="7215" x="3946525" y="3375025"/>
          <p14:tracePt t="7235" x="3946525" y="3384550"/>
          <p14:tracePt t="7248" x="3938588" y="3394075"/>
          <p14:tracePt t="7268" x="3929063" y="3394075"/>
          <p14:tracePt t="7280" x="3929063" y="3411538"/>
          <p14:tracePt t="7300" x="3919538" y="3429000"/>
          <p14:tracePt t="7326" x="3919538" y="3438525"/>
          <p14:tracePt t="7345" x="3911600" y="3438525"/>
          <p14:tracePt t="7358" x="3911600" y="3446463"/>
          <p14:tracePt t="7552" x="3911600" y="3455988"/>
          <p14:tracePt t="7879" x="3938588" y="3473450"/>
          <p14:tracePt t="7891" x="3965575" y="3482975"/>
          <p14:tracePt t="7910" x="4037013" y="3490913"/>
          <p14:tracePt t="7922" x="4044950" y="3490913"/>
          <p14:tracePt t="7942" x="4098925" y="3500438"/>
          <p14:tracePt t="7954" x="4125913" y="3509963"/>
          <p14:tracePt t="7972" x="4241800" y="3527425"/>
          <p14:tracePt t="7985" x="4303713" y="3536950"/>
          <p14:tracePt t="8005" x="4429125" y="3562350"/>
          <p14:tracePt t="8017" x="4465638" y="3571875"/>
          <p14:tracePt t="8037" x="4562475" y="3589338"/>
          <p14:tracePt t="8050" x="4608513" y="3598863"/>
          <p14:tracePt t="8068" x="4705350" y="3608388"/>
          <p14:tracePt t="8082" x="4741863" y="3616325"/>
          <p14:tracePt t="8101" x="4813300" y="3625850"/>
          <p14:tracePt t="8115" x="4857750" y="3625850"/>
          <p14:tracePt t="8133" x="4929188" y="3633788"/>
          <p14:tracePt t="8149" x="4956175" y="3633788"/>
          <p14:tracePt t="8165" x="5000625" y="3633788"/>
          <p14:tracePt t="8182" x="5027613" y="3633788"/>
          <p14:tracePt t="8202" x="5054600" y="3633788"/>
          <p14:tracePt t="8215" x="5081588" y="3633788"/>
          <p14:tracePt t="8232" x="5099050" y="3633788"/>
          <p14:tracePt t="8249" x="5126038" y="3633788"/>
          <p14:tracePt t="8266" x="5160963" y="3633788"/>
          <p14:tracePt t="8282" x="5170488" y="3633788"/>
          <p14:tracePt t="8299" x="5224463" y="3633788"/>
          <p14:tracePt t="8316" x="5286375" y="3625850"/>
          <p14:tracePt t="8334" x="5348288" y="3625850"/>
          <p14:tracePt t="8353" x="5375275" y="3625850"/>
          <p14:tracePt t="8366" x="5402263" y="3625850"/>
          <p14:tracePt t="8401" x="5411788" y="3616325"/>
          <p14:tracePt t="8509" x="5419725" y="3616325"/>
          <p14:tracePt t="8809" x="5429250" y="3616325"/>
          <p14:tracePt t="8949" x="5438775" y="3616325"/>
          <p14:tracePt t="11279" x="5446713" y="3625850"/>
          <p14:tracePt t="11556" x="5456238" y="3625850"/>
          <p14:tracePt t="12190" x="5456238" y="3633788"/>
          <p14:tracePt t="13223" x="5456238" y="3643313"/>
          <p14:tracePt t="13734" x="5456238" y="3652838"/>
          <p14:tracePt t="37650" x="5456238" y="3660775"/>
          <p14:tracePt t="37661" x="5456238" y="3670300"/>
          <p14:tracePt t="37681" x="5456238" y="3679825"/>
          <p14:tracePt t="37693" x="5456238" y="3697288"/>
          <p14:tracePt t="37712" x="5429250" y="3732213"/>
          <p14:tracePt t="37725" x="5411788" y="3759200"/>
          <p14:tracePt t="37743" x="5340350" y="3840163"/>
          <p14:tracePt t="37756" x="5295900" y="3884613"/>
          <p14:tracePt t="37774" x="5187950" y="3983038"/>
          <p14:tracePt t="37786" x="5126038" y="4044950"/>
          <p14:tracePt t="37805" x="5000625" y="4143375"/>
          <p14:tracePt t="37817" x="4938713" y="4197350"/>
          <p14:tracePt t="37837" x="4759325" y="4330700"/>
          <p14:tracePt t="37851" x="4697413" y="4367213"/>
          <p14:tracePt t="37869" x="4537075" y="4483100"/>
          <p14:tracePt t="37887" x="4367213" y="4598988"/>
          <p14:tracePt t="37901" x="4322763" y="4633913"/>
          <p14:tracePt t="37921" x="4232275" y="4697413"/>
          <p14:tracePt t="37934" x="4205288" y="4732338"/>
          <p14:tracePt t="37951" x="4160838" y="4759325"/>
          <p14:tracePt t="37967" x="4143375" y="4786313"/>
          <p14:tracePt t="37984" x="4116388" y="4803775"/>
          <p14:tracePt t="38001" x="4098925" y="4830763"/>
          <p14:tracePt t="38018" x="4054475" y="4875213"/>
          <p14:tracePt t="38034" x="4037013" y="4884738"/>
          <p14:tracePt t="38051" x="3990975" y="4929188"/>
          <p14:tracePt t="38068" x="3973513" y="4938713"/>
          <p14:tracePt t="38090" x="3938588" y="4965700"/>
          <p14:tracePt t="38106" x="3902075" y="4991100"/>
          <p14:tracePt t="38118" x="3867150" y="5010150"/>
          <p14:tracePt t="38137" x="3840163" y="5010150"/>
          <p14:tracePt t="38151" x="3830638" y="5018088"/>
          <p14:tracePt t="38181" x="3822700" y="5018088"/>
          <p14:tracePt t="38211" x="3813175" y="5018088"/>
          <p14:tracePt t="38230" x="3803650" y="5018088"/>
          <p14:tracePt t="38250" x="3776663" y="5018088"/>
          <p14:tracePt t="38276" x="3759200" y="5010150"/>
          <p14:tracePt t="38296" x="3741738" y="5010150"/>
          <p14:tracePt t="38308" x="3732213" y="5010150"/>
          <p14:tracePt t="38328" x="3724275" y="5000625"/>
          <p14:tracePt t="38373" x="3714750" y="5000625"/>
          <p14:tracePt t="38406" x="3714750" y="4983163"/>
          <p14:tracePt t="38417" x="3705225" y="4983163"/>
          <p14:tracePt t="38437" x="3705225" y="4973638"/>
          <p14:tracePt t="38448" x="3705225" y="4965700"/>
          <p14:tracePt t="38468" x="3705225" y="4946650"/>
          <p14:tracePt t="38481" x="3705225" y="4938713"/>
          <p14:tracePt t="38499" x="3705225" y="4929188"/>
          <p14:tracePt t="38529" x="3705225" y="4902200"/>
          <p14:tracePt t="38542" x="3705225" y="4894263"/>
          <p14:tracePt t="38561" x="3705225" y="4875213"/>
          <p14:tracePt t="38586" x="3705225" y="4857750"/>
          <p14:tracePt t="38606" x="3714750" y="4830763"/>
          <p14:tracePt t="38651" x="3714750" y="4813300"/>
          <p14:tracePt t="38812" x="3724275" y="4813300"/>
        </p14:tracePtLst>
      </p14:laserTraceLst>
    </p:ext>
  </p:extLs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When to Synchronize</a:t>
            </a:r>
            <a:endParaRPr lang="en-US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67540" y="1404860"/>
            <a:ext cx="36671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6" cstate="print"/>
          <a:srcRect r="32712"/>
          <a:stretch>
            <a:fillRect/>
          </a:stretch>
        </p:blipFill>
        <p:spPr bwMode="auto">
          <a:xfrm>
            <a:off x="1237937" y="1398998"/>
            <a:ext cx="20574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081197" y="2884687"/>
            <a:ext cx="7315201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When both the sending and receiving application say synchronize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81196" y="3904270"/>
            <a:ext cx="7315201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Sending site can say real-time synchronize to execute synchronize operation when a write method is executed at the sending site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081196" y="4881772"/>
            <a:ext cx="7315201" cy="92333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Receiving site can say real-time synchronize to execute synchronize operation when a write method is received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081196" y="5859274"/>
            <a:ext cx="7315201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>
            <a:defPPr>
              <a:defRPr lang="en-US"/>
            </a:defPPr>
            <a:lvl1pPr algn="ctr">
              <a:defRPr>
                <a:solidFill>
                  <a:schemeClr val="dk1"/>
                </a:solidFill>
                <a:latin typeface="Calibri" pitchFamily="34" charset="0"/>
                <a:cs typeface="Calibri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en-US" dirty="0" smtClean="0"/>
              <a:t>Integrates synchronous and asynchronous (Dropbox, </a:t>
            </a:r>
            <a:r>
              <a:rPr lang="en-US" dirty="0" err="1" smtClean="0"/>
              <a:t>GoogleDrive</a:t>
            </a:r>
            <a:r>
              <a:rPr lang="en-US" dirty="0" smtClean="0"/>
              <a:t>, OneDrive) sharing</a:t>
            </a:r>
            <a:endParaRPr lang="en-US" dirty="0"/>
          </a:p>
        </p:txBody>
      </p:sp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1862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62"/>
    </mc:Choice>
    <mc:Fallback xmlns="">
      <p:transition spd="slow" advTm="2955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  <p:extLst>
    <p:ext uri="{3A86A75C-4F4B-4683-9AE1-C65F6400EC91}">
      <p14:laserTraceLst xmlns:p14="http://schemas.microsoft.com/office/powerpoint/2010/main">
        <p14:tracePtLst>
          <p14:tracePt t="11632" x="3714750" y="4803775"/>
          <p14:tracePt t="11651" x="3697288" y="4768850"/>
          <p14:tracePt t="11664" x="3679825" y="4732338"/>
          <p14:tracePt t="11683" x="3633788" y="4660900"/>
          <p14:tracePt t="11713" x="3616325" y="4616450"/>
          <p14:tracePt t="11744" x="3536950" y="4465638"/>
          <p14:tracePt t="11748" x="3490913" y="4357688"/>
          <p14:tracePt t="11778" x="3429000" y="4187825"/>
          <p14:tracePt t="11789" x="3411538" y="4143375"/>
          <p14:tracePt t="11813" x="3357563" y="4010025"/>
          <p14:tracePt t="11844" x="3259138" y="3759200"/>
          <p14:tracePt t="11854" x="3224213" y="3679825"/>
          <p14:tracePt t="11880" x="3125788" y="3455988"/>
          <p14:tracePt t="11911" x="3081338" y="3375025"/>
          <p14:tracePt t="11919" x="2990850" y="3187700"/>
          <p14:tracePt t="11947" x="2955925" y="3133725"/>
          <p14:tracePt t="11978" x="2857500" y="2938463"/>
          <p14:tracePt t="11984" x="2741613" y="2732088"/>
          <p14:tracePt t="12014" x="2625725" y="2536825"/>
          <p14:tracePt t="12045" x="2544763" y="2428875"/>
          <p14:tracePt t="12058" x="2527300" y="2393950"/>
          <p14:tracePt t="12081" x="2455863" y="2295525"/>
          <p14:tracePt t="12112" x="2330450" y="2116138"/>
          <p14:tracePt t="12122" x="2295525" y="2071688"/>
          <p14:tracePt t="12147" x="2214563" y="1955800"/>
          <p14:tracePt t="12179" x="2116138" y="1847850"/>
          <p14:tracePt t="12202" x="2062163" y="1812925"/>
          <p14:tracePt t="12217" x="2044700" y="1795463"/>
          <p14:tracePt t="12248" x="1990725" y="1776413"/>
          <p14:tracePt t="12279" x="1973263" y="1776413"/>
          <p14:tracePt t="12282" x="1946275" y="1776413"/>
          <p14:tracePt t="12314" x="1874838" y="1812925"/>
          <p14:tracePt t="12325" x="1857375" y="1830388"/>
          <p14:tracePt t="12348" x="1803400" y="1857375"/>
          <p14:tracePt t="12380" x="1741488" y="1893888"/>
          <p14:tracePt t="12389" x="1714500" y="1911350"/>
          <p14:tracePt t="12409" x="1670050" y="1938338"/>
          <p14:tracePt t="12436" x="1660525" y="1938338"/>
          <p14:tracePt t="12454" x="1643063" y="1965325"/>
          <p14:tracePt t="12467" x="1625600" y="1982788"/>
          <p14:tracePt t="12487" x="1616075" y="1990725"/>
          <p14:tracePt t="12516" x="1608138" y="2009775"/>
          <p14:tracePt t="12533" x="1608138" y="2027238"/>
          <p14:tracePt t="12595" x="1608138" y="2036763"/>
          <p14:tracePt t="12659" x="1608138" y="2044700"/>
          <p14:tracePt t="12739" x="1608138" y="2054225"/>
          <p14:tracePt t="13588" x="1616075" y="2054225"/>
          <p14:tracePt t="13629" x="1625600" y="2054225"/>
          <p14:tracePt t="13741" x="1625600" y="2062163"/>
          <p14:tracePt t="13770" x="1625600" y="2071688"/>
          <p14:tracePt t="13789" x="1625600" y="2081213"/>
          <p14:tracePt t="13809" x="1625600" y="2098675"/>
          <p14:tracePt t="13820" x="1625600" y="2108200"/>
          <p14:tracePt t="13840" x="1625600" y="2125663"/>
          <p14:tracePt t="13851" x="1625600" y="2133600"/>
          <p14:tracePt t="13872" x="1616075" y="2143125"/>
          <p14:tracePt t="13884" x="1616075" y="2152650"/>
          <p14:tracePt t="13902" x="1616075" y="2170113"/>
          <p14:tracePt t="13915" x="1616075" y="2179638"/>
          <p14:tracePt t="13934" x="1616075" y="2197100"/>
          <p14:tracePt t="13945" x="1616075" y="2205038"/>
          <p14:tracePt t="13965" x="1616075" y="2214563"/>
          <p14:tracePt t="13990" x="1616075" y="2224088"/>
          <p14:tracePt t="14010" x="1616075" y="2241550"/>
          <p14:tracePt t="14029" x="1616075" y="2251075"/>
          <p14:tracePt t="14072" x="1608138" y="2251075"/>
          <p14:tracePt t="14091" x="1608138" y="2259013"/>
          <p14:tracePt t="14139" x="1598613" y="2268538"/>
          <p14:tracePt t="14180" x="1589088" y="2286000"/>
          <p14:tracePt t="14247" x="1589088" y="2295525"/>
          <p14:tracePt t="14259" x="1581150" y="2295525"/>
          <p14:tracePt t="14905" x="1571625" y="2295525"/>
          <p14:tracePt t="14939" x="1562100" y="2295525"/>
          <p14:tracePt t="14970" x="1554163" y="2303463"/>
          <p14:tracePt t="15050" x="1536700" y="2303463"/>
          <p14:tracePt t="15193" x="1527175" y="2303463"/>
          <p14:tracePt t="15218" x="1527175" y="2312988"/>
          <p14:tracePt t="15265" x="1517650" y="2312988"/>
          <p14:tracePt t="15596" x="1509713" y="2312988"/>
          <p14:tracePt t="16764" x="1517650" y="2312988"/>
          <p14:tracePt t="16823" x="1527175" y="2312988"/>
          <p14:tracePt t="16868" x="1536700" y="2312988"/>
          <p14:tracePt t="16887" x="1544638" y="2312988"/>
          <p14:tracePt t="16906" x="1562100" y="2312988"/>
          <p14:tracePt t="16981" x="1581150" y="2312988"/>
          <p14:tracePt t="17000" x="1589088" y="2312988"/>
          <p14:tracePt t="17031" x="1608138" y="2312988"/>
          <p14:tracePt t="17096" x="1625600" y="2312988"/>
          <p14:tracePt t="17120" x="1633538" y="2312988"/>
          <p14:tracePt t="17139" x="1643063" y="2312988"/>
          <p14:tracePt t="17231" x="1652588" y="2312988"/>
          <p14:tracePt t="17313" x="1660525" y="2312988"/>
          <p14:tracePt t="17325" x="1670050" y="2312988"/>
          <p14:tracePt t="17388" x="1679575" y="2312988"/>
          <p14:tracePt t="17643" x="1697038" y="2312988"/>
          <p14:tracePt t="17686" x="1704975" y="2312988"/>
          <p14:tracePt t="17704" x="1724025" y="2312988"/>
          <p14:tracePt t="17723" x="1741488" y="2312988"/>
          <p14:tracePt t="17755" x="1758950" y="2312988"/>
          <p14:tracePt t="17767" x="1776413" y="2312988"/>
          <p14:tracePt t="17786" x="1803400" y="2312988"/>
          <p14:tracePt t="17817" x="1839913" y="2312988"/>
          <p14:tracePt t="17829" x="1847850" y="2312988"/>
          <p14:tracePt t="17847" x="1874838" y="2312988"/>
          <p14:tracePt t="17859" x="1893888" y="2312988"/>
          <p14:tracePt t="17878" x="1928813" y="2322513"/>
          <p14:tracePt t="17897" x="1965325" y="2322513"/>
          <p14:tracePt t="17926" x="1990725" y="2322513"/>
          <p14:tracePt t="17944" x="2000250" y="2322513"/>
          <p14:tracePt t="17956" x="2017713" y="2322513"/>
          <p14:tracePt t="17988" x="2027238" y="2322513"/>
          <p14:tracePt t="18006" x="2036763" y="2322513"/>
          <p14:tracePt t="18018" x="2044700" y="2322513"/>
          <p14:tracePt t="18210" x="2036763" y="2322513"/>
          <p14:tracePt t="18223" x="2027238" y="2330450"/>
          <p14:tracePt t="18242" x="2000250" y="2339975"/>
          <p14:tracePt t="18268" x="1990725" y="2339975"/>
          <p14:tracePt t="18288" x="1955800" y="2347913"/>
          <p14:tracePt t="18300" x="1946275" y="2347913"/>
          <p14:tracePt t="18320" x="1928813" y="2347913"/>
          <p14:tracePt t="18333" x="1911350" y="2357438"/>
          <p14:tracePt t="18352" x="1874838" y="2357438"/>
          <p14:tracePt t="18364" x="1857375" y="2357438"/>
          <p14:tracePt t="18382" x="1822450" y="2366963"/>
          <p14:tracePt t="18394" x="1803400" y="2366963"/>
          <p14:tracePt t="18413" x="1785938" y="2366963"/>
          <p14:tracePt t="18427" x="1768475" y="2374900"/>
          <p14:tracePt t="18444" x="1741488" y="2374900"/>
          <p14:tracePt t="18463" x="1731963" y="2374900"/>
          <p14:tracePt t="18476" x="1724025" y="2374900"/>
          <p14:tracePt t="18524" x="1714500" y="2374900"/>
          <p14:tracePt t="18756" x="1697038" y="2374900"/>
          <p14:tracePt t="18808" x="1687513" y="2374900"/>
          <p14:tracePt t="18882" x="1679575" y="2374900"/>
          <p14:tracePt t="18901" x="1670050" y="2374900"/>
          <p14:tracePt t="18979" x="1652588" y="2374900"/>
          <p14:tracePt t="19028" x="1643063" y="2374900"/>
          <p14:tracePt t="19087" x="1633538" y="2366963"/>
          <p14:tracePt t="19107" x="1625600" y="2366963"/>
          <p14:tracePt t="19201" x="1616075" y="2366963"/>
          <p14:tracePt t="19294" x="1608138" y="2366963"/>
          <p14:tracePt t="19307" x="1598613" y="2366963"/>
          <p14:tracePt t="19385" x="1589088" y="2366963"/>
          <p14:tracePt t="19404" x="1581150" y="2366963"/>
          <p14:tracePt t="19438" x="1571625" y="2366963"/>
          <p14:tracePt t="19464" x="1562100" y="2366963"/>
          <p14:tracePt t="19545" x="1554163" y="2366963"/>
          <p14:tracePt t="19596" x="1544638" y="2366963"/>
          <p14:tracePt t="19625" x="1544638" y="2357438"/>
          <p14:tracePt t="19750" x="1554163" y="2357438"/>
          <p14:tracePt t="19762" x="1571625" y="2357438"/>
          <p14:tracePt t="19781" x="1598613" y="2339975"/>
          <p14:tracePt t="19813" x="1616075" y="2330450"/>
          <p14:tracePt t="19847" x="1625600" y="2330450"/>
          <p14:tracePt t="19873" x="1633538" y="2312988"/>
          <p14:tracePt t="19918" x="1643063" y="2303463"/>
          <p14:tracePt t="19987" x="1643063" y="2295525"/>
          <p14:tracePt t="20036" x="1633538" y="2286000"/>
          <p14:tracePt t="20048" x="1625600" y="2286000"/>
          <p14:tracePt t="20093" x="1616075" y="2276475"/>
          <p14:tracePt t="20110" x="1589088" y="2268538"/>
          <p14:tracePt t="20123" x="1581150" y="2268538"/>
          <p14:tracePt t="20141" x="1581150" y="2259013"/>
          <p14:tracePt t="20175" x="1571625" y="2259013"/>
          <p14:tracePt t="20187" x="1571625" y="2251075"/>
          <p14:tracePt t="20256" x="1562100" y="2251075"/>
          <p14:tracePt t="20313" x="1544638" y="2251075"/>
          <p14:tracePt t="20333" x="1536700" y="2251075"/>
          <p14:tracePt t="20363" x="1527175" y="2251075"/>
          <p14:tracePt t="20396" x="1517650" y="2259013"/>
          <p14:tracePt t="20422" x="1517650" y="2268538"/>
          <p14:tracePt t="20442" x="1517650" y="2276475"/>
          <p14:tracePt t="20502" x="1517650" y="2286000"/>
          <p14:tracePt t="20521" x="1509713" y="2286000"/>
          <p14:tracePt t="20601" x="1509713" y="2295525"/>
          <p14:tracePt t="20616" x="1509713" y="2303463"/>
          <p14:tracePt t="20639" x="1527175" y="2312988"/>
          <p14:tracePt t="20653" x="1536700" y="2322513"/>
          <p14:tracePt t="20665" x="1554163" y="2322513"/>
          <p14:tracePt t="20677" x="1562100" y="2330450"/>
          <p14:tracePt t="20689" x="1581150" y="2339975"/>
          <p14:tracePt t="20710" x="1625600" y="2357438"/>
          <p14:tracePt t="20721" x="1652588" y="2366963"/>
          <p14:tracePt t="20741" x="1714500" y="2393950"/>
          <p14:tracePt t="20753" x="1741488" y="2401888"/>
          <p14:tracePt t="20772" x="1812925" y="2428875"/>
          <p14:tracePt t="20785" x="1847850" y="2438400"/>
          <p14:tracePt t="20803" x="1893888" y="2455863"/>
          <p14:tracePt t="20816" x="1928813" y="2465388"/>
          <p14:tracePt t="20834" x="1946275" y="2473325"/>
          <p14:tracePt t="20845" x="1973263" y="2473325"/>
          <p14:tracePt t="20865" x="2044700" y="2482850"/>
          <p14:tracePt t="20883" x="2089150" y="2490788"/>
          <p14:tracePt t="20897" x="2098675" y="2490788"/>
          <p14:tracePt t="20915" x="2143125" y="2500313"/>
          <p14:tracePt t="20928" x="2160588" y="2500313"/>
          <p14:tracePt t="20948" x="2214563" y="2509838"/>
          <p14:tracePt t="20961" x="2232025" y="2509838"/>
          <p14:tracePt t="20979" x="2259013" y="2509838"/>
          <p14:tracePt t="21018" x="2276475" y="2509838"/>
          <p14:tracePt t="21036" x="2286000" y="2509838"/>
          <p14:tracePt t="21056" x="2295525" y="2509838"/>
          <p14:tracePt t="21084" x="2312988" y="2509838"/>
          <p14:tracePt t="21102" x="2330450" y="2509838"/>
          <p14:tracePt t="21114" x="2339975" y="2509838"/>
          <p14:tracePt t="21134" x="2366963" y="2509838"/>
          <p14:tracePt t="21146" x="2374900" y="2509838"/>
          <p14:tracePt t="21164" x="2401888" y="2509838"/>
          <p14:tracePt t="21183" x="2428875" y="2509838"/>
          <p14:tracePt t="21195" x="2446338" y="2517775"/>
          <p14:tracePt t="21214" x="2473325" y="2517775"/>
          <p14:tracePt t="21227" x="2482850" y="2517775"/>
          <p14:tracePt t="21245" x="2490788" y="2517775"/>
          <p14:tracePt t="21257" x="2509838" y="2517775"/>
          <p14:tracePt t="21277" x="2536825" y="2517775"/>
          <p14:tracePt t="21288" x="2544763" y="2517775"/>
          <p14:tracePt t="21308" x="2571750" y="2517775"/>
          <p14:tracePt t="21320" x="2589213" y="2517775"/>
          <p14:tracePt t="21338" x="2616200" y="2517775"/>
          <p14:tracePt t="21350" x="2633663" y="2517775"/>
          <p14:tracePt t="21370" x="2670175" y="2517775"/>
          <p14:tracePt t="21382" x="2679700" y="2517775"/>
          <p14:tracePt t="21402" x="2705100" y="2509838"/>
          <p14:tracePt t="21429" x="2724150" y="2509838"/>
          <p14:tracePt t="21448" x="2741613" y="2509838"/>
          <p14:tracePt t="21460" x="2751138" y="2509838"/>
          <p14:tracePt t="21480" x="2776538" y="2509838"/>
          <p14:tracePt t="21512" x="2786063" y="2509838"/>
          <p14:tracePt t="21538" x="2786063" y="2500313"/>
          <p14:tracePt t="21571" x="2795588" y="2500313"/>
          <p14:tracePt t="21596" x="2795588" y="2490788"/>
          <p14:tracePt t="21703" x="2795588" y="2482850"/>
          <p14:tracePt t="22221" x="2803525" y="2482850"/>
          <p14:tracePt t="22278" x="2813050" y="2482850"/>
          <p14:tracePt t="22327" x="2813050" y="2473325"/>
          <p14:tracePt t="22361" x="2822575" y="2465388"/>
          <p14:tracePt t="22394" x="2830513" y="2455863"/>
          <p14:tracePt t="22418" x="2830513" y="2438400"/>
          <p14:tracePt t="22455" x="2840038" y="2419350"/>
          <p14:tracePt t="22487" x="2847975" y="2411413"/>
          <p14:tracePt t="22529" x="2847975" y="2401888"/>
          <p14:tracePt t="22578" x="2847975" y="2393950"/>
          <p14:tracePt t="22623" x="2847975" y="2374900"/>
          <p14:tracePt t="22649" x="2847975" y="2366963"/>
          <p14:tracePt t="22655" x="2840038" y="2357438"/>
          <p14:tracePt t="22674" x="2840038" y="2339975"/>
          <p14:tracePt t="22686" x="2830513" y="2330450"/>
          <p14:tracePt t="22705" x="2822575" y="2322513"/>
          <p14:tracePt t="22718" x="2822575" y="2312988"/>
          <p14:tracePt t="22736" x="2795588" y="2276475"/>
          <p14:tracePt t="22751" x="2786063" y="2268538"/>
          <p14:tracePt t="22769" x="2768600" y="2224088"/>
          <p14:tracePt t="22786" x="2732088" y="2197100"/>
          <p14:tracePt t="22801" x="2724150" y="2179638"/>
          <p14:tracePt t="22819" x="2714625" y="2170113"/>
          <p14:tracePt t="22834" x="2697163" y="2152650"/>
          <p14:tracePt t="22851" x="2660650" y="2116138"/>
          <p14:tracePt t="22868" x="2643188" y="2098675"/>
          <p14:tracePt t="22885" x="2608263" y="2054225"/>
          <p14:tracePt t="22901" x="2581275" y="2027238"/>
          <p14:tracePt t="22918" x="2571750" y="2017713"/>
          <p14:tracePt t="22935" x="2554288" y="2000250"/>
          <p14:tracePt t="22951" x="2517775" y="1973263"/>
          <p14:tracePt t="22968" x="2509838" y="1965325"/>
          <p14:tracePt t="22985" x="2473325" y="1946275"/>
          <p14:tracePt t="23002" x="2446338" y="1938338"/>
          <p14:tracePt t="23018" x="2438400" y="1928813"/>
          <p14:tracePt t="23035" x="2401888" y="1911350"/>
          <p14:tracePt t="23052" x="2366963" y="1901825"/>
          <p14:tracePt t="23069" x="2312988" y="1893888"/>
          <p14:tracePt t="23091" x="2286000" y="1884363"/>
          <p14:tracePt t="23102" x="2232025" y="1884363"/>
          <p14:tracePt t="23119" x="2205038" y="1884363"/>
          <p14:tracePt t="23135" x="2152650" y="1884363"/>
          <p14:tracePt t="23152" x="2125663" y="1884363"/>
          <p14:tracePt t="23169" x="2062163" y="1884363"/>
          <p14:tracePt t="23212" x="1955800" y="1901825"/>
          <p14:tracePt t="23224" x="1893888" y="1911350"/>
          <p14:tracePt t="23243" x="1839913" y="1919288"/>
          <p14:tracePt t="23255" x="1795463" y="1928813"/>
          <p14:tracePt t="23275" x="1758950" y="1946275"/>
          <p14:tracePt t="23287" x="1731963" y="1946275"/>
          <p14:tracePt t="23305" x="1687513" y="1973263"/>
          <p14:tracePt t="23319" x="1670050" y="1982788"/>
          <p14:tracePt t="23337" x="1608138" y="2000250"/>
          <p14:tracePt t="23353" x="1589088" y="2009775"/>
          <p14:tracePt t="23370" x="1544638" y="2027238"/>
          <p14:tracePt t="23386" x="1517650" y="2036763"/>
          <p14:tracePt t="23403" x="1465263" y="2054225"/>
          <p14:tracePt t="23420" x="1446213" y="2062163"/>
          <p14:tracePt t="23436" x="1393825" y="2081213"/>
          <p14:tracePt t="23456" x="1366838" y="2108200"/>
          <p14:tracePt t="23475" x="1347788" y="2116138"/>
          <p14:tracePt t="23487" x="1339850" y="2133600"/>
          <p14:tracePt t="23507" x="1312863" y="2170113"/>
          <p14:tracePt t="23520" x="1312863" y="2179638"/>
          <p14:tracePt t="23539" x="1312863" y="2197100"/>
          <p14:tracePt t="23553" x="1312863" y="2214563"/>
          <p14:tracePt t="23570" x="1330325" y="2259013"/>
          <p14:tracePt t="23589" x="1357313" y="2312988"/>
          <p14:tracePt t="23604" x="1366838" y="2330450"/>
          <p14:tracePt t="23621" x="1393825" y="2366963"/>
          <p14:tracePt t="23638" x="1401763" y="2384425"/>
          <p14:tracePt t="23654" x="1446213" y="2428875"/>
          <p14:tracePt t="23671" x="1465263" y="2446338"/>
          <p14:tracePt t="23688" x="1500188" y="2490788"/>
          <p14:tracePt t="23704" x="1517650" y="2509838"/>
          <p14:tracePt t="23721" x="1562100" y="2536825"/>
          <p14:tracePt t="23737" x="1581150" y="2554288"/>
          <p14:tracePt t="23754" x="1643063" y="2581275"/>
          <p14:tracePt t="23771" x="1670050" y="2598738"/>
          <p14:tracePt t="23789" x="1758950" y="2625725"/>
          <p14:tracePt t="23804" x="1776413" y="2633663"/>
          <p14:tracePt t="23822" x="1839913" y="2643188"/>
          <p14:tracePt t="23838" x="1866900" y="2643188"/>
          <p14:tracePt t="23855" x="1884363" y="2643188"/>
          <p14:tracePt t="23871" x="1911350" y="2643188"/>
          <p14:tracePt t="23888" x="1973263" y="2643188"/>
          <p14:tracePt t="23905" x="2000250" y="2643188"/>
          <p14:tracePt t="23921" x="2062163" y="2643188"/>
          <p14:tracePt t="23939" x="2089150" y="2643188"/>
          <p14:tracePt t="23955" x="2125663" y="2643188"/>
          <p14:tracePt t="23972" x="2179638" y="2633663"/>
          <p14:tracePt t="23988" x="2197100" y="2633663"/>
          <p14:tracePt t="24005" x="2224088" y="2616200"/>
          <p14:tracePt t="24022" x="2276475" y="2589213"/>
          <p14:tracePt t="24044" x="2374900" y="2517775"/>
          <p14:tracePt t="24056" x="2384425" y="2500313"/>
          <p14:tracePt t="24076" x="2438400" y="2473325"/>
          <p14:tracePt t="24097" x="2446338" y="2455863"/>
          <p14:tracePt t="24106" x="2490788" y="2419350"/>
          <p14:tracePt t="24122" x="2509838" y="2393950"/>
          <p14:tracePt t="24139" x="2544763" y="2366963"/>
          <p14:tracePt t="24155" x="2554288" y="2339975"/>
          <p14:tracePt t="24172" x="2598738" y="2295525"/>
          <p14:tracePt t="24189" x="2608263" y="2276475"/>
          <p14:tracePt t="24206" x="2633663" y="2241550"/>
          <p14:tracePt t="24222" x="2643188" y="2214563"/>
          <p14:tracePt t="24239" x="2652713" y="2179638"/>
          <p14:tracePt t="24263" x="2652713" y="2133600"/>
          <p14:tracePt t="24275" x="2652713" y="2108200"/>
          <p14:tracePt t="24295" x="2643188" y="2098675"/>
          <p14:tracePt t="24307" x="2633663" y="2081213"/>
          <p14:tracePt t="24341" x="2589213" y="2054225"/>
          <p14:tracePt t="24352" x="2571750" y="2036763"/>
          <p14:tracePt t="24373" x="2527300" y="2009775"/>
          <p14:tracePt t="24385" x="2500313" y="2000250"/>
          <p14:tracePt t="24404" x="2446338" y="1973263"/>
          <p14:tracePt t="24416" x="2428875" y="1965325"/>
          <p14:tracePt t="24437" x="2401888" y="1955800"/>
          <p14:tracePt t="24447" x="2374900" y="1938338"/>
          <p14:tracePt t="24467" x="2322513" y="1919288"/>
          <p14:tracePt t="24479" x="2303463" y="1911350"/>
          <p14:tracePt t="24499" x="2241550" y="1901825"/>
          <p14:tracePt t="24510" x="2214563" y="1893888"/>
          <p14:tracePt t="24529" x="2170113" y="1884363"/>
          <p14:tracePt t="24542" x="2143125" y="1884363"/>
          <p14:tracePt t="24562" x="2108200" y="1874838"/>
          <p14:tracePt t="24574" x="2098675" y="1874838"/>
          <p14:tracePt t="24600" x="2081213" y="1874838"/>
          <p14:tracePt t="24611" x="2054225" y="1874838"/>
          <p14:tracePt t="24624" x="2036763" y="1874838"/>
          <p14:tracePt t="24641" x="2009775" y="1884363"/>
          <p14:tracePt t="24658" x="1946275" y="1893888"/>
          <p14:tracePt t="24674" x="1928813" y="1901825"/>
          <p14:tracePt t="24691" x="1866900" y="1919288"/>
          <p14:tracePt t="24708" x="1812925" y="1938338"/>
          <p14:tracePt t="24740" x="1741488" y="1965325"/>
          <p14:tracePt t="24749" x="1714500" y="1973263"/>
          <p14:tracePt t="24774" x="1697038" y="1982788"/>
          <p14:tracePt t="24791" x="1660525" y="2009775"/>
          <p14:tracePt t="24809" x="1643063" y="2009775"/>
          <p14:tracePt t="24825" x="1608138" y="2036763"/>
          <p14:tracePt t="24843" x="1598613" y="2036763"/>
          <p14:tracePt t="24862" x="1581150" y="2054225"/>
          <p14:tracePt t="24876" x="1562100" y="2062163"/>
          <p14:tracePt t="24908" x="1536700" y="2098675"/>
          <p14:tracePt t="24920" x="1527175" y="2098675"/>
          <p14:tracePt t="24940" x="1517650" y="2125663"/>
          <p14:tracePt t="24953" x="1509713" y="2133600"/>
          <p14:tracePt t="24971" x="1509713" y="2152650"/>
          <p14:tracePt t="24983" x="1509713" y="2160588"/>
          <p14:tracePt t="25003" x="1509713" y="2197100"/>
          <p14:tracePt t="25015" x="1517650" y="2224088"/>
          <p14:tracePt t="25035" x="1536700" y="2241550"/>
          <p14:tracePt t="25046" x="1536700" y="2259013"/>
          <p14:tracePt t="25066" x="1571625" y="2286000"/>
          <p14:tracePt t="25079" x="1581150" y="2295525"/>
          <p14:tracePt t="25099" x="1616075" y="2322513"/>
          <p14:tracePt t="25111" x="1633538" y="2330450"/>
          <p14:tracePt t="25125" x="1643063" y="2339975"/>
          <p14:tracePt t="25142" x="1687513" y="2374900"/>
          <p14:tracePt t="25161" x="1741488" y="2384425"/>
          <p14:tracePt t="25176" x="1751013" y="2393950"/>
          <p14:tracePt t="25192" x="1812925" y="2419350"/>
          <p14:tracePt t="25209" x="1830388" y="2428875"/>
          <p14:tracePt t="25226" x="1874838" y="2438400"/>
          <p14:tracePt t="25243" x="1893888" y="2438400"/>
          <p14:tracePt t="25259" x="1901825" y="2438400"/>
          <p14:tracePt t="25285" x="1938338" y="2438400"/>
          <p14:tracePt t="25297" x="1955800" y="2438400"/>
          <p14:tracePt t="25316" x="1973263" y="2438400"/>
          <p14:tracePt t="25327" x="2000250" y="2438400"/>
          <p14:tracePt t="25347" x="2036763" y="2438400"/>
          <p14:tracePt t="25381" x="2054225" y="2438400"/>
          <p14:tracePt t="25393" x="2071688" y="2438400"/>
          <p14:tracePt t="25412" x="2098675" y="2438400"/>
          <p14:tracePt t="25424" x="2116138" y="2428875"/>
          <p14:tracePt t="25444" x="2143125" y="2419350"/>
          <p14:tracePt t="25456" x="2152650" y="2419350"/>
          <p14:tracePt t="25474" x="2170113" y="2411413"/>
          <p14:tracePt t="25486" x="2187575" y="2401888"/>
          <p14:tracePt t="25506" x="2197100" y="2401888"/>
          <p14:tracePt t="25519" x="2205038" y="2401888"/>
          <p14:tracePt t="25539" x="2214563" y="2393950"/>
          <p14:tracePt t="25550" x="2224088" y="2384425"/>
          <p14:tracePt t="25570" x="2251075" y="2384425"/>
          <p14:tracePt t="25600" x="2251075" y="2374900"/>
          <p14:tracePt t="25602" x="2268538" y="2366963"/>
          <p14:tracePt t="25613" x="2276475" y="2366963"/>
          <p14:tracePt t="25632" x="2295525" y="2357438"/>
          <p14:tracePt t="25663" x="2312988" y="2347913"/>
          <p14:tracePt t="25757" x="2312988" y="2339975"/>
          <p14:tracePt t="41972" x="2303463" y="2330450"/>
          <p14:tracePt t="42018" x="2295525" y="2330450"/>
          <p14:tracePt t="42029" x="2276475" y="2322513"/>
          <p14:tracePt t="42049" x="2241550" y="2322513"/>
          <p14:tracePt t="42061" x="2224088" y="2322513"/>
          <p14:tracePt t="42080" x="2179638" y="2322513"/>
          <p14:tracePt t="42104" x="2152650" y="2312988"/>
          <p14:tracePt t="42111" x="2071688" y="2303463"/>
          <p14:tracePt t="42123" x="2036763" y="2303463"/>
          <p14:tracePt t="42142" x="1965325" y="2286000"/>
          <p14:tracePt t="42161" x="1901825" y="2276475"/>
          <p14:tracePt t="42173" x="1866900" y="2268538"/>
          <p14:tracePt t="42193" x="1830388" y="2268538"/>
          <p14:tracePt t="42205" x="1812925" y="2268538"/>
          <p14:tracePt t="42224" x="1758950" y="2251075"/>
          <p14:tracePt t="42236" x="1741488" y="2241550"/>
          <p14:tracePt t="42254" x="1704975" y="2232025"/>
          <p14:tracePt t="42281" x="1697038" y="2232025"/>
          <p14:tracePt t="42617" x="1687513" y="2232025"/>
          <p14:tracePt t="42627" x="1679575" y="2232025"/>
          <p14:tracePt t="42646" x="1660525" y="2241550"/>
          <p14:tracePt t="42659" x="1652588" y="2241550"/>
          <p14:tracePt t="42677" x="1643063" y="2251075"/>
          <p14:tracePt t="42689" x="1633538" y="2251075"/>
          <p14:tracePt t="42754" x="1616075" y="2251075"/>
          <p14:tracePt t="42773" x="1616075" y="2259013"/>
          <p14:tracePt t="42814" x="1608138" y="2259013"/>
          <p14:tracePt t="42848" x="1598613" y="2259013"/>
          <p14:tracePt t="42881" x="1589088" y="2259013"/>
          <p14:tracePt t="42914" x="1589088" y="2268538"/>
          <p14:tracePt t="43130" x="1581150" y="2268538"/>
          <p14:tracePt t="43183" x="1571625" y="2268538"/>
          <p14:tracePt t="43260" x="1562100" y="2268538"/>
          <p14:tracePt t="49437" x="1562100" y="2259013"/>
          <p14:tracePt t="49456" x="1581150" y="2251075"/>
          <p14:tracePt t="49468" x="1598613" y="2251075"/>
          <p14:tracePt t="49487" x="1633538" y="2232025"/>
          <p14:tracePt t="49498" x="1652588" y="2224088"/>
          <p14:tracePt t="49517" x="1687513" y="2214563"/>
          <p14:tracePt t="49530" x="1704975" y="2205038"/>
          <p14:tracePt t="49549" x="1714500" y="2187575"/>
          <p14:tracePt t="49562" x="1731963" y="2187575"/>
          <p14:tracePt t="49581" x="1731963" y="2170113"/>
          <p14:tracePt t="49594" x="1741488" y="2170113"/>
          <p14:tracePt t="49612" x="1751013" y="2160588"/>
          <p14:tracePt t="49631" x="1758950" y="2152650"/>
          <p14:tracePt t="49644" x="1768475" y="2143125"/>
          <p14:tracePt t="49662" x="1785938" y="2125663"/>
          <p14:tracePt t="49676" x="1795463" y="2125663"/>
          <p14:tracePt t="49753" x="1803400" y="2125663"/>
          <p14:tracePt t="87495" x="1812925" y="2125663"/>
          <p14:tracePt t="87561" x="1830388" y="2125663"/>
          <p14:tracePt t="87628" x="1839913" y="2125663"/>
          <p14:tracePt t="87685" x="1839913" y="2133600"/>
          <p14:tracePt t="87703" x="1847850" y="2133600"/>
          <p14:tracePt t="87732" x="1847850" y="2143125"/>
          <p14:tracePt t="87752" x="1847850" y="2152650"/>
          <p14:tracePt t="87784" x="1847850" y="2160588"/>
          <p14:tracePt t="87843" x="1839913" y="2160588"/>
          <p14:tracePt t="87876" x="1839913" y="2170113"/>
          <p14:tracePt t="87926" x="1830388" y="2179638"/>
          <p14:tracePt t="87957" x="1822450" y="2187575"/>
          <p14:tracePt t="87975" x="1812925" y="2205038"/>
          <p14:tracePt t="88015" x="1803400" y="2205038"/>
          <p14:tracePt t="88041" x="1803400" y="2214563"/>
          <p14:tracePt t="88146" x="1803400" y="2224088"/>
          <p14:tracePt t="88177" x="1803400" y="2241550"/>
          <p14:tracePt t="88203" x="1803400" y="2251075"/>
          <p14:tracePt t="88235" x="1803400" y="2286000"/>
          <p14:tracePt t="88253" x="1803400" y="2295525"/>
          <p14:tracePt t="88286" x="1803400" y="2312988"/>
          <p14:tracePt t="88309" x="1803400" y="2322513"/>
          <p14:tracePt t="88424" x="1803400" y="2330450"/>
          <p14:tracePt t="88443" x="1822450" y="2339975"/>
          <p14:tracePt t="88456" x="1830388" y="2339975"/>
          <p14:tracePt t="88520" x="1839913" y="2339975"/>
          <p14:tracePt t="88539" x="1866900" y="2339975"/>
          <p14:tracePt t="88570" x="1938338" y="2339975"/>
          <p14:tracePt t="88586" x="1955800" y="2339975"/>
          <p14:tracePt t="88611" x="2009775" y="2339975"/>
          <p14:tracePt t="88644" x="2125663" y="2339975"/>
          <p14:tracePt t="88664" x="2197100" y="2322513"/>
          <p14:tracePt t="88677" x="2241550" y="2312988"/>
          <p14:tracePt t="88708" x="2347913" y="2276475"/>
          <p14:tracePt t="88726" x="2411413" y="2259013"/>
          <p14:tracePt t="88754" x="2446338" y="2241550"/>
          <p14:tracePt t="88777" x="2527300" y="2197100"/>
          <p14:tracePt t="88808" x="2616200" y="2160588"/>
          <p14:tracePt t="88815" x="2652713" y="2143125"/>
          <p14:tracePt t="88844" x="2705100" y="2116138"/>
          <p14:tracePt t="88876" x="2759075" y="2071688"/>
          <p14:tracePt t="88900" x="2786063" y="2036763"/>
          <p14:tracePt t="88912" x="2803525" y="2027238"/>
          <p14:tracePt t="88943" x="2830513" y="1982788"/>
          <p14:tracePt t="88961" x="2840038" y="1938338"/>
          <p14:tracePt t="88978" x="2840038" y="1928813"/>
          <p14:tracePt t="89009" x="2840038" y="1874838"/>
          <p14:tracePt t="89026" x="2840038" y="1822450"/>
          <p14:tracePt t="89046" x="2840038" y="1812925"/>
          <p14:tracePt t="89078" x="2830513" y="1768475"/>
          <p14:tracePt t="89083" x="2822575" y="1731963"/>
          <p14:tracePt t="89125" x="2813050" y="1714500"/>
          <p14:tracePt t="89147" x="2776538" y="1697038"/>
          <p14:tracePt t="89179" x="2724150" y="1660525"/>
          <p14:tracePt t="89198" x="2687638" y="1633538"/>
          <p14:tracePt t="89212" x="2670175" y="1625600"/>
          <p14:tracePt t="89243" x="2589213" y="1598613"/>
          <p14:tracePt t="89261" x="2490788" y="1571625"/>
          <p14:tracePt t="89279" x="2455863" y="1554163"/>
          <p14:tracePt t="89310" x="2357438" y="1517650"/>
          <p14:tracePt t="89321" x="2312988" y="1500188"/>
          <p14:tracePt t="89346" x="2276475" y="1490663"/>
          <p14:tracePt t="89377" x="2179638" y="1482725"/>
          <p14:tracePt t="89386" x="2089150" y="1482725"/>
          <p14:tracePt t="89413" x="2027238" y="1482725"/>
          <p14:tracePt t="89443" x="1965325" y="1482725"/>
          <p14:tracePt t="89449" x="1893888" y="1490663"/>
          <p14:tracePt t="89479" x="1847850" y="1500188"/>
          <p14:tracePt t="89512" x="1679575" y="1581150"/>
          <p14:tracePt t="89524" x="1643063" y="1598613"/>
          <p14:tracePt t="89551" x="1625600" y="1608138"/>
          <p14:tracePt t="89580" x="1589088" y="1633538"/>
          <p14:tracePt t="89621" x="1482725" y="1731963"/>
          <p14:tracePt t="89637" x="1455738" y="1758950"/>
          <p14:tracePt t="89656" x="1411288" y="1803400"/>
          <p14:tracePt t="89680" x="1384300" y="1822450"/>
          <p14:tracePt t="89711" x="1339850" y="1893888"/>
          <p14:tracePt t="89719" x="1339850" y="1919288"/>
          <p14:tracePt t="89747" x="1339850" y="1973263"/>
          <p14:tracePt t="89779" x="1339850" y="2062163"/>
          <p14:tracePt t="89796" x="1366838" y="2143125"/>
          <p14:tracePt t="89814" x="1374775" y="2160588"/>
          <p14:tracePt t="89846" x="1438275" y="2259013"/>
          <p14:tracePt t="89858" x="1465263" y="2322513"/>
          <p14:tracePt t="89881" x="1482725" y="2339975"/>
          <p14:tracePt t="89913" x="1517650" y="2411413"/>
          <p14:tracePt t="89920" x="1527175" y="2428875"/>
          <p14:tracePt t="89948" x="1544638" y="2446338"/>
          <p14:tracePt t="89979" x="1581150" y="2517775"/>
          <p14:tracePt t="89982" x="1598613" y="2554288"/>
          <p14:tracePt t="90013" x="1625600" y="2589213"/>
          <p14:tracePt t="90029" x="1643063" y="2608263"/>
          <p14:tracePt t="90062" x="1652588" y="2616200"/>
          <p14:tracePt t="90112" x="1660525" y="2616200"/>
          <p14:tracePt t="90144" x="1679575" y="2616200"/>
          <p14:tracePt t="90155" x="1687513" y="2616200"/>
          <p14:tracePt t="90182" x="1697038" y="2616200"/>
          <p14:tracePt t="90213" x="1724025" y="2589213"/>
          <p14:tracePt t="90218" x="1731963" y="2589213"/>
          <p14:tracePt t="90249" x="1741488" y="2562225"/>
          <p14:tracePt t="90269" x="1741488" y="2536825"/>
          <p14:tracePt t="90282" x="1731963" y="2482850"/>
          <p14:tracePt t="90314" x="1652588" y="2241550"/>
          <p14:tracePt t="90339" x="1652588" y="2232025"/>
          <p14:tracePt t="90359" x="1643063" y="2224088"/>
          <p14:tracePt t="90383" x="1643063" y="2214563"/>
          <p14:tracePt t="90423" x="1633538" y="2205038"/>
          <p14:tracePt t="90455" x="1625600" y="2205038"/>
          <p14:tracePt t="90501" x="1616075" y="2205038"/>
          <p14:tracePt t="90534" x="1608138" y="2214563"/>
          <p14:tracePt t="90582" x="1598613" y="2214563"/>
          <p14:tracePt t="90626" x="1598613" y="2224088"/>
          <p14:tracePt t="90660" x="1598613" y="2232025"/>
          <p14:tracePt t="90771" x="1589088" y="2241550"/>
          <p14:tracePt t="90832" x="1581150" y="2241550"/>
          <p14:tracePt t="90843" x="1581150" y="2251075"/>
          <p14:tracePt t="90879" x="1571625" y="2251075"/>
          <p14:tracePt t="90892" x="1571625" y="2259013"/>
          <p14:tracePt t="90972" x="1571625" y="2268538"/>
          <p14:tracePt t="90990" x="1562100" y="2268538"/>
          <p14:tracePt t="91316" x="1562100" y="2276475"/>
          <p14:tracePt t="91399" x="1554163" y="2276475"/>
          <p14:tracePt t="91621" x="1544638" y="2276475"/>
          <p14:tracePt t="91680" x="1544638" y="2286000"/>
          <p14:tracePt t="96317" x="1544638" y="2295525"/>
          <p14:tracePt t="96649" x="1544638" y="2303463"/>
          <p14:tracePt t="111589" x="1544638" y="2312988"/>
          <p14:tracePt t="111623" x="1536700" y="2312988"/>
          <p14:tracePt t="111949" x="1544638" y="2312988"/>
          <p14:tracePt t="111969" x="1562100" y="2312988"/>
          <p14:tracePt t="112002" x="1571625" y="2312988"/>
          <p14:tracePt t="112048" x="1581150" y="2312988"/>
          <p14:tracePt t="112089" x="1589088" y="2312988"/>
          <p14:tracePt t="112169" x="1598613" y="2312988"/>
          <p14:tracePt t="112206" x="1616075" y="2312988"/>
          <p14:tracePt t="112423" x="1616075" y="2303463"/>
          <p14:tracePt t="113607" x="1616075" y="2312988"/>
          <p14:tracePt t="114172" x="1625600" y="2322513"/>
          <p14:tracePt t="114183" x="1633538" y="2322513"/>
          <p14:tracePt t="114203" x="1643063" y="2322513"/>
          <p14:tracePt t="114232" x="1643063" y="2330450"/>
          <p14:tracePt t="114263" x="1652588" y="2330450"/>
          <p14:tracePt t="114309" x="1670050" y="2339975"/>
          <p14:tracePt t="114420" x="1687513" y="2339975"/>
          <p14:tracePt t="114479" x="1697038" y="2339975"/>
          <p14:tracePt t="114528" x="1704975" y="2347913"/>
          <p14:tracePt t="114578" x="1714500" y="2347913"/>
          <p14:tracePt t="114638" x="1724025" y="2347913"/>
          <p14:tracePt t="114720" x="1731963" y="2347913"/>
          <p14:tracePt t="114779" x="1741488" y="2347913"/>
          <p14:tracePt t="114813" x="1751013" y="2347913"/>
          <p14:tracePt t="114880" x="1758950" y="2347913"/>
          <p14:tracePt t="114952" x="1768475" y="2347913"/>
          <p14:tracePt t="115193" x="1776413" y="2347913"/>
          <p14:tracePt t="115351" x="1785938" y="2347913"/>
          <p14:tracePt t="115695" x="1795463" y="2347913"/>
          <p14:tracePt t="119830" x="1795463" y="2357438"/>
          <p14:tracePt t="119955" x="1795463" y="2366963"/>
          <p14:tracePt t="120132" x="1795463" y="2374900"/>
          <p14:tracePt t="120734" x="1803400" y="2374900"/>
          <p14:tracePt t="120915" x="1812925" y="2374900"/>
          <p14:tracePt t="121841" x="1822450" y="2374900"/>
          <p14:tracePt t="122193" x="1822450" y="2384425"/>
          <p14:tracePt t="123103" x="1830388" y="2393950"/>
          <p14:tracePt t="123243" x="1830388" y="2401888"/>
          <p14:tracePt t="123351" x="1839913" y="2401888"/>
          <p14:tracePt t="123575" x="1847850" y="2401888"/>
          <p14:tracePt t="123630" x="1847850" y="2411413"/>
          <p14:tracePt t="125003" x="1857375" y="2411413"/>
          <p14:tracePt t="125035" x="1866900" y="2411413"/>
          <p14:tracePt t="125070" x="1874838" y="2411413"/>
          <p14:tracePt t="125096" x="1884363" y="2411413"/>
          <p14:tracePt t="125136" x="1884363" y="2401888"/>
          <p14:tracePt t="125167" x="1893888" y="2401888"/>
          <p14:tracePt t="125175" x="1901825" y="2393950"/>
          <p14:tracePt t="125221" x="1901825" y="2384425"/>
          <p14:tracePt t="125235" x="1901825" y="2374900"/>
          <p14:tracePt t="125266" x="1901825" y="2339975"/>
          <p14:tracePt t="125270" x="1901825" y="2322513"/>
          <p14:tracePt t="125301" x="1901825" y="2295525"/>
          <p14:tracePt t="125316" x="1901825" y="2259013"/>
          <p14:tracePt t="125337" x="1901825" y="2251075"/>
          <p14:tracePt t="125368" x="1893888" y="2197100"/>
          <p14:tracePt t="125380" x="1893888" y="2179638"/>
          <p14:tracePt t="125403" x="1874838" y="2133600"/>
          <p14:tracePt t="125433" x="1866900" y="2089150"/>
          <p14:tracePt t="125442" x="1866900" y="2081213"/>
          <p14:tracePt t="125469" x="1857375" y="2054225"/>
          <p14:tracePt t="125501" x="1847850" y="2017713"/>
          <p14:tracePt t="125559" x="1847850" y="2009775"/>
          <p14:tracePt t="125599" x="1847850" y="2000250"/>
          <p14:tracePt t="125840" x="1847850" y="2017713"/>
          <p14:tracePt t="125872" x="1847850" y="2036763"/>
          <p14:tracePt t="125947" x="1847850" y="2044700"/>
          <p14:tracePt t="127694" x="1847850" y="2054225"/>
          <p14:tracePt t="127706" x="1857375" y="2054225"/>
          <p14:tracePt t="127745" x="1866900" y="2062163"/>
          <p14:tracePt t="127756" x="1874838" y="2071688"/>
          <p14:tracePt t="127803" x="1874838" y="2081213"/>
          <p14:tracePt t="127822" x="1893888" y="2081213"/>
          <p14:tracePt t="127869" x="1893888" y="2098675"/>
          <p14:tracePt t="127882" x="1901825" y="2108200"/>
          <p14:tracePt t="127913" x="1928813" y="2152650"/>
          <p14:tracePt t="127945" x="1955800" y="2197100"/>
          <p14:tracePt t="127962" x="1965325" y="2205038"/>
          <p14:tracePt t="127978" x="1973263" y="2224088"/>
          <p14:tracePt t="128010" x="1990725" y="2241550"/>
          <p14:tracePt t="128020" x="2017713" y="2268538"/>
          <p14:tracePt t="128045" x="2027238" y="2286000"/>
          <p14:tracePt t="128077" x="2054225" y="2322513"/>
          <p14:tracePt t="128089" x="2062163" y="2322513"/>
          <p14:tracePt t="128112" x="2071688" y="2322513"/>
          <p14:tracePt t="128144" x="2071688" y="2330450"/>
          <p14:tracePt t="128200" x="2062163" y="2330450"/>
          <p14:tracePt t="128212" x="2036763" y="2330450"/>
          <p14:tracePt t="128244" x="1955800" y="2322513"/>
          <p14:tracePt t="128262" x="1901825" y="2322513"/>
          <p14:tracePt t="128279" x="1874838" y="2312988"/>
          <p14:tracePt t="128311" x="1795463" y="2312988"/>
          <p14:tracePt t="128325" x="1776413" y="2312988"/>
          <p14:tracePt t="128346" x="1758950" y="2312988"/>
          <p14:tracePt t="128378" x="1731963" y="2312988"/>
          <p14:tracePt t="128383" x="1724025" y="2312988"/>
          <p14:tracePt t="128414" x="1679575" y="2312988"/>
          <p14:tracePt t="128447" x="1652588" y="2312988"/>
          <p14:tracePt t="128492" x="1643063" y="2312988"/>
          <p14:tracePt t="128920" x="1633538" y="2312988"/>
          <p14:tracePt t="128966" x="1625600" y="2312988"/>
          <p14:tracePt t="129013" x="1616075" y="2312988"/>
          <p14:tracePt t="129044" x="1608138" y="2312988"/>
          <p14:tracePt t="129153" x="1598613" y="2312988"/>
          <p14:tracePt t="129186" x="1589088" y="2312988"/>
          <p14:tracePt t="129285" x="1581150" y="2312988"/>
          <p14:tracePt t="129550" x="1571625" y="2312988"/>
          <p14:tracePt t="129865" x="1562100" y="2312988"/>
          <p14:tracePt t="130208" x="1554163" y="2312988"/>
          <p14:tracePt t="131391" x="1554163" y="2322513"/>
          <p14:tracePt t="131404" x="1554163" y="2330450"/>
          <p14:tracePt t="131424" x="1554163" y="2339975"/>
          <p14:tracePt t="137476" x="1554163" y="2347913"/>
          <p14:tracePt t="137536" x="1554163" y="2339975"/>
          <p14:tracePt t="137587" x="1554163" y="2322513"/>
          <p14:tracePt t="137600" x="1554163" y="2312988"/>
          <p14:tracePt t="137619" x="1562100" y="2286000"/>
          <p14:tracePt t="137647" x="1571625" y="2268538"/>
          <p14:tracePt t="137678" x="1581150" y="2268538"/>
          <p14:tracePt t="137709" x="1608138" y="2241550"/>
          <p14:tracePt t="137726" x="1625600" y="2214563"/>
          <p14:tracePt t="137747" x="1652588" y="2187575"/>
          <p14:tracePt t="137778" x="1687513" y="2125663"/>
          <p14:tracePt t="137790" x="1697038" y="2108200"/>
          <p14:tracePt t="137812" x="1697038" y="2098675"/>
          <p14:tracePt t="137843" x="1741488" y="2081213"/>
          <p14:tracePt t="137945" x="1751013" y="2081213"/>
          <p14:tracePt t="158373" x="1758950" y="2081213"/>
          <p14:tracePt t="158392" x="1768475" y="2089150"/>
          <p14:tracePt t="158500" x="1776413" y="2089150"/>
          <p14:tracePt t="158546" x="1795463" y="2089150"/>
          <p14:tracePt t="158567" x="1822450" y="2089150"/>
          <p14:tracePt t="158612" x="1884363" y="2089150"/>
          <p14:tracePt t="158629" x="1919288" y="2089150"/>
          <p14:tracePt t="158647" x="1946275" y="2098675"/>
          <p14:tracePt t="158660" x="1955800" y="2098675"/>
          <p14:tracePt t="158694" x="1982788" y="2098675"/>
          <p14:tracePt t="158706" x="1990725" y="2098675"/>
          <p14:tracePt t="158719" x="2000250" y="2098675"/>
          <p14:tracePt t="158738" x="2027238" y="2098675"/>
          <p14:tracePt t="158772" x="2054225" y="2098675"/>
          <p14:tracePt t="158805" x="2071688" y="2098675"/>
          <p14:tracePt t="158941" x="2062163" y="2098675"/>
          <p14:tracePt t="159023" x="2054225" y="2098675"/>
          <p14:tracePt t="166745" x="2044700" y="2098675"/>
          <p14:tracePt t="166884" x="2036763" y="2098675"/>
          <p14:tracePt t="176147" x="2036763" y="2089150"/>
          <p14:tracePt t="178348" x="2054225" y="2089150"/>
          <p14:tracePt t="178368" x="2062163" y="2089150"/>
          <p14:tracePt t="178413" x="2071688" y="2089150"/>
          <p14:tracePt t="178463" x="2081213" y="2098675"/>
          <p14:tracePt t="178570" x="2089150" y="2098675"/>
          <p14:tracePt t="178757" x="2071688" y="2098675"/>
          <p14:tracePt t="178769" x="2062163" y="2089150"/>
          <p14:tracePt t="178789" x="2054225" y="2089150"/>
          <p14:tracePt t="178807" x="2036763" y="2089150"/>
          <p14:tracePt t="178836" x="2009775" y="2081213"/>
          <p14:tracePt t="178848" x="2000250" y="2081213"/>
          <p14:tracePt t="178871" x="1965325" y="2081213"/>
          <p14:tracePt t="178887" x="1938338" y="2081213"/>
          <p14:tracePt t="178898" x="1919288" y="2081213"/>
          <p14:tracePt t="178917" x="1911350" y="2081213"/>
          <p14:tracePt t="178945" x="1901825" y="2081213"/>
          <p14:tracePt t="178962" x="1893888" y="2081213"/>
          <p14:tracePt t="241147" x="1884363" y="2081213"/>
          <p14:tracePt t="241211" x="1884363" y="2089150"/>
          <p14:tracePt t="243110" x="1884363" y="2098675"/>
          <p14:tracePt t="243156" x="1893888" y="2116138"/>
          <p14:tracePt t="243184" x="1901825" y="2152650"/>
          <p14:tracePt t="243187" x="1901825" y="2179638"/>
          <p14:tracePt t="243207" x="1928813" y="2268538"/>
          <p14:tracePt t="243238" x="2009775" y="2465388"/>
          <p14:tracePt t="243249" x="2036763" y="2517775"/>
          <p14:tracePt t="243274" x="2081213" y="2608263"/>
          <p14:tracePt t="243305" x="2125663" y="2714625"/>
          <p14:tracePt t="243320" x="2179638" y="2786063"/>
          <p14:tracePt t="243341" x="2187575" y="2813050"/>
          <p14:tracePt t="243371" x="2241550" y="2919413"/>
          <p14:tracePt t="243381" x="2286000" y="2973388"/>
          <p14:tracePt t="243407" x="2295525" y="3000375"/>
          <p14:tracePt t="243439" x="2322513" y="3044825"/>
          <p14:tracePt t="243444" x="2322513" y="3071813"/>
          <p14:tracePt t="243474" x="2322513" y="3081338"/>
          <p14:tracePt t="243506" x="2330450" y="3081338"/>
          <p14:tracePt t="243509" x="2330450" y="3089275"/>
          <p14:tracePt t="243632" x="2330450" y="3098800"/>
          <p14:tracePt t="243644" x="2339975" y="3108325"/>
          <p14:tracePt t="251715" x="2339975" y="3116263"/>
          <p14:tracePt t="251727" x="2347913" y="3116263"/>
          <p14:tracePt t="251748" x="2357438" y="3125788"/>
          <p14:tracePt t="251770" x="2384425" y="3133725"/>
          <p14:tracePt t="251801" x="2419350" y="3152775"/>
          <p14:tracePt t="251808" x="2438400" y="3160713"/>
          <p14:tracePt t="251836" x="2473325" y="3187700"/>
          <p14:tracePt t="251868" x="2490788" y="3197225"/>
          <p14:tracePt t="251880" x="2500313" y="3205163"/>
          <p14:tracePt t="251904" x="2527300" y="3232150"/>
          <p14:tracePt t="251938" x="2608263" y="3303588"/>
          <p14:tracePt t="251969" x="2732088" y="3411538"/>
          <p14:tracePt t="251984" x="2803525" y="3465513"/>
          <p14:tracePt t="252011" x="2822575" y="3482975"/>
          <p14:tracePt t="252037" x="2867025" y="3500438"/>
          <p14:tracePt t="252068" x="2919413" y="3544888"/>
          <p14:tracePt t="252075" x="2946400" y="3554413"/>
          <p14:tracePt t="252104" x="2990850" y="3571875"/>
          <p14:tracePt t="252136" x="3054350" y="3589338"/>
          <p14:tracePt t="252156" x="3116263" y="3608388"/>
          <p14:tracePt t="252171" x="3133725" y="3616325"/>
          <p14:tracePt t="252202" x="3214688" y="3633788"/>
          <p14:tracePt t="252219" x="3295650" y="3652838"/>
          <p14:tracePt t="252238" x="3313113" y="3660775"/>
          <p14:tracePt t="252269" x="3411538" y="3679825"/>
          <p14:tracePt t="252282" x="3438525" y="3679825"/>
          <p14:tracePt t="252305" x="3455988" y="3679825"/>
          <p14:tracePt t="252336" x="3517900" y="3679825"/>
          <p14:tracePt t="252345" x="3581400" y="3679825"/>
          <p14:tracePt t="252372" x="3616325" y="3679825"/>
          <p14:tracePt t="252403" x="3714750" y="3687763"/>
          <p14:tracePt t="252406" x="3776663" y="3687763"/>
          <p14:tracePt t="252437" x="3840163" y="3697288"/>
          <p14:tracePt t="252449" x="3857625" y="3697288"/>
          <p14:tracePt t="252472" x="3902075" y="3697288"/>
          <p14:tracePt t="252503" x="4010025" y="3687763"/>
          <p14:tracePt t="252513" x="4044950" y="3687763"/>
          <p14:tracePt t="252539" x="4116388" y="3687763"/>
          <p14:tracePt t="252570" x="4205288" y="3687763"/>
          <p14:tracePt t="252576" x="4224338" y="3687763"/>
          <p14:tracePt t="252606" x="4276725" y="3687763"/>
          <p14:tracePt t="252637" x="4375150" y="3687763"/>
          <p14:tracePt t="252652" x="4446588" y="3687763"/>
          <p14:tracePt t="252674" x="4483100" y="3687763"/>
          <p14:tracePt t="252705" x="4572000" y="3687763"/>
          <p14:tracePt t="252721" x="4625975" y="3687763"/>
          <p14:tracePt t="252739" x="4643438" y="3687763"/>
          <p14:tracePt t="252770" x="4732338" y="3679825"/>
          <p14:tracePt t="252783" x="4786313" y="3670300"/>
          <p14:tracePt t="252806" x="4848225" y="3670300"/>
          <p14:tracePt t="252837" x="4902200" y="3670300"/>
          <p14:tracePt t="252846" x="4965700" y="3670300"/>
          <p14:tracePt t="252873" x="5018088" y="3670300"/>
          <p14:tracePt t="252904" x="5081588" y="3660775"/>
          <p14:tracePt t="252909" x="5099050" y="3660775"/>
          <p14:tracePt t="252941" x="5205413" y="3652838"/>
          <p14:tracePt t="252972" x="5295900" y="3652838"/>
          <p14:tracePt t="252990" x="5357813" y="3652838"/>
          <p14:tracePt t="253007" x="5375275" y="3652838"/>
          <p14:tracePt t="253038" x="5465763" y="3643313"/>
          <p14:tracePt t="253052" x="5572125" y="3643313"/>
          <p14:tracePt t="253075" x="5626100" y="3643313"/>
          <p14:tracePt t="253122" x="5830888" y="3643313"/>
          <p14:tracePt t="253127" x="5867400" y="3643313"/>
          <p14:tracePt t="253146" x="5946775" y="3643313"/>
          <p14:tracePt t="253195" x="6081713" y="3633788"/>
          <p14:tracePt t="253209" x="6161088" y="3633788"/>
          <p14:tracePt t="253241" x="6259513" y="3633788"/>
          <p14:tracePt t="253251" x="6286500" y="3633788"/>
          <p14:tracePt t="253275" x="6348413" y="3633788"/>
          <p14:tracePt t="253306" x="6429375" y="3633788"/>
          <p14:tracePt t="253324" x="6491288" y="3625850"/>
          <p14:tracePt t="253342" x="6518275" y="3625850"/>
          <p14:tracePt t="253373" x="6616700" y="3625850"/>
          <p14:tracePt t="253382" x="6670675" y="3625850"/>
          <p14:tracePt t="253409" x="6697663" y="3625850"/>
          <p14:tracePt t="253442" x="6796088" y="3625850"/>
          <p14:tracePt t="253460" x="6858000" y="3625850"/>
          <p14:tracePt t="253476" x="6884988" y="3625850"/>
          <p14:tracePt t="253506" x="6973888" y="3616325"/>
          <p14:tracePt t="253523" x="7054850" y="3616325"/>
          <p14:tracePt t="253542" x="7072313" y="3616325"/>
          <p14:tracePt t="253573" x="7188200" y="3608388"/>
          <p14:tracePt t="253585" x="7205663" y="3608388"/>
          <p14:tracePt t="253609" x="7277100" y="3608388"/>
          <p14:tracePt t="253643" x="7323138" y="3608388"/>
          <p14:tracePt t="253690" x="7429500" y="3598863"/>
          <p14:tracePt t="253699" x="7466013" y="3598863"/>
          <p14:tracePt t="253711" x="7483475" y="3598863"/>
          <p14:tracePt t="253742" x="7545388" y="3589338"/>
          <p14:tracePt t="253744" x="7562850" y="3589338"/>
          <p14:tracePt t="253776" x="7589838" y="3589338"/>
          <p14:tracePt t="253786" x="7608888" y="3581400"/>
          <p14:tracePt t="253810" x="7626350" y="3581400"/>
          <p14:tracePt t="253841" x="7634288" y="3581400"/>
          <p14:tracePt t="253897" x="7643813" y="3581400"/>
          <p14:tracePt t="260648" x="7634288" y="3581400"/>
          <p14:tracePt t="260872" x="7626350" y="3581400"/>
          <p14:tracePt t="260884" x="7608888" y="3562350"/>
          <p14:tracePt t="260901" x="7599363" y="3544888"/>
          <p14:tracePt t="260932" x="7589838" y="3536950"/>
          <p14:tracePt t="260981" x="7572375" y="3536950"/>
          <p14:tracePt t="260992" x="7562850" y="3536950"/>
          <p14:tracePt t="261023" x="7554913" y="3544888"/>
          <p14:tracePt t="261035" x="7510463" y="3562350"/>
          <p14:tracePt t="261066" x="7466013" y="3589338"/>
          <p14:tracePt t="261098" x="7340600" y="3660775"/>
          <p14:tracePt t="261099" x="7313613" y="3687763"/>
          <p14:tracePt t="261119" x="7232650" y="3759200"/>
          <p14:tracePt t="261150" x="7099300" y="3867150"/>
          <p14:tracePt t="261168" x="7062788" y="3894138"/>
          <p14:tracePt t="261198" x="6983413" y="3946525"/>
          <p14:tracePt t="261219" x="6902450" y="4000500"/>
          <p14:tracePt t="261250" x="6661150" y="4108450"/>
          <p14:tracePt t="261258" x="6572250" y="4152900"/>
          <p14:tracePt t="261286" x="6402388" y="4224338"/>
          <p14:tracePt t="261317" x="6269038" y="4276725"/>
          <p14:tracePt t="261325" x="6161088" y="4313238"/>
          <p14:tracePt t="261353" x="6072188" y="4340225"/>
          <p14:tracePt t="261384" x="5875338" y="4367213"/>
          <p14:tracePt t="261389" x="5830888" y="4375150"/>
          <p14:tracePt t="261420" x="5724525" y="4384675"/>
          <p14:tracePt t="261432" x="5697538" y="4384675"/>
          <p14:tracePt t="261453" x="5589588" y="4384675"/>
          <p14:tracePt t="261484" x="5375275" y="4384675"/>
          <p14:tracePt t="261494" x="5330825" y="4384675"/>
          <p14:tracePt t="261520" x="5214938" y="4394200"/>
          <p14:tracePt t="261551" x="5108575" y="4394200"/>
          <p14:tracePt t="261556" x="5037138" y="4394200"/>
          <p14:tracePt t="261589" x="4857750" y="4394200"/>
          <p14:tracePt t="261620" x="4759325" y="4394200"/>
          <p14:tracePt t="261651" x="4732338" y="4394200"/>
          <p14:tracePt t="261656" x="4679950" y="4402138"/>
          <p14:tracePt t="261690" x="4572000" y="4402138"/>
          <p14:tracePt t="261698" x="4537075" y="4411663"/>
          <p14:tracePt t="261721" x="4473575" y="4411663"/>
          <p14:tracePt t="261751" x="4384675" y="4419600"/>
          <p14:tracePt t="261760" x="4367213" y="4419600"/>
          <p14:tracePt t="261788" x="4295775" y="4429125"/>
          <p14:tracePt t="261819" x="4214813" y="4438650"/>
          <p14:tracePt t="261823" x="4187825" y="4438650"/>
          <p14:tracePt t="261853" x="4170363" y="4438650"/>
          <p14:tracePt t="261884" x="4152900" y="4446588"/>
          <p14:tracePt t="261984" x="4160838" y="4446588"/>
          <p14:tracePt t="261995" x="4170363" y="4446588"/>
          <p14:tracePt t="262015" x="4197350" y="4446588"/>
          <p14:tracePt t="262038" x="4214813" y="4446588"/>
          <p14:tracePt t="262070" x="4268788" y="4438650"/>
          <p14:tracePt t="262077" x="4322763" y="4438650"/>
          <p14:tracePt t="262105" x="4384675" y="4438650"/>
          <p14:tracePt t="262136" x="4483100" y="4438650"/>
          <p14:tracePt t="262154" x="4527550" y="4429125"/>
          <p14:tracePt t="262173" x="4643438" y="4429125"/>
          <p14:tracePt t="262206" x="4786313" y="4419600"/>
          <p14:tracePt t="262218" x="4803775" y="4419600"/>
          <p14:tracePt t="262239" x="4875213" y="4402138"/>
          <p14:tracePt t="262271" x="4956175" y="4384675"/>
          <p14:tracePt t="262280" x="4983163" y="4375150"/>
          <p14:tracePt t="262306" x="5010150" y="4367213"/>
          <p14:tracePt t="262344" x="5018088" y="4367213"/>
          <p14:tracePt t="262364" x="5027613" y="4367213"/>
          <p14:tracePt t="262475" x="5037138" y="4367213"/>
          <p14:tracePt t="262657" x="5037138" y="4357688"/>
          <p14:tracePt t="262755" x="5045075" y="4357688"/>
          <p14:tracePt t="262768" x="5054600" y="4357688"/>
          <p14:tracePt t="262798" x="5062538" y="4357688"/>
          <p14:tracePt t="262817" x="5081588" y="4348163"/>
          <p14:tracePt t="262841" x="5099050" y="4340225"/>
          <p14:tracePt t="262872" x="5170488" y="4322763"/>
          <p14:tracePt t="262879" x="5259388" y="4295775"/>
          <p14:tracePt t="262908" x="5295900" y="4286250"/>
          <p14:tracePt t="262941" x="5465763" y="4259263"/>
          <p14:tracePt t="262950" x="5562600" y="4251325"/>
          <p14:tracePt t="262975" x="5741988" y="4251325"/>
          <p14:tracePt t="263006" x="5830888" y="4251325"/>
          <p14:tracePt t="263008" x="6089650" y="4251325"/>
          <p14:tracePt t="263040" x="6419850" y="4268788"/>
          <p14:tracePt t="263050" x="6473825" y="4268788"/>
          <p14:tracePt t="263075" x="6608763" y="4268788"/>
          <p14:tracePt t="263107" x="6848475" y="4268788"/>
          <p14:tracePt t="263112" x="6929438" y="4259263"/>
          <p14:tracePt t="263142" x="7037388" y="4259263"/>
          <p14:tracePt t="263174" x="7304088" y="4241800"/>
          <p14:tracePt t="263194" x="7473950" y="4232275"/>
          <p14:tracePt t="263209" x="7537450" y="4232275"/>
          <p14:tracePt t="263240" x="7724775" y="4224338"/>
          <p14:tracePt t="263257" x="7947025" y="4224338"/>
          <p14:tracePt t="263276" x="8010525" y="4224338"/>
          <p14:tracePt t="263308" x="8188325" y="4224338"/>
          <p14:tracePt t="263319" x="8340725" y="4197350"/>
          <p14:tracePt t="263343" x="8385175" y="4187825"/>
          <p14:tracePt t="263374" x="8491538" y="4160838"/>
          <p14:tracePt t="263383" x="8589963" y="4152900"/>
          <p14:tracePt t="263409" x="8626475" y="4143375"/>
          <p14:tracePt t="263441" x="8697913" y="4133850"/>
          <p14:tracePt t="263446" x="8715375" y="4133850"/>
          <p14:tracePt t="263507" x="8724900" y="4133850"/>
          <p14:tracePt t="263692" x="8715375" y="4133850"/>
          <p14:tracePt t="263711" x="8688388" y="4143375"/>
          <p14:tracePt t="263740" x="8661400" y="4143375"/>
          <p14:tracePt t="263772" x="8634413" y="4152900"/>
          <p14:tracePt t="263778" x="8609013" y="4152900"/>
          <p14:tracePt t="263809" x="8483600" y="4170363"/>
          <p14:tracePt t="263819" x="8447088" y="4170363"/>
          <p14:tracePt t="263844" x="8367713" y="4179888"/>
          <p14:tracePt t="263875" x="8232775" y="4187825"/>
          <p14:tracePt t="263889" x="8108950" y="4205288"/>
          <p14:tracePt t="263911" x="8054975" y="4214813"/>
          <p14:tracePt t="263942" x="7796213" y="4259263"/>
          <p14:tracePt t="263951" x="7626350" y="4295775"/>
          <p14:tracePt t="263978" x="7608888" y="4303713"/>
          <p14:tracePt t="264009" x="7456488" y="4348163"/>
          <p14:tracePt t="264014" x="7277100" y="4402138"/>
          <p14:tracePt t="264045" x="7027863" y="4456113"/>
          <p14:tracePt t="264057" x="6956425" y="4473575"/>
          <p14:tracePt t="264083" x="6759575" y="4518025"/>
          <p14:tracePt t="264113" x="6394450" y="4589463"/>
          <p14:tracePt t="264144" x="6045200" y="4679950"/>
          <p14:tracePt t="264150" x="5956300" y="4697413"/>
          <p14:tracePt t="264203" x="5419725" y="4830763"/>
          <p14:tracePt t="264213" x="5357813" y="4848225"/>
          <p14:tracePt t="264244" x="5133975" y="4911725"/>
          <p14:tracePt t="264264" x="5010150" y="4938713"/>
          <p14:tracePt t="264281" x="4848225" y="4991100"/>
          <p14:tracePt t="264312" x="4608513" y="5054600"/>
          <p14:tracePt t="264323" x="4562475" y="5062538"/>
          <p14:tracePt t="264346" x="4483100" y="5089525"/>
          <p14:tracePt t="264378" x="4411663" y="5108575"/>
          <p14:tracePt t="264385" x="4394200" y="5116513"/>
          <p14:tracePt t="264413" x="4330700" y="5126038"/>
          <p14:tracePt t="264444" x="4224338" y="5133975"/>
          <p14:tracePt t="264549" x="4224338" y="5116513"/>
          <p14:tracePt t="264560" x="4232275" y="5108575"/>
          <p14:tracePt t="264581" x="4268788" y="5072063"/>
          <p14:tracePt t="264612" x="4303713" y="5037138"/>
          <p14:tracePt t="264623" x="4330700" y="5018088"/>
          <p14:tracePt t="264647" x="4367213" y="5000625"/>
          <p14:tracePt t="264679" x="4446588" y="4965700"/>
          <p14:tracePt t="264687" x="4465638" y="4956175"/>
          <p14:tracePt t="264714" x="4527550" y="4938713"/>
          <p14:tracePt t="264745" x="4625975" y="4919663"/>
          <p14:tracePt t="264750" x="4660900" y="4911725"/>
          <p14:tracePt t="264782" x="4848225" y="4894263"/>
          <p14:tracePt t="264793" x="4929188" y="4884738"/>
          <p14:tracePt t="264814" x="5027613" y="4884738"/>
          <p14:tracePt t="264846" x="5187950" y="4875213"/>
          <p14:tracePt t="264863" x="5251450" y="4867275"/>
          <p14:tracePt t="264889" x="5313363" y="4867275"/>
          <p14:tracePt t="264923" x="5322888" y="4857750"/>
          <p14:tracePt t="265061" x="5330825" y="4857750"/>
          <p14:tracePt t="265097" x="5330825" y="4848225"/>
          <p14:tracePt t="265116" x="5340350" y="4848225"/>
          <p14:tracePt t="265127" x="5348288" y="4848225"/>
          <p14:tracePt t="265149" x="5402263" y="4848225"/>
          <p14:tracePt t="265181" x="5616575" y="4840288"/>
          <p14:tracePt t="265190" x="5697538" y="4830763"/>
          <p14:tracePt t="265216" x="5813425" y="4803775"/>
          <p14:tracePt t="265247" x="6037263" y="4759325"/>
          <p14:tracePt t="265252" x="6099175" y="4751388"/>
          <p14:tracePt t="265283" x="6276975" y="4714875"/>
          <p14:tracePt t="265315" x="6286500" y="4714875"/>
          <p14:tracePt t="265322" x="6303963" y="4714875"/>
          <p14:tracePt t="265350" x="6330950" y="4714875"/>
          <p14:tracePt t="265381" x="6411913" y="4705350"/>
          <p14:tracePt t="265397" x="6473825" y="4697413"/>
          <p14:tracePt t="265428" x="6510338" y="4679950"/>
          <p14:tracePt t="265450" x="6527800" y="4679950"/>
          <p14:tracePt t="265481" x="6545263" y="4670425"/>
          <p14:tracePt t="265507" x="6562725" y="4660900"/>
          <p14:tracePt t="265540" x="6572250" y="4660900"/>
          <p14:tracePt t="265585" x="6581775" y="4660900"/>
          <p14:tracePt t="266293" x="6581775" y="4652963"/>
          <p14:tracePt t="266466" x="6581775" y="4643438"/>
          <p14:tracePt t="266496" x="6589713" y="4633913"/>
          <p14:tracePt t="266524" x="6608763" y="4625975"/>
          <p14:tracePt t="266543" x="6616700" y="4608513"/>
          <p14:tracePt t="266577" x="6653213" y="4562475"/>
          <p14:tracePt t="266603" x="6661150" y="4554538"/>
          <p14:tracePt t="266622" x="6680200" y="4537075"/>
          <p14:tracePt t="266654" x="6680200" y="4527550"/>
          <p14:tracePt t="266667" x="6697663" y="4500563"/>
          <p14:tracePt t="266688" x="6705600" y="4491038"/>
          <p14:tracePt t="266719" x="6724650" y="4465638"/>
          <p14:tracePt t="266748" x="6732588" y="4446588"/>
          <p14:tracePt t="266760" x="6732588" y="4438650"/>
          <p14:tracePt t="266793" x="6742113" y="4438650"/>
          <p14:tracePt t="266827" x="6751638" y="4419600"/>
          <p14:tracePt t="266855" x="6759575" y="4411663"/>
          <p14:tracePt t="266886" x="6777038" y="4367213"/>
          <p14:tracePt t="266896" x="6786563" y="4357688"/>
          <p14:tracePt t="266922" x="6796088" y="4330700"/>
          <p14:tracePt t="266953" x="6804025" y="4322763"/>
          <p14:tracePt t="266970" x="6813550" y="4313238"/>
          <p14:tracePt t="266996" x="6813550" y="4303713"/>
          <p14:tracePt t="267022" x="6823075" y="4295775"/>
          <p14:tracePt t="267053" x="6840538" y="4295775"/>
          <p14:tracePt t="267095" x="6840538" y="4286250"/>
          <p14:tracePt t="267108" x="6858000" y="4286250"/>
          <p14:tracePt t="267156" x="6894513" y="4276725"/>
          <p14:tracePt t="267201" x="6919913" y="4276725"/>
          <p14:tracePt t="267205" x="6929438" y="4276725"/>
          <p14:tracePt t="267223" x="6938963" y="4276725"/>
          <p14:tracePt t="267254" x="6983413" y="4276725"/>
          <p14:tracePt t="267268" x="7027863" y="4276725"/>
          <p14:tracePt t="267290" x="7045325" y="4286250"/>
          <p14:tracePt t="267321" x="7089775" y="4286250"/>
          <p14:tracePt t="267328" x="7099300" y="4286250"/>
          <p14:tracePt t="267356" x="7116763" y="4286250"/>
          <p14:tracePt t="267387" x="7188200" y="4286250"/>
          <p14:tracePt t="267391" x="7205663" y="4286250"/>
          <p14:tracePt t="267422" x="7269163" y="4286250"/>
          <p14:tracePt t="267440" x="7286625" y="4286250"/>
          <p14:tracePt t="267466" x="7313613" y="4286250"/>
          <p14:tracePt t="267491" x="7340600" y="4286250"/>
          <p14:tracePt t="267522" x="7394575" y="4286250"/>
          <p14:tracePt t="267531" x="7402513" y="4276725"/>
          <p14:tracePt t="267557" x="7412038" y="4276725"/>
          <p14:tracePt t="267588" x="7446963" y="4276725"/>
          <p14:tracePt t="267594" x="7456488" y="4276725"/>
          <p14:tracePt t="267624" x="7500938" y="4276725"/>
          <p14:tracePt t="267656" x="7589838" y="4286250"/>
          <p14:tracePt t="267687" x="7634288" y="4286250"/>
          <p14:tracePt t="267706" x="7688263" y="4295775"/>
          <p14:tracePt t="267724" x="7715250" y="4295775"/>
          <p14:tracePt t="267755" x="7777163" y="4313238"/>
          <p14:tracePt t="267769" x="7840663" y="4322763"/>
          <p14:tracePt t="267791" x="7848600" y="4322763"/>
          <p14:tracePt t="267822" x="7902575" y="4330700"/>
          <p14:tracePt t="267834" x="7947025" y="4340225"/>
          <p14:tracePt t="267882" x="7947025" y="4348163"/>
          <p14:tracePt t="268007" x="7902575" y="4340225"/>
          <p14:tracePt t="268019" x="7848600" y="4340225"/>
          <p14:tracePt t="268038" x="7742238" y="4330700"/>
          <p14:tracePt t="268059" x="7688263" y="4330700"/>
          <p14:tracePt t="268089" x="7562850" y="4322763"/>
          <p14:tracePt t="268101" x="7483475" y="4322763"/>
          <p14:tracePt t="268112" x="7419975" y="4322763"/>
          <p14:tracePt t="268133" x="7269163" y="4322763"/>
          <p14:tracePt t="268176" x="7010400" y="4330700"/>
          <p14:tracePt t="268194" x="6884988" y="4330700"/>
          <p14:tracePt t="268209" x="6813550" y="4340225"/>
          <p14:tracePt t="268226" x="6626225" y="4340225"/>
          <p14:tracePt t="268243" x="6554788" y="4348163"/>
          <p14:tracePt t="268259" x="6419850" y="4357688"/>
          <p14:tracePt t="268276" x="6348413" y="4357688"/>
          <p14:tracePt t="268293" x="6224588" y="4375150"/>
          <p14:tracePt t="268310" x="6099175" y="4394200"/>
          <p14:tracePt t="268326" x="6037263" y="4394200"/>
          <p14:tracePt t="268343" x="5884863" y="4411663"/>
          <p14:tracePt t="268361" x="5822950" y="4419600"/>
          <p14:tracePt t="268377" x="5670550" y="4446588"/>
          <p14:tracePt t="268393" x="5626100" y="4446588"/>
          <p14:tracePt t="268411" x="5518150" y="4456113"/>
          <p14:tracePt t="268427" x="5456238" y="4456113"/>
          <p14:tracePt t="268446" x="5384800" y="4456113"/>
          <p14:tracePt t="268473" x="5357813" y="4456113"/>
          <p14:tracePt t="268484" x="5322888" y="4456113"/>
          <p14:tracePt t="268496" x="5295900" y="4456113"/>
          <p14:tracePt t="268511" x="5259388" y="4465638"/>
          <p14:tracePt t="268527" x="5160963" y="4465638"/>
          <p14:tracePt t="268544" x="5126038" y="4465638"/>
          <p14:tracePt t="268560" x="5018088" y="4465638"/>
          <p14:tracePt t="268577" x="5000625" y="4473575"/>
          <p14:tracePt t="268594" x="4973638" y="4473575"/>
          <p14:tracePt t="268611" x="4911725" y="4483100"/>
          <p14:tracePt t="268627" x="4884738" y="4483100"/>
          <p14:tracePt t="268644" x="4822825" y="4500563"/>
          <p14:tracePt t="268661" x="4795838" y="4510088"/>
          <p14:tracePt t="268678" x="4768850" y="4518025"/>
          <p14:tracePt t="268702" x="4759325" y="4518025"/>
          <p14:tracePt t="268794" x="4759325" y="4527550"/>
          <p14:tracePt t="268805" x="4759325" y="4537075"/>
          <p14:tracePt t="268825" x="4776788" y="4554538"/>
          <p14:tracePt t="268836" x="4786313" y="4562475"/>
          <p14:tracePt t="268856" x="4813300" y="4572000"/>
          <p14:tracePt t="268868" x="4830763" y="4581525"/>
          <p14:tracePt t="268887" x="4875213" y="4598988"/>
          <p14:tracePt t="268899" x="4884738" y="4598988"/>
          <p14:tracePt t="268918" x="4938713" y="4608513"/>
          <p14:tracePt t="268929" x="4956175" y="4608513"/>
          <p14:tracePt t="268949" x="4983163" y="4608513"/>
          <p14:tracePt t="268962" x="5010150" y="4608513"/>
          <p14:tracePt t="268980" x="5018088" y="4608513"/>
          <p14:tracePt t="269077" x="5027613" y="4608513"/>
          <p14:tracePt t="269103" x="5037138" y="4608513"/>
          <p14:tracePt t="269137" x="5045075" y="4608513"/>
          <p14:tracePt t="269169" x="5054600" y="4608513"/>
          <p14:tracePt t="269217" x="5062538" y="4608513"/>
          <p14:tracePt t="269231" x="5072063" y="4608513"/>
          <p14:tracePt t="269257" x="5081588" y="4608513"/>
          <p14:tracePt t="269269" x="5089525" y="4608513"/>
          <p14:tracePt t="269281" x="5099050" y="4608513"/>
          <p14:tracePt t="269307" x="5108575" y="4608513"/>
          <p14:tracePt t="269340" x="5116513" y="4608513"/>
          <p14:tracePt t="269387" x="5126038" y="4608513"/>
          <p14:tracePt t="269407" x="5133975" y="4608513"/>
          <p14:tracePt t="269418" x="5143500" y="4608513"/>
          <p14:tracePt t="269437" x="5160963" y="4608513"/>
          <p14:tracePt t="269451" x="5170488" y="4608513"/>
          <p14:tracePt t="269468" x="5187950" y="4616450"/>
          <p14:tracePt t="269481" x="5205413" y="4616450"/>
          <p14:tracePt t="269511" x="5214938" y="4616450"/>
          <p14:tracePt t="269531" x="5224463" y="4616450"/>
          <p14:tracePt t="269561" x="5232400" y="4616450"/>
          <p14:tracePt t="269596" x="5251450" y="4616450"/>
          <p14:tracePt t="269657" x="5259388" y="4616450"/>
          <p14:tracePt t="270333" x="5259388" y="4625975"/>
          <p14:tracePt t="271871" x="5259388" y="4616450"/>
          <p14:tracePt t="271890" x="5251450" y="4616450"/>
          <p14:tracePt t="271902" x="5241925" y="4608513"/>
          <p14:tracePt t="272058" x="5232400" y="4608513"/>
          <p14:tracePt t="272078" x="5214938" y="4608513"/>
          <p14:tracePt t="272090" x="5180013" y="4616450"/>
          <p14:tracePt t="272111" x="5062538" y="4643438"/>
          <p14:tracePt t="272123" x="4991100" y="4660900"/>
          <p14:tracePt t="272142" x="4822825" y="4687888"/>
          <p14:tracePt t="272154" x="4751388" y="4697413"/>
          <p14:tracePt t="272173" x="4545013" y="4705350"/>
          <p14:tracePt t="272184" x="4429125" y="4705350"/>
          <p14:tracePt t="272210" x="4187825" y="4724400"/>
          <p14:tracePt t="272223" x="3911600" y="4732338"/>
          <p14:tracePt t="272235" x="3848100" y="4741863"/>
          <p14:tracePt t="272254" x="3751263" y="4768850"/>
          <p14:tracePt t="272265" x="3714750" y="4768850"/>
          <p14:tracePt t="272284" x="3608388" y="4803775"/>
          <p14:tracePt t="272297" x="3581400" y="4813300"/>
          <p14:tracePt t="272315" x="3509963" y="4840288"/>
          <p14:tracePt t="272328" x="3482975" y="4848225"/>
          <p14:tracePt t="272347" x="3482975" y="4867275"/>
          <p14:tracePt t="272374" x="3446463" y="4902200"/>
          <p14:tracePt t="272451" x="3446463" y="4919663"/>
          <p14:tracePt t="272483" x="3455988" y="4929188"/>
          <p14:tracePt t="272503" x="3490913" y="4946650"/>
          <p14:tracePt t="272520" x="3544888" y="4956175"/>
          <p14:tracePt t="272533" x="3562350" y="4956175"/>
          <p14:tracePt t="272551" x="3625850" y="4956175"/>
          <p14:tracePt t="272564" x="3643313" y="4956175"/>
          <p14:tracePt t="272584" x="3697288" y="4956175"/>
          <p14:tracePt t="272595" x="3751263" y="4965700"/>
          <p14:tracePt t="272616" x="3902075" y="4991100"/>
          <p14:tracePt t="272627" x="3956050" y="5000625"/>
          <p14:tracePt t="272643" x="3973513" y="5000625"/>
          <p14:tracePt t="272659" x="4044950" y="5010150"/>
          <p14:tracePt t="272678" x="4108450" y="5027613"/>
          <p14:tracePt t="272693" x="4133850" y="5027613"/>
          <p14:tracePt t="272709" x="4187825" y="5045075"/>
          <p14:tracePt t="272725" x="4205288" y="5045075"/>
          <p14:tracePt t="272741" x="4251325" y="5054600"/>
          <p14:tracePt t="272758" x="4340225" y="5081588"/>
          <p14:tracePt t="272775" x="4357688" y="5089525"/>
          <p14:tracePt t="272792" x="4394200" y="5099050"/>
          <p14:tracePt t="272818" x="4438650" y="5116513"/>
          <p14:tracePt t="272830" x="4438650" y="5126038"/>
          <p14:tracePt t="272850" x="4473575" y="5143500"/>
          <p14:tracePt t="272863" x="4491038" y="5153025"/>
          <p14:tracePt t="272880" x="4537075" y="5170488"/>
          <p14:tracePt t="272893" x="4554538" y="5187950"/>
          <p14:tracePt t="272911" x="4598988" y="5205413"/>
          <p14:tracePt t="272926" x="4616450" y="5214938"/>
          <p14:tracePt t="272943" x="4652963" y="5232400"/>
          <p14:tracePt t="272959" x="4670425" y="5251450"/>
          <p14:tracePt t="272976" x="4714875" y="5268913"/>
          <p14:tracePt t="272993" x="4732338" y="5276850"/>
          <p14:tracePt t="273009" x="4751388" y="5286375"/>
          <p14:tracePt t="273065" x="4759325" y="5286375"/>
          <p14:tracePt t="273477" x="4759325" y="5295900"/>
          <p14:tracePt t="273527" x="4768850" y="5295900"/>
          <p14:tracePt t="273646" x="4776788" y="5295900"/>
          <p14:tracePt t="273695" x="4776788" y="5303838"/>
          <p14:tracePt t="273883" x="4786313" y="5303838"/>
          <p14:tracePt t="273902" x="4795838" y="5322888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General Model-</a:t>
            </a:r>
            <a:r>
              <a:rPr lang="en-US" dirty="0" err="1" smtClean="0"/>
              <a:t>Interactor</a:t>
            </a:r>
            <a:r>
              <a:rPr lang="en-US" dirty="0" smtClean="0"/>
              <a:t> Pattern: from </a:t>
            </a:r>
            <a:r>
              <a:rPr lang="en-US" dirty="0" err="1" smtClean="0"/>
              <a:t>ListEdit</a:t>
            </a:r>
            <a:r>
              <a:rPr lang="en-US" dirty="0" smtClean="0"/>
              <a:t> ops to Edit Ops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1" y="170183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input I</a:t>
            </a:r>
          </a:p>
        </p:txBody>
      </p:sp>
      <p:sp>
        <p:nvSpPr>
          <p:cNvPr id="4" name="Rectangle 3"/>
          <p:cNvSpPr/>
          <p:nvPr/>
        </p:nvSpPr>
        <p:spPr>
          <a:xfrm>
            <a:off x="381001" y="2316691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I should be followed by 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EditInput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EditNotified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EditObserved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EditDisplayed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81000" y="2919247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replica, I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EditSent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to Others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81001" y="4469618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EditReceived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 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81001" y="5055571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R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EditMade</a:t>
            </a:r>
            <a:r>
              <a:rPr lang="en-US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EditNotified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EditObserved</a:t>
            </a:r>
            <a:r>
              <a:rPr lang="en-US" dirty="0">
                <a:latin typeface="Calibri" pitchFamily="34" charset="0"/>
                <a:cs typeface="Calibri" pitchFamily="34" charset="0"/>
              </a:rPr>
              <a:t>,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EditDisplayed</a:t>
            </a:r>
            <a:endParaRPr lang="en-US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80999" y="5641524"/>
            <a:ext cx="8229599" cy="58595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r>
              <a:rPr lang="en-US" dirty="0" smtClean="0">
                <a:latin typeface="Calibri" pitchFamily="34" charset="0"/>
                <a:cs typeface="Calibri" pitchFamily="34" charset="0"/>
              </a:rPr>
              <a:t>For each replica, R should be followed by matching </a:t>
            </a:r>
            <a:r>
              <a:rPr lang="en-US" dirty="0" err="1" smtClean="0">
                <a:latin typeface="Calibri" pitchFamily="34" charset="0"/>
                <a:cs typeface="Calibri" pitchFamily="34" charset="0"/>
              </a:rPr>
              <a:t>EditSent</a:t>
            </a:r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4267200" y="5705623"/>
            <a:ext cx="762000" cy="695177"/>
          </a:xfrm>
          <a:prstGeom prst="mathMultiply">
            <a:avLst/>
          </a:prstGeom>
          <a:solidFill>
            <a:schemeClr val="accent2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45720" rIns="45720" rtlCol="0" anchor="ctr">
            <a:noAutofit/>
          </a:bodyPr>
          <a:lstStyle/>
          <a:p>
            <a:pPr algn="ctr"/>
            <a:endParaRPr lang="en-US" dirty="0" smtClean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276600" y="1168437"/>
            <a:ext cx="2209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UI Thread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3396574" y="3962400"/>
            <a:ext cx="2209800" cy="5334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Receiving Thread</a:t>
            </a:r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5345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34"/>
    </mc:Choice>
    <mc:Fallback xmlns="">
      <p:transition spd="slow" advTm="44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921" x="6180138" y="3589338"/>
          <p14:tracePt t="9933" x="6170613" y="3589338"/>
          <p14:tracePt t="9953" x="6153150" y="3562350"/>
          <p14:tracePt t="9965" x="6153150" y="3554413"/>
          <p14:tracePt t="9984" x="6116638" y="3500438"/>
          <p14:tracePt t="9999" x="6099175" y="3482975"/>
          <p14:tracePt t="10015" x="6054725" y="3402013"/>
          <p14:tracePt t="10028" x="6037263" y="3357563"/>
          <p14:tracePt t="10049" x="5965825" y="3224213"/>
          <p14:tracePt t="10058" x="5938838" y="3179763"/>
          <p14:tracePt t="10078" x="5894388" y="3089275"/>
          <p14:tracePt t="10099" x="5830888" y="2973388"/>
          <p14:tracePt t="10108" x="5795963" y="2919413"/>
          <p14:tracePt t="10128" x="5741988" y="2822575"/>
          <p14:tracePt t="10155" x="5724525" y="2786063"/>
          <p14:tracePt t="10174" x="5688013" y="2724150"/>
          <p14:tracePt t="10186" x="5661025" y="2697163"/>
          <p14:tracePt t="10205" x="5608638" y="2633663"/>
          <p14:tracePt t="10218" x="5581650" y="2616200"/>
          <p14:tracePt t="10238" x="5483225" y="2544763"/>
          <p14:tracePt t="10249" x="5429250" y="2517775"/>
          <p14:tracePt t="10269" x="5276850" y="2438400"/>
          <p14:tracePt t="10279" x="5205413" y="2411413"/>
          <p14:tracePt t="10299" x="5054600" y="2384425"/>
          <p14:tracePt t="10310" x="5010150" y="2374900"/>
          <p14:tracePt t="10331" x="4875213" y="2347913"/>
          <p14:tracePt t="10342" x="4840288" y="2347913"/>
          <p14:tracePt t="10360" x="4741863" y="2339975"/>
          <p14:tracePt t="10381" x="4616450" y="2339975"/>
          <p14:tracePt t="10391" x="4572000" y="2339975"/>
          <p14:tracePt t="10412" x="4438650" y="2330450"/>
          <p14:tracePt t="10423" x="4411663" y="2330450"/>
          <p14:tracePt t="10442" x="4340225" y="2330450"/>
          <p14:tracePt t="10454" x="4276725" y="2330450"/>
          <p14:tracePt t="10474" x="4205288" y="2339975"/>
          <p14:tracePt t="10485" x="4160838" y="2339975"/>
          <p14:tracePt t="10511" x="4062413" y="2347913"/>
          <p14:tracePt t="10516" x="4037013" y="2347913"/>
          <p14:tracePt t="10536" x="4010025" y="2347913"/>
          <p14:tracePt t="10629" x="4010025" y="2357438"/>
          <p14:tracePt t="10689" x="4010025" y="2374900"/>
          <p14:tracePt t="10709" x="4010025" y="2393950"/>
          <p14:tracePt t="10726" x="4017963" y="2419350"/>
          <p14:tracePt t="10738" x="4027488" y="2438400"/>
          <p14:tracePt t="10759" x="4062413" y="2455863"/>
          <p14:tracePt t="10771" x="4071938" y="2465388"/>
          <p14:tracePt t="10783" x="4098925" y="2473325"/>
          <p14:tracePt t="10802" x="4133850" y="2490788"/>
          <p14:tracePt t="10814" x="4152900" y="2509838"/>
          <p14:tracePt t="10834" x="4197350" y="2527300"/>
          <p14:tracePt t="10845" x="4205288" y="2527300"/>
          <p14:tracePt t="10863" x="4251325" y="2562225"/>
          <p14:tracePt t="10884" x="4330700" y="2589213"/>
          <p14:tracePt t="10910" x="4348163" y="2598738"/>
          <p14:tracePt t="10929" x="4384675" y="2616200"/>
          <p14:tracePt t="10972" x="4394200" y="2625725"/>
          <p14:tracePt t="11114" x="4402138" y="2625725"/>
          <p14:tracePt t="11132" x="4402138" y="2633663"/>
          <p14:tracePt t="21104" x="4411663" y="2633663"/>
          <p14:tracePt t="21118" x="4419600" y="2633663"/>
          <p14:tracePt t="21135" x="4419600" y="2643188"/>
          <p14:tracePt t="21164" x="4429125" y="2643188"/>
          <p14:tracePt t="21513" x="4429125" y="2633663"/>
          <p14:tracePt t="21525" x="4419600" y="2625725"/>
          <p14:tracePt t="21543" x="4411663" y="2616200"/>
          <p14:tracePt t="21577" x="4402138" y="2608263"/>
          <p14:tracePt t="21589" x="4384675" y="2598738"/>
          <p14:tracePt t="21603" x="4375150" y="2589213"/>
          <p14:tracePt t="21620" x="4330700" y="2581275"/>
          <p14:tracePt t="21639" x="4303713" y="2562225"/>
          <p14:tracePt t="21666" x="4276725" y="2544763"/>
          <p14:tracePt t="21685" x="4259263" y="2536825"/>
          <p14:tracePt t="21716" x="4241800" y="2527300"/>
          <p14:tracePt t="21728" x="4224338" y="2527300"/>
          <p14:tracePt t="21747" x="4214813" y="2517775"/>
          <p14:tracePt t="21760" x="4197350" y="2509838"/>
          <p14:tracePt t="21779" x="4160838" y="2500313"/>
          <p14:tracePt t="21813" x="4133850" y="2490788"/>
          <p14:tracePt t="21874" x="4125913" y="2490788"/>
          <p14:tracePt t="21907" x="4116388" y="2490788"/>
          <p14:tracePt t="21933" x="4098925" y="2500313"/>
          <p14:tracePt t="21953" x="4081463" y="2509838"/>
          <p14:tracePt t="21965" x="4071938" y="2509838"/>
          <p14:tracePt t="21984" x="4037013" y="2509838"/>
          <p14:tracePt t="21996" x="4017963" y="2509838"/>
          <p14:tracePt t="22023" x="3990975" y="2509838"/>
          <p14:tracePt t="22038" x="3983038" y="2509838"/>
          <p14:tracePt t="22078" x="3973513" y="2509838"/>
          <p14:tracePt t="22089" x="3965575" y="2509838"/>
          <p14:tracePt t="22159" x="3946525" y="2509838"/>
          <p14:tracePt t="22218" x="3938588" y="2509838"/>
          <p14:tracePt t="22251" x="3929063" y="2509838"/>
          <p14:tracePt t="22300" x="3919538" y="2509838"/>
          <p14:tracePt t="22548" x="3929063" y="2509838"/>
          <p14:tracePt t="22567" x="3946525" y="2509838"/>
          <p14:tracePt t="22579" x="3973513" y="2509838"/>
          <p14:tracePt t="22599" x="4044950" y="2517775"/>
          <p14:tracePt t="22610" x="4071938" y="2517775"/>
          <p14:tracePt t="22629" x="4125913" y="2517775"/>
          <p14:tracePt t="22641" x="4152900" y="2517775"/>
          <p14:tracePt t="22661" x="4160838" y="2517775"/>
          <p14:tracePt t="22674" x="4187825" y="2517775"/>
          <p14:tracePt t="22695" x="4232275" y="2517775"/>
          <p14:tracePt t="22705" x="4251325" y="2517775"/>
          <p14:tracePt t="22725" x="4330700" y="2517775"/>
          <p14:tracePt t="22736" x="4357688" y="2517775"/>
          <p14:tracePt t="22757" x="4375150" y="2517775"/>
          <p14:tracePt t="22769" x="4394200" y="2517775"/>
          <p14:tracePt t="22787" x="4446588" y="2509838"/>
          <p14:tracePt t="22799" x="4473575" y="2509838"/>
          <p14:tracePt t="22818" x="4545013" y="2509838"/>
          <p14:tracePt t="22845" x="4572000" y="2509838"/>
          <p14:tracePt t="22864" x="4625975" y="2509838"/>
          <p14:tracePt t="22895" x="4643438" y="2509838"/>
          <p14:tracePt t="22914" x="4714875" y="2509838"/>
          <p14:tracePt t="22944" x="4724400" y="2509838"/>
          <p14:tracePt t="22987" x="4732338" y="2509838"/>
          <p14:tracePt t="23005" x="4759325" y="2500313"/>
          <p14:tracePt t="23024" x="4803775" y="2490788"/>
          <p14:tracePt t="23041" x="4813300" y="2490788"/>
          <p14:tracePt t="23058" x="4857750" y="2490788"/>
          <p14:tracePt t="23075" x="4875213" y="2490788"/>
          <p14:tracePt t="23092" x="4919663" y="2482850"/>
          <p14:tracePt t="23112" x="4929188" y="2482850"/>
          <p14:tracePt t="23146" x="4946650" y="2482850"/>
          <p14:tracePt t="23164" x="4965700" y="2482850"/>
          <p14:tracePt t="23176" x="4973638" y="2482850"/>
          <p14:tracePt t="23195" x="5010150" y="2490788"/>
          <p14:tracePt t="23207" x="5027613" y="2500313"/>
          <p14:tracePt t="23226" x="5099050" y="2500313"/>
          <p14:tracePt t="23238" x="5116513" y="2500313"/>
          <p14:tracePt t="23259" x="5170488" y="2500313"/>
          <p14:tracePt t="23269" x="5197475" y="2500313"/>
          <p14:tracePt t="23290" x="5259388" y="2509838"/>
          <p14:tracePt t="23302" x="5276850" y="2509838"/>
          <p14:tracePt t="23319" x="5330825" y="2517775"/>
          <p14:tracePt t="23333" x="5367338" y="2517775"/>
          <p14:tracePt t="23350" x="5446713" y="2527300"/>
          <p14:tracePt t="23370" x="5545138" y="2527300"/>
          <p14:tracePt t="23382" x="5572125" y="2527300"/>
          <p14:tracePt t="23400" x="5653088" y="2536825"/>
          <p14:tracePt t="23414" x="5697538" y="2536825"/>
          <p14:tracePt t="23431" x="5813425" y="2544763"/>
          <p14:tracePt t="23444" x="5902325" y="2554288"/>
          <p14:tracePt t="23463" x="6054725" y="2571750"/>
          <p14:tracePt t="23476" x="6116638" y="2571750"/>
          <p14:tracePt t="23495" x="6215063" y="2571750"/>
          <p14:tracePt t="23520" x="6259513" y="2571750"/>
          <p14:tracePt t="23526" x="6348413" y="2581275"/>
          <p14:tracePt t="23545" x="6438900" y="2581275"/>
          <p14:tracePt t="23560" x="6473825" y="2581275"/>
          <p14:tracePt t="23577" x="6572250" y="2581275"/>
          <p14:tracePt t="23594" x="6608763" y="2581275"/>
          <p14:tracePt t="23610" x="6653213" y="2581275"/>
          <p14:tracePt t="23627" x="6732588" y="2581275"/>
          <p14:tracePt t="23645" x="6769100" y="2581275"/>
          <p14:tracePt t="23660" x="6823075" y="2589213"/>
          <p14:tracePt t="23678" x="6858000" y="2589213"/>
          <p14:tracePt t="23694" x="6929438" y="2589213"/>
          <p14:tracePt t="23714" x="7010400" y="2598738"/>
          <p14:tracePt t="23732" x="7099300" y="2598738"/>
          <p14:tracePt t="23744" x="7153275" y="2598738"/>
          <p14:tracePt t="23764" x="7224713" y="2608263"/>
          <p14:tracePt t="23789" x="7286625" y="2616200"/>
          <p14:tracePt t="23811" x="7340600" y="2625725"/>
          <p14:tracePt t="23821" x="7385050" y="2633663"/>
          <p14:tracePt t="23840" x="7456488" y="2643188"/>
          <p14:tracePt t="23854" x="7483475" y="2652713"/>
          <p14:tracePt t="23872" x="7527925" y="2652713"/>
          <p14:tracePt t="23904" x="7554913" y="2652713"/>
          <p14:tracePt t="23915" x="7562850" y="2652713"/>
          <p14:tracePt t="23934" x="7608888" y="2660650"/>
          <p14:tracePt t="23945" x="7634288" y="2660650"/>
          <p14:tracePt t="23964" x="7705725" y="2670175"/>
          <p14:tracePt t="23976" x="7724775" y="2670175"/>
          <p14:tracePt t="23996" x="7751763" y="2670175"/>
          <p14:tracePt t="24087" x="7732713" y="2670175"/>
          <p14:tracePt t="24106" x="7680325" y="2697163"/>
          <p14:tracePt t="24119" x="7626350" y="2714625"/>
          <p14:tracePt t="24137" x="7466013" y="2759075"/>
          <p14:tracePt t="24149" x="7385050" y="2786063"/>
          <p14:tracePt t="24168" x="7251700" y="2822575"/>
          <p14:tracePt t="24187" x="7099300" y="2867025"/>
          <p14:tracePt t="24199" x="7010400" y="2901950"/>
          <p14:tracePt t="24219" x="6742113" y="2955925"/>
          <p14:tracePt t="24231" x="6643688" y="2973388"/>
          <p14:tracePt t="24250" x="6340475" y="3044825"/>
          <p14:tracePt t="24262" x="6242050" y="3054350"/>
          <p14:tracePt t="24284" x="6126163" y="3071813"/>
          <p14:tracePt t="24294" x="6062663" y="3081338"/>
          <p14:tracePt t="24314" x="5894388" y="3098800"/>
          <p14:tracePt t="24324" x="5813425" y="3116263"/>
          <p14:tracePt t="24344" x="5697538" y="3133725"/>
          <p14:tracePt t="24355" x="5643563" y="3133725"/>
          <p14:tracePt t="24374" x="5518150" y="3143250"/>
          <p14:tracePt t="24386" x="5491163" y="3143250"/>
          <p14:tracePt t="24405" x="5438775" y="3143250"/>
          <p14:tracePt t="24432" x="5419725" y="3143250"/>
          <p14:tracePt t="24450" x="5313363" y="3133725"/>
          <p14:tracePt t="24470" x="5214938" y="3125788"/>
          <p14:tracePt t="24481" x="5180013" y="3116263"/>
          <p14:tracePt t="24501" x="5062538" y="3108325"/>
          <p14:tracePt t="24515" x="5045075" y="3108325"/>
          <p14:tracePt t="24534" x="5000625" y="3098800"/>
          <p14:tracePt t="24544" x="4973638" y="3098800"/>
          <p14:tracePt t="24564" x="4911725" y="3089275"/>
          <p14:tracePt t="24575" x="4894263" y="3089275"/>
          <p14:tracePt t="24594" x="4830763" y="3089275"/>
          <p14:tracePt t="24605" x="4803775" y="3089275"/>
          <p14:tracePt t="24626" x="4724400" y="3089275"/>
          <p14:tracePt t="24637" x="4705350" y="3089275"/>
          <p14:tracePt t="24657" x="4633913" y="3098800"/>
          <p14:tracePt t="24668" x="4608513" y="3108325"/>
          <p14:tracePt t="24702" x="4581525" y="3116263"/>
          <p14:tracePt t="24721" x="4562475" y="3133725"/>
          <p14:tracePt t="24747" x="4545013" y="3143250"/>
          <p14:tracePt t="24766" x="4527550" y="3160713"/>
          <p14:tracePt t="24779" x="4518025" y="3160713"/>
          <p14:tracePt t="24798" x="4518025" y="3170238"/>
          <p14:tracePt t="24844" x="4510088" y="3187700"/>
          <p14:tracePt t="24879" x="4510088" y="3214688"/>
          <p14:tracePt t="24890" x="4510088" y="3224213"/>
          <p14:tracePt t="24910" x="4510088" y="3259138"/>
          <p14:tracePt t="24922" x="4518025" y="3268663"/>
          <p14:tracePt t="24941" x="4537075" y="3303588"/>
          <p14:tracePt t="24955" x="4537075" y="3330575"/>
          <p14:tracePt t="24975" x="4554538" y="3367088"/>
          <p14:tracePt t="24984" x="4572000" y="3384550"/>
          <p14:tracePt t="25004" x="4589463" y="3429000"/>
          <p14:tracePt t="25019" x="4598988" y="3455988"/>
          <p14:tracePt t="25034" x="4633913" y="3509963"/>
          <p14:tracePt t="25048" x="4643438" y="3517900"/>
          <p14:tracePt t="25065" x="4670425" y="3562350"/>
          <p14:tracePt t="25082" x="4670425" y="3581400"/>
          <p14:tracePt t="25098" x="4697413" y="3633788"/>
          <p14:tracePt t="25115" x="4705350" y="3652838"/>
          <p14:tracePt t="25132" x="4732338" y="3687763"/>
          <p14:tracePt t="25148" x="4732338" y="3705225"/>
          <p14:tracePt t="25165" x="4751388" y="3741738"/>
          <p14:tracePt t="25182" x="4759325" y="3759200"/>
          <p14:tracePt t="25199" x="4776788" y="3786188"/>
          <p14:tracePt t="25235" x="4776788" y="3795713"/>
          <p14:tracePt t="25408" x="4776788" y="3803650"/>
          <p14:tracePt t="41220" x="4768850" y="3803650"/>
          <p14:tracePt t="41246" x="4768850" y="3813175"/>
          <p14:tracePt t="41265" x="4741863" y="3830638"/>
          <p14:tracePt t="41277" x="4724400" y="3848100"/>
          <p14:tracePt t="41297" x="4660900" y="3919538"/>
          <p14:tracePt t="41309" x="4633913" y="3965575"/>
          <p14:tracePt t="41328" x="4598988" y="4027488"/>
          <p14:tracePt t="41340" x="4581525" y="4071938"/>
          <p14:tracePt t="41359" x="4572000" y="4143375"/>
          <p14:tracePt t="41372" x="4572000" y="4197350"/>
          <p14:tracePt t="41391" x="4581525" y="4330700"/>
          <p14:tracePt t="41403" x="4589463" y="4384675"/>
          <p14:tracePt t="41422" x="4616450" y="4491038"/>
          <p14:tracePt t="41433" x="4625975" y="4545013"/>
          <p14:tracePt t="41453" x="4643438" y="4652963"/>
          <p14:tracePt t="41464" x="4652963" y="4679950"/>
          <p14:tracePt t="41483" x="4670425" y="4776788"/>
          <p14:tracePt t="41495" x="4687888" y="4830763"/>
          <p14:tracePt t="41514" x="4759325" y="5018088"/>
          <p14:tracePt t="41533" x="4867275" y="5214938"/>
          <p14:tracePt t="41545" x="4894263" y="5268913"/>
          <p14:tracePt t="41565" x="4991100" y="5419725"/>
          <p14:tracePt t="41577" x="5018088" y="5473700"/>
          <p14:tracePt t="41596" x="5072063" y="5572125"/>
          <p14:tracePt t="41608" x="5099050" y="5626100"/>
          <p14:tracePt t="41622" x="5126038" y="5670550"/>
          <p14:tracePt t="41642" x="5153025" y="5751513"/>
          <p14:tracePt t="41674" x="5153025" y="5759450"/>
          <p14:tracePt t="41706" x="5153025" y="5786438"/>
          <p14:tracePt t="41717" x="5160963" y="5803900"/>
          <p14:tracePt t="41736" x="5180013" y="5848350"/>
          <p14:tracePt t="41749" x="5197475" y="5894388"/>
          <p14:tracePt t="41767" x="5205413" y="5911850"/>
          <p14:tracePt t="41793" x="5214938" y="5946775"/>
          <p14:tracePt t="41876" x="5214938" y="5938838"/>
          <p14:tracePt t="41894" x="5187950" y="5938838"/>
          <p14:tracePt t="41906" x="5170488" y="5929313"/>
          <p14:tracePt t="41926" x="5126038" y="5902325"/>
          <p14:tracePt t="41937" x="5116513" y="5894388"/>
          <p14:tracePt t="41957" x="5081588" y="5884863"/>
          <p14:tracePt t="41969" x="5062538" y="5875338"/>
          <p14:tracePt t="41987" x="5054600" y="5867400"/>
          <p14:tracePt t="41999" x="5037138" y="5867400"/>
          <p14:tracePt t="42018" x="5018088" y="5867400"/>
          <p14:tracePt t="42031" x="5000625" y="5867400"/>
          <p14:tracePt t="42052" x="4965700" y="5867400"/>
          <p14:tracePt t="42062" x="4946650" y="5857875"/>
          <p14:tracePt t="42082" x="4894263" y="5840413"/>
          <p14:tracePt t="42093" x="4875213" y="5830888"/>
          <p14:tracePt t="42112" x="4830763" y="5822950"/>
          <p14:tracePt t="42124" x="4803775" y="5822950"/>
          <p14:tracePt t="42144" x="4786313" y="5822950"/>
          <p14:tracePt t="42177" x="4741863" y="5822950"/>
          <p14:tracePt t="42188" x="4724400" y="5822950"/>
          <p14:tracePt t="42208" x="4705350" y="5822950"/>
          <p14:tracePt t="42220" x="4697413" y="5840413"/>
          <p14:tracePt t="42239" x="4679950" y="5848350"/>
          <p14:tracePt t="42251" x="4670425" y="5857875"/>
          <p14:tracePt t="42272" x="4643438" y="5884863"/>
          <p14:tracePt t="42283" x="4625975" y="5894388"/>
          <p14:tracePt t="42303" x="4608513" y="5929313"/>
          <p14:tracePt t="42314" x="4589463" y="5946775"/>
          <p14:tracePt t="42334" x="4572000" y="5973763"/>
          <p14:tracePt t="42346" x="4572000" y="5991225"/>
          <p14:tracePt t="42365" x="4562475" y="6018213"/>
          <p14:tracePt t="42392" x="4562475" y="6027738"/>
          <p14:tracePt t="42410" x="4562475" y="6081713"/>
          <p14:tracePt t="42430" x="4589463" y="6116638"/>
          <p14:tracePt t="42442" x="4589463" y="6143625"/>
          <p14:tracePt t="42462" x="4633913" y="6180138"/>
          <p14:tracePt t="42472" x="4652963" y="6197600"/>
          <p14:tracePt t="42492" x="4679950" y="6232525"/>
          <p14:tracePt t="42503" x="4697413" y="6251575"/>
          <p14:tracePt t="42522" x="4714875" y="6276975"/>
          <p14:tracePt t="42534" x="4732338" y="6286500"/>
          <p14:tracePt t="42554" x="4786313" y="6323013"/>
          <p14:tracePt t="42566" x="4803775" y="6330950"/>
          <p14:tracePt t="42586" x="4822825" y="6330950"/>
          <p14:tracePt t="42598" x="4830763" y="6330950"/>
          <p14:tracePt t="42616" x="4867275" y="6330950"/>
          <p14:tracePt t="42644" x="4894263" y="6330950"/>
          <p14:tracePt t="42662" x="4919663" y="6330950"/>
          <p14:tracePt t="42682" x="4946650" y="6330950"/>
          <p14:tracePt t="42737" x="4965700" y="6313488"/>
          <p14:tracePt t="42757" x="4965700" y="6276975"/>
          <p14:tracePt t="42776" x="4965700" y="6224588"/>
          <p14:tracePt t="42787" x="4965700" y="6205538"/>
          <p14:tracePt t="42807" x="4956175" y="6161088"/>
          <p14:tracePt t="42818" x="4956175" y="6153150"/>
          <p14:tracePt t="42838" x="4946650" y="6108700"/>
          <p14:tracePt t="42869" x="4938713" y="6062663"/>
          <p14:tracePt t="42882" x="4929188" y="6045200"/>
          <p14:tracePt t="42900" x="4919663" y="6018213"/>
          <p14:tracePt t="42932" x="4902200" y="5973763"/>
          <p14:tracePt t="42943" x="4894263" y="5956300"/>
          <p14:tracePt t="42961" x="4867275" y="5902325"/>
          <p14:tracePt t="42973" x="4867275" y="5894388"/>
          <p14:tracePt t="42993" x="4857750" y="5884863"/>
          <p14:tracePt t="43024" x="4830763" y="5867400"/>
          <p14:tracePt t="43035" x="4813300" y="5867400"/>
          <p14:tracePt t="43055" x="4776788" y="5867400"/>
          <p14:tracePt t="43068" x="4759325" y="5867400"/>
          <p14:tracePt t="43086" x="4697413" y="5867400"/>
          <p14:tracePt t="43106" x="4670425" y="5875338"/>
          <p14:tracePt t="43118" x="4643438" y="5894388"/>
          <p14:tracePt t="43130" x="4633913" y="5894388"/>
          <p14:tracePt t="43166" x="4633913" y="5902325"/>
          <p14:tracePt t="43197" x="4625975" y="5919788"/>
          <p14:tracePt t="43224" x="4625975" y="5929313"/>
          <p14:tracePt t="43244" x="4625975" y="5938838"/>
        </p14:tracePtLst>
      </p14:laserTraceLst>
    </p:ext>
  </p:extLs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26510" y="990759"/>
            <a:ext cx="8382812" cy="2668029"/>
          </a:xfrm>
          <a:prstGeom prst="roundRect">
            <a:avLst>
              <a:gd name="adj" fmla="val 1095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26510" y="3885936"/>
            <a:ext cx="8382812" cy="2742873"/>
          </a:xfrm>
          <a:prstGeom prst="roundRect">
            <a:avLst>
              <a:gd name="adj" fmla="val 833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One Site Disconnected: It Syncs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49" name="Rectangle 614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139825"/>
            <a:ext cx="2819400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50" name="Rectangle 6144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886200"/>
            <a:ext cx="3581400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3234" name="Picture 2"/>
          <p:cNvPicPr>
            <a:picLocks noChangeAspect="1" noChangeArrowheads="1"/>
          </p:cNvPicPr>
          <p:nvPr/>
        </p:nvPicPr>
        <p:blipFill>
          <a:blip r:embed="rId7" cstate="print"/>
          <a:srcRect r="56504"/>
          <a:stretch>
            <a:fillRect/>
          </a:stretch>
        </p:blipFill>
        <p:spPr bwMode="auto">
          <a:xfrm>
            <a:off x="4648200" y="1447800"/>
            <a:ext cx="20383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8" cstate="print"/>
          <a:srcRect r="32712"/>
          <a:stretch>
            <a:fillRect/>
          </a:stretch>
        </p:blipFill>
        <p:spPr bwMode="auto">
          <a:xfrm>
            <a:off x="4724400" y="4343400"/>
            <a:ext cx="20574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105036"/>
      </p:ext>
    </p:extLst>
  </p:cSld>
  <p:clrMapOvr>
    <a:masterClrMapping/>
  </p:clrMapOvr>
  <p:transition advTm="3174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16" x="4795838" y="5330825"/>
          <p14:tracePt t="4682" x="4803775" y="5330825"/>
          <p14:tracePt t="4774" x="4813300" y="5340350"/>
          <p14:tracePt t="4793" x="4822825" y="5348288"/>
          <p14:tracePt t="4837" x="4830763" y="5348288"/>
          <p14:tracePt t="4873" x="4848225" y="5348288"/>
          <p14:tracePt t="4885" x="4857750" y="5348288"/>
          <p14:tracePt t="4906" x="4875213" y="5340350"/>
          <p14:tracePt t="4932" x="4902200" y="5313363"/>
          <p14:tracePt t="4951" x="4929188" y="5259388"/>
          <p14:tracePt t="4966" x="4929188" y="5241925"/>
          <p14:tracePt t="4983" x="4956175" y="5180013"/>
          <p14:tracePt t="4996" x="4965700" y="5160963"/>
          <p14:tracePt t="5017" x="4983163" y="5099050"/>
          <p14:tracePt t="5027" x="4983163" y="5089525"/>
          <p14:tracePt t="5059" x="5000625" y="5018088"/>
          <p14:tracePt t="5077" x="5010150" y="4973638"/>
          <p14:tracePt t="5091" x="5018088" y="4965700"/>
          <p14:tracePt t="5108" x="5027613" y="4894263"/>
          <p14:tracePt t="5126" x="5027613" y="4867275"/>
          <p14:tracePt t="5141" x="5027613" y="4776788"/>
          <p14:tracePt t="5158" x="5027613" y="4741863"/>
          <p14:tracePt t="5175" x="5027613" y="4652963"/>
          <p14:tracePt t="5192" x="5027613" y="4625975"/>
          <p14:tracePt t="5208" x="5027613" y="4572000"/>
          <p14:tracePt t="5226" x="5027613" y="4554538"/>
          <p14:tracePt t="5242" x="5010150" y="4473575"/>
          <p14:tracePt t="5258" x="5000625" y="4438650"/>
          <p14:tracePt t="5275" x="4983163" y="4357688"/>
          <p14:tracePt t="5292" x="4965700" y="4322763"/>
          <p14:tracePt t="5309" x="4938713" y="4224338"/>
          <p14:tracePt t="5327" x="4894263" y="4152900"/>
          <p14:tracePt t="5342" x="4867275" y="4125913"/>
          <p14:tracePt t="5366" x="4848225" y="4089400"/>
          <p14:tracePt t="5378" x="4822825" y="4071938"/>
          <p14:tracePt t="5392" x="4795838" y="4027488"/>
          <p14:tracePt t="5409" x="4776788" y="4010025"/>
          <p14:tracePt t="5425" x="4732338" y="3946525"/>
          <p14:tracePt t="5442" x="4705350" y="3929063"/>
          <p14:tracePt t="5459" x="4643438" y="3857625"/>
          <p14:tracePt t="5477" x="4616450" y="3830638"/>
          <p14:tracePt t="5492" x="4537075" y="3759200"/>
          <p14:tracePt t="5510" x="4491038" y="3714750"/>
          <p14:tracePt t="5526" x="4367213" y="3608388"/>
          <p14:tracePt t="5543" x="4322763" y="3571875"/>
          <p14:tracePt t="5560" x="4160838" y="3465513"/>
          <p14:tracePt t="5578" x="4044950" y="3402013"/>
          <p14:tracePt t="5593" x="3990975" y="3375025"/>
          <p14:tracePt t="5610" x="3857625" y="3295650"/>
          <p14:tracePt t="5626" x="3803650" y="3268663"/>
          <p14:tracePt t="5643" x="3633788" y="3197225"/>
          <p14:tracePt t="5660" x="3581400" y="3170238"/>
          <p14:tracePt t="5677" x="3473450" y="3116263"/>
          <p14:tracePt t="5693" x="3419475" y="3098800"/>
          <p14:tracePt t="5710" x="3286125" y="3044825"/>
          <p14:tracePt t="5727" x="3232150" y="3017838"/>
          <p14:tracePt t="5743" x="3108325" y="2965450"/>
          <p14:tracePt t="5760" x="3081338" y="2955925"/>
          <p14:tracePt t="5777" x="2990850" y="2919413"/>
          <p14:tracePt t="5793" x="2965450" y="2911475"/>
          <p14:tracePt t="5810" x="2874963" y="2867025"/>
          <p14:tracePt t="5830" x="2813050" y="2840038"/>
          <p14:tracePt t="5844" x="2776538" y="2830513"/>
          <p14:tracePt t="5861" x="2714625" y="2803525"/>
          <p14:tracePt t="5877" x="2697163" y="2776538"/>
          <p14:tracePt t="5894" x="2625725" y="2741613"/>
          <p14:tracePt t="5910" x="2625725" y="2732088"/>
          <p14:tracePt t="5927" x="2608263" y="2732088"/>
          <p14:tracePt t="5957" x="2581275" y="2679700"/>
          <p14:tracePt t="5968" x="2562225" y="2660650"/>
          <p14:tracePt t="5988" x="2536825" y="2616200"/>
          <p14:tracePt t="6001" x="2527300" y="2616200"/>
          <p14:tracePt t="6019" x="2509838" y="2571750"/>
          <p14:tracePt t="6054" x="2509838" y="2517775"/>
          <p14:tracePt t="6062" x="2517775" y="2509838"/>
          <p14:tracePt t="6081" x="2536825" y="2438400"/>
          <p14:tracePt t="6094" x="2544763" y="2419350"/>
          <p14:tracePt t="6112" x="2571750" y="2357438"/>
          <p14:tracePt t="6127" x="2589213" y="2330450"/>
          <p14:tracePt t="6152" x="2608263" y="2295525"/>
          <p14:tracePt t="6164" x="2608263" y="2276475"/>
          <p14:tracePt t="6177" x="2625725" y="2251075"/>
          <p14:tracePt t="6188" x="2633663" y="2232025"/>
          <p14:tracePt t="6208" x="2652713" y="2179638"/>
          <p14:tracePt t="6221" x="2670175" y="2152650"/>
          <p14:tracePt t="6241" x="2687638" y="2098675"/>
          <p14:tracePt t="6252" x="2714625" y="2044700"/>
          <p14:tracePt t="6271" x="2741613" y="1982788"/>
          <p14:tracePt t="6282" x="2751138" y="1946275"/>
          <p14:tracePt t="6301" x="2776538" y="1884363"/>
          <p14:tracePt t="6313" x="2786063" y="1866900"/>
          <p14:tracePt t="6333" x="2803525" y="1803400"/>
          <p14:tracePt t="6347" x="2813050" y="1776413"/>
          <p14:tracePt t="6363" x="2830513" y="1731963"/>
          <p14:tracePt t="6379" x="2840038" y="1714500"/>
          <p14:tracePt t="6398" x="2867025" y="1660525"/>
          <p14:tracePt t="6412" x="2874963" y="1643063"/>
          <p14:tracePt t="6429" x="2874963" y="1633538"/>
          <p14:tracePt t="6515" x="2884488" y="1625600"/>
          <p14:tracePt t="6523" x="2946400" y="1643063"/>
          <p14:tracePt t="6534" x="3017838" y="1660525"/>
          <p14:tracePt t="6554" x="3197225" y="1724025"/>
          <p14:tracePt t="6567" x="3224213" y="1724025"/>
          <p14:tracePt t="6587" x="3251200" y="1731963"/>
          <p14:tracePt t="6598" x="3276600" y="1741488"/>
          <p14:tracePt t="6616" x="3340100" y="1751013"/>
          <p14:tracePt t="6630" x="3394075" y="1751013"/>
          <p14:tracePt t="6648" x="3571875" y="1785938"/>
          <p14:tracePt t="6663" x="3679825" y="1812925"/>
          <p14:tracePt t="6680" x="3946525" y="1884363"/>
          <p14:tracePt t="6696" x="4054475" y="1919288"/>
          <p14:tracePt t="6713" x="4160838" y="1955800"/>
          <p14:tracePt t="6730" x="4187825" y="1973263"/>
          <p14:tracePt t="6747" x="4357688" y="2027238"/>
          <p14:tracePt t="6763" x="4394200" y="2044700"/>
          <p14:tracePt t="6780" x="4562475" y="2089150"/>
          <p14:tracePt t="6797" x="4643438" y="2116138"/>
          <p14:tracePt t="6814" x="4679950" y="2133600"/>
          <p14:tracePt t="6830" x="4776788" y="2160588"/>
          <p14:tracePt t="6847" x="4894263" y="2205038"/>
          <p14:tracePt t="6864" x="4911725" y="2214563"/>
          <p14:tracePt t="6880" x="5010150" y="2241550"/>
          <p14:tracePt t="6897" x="5037138" y="2251075"/>
          <p14:tracePt t="6914" x="5214938" y="2295525"/>
          <p14:tracePt t="6939" x="5232400" y="2303463"/>
          <p14:tracePt t="6979" x="5268913" y="2312988"/>
          <p14:tracePt t="6990" x="5276850" y="2322513"/>
          <p14:tracePt t="7012" x="5322888" y="2330450"/>
          <p14:tracePt t="7024" x="5348288" y="2330450"/>
          <p14:tracePt t="7037" x="5367338" y="2339975"/>
          <p14:tracePt t="7055" x="5411788" y="2357438"/>
          <p14:tracePt t="7081" x="5438775" y="2357438"/>
          <p14:tracePt t="7117" x="5446713" y="2357438"/>
          <p14:tracePt t="7135" x="5456238" y="2357438"/>
          <p14:tracePt t="7574" x="5446713" y="2357438"/>
          <p14:tracePt t="7860" x="5446713" y="2366963"/>
          <p14:tracePt t="8128" x="5438775" y="2366963"/>
          <p14:tracePt t="8720" x="5429250" y="2366963"/>
          <p14:tracePt t="8738" x="5402263" y="2366963"/>
          <p14:tracePt t="8751" x="5384800" y="2366963"/>
          <p14:tracePt t="8770" x="5340350" y="2366963"/>
          <p14:tracePt t="8782" x="5322888" y="2366963"/>
          <p14:tracePt t="8803" x="5286375" y="2366963"/>
          <p14:tracePt t="8813" x="5268913" y="2366963"/>
          <p14:tracePt t="8833" x="5224463" y="2366963"/>
          <p14:tracePt t="8846" x="5205413" y="2366963"/>
          <p14:tracePt t="8863" x="5143500" y="2384425"/>
          <p14:tracePt t="8875" x="5116513" y="2393950"/>
          <p14:tracePt t="8894" x="5089525" y="2393950"/>
          <p14:tracePt t="8906" x="5072063" y="2401888"/>
          <p14:tracePt t="8926" x="5027613" y="2401888"/>
          <p14:tracePt t="8945" x="4991100" y="2411413"/>
          <p14:tracePt t="8956" x="4965700" y="2411413"/>
          <p14:tracePt t="8975" x="4946650" y="2411413"/>
          <p14:tracePt t="9002" x="4911725" y="2411413"/>
          <p14:tracePt t="9021" x="4902200" y="2411413"/>
          <p14:tracePt t="9065" x="4894263" y="2411413"/>
          <p14:tracePt t="9315" x="4911725" y="2401888"/>
          <p14:tracePt t="9328" x="4919663" y="2401888"/>
          <p14:tracePt t="9339" x="4946650" y="2401888"/>
          <p14:tracePt t="9350" x="4965700" y="2401888"/>
          <p14:tracePt t="9370" x="5037138" y="2401888"/>
          <p14:tracePt t="9382" x="5116513" y="2401888"/>
          <p14:tracePt t="9394" x="5180013" y="2411413"/>
          <p14:tracePt t="9414" x="5276850" y="2419350"/>
          <p14:tracePt t="9426" x="5303838" y="2428875"/>
          <p14:tracePt t="9446" x="5367338" y="2428875"/>
          <p14:tracePt t="9458" x="5375275" y="2428875"/>
          <p14:tracePt t="9478" x="5429250" y="2438400"/>
          <p14:tracePt t="9490" x="5456238" y="2438400"/>
          <p14:tracePt t="9523" x="5510213" y="2438400"/>
          <p14:tracePt t="9541" x="5554663" y="2446338"/>
          <p14:tracePt t="9557" x="5562600" y="2446338"/>
          <p14:tracePt t="9573" x="5572125" y="2446338"/>
          <p14:tracePt t="10026" x="5572125" y="2455863"/>
          <p14:tracePt t="10045" x="5562600" y="2465388"/>
          <p14:tracePt t="10057" x="5554663" y="2482850"/>
          <p14:tracePt t="10076" x="5545138" y="2544763"/>
          <p14:tracePt t="10089" x="5527675" y="2598738"/>
          <p14:tracePt t="10116" x="5491163" y="2687638"/>
          <p14:tracePt t="10129" x="5465763" y="2759075"/>
          <p14:tracePt t="10140" x="5438775" y="2840038"/>
          <p14:tracePt t="10153" x="5419725" y="2928938"/>
          <p14:tracePt t="10165" x="5384800" y="3009900"/>
          <p14:tracePt t="10184" x="5322888" y="3268663"/>
          <p14:tracePt t="10196" x="5303838" y="3348038"/>
          <p14:tracePt t="10215" x="5268913" y="3509963"/>
          <p14:tracePt t="10234" x="5224463" y="3751263"/>
          <p14:tracePt t="10249" x="5214938" y="3776663"/>
          <p14:tracePt t="10266" x="5180013" y="3956050"/>
          <p14:tracePt t="10277" x="5160963" y="4010025"/>
          <p14:tracePt t="10297" x="5133975" y="4133850"/>
          <p14:tracePt t="10310" x="5116513" y="4197350"/>
          <p14:tracePt t="10329" x="5081588" y="4348163"/>
          <p14:tracePt t="10342" x="5062538" y="4429125"/>
          <p14:tracePt t="10359" x="5054600" y="4500563"/>
          <p14:tracePt t="10376" x="5037138" y="4643438"/>
          <p14:tracePt t="10392" x="5010150" y="4759325"/>
          <p14:tracePt t="10409" x="5010150" y="4803775"/>
          <p14:tracePt t="10426" x="5000625" y="4911725"/>
          <p14:tracePt t="10443" x="5000625" y="4929188"/>
          <p14:tracePt t="10459" x="5000625" y="5027613"/>
          <p14:tracePt t="10476" x="5000625" y="5081588"/>
          <p14:tracePt t="10493" x="5000625" y="5160963"/>
          <p14:tracePt t="10510" x="5000625" y="5180013"/>
          <p14:tracePt t="10529" x="5000625" y="5268913"/>
          <p14:tracePt t="10549" x="5018088" y="5330825"/>
          <p14:tracePt t="10560" x="5037138" y="5357813"/>
          <p14:tracePt t="10579" x="5062538" y="5411788"/>
          <p14:tracePt t="10593" x="5062538" y="5419725"/>
          <p14:tracePt t="10800" x="5072063" y="5419725"/>
          <p14:tracePt t="10922" x="5072063" y="5411788"/>
          <p14:tracePt t="10942" x="5072063" y="5402263"/>
          <p14:tracePt t="10954" x="5062538" y="5394325"/>
          <p14:tracePt t="10967" x="5062538" y="5384800"/>
          <p14:tracePt t="10989" x="5054600" y="5367338"/>
          <p14:tracePt t="11061" x="5054600" y="5357813"/>
          <p14:tracePt t="11095" x="5045075" y="5357813"/>
          <p14:tracePt t="11127" x="5045075" y="5348288"/>
          <p14:tracePt t="11346" x="5045075" y="5340350"/>
          <p14:tracePt t="11461" x="5045075" y="5330825"/>
          <p14:tracePt t="11805" x="5045075" y="5322888"/>
          <p14:tracePt t="11962" x="5037138" y="5322888"/>
          <p14:tracePt t="12574" x="5037138" y="5313363"/>
          <p14:tracePt t="12748" x="5037138" y="5303838"/>
          <p14:tracePt t="13595" x="5027613" y="5295900"/>
          <p14:tracePt t="13614" x="5018088" y="5295900"/>
          <p14:tracePt t="13626" x="5018088" y="5276850"/>
          <p14:tracePt t="13645" x="4991100" y="5251450"/>
          <p14:tracePt t="13657" x="4965700" y="5214938"/>
          <p14:tracePt t="13677" x="4867275" y="5108575"/>
          <p14:tracePt t="13690" x="4822825" y="5062538"/>
          <p14:tracePt t="13710" x="4732338" y="4973638"/>
          <p14:tracePt t="13721" x="4687888" y="4919663"/>
          <p14:tracePt t="13740" x="4616450" y="4822825"/>
          <p14:tracePt t="13752" x="4589463" y="4795838"/>
          <p14:tracePt t="13774" x="4483100" y="4652963"/>
          <p14:tracePt t="13785" x="4411663" y="4581525"/>
          <p14:tracePt t="13797" x="4340225" y="4500563"/>
          <p14:tracePt t="13817" x="4187825" y="4340225"/>
          <p14:tracePt t="13835" x="4027488" y="4133850"/>
          <p14:tracePt t="13847" x="3965575" y="4062413"/>
          <p14:tracePt t="13866" x="3822700" y="3884613"/>
          <p14:tracePt t="13878" x="3751263" y="3803650"/>
          <p14:tracePt t="13900" x="3536950" y="3554413"/>
          <p14:tracePt t="13910" x="3482975" y="3465513"/>
          <p14:tracePt t="13930" x="3303588" y="3251200"/>
          <p14:tracePt t="13941" x="3251200" y="3179763"/>
          <p14:tracePt t="13960" x="3125788" y="3017838"/>
          <p14:tracePt t="13974" x="3062288" y="2955925"/>
          <p14:tracePt t="13993" x="2911475" y="2786063"/>
          <p14:tracePt t="14020" x="2822575" y="2679700"/>
          <p14:tracePt t="14040" x="2741613" y="2598738"/>
          <p14:tracePt t="14056" x="2652713" y="2509838"/>
          <p14:tracePt t="14082" x="2633663" y="2490788"/>
          <p14:tracePt t="14101" x="2562225" y="2446338"/>
          <p14:tracePt t="14113" x="2509838" y="2411413"/>
          <p14:tracePt t="14133" x="2419350" y="2347913"/>
          <p14:tracePt t="14145" x="2374900" y="2330450"/>
          <p14:tracePt t="14171" x="2276475" y="2268538"/>
          <p14:tracePt t="14176" x="2259013" y="2251075"/>
          <p14:tracePt t="14196" x="2187575" y="2205038"/>
          <p14:tracePt t="14206" x="2143125" y="2187575"/>
          <p14:tracePt t="14228" x="2062163" y="2143125"/>
          <p14:tracePt t="14241" x="2036763" y="2125663"/>
          <p14:tracePt t="14257" x="2009775" y="2116138"/>
          <p14:tracePt t="14273" x="1982788" y="2098675"/>
          <p14:tracePt t="14291" x="1928813" y="2062163"/>
          <p14:tracePt t="14306" x="1901825" y="2062163"/>
          <p14:tracePt t="14323" x="1857375" y="2036763"/>
          <p14:tracePt t="14339" x="1839913" y="2027238"/>
          <p14:tracePt t="14356" x="1785938" y="2000250"/>
          <p14:tracePt t="14373" x="1758950" y="1990725"/>
          <p14:tracePt t="14390" x="1714500" y="1982788"/>
          <p14:tracePt t="14406" x="1704975" y="1973263"/>
          <p14:tracePt t="14423" x="1687513" y="1965325"/>
          <p14:tracePt t="14440" x="1660525" y="1955800"/>
          <p14:tracePt t="14456" x="1598613" y="1946275"/>
          <p14:tracePt t="14473" x="1527175" y="1928813"/>
          <p14:tracePt t="14490" x="1509713" y="1928813"/>
          <p14:tracePt t="14515" x="1455738" y="1911350"/>
          <p14:tracePt t="14523" x="1438275" y="1911350"/>
          <p14:tracePt t="14541" x="1419225" y="1911350"/>
          <p14:tracePt t="14557" x="1411288" y="1911350"/>
          <p14:tracePt t="14574" x="1374775" y="1911350"/>
          <p14:tracePt t="14590" x="1366838" y="1911350"/>
          <p14:tracePt t="14607" x="1322388" y="1911350"/>
          <p14:tracePt t="14624" x="1312863" y="1911350"/>
          <p14:tracePt t="14648" x="1285875" y="1919288"/>
          <p14:tracePt t="14667" x="1276350" y="1928813"/>
          <p14:tracePt t="14682" x="1258888" y="1928813"/>
          <p14:tracePt t="14698" x="1258888" y="1946275"/>
          <p14:tracePt t="14709" x="1241425" y="1955800"/>
          <p14:tracePt t="14730" x="1241425" y="1965325"/>
          <p14:tracePt t="14741" x="1231900" y="1982788"/>
          <p14:tracePt t="14761" x="1231900" y="2017713"/>
          <p14:tracePt t="14774" x="1231900" y="2044700"/>
          <p14:tracePt t="14792" x="1241425" y="2108200"/>
          <p14:tracePt t="14808" x="1250950" y="2133600"/>
          <p14:tracePt t="14824" x="1258888" y="2179638"/>
          <p14:tracePt t="14842" x="1276350" y="2241550"/>
          <p14:tracePt t="14858" x="1285875" y="2251075"/>
          <p14:tracePt t="14888" x="1285875" y="2276475"/>
          <p14:tracePt t="14900" x="1295400" y="2295525"/>
          <p14:tracePt t="14918" x="1303338" y="2303463"/>
          <p14:tracePt t="14949" x="1322388" y="2330450"/>
          <p14:tracePt t="14983" x="1339850" y="2357438"/>
          <p14:tracePt t="15008" x="1339850" y="2366963"/>
          <p14:tracePt t="15027" x="1339850" y="2374900"/>
          <p14:tracePt t="15061" x="1347788" y="2374900"/>
          <p14:tracePt t="15108" x="1357313" y="2384425"/>
          <p14:tracePt t="15165" x="1366838" y="2384425"/>
          <p14:tracePt t="15234" x="1374775" y="2384425"/>
          <p14:tracePt t="15246" x="1374775" y="2393950"/>
          <p14:tracePt t="15483" x="1384300" y="2393950"/>
          <p14:tracePt t="15519" x="1401763" y="2401888"/>
          <p14:tracePt t="15533" x="1411288" y="2401888"/>
          <p14:tracePt t="15574" x="1419225" y="2401888"/>
          <p14:tracePt t="15701" x="1428750" y="2401888"/>
          <p14:tracePt t="15753" x="1446213" y="2401888"/>
          <p14:tracePt t="15801" x="1455738" y="2401888"/>
          <p14:tracePt t="15825" x="1465263" y="2393950"/>
          <p14:tracePt t="15845" x="1473200" y="2393950"/>
          <p14:tracePt t="15863" x="1490663" y="2384425"/>
          <p14:tracePt t="15875" x="1500188" y="2374900"/>
          <p14:tracePt t="15895" x="1509713" y="2374900"/>
          <p14:tracePt t="15925" x="1517650" y="2357438"/>
          <p14:tracePt t="15936" x="1527175" y="2357438"/>
          <p14:tracePt t="15955" x="1554163" y="2339975"/>
          <p14:tracePt t="15982" x="1562100" y="2330450"/>
          <p14:tracePt t="16015" x="1581150" y="2322513"/>
          <p14:tracePt t="16051" x="1581150" y="2312988"/>
          <p14:tracePt t="16176" x="1571625" y="2312988"/>
          <p14:tracePt t="16188" x="1554163" y="2312988"/>
          <p14:tracePt t="16241" x="1544638" y="2312988"/>
          <p14:tracePt t="16267" x="1527175" y="2312988"/>
          <p14:tracePt t="16286" x="1509713" y="2312988"/>
          <p14:tracePt t="16316" x="1500188" y="2312988"/>
          <p14:tracePt t="16391" x="1490663" y="2312988"/>
          <p14:tracePt t="16491" x="1482725" y="2312988"/>
          <p14:tracePt t="16603" x="1473200" y="2312988"/>
          <p14:tracePt t="16902" x="1465263" y="2312988"/>
          <p14:tracePt t="16943" x="1465263" y="2303463"/>
          <p14:tracePt t="17182" x="1455738" y="2303463"/>
          <p14:tracePt t="17353" x="1446213" y="2303463"/>
          <p14:tracePt t="17418" x="1446213" y="2322513"/>
          <p14:tracePt t="17432" x="1446213" y="2330450"/>
          <p14:tracePt t="17452" x="1438275" y="2347913"/>
          <p14:tracePt t="17463" x="1438275" y="2357438"/>
          <p14:tracePt t="17482" x="1438275" y="2366963"/>
          <p14:tracePt t="17494" x="1438275" y="2374900"/>
          <p14:tracePt t="17524" x="1438275" y="2384425"/>
          <p14:tracePt t="17527" x="1428750" y="2393950"/>
          <p14:tracePt t="17557" x="1428750" y="2401888"/>
          <p14:tracePt t="17599" x="1428750" y="2411413"/>
          <p14:tracePt t="17607" x="1428750" y="2419350"/>
          <p14:tracePt t="17619" x="1428750" y="2428875"/>
          <p14:tracePt t="17637" x="1428750" y="2438400"/>
          <p14:tracePt t="17657" x="1428750" y="2455863"/>
          <p14:tracePt t="17685" x="1428750" y="2465388"/>
          <p14:tracePt t="17749" x="1428750" y="2482850"/>
          <p14:tracePt t="17783" x="1428750" y="2509838"/>
          <p14:tracePt t="17814" x="1428750" y="2517775"/>
          <p14:tracePt t="17890" x="1428750" y="2536825"/>
          <p14:tracePt t="18091" x="1438275" y="2581275"/>
          <p14:tracePt t="18125" x="1438275" y="2589213"/>
          <p14:tracePt t="18185" x="1455738" y="2608263"/>
          <p14:tracePt t="18204" x="1465263" y="2633663"/>
          <p14:tracePt t="18215" x="1482725" y="2643188"/>
          <p14:tracePt t="18236" x="1490663" y="2670175"/>
          <p14:tracePt t="18268" x="1509713" y="2679700"/>
          <p14:tracePt t="18282" x="1509713" y="2687638"/>
          <p14:tracePt t="18332" x="1517650" y="2705100"/>
          <p14:tracePt t="18340" x="1527175" y="2714625"/>
          <p14:tracePt t="18485" x="1527175" y="2724150"/>
          <p14:tracePt t="18978" x="1527175" y="2732088"/>
          <p14:tracePt t="19102" x="1517650" y="2732088"/>
          <p14:tracePt t="19507" x="1517650" y="2741613"/>
          <p14:tracePt t="19574" x="1509713" y="2741613"/>
          <p14:tracePt t="19681" x="1509713" y="2751138"/>
          <p14:tracePt t="19997" x="1500188" y="2768600"/>
          <p14:tracePt t="20025" x="1490663" y="2786063"/>
          <p14:tracePt t="20044" x="1482725" y="2813050"/>
          <p14:tracePt t="20056" x="1473200" y="2830513"/>
          <p14:tracePt t="20076" x="1455738" y="2874963"/>
          <p14:tracePt t="20107" x="1446213" y="2938463"/>
          <p14:tracePt t="20118" x="1438275" y="2965450"/>
          <p14:tracePt t="20138" x="1428750" y="3027363"/>
          <p14:tracePt t="20149" x="1419225" y="3044825"/>
          <p14:tracePt t="20169" x="1411288" y="3062288"/>
          <p14:tracePt t="20187" x="1401763" y="3125788"/>
          <p14:tracePt t="20199" x="1401763" y="3133725"/>
          <p14:tracePt t="20218" x="1384300" y="3197225"/>
          <p14:tracePt t="20258" x="1374775" y="3224213"/>
          <p14:tracePt t="20277" x="1366838" y="3259138"/>
          <p14:tracePt t="20310" x="1366838" y="3268663"/>
          <p14:tracePt t="20354" x="1366838" y="3286125"/>
          <p14:tracePt t="20395" x="1374775" y="3286125"/>
          <p14:tracePt t="20408" x="1393825" y="3286125"/>
          <p14:tracePt t="20419" x="1401763" y="3295650"/>
          <p14:tracePt t="20444" x="1419225" y="3295650"/>
          <p14:tracePt t="20475" x="1490663" y="3295650"/>
          <p14:tracePt t="20481" x="1527175" y="3295650"/>
          <p14:tracePt t="20512" x="1608138" y="3295650"/>
          <p14:tracePt t="20549" x="1731963" y="3259138"/>
          <p14:tracePt t="20578" x="1839913" y="3224213"/>
          <p14:tracePt t="20609" x="1928813" y="3170238"/>
          <p14:tracePt t="20627" x="2000250" y="3108325"/>
          <p14:tracePt t="20644" x="2027238" y="3081338"/>
          <p14:tracePt t="20676" x="2098675" y="3009900"/>
          <p14:tracePt t="20689" x="2160588" y="2946400"/>
          <p14:tracePt t="20713" x="2179638" y="2928938"/>
          <p14:tracePt t="20744" x="2251075" y="2847975"/>
          <p14:tracePt t="20753" x="2295525" y="2813050"/>
          <p14:tracePt t="20778" x="2312988" y="2776538"/>
          <p14:tracePt t="20809" x="2374900" y="2705100"/>
          <p14:tracePt t="20814" x="2411413" y="2652713"/>
          <p14:tracePt t="20846" x="2473325" y="2554288"/>
          <p14:tracePt t="20878" x="2536825" y="2438400"/>
          <p14:tracePt t="20888" x="2544763" y="2401888"/>
          <p14:tracePt t="20913" x="2554288" y="2384425"/>
          <p14:tracePt t="20944" x="2562225" y="2374900"/>
          <p14:tracePt t="20963" x="2562225" y="2366963"/>
          <p14:tracePt t="20994" x="2571750" y="2312988"/>
          <p14:tracePt t="21003" x="2571750" y="2241550"/>
          <p14:tracePt t="21034" x="2571750" y="2224088"/>
          <p14:tracePt t="21063" x="2544763" y="2108200"/>
          <p14:tracePt t="21094" x="2527300" y="2027238"/>
          <p14:tracePt t="21098" x="2517775" y="1990725"/>
          <p14:tracePt t="21130" x="2500313" y="1965325"/>
          <p14:tracePt t="21163" x="2500313" y="1955800"/>
          <p14:tracePt t="21273" x="2473325" y="1955800"/>
          <p14:tracePt t="21284" x="2465388" y="1955800"/>
          <p14:tracePt t="21316" x="2438400" y="1946275"/>
          <p14:tracePt t="21331" x="2428875" y="1938338"/>
          <p14:tracePt t="21364" x="2411413" y="1928813"/>
          <p14:tracePt t="21395" x="2401888" y="1928813"/>
          <p14:tracePt t="21411" x="2384425" y="1928813"/>
          <p14:tracePt t="21444" x="2312988" y="1911350"/>
          <p14:tracePt t="21464" x="2251075" y="1874838"/>
          <p14:tracePt t="21495" x="2170113" y="1847850"/>
          <p14:tracePt t="21546" x="2143125" y="1839913"/>
          <p14:tracePt t="21551" x="2116138" y="1839913"/>
          <p14:tracePt t="21583" x="2054225" y="1866900"/>
          <p14:tracePt t="21601" x="2009775" y="1893888"/>
          <p14:tracePt t="21634" x="1928813" y="1919288"/>
          <p14:tracePt t="21664" x="1847850" y="1955800"/>
          <p14:tracePt t="21696" x="1776413" y="2000250"/>
          <p14:tracePt t="21727" x="1714500" y="2054225"/>
          <p14:tracePt t="21737" x="1704975" y="2071688"/>
          <p14:tracePt t="21768" x="1670050" y="2116138"/>
          <p14:tracePt t="21798" x="1608138" y="2197100"/>
          <p14:tracePt t="21830" x="1589088" y="2224088"/>
          <p14:tracePt t="21863" x="1554163" y="2286000"/>
          <p14:tracePt t="21866" x="1544638" y="2303463"/>
          <p14:tracePt t="21897" x="1536700" y="2384425"/>
          <p14:tracePt t="21928" x="1527175" y="2446338"/>
          <p14:tracePt t="21947" x="1517650" y="2500313"/>
          <p14:tracePt t="21978" x="1509713" y="2517775"/>
          <p14:tracePt t="21999" x="1509713" y="2527300"/>
          <p14:tracePt t="22040" x="1500188" y="2536825"/>
          <p14:tracePt t="22086" x="1500188" y="2544763"/>
          <p14:tracePt t="22117" x="1500188" y="2554288"/>
          <p14:tracePt t="22134" x="1509713" y="2562225"/>
          <p14:tracePt t="22184" x="1527175" y="2571750"/>
          <p14:tracePt t="22200" x="1544638" y="2571750"/>
          <p14:tracePt t="22231" x="1581150" y="2571750"/>
          <p14:tracePt t="22264" x="1652588" y="2571750"/>
          <p14:tracePt t="22275" x="1704975" y="2571750"/>
          <p14:tracePt t="22307" x="1785938" y="2562225"/>
          <p14:tracePt t="22334" x="1847850" y="2554288"/>
          <p14:tracePt t="22365" x="1946275" y="2544763"/>
          <p14:tracePt t="22397" x="2000250" y="2544763"/>
          <p14:tracePt t="22403" x="2017713" y="2544763"/>
          <p14:tracePt t="22434" x="2054225" y="2536825"/>
          <p14:tracePt t="22466" x="2062163" y="2536825"/>
          <p14:tracePt t="22477" x="2081213" y="2527300"/>
          <p14:tracePt t="22509" x="2089150" y="2527300"/>
          <p14:tracePt t="22534" x="2108200" y="2517775"/>
          <p14:tracePt t="22565" x="2143125" y="2500313"/>
          <p14:tracePt t="22596" x="2160588" y="2490788"/>
          <p14:tracePt t="22668" x="2160588" y="2482850"/>
          <p14:tracePt t="22688" x="2179638" y="2482850"/>
          <p14:tracePt t="22719" x="2187575" y="2465388"/>
          <p14:tracePt t="22806" x="2197100" y="2465388"/>
          <p14:tracePt t="23038" x="2197100" y="2455863"/>
          <p14:tracePt t="23709" x="2179638" y="2473325"/>
          <p14:tracePt t="23722" x="2160588" y="2490788"/>
          <p14:tracePt t="23740" x="2143125" y="2517775"/>
          <p14:tracePt t="23772" x="2009775" y="2643188"/>
          <p14:tracePt t="23805" x="1830388" y="2813050"/>
          <p14:tracePt t="23816" x="1785938" y="2857500"/>
          <p14:tracePt t="23847" x="1679575" y="2982913"/>
          <p14:tracePt t="23874" x="1633538" y="3044825"/>
          <p14:tracePt t="23905" x="1554163" y="3179763"/>
          <p14:tracePt t="23936" x="1490663" y="3322638"/>
          <p14:tracePt t="23944" x="1446213" y="3411538"/>
          <p14:tracePt t="23976" x="1411288" y="3490913"/>
          <p14:tracePt t="24006" x="1384300" y="3536950"/>
          <p14:tracePt t="24038" x="1384300" y="3544888"/>
          <p14:tracePt t="24069" x="1384300" y="3562350"/>
          <p14:tracePt t="24081" x="1374775" y="3571875"/>
          <p14:tracePt t="24133" x="1366838" y="3571875"/>
          <p14:tracePt t="24159" x="1357313" y="3571875"/>
          <p14:tracePt t="24190" x="1357313" y="3581400"/>
          <p14:tracePt t="24361" x="1357313" y="3562350"/>
          <p14:tracePt t="24399" x="1357313" y="3554413"/>
          <p14:tracePt t="24426" x="1357313" y="3527425"/>
          <p14:tracePt t="24542" x="1357313" y="3517900"/>
          <p14:tracePt t="24602" x="1357313" y="3509963"/>
          <p14:tracePt t="24621" x="1357313" y="3500438"/>
          <p14:tracePt t="24649" x="1357313" y="3482975"/>
          <p14:tracePt t="24667" x="1366838" y="3455988"/>
          <p14:tracePt t="24679" x="1366838" y="3429000"/>
          <p14:tracePt t="24708" x="1366838" y="3394075"/>
          <p14:tracePt t="24739" x="1374775" y="3330575"/>
          <p14:tracePt t="24760" x="1374775" y="3313113"/>
          <p14:tracePt t="24793" x="1374775" y="3303588"/>
          <p14:tracePt t="24808" x="1374775" y="3295650"/>
          <p14:tracePt t="27808" x="1384300" y="3286125"/>
          <p14:tracePt t="27875" x="1393825" y="3276600"/>
          <p14:tracePt t="27886" x="1393825" y="3268663"/>
          <p14:tracePt t="27906" x="1446213" y="3268663"/>
          <p14:tracePt t="27919" x="1490663" y="3268663"/>
          <p14:tracePt t="27951" x="1776413" y="3268663"/>
          <p14:tracePt t="27968" x="1965325" y="3268663"/>
          <p14:tracePt t="27986" x="2027238" y="3259138"/>
          <p14:tracePt t="28018" x="2259013" y="3232150"/>
          <p14:tracePt t="28030" x="2438400" y="3214688"/>
          <p14:tracePt t="28053" x="2660650" y="3197225"/>
          <p14:tracePt t="28085" x="2982913" y="3179763"/>
          <p14:tracePt t="28093" x="3044825" y="3179763"/>
          <p14:tracePt t="28120" x="3251200" y="3179763"/>
          <p14:tracePt t="28152" x="3348038" y="3179763"/>
          <p14:tracePt t="28157" x="3473450" y="3170238"/>
          <p14:tracePt t="28187" x="3536950" y="3170238"/>
          <p14:tracePt t="28219" x="4000500" y="3152775"/>
          <p14:tracePt t="28231" x="4089400" y="3152775"/>
          <p14:tracePt t="28254" x="4259263" y="3143250"/>
          <p14:tracePt t="28287" x="4537075" y="3133725"/>
          <p14:tracePt t="28310" x="4608513" y="3133725"/>
          <p14:tracePt t="28322" x="4633913" y="3133725"/>
          <p14:tracePt t="28354" x="4732338" y="3125788"/>
          <p14:tracePt t="28366" x="4857750" y="3116263"/>
          <p14:tracePt t="28388" x="4884738" y="3116263"/>
          <p14:tracePt t="28419" x="4946650" y="3108325"/>
          <p14:tracePt t="28426" x="4973638" y="3108325"/>
          <p14:tracePt t="28456" x="5000625" y="3108325"/>
          <p14:tracePt t="28488" x="5062538" y="3116263"/>
          <p14:tracePt t="28488" x="5099050" y="3116263"/>
          <p14:tracePt t="28551" x="5062538" y="3179763"/>
          <p14:tracePt t="28568" x="4956175" y="3276600"/>
          <p14:tracePt t="28580" x="4902200" y="3313113"/>
          <p14:tracePt t="28600" x="4776788" y="3411538"/>
          <p14:tracePt t="28622" x="4697413" y="3473450"/>
          <p14:tracePt t="28653" x="4330700" y="3759200"/>
          <p14:tracePt t="28663" x="3938588" y="4071938"/>
          <p14:tracePt t="28689" x="3830638" y="4143375"/>
          <p14:tracePt t="28720" x="3465513" y="4411663"/>
          <p14:tracePt t="28726" x="3160713" y="4616450"/>
          <p14:tracePt t="28756" x="3062288" y="4687888"/>
          <p14:tracePt t="28789" x="2232025" y="5153025"/>
          <p14:tracePt t="28800" x="2125663" y="5205413"/>
          <p14:tracePt t="28822" x="1812925" y="5348288"/>
          <p14:tracePt t="28853" x="1455738" y="5537200"/>
          <p14:tracePt t="28863" x="1357313" y="5581650"/>
          <p14:tracePt t="28889" x="1116013" y="5705475"/>
          <p14:tracePt t="28920" x="919163" y="5813425"/>
          <p14:tracePt t="28924" x="874713" y="5840413"/>
          <p14:tracePt t="28956" x="830263" y="5875338"/>
          <p14:tracePt t="29019" x="822325" y="5875338"/>
          <p14:tracePt t="29037" x="822325" y="5867400"/>
          <p14:tracePt t="29049" x="830263" y="5848350"/>
          <p14:tracePt t="29069" x="857250" y="5813425"/>
          <p14:tracePt t="29096" x="884238" y="5786438"/>
          <p14:tracePt t="29123" x="928688" y="5751513"/>
          <p14:tracePt t="29156" x="1000125" y="5705475"/>
          <p14:tracePt t="29166" x="1036638" y="5688013"/>
          <p14:tracePt t="29190" x="1054100" y="5680075"/>
          <p14:tracePt t="29221" x="1071563" y="5670550"/>
          <p14:tracePt t="29257" x="1081088" y="5670550"/>
          <p14:tracePt t="29353" x="1081088" y="5661025"/>
          <p14:tracePt t="29364" x="1089025" y="5661025"/>
          <p14:tracePt t="29389" x="1108075" y="5653088"/>
          <p14:tracePt t="29395" x="1143000" y="5643563"/>
          <p14:tracePt t="29425" x="1285875" y="5589588"/>
          <p14:tracePt t="29456" x="1625600" y="5500688"/>
          <p14:tracePt t="29459" x="1724025" y="5473700"/>
          <p14:tracePt t="29491" x="2108200" y="5348288"/>
          <p14:tracePt t="29509" x="2438400" y="5259388"/>
          <p14:tracePt t="29549" x="2946400" y="5143500"/>
          <p14:tracePt t="29558" x="3044825" y="5126038"/>
          <p14:tracePt t="29590" x="3473450" y="4973638"/>
          <p14:tracePt t="29604" x="3679825" y="4867275"/>
          <p14:tracePt t="29627" x="3786188" y="4813300"/>
          <p14:tracePt t="29659" x="4017963" y="4670425"/>
          <p14:tracePt t="29667" x="4143375" y="4598988"/>
          <p14:tracePt t="29692" x="4197350" y="4545013"/>
          <p14:tracePt t="29724" x="4322763" y="4446588"/>
          <p14:tracePt t="29729" x="4402138" y="4348163"/>
          <p14:tracePt t="29759" x="4438650" y="4303713"/>
          <p14:tracePt t="29791" x="4537075" y="4152900"/>
          <p14:tracePt t="29810" x="4537075" y="4071938"/>
          <p14:tracePt t="29827" x="4537075" y="4000500"/>
          <p14:tracePt t="29858" x="4491038" y="3813175"/>
          <p14:tracePt t="29874" x="4465638" y="3697288"/>
          <p14:tracePt t="29901" x="4465638" y="3687763"/>
          <p14:tracePt t="29927" x="4456113" y="3660775"/>
          <p14:tracePt t="29958" x="4473575" y="3581400"/>
          <p14:tracePt t="29963" x="4483100" y="3562350"/>
          <p14:tracePt t="29994" x="4589463" y="3465513"/>
          <p14:tracePt t="30027" x="4786313" y="3322638"/>
          <p14:tracePt t="30059" x="5000625" y="3197225"/>
          <p14:tracePt t="30079" x="5170488" y="3125788"/>
          <p14:tracePt t="30093" x="5214938" y="3098800"/>
          <p14:tracePt t="30127" x="5357813" y="3017838"/>
          <p14:tracePt t="30135" x="5384800" y="3000375"/>
          <p14:tracePt t="30160" x="5456238" y="2955925"/>
          <p14:tracePt t="30192" x="5500688" y="2919413"/>
          <p14:tracePt t="30214" x="5545138" y="2874963"/>
          <p14:tracePt t="30233" x="5589588" y="2813050"/>
          <p14:tracePt t="30261" x="5608638" y="2776538"/>
          <p14:tracePt t="30292" x="5643563" y="2705100"/>
          <p14:tracePt t="30297" x="5680075" y="2643188"/>
          <p14:tracePt t="30328" x="5724525" y="2544763"/>
          <p14:tracePt t="30359" x="5768975" y="2455863"/>
          <p14:tracePt t="30377" x="5795963" y="2384425"/>
          <p14:tracePt t="30394" x="5813425" y="2357438"/>
          <p14:tracePt t="30428" x="5857875" y="2268538"/>
          <p14:tracePt t="30439" x="5884863" y="2214563"/>
          <p14:tracePt t="30461" x="5902325" y="2187575"/>
          <p14:tracePt t="30493" x="5929313" y="2133600"/>
          <p14:tracePt t="30497" x="5946775" y="2089150"/>
          <p14:tracePt t="30528" x="5973763" y="2044700"/>
          <p14:tracePt t="30530" x="5983288" y="2044700"/>
          <p14:tracePt t="30562" x="6000750" y="1990725"/>
          <p14:tracePt t="30580" x="6010275" y="1973263"/>
          <p14:tracePt t="30607" x="6010275" y="1965325"/>
          <p14:tracePt t="30629" x="6010275" y="1955800"/>
          <p14:tracePt t="30785" x="6018213" y="1955800"/>
          <p14:tracePt t="30810" x="6018213" y="1946275"/>
          <p14:tracePt t="31007" x="6018213" y="1938338"/>
          <p14:tracePt t="31085" x="6018213" y="1955800"/>
        </p14:tracePtLst>
      </p14:laserTraceLst>
    </p:ext>
  </p:extLs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226510" y="990759"/>
            <a:ext cx="8382812" cy="2668029"/>
          </a:xfrm>
          <a:prstGeom prst="roundRect">
            <a:avLst>
              <a:gd name="adj" fmla="val 1095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26510" y="3885936"/>
            <a:ext cx="8382812" cy="2742873"/>
          </a:xfrm>
          <a:prstGeom prst="roundRect">
            <a:avLst>
              <a:gd name="adj" fmla="val 833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Receiver Immediately Updates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2472" name="Rectangle 6247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14400" y="1143000"/>
            <a:ext cx="2819400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473" name="Rectangle 6247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" y="3886200"/>
            <a:ext cx="3581400" cy="267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/>
          <a:srcRect r="56097"/>
          <a:stretch>
            <a:fillRect/>
          </a:stretch>
        </p:blipFill>
        <p:spPr bwMode="auto">
          <a:xfrm>
            <a:off x="4648200" y="1447800"/>
            <a:ext cx="2057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 cstate="print"/>
          <a:srcRect r="32712"/>
          <a:stretch>
            <a:fillRect/>
          </a:stretch>
        </p:blipFill>
        <p:spPr bwMode="auto">
          <a:xfrm>
            <a:off x="4724400" y="4343400"/>
            <a:ext cx="20574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395912"/>
      </p:ext>
    </p:extLst>
  </p:cSld>
  <p:clrMapOvr>
    <a:masterClrMapping/>
  </p:clrMapOvr>
  <p:transition advTm="47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177" x="6027738" y="1965325"/>
          <p14:tracePt t="2196" x="6037263" y="1973263"/>
          <p14:tracePt t="2209" x="6054725" y="1982788"/>
          <p14:tracePt t="2228" x="6089650" y="2000250"/>
          <p14:tracePt t="2258" x="6108700" y="2000250"/>
          <p14:tracePt t="2290" x="6205538" y="2017713"/>
          <p14:tracePt t="2302" x="6215063" y="2017713"/>
          <p14:tracePt t="2325" x="6276975" y="2027238"/>
          <p14:tracePt t="2356" x="6394450" y="2036763"/>
          <p14:tracePt t="2365" x="6429375" y="2036763"/>
          <p14:tracePt t="2392" x="6483350" y="2036763"/>
          <p14:tracePt t="2423" x="6537325" y="2036763"/>
          <p14:tracePt t="2427" x="6554788" y="2036763"/>
          <p14:tracePt t="2458" x="6608763" y="2036763"/>
          <p14:tracePt t="2477" x="6634163" y="2036763"/>
          <p14:tracePt t="2496" x="6661150" y="2036763"/>
          <p14:tracePt t="2525" x="6670675" y="2036763"/>
          <p14:tracePt t="2558" x="6715125" y="2017713"/>
          <p14:tracePt t="2578" x="6732588" y="2009775"/>
          <p14:tracePt t="2595" x="6751638" y="2009775"/>
          <p14:tracePt t="2626" x="6769100" y="2009775"/>
          <p14:tracePt t="2657" x="6804025" y="1990725"/>
          <p14:tracePt t="2665" x="6813550" y="1990725"/>
          <p14:tracePt t="2693" x="6848475" y="1990725"/>
          <p14:tracePt t="2724" x="6884988" y="1982788"/>
          <p14:tracePt t="2727" x="6894513" y="1982788"/>
          <p14:tracePt t="2758" x="6902450" y="1982788"/>
          <p14:tracePt t="2776" x="6919913" y="1982788"/>
          <p14:tracePt t="2793" x="6919913" y="1973263"/>
          <p14:tracePt t="2824" x="6929438" y="1973263"/>
          <p14:tracePt t="2853" x="6938963" y="1973263"/>
          <p14:tracePt t="2873" x="6956425" y="1973263"/>
          <p14:tracePt t="2899" x="6973888" y="1973263"/>
          <p14:tracePt t="2927" x="6991350" y="1965325"/>
          <p14:tracePt t="3026" x="7000875" y="1965325"/>
          <p14:tracePt t="3044" x="7000875" y="1955800"/>
        </p14:tracePtLst>
      </p14:laserTraceLst>
    </p:ext>
  </p:extLs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Both Sites Disconnected and Change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26510" y="990759"/>
            <a:ext cx="8382812" cy="2668029"/>
          </a:xfrm>
          <a:prstGeom prst="roundRect">
            <a:avLst>
              <a:gd name="adj" fmla="val 1095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6510" y="3885936"/>
            <a:ext cx="8382812" cy="2742873"/>
          </a:xfrm>
          <a:prstGeom prst="roundRect">
            <a:avLst>
              <a:gd name="adj" fmla="val 833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63497" name="Rectangle 6349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1090613"/>
            <a:ext cx="312420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8" name="Rectangle 6349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910013"/>
            <a:ext cx="3810000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 r="56097"/>
          <a:stretch>
            <a:fillRect/>
          </a:stretch>
        </p:blipFill>
        <p:spPr bwMode="auto">
          <a:xfrm>
            <a:off x="4648200" y="1447800"/>
            <a:ext cx="2057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/>
          <a:srcRect r="56097"/>
          <a:stretch>
            <a:fillRect/>
          </a:stretch>
        </p:blipFill>
        <p:spPr bwMode="auto">
          <a:xfrm>
            <a:off x="4724400" y="4343400"/>
            <a:ext cx="2057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263600"/>
      </p:ext>
    </p:extLst>
  </p:cSld>
  <p:clrMapOvr>
    <a:masterClrMapping/>
  </p:clrMapOvr>
  <p:transition advTm="9098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459" x="6991350" y="1946275"/>
          <p14:tracePt t="2478" x="6983413" y="1938338"/>
          <p14:tracePt t="2559" x="6973888" y="1928813"/>
          <p14:tracePt t="2572" x="6965950" y="1928813"/>
          <p14:tracePt t="2614" x="6938963" y="1928813"/>
          <p14:tracePt t="2622" x="6929438" y="1928813"/>
          <p14:tracePt t="2634" x="6919913" y="1919288"/>
          <p14:tracePt t="2651" x="6884988" y="1919288"/>
          <p14:tracePt t="2665" x="6867525" y="1919288"/>
          <p14:tracePt t="2684" x="6848475" y="1919288"/>
          <p14:tracePt t="2696" x="6831013" y="1919288"/>
          <p14:tracePt t="2717" x="6796088" y="1919288"/>
          <p14:tracePt t="2743" x="6759575" y="1919288"/>
          <p14:tracePt t="2761" x="6724650" y="1919288"/>
          <p14:tracePt t="2774" x="6705600" y="1919288"/>
          <p14:tracePt t="2794" x="6670675" y="1928813"/>
          <p14:tracePt t="2805" x="6643688" y="1928813"/>
          <p14:tracePt t="2828" x="6589713" y="1946275"/>
          <p14:tracePt t="2838" x="6554788" y="1955800"/>
          <p14:tracePt t="2859" x="6518275" y="1965325"/>
          <p14:tracePt t="2884" x="6456363" y="1982788"/>
          <p14:tracePt t="2903" x="6419850" y="1982788"/>
          <p14:tracePt t="2917" x="6384925" y="1982788"/>
          <p14:tracePt t="2935" x="6367463" y="1982788"/>
          <p14:tracePt t="2947" x="6348413" y="1982788"/>
          <p14:tracePt t="2982" x="6330950" y="1982788"/>
          <p14:tracePt t="2994" x="6323013" y="1982788"/>
          <p14:tracePt t="3013" x="6269038" y="1982788"/>
          <p14:tracePt t="3041" x="6224588" y="1982788"/>
          <p14:tracePt t="3065" x="6170613" y="1982788"/>
          <p14:tracePt t="3072" x="6153150" y="1982788"/>
          <p14:tracePt t="3091" x="6108700" y="1982788"/>
          <p14:tracePt t="3110" x="6045200" y="1982788"/>
          <p14:tracePt t="3137" x="5991225" y="1982788"/>
          <p14:tracePt t="3154" x="5938838" y="1982788"/>
          <p14:tracePt t="3167" x="5919788" y="1982788"/>
          <p14:tracePt t="3185" x="5867400" y="1982788"/>
          <p14:tracePt t="3204" x="5803900" y="1982788"/>
          <p14:tracePt t="3216" x="5776913" y="1982788"/>
          <p14:tracePt t="3235" x="5751513" y="1982788"/>
          <p14:tracePt t="3247" x="5724525" y="1982788"/>
          <p14:tracePt t="3265" x="5680075" y="1982788"/>
          <p14:tracePt t="3279" x="5653088" y="1982788"/>
          <p14:tracePt t="3309" x="5634038" y="1990725"/>
          <p14:tracePt t="3341" x="5626100" y="1990725"/>
          <p14:tracePt t="3361" x="5626100" y="2009775"/>
          <p14:tracePt t="3373" x="5616575" y="2017713"/>
          <p14:tracePt t="3418" x="5608638" y="2017713"/>
          <p14:tracePt t="3452" x="5608638" y="2027238"/>
          <p14:tracePt t="4410" x="5599113" y="2036763"/>
          <p14:tracePt t="4429" x="5599113" y="2054225"/>
          <p14:tracePt t="4461" x="5599113" y="2071688"/>
          <p14:tracePt t="4473" x="5599113" y="2081213"/>
          <p14:tracePt t="4505" x="5599113" y="2098675"/>
          <p14:tracePt t="4525" x="5599113" y="2108200"/>
          <p14:tracePt t="4560" x="5599113" y="2125663"/>
          <p14:tracePt t="4571" x="5599113" y="2133600"/>
          <p14:tracePt t="4585" x="5599113" y="2143125"/>
          <p14:tracePt t="4604" x="5599113" y="2179638"/>
          <p14:tracePt t="4616" x="5589588" y="2197100"/>
          <p14:tracePt t="4636" x="5589588" y="2224088"/>
          <p14:tracePt t="4648" x="5589588" y="2241550"/>
          <p14:tracePt t="4668" x="5589588" y="2259013"/>
          <p14:tracePt t="4679" x="5589588" y="2276475"/>
          <p14:tracePt t="4699" x="5589588" y="2312988"/>
          <p14:tracePt t="4710" x="5589588" y="2339975"/>
          <p14:tracePt t="4729" x="5589588" y="2347913"/>
          <p14:tracePt t="4741" x="5589588" y="2366963"/>
          <p14:tracePt t="4760" x="5589588" y="2374900"/>
          <p14:tracePt t="4772" x="5589588" y="2393950"/>
          <p14:tracePt t="4791" x="5589588" y="2428875"/>
          <p14:tracePt t="4801" x="5589588" y="2438400"/>
          <p14:tracePt t="4821" x="5589588" y="2465388"/>
          <p14:tracePt t="4833" x="5589588" y="2482850"/>
          <p14:tracePt t="4853" x="5589588" y="2509838"/>
          <p14:tracePt t="4868" x="5589588" y="2517775"/>
          <p14:tracePt t="4883" x="5589588" y="2527300"/>
          <p14:tracePt t="4902" x="5589588" y="2544763"/>
          <p14:tracePt t="4918" x="5589588" y="2554288"/>
          <p14:tracePt t="4934" x="5589588" y="2571750"/>
          <p14:tracePt t="4962" x="5589588" y="2581275"/>
          <p14:tracePt t="4980" x="5589588" y="2589213"/>
          <p14:tracePt t="5007" x="5589588" y="2608263"/>
          <p14:tracePt t="5025" x="5589588" y="2625725"/>
          <p14:tracePt t="5045" x="5589588" y="2633663"/>
          <p14:tracePt t="5058" x="5589588" y="2643188"/>
          <p14:tracePt t="5085" x="5589588" y="2652713"/>
          <p14:tracePt t="5120" x="5589588" y="2670175"/>
          <p14:tracePt t="5137" x="5589588" y="2679700"/>
          <p14:tracePt t="5168" x="5589588" y="2687638"/>
          <p14:tracePt t="5211" x="5589588" y="2697163"/>
          <p14:tracePt t="5328" x="5589588" y="2705100"/>
          <p14:tracePt t="5610" x="5589588" y="2714625"/>
          <p14:tracePt t="19905" x="5599113" y="2714625"/>
          <p14:tracePt t="25566" x="5608638" y="2714625"/>
          <p14:tracePt t="77210" x="5608638" y="2724150"/>
          <p14:tracePt t="77228" x="5608638" y="2732088"/>
          <p14:tracePt t="77308" x="5608638" y="2741613"/>
          <p14:tracePt t="77339" x="5626100" y="2741613"/>
          <p14:tracePt t="77371" x="5643563" y="2741613"/>
          <p14:tracePt t="77398" x="5670550" y="2741613"/>
          <p14:tracePt t="77417" x="5697538" y="2741613"/>
          <p14:tracePt t="77430" x="5715000" y="2732088"/>
          <p14:tracePt t="77449" x="5741988" y="2724150"/>
          <p14:tracePt t="77481" x="5759450" y="2714625"/>
          <p14:tracePt t="77488" x="5795963" y="2697163"/>
          <p14:tracePt t="77515" x="5848350" y="2687638"/>
          <p14:tracePt t="77549" x="5973763" y="2670175"/>
          <p14:tracePt t="77581" x="6099175" y="2643188"/>
          <p14:tracePt t="77588" x="6126163" y="2643188"/>
          <p14:tracePt t="77615" x="6153150" y="2625725"/>
          <p14:tracePt t="77649" x="6197600" y="2571750"/>
          <p14:tracePt t="77681" x="6232525" y="2517775"/>
          <p14:tracePt t="77684" x="6251575" y="2473325"/>
          <p14:tracePt t="77715" x="6251575" y="2438400"/>
          <p14:tracePt t="77733" x="6259513" y="2384425"/>
          <p14:tracePt t="77749" x="6259513" y="2357438"/>
          <p14:tracePt t="77781" x="6259513" y="2347913"/>
          <p14:tracePt t="77791" x="6259513" y="2312988"/>
          <p14:tracePt t="77818" x="6259513" y="2259013"/>
          <p14:tracePt t="77849" x="6242050" y="2205038"/>
          <p14:tracePt t="77854" x="6224588" y="2179638"/>
          <p14:tracePt t="77883" x="6197600" y="2160588"/>
          <p14:tracePt t="77915" x="6081713" y="2098675"/>
          <p14:tracePt t="77935" x="6027738" y="2089150"/>
          <p14:tracePt t="77950" x="6000750" y="2089150"/>
          <p14:tracePt t="77981" x="5938838" y="2081213"/>
          <p14:tracePt t="77999" x="5884863" y="2081213"/>
          <p14:tracePt t="78017" x="5848350" y="2071688"/>
          <p14:tracePt t="78048" x="5795963" y="2071688"/>
          <p14:tracePt t="78061" x="5759450" y="2071688"/>
          <p14:tracePt t="78084" x="5741988" y="2071688"/>
          <p14:tracePt t="78115" x="5732463" y="2071688"/>
          <p14:tracePt t="78147" x="5715000" y="2071688"/>
          <p14:tracePt t="78201" x="5705475" y="2071688"/>
          <p14:tracePt t="78544" x="5705475" y="2081213"/>
          <p14:tracePt t="78582" x="5705475" y="2089150"/>
          <p14:tracePt t="78657" x="5715000" y="2098675"/>
          <p14:tracePt t="78720" x="5724525" y="2116138"/>
          <p14:tracePt t="78739" x="5732463" y="2116138"/>
          <p14:tracePt t="78764" x="5741988" y="2125663"/>
          <p14:tracePt t="78786" x="5768975" y="2133600"/>
          <p14:tracePt t="78819" x="5795963" y="2152650"/>
          <p14:tracePt t="78829" x="5803900" y="2152650"/>
          <p14:tracePt t="78853" x="5813425" y="2160588"/>
          <p14:tracePt t="78884" x="5848350" y="2179638"/>
          <p14:tracePt t="78891" x="5875338" y="2179638"/>
          <p14:tracePt t="78920" x="5919788" y="2187575"/>
          <p14:tracePt t="78951" x="6000750" y="2214563"/>
          <p14:tracePt t="78954" x="6027738" y="2224088"/>
          <p14:tracePt t="78985" x="6045200" y="2232025"/>
          <p14:tracePt t="79002" x="6089650" y="2232025"/>
          <p14:tracePt t="79021" x="6108700" y="2232025"/>
          <p14:tracePt t="79240" x="6089650" y="2232025"/>
          <p14:tracePt t="79252" x="6081713" y="2224088"/>
          <p14:tracePt t="79272" x="6062663" y="2224088"/>
          <p14:tracePt t="79289" x="6045200" y="2224088"/>
          <p14:tracePt t="79320" x="6010275" y="2214563"/>
          <p14:tracePt t="79334" x="5965825" y="2197100"/>
          <p14:tracePt t="79355" x="5946775" y="2197100"/>
          <p14:tracePt t="79386" x="5902325" y="2187575"/>
          <p14:tracePt t="79397" x="5857875" y="2179638"/>
          <p14:tracePt t="79422" x="5813425" y="2179638"/>
          <p14:tracePt t="79453" x="5759450" y="2170113"/>
          <p14:tracePt t="79459" x="5724525" y="2170113"/>
          <p14:tracePt t="79489" x="5705475" y="2170113"/>
          <p14:tracePt t="79522" x="5634038" y="2170113"/>
          <p14:tracePt t="79541" x="5599113" y="2170113"/>
          <p14:tracePt t="79569" x="5562600" y="2170113"/>
          <p14:tracePt t="79589" x="5537200" y="2170113"/>
          <p14:tracePt t="79621" x="5518150" y="2170113"/>
          <p14:tracePt t="79630" x="5500688" y="2170113"/>
          <p14:tracePt t="79656" x="5483225" y="2170113"/>
          <p14:tracePt t="79687" x="5465763" y="2170113"/>
          <p14:tracePt t="79697" x="5446713" y="2170113"/>
          <p14:tracePt t="79775" x="5429250" y="2170113"/>
          <p14:tracePt t="79809" x="5419725" y="2170113"/>
          <p14:tracePt t="79819" x="5411788" y="2170113"/>
          <p14:tracePt t="79854" x="5402263" y="2170113"/>
          <p14:tracePt t="79886" x="5384800" y="2170113"/>
          <p14:tracePt t="79919" x="5348288" y="2170113"/>
          <p14:tracePt t="79930" x="5330825" y="2170113"/>
          <p14:tracePt t="79957" x="5276850" y="2160588"/>
          <p14:tracePt t="79990" x="5180013" y="2133600"/>
          <p14:tracePt t="79992" x="5160963" y="2133600"/>
          <p14:tracePt t="80024" x="5089525" y="2116138"/>
          <p14:tracePt t="80056" x="5027613" y="2098675"/>
          <p14:tracePt t="80076" x="4965700" y="2089150"/>
          <p14:tracePt t="80091" x="4919663" y="2081213"/>
          <p14:tracePt t="80122" x="4803775" y="2062163"/>
          <p14:tracePt t="80148" x="4776788" y="2054225"/>
          <p14:tracePt t="80162" x="4741863" y="2044700"/>
          <p14:tracePt t="80192" x="4679950" y="2027238"/>
          <p14:tracePt t="80223" x="4581525" y="2017713"/>
          <p14:tracePt t="80233" x="4518025" y="2000250"/>
          <p14:tracePt t="80258" x="4510088" y="1990725"/>
          <p14:tracePt t="80289" x="4429125" y="1973263"/>
          <p14:tracePt t="80293" x="4384675" y="1955800"/>
          <p14:tracePt t="80326" x="4286250" y="1928813"/>
          <p14:tracePt t="80337" x="4268788" y="1928813"/>
          <p14:tracePt t="80359" x="4224338" y="1919288"/>
          <p14:tracePt t="80390" x="4187825" y="1919288"/>
          <p14:tracePt t="80403" x="4133850" y="1919288"/>
          <p14:tracePt t="80425" x="4116388" y="1919288"/>
          <p14:tracePt t="80456" x="4054475" y="1911350"/>
          <p14:tracePt t="80469" x="4000500" y="1911350"/>
          <p14:tracePt t="80492" x="3983038" y="1911350"/>
          <p14:tracePt t="80523" x="3965575" y="1911350"/>
          <p14:tracePt t="80593" x="3965575" y="1919288"/>
          <p14:tracePt t="80611" x="3965575" y="1928813"/>
          <p14:tracePt t="80753" x="3983038" y="1946275"/>
          <p14:tracePt t="80765" x="4000500" y="1955800"/>
          <p14:tracePt t="80778" x="4037013" y="1982788"/>
          <p14:tracePt t="80797" x="4143375" y="2027238"/>
          <p14:tracePt t="80826" x="4179888" y="2044700"/>
          <p14:tracePt t="80860" x="4303713" y="2089150"/>
          <p14:tracePt t="80862" x="4330700" y="2108200"/>
          <p14:tracePt t="80893" x="4384675" y="2125663"/>
          <p14:tracePt t="80973" x="4384675" y="2133600"/>
          <p14:tracePt t="80984" x="4384675" y="2143125"/>
          <p14:tracePt t="81002" x="4357688" y="2160588"/>
          <p14:tracePt t="81027" x="4322763" y="2170113"/>
          <p14:tracePt t="81060" x="4268788" y="2187575"/>
          <p14:tracePt t="81065" x="4214813" y="2205038"/>
          <p14:tracePt t="81094" x="4197350" y="2205038"/>
          <p14:tracePt t="81125" x="4116388" y="2232025"/>
          <p14:tracePt t="81130" x="4062413" y="2241550"/>
          <p14:tracePt t="81161" x="3990975" y="2259013"/>
          <p14:tracePt t="81192" x="3956050" y="2276475"/>
          <p14:tracePt t="81201" x="3938588" y="2286000"/>
          <p14:tracePt t="81229" x="3884613" y="2295525"/>
          <p14:tracePt t="81261" x="3822700" y="2312988"/>
          <p14:tracePt t="81269" x="3786188" y="2322513"/>
          <p14:tracePt t="81350" x="3867150" y="2347913"/>
          <p14:tracePt t="81362" x="3946525" y="2357438"/>
          <p14:tracePt t="81381" x="4197350" y="2393950"/>
          <p14:tracePt t="81395" x="4295775" y="2393950"/>
          <p14:tracePt t="81426" x="4491038" y="2393950"/>
          <p14:tracePt t="81439" x="4589463" y="2393950"/>
          <p14:tracePt t="81462" x="4867275" y="2393950"/>
          <p14:tracePt t="81494" x="5224463" y="2419350"/>
          <p14:tracePt t="81502" x="5303838" y="2428875"/>
          <p14:tracePt t="81530" x="5491163" y="2438400"/>
          <p14:tracePt t="81560" x="5768975" y="2473325"/>
          <p14:tracePt t="81564" x="5848350" y="2490788"/>
          <p14:tracePt t="81597" x="6045200" y="2517775"/>
          <p14:tracePt t="81615" x="6054725" y="2527300"/>
          <p14:tracePt t="81653" x="6062663" y="2527300"/>
          <p14:tracePt t="81663" x="6081713" y="2554288"/>
          <p14:tracePt t="81694" x="6126163" y="2679700"/>
          <p14:tracePt t="81705" x="6143625" y="2732088"/>
          <p14:tracePt t="81730" x="6170613" y="2847975"/>
          <p14:tracePt t="81761" x="6170613" y="3098800"/>
          <p14:tracePt t="81768" x="6170613" y="3170238"/>
          <p14:tracePt t="81796" x="6170613" y="3295650"/>
          <p14:tracePt t="81830" x="6197600" y="3571875"/>
          <p14:tracePt t="81832" x="6215063" y="3633788"/>
          <p14:tracePt t="81863" x="6276975" y="3848100"/>
          <p14:tracePt t="81895" x="6323013" y="4071938"/>
          <p14:tracePt t="81914" x="6357938" y="4197350"/>
          <p14:tracePt t="81930" x="6357938" y="4232275"/>
          <p14:tracePt t="81962" x="6357938" y="4322763"/>
          <p14:tracePt t="81977" x="6357938" y="4384675"/>
          <p14:tracePt t="81997" x="6357938" y="4419600"/>
          <p14:tracePt t="82030" x="6357938" y="4562475"/>
          <p14:tracePt t="82041" x="6357938" y="4581525"/>
          <p14:tracePt t="82064" x="6357938" y="4608513"/>
          <p14:tracePt t="82096" x="6357938" y="4652963"/>
          <p14:tracePt t="82099" x="6357938" y="4705350"/>
          <p14:tracePt t="82144" x="6357938" y="4751388"/>
          <p14:tracePt t="82165" x="6357938" y="4759325"/>
          <p14:tracePt t="82447" x="6357938" y="4768850"/>
          <p14:tracePt t="82620" x="6357938" y="4776788"/>
          <p14:tracePt t="83215" x="6357938" y="4768850"/>
          <p14:tracePt t="83233" x="6367463" y="4741863"/>
          <p14:tracePt t="83246" x="6375400" y="4732338"/>
          <p14:tracePt t="83265" x="6402388" y="4697413"/>
          <p14:tracePt t="83283" x="6429375" y="4652963"/>
          <p14:tracePt t="83296" x="6429375" y="4625975"/>
          <p14:tracePt t="83315" x="6456363" y="4581525"/>
          <p14:tracePt t="83335" x="6473825" y="4554538"/>
          <p14:tracePt t="83367" x="6518275" y="4429125"/>
          <p14:tracePt t="83372" x="6527800" y="4394200"/>
          <p14:tracePt t="83391" x="6545263" y="4295775"/>
          <p14:tracePt t="83403" x="6562725" y="4268788"/>
          <p14:tracePt t="83423" x="6572250" y="4179888"/>
          <p14:tracePt t="83436" x="6572250" y="4160838"/>
          <p14:tracePt t="83453" x="6581775" y="4098925"/>
          <p14:tracePt t="83472" x="6581775" y="4037013"/>
          <p14:tracePt t="83486" x="6581775" y="4010025"/>
          <p14:tracePt t="83504" x="6572250" y="3946525"/>
          <p14:tracePt t="83520" x="6562725" y="3938588"/>
          <p14:tracePt t="83536" x="6554788" y="3919538"/>
          <p14:tracePt t="83553" x="6537325" y="3911600"/>
          <p14:tracePt t="83571" x="6446838" y="3857625"/>
          <p14:tracePt t="83586" x="6384925" y="3830638"/>
          <p14:tracePt t="83603" x="6340475" y="3813175"/>
          <p14:tracePt t="83621" x="6161088" y="3751263"/>
          <p14:tracePt t="83639" x="5946775" y="3705225"/>
          <p14:tracePt t="83653" x="5857875" y="3687763"/>
          <p14:tracePt t="83671" x="5608638" y="3652838"/>
          <p14:tracePt t="83686" x="5510213" y="3643313"/>
          <p14:tracePt t="83704" x="5180013" y="3581400"/>
          <p14:tracePt t="83723" x="4956175" y="3544888"/>
          <p14:tracePt t="83736" x="4857750" y="3536950"/>
          <p14:tracePt t="83756" x="4608513" y="3482975"/>
          <p14:tracePt t="83771" x="4510088" y="3473450"/>
          <p14:tracePt t="83788" x="4295775" y="3438525"/>
          <p14:tracePt t="83803" x="4205288" y="3419475"/>
          <p14:tracePt t="83826" x="4170363" y="3411538"/>
          <p14:tracePt t="83839" x="4089400" y="3384550"/>
          <p14:tracePt t="83854" x="4010025" y="3367088"/>
          <p14:tracePt t="83871" x="3929063" y="3348038"/>
          <p14:tracePt t="83887" x="3830638" y="3330575"/>
          <p14:tracePt t="83904" x="3616325" y="3276600"/>
          <p14:tracePt t="83921" x="3589338" y="3268663"/>
          <p14:tracePt t="83937" x="3429000" y="3232150"/>
          <p14:tracePt t="83954" x="3251200" y="3179763"/>
          <p14:tracePt t="83971" x="3232150" y="3179763"/>
          <p14:tracePt t="83988" x="3089275" y="3108325"/>
          <p14:tracePt t="84007" x="2965450" y="3044825"/>
          <p14:tracePt t="84021" x="2894013" y="3009900"/>
          <p14:tracePt t="84039" x="2786063" y="2973388"/>
          <p14:tracePt t="84054" x="2732088" y="2946400"/>
          <p14:tracePt t="84072" x="2625725" y="2901950"/>
          <p14:tracePt t="84088" x="2571750" y="2874963"/>
          <p14:tracePt t="84105" x="2411413" y="2822575"/>
          <p14:tracePt t="84121" x="2322513" y="2776538"/>
          <p14:tracePt t="84138" x="2160588" y="2732088"/>
          <p14:tracePt t="84155" x="2098675" y="2705100"/>
          <p14:tracePt t="84172" x="1901825" y="2652713"/>
          <p14:tracePt t="84188" x="1874838" y="2652713"/>
          <p14:tracePt t="84205" x="1704975" y="2616200"/>
          <p14:tracePt t="84241" x="1670050" y="2616200"/>
          <p14:tracePt t="84255" x="1608138" y="2616200"/>
          <p14:tracePt t="84273" x="1544638" y="2625725"/>
          <p14:tracePt t="84288" x="1500188" y="2643188"/>
          <p14:tracePt t="84306" x="1438275" y="2652713"/>
          <p14:tracePt t="84322" x="1411288" y="2660650"/>
          <p14:tracePt t="84339" x="1401763" y="2660650"/>
          <p14:tracePt t="84976" x="1411288" y="2660650"/>
          <p14:tracePt t="84996" x="1419225" y="2679700"/>
          <p14:tracePt t="85009" x="1419225" y="2687638"/>
          <p14:tracePt t="85028" x="1446213" y="2714625"/>
          <p14:tracePt t="85039" x="1455738" y="2741613"/>
          <p14:tracePt t="85059" x="1465263" y="2768600"/>
          <p14:tracePt t="85071" x="1473200" y="2786063"/>
          <p14:tracePt t="85092" x="1490663" y="2813050"/>
          <p14:tracePt t="85102" x="1490663" y="2840038"/>
          <p14:tracePt t="85121" x="1490663" y="2857500"/>
          <p14:tracePt t="85149" x="1500188" y="2884488"/>
          <p14:tracePt t="85167" x="1500188" y="2894013"/>
          <p14:tracePt t="85186" x="1500188" y="2911475"/>
          <p14:tracePt t="85214" x="1500188" y="2928938"/>
          <p14:tracePt t="85247" x="1500188" y="2946400"/>
          <p14:tracePt t="85282" x="1509713" y="2965450"/>
          <p14:tracePt t="85482" x="1509713" y="2973388"/>
          <p14:tracePt t="86156" x="1509713" y="2982913"/>
          <p14:tracePt t="86174" x="1509713" y="2990850"/>
          <p14:tracePt t="86202" x="1509713" y="3000375"/>
          <p14:tracePt t="86235" x="1509713" y="3017838"/>
          <p14:tracePt t="86259" x="1490663" y="3054350"/>
          <p14:tracePt t="86266" x="1473200" y="3071813"/>
          <p14:tracePt t="86284" x="1465263" y="3116263"/>
          <p14:tracePt t="86297" x="1455738" y="3143250"/>
          <p14:tracePt t="86316" x="1446213" y="3205163"/>
          <p14:tracePt t="86329" x="1438275" y="3224213"/>
          <p14:tracePt t="86347" x="1428750" y="3286125"/>
          <p14:tracePt t="86362" x="1419225" y="3313113"/>
          <p14:tracePt t="86379" x="1401763" y="3394075"/>
          <p14:tracePt t="86396" x="1393825" y="3438525"/>
          <p14:tracePt t="86413" x="1374775" y="3527425"/>
          <p14:tracePt t="86429" x="1366838" y="3554413"/>
          <p14:tracePt t="86446" x="1347788" y="3625850"/>
          <p14:tracePt t="86462" x="1347788" y="3660775"/>
          <p14:tracePt t="86480" x="1322388" y="3732213"/>
          <p14:tracePt t="86497" x="1322388" y="3759200"/>
          <p14:tracePt t="86513" x="1295400" y="3848100"/>
          <p14:tracePt t="86530" x="1285875" y="3875088"/>
          <p14:tracePt t="86546" x="1268413" y="3946525"/>
          <p14:tracePt t="86563" x="1258888" y="3973513"/>
          <p14:tracePt t="86580" x="1223963" y="4071938"/>
          <p14:tracePt t="86598" x="1204913" y="4108450"/>
          <p14:tracePt t="86613" x="1204913" y="4125913"/>
          <p14:tracePt t="86630" x="1187450" y="4205288"/>
          <p14:tracePt t="86647" x="1187450" y="4251325"/>
          <p14:tracePt t="86663" x="1187450" y="4276725"/>
          <p14:tracePt t="86680" x="1187450" y="4340225"/>
          <p14:tracePt t="86697" x="1187450" y="4357688"/>
          <p14:tracePt t="86713" x="1187450" y="4419600"/>
          <p14:tracePt t="86731" x="1187450" y="4446588"/>
          <p14:tracePt t="86747" x="1187450" y="4500563"/>
          <p14:tracePt t="86764" x="1187450" y="4510088"/>
          <p14:tracePt t="86780" x="1187450" y="4545013"/>
          <p14:tracePt t="86797" x="1187450" y="4562475"/>
          <p14:tracePt t="86814" x="1187450" y="4616450"/>
          <p14:tracePt t="86831" x="1187450" y="4633913"/>
          <p14:tracePt t="86848" x="1196975" y="4732338"/>
          <p14:tracePt t="86866" x="1196975" y="4803775"/>
          <p14:tracePt t="86899" x="1196975" y="4867275"/>
          <p14:tracePt t="86912" x="1196975" y="4884738"/>
          <p14:tracePt t="86933" x="1196975" y="4894263"/>
          <p14:tracePt t="86943" x="1196975" y="4911725"/>
          <p14:tracePt t="86962" x="1196975" y="4956175"/>
          <p14:tracePt t="86973" x="1196975" y="4965700"/>
          <p14:tracePt t="87000" x="1196975" y="4983163"/>
          <p14:tracePt t="87039" x="1196975" y="4991100"/>
          <p14:tracePt t="87065" x="1196975" y="5010150"/>
          <p14:tracePt t="87182" x="1196975" y="5018088"/>
          <p14:tracePt t="87207" x="1204913" y="5018088"/>
          <p14:tracePt t="87262" x="1204913" y="5027613"/>
          <p14:tracePt t="87513" x="1204913" y="5037138"/>
          <p14:tracePt t="87932" x="1196975" y="5037138"/>
          <p14:tracePt t="88373" x="1204913" y="5037138"/>
          <p14:tracePt t="88391" x="1214438" y="5037138"/>
          <p14:tracePt t="88403" x="1223963" y="5037138"/>
          <p14:tracePt t="88423" x="1250950" y="5018088"/>
          <p14:tracePt t="88437" x="1276350" y="5010150"/>
          <p14:tracePt t="88455" x="1312863" y="4991100"/>
          <p14:tracePt t="88467" x="1357313" y="4965700"/>
          <p14:tracePt t="88486" x="1438275" y="4929188"/>
          <p14:tracePt t="88498" x="1490663" y="4902200"/>
          <p14:tracePt t="88520" x="1589088" y="4848225"/>
          <p14:tracePt t="88530" x="1625600" y="4822825"/>
          <p14:tracePt t="88553" x="1768475" y="4759325"/>
          <p14:tracePt t="88578" x="1874838" y="4724400"/>
          <p14:tracePt t="88597" x="2054225" y="4670425"/>
          <p14:tracePt t="88608" x="2143125" y="4643438"/>
          <p14:tracePt t="88629" x="2322513" y="4589463"/>
          <p14:tracePt t="88643" x="2393950" y="4572000"/>
          <p14:tracePt t="88660" x="2598738" y="4510088"/>
          <p14:tracePt t="88673" x="2670175" y="4483100"/>
          <p14:tracePt t="88691" x="2901950" y="4438650"/>
          <p14:tracePt t="88704" x="2965450" y="4419600"/>
          <p14:tracePt t="88723" x="3214688" y="4367213"/>
          <p14:tracePt t="88735" x="3313113" y="4348163"/>
          <p14:tracePt t="88755" x="3509963" y="4303713"/>
          <p14:tracePt t="88765" x="3571875" y="4295775"/>
          <p14:tracePt t="88785" x="3679825" y="4268788"/>
          <p14:tracePt t="88797" x="3732213" y="4259263"/>
          <p14:tracePt t="88815" x="3911600" y="4224338"/>
          <p14:tracePt t="88829" x="3965575" y="4214813"/>
          <p14:tracePt t="88849" x="4116388" y="4179888"/>
          <p14:tracePt t="88860" x="4160838" y="4179888"/>
          <p14:tracePt t="88880" x="4268788" y="4152900"/>
          <p14:tracePt t="88891" x="4295775" y="4143375"/>
          <p14:tracePt t="88911" x="4322763" y="4133850"/>
          <p14:tracePt t="88923" x="4348163" y="4116388"/>
          <p14:tracePt t="88941" x="4438650" y="4081463"/>
          <p14:tracePt t="88955" x="4491038" y="4062413"/>
          <p14:tracePt t="88973" x="4572000" y="4027488"/>
          <p14:tracePt t="88988" x="4598988" y="4010025"/>
          <p14:tracePt t="89005" x="4687888" y="3946525"/>
          <p14:tracePt t="89023" x="4732338" y="3929063"/>
          <p14:tracePt t="89038" x="4848225" y="3857625"/>
          <p14:tracePt t="89055" x="4894263" y="3830638"/>
          <p14:tracePt t="89071" x="4983163" y="3768725"/>
          <p14:tracePt t="89088" x="5010150" y="3751263"/>
          <p14:tracePt t="89105" x="5072063" y="3697288"/>
          <p14:tracePt t="89123" x="5089525" y="3679825"/>
          <p14:tracePt t="89153" x="5170488" y="3616325"/>
          <p14:tracePt t="89163" x="5214938" y="3571875"/>
          <p14:tracePt t="89175" x="5241925" y="3554413"/>
          <p14:tracePt t="89194" x="5295900" y="3517900"/>
          <p14:tracePt t="89206" x="5313363" y="3500438"/>
          <p14:tracePt t="89225" x="5340350" y="3482975"/>
          <p14:tracePt t="89239" x="5367338" y="3465513"/>
          <p14:tracePt t="89256" x="5394325" y="3438525"/>
          <p14:tracePt t="89273" x="5419725" y="3419475"/>
          <p14:tracePt t="89292" x="5456238" y="3394075"/>
          <p14:tracePt t="89306" x="5473700" y="3375025"/>
          <p14:tracePt t="89324" x="5491163" y="3367088"/>
          <p14:tracePt t="89339" x="5491163" y="3357563"/>
          <p14:tracePt t="89356" x="5518150" y="3340100"/>
          <p14:tracePt t="89401" x="5518150" y="3330575"/>
          <p14:tracePt t="89445" x="5518150" y="3322638"/>
          <p14:tracePt t="89458" x="5518150" y="3313113"/>
          <p14:tracePt t="89491" x="5527675" y="3295650"/>
          <p14:tracePt t="89511" x="5537200" y="3295650"/>
          <p14:tracePt t="89537" x="5537200" y="3286125"/>
          <p14:tracePt t="89573" x="5545138" y="3276600"/>
          <p14:tracePt t="89584" x="5545138" y="3268663"/>
          <p14:tracePt t="89604" x="5572125" y="3241675"/>
          <p14:tracePt t="89616" x="5581650" y="3232150"/>
          <p14:tracePt t="89647" x="5608638" y="3179763"/>
          <p14:tracePt t="89667" x="5626100" y="3143250"/>
          <p14:tracePt t="89679" x="5634038" y="3125788"/>
          <p14:tracePt t="89698" x="5653088" y="3071813"/>
          <p14:tracePt t="89711" x="5653088" y="3062288"/>
          <p14:tracePt t="89730" x="5670550" y="3009900"/>
          <p14:tracePt t="89743" x="5680075" y="2982913"/>
          <p14:tracePt t="89761" x="5688013" y="2938463"/>
          <p14:tracePt t="89773" x="5697538" y="2911475"/>
          <p14:tracePt t="89793" x="5697538" y="2857500"/>
          <p14:tracePt t="89804" x="5697538" y="2813050"/>
          <p14:tracePt t="89825" x="5697538" y="2741613"/>
          <p14:tracePt t="89836" x="5697538" y="2697163"/>
          <p14:tracePt t="89855" x="5697538" y="2633663"/>
          <p14:tracePt t="89868" x="5697538" y="2616200"/>
          <p14:tracePt t="89888" x="5688013" y="2581275"/>
          <p14:tracePt t="89898" x="5688013" y="2562225"/>
          <p14:tracePt t="89917" x="5680075" y="2509838"/>
          <p14:tracePt t="89930" x="5680075" y="2490788"/>
          <p14:tracePt t="89948" x="5670550" y="2446338"/>
          <p14:tracePt t="89960" x="5670550" y="2419350"/>
          <p14:tracePt t="89981" x="5670550" y="2366963"/>
          <p14:tracePt t="89993" x="5670550" y="2357438"/>
          <p14:tracePt t="90011" x="5670550" y="2339975"/>
          <p14:tracePt t="90025" x="5670550" y="2322513"/>
          <p14:tracePt t="90043" x="5661025" y="2276475"/>
          <p14:tracePt t="90058" x="5661025" y="2268538"/>
          <p14:tracePt t="90075" x="5661025" y="2232025"/>
          <p14:tracePt t="90093" x="5661025" y="2214563"/>
          <p14:tracePt t="90139" x="5661025" y="2205038"/>
        </p14:tracePtLst>
      </p14:laserTraceLst>
    </p:ext>
  </p:extLs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6510" y="990759"/>
            <a:ext cx="8382812" cy="2668029"/>
          </a:xfrm>
          <a:prstGeom prst="roundRect">
            <a:avLst>
              <a:gd name="adj" fmla="val 1095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6510" y="3885936"/>
            <a:ext cx="8382812" cy="2742873"/>
          </a:xfrm>
          <a:prstGeom prst="roundRect">
            <a:avLst>
              <a:gd name="adj" fmla="val 833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User Syncs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4521" name="Rectangle 645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1090613"/>
            <a:ext cx="312420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2" name="Rectangle 6452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910013"/>
            <a:ext cx="3810000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 r="56504"/>
          <a:stretch>
            <a:fillRect/>
          </a:stretch>
        </p:blipFill>
        <p:spPr bwMode="auto">
          <a:xfrm>
            <a:off x="4648200" y="1447800"/>
            <a:ext cx="20383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/>
          <a:srcRect r="56097"/>
          <a:stretch>
            <a:fillRect/>
          </a:stretch>
        </p:blipFill>
        <p:spPr bwMode="auto">
          <a:xfrm>
            <a:off x="4724400" y="4343400"/>
            <a:ext cx="2057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24893"/>
      </p:ext>
    </p:extLst>
  </p:cSld>
  <p:clrMapOvr>
    <a:masterClrMapping/>
  </p:clrMapOvr>
  <p:transition advTm="907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59" x="5661025" y="2214563"/>
          <p14:tracePt t="2678" x="5661025" y="2232025"/>
          <p14:tracePt t="2690" x="5661025" y="2241550"/>
          <p14:tracePt t="2709" x="5661025" y="2259013"/>
          <p14:tracePt t="2721" x="5661025" y="2286000"/>
          <p14:tracePt t="2741" x="5670550" y="2357438"/>
          <p14:tracePt t="2754" x="5670550" y="2374900"/>
          <p14:tracePt t="2771" x="5661025" y="2428875"/>
          <p14:tracePt t="2783" x="5599113" y="2473325"/>
          <p14:tracePt t="2802" x="5367338" y="2652713"/>
          <p14:tracePt t="2816" x="5276850" y="2724150"/>
          <p14:tracePt t="2835" x="5000625" y="2982913"/>
          <p14:tracePt t="2847" x="4902200" y="3089275"/>
          <p14:tracePt t="2866" x="4616450" y="3465513"/>
          <p14:tracePt t="2877" x="4527550" y="3571875"/>
          <p14:tracePt t="2896" x="4286250" y="3902075"/>
          <p14:tracePt t="2908" x="4214813" y="4000500"/>
          <p14:tracePt t="2927" x="4044950" y="4232275"/>
          <p14:tracePt t="2940" x="3956050" y="4330700"/>
          <p14:tracePt t="2959" x="3768725" y="4562475"/>
          <p14:tracePt t="2971" x="3732213" y="4589463"/>
          <p14:tracePt t="2990" x="3517900" y="4786313"/>
          <p14:tracePt t="3004" x="3446463" y="4840288"/>
          <p14:tracePt t="3022" x="3357563" y="4929188"/>
          <p14:tracePt t="3038" x="3348038" y="4929188"/>
          <p14:tracePt t="3056" x="3348038" y="4938713"/>
          <p14:tracePt t="3080" x="3340100" y="4946650"/>
          <p14:tracePt t="3113" x="3322638" y="4973638"/>
          <p14:tracePt t="3133" x="3286125" y="5010150"/>
          <p14:tracePt t="3159" x="3268663" y="5027613"/>
          <p14:tracePt t="3179" x="3241675" y="5054600"/>
          <p14:tracePt t="3192" x="3232150" y="5062538"/>
          <p14:tracePt t="3210" x="3214688" y="5108575"/>
          <p14:tracePt t="3238" x="3205163" y="5116513"/>
          <p14:tracePt t="5979" x="3205163" y="5126038"/>
          <p14:tracePt t="6590" x="3214688" y="5126038"/>
          <p14:tracePt t="6763" x="3224213" y="5126038"/>
          <p14:tracePt t="7224" x="3232150" y="5126038"/>
          <p14:tracePt t="7381" x="3241675" y="5126038"/>
          <p14:tracePt t="7471" x="3251200" y="5126038"/>
          <p14:tracePt t="7485" x="3251200" y="5108575"/>
          <p14:tracePt t="7503" x="3268663" y="5099050"/>
          <p14:tracePt t="7514" x="3276600" y="5081588"/>
          <p14:tracePt t="7534" x="3303588" y="5054600"/>
          <p14:tracePt t="7552" x="3322638" y="5037138"/>
          <p14:tracePt t="7564" x="3340100" y="5010150"/>
          <p14:tracePt t="7584" x="3367088" y="4983163"/>
          <p14:tracePt t="7596" x="3384550" y="4973638"/>
          <p14:tracePt t="7627" x="3465513" y="4902200"/>
          <p14:tracePt t="7645" x="3527425" y="4848225"/>
          <p14:tracePt t="7659" x="3562350" y="4822825"/>
          <p14:tracePt t="7677" x="3625850" y="4776788"/>
          <p14:tracePt t="7689" x="3652838" y="4751388"/>
          <p14:tracePt t="7709" x="3705225" y="4705350"/>
          <p14:tracePt t="7721" x="3751263" y="4670425"/>
          <p14:tracePt t="7740" x="3822700" y="4616450"/>
          <p14:tracePt t="7753" x="3840163" y="4589463"/>
          <p14:tracePt t="7771" x="3902075" y="4545013"/>
          <p14:tracePt t="7783" x="3929063" y="4510088"/>
          <p14:tracePt t="7802" x="3983038" y="4456113"/>
          <p14:tracePt t="7814" x="4010025" y="4438650"/>
          <p14:tracePt t="7833" x="4089400" y="4367213"/>
          <p14:tracePt t="7846" x="4108450" y="4340225"/>
          <p14:tracePt t="7871" x="4152900" y="4286250"/>
          <p14:tracePt t="7902" x="4224338" y="4197350"/>
          <p14:tracePt t="7909" x="4241800" y="4179888"/>
          <p14:tracePt t="7936" x="4259263" y="4160838"/>
          <p14:tracePt t="7949" x="4286250" y="4125913"/>
          <p14:tracePt t="7972" x="4322763" y="4062413"/>
          <p14:tracePt t="8003" x="4357688" y="4017963"/>
          <p14:tracePt t="8022" x="4384675" y="3990975"/>
          <p14:tracePt t="8053" x="4402138" y="3973513"/>
          <p14:tracePt t="8065" x="4411663" y="3956050"/>
          <p14:tracePt t="8084" x="4446588" y="3919538"/>
          <p14:tracePt t="8105" x="4465638" y="3902075"/>
          <p14:tracePt t="8124" x="4510088" y="3867150"/>
          <p14:tracePt t="8139" x="4518025" y="3840163"/>
          <p14:tracePt t="8171" x="4589463" y="3751263"/>
          <p14:tracePt t="8179" x="4608513" y="3724275"/>
          <p14:tracePt t="8206" x="4616450" y="3714750"/>
        </p14:tracePtLst>
      </p14:laserTraceLst>
    </p:ext>
  </p:extLs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6510" y="990759"/>
            <a:ext cx="8382812" cy="2668029"/>
          </a:xfrm>
          <a:prstGeom prst="roundRect">
            <a:avLst>
              <a:gd name="adj" fmla="val 1095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6510" y="3885936"/>
            <a:ext cx="8382812" cy="2742873"/>
          </a:xfrm>
          <a:prstGeom prst="roundRect">
            <a:avLst>
              <a:gd name="adj" fmla="val 833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 Update in Bottom User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5545" name="Rectangle 6554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1090613"/>
            <a:ext cx="312420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546" name="Rectangle 6554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910013"/>
            <a:ext cx="3810000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 r="56097"/>
          <a:stretch>
            <a:fillRect/>
          </a:stretch>
        </p:blipFill>
        <p:spPr bwMode="auto">
          <a:xfrm>
            <a:off x="4648200" y="1447800"/>
            <a:ext cx="2057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/>
          <a:srcRect r="56097"/>
          <a:stretch>
            <a:fillRect/>
          </a:stretch>
        </p:blipFill>
        <p:spPr bwMode="auto">
          <a:xfrm>
            <a:off x="4724400" y="4343400"/>
            <a:ext cx="2057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00930"/>
      </p:ext>
    </p:extLst>
  </p:cSld>
  <p:clrMapOvr>
    <a:masterClrMapping/>
  </p:clrMapOvr>
  <p:transition advTm="80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273" x="4598988" y="3724275"/>
          <p14:tracePt t="3285" x="4581525" y="3732213"/>
          <p14:tracePt t="3305" x="4518025" y="3759200"/>
          <p14:tracePt t="3316" x="4465638" y="3786188"/>
          <p14:tracePt t="3335" x="4367213" y="3830638"/>
          <p14:tracePt t="3347" x="4313238" y="3857625"/>
          <p14:tracePt t="3367" x="4214813" y="3894138"/>
          <p14:tracePt t="3378" x="4160838" y="3929063"/>
          <p14:tracePt t="3398" x="4044950" y="4000500"/>
          <p14:tracePt t="3410" x="3973513" y="4044950"/>
          <p14:tracePt t="3440" x="3822700" y="4143375"/>
          <p14:tracePt t="3442" x="3768725" y="4179888"/>
          <p14:tracePt t="3460" x="3625850" y="4268788"/>
          <p14:tracePt t="3480" x="3446463" y="4394200"/>
          <p14:tracePt t="3490" x="3384550" y="4438650"/>
          <p14:tracePt t="3511" x="3152775" y="4572000"/>
          <p14:tracePt t="3523" x="3089275" y="4608513"/>
          <p14:tracePt t="3541" x="2884488" y="4714875"/>
          <p14:tracePt t="3553" x="2830513" y="4741863"/>
          <p14:tracePt t="3573" x="2759075" y="4786313"/>
          <p14:tracePt t="3584" x="2724150" y="4803775"/>
          <p14:tracePt t="3614" x="2687638" y="4822825"/>
          <p14:tracePt t="3623" x="2625725" y="4848225"/>
          <p14:tracePt t="3635" x="2544763" y="4875213"/>
          <p14:tracePt t="3648" x="2473325" y="4902200"/>
          <p14:tracePt t="3666" x="2268538" y="4983163"/>
          <p14:tracePt t="3680" x="2241550" y="4991100"/>
          <p14:tracePt t="3697" x="2160588" y="5027613"/>
          <p14:tracePt t="3715" x="2098675" y="5045075"/>
          <p14:tracePt t="3745" x="2044700" y="5054600"/>
          <p14:tracePt t="3758" x="2000250" y="5072063"/>
          <p14:tracePt t="3776" x="1893888" y="5108575"/>
          <p14:tracePt t="3788" x="1847850" y="5116513"/>
          <p14:tracePt t="3809" x="1776413" y="5153025"/>
          <p14:tracePt t="3820" x="1758950" y="5153025"/>
          <p14:tracePt t="3839" x="1741488" y="5160963"/>
          <p14:tracePt t="3869" x="1714500" y="5170488"/>
          <p14:tracePt t="3887" x="1652588" y="5187950"/>
          <p14:tracePt t="3899" x="1616075" y="5197475"/>
          <p14:tracePt t="3918" x="1554163" y="5224463"/>
          <p14:tracePt t="3930" x="1544638" y="5232400"/>
          <p14:tracePt t="3949" x="1490663" y="5241925"/>
          <p14:tracePt t="3977" x="1455738" y="5259388"/>
          <p14:tracePt t="3996" x="1438275" y="5259388"/>
          <p14:tracePt t="4009" x="1411288" y="5268913"/>
          <p14:tracePt t="4028" x="1393825" y="5268913"/>
          <p14:tracePt t="4061" x="1384300" y="5268913"/>
          <p14:tracePt t="4073" x="1374775" y="5268913"/>
          <p14:tracePt t="4151" x="1357313" y="5259388"/>
          <p14:tracePt t="4171" x="1357313" y="5251450"/>
          <p14:tracePt t="4197" x="1357313" y="5241925"/>
          <p14:tracePt t="4249" x="1347788" y="5241925"/>
          <p14:tracePt t="4403" x="1347788" y="5232400"/>
          <p14:tracePt t="4594" x="1347788" y="5224463"/>
          <p14:tracePt t="6277" x="1347788" y="5214938"/>
        </p14:tracePtLst>
      </p14:laserTraceLst>
    </p:ext>
  </p:extLs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6510" y="990759"/>
            <a:ext cx="8382812" cy="2668029"/>
          </a:xfrm>
          <a:prstGeom prst="roundRect">
            <a:avLst>
              <a:gd name="adj" fmla="val 1095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6510" y="3885936"/>
            <a:ext cx="8382812" cy="2742873"/>
          </a:xfrm>
          <a:prstGeom prst="roundRect">
            <a:avLst>
              <a:gd name="adj" fmla="val 833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Bottom User Syncs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6568" name="Rectangle 6656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1090613"/>
            <a:ext cx="312420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Rectangle 6656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910013"/>
            <a:ext cx="3810000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 r="56097"/>
          <a:stretch>
            <a:fillRect/>
          </a:stretch>
        </p:blipFill>
        <p:spPr bwMode="auto">
          <a:xfrm>
            <a:off x="4648200" y="1447800"/>
            <a:ext cx="2057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 cstate="print"/>
          <a:srcRect r="56504"/>
          <a:stretch>
            <a:fillRect/>
          </a:stretch>
        </p:blipFill>
        <p:spPr bwMode="auto">
          <a:xfrm>
            <a:off x="4724400" y="4343400"/>
            <a:ext cx="20383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935057"/>
      </p:ext>
    </p:extLst>
  </p:cSld>
  <p:clrMapOvr>
    <a:masterClrMapping/>
  </p:clrMapOvr>
  <p:transition advTm="54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718" x="1339850" y="5214938"/>
          <p14:tracePt t="1776" x="1347788" y="5214938"/>
          <p14:tracePt t="1795" x="1366838" y="5214938"/>
          <p14:tracePt t="1806" x="1393825" y="5214938"/>
          <p14:tracePt t="1826" x="1482725" y="5214938"/>
          <p14:tracePt t="1839" x="1554163" y="5214938"/>
          <p14:tracePt t="1860" x="1857375" y="5214938"/>
          <p14:tracePt t="1887" x="2000250" y="5214938"/>
          <p14:tracePt t="1906" x="2357438" y="5232400"/>
          <p14:tracePt t="1919" x="2465388" y="5241925"/>
          <p14:tracePt t="1940" x="2759075" y="5241925"/>
          <p14:tracePt t="1951" x="2867025" y="5251450"/>
          <p14:tracePt t="1969" x="3125788" y="5251450"/>
          <p14:tracePt t="1981" x="3251200" y="5259388"/>
          <p14:tracePt t="1999" x="3633788" y="5276850"/>
          <p14:tracePt t="2012" x="3813175" y="5276850"/>
          <p14:tracePt t="2031" x="4286250" y="5313363"/>
          <p14:tracePt t="2043" x="4375150" y="5313363"/>
          <p14:tracePt t="2062" x="4633913" y="5322888"/>
          <p14:tracePt t="2075" x="4705350" y="5322888"/>
          <p14:tracePt t="2094" x="5018088" y="5322888"/>
          <p14:tracePt t="2106" x="5143500" y="5330825"/>
          <p14:tracePt t="2126" x="5491163" y="5348288"/>
          <p14:tracePt t="2138" x="5589588" y="5348288"/>
          <p14:tracePt t="2158" x="5759450" y="5348288"/>
          <p14:tracePt t="2170" x="5786438" y="5340350"/>
          <p14:tracePt t="2187" x="5884863" y="5322888"/>
          <p14:tracePt t="2203" x="5902325" y="5313363"/>
          <p14:tracePt t="2222" x="6027738" y="5286375"/>
          <p14:tracePt t="2236" x="6099175" y="5276850"/>
          <p14:tracePt t="2253" x="6224588" y="5251450"/>
          <p14:tracePt t="2271" x="6303963" y="5232400"/>
          <p14:tracePt t="2286" x="6456363" y="5214938"/>
          <p14:tracePt t="2303" x="6500813" y="5197475"/>
          <p14:tracePt t="2320" x="6562725" y="5170488"/>
          <p14:tracePt t="2406" x="6537325" y="5170488"/>
          <p14:tracePt t="2425" x="6500813" y="5180013"/>
          <p14:tracePt t="2438" x="6483350" y="5180013"/>
          <p14:tracePt t="2456" x="6429375" y="5187950"/>
          <p14:tracePt t="2474" x="6411913" y="5187950"/>
          <p14:tracePt t="2487" x="6367463" y="5205413"/>
          <p14:tracePt t="2499" x="6348413" y="5205413"/>
          <p14:tracePt t="2518" x="6303963" y="5214938"/>
          <p14:tracePt t="2531" x="6276975" y="5214938"/>
          <p14:tracePt t="2551" x="6242050" y="5214938"/>
          <p14:tracePt t="2584" x="6180138" y="5214938"/>
          <p14:tracePt t="2593" x="6161088" y="5214938"/>
          <p14:tracePt t="2625" x="6126163" y="5214938"/>
          <p14:tracePt t="2644" x="6116638" y="5214938"/>
          <p14:tracePt t="2656" x="6089650" y="5214938"/>
          <p14:tracePt t="2708" x="6081713" y="5214938"/>
          <p14:tracePt t="2722" x="6072188" y="5214938"/>
          <p14:tracePt t="2741" x="6062663" y="5214938"/>
          <p14:tracePt t="2847" x="6054725" y="5214938"/>
          <p14:tracePt t="2923" x="6045200" y="5214938"/>
          <p14:tracePt t="2957" x="6037263" y="5214938"/>
          <p14:tracePt t="3114" x="6027738" y="5214938"/>
          <p14:tracePt t="3336" x="6018213" y="5214938"/>
          <p14:tracePt t="3443" x="6018213" y="5205413"/>
          <p14:tracePt t="3685" x="6010275" y="5205413"/>
          <p14:tracePt t="3792" x="6000750" y="5205413"/>
          <p14:tracePt t="3868" x="5983288" y="5205413"/>
          <p14:tracePt t="3887" x="5956300" y="5205413"/>
          <p14:tracePt t="3899" x="5946775" y="5205413"/>
          <p14:tracePt t="3918" x="5938838" y="5205413"/>
          <p14:tracePt t="3932" x="5919788" y="5205413"/>
          <p14:tracePt t="3950" x="5911850" y="5205413"/>
          <p14:tracePt t="3961" x="5902325" y="5205413"/>
          <p14:tracePt t="3981" x="5867400" y="5205413"/>
          <p14:tracePt t="3992" x="5848350" y="5205413"/>
          <p14:tracePt t="4012" x="5822950" y="5205413"/>
          <p14:tracePt t="4023" x="5813425" y="5205413"/>
          <p14:tracePt t="4043" x="5786438" y="5205413"/>
          <p14:tracePt t="4076" x="5751513" y="5205413"/>
          <p14:tracePt t="4089" x="5715000" y="5205413"/>
          <p14:tracePt t="4107" x="5680075" y="5205413"/>
          <p14:tracePt t="4119" x="5661025" y="5205413"/>
          <p14:tracePt t="4142" x="5634038" y="5205413"/>
          <p14:tracePt t="4151" x="5616575" y="5205413"/>
          <p14:tracePt t="4171" x="5581650" y="5205413"/>
          <p14:tracePt t="4183" x="5545138" y="5205413"/>
          <p14:tracePt t="4203" x="5483225" y="5205413"/>
          <p14:tracePt t="4214" x="5465763" y="5205413"/>
          <p14:tracePt t="4233" x="5402263" y="5205413"/>
          <p14:tracePt t="4262" x="5394325" y="5205413"/>
          <p14:tracePt t="4280" x="5340350" y="5205413"/>
          <p14:tracePt t="4292" x="5313363" y="5205413"/>
          <p14:tracePt t="4312" x="5251450" y="5205413"/>
          <p14:tracePt t="4322" x="5232400" y="5205413"/>
          <p14:tracePt t="4340" x="5170488" y="5205413"/>
          <p14:tracePt t="4362" x="5126038" y="5205413"/>
          <p14:tracePt t="4372" x="5116513" y="5205413"/>
          <p14:tracePt t="4391" x="5072063" y="5205413"/>
          <p14:tracePt t="4404" x="5054600" y="5205413"/>
          <p14:tracePt t="4424" x="4991100" y="5205413"/>
          <p14:tracePt t="4449" x="4956175" y="5205413"/>
          <p14:tracePt t="4470" x="4911725" y="5205413"/>
          <p14:tracePt t="4482" x="4884738" y="5205413"/>
          <p14:tracePt t="4502" x="4875213" y="5205413"/>
          <p14:tracePt t="4513" x="4857750" y="5205413"/>
          <p14:tracePt t="4628" x="4848225" y="5205413"/>
          <p14:tracePt t="4752" x="4848225" y="5214938"/>
        </p14:tracePtLst>
      </p14:laserTraceLst>
    </p:ext>
  </p:extLs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6510" y="990759"/>
            <a:ext cx="8382812" cy="2668029"/>
          </a:xfrm>
          <a:prstGeom prst="roundRect">
            <a:avLst>
              <a:gd name="adj" fmla="val 1095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6510" y="3885936"/>
            <a:ext cx="8382812" cy="2742873"/>
          </a:xfrm>
          <a:prstGeom prst="roundRect">
            <a:avLst>
              <a:gd name="adj" fmla="val 833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Bottom User Has Both Changes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7592" name="Rectangle 6759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1090613"/>
            <a:ext cx="312420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4" name="Rectangle 6759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910013"/>
            <a:ext cx="3810000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 r="56097"/>
          <a:stretch>
            <a:fillRect/>
          </a:stretch>
        </p:blipFill>
        <p:spPr bwMode="auto">
          <a:xfrm>
            <a:off x="4648200" y="1447800"/>
            <a:ext cx="2057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/>
          <a:srcRect r="56097"/>
          <a:stretch>
            <a:fillRect/>
          </a:stretch>
        </p:blipFill>
        <p:spPr bwMode="auto">
          <a:xfrm>
            <a:off x="4724400" y="4343400"/>
            <a:ext cx="2057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70288"/>
      </p:ext>
    </p:extLst>
  </p:cSld>
  <p:clrMapOvr>
    <a:masterClrMapping/>
  </p:clrMapOvr>
  <p:transition advTm="135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88" x="4857750" y="5214938"/>
          <p14:tracePt t="2145" x="4867275" y="5214938"/>
          <p14:tracePt t="2251" x="4867275" y="5224463"/>
          <p14:tracePt t="2837" x="4867275" y="5232400"/>
          <p14:tracePt t="2863" x="4857750" y="5232400"/>
          <p14:tracePt t="2894" x="4848225" y="5232400"/>
          <p14:tracePt t="2913" x="4822825" y="5241925"/>
          <p14:tracePt t="2925" x="4795838" y="5251450"/>
          <p14:tracePt t="2945" x="4705350" y="5268913"/>
          <p14:tracePt t="2957" x="4679950" y="5276850"/>
          <p14:tracePt t="2975" x="4616450" y="5303838"/>
          <p14:tracePt t="2989" x="4598988" y="5303838"/>
          <p14:tracePt t="3006" x="4554538" y="5322888"/>
          <p14:tracePt t="3026" x="4510088" y="5340350"/>
          <p14:tracePt t="3038" x="4491038" y="5348288"/>
          <p14:tracePt t="3057" x="4384675" y="5348288"/>
          <p14:tracePt t="3073" x="4348163" y="5348288"/>
          <p14:tracePt t="3092" x="4241800" y="5348288"/>
          <p14:tracePt t="3102" x="4197350" y="5357813"/>
          <p14:tracePt t="3114" x="4187825" y="5357813"/>
          <p14:tracePt t="3133" x="4125913" y="5357813"/>
          <p14:tracePt t="3146" x="4098925" y="5357813"/>
          <p14:tracePt t="3166" x="3956050" y="5357813"/>
          <p14:tracePt t="3177" x="3857625" y="5340350"/>
          <p14:tracePt t="3196" x="3643313" y="5286375"/>
          <p14:tracePt t="3208" x="3589338" y="5268913"/>
          <p14:tracePt t="3227" x="3490913" y="5241925"/>
          <p14:tracePt t="3241" x="3465513" y="5232400"/>
          <p14:tracePt t="3258" x="3375025" y="5214938"/>
          <p14:tracePt t="3277" x="3251200" y="5197475"/>
          <p14:tracePt t="3291" x="3179763" y="5180013"/>
          <p14:tracePt t="3311" x="3000375" y="5143500"/>
          <p14:tracePt t="3323" x="2973388" y="5133975"/>
          <p14:tracePt t="3341" x="2884488" y="5116513"/>
          <p14:tracePt t="3356" x="2857500" y="5116513"/>
          <p14:tracePt t="3373" x="2768600" y="5099050"/>
          <p14:tracePt t="3391" x="2732088" y="5089525"/>
          <p14:tracePt t="3406" x="2608263" y="5072063"/>
          <p14:tracePt t="3423" x="2544763" y="5062538"/>
          <p14:tracePt t="3441" x="2455863" y="5054600"/>
          <p14:tracePt t="3457" x="2428875" y="5054600"/>
          <p14:tracePt t="3473" x="2357438" y="5045075"/>
          <p14:tracePt t="3491" x="2312988" y="5045075"/>
          <p14:tracePt t="3507" x="2276475" y="5037138"/>
          <p14:tracePt t="3523" x="2241550" y="5037138"/>
          <p14:tracePt t="3541" x="2214563" y="5037138"/>
          <p14:tracePt t="3557" x="2152650" y="5027613"/>
          <p14:tracePt t="3574" x="2081213" y="5027613"/>
          <p14:tracePt t="3591" x="1990725" y="5018088"/>
          <p14:tracePt t="3607" x="1919288" y="5010150"/>
          <p14:tracePt t="3624" x="1830388" y="4991100"/>
          <p14:tracePt t="3640" x="1812925" y="4991100"/>
          <p14:tracePt t="3657" x="1758950" y="4973638"/>
          <p14:tracePt t="3674" x="1741488" y="4965700"/>
          <p14:tracePt t="3691" x="1714500" y="4956175"/>
          <p14:tracePt t="3707" x="1697038" y="4956175"/>
          <p14:tracePt t="3724" x="1687513" y="4956175"/>
          <p14:tracePt t="3741" x="1652588" y="4946650"/>
          <p14:tracePt t="3758" x="1643063" y="4946650"/>
          <p14:tracePt t="3774" x="1633538" y="4946650"/>
          <p14:tracePt t="3791" x="1625600" y="4946650"/>
          <p14:tracePt t="3811" x="1598613" y="4946650"/>
          <p14:tracePt t="3824" x="1581150" y="4946650"/>
          <p14:tracePt t="3842" x="1562100" y="4946650"/>
          <p14:tracePt t="3868" x="1536700" y="4965700"/>
          <p14:tracePt t="3888" x="1517650" y="4973638"/>
          <p14:tracePt t="3899" x="1517650" y="5000625"/>
          <p14:tracePt t="3918" x="1482725" y="5018088"/>
          <p14:tracePt t="3938" x="1455738" y="5054600"/>
          <p14:tracePt t="3968" x="1428750" y="5072063"/>
          <p14:tracePt t="3981" x="1419225" y="5089525"/>
          <p14:tracePt t="4001" x="1393825" y="5116513"/>
          <p14:tracePt t="4012" x="1393825" y="5133975"/>
          <p14:tracePt t="4031" x="1366838" y="5180013"/>
          <p14:tracePt t="4043" x="1357313" y="5205413"/>
          <p14:tracePt t="4062" x="1339850" y="5268913"/>
          <p14:tracePt t="4075" x="1330325" y="5295900"/>
          <p14:tracePt t="4094" x="1330325" y="5340350"/>
          <p14:tracePt t="4106" x="1330325" y="5348288"/>
          <p14:tracePt t="4124" x="1330325" y="5402263"/>
          <p14:tracePt t="4136" x="1330325" y="5419725"/>
          <p14:tracePt t="4154" x="1330325" y="5446713"/>
          <p14:tracePt t="4167" x="1330325" y="5465763"/>
          <p14:tracePt t="4186" x="1339850" y="5483225"/>
          <p14:tracePt t="4219" x="1347788" y="5518150"/>
          <p14:tracePt t="4252" x="1374775" y="5554663"/>
          <p14:tracePt t="4262" x="1384300" y="5562600"/>
          <p14:tracePt t="4290" x="1411288" y="5589588"/>
          <p14:tracePt t="4302" x="1419225" y="5599113"/>
          <p14:tracePt t="4330" x="1455738" y="5643563"/>
          <p14:tracePt t="4343" x="1473200" y="5653088"/>
          <p14:tracePt t="4362" x="1490663" y="5680075"/>
          <p14:tracePt t="4374" x="1500188" y="5688013"/>
          <p14:tracePt t="4395" x="1536700" y="5724525"/>
          <p14:tracePt t="4405" x="1562100" y="5724525"/>
          <p14:tracePt t="4424" x="1598613" y="5751513"/>
          <p14:tracePt t="4436" x="1608138" y="5751513"/>
          <p14:tracePt t="4456" x="1633538" y="5759450"/>
          <p14:tracePt t="4487" x="1670050" y="5759450"/>
          <p14:tracePt t="4500" x="1687513" y="5759450"/>
          <p14:tracePt t="4518" x="1741488" y="5741988"/>
          <p14:tracePt t="4531" x="1758950" y="5741988"/>
          <p14:tracePt t="4550" x="1776413" y="5724525"/>
          <p14:tracePt t="4561" x="1785938" y="5715000"/>
          <p14:tracePt t="4581" x="1803400" y="5715000"/>
          <p14:tracePt t="4608" x="1822450" y="5688013"/>
          <p14:tracePt t="4628" x="1847850" y="5653088"/>
          <p14:tracePt t="4640" x="1866900" y="5634038"/>
          <p14:tracePt t="4661" x="1866900" y="5616575"/>
          <p14:tracePt t="4671" x="1874838" y="5599113"/>
          <p14:tracePt t="4692" x="1884363" y="5599113"/>
          <p14:tracePt t="6626" x="1884363" y="5589588"/>
          <p14:tracePt t="6662" x="1884363" y="5572125"/>
          <p14:tracePt t="6672" x="1884363" y="5537200"/>
          <p14:tracePt t="6685" x="1884363" y="5510213"/>
          <p14:tracePt t="6705" x="1884363" y="5394325"/>
          <p14:tracePt t="6716" x="1884363" y="5313363"/>
          <p14:tracePt t="6735" x="1884363" y="5143500"/>
          <p14:tracePt t="6746" x="1884363" y="5081588"/>
          <p14:tracePt t="6766" x="1884363" y="4938713"/>
          <p14:tracePt t="6778" x="1874838" y="4875213"/>
          <p14:tracePt t="6798" x="1874838" y="4741863"/>
          <p14:tracePt t="6810" x="1874838" y="4679950"/>
          <p14:tracePt t="6830" x="1866900" y="4572000"/>
          <p14:tracePt t="6842" x="1866900" y="4545013"/>
          <p14:tracePt t="6863" x="1866900" y="4402138"/>
          <p14:tracePt t="6874" x="1866900" y="4357688"/>
          <p14:tracePt t="6894" x="1857375" y="4152900"/>
          <p14:tracePt t="6906" x="1830388" y="4054475"/>
          <p14:tracePt t="6925" x="1812925" y="3768725"/>
          <p14:tracePt t="6938" x="1795463" y="3670300"/>
          <p14:tracePt t="6957" x="1785938" y="3482975"/>
          <p14:tracePt t="6969" x="1776413" y="3402013"/>
          <p14:tracePt t="6989" x="1751013" y="3205163"/>
          <p14:tracePt t="7002" x="1741488" y="3152775"/>
          <p14:tracePt t="7019" x="1731963" y="3071813"/>
          <p14:tracePt t="7035" x="1724025" y="2955925"/>
          <p14:tracePt t="7052" x="1714500" y="2938463"/>
          <p14:tracePt t="7069" x="1704975" y="2822575"/>
          <p14:tracePt t="7099" x="1704975" y="2687638"/>
          <p14:tracePt t="7114" x="1697038" y="2589213"/>
          <p14:tracePt t="7130" x="1697038" y="2544763"/>
          <p14:tracePt t="7145" x="1687513" y="2428875"/>
          <p14:tracePt t="7157" x="1687513" y="2401888"/>
          <p14:tracePt t="7178" x="1687513" y="2347913"/>
          <p14:tracePt t="7190" x="1687513" y="2330450"/>
          <p14:tracePt t="7203" x="1687513" y="2322513"/>
          <p14:tracePt t="7222" x="1687513" y="2295525"/>
          <p14:tracePt t="7236" x="1687513" y="2286000"/>
          <p14:tracePt t="7380" x="1687513" y="2295525"/>
          <p14:tracePt t="7425" x="1687513" y="2303463"/>
          <p14:tracePt t="10429" x="1697038" y="2303463"/>
          <p14:tracePt t="10461" x="1714500" y="2303463"/>
          <p14:tracePt t="10505" x="1724025" y="2303463"/>
          <p14:tracePt t="10537" x="1731963" y="2303463"/>
          <p14:tracePt t="10593" x="1741488" y="2303463"/>
          <p14:tracePt t="10615" x="1758950" y="2303463"/>
          <p14:tracePt t="10634" x="1785938" y="2303463"/>
          <p14:tracePt t="10666" x="1803400" y="2303463"/>
          <p14:tracePt t="10679" x="1822450" y="2303463"/>
          <p14:tracePt t="10698" x="1866900" y="2312988"/>
          <p14:tracePt t="10710" x="1884363" y="2312988"/>
          <p14:tracePt t="10730" x="1928813" y="2322513"/>
          <p14:tracePt t="10743" x="1946275" y="2322513"/>
          <p14:tracePt t="10761" x="2000250" y="2330450"/>
          <p14:tracePt t="10792" x="2009775" y="2330450"/>
          <p14:tracePt t="10820" x="2036763" y="2330450"/>
          <p14:tracePt t="10840" x="2054225" y="2330450"/>
          <p14:tracePt t="10851" x="2062163" y="2330450"/>
          <p14:tracePt t="10870" x="2081213" y="2330450"/>
          <p14:tracePt t="10904" x="2098675" y="2330450"/>
          <p14:tracePt t="10916" x="2116138" y="2330450"/>
          <p14:tracePt t="10935" x="2125663" y="2330450"/>
          <p14:tracePt t="10947" x="2133600" y="2330450"/>
          <p14:tracePt t="10966" x="2143125" y="2330450"/>
          <p14:tracePt t="10993" x="2152650" y="2322513"/>
          <p14:tracePt t="11011" x="2160588" y="2322513"/>
          <p14:tracePt t="11025" x="2170113" y="2322513"/>
          <p14:tracePt t="11044" x="2187575" y="2322513"/>
          <p14:tracePt t="11075" x="2205038" y="2322513"/>
          <p14:tracePt t="11095" x="2214563" y="2322513"/>
          <p14:tracePt t="11108" x="2224088" y="2322513"/>
          <p14:tracePt t="11120" x="2232025" y="2322513"/>
          <p14:tracePt t="11139" x="2241550" y="2312988"/>
          <p14:tracePt t="11170" x="2259013" y="2312988"/>
          <p14:tracePt t="11187" x="2276475" y="2303463"/>
          <p14:tracePt t="11202" x="2295525" y="2303463"/>
          <p14:tracePt t="11229" x="2312988" y="2303463"/>
          <p14:tracePt t="11248" x="2330450" y="2303463"/>
          <p14:tracePt t="11260" x="2347913" y="2303463"/>
          <p14:tracePt t="11279" x="2384425" y="2295525"/>
          <p14:tracePt t="11291" x="2393950" y="2295525"/>
          <p14:tracePt t="11310" x="2419350" y="2295525"/>
          <p14:tracePt t="11324" x="2438400" y="2295525"/>
          <p14:tracePt t="11341" x="2473325" y="2295525"/>
          <p14:tracePt t="11354" x="2482850" y="2295525"/>
          <p14:tracePt t="11373" x="2517775" y="2295525"/>
          <p14:tracePt t="11385" x="2527300" y="2295525"/>
          <p14:tracePt t="11411" x="2554288" y="2295525"/>
          <p14:tracePt t="11424" x="2581275" y="2295525"/>
          <p14:tracePt t="11435" x="2608263" y="2295525"/>
          <p14:tracePt t="11454" x="2660650" y="2295525"/>
          <p14:tracePt t="11467" x="2679700" y="2295525"/>
          <p14:tracePt t="11486" x="2732088" y="2295525"/>
          <p14:tracePt t="11501" x="2759075" y="2295525"/>
          <p14:tracePt t="11518" x="2813050" y="2295525"/>
          <p14:tracePt t="11534" x="2830513" y="2295525"/>
          <p14:tracePt t="11551" x="2919413" y="2295525"/>
          <p14:tracePt t="11568" x="2955925" y="2295525"/>
          <p14:tracePt t="11585" x="3098800" y="2312988"/>
          <p14:tracePt t="11601" x="3160713" y="2322513"/>
          <p14:tracePt t="11618" x="3268663" y="2347913"/>
          <p14:tracePt t="11635" x="3295650" y="2357438"/>
          <p14:tracePt t="11651" x="3348038" y="2374900"/>
          <p14:tracePt t="11668" x="3375025" y="2384425"/>
          <p14:tracePt t="11685" x="3446463" y="2393950"/>
          <p14:tracePt t="11705" x="3455988" y="2393950"/>
          <p14:tracePt t="11718" x="3473450" y="2393950"/>
          <p14:tracePt t="11736" x="3509963" y="2393950"/>
          <p14:tracePt t="11752" x="3536950" y="2393950"/>
          <p14:tracePt t="11768" x="3544888" y="2393950"/>
          <p14:tracePt t="11785" x="3554413" y="2393950"/>
          <p14:tracePt t="11802" x="3571875" y="2393950"/>
          <p14:tracePt t="11819" x="3589338" y="2393950"/>
          <p14:tracePt t="11835" x="3633788" y="2393950"/>
          <p14:tracePt t="11852" x="3643313" y="2393950"/>
          <p14:tracePt t="11869" x="3660775" y="2393950"/>
          <p14:tracePt t="11885" x="3670300" y="2393950"/>
          <p14:tracePt t="11904" x="3705225" y="2393950"/>
          <p14:tracePt t="11936" x="3714750" y="2393950"/>
          <p14:tracePt t="11955" x="3732213" y="2393950"/>
          <p14:tracePt t="11982" x="3741738" y="2393950"/>
          <p14:tracePt t="12001" x="3751263" y="2393950"/>
          <p14:tracePt t="12079" x="3759200" y="2393950"/>
          <p14:tracePt t="12112" x="3768725" y="2393950"/>
          <p14:tracePt t="12160" x="3776663" y="2393950"/>
          <p14:tracePt t="12202" x="3786188" y="2393950"/>
          <p14:tracePt t="12266" x="3803650" y="2393950"/>
          <p14:tracePt t="12286" x="3803650" y="2401888"/>
          <p14:tracePt t="12314" x="3813175" y="2401888"/>
          <p14:tracePt t="12380" x="3822700" y="2401888"/>
          <p14:tracePt t="12440" x="3830638" y="2401888"/>
          <p14:tracePt t="12489" x="3840163" y="2401888"/>
          <p14:tracePt t="12631" x="3848100" y="2411413"/>
          <p14:tracePt t="12642" x="3848100" y="2419350"/>
        </p14:tracePtLst>
      </p14:laserTraceLst>
    </p:ext>
  </p:extLs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6510" y="990759"/>
            <a:ext cx="8382812" cy="2668029"/>
          </a:xfrm>
          <a:prstGeom prst="roundRect">
            <a:avLst>
              <a:gd name="adj" fmla="val 1095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6510" y="3885936"/>
            <a:ext cx="8382812" cy="2742873"/>
          </a:xfrm>
          <a:prstGeom prst="roundRect">
            <a:avLst>
              <a:gd name="adj" fmla="val 833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Top User Syncs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8616" name="Rectangle 686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2000" y="1090613"/>
            <a:ext cx="312420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617" name="Rectangle 6861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7200" y="3910013"/>
            <a:ext cx="3810000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/>
          <a:srcRect r="56504"/>
          <a:stretch>
            <a:fillRect/>
          </a:stretch>
        </p:blipFill>
        <p:spPr bwMode="auto">
          <a:xfrm>
            <a:off x="4648200" y="1447800"/>
            <a:ext cx="203835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8" cstate="print"/>
          <a:srcRect r="56097"/>
          <a:stretch>
            <a:fillRect/>
          </a:stretch>
        </p:blipFill>
        <p:spPr bwMode="auto">
          <a:xfrm>
            <a:off x="4724400" y="4343400"/>
            <a:ext cx="2057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79319"/>
      </p:ext>
    </p:extLst>
  </p:cSld>
  <p:clrMapOvr>
    <a:masterClrMapping/>
  </p:clrMapOvr>
  <p:transition advTm="258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226510" y="990759"/>
            <a:ext cx="8382812" cy="2668029"/>
          </a:xfrm>
          <a:prstGeom prst="roundRect">
            <a:avLst>
              <a:gd name="adj" fmla="val 10953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226510" y="3885936"/>
            <a:ext cx="8382812" cy="2742873"/>
          </a:xfrm>
          <a:prstGeom prst="roundRect">
            <a:avLst>
              <a:gd name="adj" fmla="val 8334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Both Users in Sync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9640" name="Rectangle 6963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" y="3910013"/>
            <a:ext cx="3810000" cy="271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2" name="Rectangle 6964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" y="1090613"/>
            <a:ext cx="3124200" cy="2490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7" cstate="print"/>
          <a:srcRect r="56097"/>
          <a:stretch>
            <a:fillRect/>
          </a:stretch>
        </p:blipFill>
        <p:spPr bwMode="auto">
          <a:xfrm>
            <a:off x="4648200" y="1447800"/>
            <a:ext cx="2057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7" cstate="print"/>
          <a:srcRect r="56097"/>
          <a:stretch>
            <a:fillRect/>
          </a:stretch>
        </p:blipFill>
        <p:spPr bwMode="auto">
          <a:xfrm>
            <a:off x="4724400" y="4343400"/>
            <a:ext cx="2057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380183"/>
      </p:ext>
    </p:extLst>
  </p:cSld>
  <p:clrMapOvr>
    <a:masterClrMapping/>
  </p:clrMapOvr>
  <p:transition advTm="848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Two ways to share a logical model among multiple users</a:t>
            </a:r>
          </a:p>
          <a:p>
            <a:r>
              <a:rPr lang="en-US" dirty="0" smtClean="0"/>
              <a:t>Both involve local </a:t>
            </a:r>
            <a:r>
              <a:rPr lang="en-US" dirty="0" err="1" smtClean="0"/>
              <a:t>interactor</a:t>
            </a:r>
            <a:r>
              <a:rPr lang="en-US" dirty="0" smtClean="0"/>
              <a:t> at each user site</a:t>
            </a:r>
          </a:p>
          <a:p>
            <a:r>
              <a:rPr lang="en-US" dirty="0" smtClean="0"/>
              <a:t>In replicated, symmetric models at each site</a:t>
            </a:r>
          </a:p>
          <a:p>
            <a:pPr lvl="1"/>
            <a:r>
              <a:rPr lang="en-US" dirty="0" smtClean="0"/>
              <a:t>They service read and write methods for local </a:t>
            </a:r>
            <a:r>
              <a:rPr lang="en-US" dirty="0" err="1" smtClean="0"/>
              <a:t>interactors</a:t>
            </a:r>
            <a:endParaRPr lang="en-US" dirty="0" smtClean="0"/>
          </a:p>
          <a:p>
            <a:pPr lvl="1"/>
            <a:r>
              <a:rPr lang="en-US" dirty="0" smtClean="0"/>
              <a:t>Send updates to other models without necessarily waiting for them to be made.</a:t>
            </a:r>
          </a:p>
          <a:p>
            <a:pPr lvl="1"/>
            <a:r>
              <a:rPr lang="en-US" dirty="0" smtClean="0"/>
              <a:t>Side effects can be executed multiple times and concurrent operations can lead to inconsistent</a:t>
            </a:r>
          </a:p>
          <a:p>
            <a:r>
              <a:rPr lang="en-US" dirty="0" smtClean="0"/>
              <a:t>In centralized a centralized model at special (possibly user) site</a:t>
            </a:r>
          </a:p>
          <a:p>
            <a:pPr lvl="1"/>
            <a:r>
              <a:rPr lang="en-US" dirty="0" smtClean="0"/>
              <a:t>Each site can cache the model for reads.</a:t>
            </a:r>
          </a:p>
          <a:p>
            <a:pPr lvl="1"/>
            <a:r>
              <a:rPr lang="en-US" dirty="0" smtClean="0"/>
              <a:t>Writes wait until central model updates and are then cached at local site.</a:t>
            </a:r>
          </a:p>
          <a:p>
            <a:pPr lvl="1"/>
            <a:r>
              <a:rPr lang="en-US" dirty="0" smtClean="0"/>
              <a:t>Cache stores only data and has no side effects</a:t>
            </a:r>
          </a:p>
          <a:p>
            <a:pPr lvl="1"/>
            <a:r>
              <a:rPr lang="en-US" dirty="0" smtClean="0"/>
              <a:t>Indirection may require user-aware marshalling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4950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703"/>
    </mc:Choice>
    <mc:Fallback xmlns="">
      <p:transition spd="slow" advTm="887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31586" x="3848100" y="2428875"/>
          <p14:tracePt t="31777" x="3848100" y="2438400"/>
          <p14:tracePt t="31868" x="3848100" y="2446338"/>
          <p14:tracePt t="31952" x="3848100" y="2455863"/>
          <p14:tracePt t="31981" x="3848100" y="2465388"/>
          <p14:tracePt t="32013" x="3840163" y="2500313"/>
          <p14:tracePt t="32025" x="3840163" y="2517775"/>
          <p14:tracePt t="32045" x="3786188" y="2571750"/>
          <p14:tracePt t="32057" x="3768725" y="2598738"/>
          <p14:tracePt t="32077" x="3741738" y="2643188"/>
          <p14:tracePt t="32089" x="3724275" y="2660650"/>
          <p14:tracePt t="32120" x="3679825" y="2724150"/>
          <p14:tracePt t="32139" x="3652838" y="2776538"/>
          <p14:tracePt t="32150" x="3643313" y="2776538"/>
          <p14:tracePt t="32170" x="3625850" y="2822575"/>
          <p14:tracePt t="32183" x="3616325" y="2840038"/>
          <p14:tracePt t="32199" x="3616325" y="2847975"/>
          <p14:tracePt t="32233" x="3616325" y="2874963"/>
          <p14:tracePt t="32244" x="3616325" y="2894013"/>
          <p14:tracePt t="32264" x="3616325" y="2911475"/>
          <p14:tracePt t="32276" x="3633788" y="2928938"/>
          <p14:tracePt t="32295" x="3670300" y="2965450"/>
          <p14:tracePt t="32306" x="3687763" y="2982913"/>
          <p14:tracePt t="32325" x="3724275" y="3009900"/>
          <p14:tracePt t="32345" x="3768725" y="3036888"/>
          <p14:tracePt t="32356" x="3795713" y="3054350"/>
          <p14:tracePt t="32375" x="3875088" y="3089275"/>
          <p14:tracePt t="32390" x="3929063" y="3116263"/>
          <p14:tracePt t="32407" x="4027488" y="3143250"/>
          <p14:tracePt t="32420" x="4062413" y="3160713"/>
          <p14:tracePt t="32440" x="4133850" y="3179763"/>
          <p14:tracePt t="32453" x="4160838" y="3187700"/>
          <p14:tracePt t="32470" x="4241800" y="3205163"/>
          <p14:tracePt t="32487" x="4268788" y="3214688"/>
          <p14:tracePt t="32504" x="4330700" y="3224213"/>
          <p14:tracePt t="32520" x="4357688" y="3232150"/>
          <p14:tracePt t="32537" x="4429125" y="3241675"/>
          <p14:tracePt t="32554" x="4456113" y="3251200"/>
          <p14:tracePt t="32570" x="4500563" y="3251200"/>
          <p14:tracePt t="32587" x="4518025" y="3251200"/>
          <p14:tracePt t="32604" x="4572000" y="3251200"/>
          <p14:tracePt t="32620" x="4598988" y="3251200"/>
          <p14:tracePt t="32637" x="4633913" y="3251200"/>
          <p14:tracePt t="32656" x="4697413" y="3241675"/>
          <p14:tracePt t="32684" x="4714875" y="3232150"/>
          <p14:tracePt t="32696" x="4741863" y="3232150"/>
          <p14:tracePt t="32707" x="4776788" y="3224213"/>
          <p14:tracePt t="32721" x="4803775" y="3224213"/>
          <p14:tracePt t="32739" x="4830763" y="3224213"/>
          <p14:tracePt t="32754" x="4894263" y="3214688"/>
          <p14:tracePt t="32771" x="4929188" y="3214688"/>
          <p14:tracePt t="32788" x="5037138" y="3205163"/>
          <p14:tracePt t="32804" x="5089525" y="3197225"/>
          <p14:tracePt t="32821" x="5224463" y="3187700"/>
          <p14:tracePt t="32839" x="5322888" y="3187700"/>
          <p14:tracePt t="32855" x="5562600" y="3179763"/>
          <p14:tracePt t="32874" x="5634038" y="3170238"/>
          <p14:tracePt t="32890" x="5822950" y="3160713"/>
          <p14:tracePt t="32910" x="5938838" y="3152775"/>
          <p14:tracePt t="32921" x="6000750" y="3152775"/>
          <p14:tracePt t="32941" x="6161088" y="3125788"/>
          <p14:tracePt t="32955" x="6215063" y="3125788"/>
          <p14:tracePt t="32972" x="6340475" y="3108325"/>
          <p14:tracePt t="32990" x="6357938" y="3098800"/>
          <p14:tracePt t="33005" x="6429375" y="3089275"/>
          <p14:tracePt t="33030" x="6500813" y="3071813"/>
          <p14:tracePt t="33050" x="6562725" y="3062288"/>
          <p14:tracePt t="33063" x="6589713" y="3062288"/>
          <p14:tracePt t="33082" x="6653213" y="3054350"/>
          <p14:tracePt t="33093" x="6670675" y="3054350"/>
          <p14:tracePt t="33123" x="6688138" y="3044825"/>
          <p14:tracePt t="33146" x="6697663" y="3044825"/>
          <p14:tracePt t="33380" x="6715125" y="3062288"/>
          <p14:tracePt t="33427" x="6724650" y="3062288"/>
          <p14:tracePt t="33520" x="6724650" y="3071813"/>
          <p14:tracePt t="33538" x="6732588" y="3081338"/>
          <p14:tracePt t="33585" x="6742113" y="3081338"/>
          <p14:tracePt t="33662" x="6759575" y="3089275"/>
          <p14:tracePt t="33675" x="6769100" y="3089275"/>
          <p14:tracePt t="33693" x="6804025" y="3098800"/>
          <p14:tracePt t="33728" x="6831013" y="3098800"/>
          <p14:tracePt t="33741" x="6840538" y="3098800"/>
          <p14:tracePt t="33771" x="6848475" y="3098800"/>
          <p14:tracePt t="33801" x="6867525" y="3098800"/>
          <p14:tracePt t="33821" x="6884988" y="3098800"/>
          <p14:tracePt t="33852" x="6911975" y="3098800"/>
          <p14:tracePt t="33863" x="6919913" y="3098800"/>
          <p14:tracePt t="33883" x="6938963" y="3098800"/>
          <p14:tracePt t="33895" x="6965950" y="3098800"/>
          <p14:tracePt t="33914" x="7000875" y="3098800"/>
          <p14:tracePt t="33927" x="7018338" y="3098800"/>
          <p14:tracePt t="33945" x="7062788" y="3098800"/>
          <p14:tracePt t="33964" x="7126288" y="3089275"/>
          <p14:tracePt t="33976" x="7143750" y="3089275"/>
          <p14:tracePt t="33994" x="7205663" y="3081338"/>
          <p14:tracePt t="34006" x="7232650" y="3081338"/>
          <p14:tracePt t="34026" x="7286625" y="3081338"/>
          <p14:tracePt t="34038" x="7304088" y="3071813"/>
          <p14:tracePt t="34059" x="7375525" y="3071813"/>
          <p14:tracePt t="34071" x="7394575" y="3071813"/>
          <p14:tracePt t="34082" x="7429500" y="3071813"/>
          <p14:tracePt t="34101" x="7491413" y="3071813"/>
          <p14:tracePt t="34121" x="7562850" y="3062288"/>
          <p14:tracePt t="34133" x="7589838" y="3062288"/>
          <p14:tracePt t="34152" x="7653338" y="3054350"/>
          <p14:tracePt t="34178" x="7697788" y="3054350"/>
          <p14:tracePt t="34197" x="7724775" y="3054350"/>
          <p14:tracePt t="34211" x="7751763" y="3054350"/>
          <p14:tracePt t="34228" x="7813675" y="3054350"/>
          <p14:tracePt t="34256" x="7831138" y="3054350"/>
          <p14:tracePt t="34267" x="7840663" y="3054350"/>
          <p14:tracePt t="34280" x="7858125" y="3044825"/>
          <p14:tracePt t="34306" x="7867650" y="3044825"/>
          <p14:tracePt t="34340" x="7885113" y="3044825"/>
          <p14:tracePt t="34352" x="7894638" y="3044825"/>
          <p14:tracePt t="34523" x="7894638" y="3054350"/>
          <p14:tracePt t="34576" x="7885113" y="3054350"/>
          <p14:tracePt t="34623" x="7867650" y="3062288"/>
          <p14:tracePt t="34623" x="7858125" y="3071813"/>
          <p14:tracePt t="34640" x="7840663" y="3081338"/>
          <p14:tracePt t="34652" x="7823200" y="3081338"/>
          <p14:tracePt t="34671" x="7796213" y="3098800"/>
          <p14:tracePt t="34683" x="7777163" y="3098800"/>
          <p14:tracePt t="34702" x="7751763" y="3116263"/>
          <p14:tracePt t="34714" x="7732713" y="3116263"/>
          <p14:tracePt t="34734" x="7697788" y="3125788"/>
          <p14:tracePt t="34747" x="7688263" y="3133725"/>
          <p14:tracePt t="34764" x="7634288" y="3152775"/>
          <p14:tracePt t="34778" x="7626350" y="3152775"/>
          <p14:tracePt t="34796" x="7599363" y="3160713"/>
          <p14:tracePt t="34811" x="7572375" y="3170238"/>
          <p14:tracePt t="34829" x="7518400" y="3187700"/>
          <p14:tracePt t="34845" x="7466013" y="3197225"/>
          <p14:tracePt t="34861" x="7367588" y="3205163"/>
          <p14:tracePt t="34878" x="7296150" y="3205163"/>
          <p14:tracePt t="34895" x="7224713" y="3205163"/>
          <p14:tracePt t="34912" x="7188200" y="3205163"/>
          <p14:tracePt t="34928" x="7089775" y="3214688"/>
          <p14:tracePt t="34945" x="7037388" y="3214688"/>
          <p14:tracePt t="34962" x="6831013" y="3214688"/>
          <p14:tracePt t="34980" x="6715125" y="3214688"/>
          <p14:tracePt t="34995" x="6402388" y="3214688"/>
          <p14:tracePt t="35012" x="6108700" y="3214688"/>
          <p14:tracePt t="35030" x="6010275" y="3214688"/>
          <p14:tracePt t="35045" x="5973763" y="3214688"/>
          <p14:tracePt t="35062" x="5929313" y="3214688"/>
          <p14:tracePt t="35080" x="5751513" y="3214688"/>
          <p14:tracePt t="35096" x="5688013" y="3214688"/>
          <p14:tracePt t="35112" x="5483225" y="3214688"/>
          <p14:tracePt t="35129" x="5438775" y="3214688"/>
          <p14:tracePt t="35146" x="5251450" y="3224213"/>
          <p14:tracePt t="35163" x="5170488" y="3224213"/>
          <p14:tracePt t="35179" x="4983163" y="3232150"/>
          <p14:tracePt t="35196" x="4776788" y="3251200"/>
          <p14:tracePt t="35213" x="4705350" y="3251200"/>
          <p14:tracePt t="35231" x="4598988" y="3259138"/>
          <p14:tracePt t="35247" x="4537075" y="3259138"/>
          <p14:tracePt t="35263" x="4411663" y="3259138"/>
          <p14:tracePt t="35281" x="4348163" y="3259138"/>
          <p14:tracePt t="35296" x="4133850" y="3268663"/>
          <p14:tracePt t="35314" x="3983038" y="3268663"/>
          <p14:tracePt t="35331" x="3946525" y="3268663"/>
          <p14:tracePt t="35347" x="3803650" y="3268663"/>
          <p14:tracePt t="35363" x="3776663" y="3268663"/>
          <p14:tracePt t="35380" x="3660775" y="3268663"/>
          <p14:tracePt t="35397" x="3562350" y="3276600"/>
          <p14:tracePt t="35413" x="3536950" y="3276600"/>
          <p14:tracePt t="35431" x="3446463" y="3276600"/>
          <p14:tracePt t="35447" x="3429000" y="3276600"/>
          <p14:tracePt t="35464" x="3375025" y="3286125"/>
          <p14:tracePt t="35480" x="3357563" y="3286125"/>
          <p14:tracePt t="35497" x="3340100" y="3286125"/>
          <p14:tracePt t="35515" x="3340100" y="3295650"/>
          <p14:tracePt t="35534" x="3322638" y="3295650"/>
          <p14:tracePt t="35568" x="3286125" y="3295650"/>
          <p14:tracePt t="55710" x="3286125" y="3303588"/>
          <p14:tracePt t="55740" x="3286125" y="3313113"/>
          <p14:tracePt t="55761" x="3286125" y="3322638"/>
          <p14:tracePt t="55912" x="3286125" y="3330575"/>
          <p14:tracePt t="55930" x="3286125" y="3340100"/>
          <p14:tracePt t="55944" x="3286125" y="3348038"/>
          <p14:tracePt t="55963" x="3286125" y="3367088"/>
          <p14:tracePt t="55974" x="3286125" y="3375025"/>
          <p14:tracePt t="55994" x="3303588" y="3419475"/>
          <p14:tracePt t="56006" x="3322638" y="3446463"/>
          <p14:tracePt t="56025" x="3375025" y="3527425"/>
          <p14:tracePt t="56038" x="3384550" y="3544888"/>
          <p14:tracePt t="56056" x="3429000" y="3608388"/>
          <p14:tracePt t="56074" x="3446463" y="3625850"/>
          <p14:tracePt t="56087" x="3455988" y="3643313"/>
          <p14:tracePt t="56106" x="3473450" y="3670300"/>
          <p14:tracePt t="56133" x="3473450" y="3679825"/>
          <p14:tracePt t="56140" x="3482975" y="3724275"/>
          <p14:tracePt t="56151" x="3490913" y="3724275"/>
          <p14:tracePt t="56168" x="3500438" y="3741738"/>
          <p14:tracePt t="56185" x="3500438" y="3768725"/>
          <p14:tracePt t="56201" x="3509963" y="3803650"/>
          <p14:tracePt t="56219" x="3517900" y="3822700"/>
          <p14:tracePt t="56235" x="3544888" y="3884613"/>
          <p14:tracePt t="56251" x="3554413" y="3902075"/>
          <p14:tracePt t="56269" x="3571875" y="3938588"/>
          <p14:tracePt t="56285" x="3581400" y="3946525"/>
          <p14:tracePt t="56302" x="3589338" y="3973513"/>
          <p14:tracePt t="56324" x="3598863" y="3983038"/>
          <p14:tracePt t="56337" x="3598863" y="3990975"/>
          <p14:tracePt t="56558" x="3598863" y="4000500"/>
          <p14:tracePt t="56625" x="3608388" y="4000500"/>
          <p14:tracePt t="56714" x="3608388" y="4010025"/>
          <p14:tracePt t="56732" x="3625850" y="4017963"/>
          <p14:tracePt t="56744" x="3625850" y="4027488"/>
          <p14:tracePt t="56765" x="3660775" y="4044950"/>
          <p14:tracePt t="56777" x="3679825" y="4062413"/>
          <p14:tracePt t="56795" x="3714750" y="4089400"/>
          <p14:tracePt t="56808" x="3741738" y="4108450"/>
          <p14:tracePt t="56827" x="3803650" y="4152900"/>
          <p14:tracePt t="56840" x="3848100" y="4160838"/>
          <p14:tracePt t="56858" x="3946525" y="4214813"/>
          <p14:tracePt t="56877" x="4027488" y="4241800"/>
          <p14:tracePt t="56888" x="4054475" y="4251325"/>
          <p14:tracePt t="56909" x="4116388" y="4276725"/>
          <p14:tracePt t="56920" x="4152900" y="4286250"/>
          <p14:tracePt t="56939" x="4232275" y="4303713"/>
          <p14:tracePt t="56952" x="4276725" y="4313238"/>
          <p14:tracePt t="56971" x="4367213" y="4330700"/>
          <p14:tracePt t="56982" x="4384675" y="4340225"/>
          <p14:tracePt t="57001" x="4446588" y="4357688"/>
          <p14:tracePt t="57013" x="4483100" y="4367213"/>
          <p14:tracePt t="57031" x="4545013" y="4375150"/>
          <p14:tracePt t="57044" x="4562475" y="4384675"/>
          <p14:tracePt t="57063" x="4598988" y="4384675"/>
          <p14:tracePt t="57075" x="4616450" y="4384675"/>
          <p14:tracePt t="57093" x="4670425" y="4394200"/>
          <p14:tracePt t="57122" x="4732338" y="4402138"/>
          <p14:tracePt t="57125" x="4751388" y="4402138"/>
          <p14:tracePt t="57144" x="4795838" y="4402138"/>
          <p14:tracePt t="57157" x="4813300" y="4402138"/>
          <p14:tracePt t="57175" x="4857750" y="4402138"/>
          <p14:tracePt t="57203" x="4884738" y="4402138"/>
          <p14:tracePt t="57223" x="4938713" y="4402138"/>
          <p14:tracePt t="57234" x="4965700" y="4402138"/>
          <p14:tracePt t="57255" x="5018088" y="4402138"/>
          <p14:tracePt t="57267" x="5045075" y="4402138"/>
          <p14:tracePt t="57280" x="5062538" y="4402138"/>
          <p14:tracePt t="57298" x="5089525" y="4402138"/>
          <p14:tracePt t="57317" x="5116513" y="4402138"/>
          <p14:tracePt t="57348" x="5153025" y="4394200"/>
          <p14:tracePt t="57374" x="5180013" y="4384675"/>
          <p14:tracePt t="57393" x="5205413" y="4384675"/>
          <p14:tracePt t="57406" x="5224463" y="4384675"/>
          <p14:tracePt t="57436" x="5232400" y="4384675"/>
          <p14:tracePt t="57456" x="5241925" y="4384675"/>
          <p14:tracePt t="57468" x="5251450" y="4384675"/>
          <p14:tracePt t="57487" x="5268913" y="4375150"/>
          <p14:tracePt t="57515" x="5286375" y="4375150"/>
          <p14:tracePt t="57534" x="5313363" y="4375150"/>
          <p14:tracePt t="57568" x="5340350" y="4375150"/>
          <p14:tracePt t="57600" x="5367338" y="4375150"/>
          <p14:tracePt t="57612" x="5375275" y="4375150"/>
          <p14:tracePt t="57631" x="5419725" y="4375150"/>
          <p14:tracePt t="57660" x="5438775" y="4375150"/>
          <p14:tracePt t="57677" x="5465763" y="4375150"/>
          <p14:tracePt t="57691" x="5473700" y="4375150"/>
          <p14:tracePt t="57710" x="5500688" y="4375150"/>
          <p14:tracePt t="57720" x="5510213" y="4375150"/>
          <p14:tracePt t="57741" x="5554663" y="4375150"/>
          <p14:tracePt t="57753" x="5572125" y="4375150"/>
          <p14:tracePt t="57771" x="5589588" y="4375150"/>
          <p14:tracePt t="57804" x="5608638" y="4375150"/>
          <p14:tracePt t="57830" x="5616575" y="4375150"/>
          <p14:tracePt t="57910" x="5616575" y="4384675"/>
          <p14:tracePt t="58176" x="5626100" y="4384675"/>
          <p14:tracePt t="58194" x="5634038" y="4384675"/>
          <p14:tracePt t="58206" x="5643563" y="4384675"/>
          <p14:tracePt t="58276" x="5653088" y="4384675"/>
          <p14:tracePt t="58317" x="5661025" y="4384675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Single-user vs Replicated (Cycles)</a:t>
            </a:r>
            <a:endParaRPr lang="en-US" dirty="0"/>
          </a:p>
        </p:txBody>
      </p:sp>
      <p:sp>
        <p:nvSpPr>
          <p:cNvPr id="10" name="Line 1043"/>
          <p:cNvSpPr>
            <a:spLocks noChangeShapeType="1"/>
          </p:cNvSpPr>
          <p:nvPr/>
        </p:nvSpPr>
        <p:spPr bwMode="auto">
          <a:xfrm flipH="1">
            <a:off x="3922887" y="2095500"/>
            <a:ext cx="0" cy="685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43871" y="2170152"/>
            <a:ext cx="155042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/>
              <a:t>elementAdded</a:t>
            </a:r>
            <a:endParaRPr lang="en-US" sz="1600" dirty="0"/>
          </a:p>
        </p:txBody>
      </p:sp>
      <p:sp>
        <p:nvSpPr>
          <p:cNvPr id="12" name="Rectangle 11"/>
          <p:cNvSpPr/>
          <p:nvPr/>
        </p:nvSpPr>
        <p:spPr>
          <a:xfrm>
            <a:off x="2895600" y="1524000"/>
            <a:ext cx="22098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2895600" y="2743200"/>
            <a:ext cx="2286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EchoerInteractor</a:t>
            </a:r>
            <a:endParaRPr lang="en-US" dirty="0"/>
          </a:p>
        </p:txBody>
      </p:sp>
      <p:sp>
        <p:nvSpPr>
          <p:cNvPr id="14" name="Line 1043"/>
          <p:cNvSpPr>
            <a:spLocks noChangeShapeType="1"/>
          </p:cNvSpPr>
          <p:nvPr/>
        </p:nvSpPr>
        <p:spPr bwMode="auto">
          <a:xfrm flipV="1">
            <a:off x="4114800" y="2057400"/>
            <a:ext cx="0" cy="6858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078514" y="2210840"/>
            <a:ext cx="15792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err="1" smtClean="0"/>
              <a:t>observableAdd</a:t>
            </a:r>
            <a:endParaRPr lang="en-US" sz="1600" dirty="0"/>
          </a:p>
        </p:txBody>
      </p:sp>
      <p:sp>
        <p:nvSpPr>
          <p:cNvPr id="9" name="Rectangle 8"/>
          <p:cNvSpPr/>
          <p:nvPr/>
        </p:nvSpPr>
        <p:spPr>
          <a:xfrm>
            <a:off x="1905000" y="5562600"/>
            <a:ext cx="19050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IMInteractor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828800" y="4343400"/>
            <a:ext cx="18288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Replicated</a:t>
            </a:r>
          </a:p>
          <a:p>
            <a:pPr algn="ctr"/>
            <a:r>
              <a:rPr lang="en-US" dirty="0" smtClean="0"/>
              <a:t>History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657600" y="4343400"/>
            <a:ext cx="1143000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toOthers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4800600" y="4419600"/>
            <a:ext cx="1828800" cy="5334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Communicator</a:t>
            </a:r>
            <a:endParaRPr lang="en-US" dirty="0"/>
          </a:p>
        </p:txBody>
      </p:sp>
      <p:sp>
        <p:nvSpPr>
          <p:cNvPr id="17" name="Line 1043"/>
          <p:cNvSpPr>
            <a:spLocks noChangeShapeType="1"/>
          </p:cNvSpPr>
          <p:nvPr/>
        </p:nvSpPr>
        <p:spPr bwMode="auto">
          <a:xfrm flipH="1" flipV="1">
            <a:off x="2957209" y="4944147"/>
            <a:ext cx="0" cy="609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19" name="Line 1043"/>
          <p:cNvSpPr>
            <a:spLocks noChangeShapeType="1"/>
          </p:cNvSpPr>
          <p:nvPr/>
        </p:nvSpPr>
        <p:spPr bwMode="auto">
          <a:xfrm>
            <a:off x="3657600" y="4724400"/>
            <a:ext cx="11430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465950" y="5105400"/>
            <a:ext cx="1638092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observableAdd</a:t>
            </a:r>
            <a:endParaRPr lang="en-US" dirty="0"/>
          </a:p>
        </p:txBody>
      </p:sp>
      <p:sp>
        <p:nvSpPr>
          <p:cNvPr id="21" name="Line 1043"/>
          <p:cNvSpPr>
            <a:spLocks noChangeShapeType="1"/>
          </p:cNvSpPr>
          <p:nvPr/>
        </p:nvSpPr>
        <p:spPr bwMode="auto">
          <a:xfrm flipH="1">
            <a:off x="5167084" y="4969877"/>
            <a:ext cx="0" cy="60960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133295" y="5105400"/>
            <a:ext cx="1586819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objectReceived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4724400" y="5562600"/>
            <a:ext cx="1981200" cy="4572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IMCoupler</a:t>
            </a:r>
            <a:endParaRPr lang="en-US" dirty="0"/>
          </a:p>
        </p:txBody>
      </p:sp>
      <p:sp>
        <p:nvSpPr>
          <p:cNvPr id="24" name="Line 1043"/>
          <p:cNvSpPr>
            <a:spLocks noChangeShapeType="1"/>
          </p:cNvSpPr>
          <p:nvPr/>
        </p:nvSpPr>
        <p:spPr bwMode="auto">
          <a:xfrm flipH="1" flipV="1">
            <a:off x="2895600" y="4953000"/>
            <a:ext cx="2209800" cy="591895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 rot="821664">
            <a:off x="3632877" y="4985507"/>
            <a:ext cx="1670940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observableAdd</a:t>
            </a:r>
            <a:endParaRPr lang="en-US" dirty="0"/>
          </a:p>
        </p:txBody>
      </p:sp>
      <p:sp>
        <p:nvSpPr>
          <p:cNvPr id="26" name="Line 1043"/>
          <p:cNvSpPr>
            <a:spLocks noChangeShapeType="1"/>
          </p:cNvSpPr>
          <p:nvPr/>
        </p:nvSpPr>
        <p:spPr bwMode="auto">
          <a:xfrm flipV="1">
            <a:off x="1219200" y="5867400"/>
            <a:ext cx="6858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219200" y="5562600"/>
            <a:ext cx="762000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input</a:t>
            </a:r>
            <a:endParaRPr lang="en-US" dirty="0"/>
          </a:p>
        </p:txBody>
      </p:sp>
      <p:sp>
        <p:nvSpPr>
          <p:cNvPr id="33" name="Line 1043"/>
          <p:cNvSpPr>
            <a:spLocks noChangeShapeType="1"/>
          </p:cNvSpPr>
          <p:nvPr/>
        </p:nvSpPr>
        <p:spPr bwMode="auto">
          <a:xfrm flipV="1">
            <a:off x="2209800" y="2971800"/>
            <a:ext cx="6858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2133600" y="2590800"/>
            <a:ext cx="762000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smtClean="0"/>
              <a:t>input</a:t>
            </a:r>
            <a:endParaRPr lang="en-US" dirty="0"/>
          </a:p>
        </p:txBody>
      </p:sp>
      <p:sp>
        <p:nvSpPr>
          <p:cNvPr id="35" name="TextBox 34"/>
          <p:cNvSpPr txBox="1"/>
          <p:nvPr/>
        </p:nvSpPr>
        <p:spPr>
          <a:xfrm>
            <a:off x="3657600" y="4038600"/>
            <a:ext cx="1143000" cy="3385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 err="1" smtClean="0"/>
              <a:t>toOthers</a:t>
            </a:r>
            <a:endParaRPr lang="en-US" dirty="0"/>
          </a:p>
        </p:txBody>
      </p:sp>
      <p:sp>
        <p:nvSpPr>
          <p:cNvPr id="36" name="Line 1043"/>
          <p:cNvSpPr>
            <a:spLocks noChangeShapeType="1"/>
          </p:cNvSpPr>
          <p:nvPr/>
        </p:nvSpPr>
        <p:spPr bwMode="auto">
          <a:xfrm>
            <a:off x="3657600" y="4419600"/>
            <a:ext cx="1143000" cy="0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anchor="ctr"/>
          <a:lstStyle/>
          <a:p>
            <a:endParaRPr lang="en-US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4069985"/>
      </p:ext>
    </p:extLst>
  </p:cSld>
  <p:clrMapOvr>
    <a:masterClrMapping/>
  </p:clrMapOvr>
  <p:transition advTm="32185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 animBg="1"/>
      <p:bldP spid="3" grpId="0"/>
      <p:bldP spid="14" grpId="0" animBg="1"/>
      <p:bldP spid="18" grpId="0"/>
      <p:bldP spid="15" grpId="0"/>
      <p:bldP spid="16" grpId="0" animBg="1"/>
      <p:bldP spid="17" grpId="0" animBg="1"/>
      <p:bldP spid="19" grpId="0" animBg="1"/>
      <p:bldP spid="20" grpId="0"/>
      <p:bldP spid="21" grpId="0" animBg="1"/>
      <p:bldP spid="22" grpId="0"/>
      <p:bldP spid="23" grpId="0" animBg="1"/>
      <p:bldP spid="24" grpId="0" animBg="1"/>
      <p:bldP spid="25" grpId="0"/>
      <p:bldP spid="26" grpId="0" animBg="1"/>
      <p:bldP spid="27" grpId="0"/>
      <p:bldP spid="33" grpId="0" animBg="1"/>
      <p:bldP spid="34" grpId="0"/>
      <p:bldP spid="35" grpId="0"/>
      <p:bldP spid="36" grpId="0" animBg="1"/>
    </p:bldLst>
  </p:timing>
  <p:extLst>
    <p:ext uri="{3A86A75C-4F4B-4683-9AE1-C65F6400EC91}">
      <p14:laserTraceLst xmlns:p14="http://schemas.microsoft.com/office/powerpoint/2010/main">
        <p14:tracePtLst>
          <p14:tracePt t="76026" x="4616450" y="5938838"/>
          <p14:tracePt t="76046" x="4616450" y="5929313"/>
          <p14:tracePt t="76168" x="4608513" y="5938838"/>
          <p14:tracePt t="76187" x="4589463" y="5938838"/>
          <p14:tracePt t="76217" x="4581525" y="5929313"/>
          <p14:tracePt t="76229" x="4581525" y="5919788"/>
          <p14:tracePt t="76258" x="4572000" y="5884863"/>
          <p14:tracePt t="76290" x="4581525" y="5759450"/>
          <p14:tracePt t="76296" x="4589463" y="5715000"/>
          <p14:tracePt t="76325" x="4608513" y="5626100"/>
          <p14:tracePt t="76357" x="4616450" y="5491163"/>
          <p14:tracePt t="76376" x="4625975" y="5303838"/>
          <p14:tracePt t="76393" x="4625975" y="5232400"/>
          <p14:tracePt t="76425" x="4679950" y="4830763"/>
          <p14:tracePt t="76457" x="4732338" y="4241800"/>
          <p14:tracePt t="76466" x="4741863" y="4081463"/>
          <p14:tracePt t="76492" x="4741863" y="3714750"/>
          <p14:tracePt t="76525" x="4741863" y="3411538"/>
          <p14:tracePt t="76528" x="4732338" y="3322638"/>
          <p14:tracePt t="76559" x="4714875" y="3027363"/>
          <p14:tracePt t="76590" x="4670425" y="2438400"/>
          <p14:tracePt t="76597" x="4616450" y="2044700"/>
          <p14:tracePt t="76626" x="4581525" y="1901825"/>
          <p14:tracePt t="76659" x="4465638" y="1152525"/>
          <p14:tracePt t="76664" x="4411663" y="669925"/>
          <p14:tracePt t="76694" x="4394200" y="446088"/>
          <p14:tracePt t="76738" x="4375150" y="258763"/>
          <p14:tracePt t="76759" x="4375150" y="250825"/>
          <p14:tracePt t="76791" x="4375150" y="258763"/>
          <p14:tracePt t="76801" x="4375150" y="268288"/>
          <p14:tracePt t="76845" x="4357688" y="285750"/>
          <p14:tracePt t="76860" x="4348163" y="295275"/>
          <p14:tracePt t="76893" x="4322763" y="330200"/>
          <p14:tracePt t="76896" x="4303713" y="357188"/>
          <p14:tracePt t="76927" x="4286250" y="401638"/>
          <p14:tracePt t="76960" x="4232275" y="517525"/>
          <p14:tracePt t="76971" x="4197350" y="642938"/>
          <p14:tracePt t="76995" x="4179888" y="704850"/>
          <p14:tracePt t="77027" x="4108450" y="919163"/>
          <p14:tracePt t="77035" x="4044950" y="1081088"/>
          <p14:tracePt t="77061" x="4027488" y="1133475"/>
          <p14:tracePt t="77094" x="3956050" y="1366838"/>
          <p14:tracePt t="77096" x="3894138" y="1544638"/>
          <p14:tracePt t="77128" x="3813175" y="1822450"/>
          <p14:tracePt t="77160" x="3724275" y="2133600"/>
          <p14:tracePt t="77179" x="3679825" y="2295525"/>
          <p14:tracePt t="77194" x="3660775" y="2357438"/>
          <p14:tracePt t="77227" x="3608388" y="2581275"/>
          <p14:tracePt t="77239" x="3544888" y="2768600"/>
          <p14:tracePt t="77261" x="3527425" y="2830513"/>
          <p14:tracePt t="77294" x="3465513" y="3081338"/>
          <p14:tracePt t="77302" x="3411538" y="3276600"/>
          <p14:tracePt t="77328" x="3394075" y="3357563"/>
          <p14:tracePt t="77360" x="3357563" y="3633788"/>
          <p14:tracePt t="77364" x="3340100" y="3759200"/>
          <p14:tracePt t="77395" x="3330575" y="3795713"/>
          <p14:tracePt t="77428" x="3295650" y="4017963"/>
          <p14:tracePt t="77440" x="3286125" y="4044950"/>
          <p14:tracePt t="77462" x="3268663" y="4116388"/>
          <p14:tracePt t="77494" x="3251200" y="4187825"/>
          <p14:tracePt t="77501" x="3232150" y="4224338"/>
          <p14:tracePt t="77529" x="3187700" y="4313238"/>
          <p14:tracePt t="77561" x="3152775" y="4419600"/>
          <p14:tracePt t="77571" x="3133725" y="4465638"/>
          <p14:tracePt t="77596" x="3125788" y="4483100"/>
          <p14:tracePt t="77628" x="3098800" y="4527550"/>
          <p14:tracePt t="77632" x="3071813" y="4581525"/>
          <p14:tracePt t="77664" x="3054350" y="4625975"/>
          <p14:tracePt t="77696" x="3036888" y="4670425"/>
          <p14:tracePt t="77707" x="3027363" y="4687888"/>
          <p14:tracePt t="77729" x="3017838" y="4697413"/>
          <p14:tracePt t="77761" x="3017838" y="4714875"/>
          <p14:tracePt t="77834" x="3017838" y="4724400"/>
          <p14:tracePt t="78495" x="3009900" y="4724400"/>
          <p14:tracePt t="78515" x="2990850" y="4732338"/>
          <p14:tracePt t="78534" x="2973388" y="4741863"/>
          <p14:tracePt t="78566" x="2919413" y="4795838"/>
          <p14:tracePt t="78598" x="2857500" y="4875213"/>
          <p14:tracePt t="78607" x="2822575" y="4919663"/>
          <p14:tracePt t="78634" x="2813050" y="4938713"/>
          <p14:tracePt t="78666" x="2732088" y="5027613"/>
          <p14:tracePt t="78698" x="2679700" y="5089525"/>
          <p14:tracePt t="78700" x="2670175" y="5108575"/>
          <p14:tracePt t="78729" x="2625725" y="5133975"/>
          <p14:tracePt t="78745" x="2608263" y="5160963"/>
          <p14:tracePt t="78766" x="2589213" y="5170488"/>
          <p14:tracePt t="78798" x="2571750" y="5187950"/>
          <p14:tracePt t="78814" x="2544763" y="5214938"/>
          <p14:tracePt t="78845" x="2527300" y="5241925"/>
          <p14:tracePt t="78867" x="2517775" y="5241925"/>
          <p14:tracePt t="78898" x="2490788" y="5276850"/>
          <p14:tracePt t="78906" x="2473325" y="5295900"/>
          <p14:tracePt t="78934" x="2473325" y="5303838"/>
          <p14:tracePt t="78967" x="2438400" y="5340350"/>
          <p14:tracePt t="79348" x="2446338" y="5340350"/>
          <p14:tracePt t="79359" x="2465388" y="5340350"/>
          <p14:tracePt t="79378" x="2482850" y="5330825"/>
          <p14:tracePt t="79402" x="2490788" y="5322888"/>
          <p14:tracePt t="79434" x="2544763" y="5303838"/>
          <p14:tracePt t="79439" x="2589213" y="5295900"/>
          <p14:tracePt t="79469" x="2616200" y="5286375"/>
          <p14:tracePt t="79501" x="2687638" y="5268913"/>
          <p14:tracePt t="79507" x="2751138" y="5251450"/>
          <p14:tracePt t="79536" x="2813050" y="5241925"/>
          <p14:tracePt t="79568" x="2867025" y="5232400"/>
          <p14:tracePt t="79581" x="2874963" y="5232400"/>
          <p14:tracePt t="79609" x="2894013" y="5232400"/>
          <p14:tracePt t="79739" x="2901950" y="5232400"/>
          <p14:tracePt t="79899" x="2901950" y="5241925"/>
          <p14:tracePt t="80045" x="2911475" y="5241925"/>
          <p14:tracePt t="80475" x="2919413" y="5241925"/>
          <p14:tracePt t="80680" x="2919413" y="5232400"/>
          <p14:tracePt t="80700" x="2938463" y="5232400"/>
          <p14:tracePt t="80711" x="2938463" y="5224463"/>
          <p14:tracePt t="80743" x="2946400" y="5214938"/>
          <p14:tracePt t="80773" x="2946400" y="5205413"/>
          <p14:tracePt t="80805" x="2965450" y="5197475"/>
          <p14:tracePt t="80835" x="2982913" y="5180013"/>
          <p14:tracePt t="80846" x="2982913" y="5160963"/>
          <p14:tracePt t="80875" x="3000375" y="5143500"/>
          <p14:tracePt t="80907" x="3027363" y="5116513"/>
          <p14:tracePt t="80940" x="3071813" y="5081588"/>
          <p14:tracePt t="80946" x="3081338" y="5072063"/>
          <p14:tracePt t="80974" x="3108325" y="5045075"/>
          <p14:tracePt t="81007" x="3152775" y="5010150"/>
          <p14:tracePt t="81015" x="3170238" y="4991100"/>
          <p14:tracePt t="81041" x="3205163" y="4965700"/>
          <p14:tracePt t="81072" x="3224213" y="4956175"/>
          <p14:tracePt t="81090" x="3241675" y="4938713"/>
          <p14:tracePt t="81109" x="3259138" y="4911725"/>
          <p14:tracePt t="81141" x="3295650" y="4894263"/>
          <p14:tracePt t="81150" x="3303588" y="4884738"/>
          <p14:tracePt t="81175" x="3340100" y="4867275"/>
          <p14:tracePt t="81208" x="3367088" y="4848225"/>
          <p14:tracePt t="81216" x="3375025" y="4848225"/>
          <p14:tracePt t="81247" x="3402013" y="4822825"/>
          <p14:tracePt t="81276" x="3419475" y="4813300"/>
          <p14:tracePt t="81308" x="3429000" y="4803775"/>
          <p14:tracePt t="81341" x="3455988" y="4795838"/>
          <p14:tracePt t="81346" x="3465513" y="4786313"/>
          <p14:tracePt t="81376" x="3490913" y="4776788"/>
          <p14:tracePt t="81409" x="3509963" y="4768850"/>
          <p14:tracePt t="81417" x="3517900" y="4768850"/>
          <p14:tracePt t="81466" x="3517900" y="4759325"/>
          <p14:tracePt t="125457" x="3509963" y="4751388"/>
          <p14:tracePt t="125467" x="3490913" y="4751388"/>
          <p14:tracePt t="125488" x="3429000" y="4714875"/>
          <p14:tracePt t="125498" x="3411538" y="4697413"/>
          <p14:tracePt t="125517" x="3367088" y="4670425"/>
          <p14:tracePt t="125530" x="3340100" y="4652963"/>
          <p14:tracePt t="125548" x="3303588" y="4608513"/>
          <p14:tracePt t="125567" x="3241675" y="4554538"/>
          <p14:tracePt t="125579" x="3232150" y="4537075"/>
          <p14:tracePt t="125598" x="3179763" y="4491038"/>
          <p14:tracePt t="125611" x="3160713" y="4473575"/>
          <p14:tracePt t="125632" x="3108325" y="4438650"/>
          <p14:tracePt t="125645" x="3098800" y="4429125"/>
          <p14:tracePt t="125661" x="3081338" y="4419600"/>
          <p14:tracePt t="125692" x="3071813" y="4402138"/>
          <p14:tracePt t="125704" x="3062288" y="4402138"/>
          <p14:tracePt t="125723" x="3054350" y="4402138"/>
          <p14:tracePt t="125734" x="3044825" y="4394200"/>
          <p14:tracePt t="125784" x="3044825" y="4384675"/>
          <p14:tracePt t="125801" x="3044825" y="4367213"/>
          <p14:tracePt t="125814" x="3044825" y="4340225"/>
          <p14:tracePt t="125834" x="3044825" y="4303713"/>
          <p14:tracePt t="125855" x="3044825" y="4286250"/>
          <p14:tracePt t="125889" x="3062288" y="4224338"/>
          <p14:tracePt t="125960" x="3071813" y="4197350"/>
          <p14:tracePt t="126019" x="3081338" y="4187825"/>
          <p14:tracePt t="126038" x="3081338" y="4179888"/>
          <p14:tracePt t="126111" x="3089275" y="4170363"/>
          <p14:tracePt t="258643" x="3098800" y="4170363"/>
          <p14:tracePt t="258830" x="3098800" y="4179888"/>
          <p14:tracePt t="258862" x="3108325" y="4179888"/>
          <p14:tracePt t="258930" x="3108325" y="4187825"/>
          <p14:tracePt t="258942" x="3116263" y="4187825"/>
          <p14:tracePt t="258954" x="3133725" y="4197350"/>
          <p14:tracePt t="258985" x="3160713" y="4214813"/>
          <p14:tracePt t="259018" x="3268663" y="4251325"/>
          <p14:tracePt t="259035" x="3348038" y="4276725"/>
          <p14:tracePt t="259051" x="3375025" y="4276725"/>
          <p14:tracePt t="259083" x="3473450" y="4303713"/>
          <p14:tracePt t="259100" x="3517900" y="4303713"/>
          <p14:tracePt t="259120" x="3544888" y="4303713"/>
          <p14:tracePt t="259152" x="3643313" y="4303713"/>
          <p14:tracePt t="259185" x="3732213" y="4303713"/>
          <p14:tracePt t="259192" x="3795713" y="4303713"/>
          <p14:tracePt t="259220" x="3822700" y="4303713"/>
          <p14:tracePt t="259252" x="3938588" y="4303713"/>
          <p14:tracePt t="259286" x="4000500" y="4303713"/>
          <p14:tracePt t="259290" x="4017963" y="4295775"/>
          <p14:tracePt t="259323" x="4062413" y="4251325"/>
          <p14:tracePt t="259353" x="4125913" y="4133850"/>
          <p14:tracePt t="259385" x="4160838" y="3983038"/>
          <p14:tracePt t="259396" x="4179888" y="3919538"/>
          <p14:tracePt t="259420" x="4187825" y="3884613"/>
          <p14:tracePt t="259451" x="4205288" y="3786188"/>
          <p14:tracePt t="259458" x="4214813" y="3759200"/>
          <p14:tracePt t="259486" x="4232275" y="3705225"/>
          <p14:tracePt t="259520" x="4241800" y="3670300"/>
          <p14:tracePt t="259540" x="4251325" y="3660775"/>
          <p14:tracePt t="259566" x="4286250" y="3633788"/>
          <p14:tracePt t="259587" x="4367213" y="3625850"/>
          <p14:tracePt t="259620" x="4510088" y="3625850"/>
          <p14:tracePt t="259652" x="4608513" y="3625850"/>
          <p14:tracePt t="259662" x="4643438" y="3633788"/>
          <p14:tracePt t="259687" x="4759325" y="3643313"/>
          <p14:tracePt t="259719" x="4840288" y="3660775"/>
          <p14:tracePt t="259722" x="4938713" y="3697288"/>
          <p14:tracePt t="259754" x="5054600" y="3732213"/>
          <p14:tracePt t="259756" x="5081588" y="3732213"/>
          <p14:tracePt t="259787" x="5214938" y="3776663"/>
          <p14:tracePt t="259822" x="5295900" y="3786188"/>
          <p14:tracePt t="259838" x="5357813" y="3803650"/>
          <p14:tracePt t="259854" x="5394325" y="3813175"/>
          <p14:tracePt t="259886" x="5483225" y="3830638"/>
          <p14:tracePt t="259900" x="5545138" y="3840163"/>
          <p14:tracePt t="259921" x="5572125" y="3848100"/>
          <p14:tracePt t="259954" x="5670550" y="3857625"/>
          <p14:tracePt t="259962" x="5705475" y="3875088"/>
          <p14:tracePt t="259988" x="5715000" y="3875088"/>
          <p14:tracePt t="260020" x="5715000" y="3884613"/>
          <p14:tracePt t="260026" x="5724525" y="3902075"/>
          <p14:tracePt t="260055" x="5732463" y="3902075"/>
          <p14:tracePt t="260087" x="5732463" y="3938588"/>
          <p14:tracePt t="260092" x="5715000" y="3973513"/>
          <p14:tracePt t="260122" x="5680075" y="4017963"/>
          <p14:tracePt t="260155" x="5608638" y="4089400"/>
          <p14:tracePt t="260188" x="5527675" y="4160838"/>
          <p14:tracePt t="260195" x="5518150" y="4170363"/>
          <p14:tracePt t="260222" x="5473700" y="4214813"/>
          <p14:tracePt t="260255" x="5419725" y="4276725"/>
          <p14:tracePt t="260264" x="5384800" y="4330700"/>
          <p14:tracePt t="260290" x="5375275" y="4340225"/>
          <p14:tracePt t="260322" x="5322888" y="4411663"/>
          <p14:tracePt t="260325" x="5268913" y="4465638"/>
          <p14:tracePt t="260357" x="5232400" y="4527550"/>
          <p14:tracePt t="260391" x="5214938" y="4562475"/>
          <p14:tracePt t="260423" x="5214938" y="4616450"/>
          <p14:tracePt t="260430" x="5214938" y="4643438"/>
          <p14:tracePt t="260456" x="5224463" y="4660900"/>
          <p14:tracePt t="260490" x="5251450" y="4724400"/>
          <p14:tracePt t="260523" x="5357813" y="4786313"/>
          <p14:tracePt t="260532" x="5411788" y="4813300"/>
          <p14:tracePt t="260557" x="5465763" y="4840288"/>
          <p14:tracePt t="260590" x="5491163" y="4848225"/>
          <p14:tracePt t="260595" x="5510213" y="4867275"/>
          <p14:tracePt t="260624" x="5562600" y="4875213"/>
          <p14:tracePt t="260656" x="5634038" y="4902200"/>
          <p14:tracePt t="260670" x="5697538" y="4911725"/>
          <p14:tracePt t="260691" x="5759450" y="4929188"/>
          <p14:tracePt t="260723" x="5857875" y="4946650"/>
          <p14:tracePt t="260765" x="5911850" y="4946650"/>
          <p14:tracePt t="260792" x="5929313" y="4946650"/>
          <p14:tracePt t="260826" x="5938838" y="4946650"/>
          <p14:tracePt t="260954" x="5938838" y="4938713"/>
        </p14:tracePtLst>
      </p14:laserTraceLst>
    </p:ext>
  </p:extLs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</a:t>
            </a:r>
            <a:r>
              <a:rPr lang="en-US" dirty="0" smtClean="0"/>
              <a:t>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Can automate model sharing</a:t>
            </a:r>
          </a:p>
          <a:p>
            <a:r>
              <a:rPr lang="en-US" dirty="0" smtClean="0"/>
              <a:t>Identifying methods to be broadcast</a:t>
            </a:r>
          </a:p>
          <a:p>
            <a:pPr lvl="1"/>
            <a:r>
              <a:rPr lang="en-US" dirty="0" smtClean="0"/>
              <a:t>Broadcast keyword or annotation</a:t>
            </a:r>
          </a:p>
          <a:p>
            <a:pPr lvl="2"/>
            <a:r>
              <a:rPr lang="en-US" dirty="0" smtClean="0"/>
              <a:t>Cascaded broadcasts</a:t>
            </a:r>
          </a:p>
          <a:p>
            <a:pPr lvl="1"/>
            <a:r>
              <a:rPr lang="en-US" dirty="0" smtClean="0"/>
              <a:t>Fixed types</a:t>
            </a:r>
          </a:p>
          <a:p>
            <a:pPr lvl="2"/>
            <a:r>
              <a:rPr lang="en-US" dirty="0" smtClean="0"/>
              <a:t>No programmer-defined types such as beans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sing conventions or patterns for describing models</a:t>
            </a:r>
          </a:p>
          <a:p>
            <a:pPr lvl="2"/>
            <a:r>
              <a:rPr lang="en-US" dirty="0" smtClean="0"/>
              <a:t>Restricted models</a:t>
            </a:r>
          </a:p>
          <a:p>
            <a:pPr lvl="1"/>
            <a:r>
              <a:rPr lang="en-US" dirty="0" smtClean="0"/>
              <a:t>Tradeoff: Cycles vs. restricted models</a:t>
            </a:r>
          </a:p>
          <a:p>
            <a:r>
              <a:rPr lang="en-US" dirty="0" smtClean="0"/>
              <a:t>Connecting corresponding objects</a:t>
            </a:r>
          </a:p>
          <a:p>
            <a:pPr lvl="1"/>
            <a:r>
              <a:rPr lang="en-US" dirty="0" smtClean="0"/>
              <a:t>Sequence of objects instantiated</a:t>
            </a:r>
          </a:p>
          <a:p>
            <a:pPr lvl="1"/>
            <a:r>
              <a:rPr lang="en-US" dirty="0" smtClean="0"/>
              <a:t>Singleton objects</a:t>
            </a:r>
          </a:p>
          <a:p>
            <a:pPr lvl="1"/>
            <a:r>
              <a:rPr lang="en-US" dirty="0" smtClean="0"/>
              <a:t>Register/lookup</a:t>
            </a:r>
          </a:p>
          <a:p>
            <a:r>
              <a:rPr lang="en-US" dirty="0" smtClean="0"/>
              <a:t>When to broadcast</a:t>
            </a:r>
          </a:p>
          <a:p>
            <a:pPr lvl="1"/>
            <a:r>
              <a:rPr lang="en-US" dirty="0" smtClean="0"/>
              <a:t>In general on Explicit/Implicit Sync</a:t>
            </a:r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695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61"/>
    </mc:Choice>
    <mc:Fallback xmlns="">
      <p:transition spd="slow" advTm="437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Abstractions in Actual Implementation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295400"/>
            <a:ext cx="7924800" cy="4419600"/>
          </a:xfrm>
        </p:spPr>
        <p:txBody>
          <a:bodyPr>
            <a:normAutofit/>
          </a:bodyPr>
          <a:lstStyle/>
          <a:p>
            <a:r>
              <a:rPr lang="en-US" dirty="0" smtClean="0"/>
              <a:t>Xerox </a:t>
            </a:r>
            <a:r>
              <a:rPr lang="en-US" dirty="0" err="1" smtClean="0"/>
              <a:t>Colab</a:t>
            </a:r>
            <a:endParaRPr lang="en-US" dirty="0" smtClean="0"/>
          </a:p>
          <a:p>
            <a:pPr lvl="1"/>
            <a:r>
              <a:rPr lang="en-US" dirty="0" smtClean="0"/>
              <a:t>Broadcast methods, immediate execution, implicit replica binding</a:t>
            </a:r>
          </a:p>
          <a:p>
            <a:r>
              <a:rPr lang="en-US" dirty="0" smtClean="0"/>
              <a:t>Sync</a:t>
            </a:r>
          </a:p>
          <a:p>
            <a:pPr lvl="1"/>
            <a:r>
              <a:rPr lang="en-US" dirty="0" smtClean="0"/>
              <a:t>Patterns and predefined shared string, record, sequence, explicit/implicit sync, register/lookup</a:t>
            </a:r>
          </a:p>
          <a:p>
            <a:r>
              <a:rPr lang="en-US" dirty="0" smtClean="0"/>
              <a:t>LiveMeeting</a:t>
            </a:r>
          </a:p>
          <a:p>
            <a:pPr lvl="1"/>
            <a:r>
              <a:rPr lang="en-US" dirty="0" smtClean="0"/>
              <a:t>Predefined shared </a:t>
            </a:r>
            <a:r>
              <a:rPr lang="en-US" dirty="0" err="1" smtClean="0"/>
              <a:t>int</a:t>
            </a:r>
            <a:r>
              <a:rPr lang="en-US" dirty="0" smtClean="0"/>
              <a:t>, string, real</a:t>
            </a:r>
          </a:p>
          <a:p>
            <a:r>
              <a:rPr lang="en-US" dirty="0"/>
              <a:t>Google </a:t>
            </a:r>
            <a:r>
              <a:rPr lang="en-US" dirty="0" smtClean="0"/>
              <a:t>Hangout</a:t>
            </a:r>
          </a:p>
          <a:p>
            <a:pPr lvl="1"/>
            <a:r>
              <a:rPr lang="en-US" dirty="0" smtClean="0"/>
              <a:t>Single shared table</a:t>
            </a:r>
            <a:endParaRPr lang="en-US" dirty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5802630"/>
            <a:ext cx="8610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/>
              <a:t>Munson, J. and P. </a:t>
            </a:r>
            <a:r>
              <a:rPr lang="en-US" sz="1200" dirty="0" err="1"/>
              <a:t>Dewan</a:t>
            </a:r>
            <a:r>
              <a:rPr lang="en-US" sz="1200" dirty="0"/>
              <a:t> (1997), </a:t>
            </a:r>
            <a:r>
              <a:rPr lang="en-US" sz="1200" i="1" dirty="0"/>
              <a:t>Sync: A Java Framework for Mobile Collaborative Applications.</a:t>
            </a:r>
            <a:r>
              <a:rPr lang="en-US" sz="1200" dirty="0"/>
              <a:t> IEEE Computer, 1997. </a:t>
            </a:r>
            <a:r>
              <a:rPr lang="en-US" sz="1200" b="1" dirty="0"/>
              <a:t>30</a:t>
            </a:r>
            <a:r>
              <a:rPr lang="en-US" sz="1200" dirty="0"/>
              <a:t>(6): p. 59-66.</a:t>
            </a:r>
            <a:r>
              <a:rPr lang="en-US" sz="1200" dirty="0" smtClean="0"/>
              <a:t>.</a:t>
            </a:r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0" y="5269230"/>
            <a:ext cx="8610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 err="1"/>
              <a:t>Stefik</a:t>
            </a:r>
            <a:r>
              <a:rPr lang="en-US" sz="1200" dirty="0"/>
              <a:t>, M., G. Foster, D.G. </a:t>
            </a:r>
            <a:r>
              <a:rPr lang="en-US" sz="1200" dirty="0" err="1"/>
              <a:t>Bobrow</a:t>
            </a:r>
            <a:r>
              <a:rPr lang="en-US" sz="1200" dirty="0"/>
              <a:t>, K. Kahn, S. Lanning, and L. </a:t>
            </a:r>
            <a:r>
              <a:rPr lang="en-US" sz="1200" dirty="0" err="1"/>
              <a:t>Suchman</a:t>
            </a:r>
            <a:r>
              <a:rPr lang="en-US" sz="1200" dirty="0"/>
              <a:t> (January 1987), </a:t>
            </a:r>
            <a:r>
              <a:rPr lang="en-US" sz="1200" i="1" dirty="0"/>
              <a:t>Beyond the Chalkboard: Computer Support for Collaboration and Problem Solving in Meetings.</a:t>
            </a:r>
            <a:r>
              <a:rPr lang="en-US" sz="1200" dirty="0"/>
              <a:t> CACM, January 1987. </a:t>
            </a:r>
            <a:r>
              <a:rPr lang="en-US" sz="1200" b="1" dirty="0"/>
              <a:t>30</a:t>
            </a:r>
            <a:r>
              <a:rPr lang="en-US" sz="1200" dirty="0"/>
              <a:t>(1): p. 32-47.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324600"/>
            <a:ext cx="8610600" cy="5334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200" dirty="0">
                <a:hlinkClick r:id="rId6"/>
              </a:rPr>
              <a:t>http://www.cs.unc.edu/~dewan/sync</a:t>
            </a:r>
            <a:r>
              <a:rPr lang="en-US" sz="1200" dirty="0" smtClean="0">
                <a:hlinkClick r:id="rId6"/>
              </a:rPr>
              <a:t>/</a:t>
            </a:r>
            <a:r>
              <a:rPr lang="en-US" sz="1200" dirty="0"/>
              <a:t>, </a:t>
            </a:r>
            <a:r>
              <a:rPr lang="en-US" sz="1200" dirty="0">
                <a:hlinkClick r:id="rId7"/>
              </a:rPr>
              <a:t>https://</a:t>
            </a:r>
            <a:r>
              <a:rPr lang="en-US" sz="1200" dirty="0" smtClean="0">
                <a:hlinkClick r:id="rId7"/>
              </a:rPr>
              <a:t>github.com/pdewan/Sync</a:t>
            </a:r>
            <a:r>
              <a:rPr lang="en-US" sz="1200" dirty="0" smtClean="0"/>
              <a:t>  </a:t>
            </a:r>
            <a:endParaRPr lang="en-US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168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775"/>
    </mc:Choice>
    <mc:Fallback xmlns="">
      <p:transition spd="slow" advTm="647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uiExpand="1" build="p"/>
    </p:bldLst>
  </p:timing>
  <p:extLst mod="1">
    <p:ext uri="{3A86A75C-4F4B-4683-9AE1-C65F6400EC91}">
      <p14:laserTraceLst xmlns:p14="http://schemas.microsoft.com/office/powerpoint/2010/main">
        <p14:tracePtLst>
          <p14:tracePt t="18726" x="5653088" y="4375150"/>
          <p14:tracePt t="18738" x="5643563" y="4375150"/>
          <p14:tracePt t="18816" x="5643563" y="4357688"/>
          <p14:tracePt t="18836" x="5626100" y="4340225"/>
          <p14:tracePt t="18849" x="5626100" y="4330700"/>
          <p14:tracePt t="18880" x="5589588" y="4241800"/>
          <p14:tracePt t="18911" x="5545138" y="4133850"/>
          <p14:tracePt t="18930" x="5527675" y="4071938"/>
          <p14:tracePt t="18947" x="5518150" y="4044950"/>
          <p14:tracePt t="18979" x="5510213" y="4027488"/>
          <p14:tracePt t="18982" x="5491163" y="4010025"/>
          <p14:tracePt t="19013" x="5473700" y="3965575"/>
          <p14:tracePt t="19017" x="5456238" y="3938588"/>
          <p14:tracePt t="19048" x="5419725" y="3857625"/>
          <p14:tracePt t="19056" x="5384800" y="3803650"/>
          <p14:tracePt t="19094" x="5348288" y="3724275"/>
          <p14:tracePt t="19115" x="5330825" y="3687763"/>
          <p14:tracePt t="19146" x="5322888" y="3581400"/>
          <p14:tracePt t="19163" x="5313363" y="3554413"/>
          <p14:tracePt t="19181" x="5303838" y="3536950"/>
          <p14:tracePt t="19213" x="5295900" y="3482975"/>
          <p14:tracePt t="19227" x="5295900" y="3446463"/>
          <p14:tracePt t="19249" x="5295900" y="3438525"/>
          <p14:tracePt t="19281" x="5295900" y="3411538"/>
          <p14:tracePt t="19288" x="5303838" y="3402013"/>
          <p14:tracePt t="19315" x="5303838" y="3394075"/>
          <p14:tracePt t="19346" x="5394325" y="3330575"/>
          <p14:tracePt t="19352" x="5473700" y="3295650"/>
          <p14:tracePt t="19382" x="5554663" y="3259138"/>
          <p14:tracePt t="19414" x="5724525" y="3197225"/>
          <p14:tracePt t="19451" x="5973763" y="3152775"/>
          <p14:tracePt t="19482" x="6205538" y="3098800"/>
          <p14:tracePt t="19496" x="6348413" y="3062288"/>
          <p14:tracePt t="19516" x="6411913" y="3044825"/>
          <p14:tracePt t="19547" x="6545263" y="3009900"/>
          <p14:tracePt t="19560" x="6732588" y="2973388"/>
          <p14:tracePt t="19583" x="6796088" y="2965450"/>
          <p14:tracePt t="19616" x="7153275" y="2928938"/>
          <p14:tracePt t="19635" x="7269163" y="2919413"/>
          <p14:tracePt t="19650" x="7304088" y="2919413"/>
          <p14:tracePt t="19681" x="7375525" y="2919413"/>
          <p14:tracePt t="19685" x="7412038" y="2919413"/>
          <p14:tracePt t="19716" x="7456488" y="2919413"/>
          <p14:tracePt t="19752" x="7446963" y="2919413"/>
          <p14:tracePt t="19825" x="7429500" y="2911475"/>
          <p14:tracePt t="19838" x="7419975" y="2911475"/>
          <p14:tracePt t="19857" x="7394575" y="2911475"/>
          <p14:tracePt t="19884" x="7385050" y="2911475"/>
          <p14:tracePt t="19915" x="7277100" y="2911475"/>
          <p14:tracePt t="19920" x="7153275" y="2911475"/>
          <p14:tracePt t="19951" x="6840538" y="2928938"/>
          <p14:tracePt t="19983" x="6483350" y="2965450"/>
          <p14:tracePt t="19994" x="6384925" y="2973388"/>
          <p14:tracePt t="20018" x="6126163" y="2990850"/>
          <p14:tracePt t="20050" x="5697538" y="3027363"/>
          <p14:tracePt t="20056" x="5589588" y="3036888"/>
          <p14:tracePt t="20104" x="5133975" y="3062288"/>
          <p14:tracePt t="20119" x="4786313" y="3098800"/>
          <p14:tracePt t="20151" x="4598988" y="3125788"/>
          <p14:tracePt t="20157" x="4456113" y="3143250"/>
          <p14:tracePt t="20185" x="4375150" y="3160713"/>
          <p14:tracePt t="20216" x="4108450" y="3205163"/>
          <p14:tracePt t="20221" x="3990975" y="3241675"/>
          <p14:tracePt t="20252" x="3840163" y="3276600"/>
          <p14:tracePt t="20283" x="3705225" y="3303588"/>
          <p14:tracePt t="20292" x="3652838" y="3322638"/>
          <p14:tracePt t="20320" x="3482975" y="3340100"/>
          <p14:tracePt t="20352" x="3295650" y="3375025"/>
          <p14:tracePt t="20356" x="3268663" y="3375025"/>
          <p14:tracePt t="20385" x="3170238" y="3402013"/>
          <p14:tracePt t="20417" x="3108325" y="3402013"/>
          <p14:tracePt t="20436" x="3089275" y="3411538"/>
          <p14:tracePt t="20486" x="3081338" y="3419475"/>
          <p14:tracePt t="20863" x="3081338" y="3429000"/>
          <p14:tracePt t="20893" x="3089275" y="3438525"/>
          <p14:tracePt t="20906" x="3116263" y="3438525"/>
          <p14:tracePt t="20924" x="3143250" y="3446463"/>
          <p14:tracePt t="20954" x="3160713" y="3455988"/>
          <p14:tracePt t="20971" x="3214688" y="3465513"/>
          <p14:tracePt t="20988" x="3268663" y="3473450"/>
          <p14:tracePt t="21004" x="3295650" y="3482975"/>
          <p14:tracePt t="21021" x="3348038" y="3490913"/>
          <p14:tracePt t="21053" x="3411538" y="3500438"/>
          <p14:tracePt t="21062" x="3438525" y="3500438"/>
          <p14:tracePt t="21088" x="3500438" y="3509963"/>
          <p14:tracePt t="21105" x="3517900" y="3509963"/>
          <p14:tracePt t="21122" x="3562350" y="3509963"/>
          <p14:tracePt t="21138" x="3625850" y="3517900"/>
          <p14:tracePt t="21155" x="3633788" y="3517900"/>
          <p14:tracePt t="21172" x="3687763" y="3517900"/>
          <p14:tracePt t="21188" x="3714750" y="3517900"/>
          <p14:tracePt t="21205" x="3813175" y="3527425"/>
          <p14:tracePt t="21224" x="3875088" y="3536950"/>
          <p14:tracePt t="21240" x="3902075" y="3536950"/>
          <p14:tracePt t="21255" x="3929063" y="3536950"/>
          <p14:tracePt t="21272" x="3956050" y="3536950"/>
          <p14:tracePt t="21289" x="3990975" y="3536950"/>
          <p14:tracePt t="21305" x="4000500" y="3536950"/>
          <p14:tracePt t="21326" x="4010025" y="3536950"/>
          <p14:tracePt t="21351" x="4027488" y="3536950"/>
          <p14:tracePt t="21363" x="4044950" y="3536950"/>
          <p14:tracePt t="21382" x="4081463" y="3536950"/>
          <p14:tracePt t="21394" x="4108450" y="3536950"/>
          <p14:tracePt t="21413" x="4160838" y="3536950"/>
          <p14:tracePt t="21425" x="4179888" y="3536950"/>
          <p14:tracePt t="21449" x="4232275" y="3536950"/>
          <p14:tracePt t="21457" x="4259263" y="3536950"/>
          <p14:tracePt t="21474" x="4303713" y="3536950"/>
          <p14:tracePt t="21491" x="4330700" y="3536950"/>
          <p14:tracePt t="21506" x="4402138" y="3536950"/>
          <p14:tracePt t="21523" x="4429125" y="3536950"/>
          <p14:tracePt t="21541" x="4483100" y="3536950"/>
          <p14:tracePt t="21569" x="4537075" y="3536950"/>
          <p14:tracePt t="21604" x="4625975" y="3536950"/>
          <p14:tracePt t="21612" x="4643438" y="3536950"/>
          <p14:tracePt t="21632" x="4714875" y="3536950"/>
          <p14:tracePt t="21644" x="4741863" y="3536950"/>
          <p14:tracePt t="21664" x="4830763" y="3536950"/>
          <p14:tracePt t="21675" x="4875213" y="3536950"/>
          <p14:tracePt t="21694" x="4965700" y="3536950"/>
          <p14:tracePt t="21713" x="5062538" y="3536950"/>
          <p14:tracePt t="21725" x="5099050" y="3536950"/>
          <p14:tracePt t="21744" x="5214938" y="3527425"/>
          <p14:tracePt t="21757" x="5259388" y="3527425"/>
          <p14:tracePt t="21775" x="5429250" y="3509963"/>
          <p14:tracePt t="21792" x="5500688" y="3509963"/>
          <p14:tracePt t="21807" x="5688013" y="3500438"/>
          <p14:tracePt t="21824" x="5759450" y="3500438"/>
          <p14:tracePt t="21841" x="5848350" y="3490913"/>
          <p14:tracePt t="21858" x="5929313" y="3482975"/>
          <p14:tracePt t="21874" x="6045200" y="3465513"/>
          <p14:tracePt t="21891" x="6099175" y="3455988"/>
          <p14:tracePt t="21907" x="6269038" y="3429000"/>
          <p14:tracePt t="21924" x="6330950" y="3429000"/>
          <p14:tracePt t="21941" x="6473825" y="3411538"/>
          <p14:tracePt t="21958" x="6510338" y="3402013"/>
          <p14:tracePt t="21975" x="6670675" y="3384550"/>
          <p14:tracePt t="21994" x="6732588" y="3375025"/>
          <p14:tracePt t="22008" x="6777038" y="3367088"/>
          <p14:tracePt t="22025" x="6875463" y="3348038"/>
          <p14:tracePt t="22041" x="6911975" y="3340100"/>
          <p14:tracePt t="22058" x="7037388" y="3322638"/>
          <p14:tracePt t="22075" x="7089775" y="3313113"/>
          <p14:tracePt t="22099" x="7170738" y="3286125"/>
          <p14:tracePt t="22115" x="7197725" y="3286125"/>
          <p14:tracePt t="22135" x="7242175" y="3268663"/>
          <p14:tracePt t="22168" x="7286625" y="3251200"/>
          <p14:tracePt t="22182" x="7313613" y="3241675"/>
          <p14:tracePt t="22199" x="7340600" y="3232150"/>
          <p14:tracePt t="22212" x="7358063" y="3232150"/>
          <p14:tracePt t="22232" x="7412038" y="3214688"/>
          <p14:tracePt t="22263" x="7439025" y="3214688"/>
          <p14:tracePt t="22276" x="7456488" y="3205163"/>
          <p14:tracePt t="22322" x="7466013" y="3205163"/>
          <p14:tracePt t="22353" x="7483475" y="3205163"/>
          <p14:tracePt t="22372" x="7500938" y="3205163"/>
          <p14:tracePt t="22749" x="7500938" y="3214688"/>
          <p14:tracePt t="22874" x="7491413" y="3214688"/>
          <p14:tracePt t="22888" x="7491413" y="3224213"/>
          <p14:tracePt t="22913" x="7483475" y="3224213"/>
          <p14:tracePt t="22966" x="7466013" y="3224213"/>
          <p14:tracePt t="22986" x="7446963" y="3232150"/>
          <p14:tracePt t="22997" x="7439025" y="3232150"/>
          <p14:tracePt t="23016" x="7394575" y="3251200"/>
          <p14:tracePt t="23029" x="7375525" y="3251200"/>
          <p14:tracePt t="23048" x="7340600" y="3259138"/>
          <p14:tracePt t="23061" x="7331075" y="3268663"/>
          <p14:tracePt t="23081" x="7286625" y="3276600"/>
          <p14:tracePt t="23105" x="7242175" y="3286125"/>
          <p14:tracePt t="23113" x="7116763" y="3295650"/>
          <p14:tracePt t="23123" x="7062788" y="3295650"/>
          <p14:tracePt t="23143" x="6973888" y="3295650"/>
          <p14:tracePt t="23154" x="6919913" y="3295650"/>
          <p14:tracePt t="23174" x="6831013" y="3295650"/>
          <p14:tracePt t="23185" x="6796088" y="3295650"/>
          <p14:tracePt t="23203" x="6724650" y="3295650"/>
          <p14:tracePt t="23222" x="6634163" y="3295650"/>
          <p14:tracePt t="23234" x="6608763" y="3295650"/>
          <p14:tracePt t="23253" x="6537325" y="3295650"/>
          <p14:tracePt t="23265" x="6510338" y="3295650"/>
          <p14:tracePt t="23285" x="6429375" y="3303588"/>
          <p14:tracePt t="23296" x="6402388" y="3303588"/>
          <p14:tracePt t="23316" x="6323013" y="3303588"/>
          <p14:tracePt t="23329" x="6296025" y="3303588"/>
          <p14:tracePt t="23347" x="6232525" y="3313113"/>
          <p14:tracePt t="23362" x="6215063" y="3313113"/>
          <p14:tracePt t="23379" x="6143625" y="3322638"/>
          <p14:tracePt t="23396" x="6116638" y="3322638"/>
          <p14:tracePt t="23413" x="6054725" y="3330575"/>
          <p14:tracePt t="23429" x="6027738" y="3330575"/>
          <p14:tracePt t="23446" x="5956300" y="3340100"/>
          <p14:tracePt t="23463" x="5938838" y="3340100"/>
          <p14:tracePt t="23482" x="5848350" y="3357563"/>
          <p14:tracePt t="23497" x="5822950" y="3357563"/>
          <p14:tracePt t="23513" x="5715000" y="3367088"/>
          <p14:tracePt t="23531" x="5680075" y="3367088"/>
          <p14:tracePt t="23547" x="5527675" y="3384550"/>
          <p14:tracePt t="23566" x="5411788" y="3402013"/>
          <p14:tracePt t="23580" x="5357813" y="3411538"/>
          <p14:tracePt t="23603" x="5251450" y="3419475"/>
          <p14:tracePt t="23613" x="5205413" y="3429000"/>
          <p14:tracePt t="23630" x="5099050" y="3446463"/>
          <p14:tracePt t="23647" x="5045075" y="3446463"/>
          <p14:tracePt t="23664" x="4956175" y="3465513"/>
          <p14:tracePt t="23680" x="4919663" y="3465513"/>
          <p14:tracePt t="23702" x="4884738" y="3473450"/>
          <p14:tracePt t="23714" x="4840288" y="3482975"/>
          <p14:tracePt t="23732" x="4803775" y="3490913"/>
          <p14:tracePt t="23747" x="4768850" y="3490913"/>
          <p14:tracePt t="23764" x="4652963" y="3509963"/>
          <p14:tracePt t="23781" x="4616450" y="3509963"/>
          <p14:tracePt t="23797" x="4473575" y="3536950"/>
          <p14:tracePt t="23817" x="4367213" y="3544888"/>
          <p14:tracePt t="23832" x="4348163" y="3554413"/>
          <p14:tracePt t="23849" x="4259263" y="3562350"/>
          <p14:tracePt t="23864" x="4224338" y="3571875"/>
          <p14:tracePt t="23882" x="4133850" y="3581400"/>
          <p14:tracePt t="23898" x="4098925" y="3589338"/>
          <p14:tracePt t="23914" x="4000500" y="3598863"/>
          <p14:tracePt t="23932" x="3919538" y="3608388"/>
          <p14:tracePt t="23948" x="3884613" y="3608388"/>
          <p14:tracePt t="23965" x="3822700" y="3616325"/>
          <p14:tracePt t="23982" x="3795713" y="3616325"/>
          <p14:tracePt t="23998" x="3741738" y="3625850"/>
          <p14:tracePt t="24015" x="3705225" y="3625850"/>
          <p14:tracePt t="24032" x="3652838" y="3633788"/>
          <p14:tracePt t="24048" x="3625850" y="3643313"/>
          <p14:tracePt t="24065" x="3562350" y="3643313"/>
          <p14:tracePt t="24082" x="3536950" y="3643313"/>
          <p14:tracePt t="24098" x="3490913" y="3643313"/>
          <p14:tracePt t="24116" x="3473450" y="3643313"/>
          <p14:tracePt t="24150" x="3419475" y="3652838"/>
          <p14:tracePt t="24162" x="3402013" y="3652838"/>
          <p14:tracePt t="24180" x="3367088" y="3652838"/>
          <p14:tracePt t="24193" x="3348038" y="3652838"/>
          <p14:tracePt t="24213" x="3330575" y="3652838"/>
          <p14:tracePt t="24223" x="3313113" y="3652838"/>
          <p14:tracePt t="24260" x="3303588" y="3652838"/>
          <p14:tracePt t="24459" x="3313113" y="3643313"/>
          <p14:tracePt t="24492" x="3322638" y="3643313"/>
          <p14:tracePt t="24498" x="3330575" y="3643313"/>
          <p14:tracePt t="24510" x="3348038" y="3633788"/>
          <p14:tracePt t="24523" x="3357563" y="3625850"/>
          <p14:tracePt t="24542" x="3402013" y="3608388"/>
          <p14:tracePt t="24555" x="3419475" y="3608388"/>
          <p14:tracePt t="24575" x="3465513" y="3598863"/>
          <p14:tracePt t="24603" x="3527425" y="3581400"/>
          <p14:tracePt t="24618" x="3589338" y="3571875"/>
          <p14:tracePt t="24637" x="3670300" y="3571875"/>
          <p14:tracePt t="24649" x="3687763" y="3571875"/>
          <p14:tracePt t="24668" x="3751263" y="3562350"/>
          <p14:tracePt t="24682" x="3776663" y="3554413"/>
          <p14:tracePt t="24700" x="3840163" y="3544888"/>
          <p14:tracePt t="24712" x="3867150" y="3536950"/>
          <p14:tracePt t="24731" x="3919538" y="3517900"/>
          <p14:tracePt t="24825" x="3902075" y="3509963"/>
          <p14:tracePt t="24837" x="3848100" y="3509963"/>
          <p14:tracePt t="24856" x="3697288" y="3517900"/>
          <p14:tracePt t="24867" x="3625850" y="3527425"/>
          <p14:tracePt t="24887" x="3527425" y="3536950"/>
          <p14:tracePt t="24899" x="3500438" y="3536950"/>
          <p14:tracePt t="24919" x="3455988" y="3544888"/>
          <p14:tracePt t="24933" x="3429000" y="3544888"/>
          <p14:tracePt t="24953" x="3330575" y="3544888"/>
          <p14:tracePt t="24963" x="3268663" y="3544888"/>
          <p14:tracePt t="24983" x="3116263" y="3554413"/>
          <p14:tracePt t="24995" x="3044825" y="3554413"/>
          <p14:tracePt t="25015" x="2911475" y="3554413"/>
          <p14:tracePt t="25027" x="2857500" y="3554413"/>
          <p14:tracePt t="25045" x="2741613" y="3554413"/>
          <p14:tracePt t="25057" x="2679700" y="3554413"/>
          <p14:tracePt t="25075" x="2581275" y="3544888"/>
          <p14:tracePt t="25095" x="2544763" y="3544888"/>
          <p14:tracePt t="25107" x="2465388" y="3536950"/>
          <p14:tracePt t="25120" x="2428875" y="3536950"/>
          <p14:tracePt t="25140" x="2330450" y="3536950"/>
          <p14:tracePt t="25153" x="2295525" y="3536950"/>
          <p14:tracePt t="25171" x="2170113" y="3517900"/>
          <p14:tracePt t="25185" x="2133600" y="3517900"/>
          <p14:tracePt t="25203" x="2044700" y="3500438"/>
          <p14:tracePt t="25219" x="2036763" y="3500438"/>
          <p14:tracePt t="25236" x="2009775" y="3482975"/>
          <p14:tracePt t="25252" x="2000250" y="3482975"/>
          <p14:tracePt t="25388" x="2000250" y="3473450"/>
          <p14:tracePt t="25436" x="2000250" y="3465513"/>
          <p14:tracePt t="25468" x="2009775" y="3455988"/>
          <p14:tracePt t="25480" x="2027238" y="3446463"/>
          <p14:tracePt t="25500" x="2062163" y="3429000"/>
          <p14:tracePt t="25512" x="2081213" y="3419475"/>
          <p14:tracePt t="25533" x="2125663" y="3402013"/>
          <p14:tracePt t="25544" x="2170113" y="3384550"/>
          <p14:tracePt t="25564" x="2224088" y="3357563"/>
          <p14:tracePt t="25576" x="2241550" y="3348038"/>
          <p14:tracePt t="25596" x="2268538" y="3340100"/>
          <p14:tracePt t="25607" x="2286000" y="3322638"/>
          <p14:tracePt t="25626" x="2303463" y="3303588"/>
          <p14:tracePt t="25638" x="2312988" y="3303588"/>
          <p14:tracePt t="25658" x="2312988" y="3286125"/>
          <p14:tracePt t="25796" x="2286000" y="3295650"/>
          <p14:tracePt t="25817" x="2259013" y="3303588"/>
          <p14:tracePt t="25828" x="2251075" y="3313113"/>
          <p14:tracePt t="25848" x="2232025" y="3322638"/>
          <p14:tracePt t="25875" x="2224088" y="3322638"/>
          <p14:tracePt t="25895" x="2214563" y="3322638"/>
          <p14:tracePt t="25907" x="2205038" y="3330575"/>
          <p14:tracePt t="25926" x="2197100" y="3340100"/>
          <p14:tracePt t="25938" x="2187575" y="3340100"/>
          <p14:tracePt t="25958" x="2179638" y="3348038"/>
          <p14:tracePt t="25970" x="2170113" y="3348038"/>
          <p14:tracePt t="26084" x="2160588" y="3348038"/>
          <p14:tracePt t="26203" x="2160588" y="3340100"/>
          <p14:tracePt t="26224" x="2160588" y="3322638"/>
          <p14:tracePt t="26241" x="2160588" y="3295650"/>
          <p14:tracePt t="26253" x="2170113" y="3276600"/>
          <p14:tracePt t="26273" x="2170113" y="3251200"/>
          <p14:tracePt t="26284" x="2179638" y="3232150"/>
          <p14:tracePt t="26303" x="2179638" y="3224213"/>
          <p14:tracePt t="26365" x="2187575" y="3224213"/>
          <p14:tracePt t="44419" x="2214563" y="3259138"/>
          <p14:tracePt t="44431" x="2214563" y="3276600"/>
          <p14:tracePt t="44450" x="2232025" y="3330575"/>
          <p14:tracePt t="44461" x="2241550" y="3348038"/>
          <p14:tracePt t="44481" x="2276475" y="3419475"/>
          <p14:tracePt t="44501" x="2322513" y="3482975"/>
          <p14:tracePt t="44512" x="2347913" y="3517900"/>
          <p14:tracePt t="44531" x="2384425" y="3571875"/>
          <p14:tracePt t="44542" x="2393950" y="3589338"/>
          <p14:tracePt t="44562" x="2428875" y="3643313"/>
          <p14:tracePt t="44573" x="2446338" y="3670300"/>
          <p14:tracePt t="44614" x="2527300" y="3803650"/>
          <p14:tracePt t="44622" x="2581275" y="3867150"/>
          <p14:tracePt t="44634" x="2608263" y="3902075"/>
          <p14:tracePt t="44654" x="2660650" y="3973513"/>
          <p14:tracePt t="44673" x="2697163" y="4000500"/>
          <p14:tracePt t="44685" x="2714625" y="4027488"/>
          <p14:tracePt t="44705" x="2786063" y="4081463"/>
          <p14:tracePt t="44717" x="2786063" y="4089400"/>
          <p14:tracePt t="44735" x="2830513" y="4116388"/>
          <p14:tracePt t="44761" x="2884488" y="4152900"/>
          <p14:tracePt t="44783" x="2894013" y="4160838"/>
          <p14:tracePt t="44811" x="2928938" y="4170363"/>
          <p14:tracePt t="44823" x="2928938" y="4179888"/>
          <p14:tracePt t="44843" x="2955925" y="4179888"/>
          <p14:tracePt t="44926" x="2965450" y="4179888"/>
          <p14:tracePt t="44952" x="2973388" y="4187825"/>
          <p14:tracePt t="45725" x="2982913" y="4187825"/>
          <p14:tracePt t="45757" x="3000375" y="4197350"/>
          <p14:tracePt t="45768" x="3017838" y="4205288"/>
          <p14:tracePt t="45787" x="3044825" y="4205288"/>
          <p14:tracePt t="45801" x="3054350" y="4205288"/>
          <p14:tracePt t="45819" x="3098800" y="4205288"/>
          <p14:tracePt t="45832" x="3143250" y="4205288"/>
          <p14:tracePt t="45858" x="3214688" y="4205288"/>
          <p14:tracePt t="45871" x="3232150" y="4197350"/>
          <p14:tracePt t="45883" x="3295650" y="4197350"/>
          <p14:tracePt t="45894" x="3340100" y="4187825"/>
          <p14:tracePt t="45913" x="3465513" y="4187825"/>
          <p14:tracePt t="45926" x="3536950" y="4187825"/>
          <p14:tracePt t="45946" x="3670300" y="4187825"/>
          <p14:tracePt t="45958" x="3732213" y="4179888"/>
          <p14:tracePt t="45977" x="3902075" y="4179888"/>
          <p14:tracePt t="45992" x="3956050" y="4179888"/>
          <p14:tracePt t="46008" x="4125913" y="4179888"/>
          <p14:tracePt t="46024" x="4187825" y="4179888"/>
          <p14:tracePt t="46041" x="4340225" y="4179888"/>
          <p14:tracePt t="46057" x="4375150" y="4179888"/>
          <p14:tracePt t="46074" x="4483100" y="4179888"/>
          <p14:tracePt t="46119" x="4697413" y="4179888"/>
          <p14:tracePt t="46134" x="4795838" y="4179888"/>
          <p14:tracePt t="46145" x="4830763" y="4179888"/>
          <p14:tracePt t="46164" x="4902200" y="4179888"/>
          <p14:tracePt t="46176" x="4911725" y="4179888"/>
          <p14:tracePt t="46196" x="4956175" y="4179888"/>
          <p14:tracePt t="46222" x="5000625" y="4179888"/>
          <p14:tracePt t="46243" x="5062538" y="4179888"/>
          <p14:tracePt t="46254" x="5081588" y="4179888"/>
          <p14:tracePt t="46274" x="5126038" y="4179888"/>
          <p14:tracePt t="46286" x="5153025" y="4179888"/>
          <p14:tracePt t="46305" x="5224463" y="4187825"/>
          <p14:tracePt t="46317" x="5232400" y="4187825"/>
          <p14:tracePt t="46336" x="5286375" y="4205288"/>
          <p14:tracePt t="46355" x="5348288" y="4214813"/>
          <p14:tracePt t="46366" x="5367338" y="4214813"/>
          <p14:tracePt t="46385" x="5367338" y="4224338"/>
          <p14:tracePt t="46397" x="5375275" y="4224338"/>
          <p14:tracePt t="46416" x="5411788" y="4224338"/>
          <p14:tracePt t="46429" x="5419725" y="4232275"/>
          <p14:tracePt t="46448" x="5465763" y="4241800"/>
          <p14:tracePt t="46460" x="5483225" y="4251325"/>
          <p14:tracePt t="46479" x="5545138" y="4268788"/>
          <p14:tracePt t="46493" x="5554663" y="4268788"/>
          <p14:tracePt t="46510" x="5616575" y="4276725"/>
          <p14:tracePt t="46544" x="5634038" y="4286250"/>
          <p14:tracePt t="46569" x="5643563" y="4286250"/>
          <p14:tracePt t="46713" x="5634038" y="4295775"/>
          <p14:tracePt t="46732" x="5589588" y="4295775"/>
          <p14:tracePt t="46744" x="5572125" y="4295775"/>
          <p14:tracePt t="46763" x="5537200" y="4295775"/>
          <p14:tracePt t="46789" x="5500688" y="4295775"/>
          <p14:tracePt t="46808" x="5465763" y="4295775"/>
          <p14:tracePt t="46834" x="5340350" y="4295775"/>
          <p14:tracePt t="46839" x="5303838" y="4295775"/>
          <p14:tracePt t="46858" x="5160963" y="4276725"/>
          <p14:tracePt t="46872" x="5126038" y="4268788"/>
          <p14:tracePt t="46889" x="5072063" y="4259263"/>
          <p14:tracePt t="46903" x="5045075" y="4251325"/>
          <p14:tracePt t="46913" x="5018088" y="4251325"/>
          <p14:tracePt t="46933" x="4902200" y="4232275"/>
          <p14:tracePt t="46953" x="4697413" y="4224338"/>
          <p14:tracePt t="46964" x="4589463" y="4205288"/>
          <p14:tracePt t="46983" x="4348163" y="4179888"/>
          <p14:tracePt t="46996" x="4268788" y="4170363"/>
          <p14:tracePt t="47014" x="4170363" y="4152900"/>
          <p14:tracePt t="47027" x="4098925" y="4143375"/>
          <p14:tracePt t="47045" x="3965575" y="4125913"/>
          <p14:tracePt t="47060" x="3902075" y="4116388"/>
          <p14:tracePt t="47077" x="3741738" y="4098925"/>
          <p14:tracePt t="47094" x="3652838" y="4098925"/>
          <p14:tracePt t="47112" x="3465513" y="4089400"/>
          <p14:tracePt t="47127" x="3438525" y="4089400"/>
          <p14:tracePt t="47144" x="3367088" y="4089400"/>
          <p14:tracePt t="47162" x="3303588" y="4089400"/>
          <p14:tracePt t="47177" x="3205163" y="4081463"/>
          <p14:tracePt t="47194" x="3179763" y="4081463"/>
          <p14:tracePt t="47212" x="3081338" y="4081463"/>
          <p14:tracePt t="47228" x="3044825" y="4081463"/>
          <p14:tracePt t="47245" x="2928938" y="4081463"/>
          <p14:tracePt t="47264" x="2830513" y="4089400"/>
          <p14:tracePt t="47278" x="2795588" y="4098925"/>
          <p14:tracePt t="47297" x="2697163" y="4108450"/>
          <p14:tracePt t="47311" x="2679700" y="4116388"/>
          <p14:tracePt t="47328" x="2616200" y="4116388"/>
          <p14:tracePt t="47346" x="2544763" y="4125913"/>
          <p14:tracePt t="47362" x="2527300" y="4133850"/>
          <p14:tracePt t="47378" x="2500313" y="4143375"/>
          <p14:tracePt t="47395" x="2473325" y="4143375"/>
          <p14:tracePt t="47412" x="2419350" y="4170363"/>
          <p14:tracePt t="47450" x="2374900" y="4187825"/>
          <p14:tracePt t="47468" x="2374900" y="4197350"/>
          <p14:tracePt t="47515" x="2374900" y="4214813"/>
          <p14:tracePt t="47533" x="2374900" y="4224338"/>
          <p14:tracePt t="47559" x="2374900" y="4232275"/>
          <p14:tracePt t="47577" x="2384425" y="4251325"/>
          <p14:tracePt t="47612" x="2455863" y="4295775"/>
          <p14:tracePt t="47622" x="2473325" y="4313238"/>
          <p14:tracePt t="47642" x="2571750" y="4367213"/>
          <p14:tracePt t="47654" x="2598738" y="4375150"/>
          <p14:tracePt t="47674" x="2705100" y="4419600"/>
          <p14:tracePt t="47685" x="2759075" y="4438650"/>
          <p14:tracePt t="47705" x="2911475" y="4491038"/>
          <p14:tracePt t="47717" x="2982913" y="4510088"/>
          <p14:tracePt t="47735" x="3214688" y="4581525"/>
          <p14:tracePt t="47755" x="3517900" y="4652963"/>
          <p14:tracePt t="47766" x="3616325" y="4679950"/>
          <p14:tracePt t="47785" x="3902075" y="4741863"/>
          <p14:tracePt t="47798" x="4010025" y="4776788"/>
          <p14:tracePt t="47825" x="4303713" y="4840288"/>
          <p14:tracePt t="47832" x="4402138" y="4875213"/>
          <p14:tracePt t="47848" x="4724400" y="4929188"/>
          <p14:tracePt t="47863" x="4803775" y="4946650"/>
          <p14:tracePt t="47882" x="5054600" y="5000625"/>
          <p14:tracePt t="47897" x="5099050" y="5018088"/>
          <p14:tracePt t="47914" x="5348288" y="5054600"/>
          <p14:tracePt t="47932" x="5465763" y="5081588"/>
          <p14:tracePt t="47947" x="5732463" y="5116513"/>
          <p14:tracePt t="47963" x="5840413" y="5133975"/>
          <p14:tracePt t="47982" x="6072188" y="5160963"/>
          <p14:tracePt t="47997" x="6170613" y="5180013"/>
          <p14:tracePt t="48014" x="6357938" y="5205413"/>
          <p14:tracePt t="48030" x="6446838" y="5214938"/>
          <p14:tracePt t="48047" x="6634163" y="5241925"/>
          <p14:tracePt t="48064" x="6724650" y="5251450"/>
          <p14:tracePt t="48082" x="7000875" y="5268913"/>
          <p14:tracePt t="48102" x="7134225" y="5295900"/>
          <p14:tracePt t="48115" x="7153275" y="5295900"/>
          <p14:tracePt t="48131" x="7188200" y="5295900"/>
          <p14:tracePt t="48147" x="7313613" y="5303838"/>
          <p14:tracePt t="48164" x="7340600" y="5303838"/>
          <p14:tracePt t="48181" x="7483475" y="5303838"/>
          <p14:tracePt t="48198" x="7510463" y="5303838"/>
          <p14:tracePt t="48214" x="7643813" y="5303838"/>
          <p14:tracePt t="48235" x="7661275" y="5303838"/>
          <p14:tracePt t="48248" x="7680325" y="5303838"/>
          <p14:tracePt t="48265" x="7688263" y="5303838"/>
          <p14:tracePt t="48282" x="7705725" y="5303838"/>
          <p14:tracePt t="48298" x="7732713" y="5295900"/>
          <p14:tracePt t="48315" x="7759700" y="5295900"/>
          <p14:tracePt t="48332" x="7796213" y="5295900"/>
          <p14:tracePt t="48350" x="7813675" y="5295900"/>
          <p14:tracePt t="48379" x="7848600" y="5286375"/>
          <p14:tracePt t="48397" x="7867650" y="5286375"/>
          <p14:tracePt t="48428" x="7894638" y="5286375"/>
          <p14:tracePt t="48441" x="7912100" y="5286375"/>
          <p14:tracePt t="48460" x="7947025" y="5286375"/>
          <p14:tracePt t="48472" x="7966075" y="5286375"/>
          <p14:tracePt t="48491" x="7974013" y="5276850"/>
          <p14:tracePt t="48502" x="7983538" y="5276850"/>
          <p14:tracePt t="48523" x="8001000" y="5276850"/>
          <p14:tracePt t="48553" x="8037513" y="5259388"/>
          <p14:tracePt t="48572" x="8062913" y="5259388"/>
          <p14:tracePt t="48599" x="8081963" y="5251450"/>
          <p14:tracePt t="48618" x="8108950" y="5241925"/>
          <p14:tracePt t="48649" x="8126413" y="5241925"/>
          <p14:tracePt t="48661" x="8134350" y="5232400"/>
          <p14:tracePt t="48680" x="8153400" y="5232400"/>
          <p14:tracePt t="48693" x="8170863" y="5224463"/>
          <p14:tracePt t="48710" x="8188325" y="5214938"/>
          <p14:tracePt t="48723" x="8197850" y="5214938"/>
          <p14:tracePt t="48743" x="8215313" y="5214938"/>
          <p14:tracePt t="48774" x="8224838" y="5197475"/>
          <p14:tracePt t="48803" x="8242300" y="5197475"/>
          <p14:tracePt t="48823" x="8242300" y="5187950"/>
          <p14:tracePt t="48855" x="8251825" y="5187950"/>
          <p14:tracePt t="48868" x="8259763" y="5180013"/>
          <p14:tracePt t="48886" x="8269288" y="5153025"/>
          <p14:tracePt t="48918" x="8277225" y="5133975"/>
          <p14:tracePt t="48930" x="8286750" y="5133975"/>
          <p14:tracePt t="48948" x="8286750" y="5126038"/>
          <p14:tracePt t="48996" x="8296275" y="5126038"/>
          <p14:tracePt t="49118" x="8296275" y="5116513"/>
          <p14:tracePt t="49133" x="8304213" y="5116513"/>
          <p14:tracePt t="49150" x="8304213" y="5108575"/>
          <p14:tracePt t="49197" x="8304213" y="5099050"/>
          <p14:tracePt t="49893" x="8304213" y="5108575"/>
          <p14:tracePt t="49904" x="8313738" y="5108575"/>
        </p14:tracePtLst>
      </p14:laserTraceLst>
    </p:ext>
  </p:extLs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3528164" y="1752600"/>
            <a:ext cx="1747380" cy="180658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Next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752600" y="4156257"/>
            <a:ext cx="5105400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Interprocess</a:t>
            </a:r>
            <a:r>
              <a:rPr lang="en-US" dirty="0" smtClean="0"/>
              <a:t> Communication </a:t>
            </a:r>
          </a:p>
          <a:p>
            <a:pPr algn="ctr"/>
            <a:r>
              <a:rPr lang="en-US" dirty="0" smtClean="0"/>
              <a:t>(Sockets, RMI, ..)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752599" y="3546657"/>
            <a:ext cx="3522945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Group Communication (Multicast)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1752600" y="2937057"/>
            <a:ext cx="1799574" cy="60960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Model Sharing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5304772" y="1752600"/>
            <a:ext cx="1553228" cy="240365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752600" y="1752600"/>
            <a:ext cx="1775564" cy="11497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819400" y="5121156"/>
            <a:ext cx="3594709" cy="9577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ctr"/>
          </a:lstStyle>
          <a:p>
            <a:r>
              <a:rPr lang="en-US" dirty="0" smtClean="0"/>
              <a:t>Non model sharing?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69082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82"/>
    </mc:Choice>
    <mc:Fallback xmlns="">
      <p:transition spd="slow" advTm="45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3" grpId="0" animBg="1"/>
    </p:bldLst>
  </p:timing>
  <p:extLst mod="1">
    <p:ext uri="{3A86A75C-4F4B-4683-9AE1-C65F6400EC91}">
      <p14:laserTraceLst xmlns:p14="http://schemas.microsoft.com/office/powerpoint/2010/main">
        <p14:tracePtLst>
          <p14:tracePt t="5415" x="8304213" y="5108575"/>
          <p14:tracePt t="5434" x="8277225" y="5089525"/>
          <p14:tracePt t="5453" x="8269288" y="5072063"/>
          <p14:tracePt t="5510" x="8251825" y="5072063"/>
          <p14:tracePt t="5529" x="8161338" y="5054600"/>
          <p14:tracePt t="5542" x="8108950" y="5045075"/>
          <p14:tracePt t="5562" x="7991475" y="5037138"/>
          <p14:tracePt t="5574" x="7912100" y="5027613"/>
          <p14:tracePt t="5594" x="7572375" y="4938713"/>
          <p14:tracePt t="5605" x="7402513" y="4902200"/>
          <p14:tracePt t="5624" x="6919913" y="4813300"/>
          <p14:tracePt t="5651" x="6894513" y="4803775"/>
          <p14:tracePt t="5671" x="6643688" y="4759325"/>
          <p14:tracePt t="5690" x="6259513" y="4687888"/>
          <p14:tracePt t="5700" x="6045200" y="4652963"/>
          <p14:tracePt t="5719" x="5357813" y="4510088"/>
          <p14:tracePt t="5733" x="5037138" y="4429125"/>
          <p14:tracePt t="5752" x="4303713" y="4276725"/>
          <p14:tracePt t="5763" x="4062413" y="4232275"/>
          <p14:tracePt t="5775" x="3946525" y="4187825"/>
          <p14:tracePt t="5795" x="3643313" y="4108450"/>
          <p14:tracePt t="5814" x="3367088" y="4000500"/>
          <p14:tracePt t="5826" x="3241675" y="3965575"/>
          <p14:tracePt t="5905" x="2724150" y="3768725"/>
          <p14:tracePt t="5909" x="2652713" y="3714750"/>
          <p14:tracePt t="5921" x="2589213" y="3679825"/>
          <p14:tracePt t="5940" x="2473325" y="3598863"/>
          <p14:tracePt t="5951" x="2428875" y="3589338"/>
          <p14:tracePt t="5971" x="2330450" y="3527425"/>
          <p14:tracePt t="5985" x="2295525" y="3509963"/>
          <p14:tracePt t="6002" x="2232025" y="3465513"/>
          <p14:tracePt t="6017" x="2205038" y="3446463"/>
          <p14:tracePt t="6036" x="2179638" y="3429000"/>
          <p14:tracePt t="6051" x="2179638" y="3419475"/>
          <p14:tracePt t="6076" x="2179638" y="3429000"/>
          <p14:tracePt t="6126" x="2187575" y="3429000"/>
          <p14:tracePt t="6159" x="2197100" y="3411538"/>
          <p14:tracePt t="6204" x="2214563" y="3402013"/>
          <p14:tracePt t="6216" x="2224088" y="3402013"/>
          <p14:tracePt t="6393" x="2224088" y="3394075"/>
          <p14:tracePt t="6547" x="2232025" y="3394075"/>
          <p14:tracePt t="13849" x="2232025" y="3402013"/>
          <p14:tracePt t="13899" x="2232025" y="3411538"/>
          <p14:tracePt t="13925" x="2241550" y="3411538"/>
          <p14:tracePt t="13945" x="2251075" y="3411538"/>
          <p14:tracePt t="13970" x="2276475" y="3411538"/>
          <p14:tracePt t="13990" x="2322513" y="3411538"/>
          <p14:tracePt t="14003" x="2339975" y="3411538"/>
          <p14:tracePt t="14022" x="2401888" y="3394075"/>
          <p14:tracePt t="14036" x="2419350" y="3394075"/>
          <p14:tracePt t="14053" x="2490788" y="3375025"/>
          <p14:tracePt t="14065" x="2517775" y="3375025"/>
          <p14:tracePt t="14086" x="2598738" y="3375025"/>
          <p14:tracePt t="14117" x="2847975" y="3419475"/>
          <p14:tracePt t="14128" x="2938463" y="3446463"/>
          <p14:tracePt t="14147" x="3152775" y="3517900"/>
          <p14:tracePt t="14160" x="3224213" y="3544888"/>
          <p14:tracePt t="14179" x="3394075" y="3598863"/>
          <p14:tracePt t="14191" x="3465513" y="3633788"/>
          <p14:tracePt t="14211" x="3509963" y="3643313"/>
          <p14:tracePt t="14222" x="3536950" y="3652838"/>
          <p14:tracePt t="14241" x="3571875" y="3679825"/>
          <p14:tracePt t="14272" x="3616325" y="3697288"/>
          <p14:tracePt t="14286" x="3633788" y="3705225"/>
          <p14:tracePt t="14304" x="3697288" y="3732213"/>
          <p14:tracePt t="14316" x="3741738" y="3759200"/>
          <p14:tracePt t="14336" x="3830638" y="3803650"/>
          <p14:tracePt t="14347" x="3840163" y="3813175"/>
          <p14:tracePt t="14374" x="3840163" y="3822700"/>
          <p14:tracePt t="14399" x="3848100" y="3822700"/>
          <p14:tracePt t="14448" x="3848100" y="3830638"/>
          <p14:tracePt t="14489" x="3830638" y="3840163"/>
          <p14:tracePt t="14513" x="3732213" y="3875088"/>
          <p14:tracePt t="14530" x="3687763" y="3884613"/>
          <p14:tracePt t="14546" x="3608388" y="3894138"/>
          <p14:tracePt t="14563" x="3581400" y="3902075"/>
          <p14:tracePt t="14580" x="3500438" y="3911600"/>
          <p14:tracePt t="14602" x="3446463" y="3911600"/>
          <p14:tracePt t="14614" x="3429000" y="3919538"/>
          <p14:tracePt t="14634" x="3384550" y="3929063"/>
          <p14:tracePt t="14647" x="3357563" y="3929063"/>
          <p14:tracePt t="14666" x="3303588" y="3938588"/>
          <p14:tracePt t="14680" x="3286125" y="3938588"/>
          <p14:tracePt t="14698" x="3224213" y="3946525"/>
          <p14:tracePt t="14713" x="3187700" y="3946525"/>
          <p14:tracePt t="14730" x="3108325" y="3956050"/>
          <p14:tracePt t="14747" x="3027363" y="3956050"/>
          <p14:tracePt t="14763" x="3009900" y="3956050"/>
          <p14:tracePt t="14780" x="2955925" y="3956050"/>
          <p14:tracePt t="14797" x="2928938" y="3956050"/>
          <p14:tracePt t="14814" x="2857500" y="3956050"/>
          <p14:tracePt t="14830" x="2822575" y="3965575"/>
          <p14:tracePt t="14847" x="2759075" y="3965575"/>
          <p14:tracePt t="14864" x="2732088" y="3973513"/>
          <p14:tracePt t="14881" x="2705100" y="3973513"/>
          <p14:tracePt t="14903" x="2697163" y="3973513"/>
          <p14:tracePt t="14983" x="2714625" y="3973513"/>
          <p14:tracePt t="14995" x="2751138" y="3973513"/>
          <p14:tracePt t="15008" x="2786063" y="3973513"/>
          <p14:tracePt t="15028" x="2919413" y="3965575"/>
          <p14:tracePt t="15040" x="2990850" y="3965575"/>
          <p14:tracePt t="15060" x="3179763" y="3946525"/>
          <p14:tracePt t="15072" x="3259138" y="3938588"/>
          <p14:tracePt t="15091" x="3536950" y="3938588"/>
          <p14:tracePt t="15103" x="3643313" y="3938588"/>
          <p14:tracePt t="15123" x="4027488" y="3956050"/>
          <p14:tracePt t="15134" x="4170363" y="3983038"/>
          <p14:tracePt t="15162" x="4348163" y="3990975"/>
          <p14:tracePt t="15174" x="4456113" y="4010025"/>
          <p14:tracePt t="15187" x="4527550" y="4017963"/>
          <p14:tracePt t="15200" x="4562475" y="4017963"/>
          <p14:tracePt t="15215" x="4572000" y="4017963"/>
          <p14:tracePt t="15232" x="4589463" y="4027488"/>
          <p14:tracePt t="15293" x="4608513" y="4027488"/>
          <p14:tracePt t="15327" x="4616450" y="4027488"/>
          <p14:tracePt t="15814" x="4616450" y="4017963"/>
          <p14:tracePt t="16252" x="4616450" y="4010025"/>
          <p14:tracePt t="16317" x="4625975" y="4010025"/>
          <p14:tracePt t="16328" x="4625975" y="4000500"/>
          <p14:tracePt t="16360" x="4633913" y="3990975"/>
          <p14:tracePt t="16378" x="4643438" y="3973513"/>
          <p14:tracePt t="16397" x="4670425" y="3946525"/>
          <p14:tracePt t="16408" x="4670425" y="3938588"/>
          <p14:tracePt t="16428" x="4697413" y="3884613"/>
          <p14:tracePt t="16439" x="4705350" y="3867150"/>
          <p14:tracePt t="16460" x="4714875" y="3822700"/>
          <p14:tracePt t="16472" x="4724400" y="3795713"/>
          <p14:tracePt t="16491" x="4724400" y="3741738"/>
          <p14:tracePt t="16503" x="4724400" y="3687763"/>
          <p14:tracePt t="16526" x="4714875" y="3554413"/>
          <p14:tracePt t="16534" x="4714875" y="3517900"/>
          <p14:tracePt t="16554" x="4705350" y="3455988"/>
          <p14:tracePt t="16564" x="4697413" y="3438525"/>
          <p14:tracePt t="16584" x="4687888" y="3411538"/>
          <p14:tracePt t="16597" x="4687888" y="3384550"/>
          <p14:tracePt t="16615" x="4670425" y="3348038"/>
          <p14:tracePt t="16626" x="4670425" y="3340100"/>
          <p14:tracePt t="16647" x="4660900" y="3313113"/>
          <p14:tracePt t="16659" x="4660900" y="3303588"/>
          <p14:tracePt t="16678" x="4660900" y="3268663"/>
          <p14:tracePt t="16689" x="4652963" y="3241675"/>
          <p14:tracePt t="16708" x="4652963" y="3179763"/>
          <p14:tracePt t="16770" x="4643438" y="3152775"/>
          <p14:tracePt t="16789" x="4633913" y="3116263"/>
          <p14:tracePt t="16800" x="4633913" y="3098800"/>
          <p14:tracePt t="16835" x="4633913" y="3089275"/>
          <p14:tracePt t="16868" x="4616450" y="3081338"/>
          <p14:tracePt t="16895" x="4598988" y="3071813"/>
          <p14:tracePt t="16914" x="4589463" y="3071813"/>
          <p14:tracePt t="16927" x="4581525" y="3071813"/>
          <p14:tracePt t="16947" x="4572000" y="3071813"/>
          <p14:tracePt t="16958" x="4554538" y="3071813"/>
          <p14:tracePt t="16978" x="4545013" y="3071813"/>
          <p14:tracePt t="17008" x="4537075" y="3062288"/>
          <p14:tracePt t="17035" x="4527550" y="3062288"/>
          <p14:tracePt t="17070" x="4518025" y="3062288"/>
          <p14:tracePt t="17186" x="4510088" y="3062288"/>
          <p14:tracePt t="17210" x="4510088" y="3054350"/>
          <p14:tracePt t="17292" x="4500563" y="3054350"/>
          <p14:tracePt t="17619" x="4491038" y="3054350"/>
          <p14:tracePt t="18235" x="4491038" y="3062288"/>
          <p14:tracePt t="18246" x="4491038" y="3071813"/>
          <p14:tracePt t="18294" x="4491038" y="3081338"/>
          <p14:tracePt t="18322" x="4491038" y="3098800"/>
          <p14:tracePt t="18333" x="4473575" y="3125788"/>
          <p14:tracePt t="18345" x="4465638" y="3125788"/>
          <p14:tracePt t="18357" x="4411663" y="3160713"/>
          <p14:tracePt t="18378" x="4143375" y="3232150"/>
          <p14:tracePt t="18390" x="4017963" y="3259138"/>
          <p14:tracePt t="18409" x="3768725" y="3295650"/>
          <p14:tracePt t="18422" x="3732213" y="3303588"/>
          <p14:tracePt t="18440" x="3643313" y="3322638"/>
          <p14:tracePt t="18467" x="3581400" y="3340100"/>
          <p14:tracePt t="18485" x="3482975" y="3367088"/>
          <p14:tracePt t="18498" x="3419475" y="3375025"/>
          <p14:tracePt t="18516" x="3276600" y="3411538"/>
          <p14:tracePt t="18535" x="3017838" y="3446463"/>
          <p14:tracePt t="18548" x="2955925" y="3455988"/>
          <p14:tracePt t="18578" x="2724150" y="3500438"/>
          <p14:tracePt t="18612" x="2581275" y="3509963"/>
          <p14:tracePt t="18628" x="2490788" y="3509963"/>
          <p14:tracePt t="18641" x="2401888" y="3509963"/>
          <p14:tracePt t="18660" x="2295525" y="3509963"/>
          <p14:tracePt t="18671" x="2286000" y="3509963"/>
          <p14:tracePt t="18690" x="2241550" y="3509963"/>
          <p14:tracePt t="18702" x="2205038" y="3500438"/>
          <p14:tracePt t="18721" x="2143125" y="3490913"/>
          <p14:tracePt t="18740" x="2071688" y="3482975"/>
          <p14:tracePt t="18752" x="2044700" y="3473450"/>
          <p14:tracePt t="18771" x="1982788" y="3465513"/>
          <p14:tracePt t="18782" x="1955800" y="3455988"/>
          <p14:tracePt t="18803" x="1893888" y="3446463"/>
          <p14:tracePt t="18814" x="1866900" y="3438525"/>
          <p14:tracePt t="18833" x="1795463" y="3419475"/>
          <p14:tracePt t="18845" x="1751013" y="3411538"/>
          <p14:tracePt t="18864" x="1704975" y="3384550"/>
          <p14:tracePt t="18959" x="1741488" y="3375025"/>
          <p14:tracePt t="18971" x="1768475" y="3367088"/>
          <p14:tracePt t="18989" x="1884363" y="3367088"/>
          <p14:tracePt t="19002" x="1965325" y="3367088"/>
          <p14:tracePt t="19020" x="2098675" y="3367088"/>
          <p14:tracePt t="19032" x="2160588" y="3367088"/>
          <p14:tracePt t="19052" x="2312988" y="3375025"/>
          <p14:tracePt t="19064" x="2366963" y="3375025"/>
          <p14:tracePt t="19084" x="2562225" y="3402013"/>
          <p14:tracePt t="19113" x="2633663" y="3419475"/>
          <p14:tracePt t="19131" x="2795588" y="3446463"/>
          <p14:tracePt t="19142" x="2830513" y="3455988"/>
          <p14:tracePt t="19163" x="2928938" y="3482975"/>
          <p14:tracePt t="19175" x="2982913" y="3490913"/>
          <p14:tracePt t="19194" x="3071813" y="3509963"/>
          <p14:tracePt t="19208" x="3089275" y="3517900"/>
          <p14:tracePt t="19226" x="3133725" y="3517900"/>
          <p14:tracePt t="19238" x="3143250" y="3517900"/>
          <p14:tracePt t="19258" x="3152775" y="3517900"/>
          <p14:tracePt t="19271" x="3170238" y="3517900"/>
          <p14:tracePt t="19289" x="3187700" y="3517900"/>
          <p14:tracePt t="19321" x="3197225" y="3517900"/>
          <p14:tracePt t="19458" x="3197225" y="3509963"/>
          <p14:tracePt t="19649" x="3197225" y="3500438"/>
          <p14:tracePt t="19668" x="3187700" y="3500438"/>
          <p14:tracePt t="19975" x="3187700" y="3490913"/>
          <p14:tracePt t="21635" x="3179763" y="3500438"/>
          <p14:tracePt t="21646" x="3179763" y="3509963"/>
          <p14:tracePt t="21659" x="3179763" y="3517900"/>
          <p14:tracePt t="21679" x="3179763" y="3536950"/>
          <p14:tracePt t="21690" x="3179763" y="3554413"/>
          <p14:tracePt t="21709" x="3179763" y="3589338"/>
          <p14:tracePt t="21729" x="3179763" y="3616325"/>
          <p14:tracePt t="21755" x="3179763" y="3652838"/>
          <p14:tracePt t="21773" x="3187700" y="3660775"/>
          <p14:tracePt t="21806" x="3197225" y="3697288"/>
          <p14:tracePt t="21837" x="3205163" y="3705225"/>
          <p14:tracePt t="21912" x="3205163" y="3714750"/>
          <p14:tracePt t="21931" x="3224213" y="3724275"/>
          <p14:tracePt t="21943" x="3232150" y="3741738"/>
          <p14:tracePt t="21963" x="3259138" y="3751263"/>
          <p14:tracePt t="21975" x="3268663" y="3759200"/>
          <p14:tracePt t="21994" x="3276600" y="3759200"/>
          <p14:tracePt t="22025" x="3295650" y="3776663"/>
          <p14:tracePt t="22040" x="3313113" y="3786188"/>
          <p14:tracePt t="22056" x="3384550" y="3822700"/>
          <p14:tracePt t="22067" x="3429000" y="3840163"/>
          <p14:tracePt t="22087" x="3490913" y="3867150"/>
          <p14:tracePt t="22100" x="3517900" y="3875088"/>
          <p14:tracePt t="22119" x="3571875" y="3902075"/>
          <p14:tracePt t="22131" x="3589338" y="3911600"/>
          <p14:tracePt t="22151" x="3670300" y="3946525"/>
          <p14:tracePt t="22163" x="3705225" y="3956050"/>
          <p14:tracePt t="22183" x="3830638" y="4010025"/>
          <p14:tracePt t="22196" x="3857625" y="4027488"/>
          <p14:tracePt t="22216" x="3929063" y="4054475"/>
          <p14:tracePt t="22227" x="3956050" y="4062413"/>
          <p14:tracePt t="22246" x="4000500" y="4089400"/>
          <p14:tracePt t="22309" x="4037013" y="4098925"/>
          <p14:tracePt t="22321" x="4044950" y="4108450"/>
          <p14:tracePt t="22384" x="4054475" y="4116388"/>
          <p14:tracePt t="23647" x="4054475" y="4125913"/>
          <p14:tracePt t="44455" x="4071938" y="4133850"/>
          <p14:tracePt t="44478" x="4081463" y="4143375"/>
          <p14:tracePt t="44524" x="4098925" y="4143375"/>
          <p14:tracePt t="44544" x="4143375" y="4143375"/>
          <p14:tracePt t="44562" x="4241800" y="4116388"/>
          <p14:tracePt t="44574" x="4295775" y="4081463"/>
          <p14:tracePt t="44594" x="4419600" y="4010025"/>
          <p14:tracePt t="44606" x="4456113" y="3973513"/>
          <p14:tracePt t="44625" x="4608513" y="3822700"/>
          <p14:tracePt t="44637" x="4679950" y="3732213"/>
          <p14:tracePt t="44658" x="4884738" y="3394075"/>
          <p14:tracePt t="44669" x="4973638" y="3205163"/>
          <p14:tracePt t="44688" x="5180013" y="2776538"/>
          <p14:tracePt t="44700" x="5224463" y="2670175"/>
          <p14:tracePt t="44720" x="5357813" y="2357438"/>
          <p14:tracePt t="44733" x="5394325" y="2303463"/>
          <p14:tracePt t="44750" x="5419725" y="2251075"/>
          <p14:tracePt t="44768" x="5510213" y="2044700"/>
          <p14:tracePt t="44783" x="5572125" y="1946275"/>
          <p14:tracePt t="44800" x="5581650" y="1911350"/>
          <p14:tracePt t="44817" x="5608638" y="1847850"/>
          <p14:tracePt t="44833" x="5626100" y="1822450"/>
          <p14:tracePt t="44850" x="5661025" y="1704975"/>
          <p14:tracePt t="44868" x="5670550" y="1670050"/>
          <p14:tracePt t="44884" x="5732463" y="1500188"/>
          <p14:tracePt t="44900" x="5741988" y="1465263"/>
          <p14:tracePt t="44918" x="5768975" y="1419225"/>
          <p14:tracePt t="44951" x="5795963" y="1374775"/>
          <p14:tracePt t="44969" x="5813425" y="1339850"/>
          <p14:tracePt t="44986" x="5848350" y="1285875"/>
          <p14:tracePt t="45001" x="5857875" y="1268413"/>
          <p14:tracePt t="45019" x="5894388" y="1196975"/>
          <p14:tracePt t="45034" x="5911850" y="1169988"/>
          <p14:tracePt t="45051" x="5973763" y="1054100"/>
          <p14:tracePt t="45068" x="5983288" y="1017588"/>
          <p14:tracePt t="45084" x="6018213" y="955675"/>
          <p14:tracePt t="45101" x="6027738" y="928688"/>
          <p14:tracePt t="45118" x="6045200" y="884238"/>
          <p14:tracePt t="45134" x="6062663" y="857250"/>
          <p14:tracePt t="45151" x="6062663" y="847725"/>
          <p14:tracePt t="45170" x="6072188" y="847725"/>
          <p14:tracePt t="45190" x="6081713" y="839788"/>
          <p14:tracePt t="45223" x="6089650" y="839788"/>
          <p14:tracePt t="45333" x="6099175" y="839788"/>
          <p14:tracePt t="45363" x="6108700" y="839788"/>
          <p14:tracePt t="45411" x="6116638" y="839788"/>
          <p14:tracePt t="45456" x="6116638" y="847725"/>
          <p14:tracePt t="45488" x="6126163" y="847725"/>
          <p14:tracePt t="45583" x="6134100" y="847725"/>
          <p14:tracePt t="45626" x="6143625" y="866775"/>
        </p14:tracePtLst>
      </p14:laserTrace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2|1.7|2.2|1.6|6.6|17.1|35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6.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|517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7.1|1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114.4|8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3.3|1.8|65.7|21.7|14.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15.9|28|4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73.4|25.9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2|1.7|2.2|1.6|6.6|17.1|35.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9.2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1.6|2.6|9.9|49.9|1.1|1.8|19.2|16|14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9.7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2|7.4|3.7|49.8|10.2|5.7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5.6|1.7|8.4|3.8|276.6|7.2|6.4|26.6|13.6|52.9|52.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8|10.1|0.9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3.3|71.1|5.9|2.6|2.9|3|22.2|2.1|2.7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2.6|5.1|1.1|32.5|9.1|14.7|59.7|6.4|1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9.7|26.5|6.2|3.7|3.7|7.8|13|9.6|3.8|1.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1.1|3.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4|5|1.4|1.8|1.1|8.3|13.8|7.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2|1.7|2.2|1.6|6.6|17.1|35.6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2|1.7|2.2|1.6|6.6|17.1|35.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2|1.7|2.2|1.6|6.6|17.1|35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8|8.6|3.4|2.3|5.1|6.3|3.8|4.2|345.4|11.6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|2.7|8.8|3.7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|0.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5|27.1|1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|14.5|94.1|80.4|40.6|27.7|3.4|43.6|28.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5.6|1.7|8.4|3.8|276.6|7.2|6.4|26.6|13.6|52.9|52.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5|5.7|2|29.5|258.5|6.3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7|5.3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73.4|25.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2|1.7|2.2|1.6|6.6|17.1|35.6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2|1.7|2.2|1.6|6.6|17.1|35.6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33.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3|33.2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6.1|1.5|1.5|0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2|1.7|2.2|1.6|6.6|17.1|35.6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5|1.2|1.7|2.2|1.6|6.6|17.1|35.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4|37.3|0.9|0.6|9.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.9|10.8|13.8|1.3|3.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9.4|1.1|0.7|18.3|1.4|2.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0.6|2.1|2.5|4.3|3.6|38.3|1.8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1|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4.2|2.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5|27.7|2.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0.8|5.1|7.3|5.1|3.8|0.7|1.1|0.7|7|1.2|4.4|44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4.5|3.9|6.6|2.8|5.1|2.2|5.4|7|6.6|10.9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5|37.6|26.5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0.4|1|467.8|21|42.5|3.8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7|24.5|22.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5.5|6.8|3.7|96.1|1.6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7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3|0.8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6.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5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0.5|4.4|5.6|12.4|39.3|13.1|2.4|3.1|8.7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6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246.7|9|11.6|7.3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.1|6.2|2.9|3|24.6|6.5|9.5|3|8.8|2.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7|3.8|3.7|3|4.1|3.9|2|2|5.7|1.9|0.9|0.9|1|2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9.9|13.1|23.7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1.5|1.8|1.7|1.8|2.7|3.9|24.3|8.8|11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6.3|2.1|27.4|11.8|160.2|1.5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e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riel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31356</TotalTime>
  <Words>3788</Words>
  <Application>Microsoft Office PowerPoint</Application>
  <PresentationFormat>On-screen Show (4:3)</PresentationFormat>
  <Paragraphs>814</Paragraphs>
  <Slides>92</Slides>
  <Notes>19</Notes>
  <HiddenSlides>0</HiddenSlides>
  <MMClips>91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92</vt:i4>
      </vt:variant>
    </vt:vector>
  </HeadingPairs>
  <TitlesOfParts>
    <vt:vector size="99" baseType="lpstr">
      <vt:lpstr>Calibri</vt:lpstr>
      <vt:lpstr>Century Schoolbook</vt:lpstr>
      <vt:lpstr>Consolas</vt:lpstr>
      <vt:lpstr>Courier New</vt:lpstr>
      <vt:lpstr>Wingdings</vt:lpstr>
      <vt:lpstr>Wingdings 2</vt:lpstr>
      <vt:lpstr>Oriel</vt:lpstr>
      <vt:lpstr>Replicated vs. Centralized Model Sharing</vt:lpstr>
      <vt:lpstr>Next</vt:lpstr>
      <vt:lpstr>Echoer to IM</vt:lpstr>
      <vt:lpstr>Single-user Architecture</vt:lpstr>
      <vt:lpstr>Collaborative Architectures: Centralized vs Replicated</vt:lpstr>
      <vt:lpstr>Replicated</vt:lpstr>
      <vt:lpstr>Single-User vs Replicated Algorithm: Running Example</vt:lpstr>
      <vt:lpstr>General Model-Interactor Pattern: from ListEdit ops to Edit Ops</vt:lpstr>
      <vt:lpstr>Single-user vs Replicated (Cycles)</vt:lpstr>
      <vt:lpstr>Single-user vs Replicated: Replicated and Non Replicated Write Methods</vt:lpstr>
      <vt:lpstr>Single-user vs Replicated: Can Detect if Incoming Event has Been Processed before</vt:lpstr>
      <vt:lpstr>Models vs. Notifications</vt:lpstr>
      <vt:lpstr>Single-User vs. Multi-User Steps</vt:lpstr>
      <vt:lpstr>General Model-Interactor Pattern: from ListEdit ops to Edit Ops</vt:lpstr>
      <vt:lpstr>Replicated Model: Issues</vt:lpstr>
      <vt:lpstr>Replicated Architecture (Review)</vt:lpstr>
      <vt:lpstr>Replicated Model-Interactor Algorithm</vt:lpstr>
      <vt:lpstr>Replication Guarantee</vt:lpstr>
      <vt:lpstr>Assume Stronger Guarantee</vt:lpstr>
      <vt:lpstr>Performance</vt:lpstr>
      <vt:lpstr>Reading a Centralized External Resource</vt:lpstr>
      <vt:lpstr>Problems</vt:lpstr>
      <vt:lpstr>Problems</vt:lpstr>
      <vt:lpstr>Reading a Centralized External Resource</vt:lpstr>
      <vt:lpstr>Writing to a Centralized External Resource</vt:lpstr>
      <vt:lpstr>Replicate  External Resources</vt:lpstr>
      <vt:lpstr>Sending Mail Together</vt:lpstr>
      <vt:lpstr>Replicated Model: Issues</vt:lpstr>
      <vt:lpstr>Replicated vs Centralized</vt:lpstr>
      <vt:lpstr>Centralized Session Member Types</vt:lpstr>
      <vt:lpstr>Single-User vs Centralzed Algorithm: Running Example</vt:lpstr>
      <vt:lpstr>Centralized Architecture</vt:lpstr>
      <vt:lpstr>Caching vs. Replica</vt:lpstr>
      <vt:lpstr>Distribution/Collaboration Awareness in Classes</vt:lpstr>
      <vt:lpstr>Distribution Unaware Interactor With Model Cache/Proxy</vt:lpstr>
      <vt:lpstr>Example Centralized Algorithm (No Caching)</vt:lpstr>
      <vt:lpstr>Example Centralized Algorithm (Caching)</vt:lpstr>
      <vt:lpstr>General Centralized Algorithm: ListEdit  EDIT</vt:lpstr>
      <vt:lpstr>Centralized Architecture</vt:lpstr>
      <vt:lpstr>Caching with GroupMessages</vt:lpstr>
      <vt:lpstr>Replicated Add: Simple Marshalling</vt:lpstr>
      <vt:lpstr>Centralized Add: Aware Marshalling </vt:lpstr>
      <vt:lpstr>Motivating Unicast in Multicast Layer</vt:lpstr>
      <vt:lpstr>Replicated Model</vt:lpstr>
      <vt:lpstr>Centralized Model</vt:lpstr>
      <vt:lpstr>Distinguished “Replica” Model</vt:lpstr>
      <vt:lpstr>Distinguished “Replica” Model</vt:lpstr>
      <vt:lpstr>Application-Independent Architectures</vt:lpstr>
      <vt:lpstr>General Replicated Algorithm</vt:lpstr>
      <vt:lpstr>Automatic General Centralized Algorithm</vt:lpstr>
      <vt:lpstr>Centralized and Replicated Model Sharing</vt:lpstr>
      <vt:lpstr>Centralized and Replicated Model Sharing (Review)</vt:lpstr>
      <vt:lpstr>Original Example</vt:lpstr>
      <vt:lpstr>Another Example</vt:lpstr>
      <vt:lpstr>Automating General Replicated Algorithm</vt:lpstr>
      <vt:lpstr>Automatic General Centralized Algorithm</vt:lpstr>
      <vt:lpstr>Write vs Non Write Methods</vt:lpstr>
      <vt:lpstr>Programmer-Specified Broadcast Methods</vt:lpstr>
      <vt:lpstr>Potential for Spurious Broadcasts</vt:lpstr>
      <vt:lpstr>Broadcast Method in Interactor</vt:lpstr>
      <vt:lpstr>Multi-Layer Broadcast Increase Spurious Broadcast Problem</vt:lpstr>
      <vt:lpstr>Model-based Solution</vt:lpstr>
      <vt:lpstr>Restrict Model Types</vt:lpstr>
      <vt:lpstr>Bean Pattern/Conventions</vt:lpstr>
      <vt:lpstr>Restrict Model Patterns</vt:lpstr>
      <vt:lpstr>Issues</vt:lpstr>
      <vt:lpstr>Connecting Replicas?</vt:lpstr>
      <vt:lpstr>Connecting Replicas</vt:lpstr>
      <vt:lpstr>Centralized: Connecting Proxies </vt:lpstr>
      <vt:lpstr>Replicated: Connecting Replicas</vt:lpstr>
      <vt:lpstr>RMI Registration</vt:lpstr>
      <vt:lpstr>RMI Lookup</vt:lpstr>
      <vt:lpstr>Sync Symmetric Replica Program</vt:lpstr>
      <vt:lpstr>Server UI After Replicate</vt:lpstr>
      <vt:lpstr>Alice UI After Replicate</vt:lpstr>
      <vt:lpstr>Bob UI After Bob’s Lookup</vt:lpstr>
      <vt:lpstr>Alice UI After  Bob’s Lookup</vt:lpstr>
      <vt:lpstr>Issues</vt:lpstr>
      <vt:lpstr>When to Synchronize</vt:lpstr>
      <vt:lpstr>One Site Disconnected: It Syncs</vt:lpstr>
      <vt:lpstr>Receiver Immediately Updates</vt:lpstr>
      <vt:lpstr>Both Sites Disconnected and Change</vt:lpstr>
      <vt:lpstr>Top User Syncs</vt:lpstr>
      <vt:lpstr>No Update in Bottom User</vt:lpstr>
      <vt:lpstr>Bottom User Syncs</vt:lpstr>
      <vt:lpstr>Bottom User Has Both Changes</vt:lpstr>
      <vt:lpstr>Top User Syncs</vt:lpstr>
      <vt:lpstr>Both Users in Sync</vt:lpstr>
      <vt:lpstr>Summary</vt:lpstr>
      <vt:lpstr>Summary</vt:lpstr>
      <vt:lpstr>Abstractions in Actual Implementation</vt:lpstr>
      <vt:lpstr>Next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Sasa</dc:creator>
  <cp:lastModifiedBy>Prasun Dewan</cp:lastModifiedBy>
  <cp:revision>2017</cp:revision>
  <dcterms:created xsi:type="dcterms:W3CDTF">2006-08-16T00:00:00Z</dcterms:created>
  <dcterms:modified xsi:type="dcterms:W3CDTF">2014-10-11T14:54:28Z</dcterms:modified>
</cp:coreProperties>
</file>