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9"/>
  </p:notesMasterIdLst>
  <p:handoutMasterIdLst>
    <p:handoutMasterId r:id="rId60"/>
  </p:handoutMasterIdLst>
  <p:sldIdLst>
    <p:sldId id="256" r:id="rId2"/>
    <p:sldId id="717" r:id="rId3"/>
    <p:sldId id="716" r:id="rId4"/>
    <p:sldId id="597" r:id="rId5"/>
    <p:sldId id="598" r:id="rId6"/>
    <p:sldId id="599" r:id="rId7"/>
    <p:sldId id="601" r:id="rId8"/>
    <p:sldId id="613" r:id="rId9"/>
    <p:sldId id="614" r:id="rId10"/>
    <p:sldId id="633" r:id="rId11"/>
    <p:sldId id="661" r:id="rId12"/>
    <p:sldId id="663" r:id="rId13"/>
    <p:sldId id="718" r:id="rId14"/>
    <p:sldId id="604" r:id="rId15"/>
    <p:sldId id="606" r:id="rId16"/>
    <p:sldId id="403" r:id="rId17"/>
    <p:sldId id="780" r:id="rId18"/>
    <p:sldId id="781" r:id="rId19"/>
    <p:sldId id="782" r:id="rId20"/>
    <p:sldId id="783" r:id="rId21"/>
    <p:sldId id="779" r:id="rId22"/>
    <p:sldId id="649" r:id="rId23"/>
    <p:sldId id="655" r:id="rId24"/>
    <p:sldId id="651" r:id="rId25"/>
    <p:sldId id="600" r:id="rId26"/>
    <p:sldId id="656" r:id="rId27"/>
    <p:sldId id="652" r:id="rId28"/>
    <p:sldId id="648" r:id="rId29"/>
    <p:sldId id="653" r:id="rId30"/>
    <p:sldId id="654" r:id="rId31"/>
    <p:sldId id="618" r:id="rId32"/>
    <p:sldId id="657" r:id="rId33"/>
    <p:sldId id="660" r:id="rId34"/>
    <p:sldId id="664" r:id="rId35"/>
    <p:sldId id="665" r:id="rId36"/>
    <p:sldId id="678" r:id="rId37"/>
    <p:sldId id="677" r:id="rId38"/>
    <p:sldId id="373" r:id="rId39"/>
    <p:sldId id="667" r:id="rId40"/>
    <p:sldId id="668" r:id="rId41"/>
    <p:sldId id="669" r:id="rId42"/>
    <p:sldId id="670" r:id="rId43"/>
    <p:sldId id="671" r:id="rId44"/>
    <p:sldId id="673" r:id="rId45"/>
    <p:sldId id="675" r:id="rId46"/>
    <p:sldId id="676" r:id="rId47"/>
    <p:sldId id="681" r:id="rId48"/>
    <p:sldId id="682" r:id="rId49"/>
    <p:sldId id="684" r:id="rId50"/>
    <p:sldId id="685" r:id="rId51"/>
    <p:sldId id="691" r:id="rId52"/>
    <p:sldId id="686" r:id="rId53"/>
    <p:sldId id="687" r:id="rId54"/>
    <p:sldId id="688" r:id="rId55"/>
    <p:sldId id="690" r:id="rId56"/>
    <p:sldId id="689" r:id="rId57"/>
    <p:sldId id="719" r:id="rId58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918" autoAdjust="0"/>
  </p:normalViewPr>
  <p:slideViewPr>
    <p:cSldViewPr>
      <p:cViewPr varScale="1">
        <p:scale>
          <a:sx n="60" d="100"/>
          <a:sy n="60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50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5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15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9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20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89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24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27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27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67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28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08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29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79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85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1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1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1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1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IPC Design Space </a:t>
            </a:r>
            <a:r>
              <a:rPr lang="en-US" dirty="0" smtClean="0">
                <a:sym typeface="Wingdings" pitchFamily="2" charset="2"/>
              </a:rPr>
              <a:t> GIPC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r>
              <a:rPr lang="en-US" dirty="0" smtClean="0"/>
              <a:t> (FB 150, dewan@unc.edu)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9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Generic Interface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867400" y="1295400"/>
            <a:ext cx="2819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Communication</a:t>
            </a:r>
            <a:endParaRPr lang="en-US" i="1" dirty="0"/>
          </a:p>
        </p:txBody>
      </p:sp>
      <p:sp>
        <p:nvSpPr>
          <p:cNvPr id="24" name="Rectangle 23"/>
          <p:cNvSpPr/>
          <p:nvPr/>
        </p:nvSpPr>
        <p:spPr>
          <a:xfrm>
            <a:off x="5867400" y="1905000"/>
            <a:ext cx="2819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Communication</a:t>
            </a:r>
            <a:endParaRPr lang="en-US" i="1" dirty="0"/>
          </a:p>
        </p:txBody>
      </p:sp>
      <p:sp>
        <p:nvSpPr>
          <p:cNvPr id="25" name="Rectangle 24"/>
          <p:cNvSpPr/>
          <p:nvPr/>
        </p:nvSpPr>
        <p:spPr>
          <a:xfrm>
            <a:off x="5867400" y="2514600"/>
            <a:ext cx="2819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independent Communication</a:t>
            </a:r>
            <a:endParaRPr lang="en-US" i="1" dirty="0"/>
          </a:p>
        </p:txBody>
      </p:sp>
      <p:sp>
        <p:nvSpPr>
          <p:cNvPr id="29" name="Rectangle 28"/>
          <p:cNvSpPr/>
          <p:nvPr/>
        </p:nvSpPr>
        <p:spPr>
          <a:xfrm>
            <a:off x="3748585" y="1132764"/>
            <a:ext cx="1676400" cy="723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2605585" y="2770496"/>
            <a:ext cx="17526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Simplex Client </a:t>
            </a:r>
            <a:r>
              <a:rPr lang="en-US" sz="1600" dirty="0" err="1"/>
              <a:t>InputPort</a:t>
            </a:r>
            <a:r>
              <a:rPr lang="en-US" sz="1600" dirty="0"/>
              <a:t> &lt;</a:t>
            </a:r>
            <a:r>
              <a:rPr lang="en-US" sz="1600" dirty="0" err="1"/>
              <a:t>MessageType</a:t>
            </a:r>
            <a:r>
              <a:rPr lang="en-US" sz="1600" dirty="0"/>
              <a:t>&gt;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91751" y="2819970"/>
            <a:ext cx="1752600" cy="11321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Simplex </a:t>
            </a:r>
            <a:r>
              <a:rPr lang="en-US" sz="1600" dirty="0" err="1"/>
              <a:t>ServerInputPort</a:t>
            </a:r>
            <a:r>
              <a:rPr lang="en-US" sz="1600" dirty="0"/>
              <a:t> &lt;</a:t>
            </a:r>
            <a:r>
              <a:rPr lang="en-US" sz="1600" dirty="0" err="1"/>
              <a:t>MessageType</a:t>
            </a:r>
            <a:r>
              <a:rPr lang="en-US" sz="1600" dirty="0"/>
              <a:t>&gt;</a:t>
            </a:r>
          </a:p>
        </p:txBody>
      </p:sp>
      <p:cxnSp>
        <p:nvCxnSpPr>
          <p:cNvPr id="32" name="Straight Arrow Connector 31"/>
          <p:cNvCxnSpPr>
            <a:endCxn id="30" idx="0"/>
          </p:cNvCxnSpPr>
          <p:nvPr/>
        </p:nvCxnSpPr>
        <p:spPr>
          <a:xfrm flipH="1">
            <a:off x="3481885" y="1856664"/>
            <a:ext cx="1099213" cy="91383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586785" y="1883960"/>
            <a:ext cx="1257300" cy="93601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618095" y="5790632"/>
            <a:ext cx="1752600" cy="10673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Duplex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36" name="Rectangle 35"/>
          <p:cNvSpPr/>
          <p:nvPr/>
        </p:nvSpPr>
        <p:spPr>
          <a:xfrm>
            <a:off x="5268035" y="5725522"/>
            <a:ext cx="1752600" cy="11324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DuplexServer</a:t>
            </a:r>
            <a:r>
              <a:rPr lang="en-US" sz="1600" dirty="0" smtClean="0"/>
              <a:t>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434118" y="3989696"/>
            <a:ext cx="1305635" cy="228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4739752" y="3924586"/>
            <a:ext cx="1400605" cy="29371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25355" y="3075296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(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558085" y="5029200"/>
            <a:ext cx="2286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511456" y="4267200"/>
            <a:ext cx="2456595" cy="723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DuplexInput</a:t>
            </a:r>
            <a:r>
              <a:rPr lang="en-US" sz="1600" dirty="0" smtClean="0"/>
              <a:t> Port</a:t>
            </a:r>
            <a:endParaRPr lang="en-US" sz="1600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3477335" y="4025666"/>
            <a:ext cx="17060" cy="169161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140357" y="3952166"/>
            <a:ext cx="0" cy="186604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57200" y="4179627"/>
            <a:ext cx="8153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parameterized by type of message it communicates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Object)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57200" y="5209751"/>
            <a:ext cx="815340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allow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Object to be sent to same port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0043" y="4676069"/>
            <a:ext cx="81534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Input(Output)Stream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ObjectInput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(Output)Stream have different APIS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4338941"/>
      </p:ext>
    </p:extLst>
  </p:cSld>
  <p:clrMapOvr>
    <a:masterClrMapping/>
  </p:clrMapOvr>
  <p:transition advTm="2632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4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Buffer vs. Object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295400"/>
            <a:ext cx="8483266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processInput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ByteBuffer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message =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ByteBuffer.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wrap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anInput.getBytes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simplexBufferClientPort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.send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(message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693158"/>
            <a:ext cx="8407066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processInput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simplexObjectClientPort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.send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endParaRPr lang="en-US" sz="1600" i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0" y="3917476"/>
            <a:ext cx="52578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Integration with RPC?</a:t>
            </a:r>
          </a:p>
        </p:txBody>
      </p:sp>
      <p:sp>
        <p:nvSpPr>
          <p:cNvPr id="7" name="Rectangle 6"/>
          <p:cNvSpPr/>
          <p:nvPr/>
        </p:nvSpPr>
        <p:spPr>
          <a:xfrm>
            <a:off x="1243106" y="4852916"/>
            <a:ext cx="6378054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send messages and invoke methods on the same port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05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44"/>
    </mc:Choice>
    <mc:Fallback xmlns="">
      <p:transition spd="slow" advTm="228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37029" x="9072563" y="9525"/>
          <p14:tracePt t="37701" x="9045575" y="26988"/>
          <p14:tracePt t="37727" x="9028113" y="26988"/>
          <p14:tracePt t="37739" x="9010650" y="36513"/>
          <p14:tracePt t="37753" x="8991600" y="36513"/>
          <p14:tracePt t="37774" x="8983663" y="44450"/>
          <p14:tracePt t="37806" x="8966200" y="53975"/>
          <p14:tracePt t="37812" x="8956675" y="53975"/>
          <p14:tracePt t="37888" x="8947150" y="53975"/>
          <p14:tracePt t="37967" x="8920163" y="53975"/>
          <p14:tracePt t="37988" x="8912225" y="53975"/>
          <p14:tracePt t="38000" x="8912225" y="61913"/>
          <p14:tracePt t="38012" x="8902700" y="61913"/>
          <p14:tracePt t="38083" x="8894763" y="61913"/>
          <p14:tracePt t="38095" x="8875713" y="61913"/>
          <p14:tracePt t="38108" x="8858250" y="53975"/>
          <p14:tracePt t="38139" x="8840788" y="36513"/>
          <p14:tracePt t="38158" x="8823325" y="9525"/>
          <p14:tracePt t="38191" x="8813800" y="0"/>
          <p14:tracePt t="38208" x="8804275" y="0"/>
          <p14:tracePt t="38240" x="8796338" y="0"/>
          <p14:tracePt t="38482" x="8796338" y="9525"/>
          <p14:tracePt t="38510" x="8786813" y="17463"/>
          <p14:tracePt t="38567" x="8777288" y="17463"/>
          <p14:tracePt t="38580" x="8769350" y="36513"/>
          <p14:tracePt t="38599" x="8759825" y="36513"/>
          <p14:tracePt t="38612" x="8751888" y="53975"/>
          <p14:tracePt t="38643" x="8732838" y="53975"/>
          <p14:tracePt t="38676" x="8732838" y="71438"/>
          <p14:tracePt t="38735" x="8724900" y="71438"/>
          <p14:tracePt t="38754" x="8724900" y="80963"/>
          <p14:tracePt t="38787" x="8715375" y="80963"/>
          <p14:tracePt t="38813" x="8715375" y="88900"/>
          <p14:tracePt t="38846" x="8705850" y="984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Procedure Call: Example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4933" y="1394346"/>
            <a:ext cx="8534400" cy="5322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rpcServerPort.register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COUNTER1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());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4933" y="2667000"/>
            <a:ext cx="85344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>
                <a:solidFill>
                  <a:srgbClr val="000000"/>
                </a:solidFill>
                <a:latin typeface="Consolas"/>
              </a:rPr>
              <a:t>RPCProxyGenerator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rpcProxyGenerator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rpcClientPort.getRPCProxyGenerator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();</a:t>
            </a:r>
            <a:endParaRPr lang="en-US" sz="1600" dirty="0" smtClean="0">
              <a:solidFill>
                <a:srgbClr val="0000C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counter11Proxy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(Counter)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rpcClientPort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.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                   </a:t>
            </a:r>
            <a:r>
              <a:rPr lang="en-US" sz="1600" dirty="0" err="1" smtClean="0"/>
              <a:t>generateRPCProxy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i="1" dirty="0" err="1" smtClean="0">
                <a:solidFill>
                  <a:srgbClr val="000000"/>
                </a:solidFill>
                <a:latin typeface="Consolas"/>
              </a:rPr>
              <a:t>ACounter.</a:t>
            </a:r>
            <a:r>
              <a:rPr lang="en-US" sz="1600" b="1" i="1" dirty="0" err="1" smtClean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COUNTER1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endParaRPr lang="en-US" sz="1600" b="1" i="1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0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83"/>
    </mc:Choice>
    <mc:Fallback xmlns="">
      <p:transition spd="slow" advTm="183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035" x="8705850" y="107950"/>
          <p14:tracePt t="21285" x="8705850" y="133350"/>
          <p14:tracePt t="21304" x="8705850" y="187325"/>
          <p14:tracePt t="21331" x="8680450" y="241300"/>
          <p14:tracePt t="21349" x="8670925" y="268288"/>
          <p14:tracePt t="21363" x="8626475" y="303213"/>
          <p14:tracePt t="21381" x="8562975" y="357188"/>
          <p14:tracePt t="21415" x="8545513" y="366713"/>
          <p14:tracePt t="21427" x="8501063" y="393700"/>
          <p14:tracePt t="21447" x="8483600" y="401638"/>
          <p14:tracePt t="21459" x="8412163" y="446088"/>
          <p14:tracePt t="21477" x="8375650" y="473075"/>
          <p14:tracePt t="21488" x="8286750" y="509588"/>
          <p14:tracePt t="21508" x="8259763" y="527050"/>
          <p14:tracePt t="21520" x="8205788" y="554038"/>
          <p14:tracePt t="21540" x="8188325" y="554038"/>
          <p14:tracePt t="21554" x="8143875" y="561975"/>
          <p14:tracePt t="21573" x="8116888" y="581025"/>
          <p14:tracePt t="21584" x="8045450" y="608013"/>
          <p14:tracePt t="21603" x="8027988" y="615950"/>
          <p14:tracePt t="21614" x="7929563" y="660400"/>
          <p14:tracePt t="21635" x="7875588" y="687388"/>
          <p14:tracePt t="21647" x="7705725" y="758825"/>
          <p14:tracePt t="21666" x="7661275" y="776288"/>
          <p14:tracePt t="21678" x="7527925" y="830263"/>
          <p14:tracePt t="21697" x="7439025" y="847725"/>
          <p14:tracePt t="21708" x="7304088" y="874713"/>
          <p14:tracePt t="21728" x="7242175" y="893763"/>
          <p14:tracePt t="21740" x="7089775" y="901700"/>
          <p14:tracePt t="21757" x="7010400" y="911225"/>
          <p14:tracePt t="21770" x="6823075" y="938213"/>
          <p14:tracePt t="21790" x="6759575" y="946150"/>
          <p14:tracePt t="21804" x="6572250" y="965200"/>
          <p14:tracePt t="21823" x="6510338" y="973138"/>
          <p14:tracePt t="21837" x="6330950" y="1000125"/>
          <p14:tracePt t="21854" x="6276975" y="1009650"/>
          <p14:tracePt t="21871" x="6126163" y="1027113"/>
          <p14:tracePt t="21887" x="6054725" y="1036638"/>
          <p14:tracePt t="21904" x="5929313" y="1062038"/>
          <p14:tracePt t="21921" x="5902325" y="1062038"/>
          <p14:tracePt t="21937" x="5724525" y="1098550"/>
          <p14:tracePt t="21954" x="5670550" y="1116013"/>
          <p14:tracePt t="21971" x="5438775" y="1187450"/>
          <p14:tracePt t="21987" x="5348288" y="1204913"/>
          <p14:tracePt t="22004" x="5187950" y="1258888"/>
          <p14:tracePt t="22021" x="5108575" y="1276350"/>
          <p14:tracePt t="22038" x="4946650" y="1330325"/>
          <p14:tracePt t="22054" x="4875213" y="1357313"/>
          <p14:tracePt t="22071" x="4633913" y="1419225"/>
          <p14:tracePt t="22088" x="4465638" y="1482725"/>
          <p14:tracePt t="22105" x="4402138" y="1500188"/>
          <p14:tracePt t="22131" x="4340225" y="1509713"/>
          <p14:tracePt t="22143" x="4259263" y="1536700"/>
          <p14:tracePt t="22155" x="4224338" y="1544638"/>
          <p14:tracePt t="22171" x="4160838" y="1562100"/>
          <p14:tracePt t="22188" x="4044950" y="1608138"/>
          <p14:tracePt t="22205" x="3867150" y="1652588"/>
          <p14:tracePt t="22222" x="3803650" y="1670050"/>
          <p14:tracePt t="22238" x="3625850" y="1731963"/>
          <p14:tracePt t="22255" x="3554413" y="1751013"/>
          <p14:tracePt t="22272" x="3482975" y="1768475"/>
          <p14:tracePt t="22288" x="3465513" y="1776413"/>
          <p14:tracePt t="22305" x="3438525" y="1776413"/>
          <p14:tracePt t="22322" x="3419475" y="1776413"/>
          <p14:tracePt t="22339" x="3375025" y="1785938"/>
          <p14:tracePt t="22356" x="3313113" y="1785938"/>
          <p14:tracePt t="22373" x="3303588" y="1785938"/>
          <p14:tracePt t="22389" x="3286125" y="1785938"/>
          <p14:tracePt t="22453" x="3276600" y="1776413"/>
          <p14:tracePt t="22466" x="3259138" y="1768475"/>
          <p14:tracePt t="22476" x="3232150" y="1731963"/>
          <p14:tracePt t="22497" x="3224213" y="1704975"/>
          <p14:tracePt t="22509" x="3214688" y="1679575"/>
          <p14:tracePt t="22528" x="3214688" y="1652588"/>
          <p14:tracePt t="22539" x="3214688" y="1643063"/>
          <p14:tracePt t="22579" x="3214688" y="1625600"/>
          <p14:tracePt t="22591" x="3224213" y="1598613"/>
          <p14:tracePt t="22610" x="3224213" y="1589088"/>
          <p14:tracePt t="22621" x="3232150" y="1562100"/>
          <p14:tracePt t="22641" x="3232150" y="1544638"/>
          <p14:tracePt t="22652" x="3232150" y="1509713"/>
          <p14:tracePt t="22671" x="3241675" y="1490663"/>
          <p14:tracePt t="22682" x="3241675" y="1482725"/>
          <p14:tracePt t="22702" x="3251200" y="1465263"/>
          <p14:tracePt t="22716" x="3268663" y="1465263"/>
          <p14:tracePt t="23470" x="3276600" y="1465263"/>
          <p14:tracePt t="23569" x="3286125" y="1465263"/>
          <p14:tracePt t="23581" x="3303588" y="1465263"/>
          <p14:tracePt t="23593" x="3340100" y="1465263"/>
          <p14:tracePt t="23612" x="3375025" y="1465263"/>
          <p14:tracePt t="23632" x="3384550" y="1473200"/>
          <p14:tracePt t="23642" x="3419475" y="1473200"/>
          <p14:tracePt t="23662" x="3438525" y="1473200"/>
          <p14:tracePt t="23673" x="3490913" y="1482725"/>
          <p14:tracePt t="23701" x="3509963" y="1490663"/>
          <p14:tracePt t="23713" x="3544888" y="1490663"/>
          <p14:tracePt t="23724" x="3562350" y="1500188"/>
          <p14:tracePt t="23736" x="3616325" y="1517650"/>
          <p14:tracePt t="23755" x="3643313" y="1517650"/>
          <p14:tracePt t="23767" x="3687763" y="1527175"/>
          <p14:tracePt t="23786" x="3714750" y="1536700"/>
          <p14:tracePt t="23799" x="3768725" y="1544638"/>
          <p14:tracePt t="23819" x="3786188" y="1554163"/>
          <p14:tracePt t="23831" x="3840163" y="1571625"/>
          <p14:tracePt t="23851" x="3867150" y="1571625"/>
          <p14:tracePt t="23863" x="3894138" y="1581150"/>
          <p14:tracePt t="23877" x="3946525" y="1589088"/>
          <p14:tracePt t="23895" x="3965575" y="1598613"/>
          <p14:tracePt t="23910" x="4010025" y="1608138"/>
          <p14:tracePt t="23928" x="4037013" y="1608138"/>
          <p14:tracePt t="23944" x="4098925" y="1616075"/>
          <p14:tracePt t="23961" x="4125913" y="1616075"/>
          <p14:tracePt t="23977" x="4179888" y="1633538"/>
          <p14:tracePt t="23994" x="4197350" y="1633538"/>
          <p14:tracePt t="24010" x="4259263" y="1652588"/>
          <p14:tracePt t="24027" x="4276725" y="1652588"/>
          <p14:tracePt t="24044" x="4322763" y="1660525"/>
          <p14:tracePt t="24061" x="4340225" y="1670050"/>
          <p14:tracePt t="24077" x="4411663" y="1679575"/>
          <p14:tracePt t="24094" x="4429125" y="1687513"/>
          <p14:tracePt t="24110" x="4473575" y="1687513"/>
          <p14:tracePt t="24127" x="4500563" y="1697038"/>
          <p14:tracePt t="24144" x="4554538" y="1704975"/>
          <p14:tracePt t="24161" x="4589463" y="1724025"/>
          <p14:tracePt t="24180" x="4616450" y="1724025"/>
          <p14:tracePt t="24194" x="4643438" y="1724025"/>
          <p14:tracePt t="24211" x="4643438" y="1731963"/>
          <p14:tracePt t="24228" x="4670425" y="1741488"/>
          <p14:tracePt t="24245" x="4732338" y="1758950"/>
          <p14:tracePt t="24276" x="4751388" y="1768475"/>
          <p14:tracePt t="24286" x="4803775" y="1768475"/>
          <p14:tracePt t="24305" x="4822825" y="1768475"/>
          <p14:tracePt t="24317" x="4875213" y="1768475"/>
          <p14:tracePt t="24336" x="4894263" y="1776413"/>
          <p14:tracePt t="24348" x="4946650" y="1776413"/>
          <p14:tracePt t="24366" x="4946650" y="1785938"/>
          <p14:tracePt t="24379" x="4956175" y="1785938"/>
          <p14:tracePt t="24398" x="4965700" y="1785938"/>
          <p14:tracePt t="24465" x="4973638" y="1776413"/>
          <p14:tracePt t="24524" x="4973638" y="1768475"/>
          <p14:tracePt t="24570" x="4983163" y="1768475"/>
          <p14:tracePt t="24589" x="4983163" y="1758950"/>
          <p14:tracePt t="24631" x="4991100" y="1758950"/>
          <p14:tracePt t="26962" x="4983163" y="1758950"/>
          <p14:tracePt t="27811" x="4965700" y="1758950"/>
          <p14:tracePt t="27823" x="4956175" y="1758950"/>
          <p14:tracePt t="27843" x="4946650" y="1758950"/>
          <p14:tracePt t="27855" x="4929188" y="1758950"/>
          <p14:tracePt t="27874" x="4902200" y="1768475"/>
          <p14:tracePt t="27887" x="4867275" y="1776413"/>
          <p14:tracePt t="27907" x="4857750" y="1776413"/>
          <p14:tracePt t="27919" x="4795838" y="1785938"/>
          <p14:tracePt t="27939" x="4776788" y="1795463"/>
          <p14:tracePt t="27950" x="4759325" y="1795463"/>
          <p14:tracePt t="27963" x="4705350" y="1803400"/>
          <p14:tracePt t="27981" x="4643438" y="1812925"/>
          <p14:tracePt t="28000" x="4625975" y="1822450"/>
          <p14:tracePt t="28012" x="4572000" y="1822450"/>
          <p14:tracePt t="28032" x="4545013" y="1830388"/>
          <p14:tracePt t="28044" x="4491038" y="1839913"/>
          <p14:tracePt t="28063" x="4465638" y="1847850"/>
          <p14:tracePt t="28076" x="4384675" y="1847850"/>
          <p14:tracePt t="28095" x="4367213" y="1857375"/>
          <p14:tracePt t="28107" x="4313238" y="1857375"/>
          <p14:tracePt t="28127" x="4295775" y="1857375"/>
          <p14:tracePt t="28140" x="4224338" y="1857375"/>
          <p14:tracePt t="28159" x="4205288" y="1866900"/>
          <p14:tracePt t="28175" x="4152900" y="1866900"/>
          <p14:tracePt t="28190" x="4125913" y="1866900"/>
          <p14:tracePt t="28206" x="4062413" y="1866900"/>
          <p14:tracePt t="28223" x="4037013" y="1866900"/>
          <p14:tracePt t="28240" x="3973513" y="1857375"/>
          <p14:tracePt t="28256" x="3956050" y="1857375"/>
          <p14:tracePt t="28273" x="3929063" y="1857375"/>
          <p14:tracePt t="28290" x="3894138" y="1847850"/>
          <p14:tracePt t="28307" x="3848100" y="1847850"/>
          <p14:tracePt t="28323" x="3822700" y="1839913"/>
          <p14:tracePt t="28340" x="3759200" y="1830388"/>
          <p14:tracePt t="28357" x="3724275" y="1822450"/>
          <p14:tracePt t="28373" x="3660775" y="1812925"/>
          <p14:tracePt t="28391" x="3598863" y="1803400"/>
          <p14:tracePt t="28410" x="3571875" y="1803400"/>
          <p14:tracePt t="28426" x="3509963" y="1795463"/>
          <p14:tracePt t="28441" x="3482975" y="1795463"/>
          <p14:tracePt t="28457" x="3473450" y="1795463"/>
          <p14:tracePt t="28479" x="3455988" y="1795463"/>
          <p14:tracePt t="28491" x="3429000" y="1795463"/>
          <p14:tracePt t="28507" x="3411538" y="1795463"/>
          <p14:tracePt t="28524" x="3348038" y="1785938"/>
          <p14:tracePt t="28541" x="3303588" y="1776413"/>
          <p14:tracePt t="28558" x="3241675" y="1768475"/>
          <p14:tracePt t="28574" x="3214688" y="1758950"/>
          <p14:tracePt t="28590" x="3179763" y="1751013"/>
          <p14:tracePt t="28607" x="3160713" y="1751013"/>
          <p14:tracePt t="28624" x="3116263" y="1741488"/>
          <p14:tracePt t="28641" x="3036888" y="1741488"/>
          <p14:tracePt t="28658" x="2973388" y="1731963"/>
          <p14:tracePt t="28676" x="2955925" y="1724025"/>
          <p14:tracePt t="28691" x="2911475" y="1724025"/>
          <p14:tracePt t="28707" x="2894013" y="1714500"/>
          <p14:tracePt t="28724" x="2847975" y="1714500"/>
          <p14:tracePt t="28741" x="2822575" y="1714500"/>
          <p14:tracePt t="28757" x="2768600" y="1704975"/>
          <p14:tracePt t="28774" x="2759075" y="1704975"/>
          <p14:tracePt t="28791" x="2705100" y="1687513"/>
          <p14:tracePt t="28808" x="2687638" y="1687513"/>
          <p14:tracePt t="28833" x="2660650" y="1679575"/>
          <p14:tracePt t="28845" x="2652713" y="1679575"/>
          <p14:tracePt t="28863" x="2643188" y="1679575"/>
          <p14:tracePt t="28875" x="2643188" y="1670050"/>
          <p14:tracePt t="28894" x="2633663" y="1670050"/>
          <p14:tracePt t="28941" x="2643188" y="1670050"/>
          <p14:tracePt t="29067" x="2652713" y="1670050"/>
          <p14:tracePt t="29080" x="2670175" y="1670050"/>
          <p14:tracePt t="29099" x="2679700" y="1670050"/>
          <p14:tracePt t="29110" x="2714625" y="1670050"/>
          <p14:tracePt t="29130" x="2724150" y="1670050"/>
          <p14:tracePt t="29143" x="2776538" y="1670050"/>
          <p14:tracePt t="29161" x="2795588" y="1679575"/>
          <p14:tracePt t="29173" x="2857500" y="1687513"/>
          <p14:tracePt t="29192" x="2874963" y="1697038"/>
          <p14:tracePt t="29204" x="2928938" y="1697038"/>
          <p14:tracePt t="29223" x="2946400" y="1704975"/>
          <p14:tracePt t="29236" x="2955925" y="1704975"/>
          <p14:tracePt t="29263" x="2982913" y="1714500"/>
          <p14:tracePt t="29275" x="2990850" y="1714500"/>
          <p14:tracePt t="29287" x="3017838" y="1714500"/>
          <p14:tracePt t="29298" x="3071813" y="1724025"/>
          <p14:tracePt t="29317" x="3133725" y="1731963"/>
          <p14:tracePt t="29337" x="3160713" y="1731963"/>
          <p14:tracePt t="29349" x="3187700" y="1741488"/>
          <p14:tracePt t="29361" x="3251200" y="1751013"/>
          <p14:tracePt t="29381" x="3268663" y="1751013"/>
          <p14:tracePt t="29393" x="3322638" y="1758950"/>
          <p14:tracePt t="29413" x="3348038" y="1758950"/>
          <p14:tracePt t="29427" x="3375025" y="1758950"/>
          <p14:tracePt t="29444" x="3419475" y="1758950"/>
          <p14:tracePt t="29463" x="3438525" y="1758950"/>
          <p14:tracePt t="29477" x="3482975" y="1758950"/>
          <p14:tracePt t="29494" x="3509963" y="1758950"/>
          <p14:tracePt t="29510" x="3562350" y="1758950"/>
          <p14:tracePt t="29527" x="3589338" y="1768475"/>
          <p14:tracePt t="29543" x="3625850" y="1768475"/>
          <p14:tracePt t="29561" x="3643313" y="1768475"/>
          <p14:tracePt t="29577" x="3670300" y="1768475"/>
          <p14:tracePt t="29596" x="3679825" y="1768475"/>
          <p14:tracePt t="29611" x="3705225" y="1768475"/>
          <p14:tracePt t="29627" x="3741738" y="1768475"/>
          <p14:tracePt t="29649" x="3768725" y="1768475"/>
          <p14:tracePt t="29677" x="3776663" y="1768475"/>
          <p14:tracePt t="29695" x="3786188" y="1768475"/>
          <p14:tracePt t="29707" x="3803650" y="1768475"/>
          <p14:tracePt t="29728" x="3813175" y="1768475"/>
          <p14:tracePt t="30235" x="3822700" y="1758950"/>
          <p14:tracePt t="30247" x="3848100" y="1758950"/>
          <p14:tracePt t="30280" x="3857625" y="1758950"/>
          <p14:tracePt t="30292" x="3884613" y="1758950"/>
          <p14:tracePt t="30309" x="3902075" y="1758950"/>
          <p14:tracePt t="30322" x="3938588" y="1758950"/>
          <p14:tracePt t="30341" x="3965575" y="1758950"/>
          <p14:tracePt t="30353" x="3990975" y="1758950"/>
          <p14:tracePt t="30371" x="4017963" y="1758950"/>
          <p14:tracePt t="30403" x="4054475" y="1758950"/>
          <p14:tracePt t="30436" x="4071938" y="1758950"/>
          <p14:tracePt t="30448" x="4089400" y="1758950"/>
          <p14:tracePt t="30468" x="4108450" y="1758950"/>
          <p14:tracePt t="30495" x="4125913" y="1758950"/>
          <p14:tracePt t="30516" x="4143375" y="1758950"/>
          <p14:tracePt t="30545" x="4152900" y="1758950"/>
          <p14:tracePt t="30572" x="4160838" y="1758950"/>
          <p14:tracePt t="30590" x="4170363" y="1758950"/>
          <p14:tracePt t="30608" x="4179888" y="1758950"/>
          <p14:tracePt t="30640" x="4197350" y="1758950"/>
          <p14:tracePt t="30671" x="4205288" y="1758950"/>
          <p14:tracePt t="30698" x="4224338" y="1758950"/>
          <p14:tracePt t="30716" x="4276725" y="1758950"/>
          <p14:tracePt t="30736" x="4286250" y="1758950"/>
          <p14:tracePt t="30747" x="4322763" y="1758950"/>
          <p14:tracePt t="30766" x="4340225" y="1758950"/>
          <p14:tracePt t="30779" x="4348163" y="1758950"/>
          <p14:tracePt t="30798" x="4375150" y="1751013"/>
          <p14:tracePt t="30810" x="4394200" y="1751013"/>
          <p14:tracePt t="30837" x="4402138" y="1751013"/>
          <p14:tracePt t="30856" x="4438650" y="1751013"/>
          <p14:tracePt t="30876" x="4456113" y="1751013"/>
          <p14:tracePt t="30886" x="4491038" y="1751013"/>
          <p14:tracePt t="30906" x="4518025" y="1751013"/>
          <p14:tracePt t="30918" x="4537075" y="1751013"/>
          <p14:tracePt t="30938" x="4545013" y="1751013"/>
          <p14:tracePt t="30950" x="4581525" y="1741488"/>
          <p14:tracePt t="30969" x="4608513" y="1741488"/>
          <p14:tracePt t="30996" x="4625975" y="1741488"/>
          <p14:tracePt t="31015" x="4660900" y="1741488"/>
          <p14:tracePt t="31034" x="4670425" y="1741488"/>
          <p14:tracePt t="31046" x="4697413" y="1741488"/>
          <p14:tracePt t="31066" x="4714875" y="1731963"/>
          <p14:tracePt t="31078" x="4741863" y="1724025"/>
          <p14:tracePt t="31098" x="4751388" y="1724025"/>
          <p14:tracePt t="31123" x="4768850" y="1714500"/>
          <p14:tracePt t="31143" x="4795838" y="1704975"/>
          <p14:tracePt t="31176" x="4803775" y="1704975"/>
          <p14:tracePt t="31187" x="4813300" y="1704975"/>
          <p14:tracePt t="31206" x="4822825" y="1697038"/>
          <p14:tracePt t="31219" x="4830763" y="1679575"/>
          <p14:tracePt t="31267" x="4840288" y="1679575"/>
          <p14:tracePt t="31279" x="4848225" y="1679575"/>
          <p14:tracePt t="31597" x="4857750" y="1679575"/>
          <p14:tracePt t="31931" x="4857750" y="1670050"/>
          <p14:tracePt t="32038" x="4867275" y="1670050"/>
          <p14:tracePt t="32104" x="4848225" y="1670050"/>
          <p14:tracePt t="32353" x="4840288" y="1670050"/>
          <p14:tracePt t="32366" x="4813300" y="1670050"/>
          <p14:tracePt t="32386" x="4795838" y="1670050"/>
          <p14:tracePt t="32396" x="4786313" y="1670050"/>
          <p14:tracePt t="32424" x="4768850" y="1679575"/>
          <p14:tracePt t="32437" x="4751388" y="1679575"/>
          <p14:tracePt t="32448" x="4714875" y="1687513"/>
          <p14:tracePt t="32460" x="4608513" y="1697038"/>
          <p14:tracePt t="32479" x="4572000" y="1697038"/>
          <p14:tracePt t="32491" x="4483100" y="1704975"/>
          <p14:tracePt t="32510" x="4438650" y="1714500"/>
          <p14:tracePt t="32523" x="4375150" y="1724025"/>
          <p14:tracePt t="32542" x="4357688" y="1731963"/>
          <p14:tracePt t="32559" x="4295775" y="1741488"/>
          <p14:tracePt t="32574" x="4251325" y="1751013"/>
          <p14:tracePt t="32587" x="4152900" y="1758950"/>
          <p14:tracePt t="32606" x="4098925" y="1768475"/>
          <p14:tracePt t="32620" x="4027488" y="1776413"/>
          <p14:tracePt t="32638" x="4000500" y="1785938"/>
          <p14:tracePt t="32653" x="3929063" y="1795463"/>
          <p14:tracePt t="32670" x="3902075" y="1795463"/>
          <p14:tracePt t="32686" x="3840163" y="1803400"/>
          <p14:tracePt t="32704" x="3822700" y="1803400"/>
          <p14:tracePt t="32719" x="3768725" y="1803400"/>
          <p14:tracePt t="32736" x="3759200" y="1803400"/>
          <p14:tracePt t="32754" x="3705225" y="1803400"/>
          <p14:tracePt t="32769" x="3687763" y="1803400"/>
          <p14:tracePt t="32786" x="3608388" y="1812925"/>
          <p14:tracePt t="32804" x="3581400" y="1812925"/>
          <p14:tracePt t="32820" x="3500438" y="1812925"/>
          <p14:tracePt t="32836" x="3429000" y="1812925"/>
          <p14:tracePt t="32854" x="3402013" y="1812925"/>
          <p14:tracePt t="32870" x="3357563" y="1812925"/>
          <p14:tracePt t="32887" x="3303588" y="1795463"/>
          <p14:tracePt t="32904" x="3276600" y="1795463"/>
          <p14:tracePt t="32920" x="3241675" y="1776413"/>
          <p14:tracePt t="32937" x="3214688" y="1768475"/>
          <p14:tracePt t="32954" x="3197225" y="1768475"/>
          <p14:tracePt t="32971" x="3187700" y="1768475"/>
          <p14:tracePt t="32997" x="3179763" y="1758950"/>
          <p14:tracePt t="33008" x="3143250" y="1751013"/>
          <p14:tracePt t="33027" x="3116263" y="1741488"/>
          <p14:tracePt t="33039" x="3081338" y="1731963"/>
          <p14:tracePt t="33059" x="3062288" y="1731963"/>
          <p14:tracePt t="33071" x="3027363" y="1724025"/>
          <p14:tracePt t="33090" x="3017838" y="1714500"/>
          <p14:tracePt t="33106" x="3000375" y="1714500"/>
          <p14:tracePt t="33122" x="2990850" y="1714500"/>
          <p14:tracePt t="33137" x="2965450" y="1704975"/>
          <p14:tracePt t="33154" x="2919413" y="1687513"/>
          <p14:tracePt t="33172" x="2911475" y="1687513"/>
          <p14:tracePt t="33188" x="2894013" y="1679575"/>
          <p14:tracePt t="33211" x="2884488" y="1679575"/>
          <p14:tracePt t="33223" x="2874963" y="1679575"/>
          <p14:tracePt t="33238" x="2847975" y="1679575"/>
          <p14:tracePt t="33254" x="2813050" y="1670050"/>
          <p14:tracePt t="33271" x="2795588" y="1670050"/>
          <p14:tracePt t="33288" x="2786063" y="1670050"/>
          <p14:tracePt t="33305" x="2768600" y="1660525"/>
          <p14:tracePt t="33321" x="2751138" y="1660525"/>
          <p14:tracePt t="33338" x="2724150" y="1660525"/>
          <p14:tracePt t="33355" x="2687638" y="1660525"/>
          <p14:tracePt t="33373" x="2679700" y="1652588"/>
          <p14:tracePt t="33389" x="2643188" y="1652588"/>
          <p14:tracePt t="33405" x="2633663" y="1652588"/>
          <p14:tracePt t="33423" x="2616200" y="1652588"/>
          <p14:tracePt t="33455" x="2598738" y="1652588"/>
          <p14:tracePt t="33467" x="2562225" y="1652588"/>
          <p14:tracePt t="33486" x="2544763" y="1652588"/>
          <p14:tracePt t="33513" x="2517775" y="1652588"/>
          <p14:tracePt t="33532" x="2509838" y="1652588"/>
          <p14:tracePt t="33543" x="2490788" y="1652588"/>
          <p14:tracePt t="33565" x="2473325" y="1652588"/>
          <p14:tracePt t="33575" x="2446338" y="1652588"/>
          <p14:tracePt t="33594" x="2438400" y="1652588"/>
          <p14:tracePt t="33606" x="2411413" y="1652588"/>
          <p14:tracePt t="33625" x="2393950" y="1643063"/>
          <p14:tracePt t="33637" x="2366963" y="1643063"/>
          <p14:tracePt t="33656" x="2339975" y="1643063"/>
          <p14:tracePt t="33690" x="2330450" y="1643063"/>
          <p14:tracePt t="33702" x="2330450" y="1652588"/>
          <p14:tracePt t="34299" x="2312988" y="1652588"/>
          <p14:tracePt t="34446" x="2303463" y="1652588"/>
          <p14:tracePt t="34493" x="2303463" y="1660525"/>
          <p14:tracePt t="34519" x="2295525" y="1660525"/>
          <p14:tracePt t="34539" x="2286000" y="1660525"/>
          <p14:tracePt t="34758" x="2286000" y="1670050"/>
          <p14:tracePt t="35039" x="2276475" y="1670050"/>
          <p14:tracePt t="35123" x="2286000" y="1679575"/>
          <p14:tracePt t="35827" x="2303463" y="1679575"/>
          <p14:tracePt t="35873" x="2312988" y="1679575"/>
          <p14:tracePt t="35887" x="2322513" y="1679575"/>
          <p14:tracePt t="35905" x="2339975" y="1679575"/>
          <p14:tracePt t="35938" x="2347913" y="1679575"/>
          <p14:tracePt t="35983" x="2357438" y="1679575"/>
          <p14:tracePt t="36079" x="2366963" y="1679575"/>
          <p14:tracePt t="36171" x="2374900" y="1679575"/>
          <p14:tracePt t="36219" x="2384425" y="1679575"/>
          <p14:tracePt t="36310" x="2393950" y="1679575"/>
          <p14:tracePt t="36378" x="2401888" y="1679575"/>
          <p14:tracePt t="36390" x="2411413" y="1679575"/>
          <p14:tracePt t="36504" x="2419350" y="1679575"/>
          <p14:tracePt t="36676" x="2419350" y="1687513"/>
          <p14:tracePt t="36717" x="2428875" y="1687513"/>
          <p14:tracePt t="36974" x="2438400" y="1687513"/>
          <p14:tracePt t="37132" x="2446338" y="1687513"/>
          <p14:tracePt t="37473" x="2455863" y="1687513"/>
          <p14:tracePt t="37779" x="2465388" y="1714500"/>
          <p14:tracePt t="37855" x="2465388" y="1724025"/>
          <p14:tracePt t="37866" x="2473325" y="1776413"/>
          <p14:tracePt t="37887" x="2473325" y="1803400"/>
          <p14:tracePt t="37898" x="2482850" y="1866900"/>
          <p14:tracePt t="37917" x="2490788" y="1884363"/>
          <p14:tracePt t="37930" x="2490788" y="1928813"/>
          <p14:tracePt t="37957" x="2500313" y="1965325"/>
          <p14:tracePt t="37969" x="2509838" y="1982788"/>
          <p14:tracePt t="37980" x="2509838" y="2000250"/>
          <p14:tracePt t="37993" x="2517775" y="2071688"/>
          <p14:tracePt t="38012" x="2527300" y="2108200"/>
          <p14:tracePt t="38024" x="2536825" y="2152650"/>
          <p14:tracePt t="38043" x="2536825" y="2197100"/>
          <p14:tracePt t="38076" x="2536825" y="2205038"/>
          <p14:tracePt t="38087" x="2536825" y="2259013"/>
          <p14:tracePt t="38105" x="2544763" y="2286000"/>
          <p14:tracePt t="38117" x="2554288" y="2347913"/>
          <p14:tracePt t="38137" x="2562225" y="2374900"/>
          <p14:tracePt t="38149" x="2571750" y="2419350"/>
          <p14:tracePt t="38167" x="2571750" y="2438400"/>
          <p14:tracePt t="38179" x="2581275" y="2455863"/>
          <p14:tracePt t="38199" x="2589213" y="2527300"/>
          <p14:tracePt t="38231" x="2589213" y="2544763"/>
          <p14:tracePt t="38243" x="2598738" y="2608263"/>
          <p14:tracePt t="38263" x="2598738" y="2633663"/>
          <p14:tracePt t="38274" x="2608263" y="2633663"/>
          <p14:tracePt t="38293" x="2608263" y="2643188"/>
          <p14:tracePt t="38322" x="2608263" y="2660650"/>
          <p14:tracePt t="38343" x="2608263" y="2670175"/>
          <p14:tracePt t="38353" x="2608263" y="2705100"/>
          <p14:tracePt t="38372" x="2598738" y="2759075"/>
          <p14:tracePt t="38407" x="2581275" y="2768600"/>
          <p14:tracePt t="38419" x="2581275" y="2795588"/>
          <p14:tracePt t="38430" x="2544763" y="2830513"/>
          <p14:tracePt t="38451" x="2509838" y="2867025"/>
          <p14:tracePt t="38483" x="2482850" y="2884488"/>
          <p14:tracePt t="38516" x="2473325" y="2884488"/>
          <p14:tracePt t="38528" x="2455863" y="2894013"/>
          <p14:tracePt t="38548" x="2446338" y="2894013"/>
          <p14:tracePt t="38594" x="2419350" y="2894013"/>
          <p14:tracePt t="38623" x="2401888" y="2894013"/>
          <p14:tracePt t="38643" x="2393950" y="2884488"/>
          <p14:tracePt t="38667" x="2374900" y="2884488"/>
          <p14:tracePt t="38704" x="2366963" y="2884488"/>
          <p14:tracePt t="38715" x="2357438" y="2874963"/>
          <p14:tracePt t="38743" x="2347913" y="2874963"/>
          <p14:tracePt t="38783" x="2339975" y="2874963"/>
          <p14:tracePt t="38859" x="2339975" y="2867025"/>
          <p14:tracePt t="38908" x="2347913" y="2867025"/>
          <p14:tracePt t="39043" x="2366963" y="2867025"/>
          <p14:tracePt t="39064" x="2384425" y="2857500"/>
          <p14:tracePt t="39082" x="2393950" y="2857500"/>
          <p14:tracePt t="39112" x="2401888" y="2857500"/>
          <p14:tracePt t="39123" x="2411413" y="2857500"/>
          <p14:tracePt t="39142" x="2428875" y="2857500"/>
          <p14:tracePt t="39156" x="2465388" y="2857500"/>
          <p14:tracePt t="39174" x="2490788" y="2857500"/>
          <p14:tracePt t="39186" x="2554288" y="2857500"/>
          <p14:tracePt t="39205" x="2581275" y="2857500"/>
          <p14:tracePt t="39236" x="2616200" y="2867025"/>
          <p14:tracePt t="39253" x="2652713" y="2867025"/>
          <p14:tracePt t="39265" x="2751138" y="2884488"/>
          <p14:tracePt t="39284" x="2776538" y="2884488"/>
          <p14:tracePt t="39296" x="2857500" y="2901950"/>
          <p14:tracePt t="39314" x="2884488" y="2901950"/>
          <p14:tracePt t="39327" x="3009900" y="2919413"/>
          <p14:tracePt t="39345" x="3125788" y="2938463"/>
          <p14:tracePt t="39365" x="3179763" y="2946400"/>
          <p14:tracePt t="39376" x="3268663" y="2955925"/>
          <p14:tracePt t="39397" x="3303588" y="2955925"/>
          <p14:tracePt t="39409" x="3340100" y="2955925"/>
          <p14:tracePt t="39423" x="3517900" y="2982913"/>
          <p14:tracePt t="39441" x="3598863" y="2990850"/>
          <p14:tracePt t="39457" x="3795713" y="3009900"/>
          <p14:tracePt t="39475" x="3830638" y="3017838"/>
          <p14:tracePt t="39490" x="4010025" y="3044825"/>
          <p14:tracePt t="39507" x="4071938" y="3054350"/>
          <p14:tracePt t="39532" x="4187825" y="3071813"/>
          <p14:tracePt t="39551" x="4251325" y="3081338"/>
          <p14:tracePt t="39565" x="4411663" y="3108325"/>
          <p14:tracePt t="39583" x="4473575" y="3116263"/>
          <p14:tracePt t="39594" x="4625975" y="3133725"/>
          <p14:tracePt t="39614" x="4687888" y="3143250"/>
          <p14:tracePt t="39627" x="4803775" y="3160713"/>
          <p14:tracePt t="39645" x="4848225" y="3170238"/>
          <p14:tracePt t="39659" x="5027613" y="3205163"/>
          <p14:tracePt t="39679" x="5062538" y="3214688"/>
          <p14:tracePt t="39691" x="5170488" y="3232150"/>
          <p14:tracePt t="39710" x="5214938" y="3241675"/>
          <p14:tracePt t="39724" x="5330825" y="3251200"/>
          <p14:tracePt t="39742" x="5357813" y="3259138"/>
          <p14:tracePt t="39758" x="5465763" y="3268663"/>
          <p14:tracePt t="39775" x="5518150" y="3276600"/>
          <p14:tracePt t="39791" x="5626100" y="3303588"/>
          <p14:tracePt t="39808" x="5643563" y="3303588"/>
          <p14:tracePt t="39825" x="5741988" y="3303588"/>
          <p14:tracePt t="39841" x="5759450" y="3303588"/>
          <p14:tracePt t="39858" x="5786438" y="3303588"/>
          <p14:tracePt t="39876" x="5884863" y="3295650"/>
          <p14:tracePt t="39893" x="5902325" y="3295650"/>
          <p14:tracePt t="39909" x="6000750" y="3268663"/>
          <p14:tracePt t="39926" x="6072188" y="3259138"/>
          <p14:tracePt t="39946" x="6089650" y="3259138"/>
          <p14:tracePt t="39960" x="6153150" y="3251200"/>
          <p14:tracePt t="39978" x="6180138" y="3241675"/>
          <p14:tracePt t="39993" x="6242050" y="3232150"/>
          <p14:tracePt t="40010" x="6251575" y="3232150"/>
          <p14:tracePt t="40026" x="6303963" y="3214688"/>
          <p14:tracePt t="40043" x="6323013" y="3205163"/>
          <p14:tracePt t="40060" x="6330950" y="3205163"/>
          <p14:tracePt t="40076" x="6357938" y="3187700"/>
          <p14:tracePt t="40093" x="6367463" y="3187700"/>
          <p14:tracePt t="40110" x="6411913" y="3170238"/>
          <p14:tracePt t="40127" x="6419850" y="3170238"/>
          <p14:tracePt t="40143" x="6456363" y="3160713"/>
          <p14:tracePt t="40160" x="6483350" y="3152775"/>
          <p14:tracePt t="40177" x="6491288" y="3143250"/>
          <p14:tracePt t="40193" x="6554788" y="3125788"/>
          <p14:tracePt t="40211" x="6589713" y="3108325"/>
          <p14:tracePt t="40228" x="6608763" y="3098800"/>
          <p14:tracePt t="40244" x="6661150" y="3081338"/>
          <p14:tracePt t="40261" x="6688138" y="3071813"/>
          <p14:tracePt t="40292" x="6697663" y="3062288"/>
          <p14:tracePt t="40303" x="6724650" y="3062288"/>
          <p14:tracePt t="40331" x="6732588" y="3062288"/>
          <p14:tracePt t="40344" x="6751638" y="3054350"/>
          <p14:tracePt t="40355" x="6769100" y="3044825"/>
          <p14:tracePt t="40367" x="6804025" y="3036888"/>
          <p14:tracePt t="40388" x="6813550" y="3036888"/>
          <p14:tracePt t="40399" x="6840538" y="3027363"/>
          <p14:tracePt t="40418" x="6848475" y="3009900"/>
          <p14:tracePt t="40444" x="6867525" y="2982913"/>
          <p14:tracePt t="40463" x="6867525" y="2973388"/>
          <p14:tracePt t="40475" x="6867525" y="2955925"/>
          <p14:tracePt t="40508" x="6867525" y="2928938"/>
          <p14:tracePt t="40542" x="6848475" y="2911475"/>
          <p14:tracePt t="40557" x="6831013" y="2884488"/>
          <p14:tracePt t="40578" x="6823075" y="2857500"/>
          <p14:tracePt t="40586" x="6813550" y="2847975"/>
          <p14:tracePt t="40605" x="6804025" y="2840038"/>
          <p14:tracePt t="40617" x="6796088" y="2830513"/>
          <p14:tracePt t="40636" x="6796088" y="2822575"/>
          <p14:tracePt t="40649" x="6777038" y="2803525"/>
          <p14:tracePt t="40671" x="6759575" y="2803525"/>
          <p14:tracePt t="40681" x="6732588" y="2768600"/>
          <p14:tracePt t="40701" x="6715125" y="2759075"/>
          <p14:tracePt t="40713" x="6688138" y="2751138"/>
          <p14:tracePt t="40734" x="6688138" y="2741613"/>
          <p14:tracePt t="40745" x="6653213" y="2741613"/>
          <p14:tracePt t="40763" x="6634163" y="2732088"/>
          <p14:tracePt t="40779" x="6626225" y="2732088"/>
          <p14:tracePt t="40797" x="6608763" y="2732088"/>
          <p14:tracePt t="40812" x="6589713" y="2732088"/>
          <p14:tracePt t="40829" x="6537325" y="2732088"/>
          <p14:tracePt t="40853" x="6500813" y="2732088"/>
          <p14:tracePt t="40873" x="6483350" y="2732088"/>
          <p14:tracePt t="40885" x="6429375" y="2741613"/>
          <p14:tracePt t="40907" x="6384925" y="2741613"/>
          <p14:tracePt t="40931" x="6330950" y="2741613"/>
          <p14:tracePt t="40951" x="6323013" y="2741613"/>
          <p14:tracePt t="40963" x="6259513" y="2759075"/>
          <p14:tracePt t="40982" x="6242050" y="2759075"/>
          <p14:tracePt t="40994" x="6188075" y="2768600"/>
          <p14:tracePt t="41015" x="6153150" y="2768600"/>
          <p14:tracePt t="41028" x="6062663" y="2768600"/>
          <p14:tracePt t="41047" x="6045200" y="2768600"/>
          <p14:tracePt t="41059" x="6027738" y="2768600"/>
          <p14:tracePt t="41077" x="6010275" y="2768600"/>
          <p14:tracePt t="41089" x="6000750" y="2768600"/>
          <p14:tracePt t="41117" x="5983288" y="2768600"/>
          <p14:tracePt t="41130" x="5946775" y="2776538"/>
          <p14:tracePt t="41140" x="5929313" y="2776538"/>
          <p14:tracePt t="41151" x="5884863" y="2803525"/>
          <p14:tracePt t="41171" x="5857875" y="2822575"/>
          <p14:tracePt t="41182" x="5813425" y="2840038"/>
          <p14:tracePt t="41201" x="5751513" y="2874963"/>
          <p14:tracePt t="41220" x="5705475" y="2911475"/>
          <p14:tracePt t="41248" x="5653088" y="2946400"/>
          <p14:tracePt t="41267" x="5626100" y="2965450"/>
          <p14:tracePt t="41278" x="5572125" y="3009900"/>
          <p14:tracePt t="41298" x="5554663" y="3027363"/>
          <p14:tracePt t="41310" x="5518150" y="3062288"/>
          <p14:tracePt t="41329" x="5500688" y="3089275"/>
          <p14:tracePt t="41340" x="5456238" y="3133725"/>
          <p14:tracePt t="41358" x="5429250" y="3152775"/>
          <p14:tracePt t="41371" x="5394325" y="3205163"/>
          <p14:tracePt t="41390" x="5384800" y="3232150"/>
          <p14:tracePt t="41403" x="5348288" y="3268663"/>
          <p14:tracePt t="41422" x="5340350" y="3286125"/>
          <p14:tracePt t="41434" x="5322888" y="3330575"/>
          <p14:tracePt t="41454" x="5313363" y="3348038"/>
          <p14:tracePt t="41465" x="5295900" y="3384550"/>
          <p14:tracePt t="41484" x="5286375" y="3429000"/>
          <p14:tracePt t="41503" x="5286375" y="3438525"/>
          <p14:tracePt t="41534" x="5286375" y="3446463"/>
          <p14:tracePt t="41545" x="5286375" y="3490913"/>
          <p14:tracePt t="41564" x="5295900" y="3517900"/>
          <p14:tracePt t="41576" x="5303838" y="3544888"/>
          <p14:tracePt t="41595" x="5322888" y="3554413"/>
          <p14:tracePt t="41607" x="5340350" y="3589338"/>
          <p14:tracePt t="41627" x="5438775" y="3660775"/>
          <p14:tracePt t="41659" x="5465763" y="3679825"/>
          <p14:tracePt t="41671" x="5537200" y="3724275"/>
          <p14:tracePt t="41691" x="5562600" y="3724275"/>
          <p14:tracePt t="41703" x="5616575" y="3751263"/>
          <p14:tracePt t="41721" x="5634038" y="3759200"/>
          <p14:tracePt t="41734" x="5680075" y="3776663"/>
          <p14:tracePt t="41754" x="5715000" y="3786188"/>
          <p14:tracePt t="41766" x="5786438" y="3795713"/>
          <p14:tracePt t="41784" x="5813425" y="3803650"/>
          <p14:tracePt t="41796" x="5875338" y="3803650"/>
          <p14:tracePt t="41815" x="5902325" y="3803650"/>
          <p14:tracePt t="41827" x="5965825" y="3803650"/>
          <p14:tracePt t="41844" x="6062663" y="3795713"/>
          <p14:tracePt t="41865" x="6099175" y="3795713"/>
          <p14:tracePt t="41877" x="6126163" y="3795713"/>
          <p14:tracePt t="41903" x="6143625" y="3795713"/>
          <p14:tracePt t="41915" x="6170613" y="3795713"/>
          <p14:tracePt t="41927" x="6205538" y="3786188"/>
          <p14:tracePt t="41939" x="6269038" y="3776663"/>
          <p14:tracePt t="41959" x="6296025" y="3768725"/>
          <p14:tracePt t="41970" x="6367463" y="3751263"/>
          <p14:tracePt t="41990" x="6384925" y="3741738"/>
          <p14:tracePt t="42002" x="6438900" y="3714750"/>
          <p14:tracePt t="42021" x="6473825" y="3705225"/>
          <p14:tracePt t="42033" x="6527800" y="3679825"/>
          <p14:tracePt t="42052" x="6545263" y="3660775"/>
          <p14:tracePt t="42068" x="6562725" y="3652838"/>
          <p14:tracePt t="42083" x="6589713" y="3625850"/>
          <p14:tracePt t="42099" x="6634163" y="3589338"/>
          <p14:tracePt t="42116" x="6643688" y="3581400"/>
          <p14:tracePt t="42132" x="6680200" y="3536950"/>
          <p14:tracePt t="42149" x="6680200" y="3517900"/>
          <p14:tracePt t="42166" x="6715125" y="3473450"/>
          <p14:tracePt t="42183" x="6724650" y="3438525"/>
          <p14:tracePt t="42200" x="6751638" y="3340100"/>
          <p14:tracePt t="42216" x="6759575" y="3330575"/>
          <p14:tracePt t="42233" x="6777038" y="3276600"/>
          <p14:tracePt t="42250" x="6777038" y="3268663"/>
          <p14:tracePt t="42266" x="6804025" y="3197225"/>
          <p14:tracePt t="42284" x="6813550" y="3143250"/>
          <p14:tracePt t="42302" x="6823075" y="3125788"/>
          <p14:tracePt t="42316" x="6831013" y="3071813"/>
          <p14:tracePt t="42333" x="6831013" y="3036888"/>
          <p14:tracePt t="42352" x="6831013" y="3009900"/>
          <p14:tracePt t="42367" x="6840538" y="2955925"/>
          <p14:tracePt t="42384" x="6840538" y="2938463"/>
          <p14:tracePt t="42400" x="6840538" y="2874963"/>
          <p14:tracePt t="42417" x="6840538" y="2847975"/>
          <p14:tracePt t="42433" x="6840538" y="2822575"/>
          <p14:tracePt t="42450" x="6840538" y="2786063"/>
          <p14:tracePt t="42468" x="6840538" y="2741613"/>
          <p14:tracePt t="42484" x="6840538" y="2724150"/>
          <p14:tracePt t="42500" x="6823075" y="2660650"/>
          <p14:tracePt t="42517" x="6823075" y="2652713"/>
          <p14:tracePt t="42534" x="6813550" y="2643188"/>
          <p14:tracePt t="42551" x="6796088" y="2625725"/>
          <p14:tracePt t="42586" x="6786563" y="2625725"/>
          <p14:tracePt t="42599" x="6742113" y="2598738"/>
          <p14:tracePt t="42617" x="6724650" y="2589213"/>
          <p14:tracePt t="42629" x="6688138" y="2581275"/>
          <p14:tracePt t="42649" x="6670675" y="2581275"/>
          <p14:tracePt t="42661" x="6653213" y="2581275"/>
          <p14:tracePt t="42688" x="6634163" y="2581275"/>
          <p14:tracePt t="42701" x="6616700" y="2581275"/>
          <p14:tracePt t="42712" x="6599238" y="2581275"/>
          <p14:tracePt t="42723" x="6545263" y="2581275"/>
          <p14:tracePt t="42744" x="6518275" y="2581275"/>
          <p14:tracePt t="42756" x="6483350" y="2581275"/>
          <p14:tracePt t="42775" x="6456363" y="2581275"/>
          <p14:tracePt t="42788" x="6402388" y="2581275"/>
          <p14:tracePt t="42807" x="6375400" y="2589213"/>
          <p14:tracePt t="42820" x="6323013" y="2598738"/>
          <p14:tracePt t="42839" x="6296025" y="2598738"/>
          <p14:tracePt t="42852" x="6276975" y="2598738"/>
          <p14:tracePt t="42870" x="6259513" y="2608263"/>
          <p14:tracePt t="42885" x="6205538" y="2616200"/>
          <p14:tracePt t="42902" x="6188075" y="2616200"/>
          <p14:tracePt t="42918" x="6143625" y="2633663"/>
          <p14:tracePt t="42935" x="6116638" y="2643188"/>
          <p14:tracePt t="42952" x="6081713" y="2660650"/>
          <p14:tracePt t="42968" x="6062663" y="2670175"/>
          <p14:tracePt t="42985" x="6045200" y="2679700"/>
          <p14:tracePt t="43002" x="6045200" y="2687638"/>
          <p14:tracePt t="43019" x="6027738" y="2687638"/>
          <p14:tracePt t="43035" x="6018213" y="2705100"/>
          <p14:tracePt t="43055" x="6000750" y="2724150"/>
          <p14:tracePt t="43075" x="6000750" y="2732088"/>
          <p14:tracePt t="43101" x="5991225" y="2741613"/>
          <p14:tracePt t="43121" x="5991225" y="2759075"/>
          <p14:tracePt t="43147" x="5991225" y="2768600"/>
          <p14:tracePt t="43180" x="5991225" y="2776538"/>
          <p14:tracePt t="43199" x="5991225" y="2786063"/>
          <p14:tracePt t="43279" x="6000750" y="2803525"/>
          <p14:tracePt t="44283" x="5983288" y="2786063"/>
          <p14:tracePt t="44442" x="5956300" y="2768600"/>
          <p14:tracePt t="44454" x="5938838" y="2759075"/>
          <p14:tracePt t="44473" x="5929313" y="2759075"/>
          <p14:tracePt t="44485" x="5884863" y="2741613"/>
          <p14:tracePt t="44506" x="5875338" y="2741613"/>
          <p14:tracePt t="44518" x="5867400" y="2741613"/>
          <p14:tracePt t="44530" x="5857875" y="2741613"/>
          <p14:tracePt t="44550" x="5822950" y="2741613"/>
          <p14:tracePt t="44582" x="5803900" y="2741613"/>
          <p14:tracePt t="44594" x="5759450" y="2732088"/>
          <p14:tracePt t="44624" x="5751513" y="2732088"/>
          <p14:tracePt t="44640" x="5688013" y="2724150"/>
          <p14:tracePt t="44658" x="5653088" y="2724150"/>
          <p14:tracePt t="44677" x="5634038" y="2714625"/>
          <p14:tracePt t="44691" x="5599113" y="2714625"/>
          <p14:tracePt t="44708" x="5581650" y="2714625"/>
          <p14:tracePt t="44724" x="5527675" y="2714625"/>
          <p14:tracePt t="44741" x="5510213" y="2714625"/>
          <p14:tracePt t="44758" x="5491163" y="2714625"/>
          <p14:tracePt t="44774" x="5473700" y="2714625"/>
          <p14:tracePt t="44791" x="5438775" y="2714625"/>
          <p14:tracePt t="44808" x="5419725" y="2714625"/>
          <p14:tracePt t="44824" x="5367338" y="2714625"/>
          <p14:tracePt t="44841" x="5348288" y="2714625"/>
          <p14:tracePt t="44857" x="5313363" y="2724150"/>
          <p14:tracePt t="44874" x="5295900" y="2724150"/>
          <p14:tracePt t="44891" x="5268913" y="2732088"/>
          <p14:tracePt t="44908" x="5251450" y="2732088"/>
          <p14:tracePt t="44924" x="5187950" y="2732088"/>
          <p14:tracePt t="44941" x="5170488" y="2741613"/>
          <p14:tracePt t="44960" x="5143500" y="2741613"/>
          <p14:tracePt t="44974" x="5108575" y="2751138"/>
          <p14:tracePt t="45011" x="5099050" y="2759075"/>
          <p14:tracePt t="45017" x="5072063" y="2759075"/>
          <p14:tracePt t="45041" x="5054600" y="2768600"/>
          <p14:tracePt t="45075" x="5045075" y="2776538"/>
          <p14:tracePt t="45085" x="5027613" y="2786063"/>
          <p14:tracePt t="45118" x="5018088" y="2786063"/>
          <p14:tracePt t="45149" x="5010150" y="2786063"/>
          <p14:tracePt t="45161" x="5000625" y="2795588"/>
          <p14:tracePt t="45180" x="4991100" y="2795588"/>
          <p14:tracePt t="45192" x="4983163" y="2795588"/>
          <p14:tracePt t="45209" x="4973638" y="2795588"/>
          <p14:tracePt t="45222" x="4973638" y="2803525"/>
          <p14:tracePt t="45243" x="4965700" y="2813050"/>
          <p14:tracePt t="45307" x="4956175" y="2813050"/>
          <p14:tracePt t="45332" x="4956175" y="2822575"/>
          <p14:tracePt t="45648" x="4965700" y="2830513"/>
          <p14:tracePt t="45745" x="4983163" y="2847975"/>
          <p14:tracePt t="45778" x="4991100" y="2847975"/>
          <p14:tracePt t="45791" x="5010150" y="2867025"/>
          <p14:tracePt t="45819" x="5018088" y="2874963"/>
          <p14:tracePt t="45839" x="5027613" y="2874963"/>
          <p14:tracePt t="45865" x="5037138" y="2884488"/>
          <p14:tracePt t="45894" x="5054600" y="2894013"/>
          <p14:tracePt t="45926" x="5072063" y="2901950"/>
          <p14:tracePt t="45932" x="5081588" y="2901950"/>
          <p14:tracePt t="45961" x="5089525" y="2901950"/>
          <p14:tracePt t="45993" x="5099050" y="2911475"/>
          <p14:tracePt t="46028" x="5108575" y="2911475"/>
          <p14:tracePt t="46044" x="5116513" y="2911475"/>
          <p14:tracePt t="46087" x="5126038" y="2911475"/>
          <p14:tracePt t="46149" x="5133975" y="2919413"/>
          <p14:tracePt t="46178" x="5153025" y="2928938"/>
          <p14:tracePt t="46210" x="5160963" y="2928938"/>
          <p14:tracePt t="46293" x="5180013" y="2928938"/>
          <p14:tracePt t="46468" x="5180013" y="2938463"/>
          <p14:tracePt t="46495" x="5187950" y="2938463"/>
          <p14:tracePt t="46513" x="5205413" y="2946400"/>
          <p14:tracePt t="46564" x="5214938" y="2946400"/>
          <p14:tracePt t="46577" x="5241925" y="2955925"/>
          <p14:tracePt t="46609" x="5259388" y="2955925"/>
          <p14:tracePt t="46649" x="5276850" y="2965450"/>
          <p14:tracePt t="46680" x="5313363" y="2965450"/>
          <p14:tracePt t="46712" x="5375275" y="2965450"/>
          <p14:tracePt t="46744" x="5384800" y="2965450"/>
          <p14:tracePt t="46747" x="5456238" y="2982913"/>
          <p14:tracePt t="46779" x="5518150" y="3000375"/>
          <p14:tracePt t="46811" x="5527675" y="3000375"/>
          <p14:tracePt t="46828" x="5589588" y="3009900"/>
          <p14:tracePt t="46860" x="5634038" y="3027363"/>
          <p14:tracePt t="46880" x="5688013" y="3044825"/>
          <p14:tracePt t="46912" x="5751513" y="3062288"/>
          <p14:tracePt t="46944" x="5759450" y="3062288"/>
          <p14:tracePt t="46954" x="5803900" y="3081338"/>
          <p14:tracePt t="46986" x="5813425" y="3081338"/>
          <p14:tracePt t="47014" x="5848350" y="3089275"/>
          <p14:tracePt t="47046" x="5894388" y="3098800"/>
          <p14:tracePt t="47079" x="5938838" y="3108325"/>
          <p14:tracePt t="47082" x="5983288" y="3125788"/>
          <p14:tracePt t="47114" x="6000750" y="3125788"/>
          <p14:tracePt t="47147" x="6010275" y="3125788"/>
          <p14:tracePt t="47160" x="6027738" y="3125788"/>
          <p14:tracePt t="47192" x="6027738" y="3133725"/>
          <p14:tracePt t="47214" x="6037263" y="3133725"/>
          <p14:tracePt t="47250" x="6045200" y="3133725"/>
          <p14:tracePt t="47282" x="6054725" y="3133725"/>
          <p14:tracePt t="47318" x="6072188" y="3125788"/>
          <p14:tracePt t="47348" x="6089650" y="3125788"/>
          <p14:tracePt t="47380" x="6099175" y="3125788"/>
          <p14:tracePt t="47411" x="6108700" y="3125788"/>
          <p14:tracePt t="47471" x="6116638" y="3116263"/>
          <p14:tracePt t="47534" x="6126163" y="3108325"/>
          <p14:tracePt t="47584" x="6134100" y="3108325"/>
          <p14:tracePt t="47618" x="6143625" y="3098800"/>
          <p14:tracePt t="47650" x="6161088" y="3098800"/>
          <p14:tracePt t="47682" x="6170613" y="3098800"/>
          <p14:tracePt t="47711" x="6188075" y="3081338"/>
          <p14:tracePt t="47743" x="6197600" y="3081338"/>
          <p14:tracePt t="47755" x="6215063" y="3071813"/>
          <p14:tracePt t="47787" x="6224588" y="3062288"/>
          <p14:tracePt t="47817" x="6242050" y="3062288"/>
          <p14:tracePt t="47849" x="6251575" y="3054350"/>
          <p14:tracePt t="47881" x="6259513" y="3054350"/>
          <p14:tracePt t="47898" x="6269038" y="3054350"/>
          <p14:tracePt t="48004" x="6269038" y="3044825"/>
          <p14:tracePt t="48022" x="6269038" y="3036888"/>
          <p14:tracePt t="48384" x="6276975" y="3036888"/>
          <p14:tracePt t="51284" x="6269038" y="3036888"/>
          <p14:tracePt t="51654" x="6251575" y="3044825"/>
          <p14:tracePt t="51672" x="6232525" y="3044825"/>
          <p14:tracePt t="51685" x="6170613" y="3054350"/>
          <p14:tracePt t="51703" x="6126163" y="3054350"/>
          <p14:tracePt t="51728" x="6037263" y="3062288"/>
          <p14:tracePt t="51760" x="5991225" y="3071813"/>
          <p14:tracePt t="51766" x="5973763" y="3071813"/>
          <p14:tracePt t="51795" x="5867400" y="3098800"/>
          <p14:tracePt t="51795" x="5803900" y="3108325"/>
          <p14:tracePt t="51829" x="5786438" y="3116263"/>
          <p14:tracePt t="51841" x="5724525" y="3133725"/>
          <p14:tracePt t="51862" x="5670550" y="3143250"/>
          <p14:tracePt t="51893" x="5643563" y="3152775"/>
          <p14:tracePt t="51903" x="5572125" y="3170238"/>
          <p14:tracePt t="51929" x="5483225" y="3187700"/>
          <p14:tracePt t="51960" x="5456238" y="3187700"/>
          <p14:tracePt t="51967" x="5402263" y="3197225"/>
          <p14:tracePt t="51995" x="5340350" y="3214688"/>
          <p14:tracePt t="52027" x="5286375" y="3224213"/>
          <p14:tracePt t="52034" x="5259388" y="3224213"/>
          <p14:tracePt t="52063" x="5180013" y="3251200"/>
          <p14:tracePt t="52063" x="5116513" y="3259138"/>
          <p14:tracePt t="52097" x="5054600" y="3276600"/>
          <p14:tracePt t="52129" x="5018088" y="3286125"/>
          <p14:tracePt t="52139" x="4956175" y="3295650"/>
          <p14:tracePt t="52163" x="4946650" y="3295650"/>
          <p14:tracePt t="52194" x="4902200" y="3303588"/>
          <p14:tracePt t="52204" x="4840288" y="3303588"/>
          <p14:tracePt t="52230" x="4795838" y="3313113"/>
          <p14:tracePt t="52261" x="4741863" y="3313113"/>
          <p14:tracePt t="52269" x="4724400" y="3313113"/>
          <p14:tracePt t="52296" x="4660900" y="3313113"/>
          <p14:tracePt t="52329" x="4598988" y="3313113"/>
          <p14:tracePt t="52331" x="4510088" y="3303588"/>
          <p14:tracePt t="52362" x="4456113" y="3295650"/>
          <p14:tracePt t="52378" x="4438650" y="3295650"/>
          <p14:tracePt t="52397" x="4375150" y="3276600"/>
          <p14:tracePt t="52428" x="4348163" y="3268663"/>
          <p14:tracePt t="52441" x="4330700" y="3268663"/>
          <p14:tracePt t="52463" x="4303713" y="3259138"/>
          <p14:tracePt t="52495" x="4295775" y="3259138"/>
          <p14:tracePt t="52531" x="4286250" y="3259138"/>
          <p14:tracePt t="52550" x="4276725" y="3259138"/>
          <p14:tracePt t="52567" x="4268788" y="3259138"/>
          <p14:tracePt t="52597" x="4251325" y="3251200"/>
          <p14:tracePt t="52629" x="4241800" y="3251200"/>
          <p14:tracePt t="52662" x="4241800" y="3241675"/>
          <p14:tracePt t="52688" x="4232275" y="3241675"/>
          <p14:tracePt t="52707" x="4224338" y="3241675"/>
          <p14:tracePt t="52768" x="4214813" y="3241675"/>
          <p14:tracePt t="52851" x="4197350" y="3241675"/>
          <p14:tracePt t="52896" x="4160838" y="3241675"/>
          <p14:tracePt t="52908" x="4125913" y="3241675"/>
          <p14:tracePt t="52932" x="4071938" y="3241675"/>
          <p14:tracePt t="52963" x="4044950" y="3241675"/>
          <p14:tracePt t="52986" x="4010025" y="3241675"/>
          <p14:tracePt t="52999" x="3938588" y="3241675"/>
          <p14:tracePt t="53030" x="3902075" y="3241675"/>
          <p14:tracePt t="53034" x="3867150" y="3241675"/>
          <p14:tracePt t="53068" x="3840163" y="3241675"/>
          <p14:tracePt t="53099" x="3741738" y="3241675"/>
          <p14:tracePt t="53131" x="3687763" y="3241675"/>
          <p14:tracePt t="53136" x="3598863" y="3241675"/>
          <p14:tracePt t="53166" x="3536950" y="3241675"/>
          <p14:tracePt t="53198" x="3517900" y="3241675"/>
          <p14:tracePt t="53207" x="3473450" y="3241675"/>
          <p14:tracePt t="53232" x="3455988" y="3241675"/>
          <p14:tracePt t="53264" x="3438525" y="3241675"/>
          <p14:tracePt t="53274" x="3419475" y="3241675"/>
          <p14:tracePt t="53299" x="3330575" y="3241675"/>
          <p14:tracePt t="53331" x="3276600" y="3241675"/>
          <p14:tracePt t="53335" x="3259138" y="3241675"/>
          <p14:tracePt t="53335" x="3232150" y="3251200"/>
          <p14:tracePt t="53370" x="3224213" y="3251200"/>
          <p14:tracePt t="53400" x="3232150" y="3259138"/>
          <p14:tracePt t="53728" x="3241675" y="3259138"/>
          <p14:tracePt t="53747" x="3251200" y="3259138"/>
          <p14:tracePt t="53855" x="3259138" y="3259138"/>
          <p14:tracePt t="53931" x="3268663" y="3259138"/>
          <p14:tracePt t="53979" x="3295650" y="3259138"/>
          <p14:tracePt t="54025" x="3313113" y="3268663"/>
          <p14:tracePt t="54044" x="3322638" y="3268663"/>
          <p14:tracePt t="54057" x="3348038" y="3276600"/>
          <p14:tracePt t="54076" x="3357563" y="3276600"/>
          <p14:tracePt t="54104" x="3367088" y="3276600"/>
          <p14:tracePt t="54135" x="3384550" y="3286125"/>
          <p14:tracePt t="54153" x="3394075" y="3286125"/>
          <p14:tracePt t="54168" x="3419475" y="3286125"/>
          <p14:tracePt t="54199" x="3429000" y="3295650"/>
          <p14:tracePt t="54214" x="3446463" y="3295650"/>
          <p14:tracePt t="54278" x="3455988" y="3303588"/>
          <p14:tracePt t="54296" x="3465513" y="3303588"/>
          <p14:tracePt t="54323" x="3473450" y="3303588"/>
          <p14:tracePt t="54342" x="3482975" y="3303588"/>
          <p14:tracePt t="54369" x="3509963" y="3322638"/>
          <p14:tracePt t="54401" x="3527425" y="3330575"/>
          <p14:tracePt t="54438" x="3536950" y="3340100"/>
          <p14:tracePt t="54464" x="3544888" y="3340100"/>
          <p14:tracePt t="54483" x="3554413" y="3340100"/>
          <p14:tracePt t="54514" x="3562350" y="3348038"/>
          <p14:tracePt t="54536" x="3571875" y="3348038"/>
          <p14:tracePt t="54608" x="3581400" y="3348038"/>
          <p14:tracePt t="54653" x="3581400" y="3357563"/>
          <p14:tracePt t="54687" x="3589338" y="3357563"/>
          <p14:tracePt t="54719" x="3589338" y="3367088"/>
          <p14:tracePt t="54799" x="3598863" y="3367088"/>
          <p14:tracePt t="54825" x="3608388" y="3367088"/>
          <p14:tracePt t="54892" x="3608388" y="3375025"/>
          <p14:tracePt t="54988" x="3616325" y="3375025"/>
          <p14:tracePt t="55000" x="3625850" y="3375025"/>
          <p14:tracePt t="55147" x="3633788" y="3375025"/>
          <p14:tracePt t="55502" x="3633788" y="3384550"/>
          <p14:tracePt t="55586" x="3643313" y="3384550"/>
          <p14:tracePt t="55850" x="3643313" y="3394075"/>
          <p14:tracePt t="55933" x="3652838" y="3394075"/>
          <p14:tracePt t="56007" x="3660775" y="3394075"/>
          <p14:tracePt t="56352" x="3670300" y="3394075"/>
          <p14:tracePt t="56683" x="3670300" y="3402013"/>
          <p14:tracePt t="56855" x="3679825" y="3402013"/>
          <p14:tracePt t="57018" x="3687763" y="3402013"/>
          <p14:tracePt t="57182" x="3697288" y="3402013"/>
          <p14:tracePt t="57514" x="3705225" y="3402013"/>
          <p14:tracePt t="57863" x="3705225" y="3411538"/>
          <p14:tracePt t="57954" x="3714750" y="3411538"/>
          <p14:tracePt t="58036" x="3724275" y="3411538"/>
          <p14:tracePt t="58351" x="3732213" y="3411538"/>
          <p14:tracePt t="58662" x="3741738" y="3411538"/>
          <p14:tracePt t="58985" x="3751263" y="3411538"/>
          <p14:tracePt t="59124" x="3759200" y="3411538"/>
          <p14:tracePt t="59265" x="3768725" y="3411538"/>
          <p14:tracePt t="59324" x="3776663" y="3411538"/>
          <p14:tracePt t="59376" x="3786188" y="3402013"/>
          <p14:tracePt t="59433" x="3803650" y="3394075"/>
          <p14:tracePt t="59469" x="3813175" y="3384550"/>
          <p14:tracePt t="59481" x="3848100" y="3367088"/>
          <p14:tracePt t="59502" x="3867150" y="3348038"/>
          <p14:tracePt t="59526" x="3884613" y="3340100"/>
          <p14:tracePt t="59552" x="3929063" y="3313113"/>
          <p14:tracePt t="59585" x="3956050" y="3303588"/>
          <p14:tracePt t="59616" x="3965575" y="3295650"/>
          <p14:tracePt t="59621" x="4010025" y="3276600"/>
          <p14:tracePt t="59652" x="4071938" y="3251200"/>
          <p14:tracePt t="59684" x="4098925" y="3241675"/>
          <p14:tracePt t="59688" x="4160838" y="3205163"/>
          <p14:tracePt t="59719" x="4251325" y="3170238"/>
          <p14:tracePt t="59751" x="4303713" y="3152775"/>
          <p14:tracePt t="59767" x="4340225" y="3133725"/>
          <p14:tracePt t="59786" x="4446588" y="3108325"/>
          <p14:tracePt t="59818" x="4491038" y="3089275"/>
          <p14:tracePt t="59829" x="4518025" y="3081338"/>
          <p14:tracePt t="59852" x="4598988" y="3054350"/>
          <p14:tracePt t="59885" x="4679950" y="3036888"/>
          <p14:tracePt t="59893" x="4705350" y="3027363"/>
          <p14:tracePt t="59919" x="4822825" y="3009900"/>
          <p14:tracePt t="59952" x="4894263" y="2990850"/>
          <p14:tracePt t="59954" x="5037138" y="2973388"/>
          <p14:tracePt t="59987" x="5214938" y="2946400"/>
          <p14:tracePt t="60019" x="5241925" y="2946400"/>
          <p14:tracePt t="60029" x="5330825" y="2928938"/>
          <p14:tracePt t="60053" x="5375275" y="2928938"/>
          <p14:tracePt t="60084" x="5394325" y="2919413"/>
          <p14:tracePt t="60088" x="5429250" y="2919413"/>
          <p14:tracePt t="60120" x="5446713" y="2919413"/>
          <p14:tracePt t="60124" x="5518150" y="2919413"/>
          <p14:tracePt t="60153" x="5599113" y="2919413"/>
          <p14:tracePt t="60153" x="5626100" y="2919413"/>
          <p14:tracePt t="60187" x="5680075" y="2919413"/>
          <p14:tracePt t="60205" x="5705475" y="2919413"/>
          <p14:tracePt t="60220" x="5759450" y="2919413"/>
          <p14:tracePt t="60252" x="5822950" y="2919413"/>
          <p14:tracePt t="60255" x="5911850" y="2919413"/>
          <p14:tracePt t="60287" x="5929313" y="2919413"/>
          <p14:tracePt t="60297" x="5983288" y="2919413"/>
          <p14:tracePt t="60321" x="6037263" y="2919413"/>
          <p14:tracePt t="60353" x="6062663" y="2928938"/>
          <p14:tracePt t="60361" x="6108700" y="2928938"/>
          <p14:tracePt t="60387" x="6126163" y="2928938"/>
          <p14:tracePt t="60419" x="6134100" y="2928938"/>
          <p14:tracePt t="60424" x="6161088" y="2928938"/>
          <p14:tracePt t="60455" x="6170613" y="2928938"/>
          <p14:tracePt t="60472" x="6188075" y="2928938"/>
          <p14:tracePt t="60488" x="6197600" y="2928938"/>
          <p14:tracePt t="60504" x="6205538" y="2928938"/>
          <p14:tracePt t="60595" x="6205538" y="2938463"/>
          <p14:tracePt t="61072" x="6197600" y="2938463"/>
          <p14:tracePt t="61207" x="6180138" y="2938463"/>
          <p14:tracePt t="61287" x="6161088" y="2946400"/>
          <p14:tracePt t="61307" x="6143625" y="2955925"/>
          <p14:tracePt t="61334" x="6134100" y="2955925"/>
          <p14:tracePt t="61353" x="6108700" y="2965450"/>
          <p14:tracePt t="61367" x="6089650" y="2965450"/>
          <p14:tracePt t="61385" x="6081713" y="2965450"/>
          <p14:tracePt t="61400" x="6062663" y="2973388"/>
          <p14:tracePt t="61418" x="6045200" y="2973388"/>
          <p14:tracePt t="61430" x="6010275" y="2982913"/>
          <p14:tracePt t="61450" x="6000750" y="2990850"/>
          <p14:tracePt t="61462" x="5973763" y="2990850"/>
          <p14:tracePt t="61481" x="5956300" y="3000375"/>
          <p14:tracePt t="61493" x="5938838" y="3000375"/>
          <p14:tracePt t="61513" x="5929313" y="3009900"/>
          <p14:tracePt t="61525" x="5911850" y="3009900"/>
          <p14:tracePt t="61544" x="5902325" y="3009900"/>
          <p14:tracePt t="61558" x="5894388" y="3009900"/>
          <p14:tracePt t="61578" x="5884863" y="3017838"/>
          <p14:tracePt t="61591" x="5875338" y="3017838"/>
          <p14:tracePt t="61616" x="5867400" y="3017838"/>
          <p14:tracePt t="61635" x="5857875" y="3017838"/>
          <p14:tracePt t="61727" x="5857875" y="3009900"/>
          <p14:tracePt t="61746" x="5857875" y="3000375"/>
          <p14:tracePt t="61758" x="5894388" y="2973388"/>
          <p14:tracePt t="61778" x="5902325" y="2965450"/>
          <p14:tracePt t="61790" x="5956300" y="2928938"/>
          <p14:tracePt t="61809" x="5965825" y="2919413"/>
          <p14:tracePt t="61821" x="5991225" y="2911475"/>
          <p14:tracePt t="61843" x="6018213" y="2901950"/>
          <p14:tracePt t="61851" x="6072188" y="2894013"/>
          <p14:tracePt t="61870" x="6134100" y="2884488"/>
          <p14:tracePt t="61889" x="6143625" y="2884488"/>
          <p14:tracePt t="61902" x="6180138" y="2884488"/>
          <p14:tracePt t="61922" x="6205538" y="2874963"/>
          <p14:tracePt t="61948" x="6224588" y="2874963"/>
          <p14:tracePt t="61966" x="6232525" y="2867025"/>
          <p14:tracePt t="61999" x="6242050" y="2867025"/>
          <p14:tracePt t="62011" x="6259513" y="2867025"/>
          <p14:tracePt t="62031" x="6224588" y="2884488"/>
          <p14:tracePt t="62188" x="6197600" y="2884488"/>
          <p14:tracePt t="62219" x="6188075" y="2884488"/>
          <p14:tracePt t="62231" x="6170613" y="2894013"/>
          <p14:tracePt t="62250" x="6153150" y="2894013"/>
          <p14:tracePt t="62262" x="6126163" y="2894013"/>
          <p14:tracePt t="62280" x="6126163" y="2901950"/>
          <p14:tracePt t="62291" x="6108700" y="2901950"/>
          <p14:tracePt t="62311" x="6099175" y="2901950"/>
          <p14:tracePt t="62373" x="6116638" y="2901950"/>
          <p14:tracePt t="62502" x="6134100" y="2901950"/>
          <p14:tracePt t="62513" x="6170613" y="2894013"/>
          <p14:tracePt t="62533" x="6180138" y="2894013"/>
          <p14:tracePt t="62545" x="6224588" y="2894013"/>
          <p14:tracePt t="62564" x="6251575" y="2894013"/>
          <p14:tracePt t="62575" x="6296025" y="2894013"/>
          <p14:tracePt t="62595" x="6323013" y="2884488"/>
          <p14:tracePt t="62607" x="6375400" y="2884488"/>
          <p14:tracePt t="62627" x="6419850" y="2884488"/>
          <p14:tracePt t="62652" x="6456363" y="2884488"/>
          <p14:tracePt t="62672" x="6510338" y="2874963"/>
          <p14:tracePt t="62691" x="6518275" y="2874963"/>
          <p14:tracePt t="62702" x="6572250" y="2874963"/>
          <p14:tracePt t="62722" x="6581775" y="2874963"/>
          <p14:tracePt t="62733" x="6626225" y="2874963"/>
          <p14:tracePt t="62753" x="6661150" y="2874963"/>
          <p14:tracePt t="62779" x="6680200" y="2874963"/>
          <p14:tracePt t="62799" x="6688138" y="2874963"/>
          <p14:tracePt t="62811" x="6697663" y="2874963"/>
          <p14:tracePt t="62830" x="6715125" y="2874963"/>
          <p14:tracePt t="62842" x="6724650" y="2874963"/>
          <p14:tracePt t="62879" x="6732588" y="2874963"/>
          <p14:tracePt t="63001" x="6742113" y="2874963"/>
          <p14:tracePt t="63124" x="6742113" y="2884488"/>
          <p14:tracePt t="63361" x="6742113" y="2894013"/>
          <p14:tracePt t="63917" x="6732588" y="2894013"/>
          <p14:tracePt t="64088" x="6705600" y="2894013"/>
          <p14:tracePt t="64105" x="6688138" y="2894013"/>
          <p14:tracePt t="64118" x="6643688" y="2894013"/>
          <p14:tracePt t="64137" x="6626225" y="2894013"/>
          <p14:tracePt t="64149" x="6589713" y="2894013"/>
          <p14:tracePt t="64168" x="6572250" y="2894013"/>
          <p14:tracePt t="64182" x="6500813" y="2901950"/>
          <p14:tracePt t="64201" x="6483350" y="2911475"/>
          <p14:tracePt t="64212" x="6429375" y="2919413"/>
          <p14:tracePt t="64231" x="6394450" y="2919413"/>
          <p14:tracePt t="64243" x="6348413" y="2928938"/>
          <p14:tracePt t="64263" x="6323013" y="2938463"/>
          <p14:tracePt t="64276" x="6232525" y="2955925"/>
          <p14:tracePt t="64294" x="6188075" y="2965450"/>
          <p14:tracePt t="64307" x="6116638" y="2973388"/>
          <p14:tracePt t="64325" x="6089650" y="2982913"/>
          <p14:tracePt t="64337" x="6010275" y="3000375"/>
          <p14:tracePt t="64355" x="5983288" y="3009900"/>
          <p14:tracePt t="64368" x="5911850" y="3027363"/>
          <p14:tracePt t="64386" x="5875338" y="3036888"/>
          <p14:tracePt t="64400" x="5803900" y="3044825"/>
          <p14:tracePt t="64417" x="5741988" y="3062288"/>
          <p14:tracePt t="64436" x="5715000" y="3062288"/>
          <p14:tracePt t="64450" x="5653088" y="3081338"/>
          <p14:tracePt t="64467" x="5634038" y="3081338"/>
          <p14:tracePt t="64483" x="5581650" y="3098800"/>
          <p14:tracePt t="64500" x="5554663" y="3098800"/>
          <p14:tracePt t="64517" x="5491163" y="3098800"/>
          <p14:tracePt t="64533" x="5473700" y="3108325"/>
          <p14:tracePt t="64550" x="5419725" y="3108325"/>
          <p14:tracePt t="64567" x="5394325" y="3116263"/>
          <p14:tracePt t="64583" x="5330825" y="3116263"/>
          <p14:tracePt t="64600" x="5303838" y="3125788"/>
          <p14:tracePt t="64617" x="5276850" y="3125788"/>
          <p14:tracePt t="64634" x="5205413" y="3133725"/>
          <p14:tracePt t="64650" x="5187950" y="3133725"/>
          <p14:tracePt t="64667" x="5116513" y="3143250"/>
          <p14:tracePt t="64684" x="5072063" y="3143250"/>
          <p14:tracePt t="64703" x="5045075" y="3152775"/>
          <p14:tracePt t="64717" x="4991100" y="3152775"/>
          <p14:tracePt t="64735" x="4965700" y="3160713"/>
          <p14:tracePt t="64750" x="4946650" y="3160713"/>
          <p14:tracePt t="64767" x="4884738" y="3179763"/>
          <p14:tracePt t="64784" x="4867275" y="3179763"/>
          <p14:tracePt t="64807" x="4813300" y="3197225"/>
          <p14:tracePt t="64825" x="4786313" y="3197225"/>
          <p14:tracePt t="64837" x="4741863" y="3205163"/>
          <p14:tracePt t="64856" x="4732338" y="3214688"/>
          <p14:tracePt t="64869" x="4705350" y="3224213"/>
          <p14:tracePt t="64888" x="4670425" y="3232150"/>
          <p14:tracePt t="64901" x="4625975" y="3232150"/>
          <p14:tracePt t="64919" x="4562475" y="3259138"/>
          <p14:tracePt t="64939" x="4527550" y="3259138"/>
          <p14:tracePt t="64951" x="4473575" y="3276600"/>
          <p14:tracePt t="64970" x="4411663" y="3286125"/>
          <p14:tracePt t="64995" x="4402138" y="3295650"/>
          <p14:tracePt t="65015" x="4394200" y="3295650"/>
          <p14:tracePt t="65026" x="4367213" y="3303588"/>
          <p14:tracePt t="65060" x="4340225" y="3313113"/>
          <p14:tracePt t="65079" x="4322763" y="3313113"/>
          <p14:tracePt t="65110" x="4322763" y="3322638"/>
          <p14:tracePt t="65122" x="4313238" y="3322638"/>
          <p14:tracePt t="65153" x="4295775" y="3322638"/>
          <p14:tracePt t="65202" x="4286250" y="3330575"/>
          <p14:tracePt t="65221" x="4276725" y="3340100"/>
          <p14:tracePt t="65249" x="4268788" y="3340100"/>
          <p14:tracePt t="65348" x="4259263" y="3340100"/>
          <p14:tracePt t="65394" x="4251325" y="3348038"/>
          <p14:tracePt t="65441" x="4241800" y="3348038"/>
          <p14:tracePt t="65626" x="4251325" y="3348038"/>
          <p14:tracePt t="66021" x="4259263" y="3348038"/>
          <p14:tracePt t="66033" x="4268788" y="3348038"/>
          <p14:tracePt t="66082" x="4276725" y="3348038"/>
          <p14:tracePt t="66101" x="4286250" y="3348038"/>
          <p14:tracePt t="66148" x="4295775" y="3348038"/>
          <p14:tracePt t="66175" x="4303713" y="3348038"/>
          <p14:tracePt t="66194" x="4322763" y="3348038"/>
          <p14:tracePt t="66206" x="4330700" y="3348038"/>
          <p14:tracePt t="66224" x="4340225" y="3348038"/>
          <p14:tracePt t="66243" x="4357688" y="3348038"/>
          <p14:tracePt t="66273" x="4367213" y="3348038"/>
          <p14:tracePt t="66286" x="4375150" y="3348038"/>
          <p14:tracePt t="66306" x="4384675" y="3348038"/>
          <p14:tracePt t="66317" x="4402138" y="3348038"/>
          <p14:tracePt t="66338" x="4419600" y="3348038"/>
          <p14:tracePt t="66349" x="4438650" y="3348038"/>
          <p14:tracePt t="66368" x="4456113" y="3348038"/>
          <p14:tracePt t="66395" x="4465638" y="3348038"/>
          <p14:tracePt t="66414" x="4483100" y="3348038"/>
          <p14:tracePt t="66426" x="4500563" y="3348038"/>
          <p14:tracePt t="66445" x="4510088" y="3348038"/>
          <p14:tracePt t="66457" x="4518025" y="3348038"/>
          <p14:tracePt t="66476" x="4537075" y="3348038"/>
          <p14:tracePt t="66507" x="4545013" y="3348038"/>
          <p14:tracePt t="66526" x="4554538" y="3348038"/>
          <p14:tracePt t="66573" x="4562475" y="3348038"/>
          <p14:tracePt t="66615" x="4572000" y="3348038"/>
          <p14:tracePt t="66697" x="4589463" y="3348038"/>
          <p14:tracePt t="66729" x="4598988" y="3348038"/>
          <p14:tracePt t="66761" x="4608513" y="3348038"/>
          <p14:tracePt t="66810" x="4616450" y="3348038"/>
          <p14:tracePt t="66934" x="4625975" y="3348038"/>
          <p14:tracePt t="66979" x="4633913" y="3348038"/>
          <p14:tracePt t="67074" x="4643438" y="3348038"/>
          <p14:tracePt t="67126" x="4652963" y="3348038"/>
          <p14:tracePt t="67189" x="4660900" y="3357563"/>
          <p14:tracePt t="67213" x="4670425" y="3357563"/>
          <p14:tracePt t="67369" x="4679950" y="3357563"/>
          <p14:tracePt t="67700" x="4679950" y="3367088"/>
          <p14:tracePt t="67874" x="4687888" y="3367088"/>
          <p14:tracePt t="68044" x="4670425" y="3367088"/>
          <p14:tracePt t="68254" x="4643438" y="3367088"/>
          <p14:tracePt t="68285" x="4633913" y="3367088"/>
          <p14:tracePt t="68299" x="4598988" y="3367088"/>
          <p14:tracePt t="68318" x="4581525" y="3367088"/>
          <p14:tracePt t="68329" x="4510088" y="3357563"/>
          <p14:tracePt t="68349" x="4491038" y="3357563"/>
          <p14:tracePt t="68360" x="4446588" y="3348038"/>
          <p14:tracePt t="68380" x="4419600" y="3348038"/>
          <p14:tracePt t="68392" x="4367213" y="3340100"/>
          <p14:tracePt t="68411" x="4340225" y="3340100"/>
          <p14:tracePt t="68423" x="4241800" y="3322638"/>
          <p14:tracePt t="68441" x="4179888" y="3303588"/>
          <p14:tracePt t="68454" x="4054475" y="3251200"/>
          <p14:tracePt t="68473" x="4017963" y="3241675"/>
          <p14:tracePt t="68484" x="3956050" y="3214688"/>
          <p14:tracePt t="68504" x="3956050" y="3205163"/>
          <p14:tracePt t="68517" x="3911600" y="3197225"/>
          <p14:tracePt t="68534" x="3894138" y="3179763"/>
          <p14:tracePt t="68548" x="3875088" y="3179763"/>
          <p14:tracePt t="68567" x="3848100" y="3170238"/>
          <p14:tracePt t="68585" x="3822700" y="3160713"/>
          <p14:tracePt t="68598" x="3795713" y="3143250"/>
          <p14:tracePt t="68616" x="3786188" y="3143250"/>
          <p14:tracePt t="68629" x="3732213" y="3125788"/>
          <p14:tracePt t="68646" x="3724275" y="3116263"/>
          <p14:tracePt t="68662" x="3697288" y="3108325"/>
          <p14:tracePt t="68679" x="3679825" y="3098800"/>
          <p14:tracePt t="68706" x="3670300" y="3081338"/>
          <p14:tracePt t="68724" x="3660775" y="3081338"/>
          <p14:tracePt t="68737" x="3660775" y="3071813"/>
          <p14:tracePt t="68764" x="3652838" y="3071813"/>
          <p14:tracePt t="68775" x="3643313" y="3071813"/>
          <p14:tracePt t="68787" x="3643313" y="3062288"/>
          <p14:tracePt t="68799" x="3625850" y="3054350"/>
          <p14:tracePt t="68818" x="3608388" y="3036888"/>
          <p14:tracePt t="68830" x="3589338" y="3017838"/>
          <p14:tracePt t="68849" x="3581400" y="3009900"/>
          <p14:tracePt t="68868" x="3571875" y="3000375"/>
          <p14:tracePt t="68898" x="3562350" y="3000375"/>
          <p14:tracePt t="68957" x="3562350" y="2990850"/>
          <p14:tracePt t="69073" x="3554413" y="2990850"/>
          <p14:tracePt t="69114" x="3554413" y="2982913"/>
          <p14:tracePt t="69288" x="3544888" y="2982913"/>
          <p14:tracePt t="69551" x="3544888" y="2973388"/>
          <p14:tracePt t="69649" x="3536950" y="2973388"/>
          <p14:tracePt t="69889" x="3536950" y="2965450"/>
          <p14:tracePt t="69900" x="3536950" y="2955925"/>
          <p14:tracePt t="70079" x="3527425" y="2955925"/>
          <p14:tracePt t="70236" x="3517900" y="2955925"/>
          <p14:tracePt t="70390" x="3509963" y="2955925"/>
          <p14:tracePt t="70703" x="3500438" y="2955925"/>
          <p14:tracePt t="70984" x="3490913" y="2955925"/>
          <p14:tracePt t="71163" x="3482975" y="2955925"/>
          <p14:tracePt t="71444" x="3473450" y="2955925"/>
          <p14:tracePt t="71725" x="3465513" y="2955925"/>
          <p14:tracePt t="72023" x="3455988" y="2955925"/>
          <p14:tracePt t="72197" x="3446463" y="2955925"/>
          <p14:tracePt t="72258" x="3438525" y="2955925"/>
          <p14:tracePt t="72295" x="3429000" y="2955925"/>
          <p14:tracePt t="72337" x="3419475" y="2955925"/>
          <p14:tracePt t="72576" x="3446463" y="2955925"/>
          <p14:tracePt t="73064" x="3455988" y="2955925"/>
          <p14:tracePt t="73076" x="3465513" y="2955925"/>
          <p14:tracePt t="73094" x="3473450" y="2955925"/>
          <p14:tracePt t="73109" x="3482975" y="2955925"/>
          <p14:tracePt t="73161" x="3490913" y="2955925"/>
          <p14:tracePt t="73201" x="3500438" y="2955925"/>
          <p14:tracePt t="73235" x="3509963" y="2955925"/>
          <p14:tracePt t="73268" x="3517900" y="2955925"/>
          <p14:tracePt t="73279" x="3544888" y="2965450"/>
          <p14:tracePt t="73298" x="3571875" y="2965450"/>
          <p14:tracePt t="73310" x="3616325" y="2973388"/>
          <p14:tracePt t="73329" x="3633788" y="2973388"/>
          <p14:tracePt t="73342" x="3697288" y="2990850"/>
          <p14:tracePt t="73360" x="3714750" y="2990850"/>
          <p14:tracePt t="73372" x="3768725" y="3009900"/>
          <p14:tracePt t="73391" x="3822700" y="3027363"/>
          <p14:tracePt t="73411" x="3840163" y="3036888"/>
          <p14:tracePt t="73423" x="3848100" y="3044825"/>
          <p14:tracePt t="73435" x="3875088" y="3044825"/>
          <p14:tracePt t="73455" x="3894138" y="3054350"/>
          <p14:tracePt t="73483" x="3919538" y="3054350"/>
          <p14:tracePt t="73494" x="3938588" y="3062288"/>
          <p14:tracePt t="73506" x="3956050" y="3071813"/>
          <p14:tracePt t="73530" x="3983038" y="3081338"/>
          <p14:tracePt t="73550" x="3990975" y="3089275"/>
          <p14:tracePt t="73578" x="4000500" y="3089275"/>
          <p14:tracePt t="73596" x="4000500" y="3098800"/>
          <p14:tracePt t="73629" x="4010025" y="3098800"/>
          <p14:tracePt t="73656" x="4017963" y="3108325"/>
          <p14:tracePt t="73703" x="4037013" y="3125788"/>
          <p14:tracePt t="73736" x="4062413" y="3133725"/>
          <p14:tracePt t="73754" x="4062413" y="3143250"/>
          <p14:tracePt t="73767" x="4081463" y="3152775"/>
          <p14:tracePt t="73787" x="4089400" y="3160713"/>
          <p14:tracePt t="73818" x="4098925" y="3160713"/>
          <p14:tracePt t="73829" x="4108450" y="3170238"/>
          <p14:tracePt t="73850" x="4116388" y="3170238"/>
          <p14:tracePt t="73927" x="4125913" y="3170238"/>
          <p14:tracePt t="74034" x="4133850" y="3170238"/>
          <p14:tracePt t="74176" x="4133850" y="3179763"/>
          <p14:tracePt t="75284" x="4143375" y="3179763"/>
          <p14:tracePt t="76533" x="4143375" y="3187700"/>
          <p14:tracePt t="77367" x="4133850" y="3187700"/>
          <p14:tracePt t="77495" x="4125913" y="3187700"/>
          <p14:tracePt t="77602" x="4116388" y="3187700"/>
          <p14:tracePt t="77621" x="4108450" y="3179763"/>
          <p14:tracePt t="77686" x="4098925" y="3179763"/>
          <p14:tracePt t="77712" x="4089400" y="3170238"/>
          <p14:tracePt t="77811" x="4081463" y="3160713"/>
          <p14:tracePt t="77824" x="4027488" y="3133725"/>
          <p14:tracePt t="77842" x="4010025" y="3116263"/>
          <p14:tracePt t="77856" x="3946525" y="3089275"/>
          <p14:tracePt t="77888" x="3938588" y="3071813"/>
          <p14:tracePt t="77904" x="3919538" y="3062288"/>
          <p14:tracePt t="77923" x="3857625" y="3027363"/>
          <p14:tracePt t="77957" x="3768725" y="2990850"/>
          <p14:tracePt t="77973" x="3705225" y="2955925"/>
          <p14:tracePt t="78004" x="3670300" y="2928938"/>
          <p14:tracePt t="78036" x="3660775" y="2928938"/>
          <p14:tracePt t="78042" x="3633788" y="2911475"/>
          <p14:tracePt t="78073" x="3608388" y="2901950"/>
          <p14:tracePt t="78105" x="3608388" y="2894013"/>
          <p14:tracePt t="78124" x="3571875" y="2884488"/>
          <p14:tracePt t="78156" x="3544888" y="2867025"/>
          <p14:tracePt t="78174" x="3509963" y="2847975"/>
          <p14:tracePt t="78206" x="3500438" y="2840038"/>
          <p14:tracePt t="78232" x="3490913" y="2840038"/>
          <p14:tracePt t="78259" x="3482975" y="2830513"/>
          <p14:tracePt t="78275" x="3455988" y="2803525"/>
          <p14:tracePt t="78306" x="3446463" y="2803525"/>
          <p14:tracePt t="78315" x="3446463" y="2813050"/>
          <p14:tracePt t="78434" x="3465513" y="2847975"/>
          <p14:tracePt t="78452" x="3490913" y="2874963"/>
          <p14:tracePt t="78473" x="3500438" y="2901950"/>
          <p14:tracePt t="78485" x="3517900" y="2919413"/>
          <p14:tracePt t="78509" x="3616325" y="3009900"/>
          <p14:tracePt t="78540" x="3625850" y="3017838"/>
          <p14:tracePt t="78546" x="3652838" y="3044825"/>
          <p14:tracePt t="78575" x="3697288" y="3089275"/>
          <p14:tracePt t="78607" x="3724275" y="3098800"/>
          <p14:tracePt t="78611" x="3776663" y="3143250"/>
          <p14:tracePt t="78642" x="3795713" y="3152775"/>
          <p14:tracePt t="78678" x="3795713" y="3160713"/>
          <p14:tracePt t="78689" x="3822700" y="3179763"/>
          <p14:tracePt t="78709" x="3848100" y="3197225"/>
          <p14:tracePt t="78742" x="3875088" y="3214688"/>
          <p14:tracePt t="78751" x="3894138" y="3224213"/>
          <p14:tracePt t="78776" x="3894138" y="3232150"/>
          <p14:tracePt t="78808" x="3911600" y="3232150"/>
          <p14:tracePt t="78845" x="3929063" y="3241675"/>
          <p14:tracePt t="78878" x="3938588" y="3251200"/>
          <p14:tracePt t="78896" x="3946525" y="3251200"/>
          <p14:tracePt t="78970" x="3956050" y="3251200"/>
          <p14:tracePt t="80033" x="3956050" y="3241675"/>
          <p14:tracePt t="80087" x="3973513" y="3241675"/>
          <p14:tracePt t="80118" x="3990975" y="3232150"/>
          <p14:tracePt t="80170" x="4000500" y="3232150"/>
          <p14:tracePt t="80228" x="4010025" y="3232150"/>
          <p14:tracePt t="80289" x="4027488" y="3232150"/>
          <p14:tracePt t="80308" x="4037013" y="3232150"/>
          <p14:tracePt t="80328" x="4044950" y="3232150"/>
          <p14:tracePt t="80348" x="4081463" y="3232150"/>
          <p14:tracePt t="80380" x="4125913" y="3232150"/>
          <p14:tracePt t="80390" x="4152900" y="3232150"/>
          <p14:tracePt t="80417" x="4179888" y="3224213"/>
          <p14:tracePt t="80447" x="4205288" y="3224213"/>
          <p14:tracePt t="80479" x="4214813" y="3224213"/>
          <p14:tracePt t="80496" x="4241800" y="3224213"/>
          <p14:tracePt t="80514" x="4251325" y="3224213"/>
          <p14:tracePt t="80546" x="4259263" y="3224213"/>
          <p14:tracePt t="80557" x="4268788" y="3224213"/>
          <p14:tracePt t="80581" x="4276725" y="3224213"/>
          <p14:tracePt t="80613" x="4295775" y="3224213"/>
          <p14:tracePt t="80635" x="4303713" y="3224213"/>
          <p14:tracePt t="80654" x="4313238" y="3224213"/>
          <p14:tracePt t="80682" x="4340225" y="3224213"/>
          <p14:tracePt t="80714" x="4348163" y="3224213"/>
          <p14:tracePt t="80732" x="4357688" y="3224213"/>
          <p14:tracePt t="80749" x="4375150" y="3224213"/>
          <p14:tracePt t="80780" x="4384675" y="3224213"/>
          <p14:tracePt t="80828" x="4402138" y="3224213"/>
          <p14:tracePt t="80874" x="4411663" y="3224213"/>
          <p14:tracePt t="80904" x="4419600" y="3224213"/>
          <p14:tracePt t="80923" x="4438650" y="3224213"/>
          <p14:tracePt t="80955" x="4446588" y="3224213"/>
          <p14:tracePt t="80967" x="4465638" y="3224213"/>
          <p14:tracePt t="80986" x="4483100" y="3224213"/>
          <p14:tracePt t="81019" x="4500563" y="3224213"/>
          <p14:tracePt t="81050" x="4518025" y="3224213"/>
          <p14:tracePt t="81082" x="4527550" y="3224213"/>
          <p14:tracePt t="81093" x="4545013" y="3224213"/>
          <p14:tracePt t="81117" x="4554538" y="3224213"/>
          <p14:tracePt t="81150" x="4572000" y="3224213"/>
          <p14:tracePt t="81170" x="4581525" y="3224213"/>
          <p14:tracePt t="81202" x="4589463" y="3224213"/>
          <p14:tracePt t="81220" x="4589463" y="3232150"/>
          <p14:tracePt t="81311" x="4581525" y="3241675"/>
          <p14:tracePt t="81330" x="4572000" y="3241675"/>
          <p14:tracePt t="81343" x="4562475" y="3251200"/>
          <p14:tracePt t="81362" x="4545013" y="3259138"/>
          <p14:tracePt t="81384" x="4518025" y="3276600"/>
          <p14:tracePt t="81416" x="4510088" y="3286125"/>
          <p14:tracePt t="81433" x="4500563" y="3286125"/>
          <p14:tracePt t="81451" x="4483100" y="3303588"/>
          <p14:tracePt t="81483" x="4465638" y="3313113"/>
          <p14:tracePt t="81489" x="4456113" y="3322638"/>
          <p14:tracePt t="81520" x="4446588" y="3330575"/>
          <p14:tracePt t="81551" x="4438650" y="3340100"/>
          <p14:tracePt t="81585" x="4429125" y="3348038"/>
          <p14:tracePt t="81617" x="4419600" y="3348038"/>
          <p14:tracePt t="81629" x="4411663" y="3357563"/>
          <p14:tracePt t="81652" x="4402138" y="3375025"/>
          <p14:tracePt t="81739" x="4402138" y="3384550"/>
          <p14:tracePt t="81817" x="4402138" y="3394075"/>
          <p14:tracePt t="81864" x="4402138" y="3402013"/>
          <p14:tracePt t="81898" x="4419600" y="3411538"/>
          <p14:tracePt t="81943" x="4446588" y="3419475"/>
          <p14:tracePt t="81971" x="4483100" y="3429000"/>
          <p14:tracePt t="81990" x="4527550" y="3446463"/>
          <p14:tracePt t="82008" x="4545013" y="3446463"/>
          <p14:tracePt t="82021" x="4616450" y="3465513"/>
          <p14:tracePt t="82053" x="4679950" y="3473450"/>
          <p14:tracePt t="82085" x="4732338" y="3482975"/>
          <p14:tracePt t="82104" x="4759325" y="3482975"/>
          <p14:tracePt t="82120" x="4840288" y="3490913"/>
          <p14:tracePt t="82152" x="4857750" y="3490913"/>
          <p14:tracePt t="82166" x="4875213" y="3490913"/>
          <p14:tracePt t="82186" x="4894263" y="3490913"/>
          <p14:tracePt t="82218" x="4911725" y="3500438"/>
          <p14:tracePt t="82225" x="4919663" y="3500438"/>
          <p14:tracePt t="82253" x="4938713" y="3500438"/>
          <p14:tracePt t="82285" x="4946650" y="3500438"/>
          <p14:tracePt t="82383" x="4956175" y="3500438"/>
          <p14:tracePt t="82648" x="4965700" y="3500438"/>
          <p14:tracePt t="82804" x="4973638" y="3490913"/>
          <p14:tracePt t="82856" x="4991100" y="3490913"/>
          <p14:tracePt t="82889" x="5018088" y="3490913"/>
          <p14:tracePt t="82900" x="5062538" y="3482975"/>
          <p14:tracePt t="82922" x="5143500" y="3473450"/>
          <p14:tracePt t="82954" x="5197475" y="3465513"/>
          <p14:tracePt t="82963" x="5295900" y="3455988"/>
          <p14:tracePt t="82989" x="5375275" y="3446463"/>
          <p14:tracePt t="83021" x="5491163" y="3429000"/>
          <p14:tracePt t="83028" x="5518150" y="3429000"/>
          <p14:tracePt t="83057" x="5634038" y="3419475"/>
          <p14:tracePt t="83090" x="5715000" y="3411538"/>
          <p14:tracePt t="83122" x="5776913" y="3402013"/>
          <p14:tracePt t="83126" x="5848350" y="3402013"/>
          <p14:tracePt t="83157" x="5938838" y="3402013"/>
          <p14:tracePt t="83189" x="5973763" y="3402013"/>
          <p14:tracePt t="83199" x="6037263" y="3402013"/>
          <p14:tracePt t="83223" x="6081713" y="3394075"/>
          <p14:tracePt t="83255" x="6134100" y="3394075"/>
          <p14:tracePt t="83264" x="6161088" y="3394075"/>
          <p14:tracePt t="83290" x="6259513" y="3394075"/>
          <p14:tracePt t="83322" x="6286500" y="3394075"/>
          <p14:tracePt t="83327" x="6303963" y="3394075"/>
          <p14:tracePt t="83357" x="6330950" y="3394075"/>
          <p14:tracePt t="83389" x="6340475" y="3394075"/>
          <p14:tracePt t="83549" x="6340475" y="3402013"/>
          <p14:tracePt t="83656" x="6340475" y="3411538"/>
          <p14:tracePt t="83846" x="6340475" y="3419475"/>
          <p14:tracePt t="97283" x="6330950" y="3419475"/>
          <p14:tracePt t="97599" x="6323013" y="3419475"/>
          <p14:tracePt t="97901" x="6313488" y="3419475"/>
          <p14:tracePt t="98684" x="6323013" y="3429000"/>
          <p14:tracePt t="98967" x="6348413" y="3438525"/>
          <p14:tracePt t="98986" x="6367463" y="3438525"/>
          <p14:tracePt t="98998" x="6411913" y="3455988"/>
          <p14:tracePt t="99016" x="6419850" y="3465513"/>
          <p14:tracePt t="99028" x="6483350" y="3473450"/>
          <p14:tracePt t="99047" x="6500813" y="3473450"/>
          <p14:tracePt t="99060" x="6589713" y="3490913"/>
          <p14:tracePt t="99080" x="6626225" y="3490913"/>
          <p14:tracePt t="99091" x="6715125" y="3509963"/>
          <p14:tracePt t="99111" x="6732588" y="3509963"/>
          <p14:tracePt t="99123" x="6796088" y="3509963"/>
          <p14:tracePt t="99143" x="6813550" y="3509963"/>
          <p14:tracePt t="99155" x="6884988" y="3509963"/>
          <p14:tracePt t="99175" x="6938963" y="3509963"/>
          <p14:tracePt t="99187" x="7037388" y="3527425"/>
          <p14:tracePt t="99207" x="7089775" y="3527425"/>
          <p14:tracePt t="99236" x="7153275" y="3527425"/>
          <p14:tracePt t="99255" x="7180263" y="3527425"/>
          <p14:tracePt t="99267" x="7242175" y="3527425"/>
          <p14:tracePt t="99286" x="7269163" y="3527425"/>
          <p14:tracePt t="99297" x="7323138" y="3527425"/>
          <p14:tracePt t="99315" x="7340600" y="3527425"/>
          <p14:tracePt t="99328" x="7402513" y="3527425"/>
          <p14:tracePt t="99346" x="7419975" y="3527425"/>
          <p14:tracePt t="99358" x="7466013" y="3527425"/>
          <p14:tracePt t="99378" x="7483475" y="3527425"/>
          <p14:tracePt t="99390" x="7527925" y="3517900"/>
          <p14:tracePt t="99409" x="7554913" y="3517900"/>
          <p14:tracePt t="99422" x="7608888" y="3509963"/>
          <p14:tracePt t="99440" x="7616825" y="3509963"/>
          <p14:tracePt t="99455" x="7626350" y="3509963"/>
          <p14:tracePt t="99472" x="7634288" y="3509963"/>
          <p14:tracePt t="99566" x="7634288" y="3500438"/>
          <p14:tracePt t="101533" x="7634288" y="3509963"/>
          <p14:tracePt t="101564" x="7634288" y="3517900"/>
          <p14:tracePt t="103283" x="7634288" y="3527425"/>
          <p14:tracePt t="103291" x="7634288" y="3536950"/>
          <p14:tracePt t="104048" x="7634288" y="3544888"/>
          <p14:tracePt t="107284" x="7634288" y="3554413"/>
          <p14:tracePt t="107397" x="7626350" y="3554413"/>
          <p14:tracePt t="107454" x="7581900" y="3554413"/>
          <p14:tracePt t="107473" x="7527925" y="3554413"/>
          <p14:tracePt t="107484" x="7419975" y="3554413"/>
          <p14:tracePt t="107504" x="7394575" y="3554413"/>
          <p14:tracePt t="107515" x="7358063" y="3554413"/>
          <p14:tracePt t="107543" x="7269163" y="3562350"/>
          <p14:tracePt t="107557" x="7188200" y="3562350"/>
          <p14:tracePt t="107570" x="7099300" y="3571875"/>
          <p14:tracePt t="107581" x="6965950" y="3571875"/>
          <p14:tracePt t="107601" x="6894513" y="3571875"/>
          <p14:tracePt t="107615" x="6724650" y="3571875"/>
          <p14:tracePt t="107632" x="6599238" y="3562350"/>
          <p14:tracePt t="107647" x="6232525" y="3517900"/>
          <p14:tracePt t="107663" x="6072188" y="3509963"/>
          <p14:tracePt t="107680" x="5643563" y="3455988"/>
          <p14:tracePt t="107697" x="5473700" y="3429000"/>
          <p14:tracePt t="107713" x="5089525" y="3367088"/>
          <p14:tracePt t="107730" x="4983163" y="3357563"/>
          <p14:tracePt t="107747" x="4768850" y="3330575"/>
          <p14:tracePt t="107764" x="4687888" y="3322638"/>
          <p14:tracePt t="107780" x="4554538" y="3322638"/>
          <p14:tracePt t="107797" x="4179888" y="3330575"/>
          <p14:tracePt t="107814" x="3724275" y="3375025"/>
          <p14:tracePt t="107830" x="3589338" y="3394075"/>
          <p14:tracePt t="107848" x="3241675" y="3429000"/>
          <p14:tracePt t="107864" x="3116263" y="3438525"/>
          <p14:tracePt t="107881" x="2652713" y="3465513"/>
          <p14:tracePt t="107898" x="2517775" y="3465513"/>
          <p14:tracePt t="107914" x="2259013" y="3482975"/>
          <p14:tracePt t="107931" x="2027238" y="3490913"/>
          <p14:tracePt t="107948" x="1982788" y="3490913"/>
          <p14:tracePt t="107964" x="1884363" y="3490913"/>
          <p14:tracePt t="107981" x="1795463" y="3490913"/>
          <p14:tracePt t="107998" x="1554163" y="3490913"/>
          <p14:tracePt t="108014" x="1490663" y="3490913"/>
          <p14:tracePt t="108031" x="1312863" y="3490913"/>
          <p14:tracePt t="108048" x="1258888" y="3490913"/>
          <p14:tracePt t="108064" x="1169988" y="3490913"/>
          <p14:tracePt t="108081" x="1143000" y="3490913"/>
          <p14:tracePt t="108098" x="1125538" y="3473450"/>
          <p14:tracePt t="108161" x="1116013" y="3473450"/>
          <p14:tracePt t="108180" x="1116013" y="3465513"/>
          <p14:tracePt t="108227" x="1125538" y="3455988"/>
          <p14:tracePt t="108259" x="1133475" y="3438525"/>
          <p14:tracePt t="108293" x="1143000" y="3438525"/>
          <p14:tracePt t="108327" x="1152525" y="3429000"/>
          <p14:tracePt t="108353" x="1160463" y="3429000"/>
          <p14:tracePt t="108412" x="1160463" y="3419475"/>
          <p14:tracePt t="108447" x="1169988" y="34194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 and Lookup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0178" y="5410200"/>
            <a:ext cx="8153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registers method relative to port, and caller invokes methods relative to it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6073821"/>
            <a:ext cx="8153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Data transfer can also be done with respect on the same port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1295401"/>
            <a:ext cx="26670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SimplexRPCServer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95600" y="1573148"/>
            <a:ext cx="5381368" cy="5684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register(String </a:t>
            </a:r>
            <a:r>
              <a:rPr lang="en-US" sz="1600" dirty="0" err="1" smtClean="0"/>
              <a:t>aName</a:t>
            </a:r>
            <a:r>
              <a:rPr lang="en-US" sz="1600" dirty="0" smtClean="0"/>
              <a:t>, Object </a:t>
            </a:r>
            <a:r>
              <a:rPr lang="en-US" sz="1600" dirty="0" err="1" smtClean="0"/>
              <a:t>aRemoteObject</a:t>
            </a:r>
            <a:r>
              <a:rPr lang="en-US" sz="1600" dirty="0" smtClean="0"/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7002" y="2667000"/>
            <a:ext cx="2608598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DuplexRPCInputPort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95600" y="2883781"/>
            <a:ext cx="5351798" cy="5570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RPCProxyGenerator</a:t>
            </a:r>
            <a:r>
              <a:rPr lang="en-US" sz="1600" dirty="0" smtClean="0"/>
              <a:t> </a:t>
            </a:r>
            <a:r>
              <a:rPr lang="en-US" sz="1600" dirty="0" err="1" smtClean="0"/>
              <a:t>getRPCProxyGenerator</a:t>
            </a:r>
            <a:r>
              <a:rPr lang="en-US" sz="1600" dirty="0" smtClean="0"/>
              <a:t>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28469" y="3994386"/>
            <a:ext cx="3398285" cy="940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Object </a:t>
            </a:r>
            <a:r>
              <a:rPr lang="en-US" sz="1600" dirty="0" err="1" smtClean="0"/>
              <a:t>generateRPCProxy</a:t>
            </a:r>
            <a:r>
              <a:rPr lang="en-US" sz="1600" dirty="0" smtClean="0"/>
              <a:t> 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</a:p>
          <a:p>
            <a:pPr algn="ctr"/>
            <a:r>
              <a:rPr lang="en-US" sz="1600" dirty="0" smtClean="0"/>
              <a:t>Class </a:t>
            </a:r>
            <a:r>
              <a:rPr lang="en-US" sz="1600" dirty="0" err="1" smtClean="0"/>
              <a:t>aType</a:t>
            </a:r>
            <a:r>
              <a:rPr lang="en-US" sz="1600" dirty="0" smtClean="0"/>
              <a:t>, String </a:t>
            </a:r>
            <a:r>
              <a:rPr lang="en-US" sz="1600" dirty="0" err="1" smtClean="0"/>
              <a:t>aName</a:t>
            </a:r>
            <a:r>
              <a:rPr lang="en-US" sz="1600" dirty="0" smtClean="0"/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1" y="4070672"/>
            <a:ext cx="3007652" cy="7875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Object </a:t>
            </a:r>
            <a:r>
              <a:rPr lang="en-US" sz="1600" dirty="0" err="1" smtClean="0"/>
              <a:t>generateRPCProxy</a:t>
            </a:r>
            <a:r>
              <a:rPr lang="en-US" sz="1600" dirty="0" smtClean="0"/>
              <a:t> (Class </a:t>
            </a:r>
            <a:r>
              <a:rPr lang="en-US" sz="1600" dirty="0" err="1" smtClean="0"/>
              <a:t>aType</a:t>
            </a:r>
            <a:r>
              <a:rPr lang="en-US" sz="1600" dirty="0" smtClean="0"/>
              <a:t>, String </a:t>
            </a:r>
            <a:r>
              <a:rPr lang="en-US" sz="1600" dirty="0" err="1" smtClean="0"/>
              <a:t>aName</a:t>
            </a:r>
            <a:r>
              <a:rPr lang="en-US" sz="1600" dirty="0" smtClean="0"/>
              <a:t>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68561" y="3747320"/>
            <a:ext cx="1866732" cy="14342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ADuplexRPCProxy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Generator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88"/>
    </mc:Choice>
    <mc:Fallback xmlns="">
      <p:transition spd="slow" advTm="74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7" x="1169988" y="3411538"/>
          <p14:tracePt t="2027" x="1169988" y="3402013"/>
          <p14:tracePt t="2241" x="1179513" y="3384550"/>
          <p14:tracePt t="2286" x="1187450" y="3357563"/>
          <p14:tracePt t="2340" x="1196975" y="3357563"/>
          <p14:tracePt t="2352" x="1196975" y="3340100"/>
          <p14:tracePt t="2369" x="1204913" y="3322638"/>
          <p14:tracePt t="2402" x="1204913" y="3313113"/>
          <p14:tracePt t="2433" x="1204913" y="3303588"/>
          <p14:tracePt t="2457" x="1214438" y="3295650"/>
          <p14:tracePt t="2489" x="1223963" y="3286125"/>
          <p14:tracePt t="2590" x="1223963" y="3276600"/>
          <p14:tracePt t="2979" x="1223963" y="3268663"/>
          <p14:tracePt t="3013" x="1223963" y="3259138"/>
          <p14:tracePt t="3059" x="1231900" y="3241675"/>
          <p14:tracePt t="3089" x="1231900" y="3214688"/>
          <p14:tracePt t="3107" x="1241425" y="3197225"/>
          <p14:tracePt t="3124" x="1241425" y="3152775"/>
          <p14:tracePt t="3156" x="1241425" y="3116263"/>
          <p14:tracePt t="3170" x="1250950" y="3089275"/>
          <p14:tracePt t="3191" x="1258888" y="3027363"/>
          <p14:tracePt t="3223" x="1258888" y="2982913"/>
          <p14:tracePt t="3232" x="1268413" y="2919413"/>
          <p14:tracePt t="3258" x="1276350" y="2822575"/>
          <p14:tracePt t="3290" x="1276350" y="2795588"/>
          <p14:tracePt t="3294" x="1276350" y="2732088"/>
          <p14:tracePt t="3325" x="1285875" y="2687638"/>
          <p14:tracePt t="3325" x="1285875" y="2670175"/>
          <p14:tracePt t="3358" x="1295400" y="2616200"/>
          <p14:tracePt t="3377" x="1295400" y="2581275"/>
          <p14:tracePt t="3392" x="1303338" y="2517775"/>
          <p14:tracePt t="3425" x="1303338" y="2500313"/>
          <p14:tracePt t="3434" x="1303338" y="2490788"/>
          <p14:tracePt t="3485" x="1322388" y="2473325"/>
          <p14:tracePt t="3527" x="1347788" y="2455863"/>
          <p14:tracePt t="3547" x="1366838" y="2438400"/>
          <p14:tracePt t="3560" x="1401763" y="2393950"/>
          <p14:tracePt t="3593" x="1438275" y="2357438"/>
          <p14:tracePt t="3626" x="1473200" y="2330450"/>
          <p14:tracePt t="3638" x="1527175" y="2303463"/>
          <p14:tracePt t="3659" x="1544638" y="2295525"/>
          <p14:tracePt t="3692" x="1562100" y="2286000"/>
          <p14:tracePt t="3703" x="1598613" y="2259013"/>
          <p14:tracePt t="3726" x="1625600" y="2251075"/>
          <p14:tracePt t="3758" x="1660525" y="2224088"/>
          <p14:tracePt t="3768" x="1704975" y="2197100"/>
          <p14:tracePt t="3801" x="1724025" y="2187575"/>
          <p14:tracePt t="3827" x="1731963" y="2179638"/>
          <p14:tracePt t="3859" x="1741488" y="2170113"/>
          <p14:tracePt t="4331" x="1758950" y="2170113"/>
          <p14:tracePt t="4351" x="1768475" y="2170113"/>
          <p14:tracePt t="4363" x="1822450" y="2179638"/>
          <p14:tracePt t="4396" x="1866900" y="2197100"/>
          <p14:tracePt t="4429" x="1893888" y="2205038"/>
          <p14:tracePt t="4461" x="1911350" y="2205038"/>
          <p14:tracePt t="4474" x="1919288" y="2205038"/>
          <p14:tracePt t="4495" x="2027238" y="2232025"/>
          <p14:tracePt t="4530" x="2036763" y="2232025"/>
          <p14:tracePt t="4536" x="2081213" y="2241550"/>
          <p14:tracePt t="4556" x="2116138" y="2241550"/>
          <p14:tracePt t="4568" x="2170113" y="2241550"/>
          <p14:tracePt t="4587" x="2179638" y="2251075"/>
          <p14:tracePt t="4598" x="2268538" y="2251075"/>
          <p14:tracePt t="4630" x="2330450" y="2251075"/>
          <p14:tracePt t="4663" x="2384425" y="2251075"/>
          <p14:tracePt t="4678" x="2401888" y="2251075"/>
          <p14:tracePt t="4696" x="2473325" y="2251075"/>
          <p14:tracePt t="4728" x="2509838" y="2251075"/>
          <p14:tracePt t="4741" x="2527300" y="2251075"/>
          <p14:tracePt t="4764" x="2562225" y="2251075"/>
          <p14:tracePt t="4797" x="2581275" y="2251075"/>
          <p14:tracePt t="4829" x="2598738" y="2232025"/>
          <p14:tracePt t="4855" x="2608263" y="2232025"/>
          <p14:tracePt t="4866" x="2633663" y="2197100"/>
          <p14:tracePt t="4913" x="2643188" y="2143125"/>
          <p14:tracePt t="4932" x="2643188" y="2108200"/>
          <p14:tracePt t="4965" x="2633663" y="2027238"/>
          <p14:tracePt t="4998" x="2616200" y="1955800"/>
          <p14:tracePt t="5031" x="2598738" y="1893888"/>
          <p14:tracePt t="5064" x="2598738" y="1866900"/>
          <p14:tracePt t="5070" x="2589213" y="1839913"/>
          <p14:tracePt t="5098" x="2581275" y="1803400"/>
          <p14:tracePt t="5130" x="2562225" y="1785938"/>
          <p14:tracePt t="5134" x="2554288" y="1751013"/>
          <p14:tracePt t="5165" x="2527300" y="1679575"/>
          <p14:tracePt t="5198" x="2473325" y="1608138"/>
          <p14:tracePt t="5230" x="2455863" y="1581150"/>
          <p14:tracePt t="5245" x="2446338" y="1571625"/>
          <p14:tracePt t="5264" x="2419350" y="1544638"/>
          <p14:tracePt t="5297" x="2384425" y="1527175"/>
          <p14:tracePt t="5308" x="2374900" y="1517650"/>
          <p14:tracePt t="5331" x="2303463" y="1500188"/>
          <p14:tracePt t="5365" x="2276475" y="1500188"/>
          <p14:tracePt t="5371" x="2268538" y="1500188"/>
          <p14:tracePt t="5398" x="2170113" y="1500188"/>
          <p14:tracePt t="5430" x="2116138" y="1517650"/>
          <p14:tracePt t="5433" x="2027238" y="1544638"/>
          <p14:tracePt t="5466" x="1955800" y="1562100"/>
          <p14:tracePt t="5498" x="1893888" y="1581150"/>
          <p14:tracePt t="5515" x="1874838" y="1589088"/>
          <p14:tracePt t="5533" x="1839913" y="1608138"/>
          <p14:tracePt t="5566" x="1812925" y="1625600"/>
          <p14:tracePt t="5577" x="1795463" y="1633538"/>
          <p14:tracePt t="5598" x="1768475" y="1670050"/>
          <p14:tracePt t="5630" x="1731963" y="1697038"/>
          <p14:tracePt t="5639" x="1731963" y="1724025"/>
          <p14:tracePt t="5665" x="1704975" y="1785938"/>
          <p14:tracePt t="5697" x="1687513" y="1839913"/>
          <p14:tracePt t="5699" x="1679575" y="1874838"/>
          <p14:tracePt t="5731" x="1670050" y="1911350"/>
          <p14:tracePt t="5750" x="1670050" y="1928813"/>
          <p14:tracePt t="5777" x="1670050" y="1973263"/>
          <p14:tracePt t="5799" x="1670050" y="2027238"/>
          <p14:tracePt t="5833" x="1679575" y="2054225"/>
          <p14:tracePt t="5839" x="1697038" y="2089150"/>
          <p14:tracePt t="5866" x="1704975" y="2108200"/>
          <p14:tracePt t="5897" x="1731963" y="2152650"/>
          <p14:tracePt t="5905" x="1758950" y="2179638"/>
          <p14:tracePt t="5937" x="1795463" y="2214563"/>
          <p14:tracePt t="5967" x="1839913" y="2232025"/>
          <p14:tracePt t="5999" x="1911350" y="2259013"/>
          <p14:tracePt t="6031" x="1938338" y="2268538"/>
          <p14:tracePt t="6041" x="2017713" y="2295525"/>
          <p14:tracePt t="6074" x="2044700" y="2303463"/>
          <p14:tracePt t="6100" x="2071688" y="2303463"/>
          <p14:tracePt t="6133" x="2125663" y="2286000"/>
          <p14:tracePt t="6167" x="2160588" y="2259013"/>
          <p14:tracePt t="6173" x="2214563" y="2232025"/>
          <p14:tracePt t="6205" x="2224088" y="2224088"/>
          <p14:tracePt t="6234" x="2295525" y="2179638"/>
          <p14:tracePt t="6268" x="2322513" y="2160588"/>
          <p14:tracePt t="6300" x="2347913" y="2143125"/>
          <p14:tracePt t="6319" x="2384425" y="2125663"/>
          <p14:tracePt t="6351" x="2419350" y="2108200"/>
          <p14:tracePt t="6369" x="2527300" y="2089150"/>
          <p14:tracePt t="6401" x="2633663" y="2044700"/>
          <p14:tracePt t="6433" x="2705100" y="2036763"/>
          <p14:tracePt t="6439" x="2776538" y="2009775"/>
          <p14:tracePt t="6470" x="2884488" y="2000250"/>
          <p14:tracePt t="6502" x="2973388" y="2000250"/>
          <p14:tracePt t="6536" x="3062288" y="1990725"/>
          <p14:tracePt t="6569" x="3089275" y="1990725"/>
          <p14:tracePt t="6579" x="3170238" y="1990725"/>
          <p14:tracePt t="6611" x="3259138" y="1990725"/>
          <p14:tracePt t="6636" x="3394075" y="1990725"/>
          <p14:tracePt t="6667" x="3402013" y="1990725"/>
          <p14:tracePt t="6699" x="3482975" y="1990725"/>
          <p14:tracePt t="6707" x="3562350" y="1990725"/>
          <p14:tracePt t="6739" x="3581400" y="1990725"/>
          <p14:tracePt t="6769" x="3679825" y="1990725"/>
          <p14:tracePt t="6801" x="3786188" y="1982788"/>
          <p14:tracePt t="6834" x="3840163" y="1973263"/>
          <p14:tracePt t="6849" x="3919538" y="1965325"/>
          <p14:tracePt t="6881" x="3938588" y="1955800"/>
          <p14:tracePt t="6904" x="3990975" y="1946275"/>
          <p14:tracePt t="6936" x="4027488" y="1938338"/>
          <p14:tracePt t="6968" x="4027488" y="1928813"/>
          <p14:tracePt t="6992" x="4037013" y="1928813"/>
          <p14:tracePt t="7024" x="4044950" y="1928813"/>
          <p14:tracePt t="7116" x="4054475" y="1928813"/>
          <p14:tracePt t="10288" x="4044950" y="1928813"/>
          <p14:tracePt t="10528" x="4037013" y="1928813"/>
          <p14:tracePt t="10559" x="4037013" y="1938338"/>
          <p14:tracePt t="10572" x="4017963" y="1938338"/>
          <p14:tracePt t="10591" x="4010025" y="1946275"/>
          <p14:tracePt t="10615" x="3965575" y="1973263"/>
          <p14:tracePt t="10648" x="3938588" y="1982788"/>
          <p14:tracePt t="10661" x="3919538" y="1990725"/>
          <p14:tracePt t="10682" x="3884613" y="2009775"/>
          <p14:tracePt t="10715" x="3830638" y="2036763"/>
          <p14:tracePt t="10719" x="3768725" y="2089150"/>
          <p14:tracePt t="10748" x="3660775" y="2170113"/>
          <p14:tracePt t="10781" x="3598863" y="2232025"/>
          <p14:tracePt t="10815" x="3562350" y="2251075"/>
          <p14:tracePt t="10823" x="3500438" y="2312988"/>
          <p14:tracePt t="10848" x="3411538" y="2393950"/>
          <p14:tracePt t="10881" x="3367088" y="2446338"/>
          <p14:tracePt t="10899" x="3322638" y="2490788"/>
          <p14:tracePt t="10919" x="3295650" y="2509838"/>
          <p14:tracePt t="10948" x="3197225" y="2625725"/>
          <p14:tracePt t="10983" x="3160713" y="2687638"/>
          <p14:tracePt t="11015" x="3098800" y="2759075"/>
          <p14:tracePt t="11046" x="3062288" y="2803525"/>
          <p14:tracePt t="11062" x="3054350" y="2813050"/>
          <p14:tracePt t="11082" x="3000375" y="2884488"/>
          <p14:tracePt t="11114" x="2965450" y="2919413"/>
          <p14:tracePt t="11123" x="2938463" y="2955925"/>
          <p14:tracePt t="11149" x="2901950" y="3009900"/>
          <p14:tracePt t="11181" x="2884488" y="3027363"/>
          <p14:tracePt t="11186" x="2840038" y="3089275"/>
          <p14:tracePt t="11216" x="2822575" y="3108325"/>
          <p14:tracePt t="11248" x="2795588" y="3133725"/>
          <p14:tracePt t="11266" x="2776538" y="3152775"/>
          <p14:tracePt t="11283" x="2732088" y="3197225"/>
          <p14:tracePt t="11317" x="2697163" y="3232150"/>
          <p14:tracePt t="11330" x="2679700" y="3251200"/>
          <p14:tracePt t="11350" x="2625725" y="3313113"/>
          <p14:tracePt t="11381" x="2625725" y="3322638"/>
          <p14:tracePt t="11394" x="2608263" y="3330575"/>
          <p14:tracePt t="11417" x="2598738" y="3348038"/>
          <p14:tracePt t="11449" x="2562225" y="3367088"/>
          <p14:tracePt t="11468" x="2536825" y="3384550"/>
          <p14:tracePt t="11488" x="2517775" y="3394075"/>
          <p14:tracePt t="11517" x="2455863" y="3429000"/>
          <p14:tracePt t="11549" x="2438400" y="3438525"/>
          <p14:tracePt t="11562" x="2411413" y="3446463"/>
          <p14:tracePt t="11584" x="2384425" y="3465513"/>
          <p14:tracePt t="11617" x="2357438" y="3465513"/>
          <p14:tracePt t="11646" x="2339975" y="3455988"/>
          <p14:tracePt t="11671" x="2322513" y="3438525"/>
          <p14:tracePt t="11690" x="2322513" y="3419475"/>
          <p14:tracePt t="11717" x="2268538" y="3322638"/>
          <p14:tracePt t="11751" x="2251075" y="3259138"/>
          <p14:tracePt t="11770" x="2251075" y="3232150"/>
          <p14:tracePt t="11784" x="2251075" y="3170238"/>
          <p14:tracePt t="11815" x="2241550" y="3108325"/>
          <p14:tracePt t="11832" x="2232025" y="3081338"/>
          <p14:tracePt t="11851" x="2224088" y="3044825"/>
          <p14:tracePt t="11883" x="2214563" y="3017838"/>
          <p14:tracePt t="11890" x="2197100" y="2973388"/>
          <p14:tracePt t="11918" x="2170113" y="2867025"/>
          <p14:tracePt t="11950" x="2143125" y="2813050"/>
          <p14:tracePt t="11959" x="2133600" y="2786063"/>
          <p14:tracePt t="11985" x="2062163" y="2616200"/>
          <p14:tracePt t="12016" x="2036763" y="2554288"/>
          <p14:tracePt t="12021" x="2027238" y="2554288"/>
          <p14:tracePt t="12052" x="2009775" y="2571750"/>
          <p14:tracePt t="12132" x="2000250" y="2581275"/>
          <p14:tracePt t="12145" x="1965325" y="2625725"/>
          <p14:tracePt t="12165" x="1946275" y="2643188"/>
          <p14:tracePt t="12186" x="1901825" y="2705100"/>
          <p14:tracePt t="12219" x="1874838" y="2751138"/>
          <p14:tracePt t="12225" x="1857375" y="2776538"/>
          <p14:tracePt t="12253" x="1847850" y="2795588"/>
          <p14:tracePt t="12284" x="1847850" y="2813050"/>
          <p14:tracePt t="12286" x="1857375" y="2884488"/>
          <p14:tracePt t="12319" x="1866900" y="2911475"/>
          <p14:tracePt t="12350" x="1874838" y="2928938"/>
          <p14:tracePt t="12361" x="1911350" y="2973388"/>
          <p14:tracePt t="12386" x="1990725" y="3062288"/>
          <p14:tracePt t="12418" x="2044700" y="3108325"/>
          <p14:tracePt t="12425" x="2205038" y="3205163"/>
          <p14:tracePt t="12453" x="2366963" y="3286125"/>
          <p14:tracePt t="12486" x="2438400" y="3340100"/>
          <p14:tracePt t="12495" x="2465388" y="3348038"/>
          <p14:tracePt t="12521" x="2616200" y="3402013"/>
          <p14:tracePt t="12554" x="2741613" y="3438525"/>
          <p14:tracePt t="12557" x="2830513" y="3455988"/>
          <p14:tracePt t="12588" x="3000375" y="3500438"/>
          <p14:tracePt t="12621" x="3116263" y="3527425"/>
          <p14:tracePt t="12635" x="3143250" y="3536950"/>
          <p14:tracePt t="12654" x="3214688" y="3562350"/>
          <p14:tracePt t="12687" x="3276600" y="3581400"/>
          <p14:tracePt t="12696" x="3295650" y="3581400"/>
          <p14:tracePt t="12721" x="3384550" y="3581400"/>
          <p14:tracePt t="12754" x="3438525" y="3581400"/>
          <p14:tracePt t="12758" x="3465513" y="3581400"/>
          <p14:tracePt t="12788" x="3616325" y="3589338"/>
          <p14:tracePt t="12822" x="3679825" y="3589338"/>
          <p14:tracePt t="12839" x="3705225" y="3589338"/>
          <p14:tracePt t="12855" x="3803650" y="3589338"/>
          <p14:tracePt t="12888" x="3902075" y="3589338"/>
          <p14:tracePt t="12901" x="3929063" y="3589338"/>
          <p14:tracePt t="12922" x="4000500" y="3589338"/>
          <p14:tracePt t="12956" x="4027488" y="3589338"/>
          <p14:tracePt t="12988" x="4044950" y="3589338"/>
          <p14:tracePt t="12997" x="4054475" y="3581400"/>
          <p14:tracePt t="13196" x="4062413" y="3571875"/>
          <p14:tracePt t="13215" x="4071938" y="3571875"/>
          <p14:tracePt t="13226" x="4089400" y="3562350"/>
          <p14:tracePt t="13256" x="4108450" y="3554413"/>
          <p14:tracePt t="13289" x="4116388" y="3554413"/>
          <p14:tracePt t="13296" x="4133850" y="3544888"/>
          <p14:tracePt t="13322" x="4187825" y="3527425"/>
          <p14:tracePt t="13355" x="4259263" y="3500438"/>
          <p14:tracePt t="13359" x="4419600" y="3438525"/>
          <p14:tracePt t="13389" x="4537075" y="3402013"/>
          <p14:tracePt t="13422" x="4581525" y="3394075"/>
          <p14:tracePt t="13429" x="4697413" y="3367088"/>
          <p14:tracePt t="13456" x="4875213" y="3322638"/>
          <p14:tracePt t="13489" x="4965700" y="3303588"/>
          <p14:tracePt t="13499" x="5018088" y="3295650"/>
          <p14:tracePt t="13523" x="5108575" y="3268663"/>
          <p14:tracePt t="13556" x="5160963" y="3259138"/>
          <p14:tracePt t="13568" x="5187950" y="3251200"/>
          <p14:tracePt t="13590" x="5286375" y="3224213"/>
          <p14:tracePt t="13623" x="5357813" y="3205163"/>
          <p14:tracePt t="13627" x="5411788" y="3187700"/>
          <p14:tracePt t="13657" x="5491163" y="3170238"/>
          <p14:tracePt t="13690" x="5500688" y="3170238"/>
          <p14:tracePt t="13697" x="5554663" y="3160713"/>
          <p14:tracePt t="13723" x="5634038" y="3133725"/>
          <p14:tracePt t="13756" x="5643563" y="3133725"/>
          <p14:tracePt t="13761" x="5697538" y="3125788"/>
          <p14:tracePt t="13790" x="5732463" y="3125788"/>
          <p14:tracePt t="13823" x="5751513" y="3125788"/>
          <p14:tracePt t="13830" x="5768975" y="3116263"/>
          <p14:tracePt t="13857" x="5803900" y="3116263"/>
          <p14:tracePt t="13890" x="5822950" y="3116263"/>
          <p14:tracePt t="13925" x="5830888" y="3116263"/>
          <p14:tracePt t="13936" x="5848350" y="3116263"/>
          <p14:tracePt t="13957" x="5875338" y="3116263"/>
          <p14:tracePt t="13990" x="5894388" y="3116263"/>
          <p14:tracePt t="14016" x="5894388" y="3125788"/>
          <p14:tracePt t="14028" x="5919788" y="3125788"/>
          <p14:tracePt t="14057" x="5938838" y="3125788"/>
          <p14:tracePt t="14089" x="5946775" y="3125788"/>
          <p14:tracePt t="14095" x="5991225" y="3133725"/>
          <p14:tracePt t="14125" x="6018213" y="3133725"/>
          <p14:tracePt t="14158" x="6045200" y="3133725"/>
          <p14:tracePt t="14173" x="6062663" y="3143250"/>
          <p14:tracePt t="14191" x="6072188" y="3143250"/>
          <p14:tracePt t="14224" x="6108700" y="3143250"/>
          <p14:tracePt t="14235" x="6126163" y="3152775"/>
          <p14:tracePt t="14258" x="6161088" y="3152775"/>
          <p14:tracePt t="14292" x="6180138" y="3152775"/>
          <p14:tracePt t="14311" x="6205538" y="3152775"/>
          <p14:tracePt t="14330" x="6224588" y="3160713"/>
          <p14:tracePt t="14364" x="6242050" y="3170238"/>
          <p14:tracePt t="14392" x="6269038" y="3179763"/>
          <p14:tracePt t="14425" x="6286500" y="3179763"/>
          <p14:tracePt t="14439" x="6303963" y="3187700"/>
          <p14:tracePt t="14459" x="6330950" y="3197225"/>
          <p14:tracePt t="14492" x="6340475" y="3197225"/>
          <p14:tracePt t="14501" x="6375400" y="3205163"/>
          <p14:tracePt t="14526" x="6429375" y="3205163"/>
          <p14:tracePt t="14559" x="6438900" y="3205163"/>
          <p14:tracePt t="14565" x="6473825" y="3214688"/>
          <p14:tracePt t="14593" x="6500813" y="3214688"/>
          <p14:tracePt t="14626" x="6537325" y="3214688"/>
          <p14:tracePt t="14629" x="6554788" y="3224213"/>
          <p14:tracePt t="14660" x="6599238" y="3232150"/>
          <p14:tracePt t="14694" x="6670675" y="3241675"/>
          <p14:tracePt t="14727" x="6697663" y="3241675"/>
          <p14:tracePt t="14759" x="6732588" y="3241675"/>
          <p14:tracePt t="14769" x="6742113" y="3251200"/>
          <p14:tracePt t="14793" x="6759575" y="3251200"/>
          <p14:tracePt t="14826" x="6769100" y="3251200"/>
          <p14:tracePt t="14845" x="6777038" y="3251200"/>
          <p14:tracePt t="14926" x="6786563" y="3251200"/>
          <p14:tracePt t="14975" x="6796088" y="3251200"/>
          <p14:tracePt t="15050" x="6804025" y="3251200"/>
          <p14:tracePt t="15273" x="6804025" y="3259138"/>
          <p14:tracePt t="15962" x="6804025" y="3268663"/>
          <p14:tracePt t="16091" x="6796088" y="3268663"/>
          <p14:tracePt t="16103" x="6786563" y="3276600"/>
          <p14:tracePt t="16130" x="6751638" y="3286125"/>
          <p14:tracePt t="16163" x="6732588" y="3295650"/>
          <p14:tracePt t="16166" x="6670675" y="3313113"/>
          <p14:tracePt t="16197" x="6608763" y="3348038"/>
          <p14:tracePt t="16230" x="6537325" y="3402013"/>
          <p14:tracePt t="16233" x="6402388" y="3473450"/>
          <p14:tracePt t="16265" x="6313488" y="3527425"/>
          <p14:tracePt t="16298" x="6296025" y="3544888"/>
          <p14:tracePt t="16307" x="6224588" y="3581400"/>
          <p14:tracePt t="16331" x="6116638" y="3660775"/>
          <p14:tracePt t="16365" x="6062663" y="3687763"/>
          <p14:tracePt t="16371" x="5956300" y="3759200"/>
          <p14:tracePt t="16398" x="5857875" y="3822700"/>
          <p14:tracePt t="16431" x="5759450" y="3884613"/>
          <p14:tracePt t="16437" x="5688013" y="3929063"/>
          <p14:tracePt t="16455" x="5653088" y="3946525"/>
          <p14:tracePt t="16466" x="5572125" y="4010025"/>
          <p14:tracePt t="16485" x="5545138" y="4017963"/>
          <p14:tracePt t="16498" x="5429250" y="4108450"/>
          <p14:tracePt t="16531" x="5348288" y="4152900"/>
          <p14:tracePt t="16547" x="5330825" y="4179888"/>
          <p14:tracePt t="16565" x="5286375" y="4205288"/>
          <p14:tracePt t="16582" x="5268913" y="4232275"/>
          <p14:tracePt t="16611" x="5251450" y="4241800"/>
          <p14:tracePt t="16623" x="5224463" y="4286250"/>
          <p14:tracePt t="16642" x="5205413" y="4295775"/>
          <p14:tracePt t="16654" x="5160963" y="4340225"/>
          <p14:tracePt t="16672" x="5133975" y="4348163"/>
          <p14:tracePt t="16686" x="5081588" y="4375150"/>
          <p14:tracePt t="16704" x="5054600" y="4394200"/>
          <p14:tracePt t="16716" x="5010150" y="4411663"/>
          <p14:tracePt t="16734" x="4991100" y="4419600"/>
          <p14:tracePt t="16749" x="4894263" y="4456113"/>
          <p14:tracePt t="16767" x="4840288" y="4473575"/>
          <p14:tracePt t="16782" x="4724400" y="4500563"/>
          <p14:tracePt t="16801" x="4687888" y="4510088"/>
          <p14:tracePt t="16816" x="4598988" y="4537075"/>
          <p14:tracePt t="16833" x="4589463" y="4537075"/>
          <p14:tracePt t="16849" x="4537075" y="4545013"/>
          <p14:tracePt t="16866" x="4491038" y="4554538"/>
          <p14:tracePt t="16889" x="4483100" y="4554538"/>
          <p14:tracePt t="16908" x="4465638" y="4554538"/>
          <p14:tracePt t="16920" x="4456113" y="4554538"/>
          <p14:tracePt t="16939" x="4446588" y="4554538"/>
          <p14:tracePt t="16952" x="4446588" y="4545013"/>
          <p14:tracePt t="16971" x="4429125" y="4527550"/>
          <p14:tracePt t="16985" x="4419600" y="4510088"/>
          <p14:tracePt t="17009" x="4411663" y="4491038"/>
          <p14:tracePt t="17021" x="4402138" y="4473575"/>
          <p14:tracePt t="17034" x="4384675" y="4446588"/>
          <p14:tracePt t="17051" x="4375150" y="4429125"/>
          <p14:tracePt t="17067" x="4357688" y="4384675"/>
          <p14:tracePt t="17085" x="4348163" y="4367213"/>
          <p14:tracePt t="17100" x="4322763" y="4313238"/>
          <p14:tracePt t="17117" x="4313238" y="4295775"/>
          <p14:tracePt t="17134" x="4295775" y="4259263"/>
          <p14:tracePt t="17150" x="4276725" y="4241800"/>
          <p14:tracePt t="17167" x="4251325" y="4205288"/>
          <p14:tracePt t="17184" x="4241800" y="4205288"/>
          <p14:tracePt t="17690" x="4241800" y="4214813"/>
          <p14:tracePt t="17739" x="4241800" y="4224338"/>
          <p14:tracePt t="17816" x="4241800" y="4232275"/>
          <p14:tracePt t="17836" x="4241800" y="4251325"/>
          <p14:tracePt t="17868" x="4251325" y="4251325"/>
          <p14:tracePt t="17880" x="4286250" y="4286250"/>
          <p14:tracePt t="17899" x="4322763" y="4313238"/>
          <p14:tracePt t="17911" x="4411663" y="4367213"/>
          <p14:tracePt t="17930" x="4438650" y="4375150"/>
          <p14:tracePt t="17942" x="4483100" y="4402138"/>
          <p14:tracePt t="17961" x="4500563" y="4411663"/>
          <p14:tracePt t="17973" x="4554538" y="4429125"/>
          <p14:tracePt t="17995" x="4581525" y="4438650"/>
          <p14:tracePt t="18005" x="4643438" y="4465638"/>
          <p14:tracePt t="18024" x="4687888" y="4473575"/>
          <p14:tracePt t="18037" x="4786313" y="4510088"/>
          <p14:tracePt t="18058" x="4894263" y="4527550"/>
          <p14:tracePt t="18076" x="4946650" y="4537075"/>
          <p14:tracePt t="18087" x="5072063" y="4554538"/>
          <p14:tracePt t="18104" x="5160963" y="4562475"/>
          <p14:tracePt t="18120" x="5295900" y="4589463"/>
          <p14:tracePt t="18137" x="5357813" y="4598988"/>
          <p14:tracePt t="18154" x="5411788" y="4598988"/>
          <p14:tracePt t="18170" x="5510213" y="4616450"/>
          <p14:tracePt t="18187" x="5589588" y="4625975"/>
          <p14:tracePt t="18204" x="5643563" y="4633913"/>
          <p14:tracePt t="18220" x="5759450" y="4652963"/>
          <p14:tracePt t="18237" x="5795963" y="4652963"/>
          <p14:tracePt t="18254" x="5875338" y="4660900"/>
          <p14:tracePt t="18270" x="5929313" y="4670425"/>
          <p14:tracePt t="18287" x="6000750" y="4670425"/>
          <p14:tracePt t="18304" x="6045200" y="4679950"/>
          <p14:tracePt t="18320" x="6180138" y="4687888"/>
          <p14:tracePt t="18338" x="6251575" y="4687888"/>
          <p14:tracePt t="18355" x="6296025" y="4687888"/>
          <p14:tracePt t="18371" x="6394450" y="4687888"/>
          <p14:tracePt t="18388" x="6411913" y="4687888"/>
          <p14:tracePt t="18404" x="6465888" y="4687888"/>
          <p14:tracePt t="18421" x="6483350" y="4687888"/>
          <p14:tracePt t="18438" x="6545263" y="4679950"/>
          <p14:tracePt t="18454" x="6616700" y="4660900"/>
          <p14:tracePt t="18479" x="6634163" y="4660900"/>
          <p14:tracePt t="18491" x="6688138" y="4652963"/>
          <p14:tracePt t="18511" x="6715125" y="4652963"/>
          <p14:tracePt t="18524" x="6751638" y="4633913"/>
          <p14:tracePt t="18543" x="6769100" y="4633913"/>
          <p14:tracePt t="18556" x="6786563" y="4625975"/>
          <p14:tracePt t="18594" x="6804025" y="4616450"/>
          <p14:tracePt t="18606" x="6848475" y="4616450"/>
          <p14:tracePt t="18633" x="6884988" y="4598988"/>
          <p14:tracePt t="18652" x="6894513" y="4589463"/>
          <p14:tracePt t="18713" x="6911975" y="4589463"/>
          <p14:tracePt t="18777" x="6911975" y="4581525"/>
          <p14:tracePt t="18796" x="6929438" y="4581525"/>
          <p14:tracePt t="18808" x="6938963" y="4572000"/>
          <p14:tracePt t="18828" x="6946900" y="4562475"/>
          <p14:tracePt t="18839" x="6956425" y="4562475"/>
          <p14:tracePt t="18918" x="6973888" y="4554538"/>
          <p14:tracePt t="18968" x="6973888" y="4545013"/>
          <p14:tracePt t="18980" x="6983413" y="4537075"/>
          <p14:tracePt t="19028" x="6991350" y="4537075"/>
          <p14:tracePt t="19076" x="7000875" y="4537075"/>
          <p14:tracePt t="19087" x="7010400" y="4527550"/>
          <p14:tracePt t="19108" x="7010400" y="4518025"/>
          <p14:tracePt t="19141" x="7018338" y="4518025"/>
          <p14:tracePt t="19189" x="7027863" y="4518025"/>
          <p14:tracePt t="19232" x="7027863" y="4510088"/>
          <p14:tracePt t="19251" x="7037388" y="4510088"/>
          <p14:tracePt t="19276" x="7037388" y="4500563"/>
          <p14:tracePt t="19310" x="7054850" y="4491038"/>
          <p14:tracePt t="19366" x="7054850" y="4483100"/>
          <p14:tracePt t="19389" x="7062788" y="4483100"/>
          <p14:tracePt t="19407" x="7072313" y="4473575"/>
          <p14:tracePt t="19440" x="7081838" y="4465638"/>
          <p14:tracePt t="19488" x="7081838" y="4456113"/>
          <p14:tracePt t="19660" x="7072313" y="4456113"/>
          <p14:tracePt t="19738" x="7062788" y="4456113"/>
          <p14:tracePt t="19769" x="7062788" y="4446588"/>
          <p14:tracePt t="19827" x="7054850" y="4446588"/>
          <p14:tracePt t="19894" x="7045325" y="4446588"/>
          <p14:tracePt t="20035" x="7045325" y="4438650"/>
          <p14:tracePt t="23537" x="7037388" y="4438650"/>
          <p14:tracePt t="24058" x="7000875" y="4429125"/>
          <p14:tracePt t="24077" x="7000875" y="4419600"/>
          <p14:tracePt t="24089" x="6991350" y="4419600"/>
          <p14:tracePt t="24108" x="6973888" y="4419600"/>
          <p14:tracePt t="24544" x="6840538" y="4429125"/>
          <p14:tracePt t="24563" x="6751638" y="4438650"/>
          <p14:tracePt t="24575" x="6562725" y="4465638"/>
          <p14:tracePt t="24595" x="6510338" y="4473575"/>
          <p14:tracePt t="24607" x="6340475" y="4491038"/>
          <p14:tracePt t="24627" x="6259513" y="4510088"/>
          <p14:tracePt t="24639" x="6089650" y="4537075"/>
          <p14:tracePt t="24659" x="6027738" y="4545013"/>
          <p14:tracePt t="24670" x="5902325" y="4554538"/>
          <p14:tracePt t="24689" x="5840413" y="4562475"/>
          <p14:tracePt t="24702" x="5688013" y="4589463"/>
          <p14:tracePt t="24721" x="5634038" y="4598988"/>
          <p14:tracePt t="24733" x="5510213" y="4608513"/>
          <p14:tracePt t="24753" x="5483225" y="4608513"/>
          <p14:tracePt t="24764" x="5394325" y="4616450"/>
          <p14:tracePt t="24783" x="5348288" y="4616450"/>
          <p14:tracePt t="24798" x="5241925" y="4625975"/>
          <p14:tracePt t="24815" x="5180013" y="4633913"/>
          <p14:tracePt t="24826" x="5000625" y="4652963"/>
          <p14:tracePt t="24844" x="4894263" y="4660900"/>
          <p14:tracePt t="24864" x="4875213" y="4660900"/>
          <p14:tracePt t="24876" x="4768850" y="4670425"/>
          <p14:tracePt t="24896" x="4751388" y="4670425"/>
          <p14:tracePt t="24907" x="4705350" y="4679950"/>
          <p14:tracePt t="24934" x="4652963" y="4679950"/>
          <p14:tracePt t="24945" x="4616450" y="4687888"/>
          <p14:tracePt t="24957" x="4572000" y="4697413"/>
          <p14:tracePt t="24973" x="4456113" y="4705350"/>
          <p14:tracePt t="24990" x="4411663" y="4714875"/>
          <p14:tracePt t="25007" x="4322763" y="4724400"/>
          <p14:tracePt t="25024" x="4276725" y="4732338"/>
          <p14:tracePt t="25040" x="4197350" y="4732338"/>
          <p14:tracePt t="25057" x="4179888" y="4741863"/>
          <p14:tracePt t="25074" x="4089400" y="4741863"/>
          <p14:tracePt t="25090" x="4062413" y="4751388"/>
          <p14:tracePt t="25107" x="3973513" y="4751388"/>
          <p14:tracePt t="25124" x="3938588" y="4759325"/>
          <p14:tracePt t="25141" x="3840163" y="4768850"/>
          <p14:tracePt t="25158" x="3776663" y="4768850"/>
          <p14:tracePt t="25177" x="3741738" y="4768850"/>
          <p14:tracePt t="25191" x="3670300" y="4768850"/>
          <p14:tracePt t="25208" x="3652838" y="4768850"/>
          <p14:tracePt t="25225" x="3598863" y="4776788"/>
          <p14:tracePt t="25242" x="3571875" y="4776788"/>
          <p14:tracePt t="25258" x="3527425" y="4776788"/>
          <p14:tracePt t="25275" x="3482975" y="4776788"/>
          <p14:tracePt t="25298" x="3438525" y="4786313"/>
          <p14:tracePt t="25318" x="3429000" y="4786313"/>
          <p14:tracePt t="25350" x="3419475" y="4786313"/>
          <p14:tracePt t="25556" x="3411538" y="4786313"/>
          <p14:tracePt t="25568" x="3394075" y="4786313"/>
          <p14:tracePt t="25581" x="3357563" y="4786313"/>
          <p14:tracePt t="25600" x="3330575" y="4786313"/>
          <p14:tracePt t="25611" x="3241675" y="4786313"/>
          <p14:tracePt t="25630" x="3160713" y="4786313"/>
          <p14:tracePt t="25650" x="3133725" y="4786313"/>
          <p14:tracePt t="25663" x="3116263" y="4786313"/>
          <p14:tracePt t="25676" x="3036888" y="4776788"/>
          <p14:tracePt t="25693" x="3017838" y="4776788"/>
          <p14:tracePt t="25721" x="2982913" y="4776788"/>
          <p14:tracePt t="25733" x="2919413" y="4768850"/>
          <p14:tracePt t="25744" x="2867025" y="4768850"/>
          <p14:tracePt t="25759" x="2768600" y="4751388"/>
          <p14:tracePt t="25776" x="2732088" y="4751388"/>
          <p14:tracePt t="25793" x="2633663" y="4751388"/>
          <p14:tracePt t="25810" x="2581275" y="4741863"/>
          <p14:tracePt t="25826" x="2473325" y="4732338"/>
          <p14:tracePt t="25844" x="2393950" y="4714875"/>
          <p14:tracePt t="25859" x="2286000" y="4705350"/>
          <p14:tracePt t="25876" x="2259013" y="4705350"/>
          <p14:tracePt t="25893" x="2197100" y="4697413"/>
          <p14:tracePt t="25910" x="2089150" y="4679950"/>
          <p14:tracePt t="25932" x="2062163" y="4679950"/>
          <p14:tracePt t="25944" x="2009775" y="4679950"/>
          <p14:tracePt t="25965" x="1973263" y="4679950"/>
          <p14:tracePt t="25977" x="1911350" y="4670425"/>
          <p14:tracePt t="25995" x="1893888" y="4670425"/>
          <p14:tracePt t="26010" x="1830388" y="4670425"/>
          <p14:tracePt t="26027" x="1795463" y="4670425"/>
          <p14:tracePt t="26045" x="1724025" y="4670425"/>
          <p14:tracePt t="26060" x="1697038" y="4670425"/>
          <p14:tracePt t="26077" x="1633538" y="4660900"/>
          <p14:tracePt t="26094" x="1598613" y="4660900"/>
          <p14:tracePt t="26114" x="1589088" y="4660900"/>
          <p14:tracePt t="26134" x="1571625" y="4660900"/>
          <p14:tracePt t="26145" x="1517650" y="4660900"/>
          <p14:tracePt t="26165" x="1500188" y="4660900"/>
          <p14:tracePt t="26177" x="1446213" y="4660900"/>
          <p14:tracePt t="26197" x="1384300" y="4660900"/>
          <p14:tracePt t="26216" x="1366838" y="4660900"/>
          <p14:tracePt t="26228" x="1339850" y="4660900"/>
          <p14:tracePt t="26246" x="1330325" y="4660900"/>
          <p14:tracePt t="26261" x="1285875" y="4660900"/>
          <p14:tracePt t="26277" x="1268413" y="4660900"/>
          <p14:tracePt t="26303" x="1258888" y="4660900"/>
          <p14:tracePt t="26415" x="1303338" y="4679950"/>
          <p14:tracePt t="26687" x="1339850" y="4679950"/>
          <p14:tracePt t="26699" x="1473200" y="4679950"/>
          <p14:tracePt t="26717" x="1554163" y="4687888"/>
          <p14:tracePt t="26729" x="1758950" y="4687888"/>
          <p14:tracePt t="26749" x="1866900" y="4687888"/>
          <p14:tracePt t="26760" x="2089150" y="4697413"/>
          <p14:tracePt t="26780" x="2143125" y="4697413"/>
          <p14:tracePt t="26793" x="2374900" y="4741863"/>
          <p14:tracePt t="26813" x="2393950" y="4741863"/>
          <p14:tracePt t="26825" x="2438400" y="4751388"/>
          <p14:tracePt t="26837" x="2562225" y="4768850"/>
          <p14:tracePt t="26857" x="2652713" y="4786313"/>
          <p14:tracePt t="26876" x="2670175" y="4795838"/>
          <p14:tracePt t="26888" x="2679700" y="4795838"/>
          <p14:tracePt t="26907" x="2697163" y="4795838"/>
          <p14:tracePt t="26918" x="2724150" y="4795838"/>
          <p14:tracePt t="26937" x="2751138" y="4803775"/>
          <p14:tracePt t="26949" x="2830513" y="4803775"/>
          <p14:tracePt t="26968" x="2857500" y="4803775"/>
          <p14:tracePt t="26980" x="2884488" y="4803775"/>
          <p14:tracePt t="27001" x="2894013" y="4803775"/>
          <p14:tracePt t="27013" x="2901950" y="4803775"/>
          <p14:tracePt t="27155" x="2901950" y="4795838"/>
          <p14:tracePt t="27531" x="2901950" y="4786313"/>
          <p14:tracePt t="27846" x="2901950" y="4776788"/>
          <p14:tracePt t="28148" x="2919413" y="4776788"/>
          <p14:tracePt t="28160" x="2955925" y="4768850"/>
          <p14:tracePt t="28179" x="2973388" y="4759325"/>
          <p14:tracePt t="28191" x="3054350" y="4751388"/>
          <p14:tracePt t="28210" x="3098800" y="4751388"/>
          <p14:tracePt t="28222" x="3232150" y="4741863"/>
          <p14:tracePt t="28243" x="3322638" y="4741863"/>
          <p14:tracePt t="28255" x="3571875" y="4741863"/>
          <p14:tracePt t="28274" x="3687763" y="4741863"/>
          <p14:tracePt t="28286" x="3983038" y="4759325"/>
          <p14:tracePt t="28305" x="4044950" y="4759325"/>
          <p14:tracePt t="28317" x="4187825" y="4759325"/>
          <p14:tracePt t="28336" x="4276725" y="4759325"/>
          <p14:tracePt t="28351" x="4500563" y="4759325"/>
          <p14:tracePt t="28367" x="4581525" y="4759325"/>
          <p14:tracePt t="28384" x="4786313" y="4741863"/>
          <p14:tracePt t="28400" x="4875213" y="4741863"/>
          <p14:tracePt t="28417" x="5062538" y="4732338"/>
          <p14:tracePt t="28434" x="5133975" y="4732338"/>
          <p14:tracePt t="28451" x="5303838" y="4732338"/>
          <p14:tracePt t="28467" x="5384800" y="4732338"/>
          <p14:tracePt t="28484" x="5572125" y="4724400"/>
          <p14:tracePt t="28501" x="5626100" y="4724400"/>
          <p14:tracePt t="28518" x="5776913" y="4724400"/>
          <p14:tracePt t="28534" x="5848350" y="4714875"/>
          <p14:tracePt t="28551" x="5983288" y="4714875"/>
          <p14:tracePt t="28569" x="6054725" y="4714875"/>
          <p14:tracePt t="28588" x="6081713" y="4714875"/>
          <p14:tracePt t="28601" x="6180138" y="4705350"/>
          <p14:tracePt t="28620" x="6232525" y="4697413"/>
          <p14:tracePt t="28635" x="6313488" y="4687888"/>
          <p14:tracePt t="28652" x="6340475" y="4687888"/>
          <p14:tracePt t="28668" x="6394450" y="4679950"/>
          <p14:tracePt t="28686" x="6419850" y="4679950"/>
          <p14:tracePt t="28708" x="6483350" y="4660900"/>
          <p14:tracePt t="28728" x="6510338" y="4660900"/>
          <p14:tracePt t="28740" x="6572250" y="4643438"/>
          <p14:tracePt t="28759" x="6589713" y="4633913"/>
          <p14:tracePt t="28771" x="6653213" y="4625975"/>
          <p14:tracePt t="28791" x="6680200" y="4625975"/>
          <p14:tracePt t="28804" x="6705600" y="4616450"/>
          <p14:tracePt t="28823" x="6724650" y="4616450"/>
          <p14:tracePt t="28835" x="6732588" y="4616450"/>
          <p14:tracePt t="28869" x="6751638" y="4608513"/>
          <p14:tracePt t="28888" x="6759575" y="4598988"/>
          <p14:tracePt t="28914" x="6769100" y="4598988"/>
          <p14:tracePt t="28961" x="6777038" y="4589463"/>
          <p14:tracePt t="29027" x="6786563" y="4581525"/>
          <p14:tracePt t="29061" x="6786563" y="4572000"/>
          <p14:tracePt t="29086" x="6804025" y="4554538"/>
          <p14:tracePt t="29106" x="6823075" y="4537075"/>
          <p14:tracePt t="29135" x="6831013" y="4527550"/>
          <p14:tracePt t="29155" x="6831013" y="4510088"/>
          <p14:tracePt t="29180" x="6840538" y="4510088"/>
          <p14:tracePt t="29199" x="6840538" y="4500563"/>
          <p14:tracePt t="29211" x="6848475" y="4473575"/>
          <p14:tracePt t="29231" x="6848475" y="4465638"/>
          <p14:tracePt t="29258" x="6848475" y="4456113"/>
          <p14:tracePt t="29278" x="6848475" y="4446588"/>
          <p14:tracePt t="29314" x="6848475" y="4438650"/>
          <p14:tracePt t="29343" x="6848475" y="4429125"/>
          <p14:tracePt t="29355" x="6840538" y="4429125"/>
          <p14:tracePt t="29404" x="6823075" y="4429125"/>
          <p14:tracePt t="29421" x="6804025" y="4429125"/>
          <p14:tracePt t="29432" x="6777038" y="4419600"/>
          <p14:tracePt t="29450" x="6769100" y="4419600"/>
          <p14:tracePt t="29463" x="6759575" y="4419600"/>
          <p14:tracePt t="29499" x="6742113" y="4419600"/>
          <p14:tracePt t="29530" x="6732588" y="4419600"/>
          <p14:tracePt t="29543" x="6715125" y="4429125"/>
          <p14:tracePt t="29561" x="6697663" y="4438650"/>
          <p14:tracePt t="29592" x="6680200" y="4446588"/>
          <p14:tracePt t="29610" x="6670675" y="4456113"/>
          <p14:tracePt t="29656" x="6661150" y="4456113"/>
          <p14:tracePt t="29668" x="6653213" y="4473575"/>
          <p14:tracePt t="29687" x="6634163" y="4491038"/>
          <p14:tracePt t="29720" x="6626225" y="4510088"/>
          <p14:tracePt t="29732" x="6616700" y="4527550"/>
          <p14:tracePt t="29751" x="6608763" y="4545013"/>
          <p14:tracePt t="29764" x="6608763" y="4562475"/>
          <p14:tracePt t="29795" x="6608763" y="4572000"/>
          <p14:tracePt t="29830" x="6608763" y="4598988"/>
          <p14:tracePt t="29855" x="6608763" y="4608513"/>
          <p14:tracePt t="29876" x="6608763" y="4616450"/>
          <p14:tracePt t="29888" x="6616700" y="4652963"/>
          <p14:tracePt t="29909" x="6626225" y="4670425"/>
          <p14:tracePt t="29920" x="6634163" y="4679950"/>
          <p14:tracePt t="29939" x="6643688" y="4687888"/>
          <p14:tracePt t="29952" x="6643688" y="4697413"/>
          <p14:tracePt t="30047" x="6653213" y="4697413"/>
          <p14:tracePt t="30065" x="6661150" y="4697413"/>
          <p14:tracePt t="30186" x="6670675" y="4697413"/>
          <p14:tracePt t="30304" x="6670675" y="4687888"/>
          <p14:tracePt t="30524" x="6680200" y="4687888"/>
          <p14:tracePt t="30630" x="6680200" y="4679950"/>
          <p14:tracePt t="30644" x="6680200" y="4660900"/>
          <p14:tracePt t="30664" x="6680200" y="4643438"/>
          <p14:tracePt t="30695" x="6680200" y="4633913"/>
          <p14:tracePt t="30706" x="6680200" y="4625975"/>
          <p14:tracePt t="30726" x="6680200" y="4616450"/>
          <p14:tracePt t="30787" x="6688138" y="4616450"/>
          <p14:tracePt t="30849" x="6688138" y="4608513"/>
          <p14:tracePt t="30895" x="6688138" y="4598988"/>
          <p14:tracePt t="30995" x="6697663" y="4598988"/>
          <p14:tracePt t="52036" x="6697663" y="4608513"/>
          <p14:tracePt t="52526" x="6688138" y="4608513"/>
          <p14:tracePt t="52544" x="6680200" y="4608513"/>
          <p14:tracePt t="52596" x="6661150" y="4608513"/>
          <p14:tracePt t="52607" x="6653213" y="4608513"/>
          <p14:tracePt t="52619" x="6608763" y="4625975"/>
          <p14:tracePt t="52642" x="6581775" y="4643438"/>
          <p14:tracePt t="52652" x="6518275" y="4670425"/>
          <p14:tracePt t="52672" x="6473825" y="4705350"/>
          <p14:tracePt t="52685" x="6340475" y="4776788"/>
          <p14:tracePt t="52704" x="6296025" y="4813300"/>
          <p14:tracePt t="52715" x="6205538" y="4875213"/>
          <p14:tracePt t="52734" x="6170613" y="4884738"/>
          <p14:tracePt t="52747" x="6081713" y="4946650"/>
          <p14:tracePt t="52767" x="6027738" y="4973638"/>
          <p14:tracePt t="52778" x="5875338" y="5045075"/>
          <p14:tracePt t="52798" x="5813425" y="5081588"/>
          <p14:tracePt t="52810" x="5643563" y="5187950"/>
          <p14:tracePt t="52830" x="5581650" y="5241925"/>
          <p14:tracePt t="52842" x="5419725" y="5357813"/>
          <p14:tracePt t="52862" x="5357813" y="5419725"/>
          <p14:tracePt t="52876" x="5214938" y="5527675"/>
          <p14:tracePt t="52894" x="5160963" y="5572125"/>
          <p14:tracePt t="52908" x="5000625" y="5697538"/>
          <p14:tracePt t="52925" x="4956175" y="5732463"/>
          <p14:tracePt t="52941" x="4867275" y="5803900"/>
          <p14:tracePt t="52958" x="4840288" y="5822950"/>
          <p14:tracePt t="52975" x="4768850" y="5875338"/>
          <p14:tracePt t="52992" x="4687888" y="5911850"/>
          <p14:tracePt t="53008" x="4670425" y="5919788"/>
          <p14:tracePt t="53025" x="4616450" y="5946775"/>
          <p14:tracePt t="53042" x="4598988" y="5965825"/>
          <p14:tracePt t="53059" x="4537075" y="5991225"/>
          <p14:tracePt t="53075" x="4518025" y="6010275"/>
          <p14:tracePt t="53091" x="4510088" y="6018213"/>
          <p14:tracePt t="53109" x="4473575" y="6018213"/>
          <p14:tracePt t="53129" x="4465638" y="6027738"/>
          <p14:tracePt t="53142" x="4429125" y="6037263"/>
          <p14:tracePt t="53160" x="4411663" y="6045200"/>
          <p14:tracePt t="53175" x="4367213" y="6062663"/>
          <p14:tracePt t="53192" x="4402138" y="6054725"/>
          <p14:tracePt t="53373" x="4411663" y="6054725"/>
          <p14:tracePt t="53385" x="4411663" y="6045200"/>
          <p14:tracePt t="53397" x="4419600" y="6045200"/>
          <p14:tracePt t="53410" x="4438650" y="6037263"/>
          <p14:tracePt t="53426" x="4456113" y="6027738"/>
          <p14:tracePt t="53443" x="4465638" y="6027738"/>
          <p14:tracePt t="53460" x="4483100" y="6018213"/>
          <p14:tracePt t="53477" x="4491038" y="6010275"/>
          <p14:tracePt t="53493" x="4518025" y="6000750"/>
          <p14:tracePt t="53510" x="4537075" y="5991225"/>
          <p14:tracePt t="53534" x="4554538" y="5983288"/>
          <p14:tracePt t="53546" x="4589463" y="5965825"/>
          <p14:tracePt t="53566" x="4608513" y="5965825"/>
          <p14:tracePt t="53584" x="4625975" y="5956300"/>
          <p14:tracePt t="53610" x="4652963" y="5946775"/>
          <p14:tracePt t="53628" x="4670425" y="5938838"/>
          <p14:tracePt t="53647" x="4679950" y="5938838"/>
          <p14:tracePt t="53660" x="4705350" y="5929313"/>
          <p14:tracePt t="53679" x="4732338" y="5929313"/>
          <p14:tracePt t="53691" x="4751388" y="5919788"/>
          <p14:tracePt t="53704" x="4803775" y="5911850"/>
          <p14:tracePt t="53723" x="4830763" y="5911850"/>
          <p14:tracePt t="53735" x="4902200" y="5894388"/>
          <p14:tracePt t="53754" x="4946650" y="5884863"/>
          <p14:tracePt t="53767" x="5045075" y="5875338"/>
          <p14:tracePt t="53787" x="5072063" y="5867400"/>
          <p14:tracePt t="53799" x="5205413" y="5840413"/>
          <p14:tracePt t="53818" x="5259388" y="5840413"/>
          <p14:tracePt t="53830" x="5384800" y="5822950"/>
          <p14:tracePt t="53850" x="5419725" y="5822950"/>
          <p14:tracePt t="53863" x="5518150" y="5813425"/>
          <p14:tracePt t="53882" x="5537200" y="5813425"/>
          <p14:tracePt t="53895" x="5626100" y="5813425"/>
          <p14:tracePt t="53913" x="5653088" y="5813425"/>
          <p14:tracePt t="53928" x="5724525" y="5813425"/>
          <p14:tracePt t="53945" x="5751513" y="5813425"/>
          <p14:tracePt t="53961" x="5840413" y="5803900"/>
          <p14:tracePt t="53978" x="5875338" y="5803900"/>
          <p14:tracePt t="53995" x="5946775" y="5803900"/>
          <p14:tracePt t="54011" x="5991225" y="5795963"/>
          <p14:tracePt t="54028" x="6089650" y="5795963"/>
          <p14:tracePt t="54045" x="6099175" y="5795963"/>
          <p14:tracePt t="54062" x="6161088" y="5786438"/>
          <p14:tracePt t="54078" x="6188075" y="5786438"/>
          <p14:tracePt t="54095" x="6251575" y="5786438"/>
          <p14:tracePt t="54112" x="6276975" y="5786438"/>
          <p14:tracePt t="54128" x="6330950" y="5786438"/>
          <p14:tracePt t="54145" x="6357938" y="5786438"/>
          <p14:tracePt t="54162" x="6429375" y="5786438"/>
          <p14:tracePt t="54179" x="6465888" y="5786438"/>
          <p14:tracePt t="54195" x="6518275" y="5786438"/>
          <p14:tracePt t="54212" x="6545263" y="5786438"/>
          <p14:tracePt t="54229" x="6599238" y="5776913"/>
          <p14:tracePt t="54245" x="6661150" y="5776913"/>
          <p14:tracePt t="54263" x="6688138" y="5776913"/>
          <p14:tracePt t="54279" x="6751638" y="5776913"/>
          <p14:tracePt t="54296" x="6777038" y="5776913"/>
          <p14:tracePt t="54312" x="6840538" y="5776913"/>
          <p14:tracePt t="54329" x="6902450" y="5768975"/>
          <p14:tracePt t="54346" x="7027863" y="5768975"/>
          <p14:tracePt t="54362" x="7045325" y="5768975"/>
          <p14:tracePt t="54379" x="7099300" y="5768975"/>
          <p14:tracePt t="54396" x="7197725" y="5759450"/>
          <p14:tracePt t="54414" x="7277100" y="5751513"/>
          <p14:tracePt t="54433" x="7286625" y="5751513"/>
          <p14:tracePt t="54446" x="7331075" y="5751513"/>
          <p14:tracePt t="54466" x="7358063" y="5751513"/>
          <p14:tracePt t="54479" x="7412038" y="5751513"/>
          <p14:tracePt t="54496" x="7439025" y="5751513"/>
          <p14:tracePt t="54516" x="7527925" y="5751513"/>
          <p14:tracePt t="54530" x="7554913" y="5751513"/>
          <p14:tracePt t="54547" x="7608888" y="5751513"/>
          <p14:tracePt t="54567" x="7626350" y="5751513"/>
          <p14:tracePt t="54579" x="7688263" y="5741988"/>
          <p14:tracePt t="54596" x="7705725" y="5741988"/>
          <p14:tracePt t="54614" x="7769225" y="5741988"/>
          <p14:tracePt t="54629" x="7796213" y="5741988"/>
          <p14:tracePt t="54647" x="7858125" y="5741988"/>
          <p14:tracePt t="54665" x="7875588" y="5732463"/>
          <p14:tracePt t="54681" x="7912100" y="5732463"/>
          <p14:tracePt t="54698" x="7920038" y="5724525"/>
          <p14:tracePt t="54716" x="7929563" y="5724525"/>
          <p14:tracePt t="54731" x="7939088" y="5724525"/>
          <p14:tracePt t="54763" x="7947025" y="5724525"/>
          <p14:tracePt t="54796" x="7939088" y="5724525"/>
          <p14:tracePt t="55107" x="7902575" y="5741988"/>
          <p14:tracePt t="55126" x="7848600" y="5759450"/>
          <p14:tracePt t="55138" x="7759700" y="5795963"/>
          <p14:tracePt t="55157" x="7732713" y="5813425"/>
          <p14:tracePt t="55169" x="7572375" y="5857875"/>
          <p14:tracePt t="55187" x="7473950" y="5884863"/>
          <p14:tracePt t="55198" x="7153275" y="5956300"/>
          <p14:tracePt t="55218" x="7018338" y="6000750"/>
          <p14:tracePt t="55230" x="6626225" y="6089650"/>
          <p14:tracePt t="55249" x="6527800" y="6116638"/>
          <p14:tracePt t="55261" x="6411913" y="6161088"/>
          <p14:tracePt t="55279" x="6340475" y="6180138"/>
          <p14:tracePt t="55291" x="6108700" y="6224588"/>
          <p14:tracePt t="55311" x="5813425" y="6303963"/>
          <p14:tracePt t="55330" x="5697538" y="6340475"/>
          <p14:tracePt t="55342" x="5446713" y="6402388"/>
          <p14:tracePt t="55361" x="5348288" y="6419850"/>
          <p14:tracePt t="55373" x="5099050" y="6491288"/>
          <p14:tracePt t="55391" x="5000625" y="6510338"/>
          <p14:tracePt t="55404" x="4768850" y="6562725"/>
          <p14:tracePt t="55421" x="4679950" y="6581775"/>
          <p14:tracePt t="55433" x="4510088" y="6599238"/>
          <p14:tracePt t="55452" x="4322763" y="6626225"/>
          <p14:tracePt t="55471" x="4259263" y="6634163"/>
          <p14:tracePt t="55484" x="4143375" y="6653213"/>
          <p14:tracePt t="55502" x="4071938" y="6661150"/>
          <p14:tracePt t="55516" x="3902075" y="6688138"/>
          <p14:tracePt t="55533" x="3840163" y="6697663"/>
          <p14:tracePt t="55550" x="3705225" y="6697663"/>
          <p14:tracePt t="55567" x="3660775" y="6705600"/>
          <p14:tracePt t="55583" x="3490913" y="6715125"/>
          <p14:tracePt t="55600" x="3357563" y="6724650"/>
          <p14:tracePt t="55617" x="3322638" y="6732588"/>
          <p14:tracePt t="55634" x="3224213" y="6751638"/>
          <p14:tracePt t="55650" x="3205163" y="6751638"/>
          <p14:tracePt t="55667" x="3143250" y="6759575"/>
          <p14:tracePt t="55687" x="3133725" y="6769100"/>
          <p14:tracePt t="55701" x="3125788" y="6769100"/>
          <p14:tracePt t="55719" x="3116263" y="6769100"/>
          <p14:tracePt t="55758" x="3098800" y="6769100"/>
          <p14:tracePt t="55785" x="3098800" y="6759575"/>
          <p14:tracePt t="55923" x="3098800" y="6751638"/>
          <p14:tracePt t="55942" x="3108325" y="6732588"/>
          <p14:tracePt t="55954" x="3143250" y="6715125"/>
          <p14:tracePt t="55972" x="3160713" y="6705600"/>
          <p14:tracePt t="55985" x="3232150" y="6688138"/>
          <p14:tracePt t="56004" x="3276600" y="6688138"/>
          <p14:tracePt t="56015" x="3402013" y="6688138"/>
          <p14:tracePt t="56035" x="3429000" y="6688138"/>
          <p14:tracePt t="56047" x="3482975" y="6680200"/>
          <p14:tracePt t="56066" x="3509963" y="6680200"/>
          <p14:tracePt t="56077" x="3571875" y="6670675"/>
          <p14:tracePt t="56097" x="3616325" y="66532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Naming</a:t>
            </a:r>
            <a:endParaRPr lang="en-US" dirty="0"/>
          </a:p>
        </p:txBody>
      </p:sp>
      <p:sp>
        <p:nvSpPr>
          <p:cNvPr id="187" name="Rectangle 186"/>
          <p:cNvSpPr/>
          <p:nvPr/>
        </p:nvSpPr>
        <p:spPr>
          <a:xfrm>
            <a:off x="6858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89" name="Rectangle 88"/>
          <p:cNvSpPr/>
          <p:nvPr/>
        </p:nvSpPr>
        <p:spPr>
          <a:xfrm>
            <a:off x="6858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Id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133600" y="4876800"/>
            <a:ext cx="47244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2590800" y="1828800"/>
            <a:ext cx="4694238" cy="6857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 and NIO use port within machine</a:t>
            </a:r>
          </a:p>
        </p:txBody>
      </p:sp>
      <p:sp>
        <p:nvSpPr>
          <p:cNvPr id="99" name="Rectangle 98"/>
          <p:cNvSpPr/>
          <p:nvPr/>
        </p:nvSpPr>
        <p:spPr>
          <a:xfrm>
            <a:off x="2590800" y="2514600"/>
            <a:ext cx="4694238" cy="6857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GIPC: Use more general concept of String Id as unique physical address 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590800" y="3200400"/>
            <a:ext cx="4694238" cy="6857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Client and server have additional  logical names unique within the scope of input port</a:t>
            </a:r>
          </a:p>
        </p:txBody>
      </p:sp>
      <p:sp>
        <p:nvSpPr>
          <p:cNvPr id="87" name="Rectangle 86"/>
          <p:cNvSpPr/>
          <p:nvPr/>
        </p:nvSpPr>
        <p:spPr>
          <a:xfrm>
            <a:off x="2590800" y="3886200"/>
            <a:ext cx="4694238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names with each message to address destination as we have multiple parties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2338839"/>
      </p:ext>
    </p:extLst>
  </p:cSld>
  <p:clrMapOvr>
    <a:masterClrMapping/>
  </p:clrMapOvr>
  <p:transition advTm="1035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9" grpId="0" animBg="1"/>
      <p:bldP spid="98" grpId="0" animBg="1"/>
      <p:bldP spid="99" grpId="0" animBg="1"/>
      <p:bldP spid="100" grpId="0" animBg="1"/>
      <p:bldP spid="87" grpId="0" animBg="1"/>
    </p:bldLst>
  </p:timing>
  <p:extLst>
    <p:ext uri="{3A86A75C-4F4B-4683-9AE1-C65F6400EC91}">
      <p14:laserTraceLst xmlns:p14="http://schemas.microsoft.com/office/powerpoint/2010/main">
        <p14:tracePtLst>
          <p14:tracePt t="3019" x="3616325" y="6661150"/>
          <p14:tracePt t="3252" x="3616325" y="6670675"/>
          <p14:tracePt t="3264" x="3616325" y="6680200"/>
          <p14:tracePt t="3307" x="3616325" y="6688138"/>
          <p14:tracePt t="3377" x="3616325" y="6697663"/>
          <p14:tracePt t="3389" x="3625850" y="6715125"/>
          <p14:tracePt t="3401" x="3633788" y="6751638"/>
          <p14:tracePt t="3419" x="3643313" y="6759575"/>
          <p14:tracePt t="3437" x="3643313" y="6786563"/>
          <p14:tracePt t="3450" x="3643313" y="6831013"/>
          <p14:tracePt t="3468" x="3643313" y="6848475"/>
          <p14:tracePt t="3483" x="3633788" y="6848475"/>
          <p14:tracePt t="3576" x="3625850" y="6848475"/>
          <p14:tracePt t="3588" x="3608388" y="6848475"/>
          <p14:tracePt t="3606" x="3581400" y="6848475"/>
          <p14:tracePt t="3626" x="3571875" y="6848475"/>
          <p14:tracePt t="3637" x="3536950" y="6848475"/>
          <p14:tracePt t="3657" x="3517900" y="6848475"/>
          <p14:tracePt t="3669" x="3455988" y="6848475"/>
          <p14:tracePt t="3688" x="3429000" y="6848475"/>
          <p14:tracePt t="3700" x="3375025" y="6848475"/>
          <p14:tracePt t="3718" x="3348038" y="6848475"/>
          <p14:tracePt t="3734" x="3303588" y="6848475"/>
          <p14:tracePt t="3751" x="3259138" y="6804025"/>
          <p14:tracePt t="3768" x="3224213" y="6769100"/>
          <p14:tracePt t="3784" x="3197225" y="6715125"/>
          <p14:tracePt t="3801" x="3152775" y="6562725"/>
          <p14:tracePt t="3817" x="3152775" y="6527800"/>
          <p14:tracePt t="3834" x="3152775" y="6429375"/>
          <p14:tracePt t="3851" x="3152775" y="6348413"/>
          <p14:tracePt t="3868" x="3152775" y="6251575"/>
          <p14:tracePt t="3884" x="3152775" y="6232525"/>
          <p14:tracePt t="3901" x="3152775" y="6224588"/>
          <p14:tracePt t="3918" x="3152775" y="6197600"/>
          <p14:tracePt t="3936" x="3143250" y="6143625"/>
          <p14:tracePt t="3963" x="3108325" y="6072188"/>
          <p14:tracePt t="3975" x="3081338" y="5973763"/>
          <p14:tracePt t="3987" x="3054350" y="5867400"/>
          <p14:tracePt t="4001" x="3000375" y="5688013"/>
          <p14:tracePt t="4018" x="2990850" y="5670550"/>
          <p14:tracePt t="4049" x="2982913" y="5653088"/>
          <p14:tracePt t="4075" x="2982913" y="5634038"/>
          <p14:tracePt t="4094" x="2973388" y="5616575"/>
          <p14:tracePt t="4106" x="2946400" y="5518150"/>
          <p14:tracePt t="4126" x="2928938" y="5438775"/>
          <p14:tracePt t="4138" x="2874963" y="5180013"/>
          <p14:tracePt t="4157" x="2867025" y="5153025"/>
          <p14:tracePt t="4170" x="2867025" y="5143500"/>
          <p14:tracePt t="4285" x="2867025" y="5133975"/>
          <p14:tracePt t="4297" x="2867025" y="5116513"/>
          <p14:tracePt t="4316" x="2867025" y="5099050"/>
          <p14:tracePt t="4327" x="2867025" y="5062538"/>
          <p14:tracePt t="4347" x="2867025" y="5054600"/>
          <p14:tracePt t="4359" x="2867025" y="5037138"/>
          <p14:tracePt t="4379" x="2894013" y="5037138"/>
          <p14:tracePt t="4597" x="2901950" y="5037138"/>
          <p14:tracePt t="4609" x="2946400" y="5037138"/>
          <p14:tracePt t="4629" x="3000375" y="5045075"/>
          <p14:tracePt t="4641" x="3098800" y="5062538"/>
          <p14:tracePt t="4660" x="3116263" y="5062538"/>
          <p14:tracePt t="4672" x="3143250" y="5062538"/>
          <p14:tracePt t="4692" x="3170238" y="5062538"/>
          <p14:tracePt t="4704" x="3232150" y="5062538"/>
          <p14:tracePt t="4723" x="3259138" y="5062538"/>
          <p14:tracePt t="4751" x="3295650" y="5072063"/>
          <p14:tracePt t="4762" x="3322638" y="5072063"/>
          <p14:tracePt t="4775" x="3348038" y="5072063"/>
          <p14:tracePt t="4787" x="3375025" y="5072063"/>
          <p14:tracePt t="4804" x="3429000" y="5072063"/>
          <p14:tracePt t="4820" x="3446463" y="5072063"/>
          <p14:tracePt t="4837" x="3490913" y="5081588"/>
          <p14:tracePt t="4854" x="3517900" y="5081588"/>
          <p14:tracePt t="4871" x="3554413" y="5089525"/>
          <p14:tracePt t="4887" x="3571875" y="5099050"/>
          <p14:tracePt t="4904" x="3589338" y="5108575"/>
          <p14:tracePt t="4921" x="3616325" y="5126038"/>
          <p14:tracePt t="4937" x="3660775" y="5133975"/>
          <p14:tracePt t="4954" x="3705225" y="5160963"/>
          <p14:tracePt t="4971" x="3732213" y="5170488"/>
          <p14:tracePt t="4988" x="3795713" y="5197475"/>
          <p14:tracePt t="5004" x="3840163" y="5205413"/>
          <p14:tracePt t="5021" x="3875088" y="5214938"/>
          <p14:tracePt t="5038" x="3938588" y="5214938"/>
          <p14:tracePt t="5055" x="3956050" y="5214938"/>
          <p14:tracePt t="5071" x="4017963" y="5214938"/>
          <p14:tracePt t="5088" x="4044950" y="5214938"/>
          <p14:tracePt t="5104" x="4089400" y="5214938"/>
          <p14:tracePt t="5121" x="4116388" y="5214938"/>
          <p14:tracePt t="5138" x="4152900" y="5214938"/>
          <p14:tracePt t="5155" x="4179888" y="5214938"/>
          <p14:tracePt t="5171" x="4232275" y="5214938"/>
          <p14:tracePt t="5188" x="4276725" y="5214938"/>
          <p14:tracePt t="5205" x="4295775" y="5214938"/>
          <p14:tracePt t="5221" x="4313238" y="5214938"/>
          <p14:tracePt t="5239" x="4322763" y="5214938"/>
          <p14:tracePt t="5256" x="4330700" y="5214938"/>
          <p14:tracePt t="5383" x="4330700" y="5205413"/>
          <p14:tracePt t="5417" x="4340225" y="5205413"/>
          <p14:tracePt t="5508" x="4348163" y="5205413"/>
          <p14:tracePt t="6155" x="4357688" y="5205413"/>
          <p14:tracePt t="6167" x="4375150" y="5205413"/>
          <p14:tracePt t="6184" x="4411663" y="5197475"/>
          <p14:tracePt t="6203" x="4438650" y="5197475"/>
          <p14:tracePt t="6215" x="4491038" y="5187950"/>
          <p14:tracePt t="6234" x="4510088" y="5187950"/>
          <p14:tracePt t="6247" x="4589463" y="5187950"/>
          <p14:tracePt t="6265" x="4616450" y="5180013"/>
          <p14:tracePt t="6278" x="4679950" y="5180013"/>
          <p14:tracePt t="6297" x="4714875" y="5170488"/>
          <p14:tracePt t="6324" x="4776788" y="5170488"/>
          <p14:tracePt t="6343" x="4803775" y="5170488"/>
          <p14:tracePt t="6355" x="4867275" y="5170488"/>
          <p14:tracePt t="6374" x="4929188" y="5160963"/>
          <p14:tracePt t="6392" x="4946650" y="5160963"/>
          <p14:tracePt t="6404" x="4983163" y="5153025"/>
          <p14:tracePt t="6424" x="5000625" y="5153025"/>
          <p14:tracePt t="6436" x="5045075" y="5143500"/>
          <p14:tracePt t="6454" x="5062538" y="5143500"/>
          <p14:tracePt t="6467" x="5099050" y="5143500"/>
          <p14:tracePt t="6487" x="5126038" y="5133975"/>
          <p14:tracePt t="6533" x="5133975" y="5133975"/>
          <p14:tracePt t="6547" x="5170488" y="5133975"/>
          <p14:tracePt t="6563" x="5187950" y="5133975"/>
          <p14:tracePt t="6576" x="5232400" y="5133975"/>
          <p14:tracePt t="6594" x="5251450" y="5133975"/>
          <p14:tracePt t="6609" x="5303838" y="5133975"/>
          <p14:tracePt t="6626" x="5330825" y="5133975"/>
          <p14:tracePt t="6642" x="5348288" y="5133975"/>
          <p14:tracePt t="6660" x="5367338" y="5126038"/>
          <p14:tracePt t="6676" x="5375275" y="5126038"/>
          <p14:tracePt t="6693" x="5402263" y="5126038"/>
          <p14:tracePt t="6716" x="5411788" y="5126038"/>
          <p14:tracePt t="6750" x="5419725" y="5126038"/>
          <p14:tracePt t="6816" x="5429250" y="5133975"/>
          <p14:tracePt t="6890" x="5456238" y="5133975"/>
          <p14:tracePt t="6909" x="5483225" y="5133975"/>
          <p14:tracePt t="6940" x="5491163" y="5133975"/>
          <p14:tracePt t="6951" x="5518150" y="5143500"/>
          <p14:tracePt t="6970" x="5527675" y="5143500"/>
          <p14:tracePt t="6989" x="5537200" y="5143500"/>
          <p14:tracePt t="7001" x="5562600" y="5143500"/>
          <p14:tracePt t="7021" x="5572125" y="5143500"/>
          <p14:tracePt t="7033" x="5626100" y="5143500"/>
          <p14:tracePt t="7052" x="5653088" y="5143500"/>
          <p14:tracePt t="7064" x="5697538" y="5143500"/>
          <p14:tracePt t="7083" x="5724525" y="5143500"/>
          <p14:tracePt t="7095" x="5751513" y="5143500"/>
          <p14:tracePt t="7121" x="5776913" y="5143500"/>
          <p14:tracePt t="7132" x="5795963" y="5143500"/>
          <p14:tracePt t="7145" x="5822950" y="5143500"/>
          <p14:tracePt t="7161" x="5875338" y="5143500"/>
          <p14:tracePt t="7177" x="5902325" y="5143500"/>
          <p14:tracePt t="7194" x="5965825" y="5143500"/>
          <p14:tracePt t="7211" x="5983288" y="5143500"/>
          <p14:tracePt t="7228" x="6037263" y="5143500"/>
          <p14:tracePt t="7244" x="6054725" y="5143500"/>
          <p14:tracePt t="7261" x="6116638" y="5133975"/>
          <p14:tracePt t="7278" x="6170613" y="5133975"/>
          <p14:tracePt t="7301" x="6197600" y="5133975"/>
          <p14:tracePt t="7313" x="6232525" y="5133975"/>
          <p14:tracePt t="7332" x="6251575" y="5133975"/>
          <p14:tracePt t="7345" x="6286500" y="5133975"/>
          <p14:tracePt t="7364" x="6348413" y="5143500"/>
          <p14:tracePt t="7397" x="6367463" y="5143500"/>
          <p14:tracePt t="7410" x="6411913" y="5153025"/>
          <p14:tracePt t="7429" x="6419850" y="5153025"/>
          <p14:tracePt t="7442" x="6438900" y="5160963"/>
          <p14:tracePt t="7454" x="6483350" y="5160963"/>
          <p14:tracePt t="7473" x="6500813" y="5160963"/>
          <p14:tracePt t="7505" x="6510338" y="5160963"/>
          <p14:tracePt t="7517" x="6537325" y="5160963"/>
          <p14:tracePt t="7536" x="6545263" y="5160963"/>
          <p14:tracePt t="7549" x="6554788" y="5160963"/>
          <p14:tracePt t="7805" x="6554788" y="5180013"/>
          <p14:tracePt t="13767" x="6572250" y="5187950"/>
          <p14:tracePt t="14293" x="6626225" y="5205413"/>
          <p14:tracePt t="14313" x="6643688" y="5214938"/>
          <p14:tracePt t="14325" x="6653213" y="5205413"/>
          <p14:tracePt t="14407" x="6661150" y="5205413"/>
          <p14:tracePt t="14418" x="6705600" y="5153025"/>
          <p14:tracePt t="14437" x="6777038" y="5108575"/>
          <p14:tracePt t="14456" x="6823075" y="5072063"/>
          <p14:tracePt t="14467" x="6919913" y="5018088"/>
          <p14:tracePt t="14487" x="6973888" y="5010150"/>
          <p14:tracePt t="14500" x="7027863" y="4991100"/>
          <p14:tracePt t="14518" x="7054850" y="4983163"/>
          <p14:tracePt t="14533" x="7108825" y="4973638"/>
          <p14:tracePt t="14551" x="7134225" y="4973638"/>
          <p14:tracePt t="14569" x="7170738" y="4956175"/>
          <p14:tracePt t="14583" x="7161213" y="4956175"/>
          <p14:tracePt t="14644" x="7134225" y="4956175"/>
          <p14:tracePt t="14657" x="7037388" y="4956175"/>
          <p14:tracePt t="14677" x="6991350" y="4946650"/>
          <p14:tracePt t="14689" x="6919913" y="4946650"/>
          <p14:tracePt t="14707" x="6894513" y="4938713"/>
          <p14:tracePt t="14719" x="6831013" y="4938713"/>
          <p14:tracePt t="14737" x="6804025" y="4938713"/>
          <p14:tracePt t="14752" x="6688138" y="4938713"/>
          <p14:tracePt t="14784" x="6616700" y="4946650"/>
          <p14:tracePt t="14817" x="6545263" y="4965700"/>
          <p14:tracePt t="14835" x="6510338" y="4983163"/>
          <p14:tracePt t="14851" x="6510338" y="4991100"/>
          <p14:tracePt t="14876" x="6500813" y="4991100"/>
          <p14:tracePt t="14911" x="6500813" y="5000625"/>
          <p14:tracePt t="14943" x="6500813" y="5018088"/>
          <p14:tracePt t="15001" x="6491288" y="5027613"/>
          <p14:tracePt t="15028" x="6491288" y="5037138"/>
          <p14:tracePt t="15048" x="6491288" y="5045075"/>
          <p14:tracePt t="15126" x="6500813" y="5054600"/>
          <p14:tracePt t="15144" x="6500813" y="5062538"/>
          <p14:tracePt t="15193" x="6518275" y="5062538"/>
          <p14:tracePt t="15227" x="6518275" y="5072063"/>
          <p14:tracePt t="15253" x="6527800" y="5072063"/>
          <p14:tracePt t="15316" x="6527800" y="5081588"/>
          <p14:tracePt t="15335" x="6537325" y="5089525"/>
          <p14:tracePt t="15361" x="6545263" y="5089525"/>
          <p14:tracePt t="15399" x="6562725" y="5099050"/>
          <p14:tracePt t="15412" x="6572250" y="5108575"/>
          <p14:tracePt t="15424" x="6626225" y="5108575"/>
          <p14:tracePt t="15443" x="6643688" y="5116513"/>
          <p14:tracePt t="15456" x="6670675" y="5116513"/>
          <p14:tracePt t="15476" x="6715125" y="5126038"/>
          <p14:tracePt t="15495" x="6759575" y="5126038"/>
          <p14:tracePt t="15520" x="6777038" y="5126038"/>
          <p14:tracePt t="15539" x="6831013" y="5143500"/>
          <p14:tracePt t="15573" x="6848475" y="5153025"/>
          <p14:tracePt t="15584" x="6858000" y="5153025"/>
          <p14:tracePt t="15604" x="6867525" y="5153025"/>
          <p14:tracePt t="15620" x="6884988" y="5153025"/>
          <p14:tracePt t="15636" x="6894513" y="5153025"/>
          <p14:tracePt t="15653" x="6938963" y="5153025"/>
          <p14:tracePt t="15670" x="6983413" y="5153025"/>
          <p14:tracePt t="15686" x="7027863" y="5153025"/>
          <p14:tracePt t="15703" x="7054850" y="5153025"/>
          <p14:tracePt t="15720" x="7099300" y="5153025"/>
          <p14:tracePt t="15737" x="7126288" y="5153025"/>
          <p14:tracePt t="15753" x="7188200" y="5153025"/>
          <p14:tracePt t="15770" x="7242175" y="5153025"/>
          <p14:tracePt t="15791" x="7304088" y="5153025"/>
          <p14:tracePt t="15817" x="7375525" y="5153025"/>
          <p14:tracePt t="15836" x="7456488" y="5153025"/>
          <p14:tracePt t="15855" x="7473950" y="5153025"/>
          <p14:tracePt t="15868" x="7491413" y="5160963"/>
          <p14:tracePt t="15879" x="7545388" y="5160963"/>
          <p14:tracePt t="15898" x="7589838" y="5160963"/>
          <p14:tracePt t="15918" x="7608888" y="5170488"/>
          <p14:tracePt t="15930" x="7653338" y="5170488"/>
          <p14:tracePt t="15950" x="7661275" y="5170488"/>
          <p14:tracePt t="15962" x="7697788" y="5180013"/>
          <p14:tracePt t="15973" x="7732713" y="5180013"/>
          <p14:tracePt t="15994" x="7751763" y="5187950"/>
          <p14:tracePt t="16029" x="7759700" y="5187950"/>
          <p14:tracePt t="16076" x="7769225" y="5187950"/>
          <p14:tracePt t="16184" x="7769225" y="5180013"/>
          <p14:tracePt t="16358" x="7769225" y="5170488"/>
          <p14:tracePt t="19768" x="7769225" y="5160963"/>
          <p14:tracePt t="20288" x="7769225" y="5153025"/>
          <p14:tracePt t="20478" x="7759700" y="5153025"/>
          <p14:tracePt t="24519" x="7742238" y="5153025"/>
          <p14:tracePt t="24703" x="7732713" y="5153025"/>
          <p14:tracePt t="24721" x="7715250" y="5153025"/>
          <p14:tracePt t="24733" x="7697788" y="5153025"/>
          <p14:tracePt t="24786" x="7688263" y="5153025"/>
          <p14:tracePt t="24799" x="7661275" y="5153025"/>
          <p14:tracePt t="24811" x="7643813" y="5153025"/>
          <p14:tracePt t="24831" x="7634288" y="5153025"/>
          <p14:tracePt t="24842" x="7616825" y="5153025"/>
          <p14:tracePt t="24861" x="7581900" y="5153025"/>
          <p14:tracePt t="24880" x="7554913" y="5153025"/>
          <p14:tracePt t="24892" x="7510463" y="5153025"/>
          <p14:tracePt t="24912" x="7483475" y="5153025"/>
          <p14:tracePt t="24924" x="7466013" y="5153025"/>
          <p14:tracePt t="24936" x="7402513" y="5153025"/>
          <p14:tracePt t="24955" x="7394575" y="5153025"/>
          <p14:tracePt t="24968" x="7348538" y="5153025"/>
          <p14:tracePt t="24988" x="7331075" y="5153025"/>
          <p14:tracePt t="25001" x="7259638" y="5153025"/>
          <p14:tracePt t="25019" x="7232650" y="5153025"/>
          <p14:tracePt t="25033" x="7170738" y="5153025"/>
          <p14:tracePt t="25050" x="7108825" y="5153025"/>
          <p14:tracePt t="25069" x="7072313" y="5153025"/>
          <p14:tracePt t="25082" x="7018338" y="5153025"/>
          <p14:tracePt t="25099" x="7018338" y="5143500"/>
          <p14:tracePt t="25116" x="6973888" y="5143500"/>
          <p14:tracePt t="25131" x="6965950" y="5143500"/>
          <p14:tracePt t="25148" x="6919913" y="5143500"/>
          <p14:tracePt t="25165" x="6902450" y="5143500"/>
          <p14:tracePt t="25181" x="6929438" y="5143500"/>
          <p14:tracePt t="25318" x="7000875" y="5143500"/>
          <p14:tracePt t="25345" x="7045325" y="5153025"/>
          <p14:tracePt t="25363" x="7062788" y="5153025"/>
          <p14:tracePt t="25375" x="7143750" y="5160963"/>
          <p14:tracePt t="25394" x="7232650" y="5160963"/>
          <p14:tracePt t="25412" x="7286625" y="5160963"/>
          <p14:tracePt t="25426" x="7419975" y="5170488"/>
          <p14:tracePt t="25445" x="7483475" y="5170488"/>
          <p14:tracePt t="25458" x="7562850" y="5180013"/>
          <p14:tracePt t="25471" x="7680325" y="5180013"/>
          <p14:tracePt t="25490" x="7697788" y="5180013"/>
          <p14:tracePt t="25500" x="7769225" y="5187950"/>
          <p14:tracePt t="25520" x="7796213" y="5187950"/>
          <p14:tracePt t="25534" x="7875588" y="5187950"/>
          <p14:tracePt t="25554" x="7902575" y="5187950"/>
          <p14:tracePt t="25567" x="7956550" y="5197475"/>
          <p14:tracePt t="25586" x="7983538" y="5197475"/>
          <p14:tracePt t="25601" x="7991475" y="5197475"/>
          <p14:tracePt t="25618" x="8010525" y="5205413"/>
          <p14:tracePt t="25633" x="8037513" y="5205413"/>
          <p14:tracePt t="25650" x="8045450" y="5205413"/>
          <p14:tracePt t="25695" x="8037513" y="5205413"/>
          <p14:tracePt t="25776" x="8018463" y="5205413"/>
          <p14:tracePt t="25807" x="8001000" y="5205413"/>
          <p14:tracePt t="25833" x="7983538" y="5205413"/>
          <p14:tracePt t="25866" x="7956550" y="5197475"/>
          <p14:tracePt t="25898" x="7947025" y="5197475"/>
          <p14:tracePt t="25909" x="7939088" y="5197475"/>
          <p14:tracePt t="25929" x="7929563" y="5197475"/>
          <p14:tracePt t="26025" x="7920038" y="5197475"/>
          <p14:tracePt t="26036" x="7912100" y="5197475"/>
          <p14:tracePt t="26082" x="7912100" y="5187950"/>
          <p14:tracePt t="26104" x="7902575" y="5187950"/>
          <p14:tracePt t="26259" x="7894638" y="5187950"/>
          <p14:tracePt t="26367" x="7885113" y="5187950"/>
          <p14:tracePt t="26466" x="7875588" y="5187950"/>
          <p14:tracePt t="26639" x="7867650" y="5187950"/>
          <p14:tracePt t="26684" x="7858125" y="5187950"/>
          <p14:tracePt t="64768" x="7875588" y="5187950"/>
          <p14:tracePt t="65388" x="7885113" y="5170488"/>
          <p14:tracePt t="65470" x="7885113" y="5153025"/>
          <p14:tracePt t="65482" x="7885113" y="5108575"/>
          <p14:tracePt t="65500" x="7885113" y="5089525"/>
          <p14:tracePt t="65529" x="7885113" y="5081588"/>
          <p14:tracePt t="65556" x="7912100" y="5027613"/>
          <p14:tracePt t="65588" x="7929563" y="5010150"/>
          <p14:tracePt t="65622" x="7947025" y="5000625"/>
          <p14:tracePt t="65657" x="7966075" y="4991100"/>
          <p14:tracePt t="65688" x="8037513" y="4965700"/>
          <p14:tracePt t="65722" x="8089900" y="4929188"/>
          <p14:tracePt t="65755" x="8126413" y="4902200"/>
          <p14:tracePt t="65789" x="8126413" y="4884738"/>
          <p14:tracePt t="65822" x="8089900" y="4759325"/>
          <p14:tracePt t="65857" x="7991475" y="4562475"/>
          <p14:tracePt t="65889" x="7929563" y="4473575"/>
          <p14:tracePt t="65923" x="7858125" y="4357688"/>
          <p14:tracePt t="65956" x="7769225" y="4224338"/>
          <p14:tracePt t="65990" x="7680325" y="4098925"/>
          <p14:tracePt t="66023" x="7572375" y="4017963"/>
          <p14:tracePt t="66056" x="7394575" y="3902075"/>
          <p14:tracePt t="66091" x="7143750" y="3732213"/>
          <p14:tracePt t="66123" x="7018338" y="3625850"/>
          <p14:tracePt t="66157" x="6867525" y="3536950"/>
          <p14:tracePt t="66190" x="6680200" y="3482975"/>
          <p14:tracePt t="66224" x="6572250" y="3465513"/>
          <p14:tracePt t="66257" x="6375400" y="3455988"/>
          <p14:tracePt t="66290" x="6143625" y="3446463"/>
          <p14:tracePt t="66324" x="5919788" y="3411538"/>
          <p14:tracePt t="66357" x="5741988" y="3402013"/>
          <p14:tracePt t="66391" x="5527675" y="3402013"/>
          <p14:tracePt t="66424" x="5276850" y="3446463"/>
          <p14:tracePt t="66458" x="5251450" y="3455988"/>
          <p14:tracePt t="66491" x="5133975" y="3465513"/>
          <p14:tracePt t="66524" x="4991100" y="3509963"/>
          <p14:tracePt t="66558" x="4857750" y="3544888"/>
          <p14:tracePt t="66591" x="4714875" y="3571875"/>
          <p14:tracePt t="66624" x="4616450" y="3616325"/>
          <p14:tracePt t="66657" x="4518025" y="3652838"/>
          <p14:tracePt t="66691" x="4438650" y="3679825"/>
          <p14:tracePt t="66725" x="4384675" y="3714750"/>
          <p14:tracePt t="66758" x="4357688" y="3751263"/>
          <p14:tracePt t="66792" x="4348163" y="3768725"/>
          <p14:tracePt t="66825" x="4340225" y="3768725"/>
          <p14:tracePt t="66858" x="4340225" y="3776663"/>
          <p14:tracePt t="66892" x="4340225" y="3813175"/>
          <p14:tracePt t="66925" x="4348163" y="3848100"/>
          <p14:tracePt t="66959" x="4394200" y="3902075"/>
          <p14:tracePt t="66992" x="4456113" y="3946525"/>
          <p14:tracePt t="67027" x="4537075" y="3983038"/>
          <p14:tracePt t="67059" x="4714875" y="4054475"/>
          <p14:tracePt t="67092" x="5000625" y="4143375"/>
          <p14:tracePt t="67126" x="5241925" y="4197350"/>
          <p14:tracePt t="67159" x="5419725" y="4224338"/>
          <p14:tracePt t="67193" x="5634038" y="4276725"/>
          <p14:tracePt t="67227" x="5946775" y="4340225"/>
          <p14:tracePt t="67261" x="6116638" y="4357688"/>
          <p14:tracePt t="67293" x="6286500" y="4384675"/>
          <p14:tracePt t="67326" x="6465888" y="4394200"/>
          <p14:tracePt t="67360" x="6742113" y="4402138"/>
          <p14:tracePt t="67394" x="6919913" y="4384675"/>
          <p14:tracePt t="67427" x="7000875" y="4340225"/>
          <p14:tracePt t="67461" x="7018338" y="4313238"/>
          <p14:tracePt t="67494" x="7108825" y="4170363"/>
          <p14:tracePt t="67527" x="7180263" y="3956050"/>
          <p14:tracePt t="67561" x="7188200" y="3813175"/>
          <p14:tracePt t="67594" x="7188200" y="3679825"/>
          <p14:tracePt t="67628" x="7197725" y="3581400"/>
          <p14:tracePt t="67661" x="7197725" y="3490913"/>
          <p14:tracePt t="67694" x="7197725" y="3482975"/>
          <p14:tracePt t="67728" x="7197725" y="3465513"/>
          <p14:tracePt t="67761" x="7188200" y="3446463"/>
          <p14:tracePt t="67794" x="7180263" y="34385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/>
              <a:t>Naming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143000"/>
            <a:ext cx="8330866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SimplexServerInputPort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aServerInputPort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BufferSimplexInputPortSelector.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createServerSimplexInputPort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           SERVER_PORT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SERVER_NAME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endParaRPr lang="en-US" sz="1600" i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396" y="4344536"/>
            <a:ext cx="8428038" cy="6084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System.out.println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(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inputPort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.getLocalName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())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2514600"/>
            <a:ext cx="8330866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SimplexClientInputPort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clientInputPort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BufferSimplexInputPortSelector.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createClientSimplexInputPort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           SERVER_HOST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SERVER_PORT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SERVER_NAME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clientName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5617301"/>
      </p:ext>
    </p:extLst>
  </p:cSld>
  <p:clrMapOvr>
    <a:masterClrMapping/>
  </p:clrMapOvr>
  <p:transition advTm="624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88" x="7170738" y="3438525"/>
          <p14:tracePt t="2945" x="7170738" y="3446463"/>
          <p14:tracePt t="3018" x="7180263" y="3455988"/>
          <p14:tracePt t="3036" x="7188200" y="3455988"/>
          <p14:tracePt t="3055" x="7197725" y="3455988"/>
          <p14:tracePt t="3088" x="7197725" y="3429000"/>
          <p14:tracePt t="3100" x="7197725" y="3367088"/>
          <p14:tracePt t="3112" x="7197725" y="3214688"/>
          <p14:tracePt t="3132" x="7188200" y="3152775"/>
          <p14:tracePt t="3144" x="7161213" y="3027363"/>
          <p14:tracePt t="3163" x="7153275" y="2946400"/>
          <p14:tracePt t="3176" x="7134225" y="2751138"/>
          <p14:tracePt t="3194" x="7126288" y="2670175"/>
          <p14:tracePt t="3206" x="7081838" y="2401888"/>
          <p14:tracePt t="3226" x="7054850" y="2295525"/>
          <p14:tracePt t="3239" x="6983413" y="2009775"/>
          <p14:tracePt t="3257" x="6956425" y="1928813"/>
          <p14:tracePt t="3270" x="6902450" y="1776413"/>
          <p14:tracePt t="3290" x="6884988" y="1751013"/>
          <p14:tracePt t="3302" x="6875463" y="1751013"/>
          <p14:tracePt t="3321" x="6858000" y="1714500"/>
          <p14:tracePt t="3348" x="6840538" y="1687513"/>
          <p14:tracePt t="3367" x="6813550" y="1670050"/>
          <p14:tracePt t="3378" x="6724650" y="1598613"/>
          <p14:tracePt t="3398" x="6705600" y="1581150"/>
          <p14:tracePt t="3410" x="6661150" y="1554163"/>
          <p14:tracePt t="3428" x="6634163" y="1536700"/>
          <p14:tracePt t="3448" x="6616700" y="1536700"/>
          <p14:tracePt t="3460" x="6572250" y="1536700"/>
          <p14:tracePt t="3480" x="6554788" y="1536700"/>
          <p14:tracePt t="3492" x="6473825" y="1536700"/>
          <p14:tracePt t="3510" x="6456363" y="1536700"/>
          <p14:tracePt t="3522" x="6429375" y="1536700"/>
          <p14:tracePt t="3544" x="6402388" y="1536700"/>
          <p14:tracePt t="3555" x="6357938" y="1536700"/>
          <p14:tracePt t="3572" x="6340475" y="1536700"/>
          <p14:tracePt t="3586" x="6286500" y="1536700"/>
          <p14:tracePt t="3604" x="6269038" y="1536700"/>
          <p14:tracePt t="3618" x="6224588" y="1544638"/>
          <p14:tracePt t="3635" x="6170613" y="1544638"/>
          <p14:tracePt t="3667" x="6153150" y="1544638"/>
          <p14:tracePt t="3679" x="6108700" y="1554163"/>
          <p14:tracePt t="3699" x="6045200" y="1554163"/>
          <p14:tracePt t="3727" x="5983288" y="1554163"/>
          <p14:tracePt t="3747" x="5965825" y="1554163"/>
          <p14:tracePt t="3773" x="5956300" y="1554163"/>
          <p14:tracePt t="3809" x="5929313" y="1554163"/>
          <p14:tracePt t="3821" x="5911850" y="1554163"/>
          <p14:tracePt t="3839" x="5894388" y="1554163"/>
          <p14:tracePt t="3852" x="5884863" y="1554163"/>
          <p14:tracePt t="3902" x="5857875" y="1544638"/>
          <p14:tracePt t="3930" x="5840413" y="1544638"/>
          <p14:tracePt t="3981" x="5840413" y="1536700"/>
          <p14:tracePt t="4134" x="5857875" y="1527175"/>
          <p14:tracePt t="4154" x="5867400" y="1527175"/>
          <p14:tracePt t="4166" x="5902325" y="1527175"/>
          <p14:tracePt t="4186" x="5919788" y="1517650"/>
          <p14:tracePt t="4197" x="5946775" y="1517650"/>
          <p14:tracePt t="4216" x="5965825" y="1517650"/>
          <p14:tracePt t="4227" x="5983288" y="1517650"/>
          <p14:tracePt t="4247" x="6000750" y="1517650"/>
          <p14:tracePt t="4279" x="6010275" y="1517650"/>
          <p14:tracePt t="4291" x="6018213" y="1517650"/>
          <p14:tracePt t="4311" x="6027738" y="1517650"/>
          <p14:tracePt t="4322" x="6062663" y="1517650"/>
          <p14:tracePt t="4342" x="6081713" y="1517650"/>
          <p14:tracePt t="4355" x="6116638" y="1517650"/>
          <p14:tracePt t="4374" x="6126163" y="1517650"/>
          <p14:tracePt t="4387" x="6143625" y="1517650"/>
          <p14:tracePt t="4406" x="6161088" y="1517650"/>
          <p14:tracePt t="4418" x="6170613" y="1517650"/>
          <p14:tracePt t="4463" x="6170613" y="1527175"/>
          <p14:tracePt t="4623" x="6170613" y="1536700"/>
          <p14:tracePt t="4664" x="6153150" y="1536700"/>
          <p14:tracePt t="4688" x="6134100" y="1544638"/>
          <p14:tracePt t="4701" x="6072188" y="1554163"/>
          <p14:tracePt t="4721" x="6037263" y="1562100"/>
          <p14:tracePt t="4732" x="5965825" y="1571625"/>
          <p14:tracePt t="4751" x="5929313" y="1581150"/>
          <p14:tracePt t="4764" x="5884863" y="1581150"/>
          <p14:tracePt t="4782" x="5848350" y="1598613"/>
          <p14:tracePt t="4794" x="5705475" y="1625600"/>
          <p14:tracePt t="4812" x="5643563" y="1633538"/>
          <p14:tracePt t="4825" x="5456238" y="1670050"/>
          <p14:tracePt t="4843" x="5375275" y="1679575"/>
          <p14:tracePt t="4855" x="5268913" y="1697038"/>
          <p14:tracePt t="4875" x="5241925" y="1697038"/>
          <p14:tracePt t="4888" x="5160963" y="1714500"/>
          <p14:tracePt t="4906" x="5027613" y="1724025"/>
          <p14:tracePt t="4925" x="4965700" y="1731963"/>
          <p14:tracePt t="4938" x="4759325" y="1741488"/>
          <p14:tracePt t="4957" x="4687888" y="1741488"/>
          <p14:tracePt t="4972" x="4537075" y="1758950"/>
          <p14:tracePt t="4989" x="4510088" y="1758950"/>
          <p14:tracePt t="5006" x="4375150" y="1758950"/>
          <p14:tracePt t="5022" x="4303713" y="1758950"/>
          <p14:tracePt t="5039" x="4027488" y="1758950"/>
          <p14:tracePt t="5074" x="3848100" y="1758950"/>
          <p14:tracePt t="5084" x="3822700" y="1758950"/>
          <p14:tracePt t="5094" x="3759200" y="1758950"/>
          <p14:tracePt t="5112" x="3741738" y="1758950"/>
          <p14:tracePt t="5124" x="3670300" y="1741488"/>
          <p14:tracePt t="5143" x="3660775" y="1731963"/>
          <p14:tracePt t="5156" x="3643313" y="1724025"/>
          <p14:tracePt t="5175" x="3616325" y="1724025"/>
          <p14:tracePt t="5189" x="3571875" y="1714500"/>
          <p14:tracePt t="5207" x="3554413" y="1714500"/>
          <p14:tracePt t="5224" x="3527425" y="1704975"/>
          <p14:tracePt t="5240" x="3544888" y="1704975"/>
          <p14:tracePt t="5346" x="3562350" y="1704975"/>
          <p14:tracePt t="5366" x="3581400" y="1704975"/>
          <p14:tracePt t="5377" x="3625850" y="1704975"/>
          <p14:tracePt t="5396" x="3679825" y="1714500"/>
          <p14:tracePt t="5408" x="3768725" y="1731963"/>
          <p14:tracePt t="5427" x="3848100" y="1731963"/>
          <p14:tracePt t="5454" x="3973513" y="1731963"/>
          <p14:tracePt t="5474" x="4010025" y="1731963"/>
          <p14:tracePt t="5485" x="4116388" y="1731963"/>
          <p14:tracePt t="5505" x="4170363" y="1731963"/>
          <p14:tracePt t="5516" x="4303713" y="1731963"/>
          <p14:tracePt t="5534" x="4510088" y="1731963"/>
          <p14:tracePt t="5555" x="4616450" y="1731963"/>
          <p14:tracePt t="5566" x="4705350" y="1731963"/>
          <p14:tracePt t="5579" x="4902200" y="1731963"/>
          <p14:tracePt t="5598" x="4983163" y="1731963"/>
          <p14:tracePt t="5610" x="5180013" y="1731963"/>
          <p14:tracePt t="5629" x="5411788" y="1741488"/>
          <p14:tracePt t="5648" x="5483225" y="1741488"/>
          <p14:tracePt t="5660" x="5653088" y="1751013"/>
          <p14:tracePt t="5680" x="5751513" y="1751013"/>
          <p14:tracePt t="5692" x="5848350" y="1758950"/>
          <p14:tracePt t="5707" x="6153150" y="1785938"/>
          <p14:tracePt t="5724" x="6188075" y="1795463"/>
          <p14:tracePt t="5742" x="6394450" y="1822450"/>
          <p14:tracePt t="5758" x="6483350" y="1830388"/>
          <p14:tracePt t="5774" x="6589713" y="1839913"/>
          <p14:tracePt t="5791" x="6670675" y="1847850"/>
          <p14:tracePt t="5808" x="6688138" y="1847850"/>
          <p14:tracePt t="5824" x="6831013" y="1847850"/>
          <p14:tracePt t="5841" x="6929438" y="1847850"/>
          <p14:tracePt t="5858" x="7099300" y="1847850"/>
          <p14:tracePt t="5875" x="7170738" y="1847850"/>
          <p14:tracePt t="5891" x="7358063" y="1847850"/>
          <p14:tracePt t="5908" x="7429500" y="1847850"/>
          <p14:tracePt t="5925" x="7599363" y="1847850"/>
          <p14:tracePt t="5942" x="7769225" y="1839913"/>
          <p14:tracePt t="5961" x="7831138" y="1839913"/>
          <p14:tracePt t="5975" x="7947025" y="1839913"/>
          <p14:tracePt t="5992" x="7966075" y="1839913"/>
          <p14:tracePt t="6008" x="8001000" y="1839913"/>
          <p14:tracePt t="6025" x="8027988" y="1830388"/>
          <p14:tracePt t="6068" x="8081963" y="1812925"/>
          <p14:tracePt t="6088" x="8116888" y="1803400"/>
          <p14:tracePt t="6100" x="8170863" y="1785938"/>
          <p14:tracePt t="6121" x="8197850" y="1785938"/>
          <p14:tracePt t="6131" x="8259763" y="1768475"/>
          <p14:tracePt t="6151" x="8286750" y="1758950"/>
          <p14:tracePt t="6163" x="8340725" y="1741488"/>
          <p14:tracePt t="6182" x="8358188" y="1731963"/>
          <p14:tracePt t="6194" x="8375650" y="1731963"/>
          <p14:tracePt t="6213" x="8385175" y="1724025"/>
          <p14:tracePt t="6272" x="8394700" y="1724025"/>
          <p14:tracePt t="6291" x="8394700" y="1714500"/>
          <p14:tracePt t="6322" x="8402638" y="1714500"/>
          <p14:tracePt t="12236" x="8394700" y="1714500"/>
          <p14:tracePt t="13050" x="8385175" y="1714500"/>
          <p14:tracePt t="13064" x="8358188" y="1704975"/>
          <p14:tracePt t="13081" x="8331200" y="1704975"/>
          <p14:tracePt t="13093" x="8277225" y="1704975"/>
          <p14:tracePt t="13113" x="8251825" y="1704975"/>
          <p14:tracePt t="13125" x="8170863" y="1704975"/>
          <p14:tracePt t="13145" x="8143875" y="1704975"/>
          <p14:tracePt t="13157" x="8062913" y="1704975"/>
          <p14:tracePt t="13175" x="8037513" y="1704975"/>
          <p14:tracePt t="13187" x="7956550" y="1704975"/>
          <p14:tracePt t="13207" x="7894638" y="1704975"/>
          <p14:tracePt t="13219" x="7796213" y="1704975"/>
          <p14:tracePt t="13240" x="7751763" y="1714500"/>
          <p14:tracePt t="13252" x="7634288" y="1714500"/>
          <p14:tracePt t="13272" x="7537450" y="1714500"/>
          <p14:tracePt t="13284" x="7466013" y="1714500"/>
          <p14:tracePt t="13297" x="7269163" y="1687513"/>
          <p14:tracePt t="13316" x="6983413" y="1660525"/>
          <p14:tracePt t="13335" x="6911975" y="1652588"/>
          <p14:tracePt t="13347" x="6840538" y="1643063"/>
          <p14:tracePt t="13374" x="6724650" y="1616075"/>
          <p14:tracePt t="13386" x="6626225" y="1608138"/>
          <p14:tracePt t="13398" x="6527800" y="1598613"/>
          <p14:tracePt t="13414" x="6419850" y="1589088"/>
          <p14:tracePt t="13430" x="6313488" y="1581150"/>
          <p14:tracePt t="13447" x="6259513" y="1571625"/>
          <p14:tracePt t="13464" x="6161088" y="1571625"/>
          <p14:tracePt t="13481" x="6126163" y="1562100"/>
          <p14:tracePt t="13497" x="6010275" y="1562100"/>
          <p14:tracePt t="13514" x="5902325" y="1554163"/>
          <p14:tracePt t="13530" x="5875338" y="1554163"/>
          <p14:tracePt t="13548" x="5822950" y="1544638"/>
          <p14:tracePt t="13564" x="5776913" y="1544638"/>
          <p14:tracePt t="13581" x="5768975" y="1544638"/>
          <p14:tracePt t="13601" x="5768975" y="1536700"/>
          <p14:tracePt t="13709" x="5768975" y="1527175"/>
          <p14:tracePt t="14057" x="5768975" y="1517650"/>
          <p14:tracePt t="14139" x="5751513" y="1509713"/>
          <p14:tracePt t="14166" x="5724525" y="1509713"/>
          <p14:tracePt t="14178" x="5661025" y="1509713"/>
          <p14:tracePt t="14200" x="5634038" y="1509713"/>
          <p14:tracePt t="14211" x="5537200" y="1517650"/>
          <p14:tracePt t="14231" x="5473700" y="1544638"/>
          <p14:tracePt t="14243" x="5268913" y="1598613"/>
          <p14:tracePt t="14261" x="5187950" y="1625600"/>
          <p14:tracePt t="14273" x="4991100" y="1670050"/>
          <p14:tracePt t="14292" x="4919663" y="1687513"/>
          <p14:tracePt t="14304" x="4751388" y="1714500"/>
          <p14:tracePt t="14324" x="4687888" y="1731963"/>
          <p14:tracePt t="14336" x="4510088" y="1768475"/>
          <p14:tracePt t="14355" x="4438650" y="1776413"/>
          <p14:tracePt t="14367" x="4241800" y="1822450"/>
          <p14:tracePt t="14387" x="4187825" y="1839913"/>
          <p14:tracePt t="14401" x="4062413" y="1866900"/>
          <p14:tracePt t="14418" x="4027488" y="1866900"/>
          <p14:tracePt t="14434" x="3867150" y="1919288"/>
          <p14:tracePt t="14451" x="3714750" y="1946275"/>
          <p14:tracePt t="14468" x="3687763" y="1955800"/>
          <p14:tracePt t="14484" x="3589338" y="1973263"/>
          <p14:tracePt t="14501" x="3536950" y="1982788"/>
          <p14:tracePt t="14517" x="3455988" y="1990725"/>
          <p14:tracePt t="14534" x="3419475" y="2000250"/>
          <p14:tracePt t="14554" x="3375025" y="2009775"/>
          <p14:tracePt t="14568" x="3259138" y="2017713"/>
          <p14:tracePt t="14591" x="3197225" y="2017713"/>
          <p14:tracePt t="14618" x="3133725" y="2017713"/>
          <p14:tracePt t="14637" x="3116263" y="2017713"/>
          <p14:tracePt t="14655" x="3098800" y="2009775"/>
          <p14:tracePt t="14668" x="3089275" y="2000250"/>
          <p14:tracePt t="14702" x="3071813" y="1990725"/>
          <p14:tracePt t="14712" x="3054350" y="1982788"/>
          <p14:tracePt t="14765" x="3062288" y="1982788"/>
          <p14:tracePt t="15108" x="3071813" y="1982788"/>
          <p14:tracePt t="15175" x="3081338" y="1982788"/>
          <p14:tracePt t="15216" x="3089275" y="1982788"/>
          <p14:tracePt t="15238" x="3108325" y="1982788"/>
          <p14:tracePt t="15248" x="3116263" y="1982788"/>
          <p14:tracePt t="15325" x="3133725" y="1982788"/>
          <p14:tracePt t="15363" x="3143250" y="1973263"/>
          <p14:tracePt t="15390" x="3152775" y="1973263"/>
          <p14:tracePt t="15423" x="3160713" y="1973263"/>
          <p14:tracePt t="15502" x="3170238" y="1973263"/>
          <p14:tracePt t="15521" x="3179763" y="1973263"/>
          <p14:tracePt t="15615" x="3187700" y="1965325"/>
          <p14:tracePt t="15655" x="3197225" y="1965325"/>
          <p14:tracePt t="15688" x="3205163" y="1965325"/>
          <p14:tracePt t="15721" x="3214688" y="1965325"/>
          <p14:tracePt t="15782" x="3224213" y="1965325"/>
          <p14:tracePt t="15863" x="3232150" y="1965325"/>
          <p14:tracePt t="15908" x="3241675" y="1965325"/>
          <p14:tracePt t="15926" x="3241675" y="1955800"/>
          <p14:tracePt t="15987" x="3232150" y="1955800"/>
          <p14:tracePt t="16102" x="3232150" y="1946275"/>
          <p14:tracePt t="16145" x="3241675" y="1946275"/>
          <p14:tracePt t="16176" x="3241675" y="1938338"/>
          <p14:tracePt t="16227" x="3251200" y="1938338"/>
          <p14:tracePt t="16255" x="3251200" y="1928813"/>
          <p14:tracePt t="16273" x="3251200" y="1919288"/>
          <p14:tracePt t="16286" x="3251200" y="1911350"/>
          <p14:tracePt t="16475" x="3241675" y="1911350"/>
          <p14:tracePt t="17736" x="3232150" y="1911350"/>
          <p14:tracePt t="17956" x="3224213" y="1901825"/>
          <p14:tracePt t="18987" x="3214688" y="1901825"/>
          <p14:tracePt t="19118" x="3214688" y="1893888"/>
          <p14:tracePt t="19343" x="3187700" y="1893888"/>
          <p14:tracePt t="19353" x="3160713" y="1893888"/>
          <p14:tracePt t="19365" x="3062288" y="1893888"/>
          <p14:tracePt t="19385" x="3044825" y="1884363"/>
          <p14:tracePt t="19397" x="3000375" y="1884363"/>
          <p14:tracePt t="19416" x="3009900" y="1893888"/>
          <p14:tracePt t="19557" x="3017838" y="1911350"/>
          <p14:tracePt t="19634" x="3036888" y="1928813"/>
          <p14:tracePt t="19653" x="3054350" y="1946275"/>
          <p14:tracePt t="19692" x="3062288" y="1946275"/>
          <p14:tracePt t="19791" x="3062288" y="1955800"/>
          <p14:tracePt t="19825" x="3071813" y="1955800"/>
          <p14:tracePt t="23737" x="3081338" y="1955800"/>
          <p14:tracePt t="24672" x="3089275" y="1955800"/>
          <p14:tracePt t="24683" x="3098800" y="1955800"/>
          <p14:tracePt t="24715" x="3108325" y="1955800"/>
          <p14:tracePt t="24773" x="3116263" y="1955800"/>
          <p14:tracePt t="24809" x="3116263" y="1928813"/>
          <p14:tracePt t="24855" x="3116263" y="1911350"/>
          <p14:tracePt t="24867" x="3116263" y="1874838"/>
          <p14:tracePt t="24887" x="3116263" y="1857375"/>
          <p14:tracePt t="24898" x="3116263" y="1839913"/>
          <p14:tracePt t="24931" x="3116263" y="1830388"/>
          <p14:tracePt t="24979" x="3116263" y="1812925"/>
          <p14:tracePt t="25012" x="3116263" y="1803400"/>
          <p14:tracePt t="25024" x="3125788" y="1795463"/>
          <p14:tracePt t="25043" x="3143250" y="1795463"/>
          <p14:tracePt t="25104" x="3143250" y="1803400"/>
          <p14:tracePt t="25124" x="3152775" y="1803400"/>
          <p14:tracePt t="25136" x="3160713" y="1803400"/>
          <p14:tracePt t="25154" x="3170238" y="1803400"/>
          <p14:tracePt t="25514" x="3179763" y="1803400"/>
          <p14:tracePt t="25639" x="3187700" y="1803400"/>
          <p14:tracePt t="25738" x="3197225" y="1812925"/>
          <p14:tracePt t="25750" x="3214688" y="1822450"/>
          <p14:tracePt t="25769" x="3251200" y="1830388"/>
          <p14:tracePt t="25782" x="3303588" y="1830388"/>
          <p14:tracePt t="25800" x="3348038" y="1830388"/>
          <p14:tracePt t="25812" x="3446463" y="1812925"/>
          <p14:tracePt t="25832" x="3465513" y="1803400"/>
          <p14:tracePt t="25844" x="3527425" y="1785938"/>
          <p14:tracePt t="25864" x="3589338" y="1768475"/>
          <p14:tracePt t="25891" x="3660775" y="1768475"/>
          <p14:tracePt t="25910" x="3687763" y="1768475"/>
          <p14:tracePt t="25923" x="3776663" y="1776413"/>
          <p14:tracePt t="25941" x="3795713" y="1776413"/>
          <p14:tracePt t="25953" x="3848100" y="1785938"/>
          <p14:tracePt t="25972" x="3894138" y="1785938"/>
          <p14:tracePt t="26002" x="3938588" y="1795463"/>
          <p14:tracePt t="26020" x="3946525" y="1795463"/>
          <p14:tracePt t="26031" x="3973513" y="1795463"/>
          <p14:tracePt t="26050" x="3983038" y="1803400"/>
          <p14:tracePt t="26076" x="4000500" y="1812925"/>
          <p14:tracePt t="26096" x="4037013" y="1812925"/>
          <p14:tracePt t="26115" x="4054475" y="1822450"/>
          <p14:tracePt t="26127" x="4098925" y="1839913"/>
          <p14:tracePt t="26146" x="4116388" y="1839913"/>
          <p14:tracePt t="26158" x="4116388" y="1847850"/>
          <p14:tracePt t="26178" x="4125913" y="1847850"/>
          <p14:tracePt t="26204" x="4133850" y="1847850"/>
          <p14:tracePt t="26235" x="4143375" y="1847850"/>
          <p14:tracePt t="26254" x="4152900" y="1847850"/>
          <p14:tracePt t="26267" x="4160838" y="1847850"/>
          <p14:tracePt t="26380" x="4160838" y="1857375"/>
          <p14:tracePt t="27486" x="4160838" y="1866900"/>
          <p14:tracePt t="28249" x="4170363" y="1866900"/>
          <p14:tracePt t="28266" x="4170363" y="1874838"/>
          <p14:tracePt t="28278" x="4179888" y="1884363"/>
          <p14:tracePt t="28297" x="4179888" y="1893888"/>
          <p14:tracePt t="28758" x="4179888" y="1901825"/>
          <p14:tracePt t="29349" x="4160838" y="1911350"/>
          <p14:tracePt t="29400" x="4152900" y="1919288"/>
          <p14:tracePt t="29412" x="4116388" y="1938338"/>
          <p14:tracePt t="29431" x="4089400" y="1938338"/>
          <p14:tracePt t="29446" x="4010025" y="1955800"/>
          <p14:tracePt t="29478" x="3946525" y="1965325"/>
          <p14:tracePt t="29494" x="3919538" y="1965325"/>
          <p14:tracePt t="29513" x="3803650" y="1973263"/>
          <p14:tracePt t="29546" x="3687763" y="1982788"/>
          <p14:tracePt t="29555" x="3571875" y="1990725"/>
          <p14:tracePt t="29580" x="3473450" y="1990725"/>
          <p14:tracePt t="29613" x="3438525" y="1990725"/>
          <p14:tracePt t="29617" x="3402013" y="2000250"/>
          <p14:tracePt t="29646" x="3295650" y="2000250"/>
          <p14:tracePt t="29646" x="3276600" y="2000250"/>
          <p14:tracePt t="29680" x="3179763" y="2000250"/>
          <p14:tracePt t="29699" x="3081338" y="2000250"/>
          <p14:tracePt t="29732" x="2955925" y="2000250"/>
          <p14:tracePt t="29763" x="2830513" y="2000250"/>
          <p14:tracePt t="29795" x="2741613" y="2000250"/>
          <p14:tracePt t="29827" x="2724150" y="2000250"/>
          <p14:tracePt t="29834" x="2652713" y="2000250"/>
          <p14:tracePt t="29868" x="2608263" y="2000250"/>
          <p14:tracePt t="29897" x="2589213" y="1990725"/>
          <p14:tracePt t="29929" x="2589213" y="1982788"/>
          <p14:tracePt t="29962" x="2581275" y="1973263"/>
          <p14:tracePt t="29979" x="2571750" y="1938338"/>
          <p14:tracePt t="30012" x="2562225" y="1911350"/>
          <p14:tracePt t="30031" x="2554288" y="1874838"/>
          <p14:tracePt t="30063" x="2554288" y="1847850"/>
          <p14:tracePt t="30095" x="2554288" y="1830388"/>
          <p14:tracePt t="30105" x="2554288" y="1822450"/>
          <p14:tracePt t="30138" x="2554288" y="1812925"/>
          <p14:tracePt t="30217" x="2562225" y="1812925"/>
          <p14:tracePt t="30515" x="2562225" y="1822450"/>
          <p14:tracePt t="30723" x="2562225" y="1830388"/>
          <p14:tracePt t="30864" x="2562225" y="1839913"/>
          <p14:tracePt t="31301" x="2571750" y="1839913"/>
          <p14:tracePt t="31596" x="2571750" y="1847850"/>
          <p14:tracePt t="31646" x="2571750" y="1857375"/>
          <p14:tracePt t="32183" x="2571750" y="1866900"/>
          <p14:tracePt t="32403" x="2581275" y="1866900"/>
          <p14:tracePt t="32545" x="2581275" y="1874838"/>
          <p14:tracePt t="32916" x="2589213" y="1874838"/>
          <p14:tracePt t="33059" x="2598738" y="1893888"/>
          <p14:tracePt t="33112" x="2616200" y="1893888"/>
          <p14:tracePt t="33125" x="2616200" y="1911350"/>
          <p14:tracePt t="33140" x="2652713" y="1946275"/>
          <p14:tracePt t="33172" x="2697163" y="1973263"/>
          <p14:tracePt t="33189" x="2705100" y="1990725"/>
          <p14:tracePt t="33207" x="2759075" y="2054225"/>
          <p14:tracePt t="33239" x="2795588" y="2089150"/>
          <p14:tracePt t="33251" x="2822575" y="2125663"/>
          <p14:tracePt t="33274" x="2919413" y="2232025"/>
          <p14:tracePt t="33305" x="2965450" y="2295525"/>
          <p14:tracePt t="33314" x="2990850" y="2322513"/>
          <p14:tracePt t="33341" x="3071813" y="2428875"/>
          <p14:tracePt t="33373" x="3133725" y="2500313"/>
          <p14:tracePt t="33377" x="3160713" y="2536825"/>
          <p14:tracePt t="33377" x="3214688" y="2598738"/>
          <p14:tracePt t="33410" x="3251200" y="2643188"/>
          <p14:tracePt t="33441" x="3286125" y="2670175"/>
          <p14:tracePt t="33451" x="3429000" y="2768600"/>
          <p14:tracePt t="33474" x="3697288" y="2928938"/>
          <p14:tracePt t="33506" x="3786188" y="2973388"/>
          <p14:tracePt t="33513" x="3884613" y="3017838"/>
          <p14:tracePt t="33541" x="4010025" y="3071813"/>
          <p14:tracePt t="33573" x="4044950" y="3081338"/>
          <p14:tracePt t="33577" x="4214813" y="3143250"/>
          <p14:tracePt t="33609" x="4340225" y="3179763"/>
          <p14:tracePt t="33642" x="4384675" y="3197225"/>
          <p14:tracePt t="33652" x="4491038" y="3232150"/>
          <p14:tracePt t="33675" x="4625975" y="3276600"/>
          <p14:tracePt t="33707" x="4724400" y="3303588"/>
          <p14:tracePt t="33723" x="4741863" y="3313113"/>
          <p14:tracePt t="33742" x="4848225" y="3340100"/>
          <p14:tracePt t="33774" x="4902200" y="3348038"/>
          <p14:tracePt t="33787" x="4929188" y="3357563"/>
          <p14:tracePt t="33808" x="5018088" y="3384550"/>
          <p14:tracePt t="33842" x="5081588" y="3384550"/>
          <p14:tracePt t="33849" x="5116513" y="3394075"/>
          <p14:tracePt t="33876" x="5232400" y="3394075"/>
          <p14:tracePt t="33908" x="5295900" y="3394075"/>
          <p14:tracePt t="33926" x="5322888" y="3394075"/>
          <p14:tracePt t="33942" x="5411788" y="3384550"/>
          <p14:tracePt t="33974" x="5438775" y="3384550"/>
          <p14:tracePt t="33983" x="5500688" y="3367088"/>
          <p14:tracePt t="34009" x="5616575" y="3330575"/>
          <p14:tracePt t="34044" x="5643563" y="3313113"/>
          <p14:tracePt t="34048" x="5688013" y="3276600"/>
          <p14:tracePt t="34076" x="5776913" y="3241675"/>
          <p14:tracePt t="34108" x="5795963" y="3224213"/>
          <p14:tracePt t="34111" x="5840413" y="3197225"/>
          <p14:tracePt t="34144" x="5875338" y="3143250"/>
          <p14:tracePt t="34162" x="5911850" y="3098800"/>
          <p14:tracePt t="34176" x="5965825" y="3027363"/>
          <p14:tracePt t="34209" x="5991225" y="2973388"/>
          <p14:tracePt t="34223" x="6000750" y="2955925"/>
          <p14:tracePt t="34243" x="6045200" y="2884488"/>
          <p14:tracePt t="34275" x="6081713" y="2840038"/>
          <p14:tracePt t="34285" x="6099175" y="2813050"/>
          <p14:tracePt t="34310" x="6143625" y="2768600"/>
          <p14:tracePt t="34343" x="6153150" y="2768600"/>
          <p14:tracePt t="34524" x="6161088" y="2776538"/>
          <p14:tracePt t="34535" x="6188075" y="2822575"/>
          <p14:tracePt t="34555" x="6197600" y="2830513"/>
          <p14:tracePt t="34578" x="6224588" y="2867025"/>
          <p14:tracePt t="34609" x="6232525" y="2884488"/>
          <p14:tracePt t="34617" x="6251575" y="2894013"/>
          <p14:tracePt t="34645" x="6313488" y="2955925"/>
          <p14:tracePt t="34676" x="6438900" y="3017838"/>
          <p14:tracePt t="34680" x="6510338" y="3054350"/>
          <p14:tracePt t="34711" x="6608763" y="3098800"/>
          <p14:tracePt t="34743" x="6626225" y="3108325"/>
          <p14:tracePt t="34758" x="6643688" y="3116263"/>
          <p14:tracePt t="34778" x="6680200" y="3125788"/>
          <p14:tracePt t="34810" x="6688138" y="3125788"/>
          <p14:tracePt t="34820" x="6688138" y="3133725"/>
          <p14:tracePt t="34918" x="6688138" y="3143250"/>
          <p14:tracePt t="34945" x="6688138" y="3152775"/>
          <p14:tracePt t="34963" x="6661150" y="3170238"/>
          <p14:tracePt t="34979" x="6589713" y="3187700"/>
          <p14:tracePt t="35010" x="6537325" y="3205163"/>
          <p14:tracePt t="35027" x="6510338" y="3214688"/>
          <p14:tracePt t="35046" x="6456363" y="3241675"/>
          <p14:tracePt t="35077" x="6367463" y="3268663"/>
          <p14:tracePt t="35086" x="6276975" y="3303588"/>
          <p14:tracePt t="35114" x="6170613" y="3330575"/>
          <p14:tracePt t="35146" x="6153150" y="3330575"/>
          <p14:tracePt t="35149" x="6062663" y="3357563"/>
          <p14:tracePt t="35180" x="6000750" y="3375025"/>
          <p14:tracePt t="35211" x="5911850" y="3394075"/>
          <p14:tracePt t="35216" x="5822950" y="3402013"/>
          <p14:tracePt t="35246" x="5732463" y="3411538"/>
          <p14:tracePt t="35278" x="5670550" y="3411538"/>
          <p14:tracePt t="35292" x="5589588" y="3419475"/>
          <p14:tracePt t="35313" x="5429250" y="3429000"/>
          <p14:tracePt t="35345" x="5367338" y="3438525"/>
          <p14:tracePt t="35352" x="5286375" y="3438525"/>
          <p14:tracePt t="35380" x="5153025" y="3446463"/>
          <p14:tracePt t="35414" x="5045075" y="3455988"/>
          <p14:tracePt t="35433" x="4983163" y="3455988"/>
          <p14:tracePt t="35447" x="4768850" y="3455988"/>
          <p14:tracePt t="35479" x="4759325" y="3455988"/>
          <p14:tracePt t="35505" x="4705350" y="3455988"/>
          <p14:tracePt t="35516" x="4652963" y="3455988"/>
          <p14:tracePt t="35547" x="4554538" y="3455988"/>
          <p14:tracePt t="35559" x="4438650" y="3455988"/>
          <p14:tracePt t="35580" x="4276725" y="3455988"/>
          <p14:tracePt t="35611" x="4241800" y="3455988"/>
          <p14:tracePt t="35619" x="4152900" y="3455988"/>
          <p14:tracePt t="35648" x="4017963" y="3446463"/>
          <p14:tracePt t="35679" x="3983038" y="3446463"/>
          <p14:tracePt t="35681" x="3867150" y="3446463"/>
          <p14:tracePt t="35712" x="3830638" y="3446463"/>
          <p14:tracePt t="35715" x="3724275" y="3446463"/>
          <p14:tracePt t="35746" x="3643313" y="3446463"/>
          <p14:tracePt t="35764" x="3633788" y="3446463"/>
          <p14:tracePt t="35781" x="3465513" y="3446463"/>
          <p14:tracePt t="35814" x="3455988" y="3446463"/>
          <p14:tracePt t="35825" x="3402013" y="3446463"/>
          <p14:tracePt t="35848" x="3357563" y="3446463"/>
          <p14:tracePt t="35881" x="3303588" y="3438525"/>
          <p14:tracePt t="35906" x="3286125" y="3438525"/>
          <p14:tracePt t="35918" x="3241675" y="3429000"/>
          <p14:tracePt t="35950" x="3214688" y="3419475"/>
          <p14:tracePt t="35983" x="3197225" y="3411538"/>
          <p14:tracePt t="36014" x="3187700" y="3411538"/>
          <p14:tracePt t="36033" x="3170238" y="3394075"/>
          <p14:tracePt t="36049" x="3108325" y="3348038"/>
          <p14:tracePt t="36083" x="3071813" y="3313113"/>
          <p14:tracePt t="36114" x="3044825" y="3295650"/>
          <p14:tracePt t="36126" x="3044825" y="3286125"/>
          <p14:tracePt t="36866" x="3062288" y="3286125"/>
          <p14:tracePt t="37291" x="3071813" y="3286125"/>
          <p14:tracePt t="37303" x="3081338" y="3286125"/>
          <p14:tracePt t="37319" x="3116263" y="3286125"/>
          <p14:tracePt t="37351" x="3170238" y="3286125"/>
          <p14:tracePt t="37355" x="3232150" y="3276600"/>
          <p14:tracePt t="37386" x="3313113" y="3276600"/>
          <p14:tracePt t="37418" x="3348038" y="3276600"/>
          <p14:tracePt t="37429" x="3384550" y="3276600"/>
          <p14:tracePt t="37453" x="3509963" y="3286125"/>
          <p14:tracePt t="37486" x="3571875" y="3286125"/>
          <p14:tracePt t="37492" x="3598863" y="3295650"/>
          <p14:tracePt t="37520" x="3795713" y="3322638"/>
          <p14:tracePt t="37555" x="3902075" y="3348038"/>
          <p14:tracePt t="37557" x="4027488" y="3375025"/>
          <p14:tracePt t="37587" x="4160838" y="3411538"/>
          <p14:tracePt t="37619" x="4232275" y="3429000"/>
          <p14:tracePt t="37636" x="4251325" y="3429000"/>
          <p14:tracePt t="37653" x="4340225" y="3438525"/>
          <p14:tracePt t="37685" x="4402138" y="3455988"/>
          <p14:tracePt t="37699" x="4419600" y="3455988"/>
          <p14:tracePt t="37720" x="4510088" y="3465513"/>
          <p14:tracePt t="37752" x="4527550" y="3465513"/>
          <p14:tracePt t="37756" x="4572000" y="3465513"/>
          <p14:tracePt t="37787" x="4616450" y="3473450"/>
          <p14:tracePt t="37807" x="4643438" y="3473450"/>
          <p14:tracePt t="37821" x="4670425" y="3473450"/>
          <p14:tracePt t="37852" x="4670425" y="3465513"/>
          <p14:tracePt t="38045" x="4670425" y="3446463"/>
          <p14:tracePt t="38056" x="4670425" y="3419475"/>
          <p14:tracePt t="38074" x="4670425" y="3411538"/>
          <p14:tracePt t="38109" x="4670425" y="3402013"/>
          <p14:tracePt t="38148" x="4670425" y="3375025"/>
          <p14:tracePt t="38168" x="4679950" y="3375025"/>
          <p14:tracePt t="38188" x="4679950" y="3367088"/>
          <p14:tracePt t="38220" x="4679950" y="3357563"/>
          <p14:tracePt t="38231" x="4670425" y="3303588"/>
          <p14:tracePt t="38265" x="4670425" y="3295650"/>
          <p14:tracePt t="38289" x="4670425" y="3286125"/>
          <p14:tracePt t="38320" x="4670425" y="3276600"/>
          <p14:tracePt t="38495" x="4660900" y="3276600"/>
          <p14:tracePt t="38514" x="4670425" y="3276600"/>
          <p14:tracePt t="39125" x="4679950" y="3276600"/>
          <p14:tracePt t="39144" x="4697413" y="3276600"/>
          <p14:tracePt t="39158" x="4768850" y="3276600"/>
          <p14:tracePt t="39191" x="4830763" y="3276600"/>
          <p14:tracePt t="39206" x="4857750" y="3276600"/>
          <p14:tracePt t="39219" x="4929188" y="3276600"/>
          <p14:tracePt t="39238" x="4946650" y="3286125"/>
          <p14:tracePt t="39249" x="5010150" y="3286125"/>
          <p14:tracePt t="39270" x="5037138" y="3286125"/>
          <p14:tracePt t="39292" x="5143500" y="3286125"/>
          <p14:tracePt t="39324" x="5241925" y="3286125"/>
          <p14:tracePt t="39332" x="5268913" y="3295650"/>
          <p14:tracePt t="39344" x="5367338" y="3295650"/>
          <p14:tracePt t="39364" x="5394325" y="3295650"/>
          <p14:tracePt t="39376" x="5438775" y="3303588"/>
          <p14:tracePt t="39396" x="5465763" y="3303588"/>
          <p14:tracePt t="39409" x="5537200" y="3303588"/>
          <p14:tracePt t="39427" x="5562600" y="3303588"/>
          <p14:tracePt t="39443" x="5581650" y="3303588"/>
          <p14:tracePt t="39466" x="5608638" y="3313113"/>
          <p14:tracePt t="39478" x="5626100" y="3313113"/>
          <p14:tracePt t="39493" x="5634038" y="3313113"/>
          <p14:tracePt t="39509" x="5661025" y="3322638"/>
          <p14:tracePt t="40487" x="5670550" y="3322638"/>
          <p14:tracePt t="41168" x="5680075" y="3322638"/>
          <p14:tracePt t="41200" x="5688013" y="3322638"/>
          <p14:tracePt t="41219" x="5705475" y="3322638"/>
          <p14:tracePt t="41232" x="5715000" y="3322638"/>
          <p14:tracePt t="41251" x="5724525" y="3322638"/>
          <p14:tracePt t="41262" x="5768975" y="3322638"/>
          <p14:tracePt t="41281" x="5795963" y="3322638"/>
          <p14:tracePt t="41293" x="5857875" y="3322638"/>
          <p14:tracePt t="41313" x="5902325" y="3330575"/>
          <p14:tracePt t="41326" x="5991225" y="3340100"/>
          <p14:tracePt t="41346" x="6010275" y="3348038"/>
          <p14:tracePt t="41356" x="6089650" y="3357563"/>
          <p14:tracePt t="41374" x="6153150" y="3367088"/>
          <p14:tracePt t="41386" x="6276975" y="3384550"/>
          <p14:tracePt t="41406" x="6313488" y="3394075"/>
          <p14:tracePt t="41417" x="6411913" y="3402013"/>
          <p14:tracePt t="41437" x="6429375" y="3402013"/>
          <p14:tracePt t="41448" x="6491288" y="3411538"/>
          <p14:tracePt t="41469" x="6518275" y="3411538"/>
          <p14:tracePt t="41482" x="6581775" y="3419475"/>
          <p14:tracePt t="41500" x="6608763" y="3419475"/>
          <p14:tracePt t="41515" x="6705600" y="3429000"/>
          <p14:tracePt t="41532" x="6777038" y="3438525"/>
          <p14:tracePt t="41550" x="6796088" y="3438525"/>
          <p14:tracePt t="41565" x="6823075" y="3438525"/>
          <p14:tracePt t="41583" x="6831013" y="3438525"/>
          <p14:tracePt t="41629" x="6840538" y="3438525"/>
          <p14:tracePt t="41641" x="6840538" y="3446463"/>
          <p14:tracePt t="41654" x="6848475" y="3455988"/>
          <p14:tracePt t="47736" x="6848475" y="3465513"/>
          <p14:tracePt t="47834" x="6831013" y="3482975"/>
          <p14:tracePt t="47854" x="6823075" y="3490913"/>
          <p14:tracePt t="47866" x="6796088" y="3517900"/>
          <p14:tracePt t="47885" x="6786563" y="3527425"/>
          <p14:tracePt t="47896" x="6759575" y="3554413"/>
          <p14:tracePt t="47916" x="6751638" y="3562350"/>
          <p14:tracePt t="47928" x="6661150" y="3616325"/>
          <p14:tracePt t="47948" x="6616700" y="3652838"/>
          <p14:tracePt t="47960" x="6483350" y="3705225"/>
          <p14:tracePt t="47980" x="6411913" y="3724275"/>
          <p14:tracePt t="47992" x="6251575" y="3786188"/>
          <p14:tracePt t="48012" x="6197600" y="3795713"/>
          <p14:tracePt t="48023" x="6018213" y="3848100"/>
          <p14:tracePt t="48043" x="5946775" y="3867150"/>
          <p14:tracePt t="48055" x="5848350" y="3902075"/>
          <p14:tracePt t="48072" x="5670550" y="3946525"/>
          <p14:tracePt t="48091" x="5581650" y="3973513"/>
          <p14:tracePt t="48104" x="5384800" y="4027488"/>
          <p14:tracePt t="48122" x="5322888" y="4044950"/>
          <p14:tracePt t="48135" x="5214938" y="4071938"/>
          <p14:tracePt t="48153" x="5187950" y="4081463"/>
          <p14:tracePt t="48178" x="5108575" y="4108450"/>
          <p14:tracePt t="48196" x="4991100" y="4152900"/>
          <p14:tracePt t="48216" x="4965700" y="4152900"/>
          <p14:tracePt t="48227" x="4840288" y="4187825"/>
          <p14:tracePt t="48248" x="4786313" y="4205288"/>
          <p14:tracePt t="48259" x="4643438" y="4241800"/>
          <p14:tracePt t="48279" x="4589463" y="4251325"/>
          <p14:tracePt t="48289" x="4473575" y="4286250"/>
          <p14:tracePt t="48310" x="4438650" y="4295775"/>
          <p14:tracePt t="48322" x="4402138" y="4322763"/>
          <p14:tracePt t="48339" x="4375150" y="4322763"/>
          <p14:tracePt t="48353" x="4286250" y="4367213"/>
          <p14:tracePt t="48370" x="4241800" y="4384675"/>
          <p14:tracePt t="48386" x="4116388" y="4419600"/>
          <p14:tracePt t="48403" x="4089400" y="4429125"/>
          <p14:tracePt t="48419" x="4027488" y="4456113"/>
          <p14:tracePt t="48436" x="3990975" y="4473575"/>
          <p14:tracePt t="48453" x="3973513" y="4473575"/>
          <p14:tracePt t="48471" x="3973513" y="4483100"/>
          <p14:tracePt t="48486" x="3946525" y="4491038"/>
          <p14:tracePt t="48504" x="3884613" y="4518025"/>
          <p14:tracePt t="48521" x="3848100" y="4527550"/>
          <p14:tracePt t="48538" x="3803650" y="4554538"/>
          <p14:tracePt t="48555" x="3803650" y="4562475"/>
          <p14:tracePt t="48671" x="3803650" y="4572000"/>
          <p14:tracePt t="48682" x="3822700" y="4581525"/>
          <p14:tracePt t="48701" x="3830638" y="4598988"/>
          <p14:tracePt t="48729" x="3840163" y="4598988"/>
          <p14:tracePt t="48748" x="3857625" y="4598988"/>
          <p14:tracePt t="48856" x="3938588" y="4598988"/>
          <p14:tracePt t="48875" x="3983038" y="4598988"/>
          <p14:tracePt t="48887" x="4037013" y="4598988"/>
          <p14:tracePt t="48906" x="4044950" y="4598988"/>
          <p14:tracePt t="48918" x="4062413" y="4589463"/>
          <p14:tracePt t="48939" x="4081463" y="4589463"/>
          <p14:tracePt t="48950" x="4098925" y="4589463"/>
          <p14:tracePt t="48991" x="4125913" y="4589463"/>
          <p14:tracePt t="49003" x="4143375" y="4589463"/>
          <p14:tracePt t="49015" x="4197350" y="4589463"/>
          <p14:tracePt t="49035" x="4224338" y="4589463"/>
          <p14:tracePt t="49048" x="4241800" y="4589463"/>
          <p14:tracePt t="49059" x="4303713" y="4581525"/>
          <p14:tracePt t="49079" x="4330700" y="4581525"/>
          <p14:tracePt t="49091" x="4384675" y="4581525"/>
          <p14:tracePt t="49112" x="4402138" y="4572000"/>
          <p14:tracePt t="49125" x="4446588" y="4572000"/>
          <p14:tracePt t="49144" x="4465638" y="4572000"/>
          <p14:tracePt t="49157" x="4491038" y="4572000"/>
          <p14:tracePt t="49175" x="4562475" y="4572000"/>
          <p14:tracePt t="49208" x="4581525" y="4572000"/>
          <p14:tracePt t="49220" x="4643438" y="4572000"/>
          <p14:tracePt t="49240" x="4670425" y="4572000"/>
          <p14:tracePt t="49251" x="4697413" y="4562475"/>
          <p14:tracePt t="49264" x="4759325" y="4562475"/>
          <p14:tracePt t="49283" x="4803775" y="4562475"/>
          <p14:tracePt t="49303" x="4822825" y="4562475"/>
          <p14:tracePt t="49315" x="4857750" y="4562475"/>
          <p14:tracePt t="49334" x="4867275" y="4562475"/>
          <p14:tracePt t="49359" x="4875213" y="4562475"/>
          <p14:tracePt t="49380" x="4884738" y="4562475"/>
          <p14:tracePt t="49392" x="4902200" y="4572000"/>
          <p14:tracePt t="49411" x="4911725" y="4572000"/>
          <p14:tracePt t="49425" x="4902200" y="4572000"/>
          <p14:tracePt t="49455" x="4884738" y="4572000"/>
          <p14:tracePt t="49615" x="4867275" y="4581525"/>
          <p14:tracePt t="49627" x="4813300" y="4589463"/>
          <p14:tracePt t="49648" x="4786313" y="4598988"/>
          <p14:tracePt t="49660" x="4759325" y="4608513"/>
          <p14:tracePt t="49672" x="4724400" y="4616450"/>
          <p14:tracePt t="49692" x="4687888" y="4616450"/>
          <p14:tracePt t="49727" x="4670425" y="4625975"/>
          <p14:tracePt t="49738" x="4652963" y="4633913"/>
          <p14:tracePt t="49765" x="4625975" y="4643438"/>
          <p14:tracePt t="49777" x="4598988" y="4643438"/>
          <p14:tracePt t="49789" x="4581525" y="4643438"/>
          <p14:tracePt t="49800" x="4518025" y="4660900"/>
          <p14:tracePt t="49820" x="4510088" y="4660900"/>
          <p14:tracePt t="49848" x="4491038" y="4660900"/>
          <p14:tracePt t="49913" x="4483100" y="4660900"/>
          <p14:tracePt t="49926" x="4473575" y="4660900"/>
          <p14:tracePt t="49972" x="4465638" y="4660900"/>
          <p14:tracePt t="50006" x="4456113" y="4660900"/>
          <p14:tracePt t="50056" x="4473575" y="4652963"/>
          <p14:tracePt t="50242" x="4500563" y="4652963"/>
          <p14:tracePt t="50253" x="4537075" y="4643438"/>
          <p14:tracePt t="50272" x="4554538" y="4643438"/>
          <p14:tracePt t="50285" x="4598988" y="4643438"/>
          <p14:tracePt t="50305" x="4679950" y="4633913"/>
          <p14:tracePt t="50339" x="4697413" y="4633913"/>
          <p14:tracePt t="50351" x="4741863" y="4633913"/>
          <p14:tracePt t="50370" x="4751388" y="4633913"/>
          <p14:tracePt t="50383" x="4813300" y="4625975"/>
          <p14:tracePt t="50401" x="4822825" y="4625975"/>
          <p14:tracePt t="50412" x="4867275" y="4625975"/>
          <p14:tracePt t="50432" x="4884738" y="4625975"/>
          <p14:tracePt t="50445" x="4956175" y="4616450"/>
          <p14:tracePt t="50464" x="4973638" y="4616450"/>
          <p14:tracePt t="50477" x="5010150" y="4616450"/>
          <p14:tracePt t="50496" x="5037138" y="4616450"/>
          <p14:tracePt t="50510" x="5089525" y="4616450"/>
          <p14:tracePt t="50528" x="5116513" y="4616450"/>
          <p14:tracePt t="50554" x="5180013" y="4616450"/>
          <p14:tracePt t="50573" x="5197475" y="4616450"/>
          <p14:tracePt t="50584" x="5259388" y="4608513"/>
          <p14:tracePt t="50603" x="5286375" y="4608513"/>
          <p14:tracePt t="50615" x="5322888" y="4608513"/>
          <p14:tracePt t="50635" x="5375275" y="4608513"/>
          <p14:tracePt t="50666" x="5394325" y="4598988"/>
          <p14:tracePt t="50678" x="5446713" y="4598988"/>
          <p14:tracePt t="50697" x="5473700" y="4598988"/>
          <p14:tracePt t="50715" x="5491163" y="4598988"/>
          <p14:tracePt t="50727" x="5527675" y="4598988"/>
          <p14:tracePt t="50746" x="5545138" y="4598988"/>
          <p14:tracePt t="50758" x="5581650" y="4589463"/>
          <p14:tracePt t="50777" x="5616575" y="4589463"/>
          <p14:tracePt t="50805" x="5634038" y="4589463"/>
          <p14:tracePt t="50823" x="5653088" y="4589463"/>
          <p14:tracePt t="50857" x="5661025" y="4589463"/>
          <p14:tracePt t="50869" x="5661025" y="459898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6858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Receive?</a:t>
            </a:r>
            <a:endParaRPr lang="en-US" dirty="0"/>
          </a:p>
        </p:txBody>
      </p:sp>
      <p:sp>
        <p:nvSpPr>
          <p:cNvPr id="83" name="Rectangle 82"/>
          <p:cNvSpPr/>
          <p:nvPr/>
        </p:nvSpPr>
        <p:spPr>
          <a:xfrm>
            <a:off x="6858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858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057400" y="1752600"/>
            <a:ext cx="6172200" cy="6857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receive requires thread programming and runtime overhead if multiple  ports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057400" y="3276600"/>
            <a:ext cx="5943600" cy="1219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2057400" y="2438400"/>
            <a:ext cx="6172200" cy="6857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 select is tedious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858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95" name="Rectangle 94"/>
          <p:cNvSpPr/>
          <p:nvPr/>
        </p:nvSpPr>
        <p:spPr>
          <a:xfrm>
            <a:off x="2057400" y="49149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Explicit  (receive) can be built on top using monitors</a:t>
            </a:r>
          </a:p>
        </p:txBody>
      </p:sp>
      <p:sp>
        <p:nvSpPr>
          <p:cNvPr id="96" name="Rectangle 95"/>
          <p:cNvSpPr/>
          <p:nvPr/>
        </p:nvSpPr>
        <p:spPr>
          <a:xfrm>
            <a:off x="6858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858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057400" y="43434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GIPC: No explicit receive, as in RPC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057400" y="5510048"/>
            <a:ext cx="6248400" cy="5333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Underlying implementation may create &gt;= 1 thread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067619"/>
      </p:ext>
    </p:extLst>
  </p:cSld>
  <p:clrMapOvr>
    <a:masterClrMapping/>
  </p:clrMapOvr>
  <p:transition advTm="245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8" grpId="0" animBg="1"/>
      <p:bldP spid="87" grpId="0" animBg="1"/>
      <p:bldP spid="91" grpId="0" animBg="1"/>
      <p:bldP spid="94" grpId="0" animBg="1"/>
      <p:bldP spid="95" grpId="0" animBg="1"/>
      <p:bldP spid="96" grpId="0" animBg="1"/>
      <p:bldP spid="97" grpId="0" animBg="1"/>
      <p:bldP spid="92" grpId="0" animBg="1"/>
      <p:bldP spid="89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43388" x="5661025" y="4608513"/>
          <p14:tracePt t="243504" x="5670550" y="4608513"/>
          <p14:tracePt t="243678" x="5670550" y="4616450"/>
          <p14:tracePt t="243728" x="5688013" y="4616450"/>
          <p14:tracePt t="243740" x="5715000" y="4625975"/>
          <p14:tracePt t="243758" x="5732463" y="4633913"/>
          <p14:tracePt t="243783" x="5803900" y="4670425"/>
          <p14:tracePt t="243817" x="5919788" y="4732338"/>
          <p14:tracePt t="243850" x="6000750" y="4776788"/>
          <p14:tracePt t="243884" x="6089650" y="4822825"/>
          <p14:tracePt t="243918" x="6170613" y="4848225"/>
          <p14:tracePt t="243951" x="6188075" y="4867275"/>
          <p14:tracePt t="243966" x="6242050" y="4884738"/>
          <p14:tracePt t="243983" x="6303963" y="4911725"/>
          <p14:tracePt t="244000" x="6348413" y="4929188"/>
          <p14:tracePt t="244016" x="6456363" y="4983163"/>
          <p14:tracePt t="244050" x="6562725" y="5018088"/>
          <p14:tracePt t="244084" x="6616700" y="5037138"/>
          <p14:tracePt t="244100" x="6670675" y="5054600"/>
          <p14:tracePt t="244117" x="6697663" y="5062538"/>
          <p14:tracePt t="244133" x="6759575" y="5089525"/>
          <p14:tracePt t="244150" x="6804025" y="5108575"/>
          <p14:tracePt t="244167" x="6867525" y="5133975"/>
          <p14:tracePt t="244183" x="6875463" y="5143500"/>
          <p14:tracePt t="244201" x="6929438" y="5143500"/>
          <p14:tracePt t="244217" x="6956425" y="5153025"/>
          <p14:tracePt t="244233" x="7010400" y="5170488"/>
          <p14:tracePt t="244250" x="7062788" y="5180013"/>
          <p14:tracePt t="244266" x="7126288" y="5197475"/>
          <p14:tracePt t="244283" x="7205663" y="5214938"/>
          <p14:tracePt t="244300" x="7232650" y="5224463"/>
          <p14:tracePt t="244317" x="7251700" y="5232400"/>
          <p14:tracePt t="244340" x="7269163" y="5232400"/>
          <p14:tracePt t="244365" x="7296150" y="5241925"/>
          <p14:tracePt t="244399" x="7323138" y="5241925"/>
          <p14:tracePt t="244418" x="7331075" y="5232400"/>
          <p14:tracePt t="244513" x="7331075" y="522446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Dimensional Access (Review)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2962" y="1143000"/>
            <a:ext cx="3163614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PortKind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CLIENT_INPUT_PORT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SERVER_INPUT_PORT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SESSION_PORT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,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  </a:t>
            </a:r>
          </a:p>
          <a:p>
            <a:r>
              <a:rPr lang="en-US" sz="1600" i="1">
                <a:solidFill>
                  <a:srgbClr val="0000C0"/>
                </a:solidFill>
                <a:latin typeface="Consolas"/>
              </a:rPr>
              <a:t> </a:t>
            </a:r>
            <a:r>
              <a:rPr lang="en-US" sz="1600" i="1" smtClean="0">
                <a:solidFill>
                  <a:srgbClr val="0000C0"/>
                </a:solidFill>
                <a:latin typeface="Consolas"/>
              </a:rPr>
              <a:t> MULTI_SERVER_PORT</a:t>
            </a:r>
            <a:endParaRPr lang="en-US" sz="1600" i="1" dirty="0">
              <a:solidFill>
                <a:srgbClr val="0000C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36432" y="1219200"/>
            <a:ext cx="3962400" cy="14926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PortAccessKind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SIMPLEX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DUPLEX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GROUP</a:t>
            </a:r>
            <a:endParaRPr lang="en-US" sz="1600" i="1" dirty="0">
              <a:solidFill>
                <a:srgbClr val="0000C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2962" y="3429000"/>
            <a:ext cx="7323238" cy="8225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message = …;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clientInputPort.send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(message);</a:t>
            </a:r>
          </a:p>
        </p:txBody>
      </p:sp>
      <p:sp>
        <p:nvSpPr>
          <p:cNvPr id="6" name="Rectangle 5"/>
          <p:cNvSpPr/>
          <p:nvPr/>
        </p:nvSpPr>
        <p:spPr>
          <a:xfrm>
            <a:off x="410493" y="5276466"/>
            <a:ext cx="7441632" cy="6712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Any port in which the queue is kept with the receiver is called an input port</a:t>
            </a:r>
          </a:p>
        </p:txBody>
      </p:sp>
      <p:sp>
        <p:nvSpPr>
          <p:cNvPr id="7" name="Rectangle 6"/>
          <p:cNvSpPr/>
          <p:nvPr/>
        </p:nvSpPr>
        <p:spPr>
          <a:xfrm>
            <a:off x="372962" y="4403912"/>
            <a:ext cx="7323238" cy="8225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message = …;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serverInputPort.send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(message);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3416109"/>
      </p:ext>
    </p:extLst>
  </p:cSld>
  <p:clrMapOvr>
    <a:masterClrMapping/>
  </p:clrMapOvr>
  <p:transition advTm="283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IS-A Relationships (Review)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748585" y="1132764"/>
            <a:ext cx="1676400" cy="723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2605585" y="2770496"/>
            <a:ext cx="17526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Simplex Client </a:t>
            </a:r>
            <a:r>
              <a:rPr lang="en-US" sz="1600" dirty="0" err="1"/>
              <a:t>InputPort</a:t>
            </a:r>
            <a:r>
              <a:rPr lang="en-US" sz="1600" dirty="0"/>
              <a:t> &lt;</a:t>
            </a:r>
            <a:r>
              <a:rPr lang="en-US" sz="1600" dirty="0" err="1"/>
              <a:t>MessageType</a:t>
            </a:r>
            <a:r>
              <a:rPr lang="en-US" sz="1600" dirty="0"/>
              <a:t>&gt;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91751" y="2819970"/>
            <a:ext cx="1752600" cy="11321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Simplex </a:t>
            </a:r>
            <a:r>
              <a:rPr lang="en-US" sz="1600" dirty="0" err="1"/>
              <a:t>ServerInputPort</a:t>
            </a:r>
            <a:r>
              <a:rPr lang="en-US" sz="1600" dirty="0"/>
              <a:t> &lt;</a:t>
            </a:r>
            <a:r>
              <a:rPr lang="en-US" sz="1600" dirty="0" err="1"/>
              <a:t>MessageType</a:t>
            </a:r>
            <a:r>
              <a:rPr lang="en-US" sz="1600" dirty="0"/>
              <a:t>&gt;</a:t>
            </a:r>
          </a:p>
        </p:txBody>
      </p:sp>
      <p:cxnSp>
        <p:nvCxnSpPr>
          <p:cNvPr id="20" name="Straight Arrow Connector 19"/>
          <p:cNvCxnSpPr>
            <a:endCxn id="7" idx="0"/>
          </p:cNvCxnSpPr>
          <p:nvPr/>
        </p:nvCxnSpPr>
        <p:spPr>
          <a:xfrm flipH="1">
            <a:off x="3481885" y="1856664"/>
            <a:ext cx="1099213" cy="91383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586785" y="1883960"/>
            <a:ext cx="1257300" cy="93601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618095" y="5790632"/>
            <a:ext cx="1752600" cy="10673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Duplex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5268035" y="5725522"/>
            <a:ext cx="1752600" cy="11324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DuplexServer</a:t>
            </a:r>
            <a:r>
              <a:rPr lang="en-US" sz="1600" dirty="0" smtClean="0"/>
              <a:t>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434118" y="3989696"/>
            <a:ext cx="1305635" cy="228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739752" y="3924586"/>
            <a:ext cx="1400605" cy="29371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25355" y="3075296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(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558085" y="5029200"/>
            <a:ext cx="2286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511456" y="4267200"/>
            <a:ext cx="2456595" cy="723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DuplexInput</a:t>
            </a:r>
            <a:r>
              <a:rPr lang="en-US" sz="1600" dirty="0" smtClean="0"/>
              <a:t> Port</a:t>
            </a:r>
            <a:endParaRPr lang="en-US" sz="1600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3477335" y="4025666"/>
            <a:ext cx="17060" cy="169161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140357" y="3952166"/>
            <a:ext cx="0" cy="186604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801043"/>
      </p:ext>
    </p:extLst>
  </p:cSld>
  <p:clrMapOvr>
    <a:masterClrMapping/>
  </p:clrMapOvr>
  <p:transition advTm="75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7" grpId="0" animBg="1"/>
      <p:bldP spid="19" grpId="0" animBg="1"/>
      <p:bldP spid="27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 and Lookup (Review)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0178" y="5410200"/>
            <a:ext cx="8153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registers method relative to port, and caller invokes methods relative to it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6073821"/>
            <a:ext cx="8153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Data transfer can also be done with respect on the same port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1295401"/>
            <a:ext cx="26670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SimplexRPCServer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95600" y="1573148"/>
            <a:ext cx="5381368" cy="5684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register(String </a:t>
            </a:r>
            <a:r>
              <a:rPr lang="en-US" sz="1600" dirty="0" err="1" smtClean="0"/>
              <a:t>aName</a:t>
            </a:r>
            <a:r>
              <a:rPr lang="en-US" sz="1600" dirty="0" smtClean="0"/>
              <a:t>, Object </a:t>
            </a:r>
            <a:r>
              <a:rPr lang="en-US" sz="1600" dirty="0" err="1" smtClean="0"/>
              <a:t>aRemoteObject</a:t>
            </a:r>
            <a:r>
              <a:rPr lang="en-US" sz="1600" dirty="0" smtClean="0"/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7002" y="2667000"/>
            <a:ext cx="2608598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DuplexRPCInputPort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95600" y="2883781"/>
            <a:ext cx="5351798" cy="5570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RPCProxyGenerator</a:t>
            </a:r>
            <a:r>
              <a:rPr lang="en-US" sz="1600" dirty="0" smtClean="0"/>
              <a:t> </a:t>
            </a:r>
            <a:r>
              <a:rPr lang="en-US" sz="1600" dirty="0" err="1" smtClean="0"/>
              <a:t>getRPCProxyGenerator</a:t>
            </a:r>
            <a:r>
              <a:rPr lang="en-US" sz="1600" dirty="0" smtClean="0"/>
              <a:t>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28469" y="3994386"/>
            <a:ext cx="3398285" cy="940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Object </a:t>
            </a:r>
            <a:r>
              <a:rPr lang="en-US" sz="1600" dirty="0" err="1" smtClean="0"/>
              <a:t>generateRPCProxy</a:t>
            </a:r>
            <a:r>
              <a:rPr lang="en-US" sz="1600" dirty="0" smtClean="0"/>
              <a:t> 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</a:p>
          <a:p>
            <a:pPr algn="ctr"/>
            <a:r>
              <a:rPr lang="en-US" sz="1600" dirty="0" smtClean="0"/>
              <a:t>Class </a:t>
            </a:r>
            <a:r>
              <a:rPr lang="en-US" sz="1600" dirty="0" err="1" smtClean="0"/>
              <a:t>aType</a:t>
            </a:r>
            <a:r>
              <a:rPr lang="en-US" sz="1600" dirty="0" smtClean="0"/>
              <a:t>, String </a:t>
            </a:r>
            <a:r>
              <a:rPr lang="en-US" sz="1600" dirty="0" err="1" smtClean="0"/>
              <a:t>aName</a:t>
            </a:r>
            <a:r>
              <a:rPr lang="en-US" sz="1600" dirty="0" smtClean="0"/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1" y="4070672"/>
            <a:ext cx="3007652" cy="7875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Object </a:t>
            </a:r>
            <a:r>
              <a:rPr lang="en-US" sz="1600" dirty="0" err="1" smtClean="0"/>
              <a:t>generateRPCProxy</a:t>
            </a:r>
            <a:r>
              <a:rPr lang="en-US" sz="1600" dirty="0" smtClean="0"/>
              <a:t> (Class </a:t>
            </a:r>
            <a:r>
              <a:rPr lang="en-US" sz="1600" dirty="0" err="1" smtClean="0"/>
              <a:t>aType</a:t>
            </a:r>
            <a:r>
              <a:rPr lang="en-US" sz="1600" dirty="0" smtClean="0"/>
              <a:t>, String </a:t>
            </a:r>
            <a:r>
              <a:rPr lang="en-US" sz="1600" dirty="0" err="1" smtClean="0"/>
              <a:t>aName</a:t>
            </a:r>
            <a:r>
              <a:rPr lang="en-US" sz="1600" dirty="0" smtClean="0"/>
              <a:t>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68561" y="3747320"/>
            <a:ext cx="1866732" cy="14342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ADuplexRPCProxy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Generator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6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88"/>
    </mc:Choice>
    <mc:Fallback xmlns="">
      <p:transition spd="slow" advTm="74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37" x="1169988" y="3411538"/>
          <p14:tracePt t="2027" x="1169988" y="3402013"/>
          <p14:tracePt t="2241" x="1179513" y="3384550"/>
          <p14:tracePt t="2286" x="1187450" y="3357563"/>
          <p14:tracePt t="2340" x="1196975" y="3357563"/>
          <p14:tracePt t="2352" x="1196975" y="3340100"/>
          <p14:tracePt t="2369" x="1204913" y="3322638"/>
          <p14:tracePt t="2402" x="1204913" y="3313113"/>
          <p14:tracePt t="2433" x="1204913" y="3303588"/>
          <p14:tracePt t="2457" x="1214438" y="3295650"/>
          <p14:tracePt t="2489" x="1223963" y="3286125"/>
          <p14:tracePt t="2590" x="1223963" y="3276600"/>
          <p14:tracePt t="2979" x="1223963" y="3268663"/>
          <p14:tracePt t="3013" x="1223963" y="3259138"/>
          <p14:tracePt t="3059" x="1231900" y="3241675"/>
          <p14:tracePt t="3089" x="1231900" y="3214688"/>
          <p14:tracePt t="3107" x="1241425" y="3197225"/>
          <p14:tracePt t="3124" x="1241425" y="3152775"/>
          <p14:tracePt t="3156" x="1241425" y="3116263"/>
          <p14:tracePt t="3170" x="1250950" y="3089275"/>
          <p14:tracePt t="3191" x="1258888" y="3027363"/>
          <p14:tracePt t="3223" x="1258888" y="2982913"/>
          <p14:tracePt t="3232" x="1268413" y="2919413"/>
          <p14:tracePt t="3258" x="1276350" y="2822575"/>
          <p14:tracePt t="3290" x="1276350" y="2795588"/>
          <p14:tracePt t="3294" x="1276350" y="2732088"/>
          <p14:tracePt t="3325" x="1285875" y="2687638"/>
          <p14:tracePt t="3325" x="1285875" y="2670175"/>
          <p14:tracePt t="3358" x="1295400" y="2616200"/>
          <p14:tracePt t="3377" x="1295400" y="2581275"/>
          <p14:tracePt t="3392" x="1303338" y="2517775"/>
          <p14:tracePt t="3425" x="1303338" y="2500313"/>
          <p14:tracePt t="3434" x="1303338" y="2490788"/>
          <p14:tracePt t="3485" x="1322388" y="2473325"/>
          <p14:tracePt t="3527" x="1347788" y="2455863"/>
          <p14:tracePt t="3547" x="1366838" y="2438400"/>
          <p14:tracePt t="3560" x="1401763" y="2393950"/>
          <p14:tracePt t="3593" x="1438275" y="2357438"/>
          <p14:tracePt t="3626" x="1473200" y="2330450"/>
          <p14:tracePt t="3638" x="1527175" y="2303463"/>
          <p14:tracePt t="3659" x="1544638" y="2295525"/>
          <p14:tracePt t="3692" x="1562100" y="2286000"/>
          <p14:tracePt t="3703" x="1598613" y="2259013"/>
          <p14:tracePt t="3726" x="1625600" y="2251075"/>
          <p14:tracePt t="3758" x="1660525" y="2224088"/>
          <p14:tracePt t="3768" x="1704975" y="2197100"/>
          <p14:tracePt t="3801" x="1724025" y="2187575"/>
          <p14:tracePt t="3827" x="1731963" y="2179638"/>
          <p14:tracePt t="3859" x="1741488" y="2170113"/>
          <p14:tracePt t="4331" x="1758950" y="2170113"/>
          <p14:tracePt t="4351" x="1768475" y="2170113"/>
          <p14:tracePt t="4363" x="1822450" y="2179638"/>
          <p14:tracePt t="4396" x="1866900" y="2197100"/>
          <p14:tracePt t="4429" x="1893888" y="2205038"/>
          <p14:tracePt t="4461" x="1911350" y="2205038"/>
          <p14:tracePt t="4474" x="1919288" y="2205038"/>
          <p14:tracePt t="4495" x="2027238" y="2232025"/>
          <p14:tracePt t="4530" x="2036763" y="2232025"/>
          <p14:tracePt t="4536" x="2081213" y="2241550"/>
          <p14:tracePt t="4556" x="2116138" y="2241550"/>
          <p14:tracePt t="4568" x="2170113" y="2241550"/>
          <p14:tracePt t="4587" x="2179638" y="2251075"/>
          <p14:tracePt t="4598" x="2268538" y="2251075"/>
          <p14:tracePt t="4630" x="2330450" y="2251075"/>
          <p14:tracePt t="4663" x="2384425" y="2251075"/>
          <p14:tracePt t="4678" x="2401888" y="2251075"/>
          <p14:tracePt t="4696" x="2473325" y="2251075"/>
          <p14:tracePt t="4728" x="2509838" y="2251075"/>
          <p14:tracePt t="4741" x="2527300" y="2251075"/>
          <p14:tracePt t="4764" x="2562225" y="2251075"/>
          <p14:tracePt t="4797" x="2581275" y="2251075"/>
          <p14:tracePt t="4829" x="2598738" y="2232025"/>
          <p14:tracePt t="4855" x="2608263" y="2232025"/>
          <p14:tracePt t="4866" x="2633663" y="2197100"/>
          <p14:tracePt t="4913" x="2643188" y="2143125"/>
          <p14:tracePt t="4932" x="2643188" y="2108200"/>
          <p14:tracePt t="4965" x="2633663" y="2027238"/>
          <p14:tracePt t="4998" x="2616200" y="1955800"/>
          <p14:tracePt t="5031" x="2598738" y="1893888"/>
          <p14:tracePt t="5064" x="2598738" y="1866900"/>
          <p14:tracePt t="5070" x="2589213" y="1839913"/>
          <p14:tracePt t="5098" x="2581275" y="1803400"/>
          <p14:tracePt t="5130" x="2562225" y="1785938"/>
          <p14:tracePt t="5134" x="2554288" y="1751013"/>
          <p14:tracePt t="5165" x="2527300" y="1679575"/>
          <p14:tracePt t="5198" x="2473325" y="1608138"/>
          <p14:tracePt t="5230" x="2455863" y="1581150"/>
          <p14:tracePt t="5245" x="2446338" y="1571625"/>
          <p14:tracePt t="5264" x="2419350" y="1544638"/>
          <p14:tracePt t="5297" x="2384425" y="1527175"/>
          <p14:tracePt t="5308" x="2374900" y="1517650"/>
          <p14:tracePt t="5331" x="2303463" y="1500188"/>
          <p14:tracePt t="5365" x="2276475" y="1500188"/>
          <p14:tracePt t="5371" x="2268538" y="1500188"/>
          <p14:tracePt t="5398" x="2170113" y="1500188"/>
          <p14:tracePt t="5430" x="2116138" y="1517650"/>
          <p14:tracePt t="5433" x="2027238" y="1544638"/>
          <p14:tracePt t="5466" x="1955800" y="1562100"/>
          <p14:tracePt t="5498" x="1893888" y="1581150"/>
          <p14:tracePt t="5515" x="1874838" y="1589088"/>
          <p14:tracePt t="5533" x="1839913" y="1608138"/>
          <p14:tracePt t="5566" x="1812925" y="1625600"/>
          <p14:tracePt t="5577" x="1795463" y="1633538"/>
          <p14:tracePt t="5598" x="1768475" y="1670050"/>
          <p14:tracePt t="5630" x="1731963" y="1697038"/>
          <p14:tracePt t="5639" x="1731963" y="1724025"/>
          <p14:tracePt t="5665" x="1704975" y="1785938"/>
          <p14:tracePt t="5697" x="1687513" y="1839913"/>
          <p14:tracePt t="5699" x="1679575" y="1874838"/>
          <p14:tracePt t="5731" x="1670050" y="1911350"/>
          <p14:tracePt t="5750" x="1670050" y="1928813"/>
          <p14:tracePt t="5777" x="1670050" y="1973263"/>
          <p14:tracePt t="5799" x="1670050" y="2027238"/>
          <p14:tracePt t="5833" x="1679575" y="2054225"/>
          <p14:tracePt t="5839" x="1697038" y="2089150"/>
          <p14:tracePt t="5866" x="1704975" y="2108200"/>
          <p14:tracePt t="5897" x="1731963" y="2152650"/>
          <p14:tracePt t="5905" x="1758950" y="2179638"/>
          <p14:tracePt t="5937" x="1795463" y="2214563"/>
          <p14:tracePt t="5967" x="1839913" y="2232025"/>
          <p14:tracePt t="5999" x="1911350" y="2259013"/>
          <p14:tracePt t="6031" x="1938338" y="2268538"/>
          <p14:tracePt t="6041" x="2017713" y="2295525"/>
          <p14:tracePt t="6074" x="2044700" y="2303463"/>
          <p14:tracePt t="6100" x="2071688" y="2303463"/>
          <p14:tracePt t="6133" x="2125663" y="2286000"/>
          <p14:tracePt t="6167" x="2160588" y="2259013"/>
          <p14:tracePt t="6173" x="2214563" y="2232025"/>
          <p14:tracePt t="6205" x="2224088" y="2224088"/>
          <p14:tracePt t="6234" x="2295525" y="2179638"/>
          <p14:tracePt t="6268" x="2322513" y="2160588"/>
          <p14:tracePt t="6300" x="2347913" y="2143125"/>
          <p14:tracePt t="6319" x="2384425" y="2125663"/>
          <p14:tracePt t="6351" x="2419350" y="2108200"/>
          <p14:tracePt t="6369" x="2527300" y="2089150"/>
          <p14:tracePt t="6401" x="2633663" y="2044700"/>
          <p14:tracePt t="6433" x="2705100" y="2036763"/>
          <p14:tracePt t="6439" x="2776538" y="2009775"/>
          <p14:tracePt t="6470" x="2884488" y="2000250"/>
          <p14:tracePt t="6502" x="2973388" y="2000250"/>
          <p14:tracePt t="6536" x="3062288" y="1990725"/>
          <p14:tracePt t="6569" x="3089275" y="1990725"/>
          <p14:tracePt t="6579" x="3170238" y="1990725"/>
          <p14:tracePt t="6611" x="3259138" y="1990725"/>
          <p14:tracePt t="6636" x="3394075" y="1990725"/>
          <p14:tracePt t="6667" x="3402013" y="1990725"/>
          <p14:tracePt t="6699" x="3482975" y="1990725"/>
          <p14:tracePt t="6707" x="3562350" y="1990725"/>
          <p14:tracePt t="6739" x="3581400" y="1990725"/>
          <p14:tracePt t="6769" x="3679825" y="1990725"/>
          <p14:tracePt t="6801" x="3786188" y="1982788"/>
          <p14:tracePt t="6834" x="3840163" y="1973263"/>
          <p14:tracePt t="6849" x="3919538" y="1965325"/>
          <p14:tracePt t="6881" x="3938588" y="1955800"/>
          <p14:tracePt t="6904" x="3990975" y="1946275"/>
          <p14:tracePt t="6936" x="4027488" y="1938338"/>
          <p14:tracePt t="6968" x="4027488" y="1928813"/>
          <p14:tracePt t="6992" x="4037013" y="1928813"/>
          <p14:tracePt t="7024" x="4044950" y="1928813"/>
          <p14:tracePt t="7116" x="4054475" y="1928813"/>
          <p14:tracePt t="10288" x="4044950" y="1928813"/>
          <p14:tracePt t="10528" x="4037013" y="1928813"/>
          <p14:tracePt t="10559" x="4037013" y="1938338"/>
          <p14:tracePt t="10572" x="4017963" y="1938338"/>
          <p14:tracePt t="10591" x="4010025" y="1946275"/>
          <p14:tracePt t="10615" x="3965575" y="1973263"/>
          <p14:tracePt t="10648" x="3938588" y="1982788"/>
          <p14:tracePt t="10661" x="3919538" y="1990725"/>
          <p14:tracePt t="10682" x="3884613" y="2009775"/>
          <p14:tracePt t="10715" x="3830638" y="2036763"/>
          <p14:tracePt t="10719" x="3768725" y="2089150"/>
          <p14:tracePt t="10748" x="3660775" y="2170113"/>
          <p14:tracePt t="10781" x="3598863" y="2232025"/>
          <p14:tracePt t="10815" x="3562350" y="2251075"/>
          <p14:tracePt t="10823" x="3500438" y="2312988"/>
          <p14:tracePt t="10848" x="3411538" y="2393950"/>
          <p14:tracePt t="10881" x="3367088" y="2446338"/>
          <p14:tracePt t="10899" x="3322638" y="2490788"/>
          <p14:tracePt t="10919" x="3295650" y="2509838"/>
          <p14:tracePt t="10948" x="3197225" y="2625725"/>
          <p14:tracePt t="10983" x="3160713" y="2687638"/>
          <p14:tracePt t="11015" x="3098800" y="2759075"/>
          <p14:tracePt t="11046" x="3062288" y="2803525"/>
          <p14:tracePt t="11062" x="3054350" y="2813050"/>
          <p14:tracePt t="11082" x="3000375" y="2884488"/>
          <p14:tracePt t="11114" x="2965450" y="2919413"/>
          <p14:tracePt t="11123" x="2938463" y="2955925"/>
          <p14:tracePt t="11149" x="2901950" y="3009900"/>
          <p14:tracePt t="11181" x="2884488" y="3027363"/>
          <p14:tracePt t="11186" x="2840038" y="3089275"/>
          <p14:tracePt t="11216" x="2822575" y="3108325"/>
          <p14:tracePt t="11248" x="2795588" y="3133725"/>
          <p14:tracePt t="11266" x="2776538" y="3152775"/>
          <p14:tracePt t="11283" x="2732088" y="3197225"/>
          <p14:tracePt t="11317" x="2697163" y="3232150"/>
          <p14:tracePt t="11330" x="2679700" y="3251200"/>
          <p14:tracePt t="11350" x="2625725" y="3313113"/>
          <p14:tracePt t="11381" x="2625725" y="3322638"/>
          <p14:tracePt t="11394" x="2608263" y="3330575"/>
          <p14:tracePt t="11417" x="2598738" y="3348038"/>
          <p14:tracePt t="11449" x="2562225" y="3367088"/>
          <p14:tracePt t="11468" x="2536825" y="3384550"/>
          <p14:tracePt t="11488" x="2517775" y="3394075"/>
          <p14:tracePt t="11517" x="2455863" y="3429000"/>
          <p14:tracePt t="11549" x="2438400" y="3438525"/>
          <p14:tracePt t="11562" x="2411413" y="3446463"/>
          <p14:tracePt t="11584" x="2384425" y="3465513"/>
          <p14:tracePt t="11617" x="2357438" y="3465513"/>
          <p14:tracePt t="11646" x="2339975" y="3455988"/>
          <p14:tracePt t="11671" x="2322513" y="3438525"/>
          <p14:tracePt t="11690" x="2322513" y="3419475"/>
          <p14:tracePt t="11717" x="2268538" y="3322638"/>
          <p14:tracePt t="11751" x="2251075" y="3259138"/>
          <p14:tracePt t="11770" x="2251075" y="3232150"/>
          <p14:tracePt t="11784" x="2251075" y="3170238"/>
          <p14:tracePt t="11815" x="2241550" y="3108325"/>
          <p14:tracePt t="11832" x="2232025" y="3081338"/>
          <p14:tracePt t="11851" x="2224088" y="3044825"/>
          <p14:tracePt t="11883" x="2214563" y="3017838"/>
          <p14:tracePt t="11890" x="2197100" y="2973388"/>
          <p14:tracePt t="11918" x="2170113" y="2867025"/>
          <p14:tracePt t="11950" x="2143125" y="2813050"/>
          <p14:tracePt t="11959" x="2133600" y="2786063"/>
          <p14:tracePt t="11985" x="2062163" y="2616200"/>
          <p14:tracePt t="12016" x="2036763" y="2554288"/>
          <p14:tracePt t="12021" x="2027238" y="2554288"/>
          <p14:tracePt t="12052" x="2009775" y="2571750"/>
          <p14:tracePt t="12132" x="2000250" y="2581275"/>
          <p14:tracePt t="12145" x="1965325" y="2625725"/>
          <p14:tracePt t="12165" x="1946275" y="2643188"/>
          <p14:tracePt t="12186" x="1901825" y="2705100"/>
          <p14:tracePt t="12219" x="1874838" y="2751138"/>
          <p14:tracePt t="12225" x="1857375" y="2776538"/>
          <p14:tracePt t="12253" x="1847850" y="2795588"/>
          <p14:tracePt t="12284" x="1847850" y="2813050"/>
          <p14:tracePt t="12286" x="1857375" y="2884488"/>
          <p14:tracePt t="12319" x="1866900" y="2911475"/>
          <p14:tracePt t="12350" x="1874838" y="2928938"/>
          <p14:tracePt t="12361" x="1911350" y="2973388"/>
          <p14:tracePt t="12386" x="1990725" y="3062288"/>
          <p14:tracePt t="12418" x="2044700" y="3108325"/>
          <p14:tracePt t="12425" x="2205038" y="3205163"/>
          <p14:tracePt t="12453" x="2366963" y="3286125"/>
          <p14:tracePt t="12486" x="2438400" y="3340100"/>
          <p14:tracePt t="12495" x="2465388" y="3348038"/>
          <p14:tracePt t="12521" x="2616200" y="3402013"/>
          <p14:tracePt t="12554" x="2741613" y="3438525"/>
          <p14:tracePt t="12557" x="2830513" y="3455988"/>
          <p14:tracePt t="12588" x="3000375" y="3500438"/>
          <p14:tracePt t="12621" x="3116263" y="3527425"/>
          <p14:tracePt t="12635" x="3143250" y="3536950"/>
          <p14:tracePt t="12654" x="3214688" y="3562350"/>
          <p14:tracePt t="12687" x="3276600" y="3581400"/>
          <p14:tracePt t="12696" x="3295650" y="3581400"/>
          <p14:tracePt t="12721" x="3384550" y="3581400"/>
          <p14:tracePt t="12754" x="3438525" y="3581400"/>
          <p14:tracePt t="12758" x="3465513" y="3581400"/>
          <p14:tracePt t="12788" x="3616325" y="3589338"/>
          <p14:tracePt t="12822" x="3679825" y="3589338"/>
          <p14:tracePt t="12839" x="3705225" y="3589338"/>
          <p14:tracePt t="12855" x="3803650" y="3589338"/>
          <p14:tracePt t="12888" x="3902075" y="3589338"/>
          <p14:tracePt t="12901" x="3929063" y="3589338"/>
          <p14:tracePt t="12922" x="4000500" y="3589338"/>
          <p14:tracePt t="12956" x="4027488" y="3589338"/>
          <p14:tracePt t="12988" x="4044950" y="3589338"/>
          <p14:tracePt t="12997" x="4054475" y="3581400"/>
          <p14:tracePt t="13196" x="4062413" y="3571875"/>
          <p14:tracePt t="13215" x="4071938" y="3571875"/>
          <p14:tracePt t="13226" x="4089400" y="3562350"/>
          <p14:tracePt t="13256" x="4108450" y="3554413"/>
          <p14:tracePt t="13289" x="4116388" y="3554413"/>
          <p14:tracePt t="13296" x="4133850" y="3544888"/>
          <p14:tracePt t="13322" x="4187825" y="3527425"/>
          <p14:tracePt t="13355" x="4259263" y="3500438"/>
          <p14:tracePt t="13359" x="4419600" y="3438525"/>
          <p14:tracePt t="13389" x="4537075" y="3402013"/>
          <p14:tracePt t="13422" x="4581525" y="3394075"/>
          <p14:tracePt t="13429" x="4697413" y="3367088"/>
          <p14:tracePt t="13456" x="4875213" y="3322638"/>
          <p14:tracePt t="13489" x="4965700" y="3303588"/>
          <p14:tracePt t="13499" x="5018088" y="3295650"/>
          <p14:tracePt t="13523" x="5108575" y="3268663"/>
          <p14:tracePt t="13556" x="5160963" y="3259138"/>
          <p14:tracePt t="13568" x="5187950" y="3251200"/>
          <p14:tracePt t="13590" x="5286375" y="3224213"/>
          <p14:tracePt t="13623" x="5357813" y="3205163"/>
          <p14:tracePt t="13627" x="5411788" y="3187700"/>
          <p14:tracePt t="13657" x="5491163" y="3170238"/>
          <p14:tracePt t="13690" x="5500688" y="3170238"/>
          <p14:tracePt t="13697" x="5554663" y="3160713"/>
          <p14:tracePt t="13723" x="5634038" y="3133725"/>
          <p14:tracePt t="13756" x="5643563" y="3133725"/>
          <p14:tracePt t="13761" x="5697538" y="3125788"/>
          <p14:tracePt t="13790" x="5732463" y="3125788"/>
          <p14:tracePt t="13823" x="5751513" y="3125788"/>
          <p14:tracePt t="13830" x="5768975" y="3116263"/>
          <p14:tracePt t="13857" x="5803900" y="3116263"/>
          <p14:tracePt t="13890" x="5822950" y="3116263"/>
          <p14:tracePt t="13925" x="5830888" y="3116263"/>
          <p14:tracePt t="13936" x="5848350" y="3116263"/>
          <p14:tracePt t="13957" x="5875338" y="3116263"/>
          <p14:tracePt t="13990" x="5894388" y="3116263"/>
          <p14:tracePt t="14016" x="5894388" y="3125788"/>
          <p14:tracePt t="14028" x="5919788" y="3125788"/>
          <p14:tracePt t="14057" x="5938838" y="3125788"/>
          <p14:tracePt t="14089" x="5946775" y="3125788"/>
          <p14:tracePt t="14095" x="5991225" y="3133725"/>
          <p14:tracePt t="14125" x="6018213" y="3133725"/>
          <p14:tracePt t="14158" x="6045200" y="3133725"/>
          <p14:tracePt t="14173" x="6062663" y="3143250"/>
          <p14:tracePt t="14191" x="6072188" y="3143250"/>
          <p14:tracePt t="14224" x="6108700" y="3143250"/>
          <p14:tracePt t="14235" x="6126163" y="3152775"/>
          <p14:tracePt t="14258" x="6161088" y="3152775"/>
          <p14:tracePt t="14292" x="6180138" y="3152775"/>
          <p14:tracePt t="14311" x="6205538" y="3152775"/>
          <p14:tracePt t="14330" x="6224588" y="3160713"/>
          <p14:tracePt t="14364" x="6242050" y="3170238"/>
          <p14:tracePt t="14392" x="6269038" y="3179763"/>
          <p14:tracePt t="14425" x="6286500" y="3179763"/>
          <p14:tracePt t="14439" x="6303963" y="3187700"/>
          <p14:tracePt t="14459" x="6330950" y="3197225"/>
          <p14:tracePt t="14492" x="6340475" y="3197225"/>
          <p14:tracePt t="14501" x="6375400" y="3205163"/>
          <p14:tracePt t="14526" x="6429375" y="3205163"/>
          <p14:tracePt t="14559" x="6438900" y="3205163"/>
          <p14:tracePt t="14565" x="6473825" y="3214688"/>
          <p14:tracePt t="14593" x="6500813" y="3214688"/>
          <p14:tracePt t="14626" x="6537325" y="3214688"/>
          <p14:tracePt t="14629" x="6554788" y="3224213"/>
          <p14:tracePt t="14660" x="6599238" y="3232150"/>
          <p14:tracePt t="14694" x="6670675" y="3241675"/>
          <p14:tracePt t="14727" x="6697663" y="3241675"/>
          <p14:tracePt t="14759" x="6732588" y="3241675"/>
          <p14:tracePt t="14769" x="6742113" y="3251200"/>
          <p14:tracePt t="14793" x="6759575" y="3251200"/>
          <p14:tracePt t="14826" x="6769100" y="3251200"/>
          <p14:tracePt t="14845" x="6777038" y="3251200"/>
          <p14:tracePt t="14926" x="6786563" y="3251200"/>
          <p14:tracePt t="14975" x="6796088" y="3251200"/>
          <p14:tracePt t="15050" x="6804025" y="3251200"/>
          <p14:tracePt t="15273" x="6804025" y="3259138"/>
          <p14:tracePt t="15962" x="6804025" y="3268663"/>
          <p14:tracePt t="16091" x="6796088" y="3268663"/>
          <p14:tracePt t="16103" x="6786563" y="3276600"/>
          <p14:tracePt t="16130" x="6751638" y="3286125"/>
          <p14:tracePt t="16163" x="6732588" y="3295650"/>
          <p14:tracePt t="16166" x="6670675" y="3313113"/>
          <p14:tracePt t="16197" x="6608763" y="3348038"/>
          <p14:tracePt t="16230" x="6537325" y="3402013"/>
          <p14:tracePt t="16233" x="6402388" y="3473450"/>
          <p14:tracePt t="16265" x="6313488" y="3527425"/>
          <p14:tracePt t="16298" x="6296025" y="3544888"/>
          <p14:tracePt t="16307" x="6224588" y="3581400"/>
          <p14:tracePt t="16331" x="6116638" y="3660775"/>
          <p14:tracePt t="16365" x="6062663" y="3687763"/>
          <p14:tracePt t="16371" x="5956300" y="3759200"/>
          <p14:tracePt t="16398" x="5857875" y="3822700"/>
          <p14:tracePt t="16431" x="5759450" y="3884613"/>
          <p14:tracePt t="16437" x="5688013" y="3929063"/>
          <p14:tracePt t="16455" x="5653088" y="3946525"/>
          <p14:tracePt t="16466" x="5572125" y="4010025"/>
          <p14:tracePt t="16485" x="5545138" y="4017963"/>
          <p14:tracePt t="16498" x="5429250" y="4108450"/>
          <p14:tracePt t="16531" x="5348288" y="4152900"/>
          <p14:tracePt t="16547" x="5330825" y="4179888"/>
          <p14:tracePt t="16565" x="5286375" y="4205288"/>
          <p14:tracePt t="16582" x="5268913" y="4232275"/>
          <p14:tracePt t="16611" x="5251450" y="4241800"/>
          <p14:tracePt t="16623" x="5224463" y="4286250"/>
          <p14:tracePt t="16642" x="5205413" y="4295775"/>
          <p14:tracePt t="16654" x="5160963" y="4340225"/>
          <p14:tracePt t="16672" x="5133975" y="4348163"/>
          <p14:tracePt t="16686" x="5081588" y="4375150"/>
          <p14:tracePt t="16704" x="5054600" y="4394200"/>
          <p14:tracePt t="16716" x="5010150" y="4411663"/>
          <p14:tracePt t="16734" x="4991100" y="4419600"/>
          <p14:tracePt t="16749" x="4894263" y="4456113"/>
          <p14:tracePt t="16767" x="4840288" y="4473575"/>
          <p14:tracePt t="16782" x="4724400" y="4500563"/>
          <p14:tracePt t="16801" x="4687888" y="4510088"/>
          <p14:tracePt t="16816" x="4598988" y="4537075"/>
          <p14:tracePt t="16833" x="4589463" y="4537075"/>
          <p14:tracePt t="16849" x="4537075" y="4545013"/>
          <p14:tracePt t="16866" x="4491038" y="4554538"/>
          <p14:tracePt t="16889" x="4483100" y="4554538"/>
          <p14:tracePt t="16908" x="4465638" y="4554538"/>
          <p14:tracePt t="16920" x="4456113" y="4554538"/>
          <p14:tracePt t="16939" x="4446588" y="4554538"/>
          <p14:tracePt t="16952" x="4446588" y="4545013"/>
          <p14:tracePt t="16971" x="4429125" y="4527550"/>
          <p14:tracePt t="16985" x="4419600" y="4510088"/>
          <p14:tracePt t="17009" x="4411663" y="4491038"/>
          <p14:tracePt t="17021" x="4402138" y="4473575"/>
          <p14:tracePt t="17034" x="4384675" y="4446588"/>
          <p14:tracePt t="17051" x="4375150" y="4429125"/>
          <p14:tracePt t="17067" x="4357688" y="4384675"/>
          <p14:tracePt t="17085" x="4348163" y="4367213"/>
          <p14:tracePt t="17100" x="4322763" y="4313238"/>
          <p14:tracePt t="17117" x="4313238" y="4295775"/>
          <p14:tracePt t="17134" x="4295775" y="4259263"/>
          <p14:tracePt t="17150" x="4276725" y="4241800"/>
          <p14:tracePt t="17167" x="4251325" y="4205288"/>
          <p14:tracePt t="17184" x="4241800" y="4205288"/>
          <p14:tracePt t="17690" x="4241800" y="4214813"/>
          <p14:tracePt t="17739" x="4241800" y="4224338"/>
          <p14:tracePt t="17816" x="4241800" y="4232275"/>
          <p14:tracePt t="17836" x="4241800" y="4251325"/>
          <p14:tracePt t="17868" x="4251325" y="4251325"/>
          <p14:tracePt t="17880" x="4286250" y="4286250"/>
          <p14:tracePt t="17899" x="4322763" y="4313238"/>
          <p14:tracePt t="17911" x="4411663" y="4367213"/>
          <p14:tracePt t="17930" x="4438650" y="4375150"/>
          <p14:tracePt t="17942" x="4483100" y="4402138"/>
          <p14:tracePt t="17961" x="4500563" y="4411663"/>
          <p14:tracePt t="17973" x="4554538" y="4429125"/>
          <p14:tracePt t="17995" x="4581525" y="4438650"/>
          <p14:tracePt t="18005" x="4643438" y="4465638"/>
          <p14:tracePt t="18024" x="4687888" y="4473575"/>
          <p14:tracePt t="18037" x="4786313" y="4510088"/>
          <p14:tracePt t="18058" x="4894263" y="4527550"/>
          <p14:tracePt t="18076" x="4946650" y="4537075"/>
          <p14:tracePt t="18087" x="5072063" y="4554538"/>
          <p14:tracePt t="18104" x="5160963" y="4562475"/>
          <p14:tracePt t="18120" x="5295900" y="4589463"/>
          <p14:tracePt t="18137" x="5357813" y="4598988"/>
          <p14:tracePt t="18154" x="5411788" y="4598988"/>
          <p14:tracePt t="18170" x="5510213" y="4616450"/>
          <p14:tracePt t="18187" x="5589588" y="4625975"/>
          <p14:tracePt t="18204" x="5643563" y="4633913"/>
          <p14:tracePt t="18220" x="5759450" y="4652963"/>
          <p14:tracePt t="18237" x="5795963" y="4652963"/>
          <p14:tracePt t="18254" x="5875338" y="4660900"/>
          <p14:tracePt t="18270" x="5929313" y="4670425"/>
          <p14:tracePt t="18287" x="6000750" y="4670425"/>
          <p14:tracePt t="18304" x="6045200" y="4679950"/>
          <p14:tracePt t="18320" x="6180138" y="4687888"/>
          <p14:tracePt t="18338" x="6251575" y="4687888"/>
          <p14:tracePt t="18355" x="6296025" y="4687888"/>
          <p14:tracePt t="18371" x="6394450" y="4687888"/>
          <p14:tracePt t="18388" x="6411913" y="4687888"/>
          <p14:tracePt t="18404" x="6465888" y="4687888"/>
          <p14:tracePt t="18421" x="6483350" y="4687888"/>
          <p14:tracePt t="18438" x="6545263" y="4679950"/>
          <p14:tracePt t="18454" x="6616700" y="4660900"/>
          <p14:tracePt t="18479" x="6634163" y="4660900"/>
          <p14:tracePt t="18491" x="6688138" y="4652963"/>
          <p14:tracePt t="18511" x="6715125" y="4652963"/>
          <p14:tracePt t="18524" x="6751638" y="4633913"/>
          <p14:tracePt t="18543" x="6769100" y="4633913"/>
          <p14:tracePt t="18556" x="6786563" y="4625975"/>
          <p14:tracePt t="18594" x="6804025" y="4616450"/>
          <p14:tracePt t="18606" x="6848475" y="4616450"/>
          <p14:tracePt t="18633" x="6884988" y="4598988"/>
          <p14:tracePt t="18652" x="6894513" y="4589463"/>
          <p14:tracePt t="18713" x="6911975" y="4589463"/>
          <p14:tracePt t="18777" x="6911975" y="4581525"/>
          <p14:tracePt t="18796" x="6929438" y="4581525"/>
          <p14:tracePt t="18808" x="6938963" y="4572000"/>
          <p14:tracePt t="18828" x="6946900" y="4562475"/>
          <p14:tracePt t="18839" x="6956425" y="4562475"/>
          <p14:tracePt t="18918" x="6973888" y="4554538"/>
          <p14:tracePt t="18968" x="6973888" y="4545013"/>
          <p14:tracePt t="18980" x="6983413" y="4537075"/>
          <p14:tracePt t="19028" x="6991350" y="4537075"/>
          <p14:tracePt t="19076" x="7000875" y="4537075"/>
          <p14:tracePt t="19087" x="7010400" y="4527550"/>
          <p14:tracePt t="19108" x="7010400" y="4518025"/>
          <p14:tracePt t="19141" x="7018338" y="4518025"/>
          <p14:tracePt t="19189" x="7027863" y="4518025"/>
          <p14:tracePt t="19232" x="7027863" y="4510088"/>
          <p14:tracePt t="19251" x="7037388" y="4510088"/>
          <p14:tracePt t="19276" x="7037388" y="4500563"/>
          <p14:tracePt t="19310" x="7054850" y="4491038"/>
          <p14:tracePt t="19366" x="7054850" y="4483100"/>
          <p14:tracePt t="19389" x="7062788" y="4483100"/>
          <p14:tracePt t="19407" x="7072313" y="4473575"/>
          <p14:tracePt t="19440" x="7081838" y="4465638"/>
          <p14:tracePt t="19488" x="7081838" y="4456113"/>
          <p14:tracePt t="19660" x="7072313" y="4456113"/>
          <p14:tracePt t="19738" x="7062788" y="4456113"/>
          <p14:tracePt t="19769" x="7062788" y="4446588"/>
          <p14:tracePt t="19827" x="7054850" y="4446588"/>
          <p14:tracePt t="19894" x="7045325" y="4446588"/>
          <p14:tracePt t="20035" x="7045325" y="4438650"/>
          <p14:tracePt t="23537" x="7037388" y="4438650"/>
          <p14:tracePt t="24058" x="7000875" y="4429125"/>
          <p14:tracePt t="24077" x="7000875" y="4419600"/>
          <p14:tracePt t="24089" x="6991350" y="4419600"/>
          <p14:tracePt t="24108" x="6973888" y="4419600"/>
          <p14:tracePt t="24544" x="6840538" y="4429125"/>
          <p14:tracePt t="24563" x="6751638" y="4438650"/>
          <p14:tracePt t="24575" x="6562725" y="4465638"/>
          <p14:tracePt t="24595" x="6510338" y="4473575"/>
          <p14:tracePt t="24607" x="6340475" y="4491038"/>
          <p14:tracePt t="24627" x="6259513" y="4510088"/>
          <p14:tracePt t="24639" x="6089650" y="4537075"/>
          <p14:tracePt t="24659" x="6027738" y="4545013"/>
          <p14:tracePt t="24670" x="5902325" y="4554538"/>
          <p14:tracePt t="24689" x="5840413" y="4562475"/>
          <p14:tracePt t="24702" x="5688013" y="4589463"/>
          <p14:tracePt t="24721" x="5634038" y="4598988"/>
          <p14:tracePt t="24733" x="5510213" y="4608513"/>
          <p14:tracePt t="24753" x="5483225" y="4608513"/>
          <p14:tracePt t="24764" x="5394325" y="4616450"/>
          <p14:tracePt t="24783" x="5348288" y="4616450"/>
          <p14:tracePt t="24798" x="5241925" y="4625975"/>
          <p14:tracePt t="24815" x="5180013" y="4633913"/>
          <p14:tracePt t="24826" x="5000625" y="4652963"/>
          <p14:tracePt t="24844" x="4894263" y="4660900"/>
          <p14:tracePt t="24864" x="4875213" y="4660900"/>
          <p14:tracePt t="24876" x="4768850" y="4670425"/>
          <p14:tracePt t="24896" x="4751388" y="4670425"/>
          <p14:tracePt t="24907" x="4705350" y="4679950"/>
          <p14:tracePt t="24934" x="4652963" y="4679950"/>
          <p14:tracePt t="24945" x="4616450" y="4687888"/>
          <p14:tracePt t="24957" x="4572000" y="4697413"/>
          <p14:tracePt t="24973" x="4456113" y="4705350"/>
          <p14:tracePt t="24990" x="4411663" y="4714875"/>
          <p14:tracePt t="25007" x="4322763" y="4724400"/>
          <p14:tracePt t="25024" x="4276725" y="4732338"/>
          <p14:tracePt t="25040" x="4197350" y="4732338"/>
          <p14:tracePt t="25057" x="4179888" y="4741863"/>
          <p14:tracePt t="25074" x="4089400" y="4741863"/>
          <p14:tracePt t="25090" x="4062413" y="4751388"/>
          <p14:tracePt t="25107" x="3973513" y="4751388"/>
          <p14:tracePt t="25124" x="3938588" y="4759325"/>
          <p14:tracePt t="25141" x="3840163" y="4768850"/>
          <p14:tracePt t="25158" x="3776663" y="4768850"/>
          <p14:tracePt t="25177" x="3741738" y="4768850"/>
          <p14:tracePt t="25191" x="3670300" y="4768850"/>
          <p14:tracePt t="25208" x="3652838" y="4768850"/>
          <p14:tracePt t="25225" x="3598863" y="4776788"/>
          <p14:tracePt t="25242" x="3571875" y="4776788"/>
          <p14:tracePt t="25258" x="3527425" y="4776788"/>
          <p14:tracePt t="25275" x="3482975" y="4776788"/>
          <p14:tracePt t="25298" x="3438525" y="4786313"/>
          <p14:tracePt t="25318" x="3429000" y="4786313"/>
          <p14:tracePt t="25350" x="3419475" y="4786313"/>
          <p14:tracePt t="25556" x="3411538" y="4786313"/>
          <p14:tracePt t="25568" x="3394075" y="4786313"/>
          <p14:tracePt t="25581" x="3357563" y="4786313"/>
          <p14:tracePt t="25600" x="3330575" y="4786313"/>
          <p14:tracePt t="25611" x="3241675" y="4786313"/>
          <p14:tracePt t="25630" x="3160713" y="4786313"/>
          <p14:tracePt t="25650" x="3133725" y="4786313"/>
          <p14:tracePt t="25663" x="3116263" y="4786313"/>
          <p14:tracePt t="25676" x="3036888" y="4776788"/>
          <p14:tracePt t="25693" x="3017838" y="4776788"/>
          <p14:tracePt t="25721" x="2982913" y="4776788"/>
          <p14:tracePt t="25733" x="2919413" y="4768850"/>
          <p14:tracePt t="25744" x="2867025" y="4768850"/>
          <p14:tracePt t="25759" x="2768600" y="4751388"/>
          <p14:tracePt t="25776" x="2732088" y="4751388"/>
          <p14:tracePt t="25793" x="2633663" y="4751388"/>
          <p14:tracePt t="25810" x="2581275" y="4741863"/>
          <p14:tracePt t="25826" x="2473325" y="4732338"/>
          <p14:tracePt t="25844" x="2393950" y="4714875"/>
          <p14:tracePt t="25859" x="2286000" y="4705350"/>
          <p14:tracePt t="25876" x="2259013" y="4705350"/>
          <p14:tracePt t="25893" x="2197100" y="4697413"/>
          <p14:tracePt t="25910" x="2089150" y="4679950"/>
          <p14:tracePt t="25932" x="2062163" y="4679950"/>
          <p14:tracePt t="25944" x="2009775" y="4679950"/>
          <p14:tracePt t="25965" x="1973263" y="4679950"/>
          <p14:tracePt t="25977" x="1911350" y="4670425"/>
          <p14:tracePt t="25995" x="1893888" y="4670425"/>
          <p14:tracePt t="26010" x="1830388" y="4670425"/>
          <p14:tracePt t="26027" x="1795463" y="4670425"/>
          <p14:tracePt t="26045" x="1724025" y="4670425"/>
          <p14:tracePt t="26060" x="1697038" y="4670425"/>
          <p14:tracePt t="26077" x="1633538" y="4660900"/>
          <p14:tracePt t="26094" x="1598613" y="4660900"/>
          <p14:tracePt t="26114" x="1589088" y="4660900"/>
          <p14:tracePt t="26134" x="1571625" y="4660900"/>
          <p14:tracePt t="26145" x="1517650" y="4660900"/>
          <p14:tracePt t="26165" x="1500188" y="4660900"/>
          <p14:tracePt t="26177" x="1446213" y="4660900"/>
          <p14:tracePt t="26197" x="1384300" y="4660900"/>
          <p14:tracePt t="26216" x="1366838" y="4660900"/>
          <p14:tracePt t="26228" x="1339850" y="4660900"/>
          <p14:tracePt t="26246" x="1330325" y="4660900"/>
          <p14:tracePt t="26261" x="1285875" y="4660900"/>
          <p14:tracePt t="26277" x="1268413" y="4660900"/>
          <p14:tracePt t="26303" x="1258888" y="4660900"/>
          <p14:tracePt t="26415" x="1303338" y="4679950"/>
          <p14:tracePt t="26687" x="1339850" y="4679950"/>
          <p14:tracePt t="26699" x="1473200" y="4679950"/>
          <p14:tracePt t="26717" x="1554163" y="4687888"/>
          <p14:tracePt t="26729" x="1758950" y="4687888"/>
          <p14:tracePt t="26749" x="1866900" y="4687888"/>
          <p14:tracePt t="26760" x="2089150" y="4697413"/>
          <p14:tracePt t="26780" x="2143125" y="4697413"/>
          <p14:tracePt t="26793" x="2374900" y="4741863"/>
          <p14:tracePt t="26813" x="2393950" y="4741863"/>
          <p14:tracePt t="26825" x="2438400" y="4751388"/>
          <p14:tracePt t="26837" x="2562225" y="4768850"/>
          <p14:tracePt t="26857" x="2652713" y="4786313"/>
          <p14:tracePt t="26876" x="2670175" y="4795838"/>
          <p14:tracePt t="26888" x="2679700" y="4795838"/>
          <p14:tracePt t="26907" x="2697163" y="4795838"/>
          <p14:tracePt t="26918" x="2724150" y="4795838"/>
          <p14:tracePt t="26937" x="2751138" y="4803775"/>
          <p14:tracePt t="26949" x="2830513" y="4803775"/>
          <p14:tracePt t="26968" x="2857500" y="4803775"/>
          <p14:tracePt t="26980" x="2884488" y="4803775"/>
          <p14:tracePt t="27001" x="2894013" y="4803775"/>
          <p14:tracePt t="27013" x="2901950" y="4803775"/>
          <p14:tracePt t="27155" x="2901950" y="4795838"/>
          <p14:tracePt t="27531" x="2901950" y="4786313"/>
          <p14:tracePt t="27846" x="2901950" y="4776788"/>
          <p14:tracePt t="28148" x="2919413" y="4776788"/>
          <p14:tracePt t="28160" x="2955925" y="4768850"/>
          <p14:tracePt t="28179" x="2973388" y="4759325"/>
          <p14:tracePt t="28191" x="3054350" y="4751388"/>
          <p14:tracePt t="28210" x="3098800" y="4751388"/>
          <p14:tracePt t="28222" x="3232150" y="4741863"/>
          <p14:tracePt t="28243" x="3322638" y="4741863"/>
          <p14:tracePt t="28255" x="3571875" y="4741863"/>
          <p14:tracePt t="28274" x="3687763" y="4741863"/>
          <p14:tracePt t="28286" x="3983038" y="4759325"/>
          <p14:tracePt t="28305" x="4044950" y="4759325"/>
          <p14:tracePt t="28317" x="4187825" y="4759325"/>
          <p14:tracePt t="28336" x="4276725" y="4759325"/>
          <p14:tracePt t="28351" x="4500563" y="4759325"/>
          <p14:tracePt t="28367" x="4581525" y="4759325"/>
          <p14:tracePt t="28384" x="4786313" y="4741863"/>
          <p14:tracePt t="28400" x="4875213" y="4741863"/>
          <p14:tracePt t="28417" x="5062538" y="4732338"/>
          <p14:tracePt t="28434" x="5133975" y="4732338"/>
          <p14:tracePt t="28451" x="5303838" y="4732338"/>
          <p14:tracePt t="28467" x="5384800" y="4732338"/>
          <p14:tracePt t="28484" x="5572125" y="4724400"/>
          <p14:tracePt t="28501" x="5626100" y="4724400"/>
          <p14:tracePt t="28518" x="5776913" y="4724400"/>
          <p14:tracePt t="28534" x="5848350" y="4714875"/>
          <p14:tracePt t="28551" x="5983288" y="4714875"/>
          <p14:tracePt t="28569" x="6054725" y="4714875"/>
          <p14:tracePt t="28588" x="6081713" y="4714875"/>
          <p14:tracePt t="28601" x="6180138" y="4705350"/>
          <p14:tracePt t="28620" x="6232525" y="4697413"/>
          <p14:tracePt t="28635" x="6313488" y="4687888"/>
          <p14:tracePt t="28652" x="6340475" y="4687888"/>
          <p14:tracePt t="28668" x="6394450" y="4679950"/>
          <p14:tracePt t="28686" x="6419850" y="4679950"/>
          <p14:tracePt t="28708" x="6483350" y="4660900"/>
          <p14:tracePt t="28728" x="6510338" y="4660900"/>
          <p14:tracePt t="28740" x="6572250" y="4643438"/>
          <p14:tracePt t="28759" x="6589713" y="4633913"/>
          <p14:tracePt t="28771" x="6653213" y="4625975"/>
          <p14:tracePt t="28791" x="6680200" y="4625975"/>
          <p14:tracePt t="28804" x="6705600" y="4616450"/>
          <p14:tracePt t="28823" x="6724650" y="4616450"/>
          <p14:tracePt t="28835" x="6732588" y="4616450"/>
          <p14:tracePt t="28869" x="6751638" y="4608513"/>
          <p14:tracePt t="28888" x="6759575" y="4598988"/>
          <p14:tracePt t="28914" x="6769100" y="4598988"/>
          <p14:tracePt t="28961" x="6777038" y="4589463"/>
          <p14:tracePt t="29027" x="6786563" y="4581525"/>
          <p14:tracePt t="29061" x="6786563" y="4572000"/>
          <p14:tracePt t="29086" x="6804025" y="4554538"/>
          <p14:tracePt t="29106" x="6823075" y="4537075"/>
          <p14:tracePt t="29135" x="6831013" y="4527550"/>
          <p14:tracePt t="29155" x="6831013" y="4510088"/>
          <p14:tracePt t="29180" x="6840538" y="4510088"/>
          <p14:tracePt t="29199" x="6840538" y="4500563"/>
          <p14:tracePt t="29211" x="6848475" y="4473575"/>
          <p14:tracePt t="29231" x="6848475" y="4465638"/>
          <p14:tracePt t="29258" x="6848475" y="4456113"/>
          <p14:tracePt t="29278" x="6848475" y="4446588"/>
          <p14:tracePt t="29314" x="6848475" y="4438650"/>
          <p14:tracePt t="29343" x="6848475" y="4429125"/>
          <p14:tracePt t="29355" x="6840538" y="4429125"/>
          <p14:tracePt t="29404" x="6823075" y="4429125"/>
          <p14:tracePt t="29421" x="6804025" y="4429125"/>
          <p14:tracePt t="29432" x="6777038" y="4419600"/>
          <p14:tracePt t="29450" x="6769100" y="4419600"/>
          <p14:tracePt t="29463" x="6759575" y="4419600"/>
          <p14:tracePt t="29499" x="6742113" y="4419600"/>
          <p14:tracePt t="29530" x="6732588" y="4419600"/>
          <p14:tracePt t="29543" x="6715125" y="4429125"/>
          <p14:tracePt t="29561" x="6697663" y="4438650"/>
          <p14:tracePt t="29592" x="6680200" y="4446588"/>
          <p14:tracePt t="29610" x="6670675" y="4456113"/>
          <p14:tracePt t="29656" x="6661150" y="4456113"/>
          <p14:tracePt t="29668" x="6653213" y="4473575"/>
          <p14:tracePt t="29687" x="6634163" y="4491038"/>
          <p14:tracePt t="29720" x="6626225" y="4510088"/>
          <p14:tracePt t="29732" x="6616700" y="4527550"/>
          <p14:tracePt t="29751" x="6608763" y="4545013"/>
          <p14:tracePt t="29764" x="6608763" y="4562475"/>
          <p14:tracePt t="29795" x="6608763" y="4572000"/>
          <p14:tracePt t="29830" x="6608763" y="4598988"/>
          <p14:tracePt t="29855" x="6608763" y="4608513"/>
          <p14:tracePt t="29876" x="6608763" y="4616450"/>
          <p14:tracePt t="29888" x="6616700" y="4652963"/>
          <p14:tracePt t="29909" x="6626225" y="4670425"/>
          <p14:tracePt t="29920" x="6634163" y="4679950"/>
          <p14:tracePt t="29939" x="6643688" y="4687888"/>
          <p14:tracePt t="29952" x="6643688" y="4697413"/>
          <p14:tracePt t="30047" x="6653213" y="4697413"/>
          <p14:tracePt t="30065" x="6661150" y="4697413"/>
          <p14:tracePt t="30186" x="6670675" y="4697413"/>
          <p14:tracePt t="30304" x="6670675" y="4687888"/>
          <p14:tracePt t="30524" x="6680200" y="4687888"/>
          <p14:tracePt t="30630" x="6680200" y="4679950"/>
          <p14:tracePt t="30644" x="6680200" y="4660900"/>
          <p14:tracePt t="30664" x="6680200" y="4643438"/>
          <p14:tracePt t="30695" x="6680200" y="4633913"/>
          <p14:tracePt t="30706" x="6680200" y="4625975"/>
          <p14:tracePt t="30726" x="6680200" y="4616450"/>
          <p14:tracePt t="30787" x="6688138" y="4616450"/>
          <p14:tracePt t="30849" x="6688138" y="4608513"/>
          <p14:tracePt t="30895" x="6688138" y="4598988"/>
          <p14:tracePt t="30995" x="6697663" y="4598988"/>
          <p14:tracePt t="52036" x="6697663" y="4608513"/>
          <p14:tracePt t="52526" x="6688138" y="4608513"/>
          <p14:tracePt t="52544" x="6680200" y="4608513"/>
          <p14:tracePt t="52596" x="6661150" y="4608513"/>
          <p14:tracePt t="52607" x="6653213" y="4608513"/>
          <p14:tracePt t="52619" x="6608763" y="4625975"/>
          <p14:tracePt t="52642" x="6581775" y="4643438"/>
          <p14:tracePt t="52652" x="6518275" y="4670425"/>
          <p14:tracePt t="52672" x="6473825" y="4705350"/>
          <p14:tracePt t="52685" x="6340475" y="4776788"/>
          <p14:tracePt t="52704" x="6296025" y="4813300"/>
          <p14:tracePt t="52715" x="6205538" y="4875213"/>
          <p14:tracePt t="52734" x="6170613" y="4884738"/>
          <p14:tracePt t="52747" x="6081713" y="4946650"/>
          <p14:tracePt t="52767" x="6027738" y="4973638"/>
          <p14:tracePt t="52778" x="5875338" y="5045075"/>
          <p14:tracePt t="52798" x="5813425" y="5081588"/>
          <p14:tracePt t="52810" x="5643563" y="5187950"/>
          <p14:tracePt t="52830" x="5581650" y="5241925"/>
          <p14:tracePt t="52842" x="5419725" y="5357813"/>
          <p14:tracePt t="52862" x="5357813" y="5419725"/>
          <p14:tracePt t="52876" x="5214938" y="5527675"/>
          <p14:tracePt t="52894" x="5160963" y="5572125"/>
          <p14:tracePt t="52908" x="5000625" y="5697538"/>
          <p14:tracePt t="52925" x="4956175" y="5732463"/>
          <p14:tracePt t="52941" x="4867275" y="5803900"/>
          <p14:tracePt t="52958" x="4840288" y="5822950"/>
          <p14:tracePt t="52975" x="4768850" y="5875338"/>
          <p14:tracePt t="52992" x="4687888" y="5911850"/>
          <p14:tracePt t="53008" x="4670425" y="5919788"/>
          <p14:tracePt t="53025" x="4616450" y="5946775"/>
          <p14:tracePt t="53042" x="4598988" y="5965825"/>
          <p14:tracePt t="53059" x="4537075" y="5991225"/>
          <p14:tracePt t="53075" x="4518025" y="6010275"/>
          <p14:tracePt t="53091" x="4510088" y="6018213"/>
          <p14:tracePt t="53109" x="4473575" y="6018213"/>
          <p14:tracePt t="53129" x="4465638" y="6027738"/>
          <p14:tracePt t="53142" x="4429125" y="6037263"/>
          <p14:tracePt t="53160" x="4411663" y="6045200"/>
          <p14:tracePt t="53175" x="4367213" y="6062663"/>
          <p14:tracePt t="53192" x="4402138" y="6054725"/>
          <p14:tracePt t="53373" x="4411663" y="6054725"/>
          <p14:tracePt t="53385" x="4411663" y="6045200"/>
          <p14:tracePt t="53397" x="4419600" y="6045200"/>
          <p14:tracePt t="53410" x="4438650" y="6037263"/>
          <p14:tracePt t="53426" x="4456113" y="6027738"/>
          <p14:tracePt t="53443" x="4465638" y="6027738"/>
          <p14:tracePt t="53460" x="4483100" y="6018213"/>
          <p14:tracePt t="53477" x="4491038" y="6010275"/>
          <p14:tracePt t="53493" x="4518025" y="6000750"/>
          <p14:tracePt t="53510" x="4537075" y="5991225"/>
          <p14:tracePt t="53534" x="4554538" y="5983288"/>
          <p14:tracePt t="53546" x="4589463" y="5965825"/>
          <p14:tracePt t="53566" x="4608513" y="5965825"/>
          <p14:tracePt t="53584" x="4625975" y="5956300"/>
          <p14:tracePt t="53610" x="4652963" y="5946775"/>
          <p14:tracePt t="53628" x="4670425" y="5938838"/>
          <p14:tracePt t="53647" x="4679950" y="5938838"/>
          <p14:tracePt t="53660" x="4705350" y="5929313"/>
          <p14:tracePt t="53679" x="4732338" y="5929313"/>
          <p14:tracePt t="53691" x="4751388" y="5919788"/>
          <p14:tracePt t="53704" x="4803775" y="5911850"/>
          <p14:tracePt t="53723" x="4830763" y="5911850"/>
          <p14:tracePt t="53735" x="4902200" y="5894388"/>
          <p14:tracePt t="53754" x="4946650" y="5884863"/>
          <p14:tracePt t="53767" x="5045075" y="5875338"/>
          <p14:tracePt t="53787" x="5072063" y="5867400"/>
          <p14:tracePt t="53799" x="5205413" y="5840413"/>
          <p14:tracePt t="53818" x="5259388" y="5840413"/>
          <p14:tracePt t="53830" x="5384800" y="5822950"/>
          <p14:tracePt t="53850" x="5419725" y="5822950"/>
          <p14:tracePt t="53863" x="5518150" y="5813425"/>
          <p14:tracePt t="53882" x="5537200" y="5813425"/>
          <p14:tracePt t="53895" x="5626100" y="5813425"/>
          <p14:tracePt t="53913" x="5653088" y="5813425"/>
          <p14:tracePt t="53928" x="5724525" y="5813425"/>
          <p14:tracePt t="53945" x="5751513" y="5813425"/>
          <p14:tracePt t="53961" x="5840413" y="5803900"/>
          <p14:tracePt t="53978" x="5875338" y="5803900"/>
          <p14:tracePt t="53995" x="5946775" y="5803900"/>
          <p14:tracePt t="54011" x="5991225" y="5795963"/>
          <p14:tracePt t="54028" x="6089650" y="5795963"/>
          <p14:tracePt t="54045" x="6099175" y="5795963"/>
          <p14:tracePt t="54062" x="6161088" y="5786438"/>
          <p14:tracePt t="54078" x="6188075" y="5786438"/>
          <p14:tracePt t="54095" x="6251575" y="5786438"/>
          <p14:tracePt t="54112" x="6276975" y="5786438"/>
          <p14:tracePt t="54128" x="6330950" y="5786438"/>
          <p14:tracePt t="54145" x="6357938" y="5786438"/>
          <p14:tracePt t="54162" x="6429375" y="5786438"/>
          <p14:tracePt t="54179" x="6465888" y="5786438"/>
          <p14:tracePt t="54195" x="6518275" y="5786438"/>
          <p14:tracePt t="54212" x="6545263" y="5786438"/>
          <p14:tracePt t="54229" x="6599238" y="5776913"/>
          <p14:tracePt t="54245" x="6661150" y="5776913"/>
          <p14:tracePt t="54263" x="6688138" y="5776913"/>
          <p14:tracePt t="54279" x="6751638" y="5776913"/>
          <p14:tracePt t="54296" x="6777038" y="5776913"/>
          <p14:tracePt t="54312" x="6840538" y="5776913"/>
          <p14:tracePt t="54329" x="6902450" y="5768975"/>
          <p14:tracePt t="54346" x="7027863" y="5768975"/>
          <p14:tracePt t="54362" x="7045325" y="5768975"/>
          <p14:tracePt t="54379" x="7099300" y="5768975"/>
          <p14:tracePt t="54396" x="7197725" y="5759450"/>
          <p14:tracePt t="54414" x="7277100" y="5751513"/>
          <p14:tracePt t="54433" x="7286625" y="5751513"/>
          <p14:tracePt t="54446" x="7331075" y="5751513"/>
          <p14:tracePt t="54466" x="7358063" y="5751513"/>
          <p14:tracePt t="54479" x="7412038" y="5751513"/>
          <p14:tracePt t="54496" x="7439025" y="5751513"/>
          <p14:tracePt t="54516" x="7527925" y="5751513"/>
          <p14:tracePt t="54530" x="7554913" y="5751513"/>
          <p14:tracePt t="54547" x="7608888" y="5751513"/>
          <p14:tracePt t="54567" x="7626350" y="5751513"/>
          <p14:tracePt t="54579" x="7688263" y="5741988"/>
          <p14:tracePt t="54596" x="7705725" y="5741988"/>
          <p14:tracePt t="54614" x="7769225" y="5741988"/>
          <p14:tracePt t="54629" x="7796213" y="5741988"/>
          <p14:tracePt t="54647" x="7858125" y="5741988"/>
          <p14:tracePt t="54665" x="7875588" y="5732463"/>
          <p14:tracePt t="54681" x="7912100" y="5732463"/>
          <p14:tracePt t="54698" x="7920038" y="5724525"/>
          <p14:tracePt t="54716" x="7929563" y="5724525"/>
          <p14:tracePt t="54731" x="7939088" y="5724525"/>
          <p14:tracePt t="54763" x="7947025" y="5724525"/>
          <p14:tracePt t="54796" x="7939088" y="5724525"/>
          <p14:tracePt t="55107" x="7902575" y="5741988"/>
          <p14:tracePt t="55126" x="7848600" y="5759450"/>
          <p14:tracePt t="55138" x="7759700" y="5795963"/>
          <p14:tracePt t="55157" x="7732713" y="5813425"/>
          <p14:tracePt t="55169" x="7572375" y="5857875"/>
          <p14:tracePt t="55187" x="7473950" y="5884863"/>
          <p14:tracePt t="55198" x="7153275" y="5956300"/>
          <p14:tracePt t="55218" x="7018338" y="6000750"/>
          <p14:tracePt t="55230" x="6626225" y="6089650"/>
          <p14:tracePt t="55249" x="6527800" y="6116638"/>
          <p14:tracePt t="55261" x="6411913" y="6161088"/>
          <p14:tracePt t="55279" x="6340475" y="6180138"/>
          <p14:tracePt t="55291" x="6108700" y="6224588"/>
          <p14:tracePt t="55311" x="5813425" y="6303963"/>
          <p14:tracePt t="55330" x="5697538" y="6340475"/>
          <p14:tracePt t="55342" x="5446713" y="6402388"/>
          <p14:tracePt t="55361" x="5348288" y="6419850"/>
          <p14:tracePt t="55373" x="5099050" y="6491288"/>
          <p14:tracePt t="55391" x="5000625" y="6510338"/>
          <p14:tracePt t="55404" x="4768850" y="6562725"/>
          <p14:tracePt t="55421" x="4679950" y="6581775"/>
          <p14:tracePt t="55433" x="4510088" y="6599238"/>
          <p14:tracePt t="55452" x="4322763" y="6626225"/>
          <p14:tracePt t="55471" x="4259263" y="6634163"/>
          <p14:tracePt t="55484" x="4143375" y="6653213"/>
          <p14:tracePt t="55502" x="4071938" y="6661150"/>
          <p14:tracePt t="55516" x="3902075" y="6688138"/>
          <p14:tracePt t="55533" x="3840163" y="6697663"/>
          <p14:tracePt t="55550" x="3705225" y="6697663"/>
          <p14:tracePt t="55567" x="3660775" y="6705600"/>
          <p14:tracePt t="55583" x="3490913" y="6715125"/>
          <p14:tracePt t="55600" x="3357563" y="6724650"/>
          <p14:tracePt t="55617" x="3322638" y="6732588"/>
          <p14:tracePt t="55634" x="3224213" y="6751638"/>
          <p14:tracePt t="55650" x="3205163" y="6751638"/>
          <p14:tracePt t="55667" x="3143250" y="6759575"/>
          <p14:tracePt t="55687" x="3133725" y="6769100"/>
          <p14:tracePt t="55701" x="3125788" y="6769100"/>
          <p14:tracePt t="55719" x="3116263" y="6769100"/>
          <p14:tracePt t="55758" x="3098800" y="6769100"/>
          <p14:tracePt t="55785" x="3098800" y="6759575"/>
          <p14:tracePt t="55923" x="3098800" y="6751638"/>
          <p14:tracePt t="55942" x="3108325" y="6732588"/>
          <p14:tracePt t="55954" x="3143250" y="6715125"/>
          <p14:tracePt t="55972" x="3160713" y="6705600"/>
          <p14:tracePt t="55985" x="3232150" y="6688138"/>
          <p14:tracePt t="56004" x="3276600" y="6688138"/>
          <p14:tracePt t="56015" x="3402013" y="6688138"/>
          <p14:tracePt t="56035" x="3429000" y="6688138"/>
          <p14:tracePt t="56047" x="3482975" y="6680200"/>
          <p14:tracePt t="56066" x="3509963" y="6680200"/>
          <p14:tracePt t="56077" x="3571875" y="6670675"/>
          <p14:tracePt t="56097" x="3616325" y="66532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/>
          <p:cNvSpPr/>
          <p:nvPr/>
        </p:nvSpPr>
        <p:spPr>
          <a:xfrm>
            <a:off x="6858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Space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Part Sync</a:t>
            </a:r>
          </a:p>
        </p:txBody>
      </p:sp>
      <p:sp>
        <p:nvSpPr>
          <p:cNvPr id="67" name="Rectangle 66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68" name="Rectangle 67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70" name="Rectangle 69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2" name="Rectangle 71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3" name="Rectangle 72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8" name="Rectangle 77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6" name="Rectangle 8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7" name="Rectangle 8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8" name="Rectangle 8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1" name="Rectangle 9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2" name="Rectangle 9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3" name="Rectangle 9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94" name="Rectangle 9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95" name="Rectangle 9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97" name="Rectangle 9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98" name="Rectangle 9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99" name="Rectangle 9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858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4572000" y="1066800"/>
            <a:ext cx="2514600" cy="5867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2057400" y="4876800"/>
            <a:ext cx="47244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can we improve distributed IPC without language support?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2612363"/>
      </p:ext>
    </p:extLst>
  </p:cSld>
  <p:clrMapOvr>
    <a:masterClrMapping/>
  </p:clrMapOvr>
  <p:transition advTm="6090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4" grpId="0" animBg="1"/>
      <p:bldP spid="82" grpId="0" animBg="1"/>
      <p:bldP spid="10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/>
              <a:t>Naming </a:t>
            </a:r>
            <a:r>
              <a:rPr lang="en-US" smtClean="0"/>
              <a:t>(Review)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143000"/>
            <a:ext cx="8330866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SimplexServerInputPort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aServerInputPort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BufferSimplexInputPortSelector.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createServerSimplexInputPort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           SERVER_PORT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SERVER_NAME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endParaRPr lang="en-US" sz="1600" i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396" y="4344536"/>
            <a:ext cx="8428038" cy="6084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System.out.println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(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inputPort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.getLocalName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())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2514600"/>
            <a:ext cx="8330866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SimplexClientInputPort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clientInputPort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BufferSimplexInputPortSelector.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createClientSimplexInputPort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           SERVER_HOST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SERVER_PORT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SERVER_NAME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clientName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0480598"/>
      </p:ext>
    </p:extLst>
  </p:cSld>
  <p:clrMapOvr>
    <a:masterClrMapping/>
  </p:clrMapOvr>
  <p:transition advTm="624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88" x="7170738" y="3438525"/>
          <p14:tracePt t="2945" x="7170738" y="3446463"/>
          <p14:tracePt t="3018" x="7180263" y="3455988"/>
          <p14:tracePt t="3036" x="7188200" y="3455988"/>
          <p14:tracePt t="3055" x="7197725" y="3455988"/>
          <p14:tracePt t="3088" x="7197725" y="3429000"/>
          <p14:tracePt t="3100" x="7197725" y="3367088"/>
          <p14:tracePt t="3112" x="7197725" y="3214688"/>
          <p14:tracePt t="3132" x="7188200" y="3152775"/>
          <p14:tracePt t="3144" x="7161213" y="3027363"/>
          <p14:tracePt t="3163" x="7153275" y="2946400"/>
          <p14:tracePt t="3176" x="7134225" y="2751138"/>
          <p14:tracePt t="3194" x="7126288" y="2670175"/>
          <p14:tracePt t="3206" x="7081838" y="2401888"/>
          <p14:tracePt t="3226" x="7054850" y="2295525"/>
          <p14:tracePt t="3239" x="6983413" y="2009775"/>
          <p14:tracePt t="3257" x="6956425" y="1928813"/>
          <p14:tracePt t="3270" x="6902450" y="1776413"/>
          <p14:tracePt t="3290" x="6884988" y="1751013"/>
          <p14:tracePt t="3302" x="6875463" y="1751013"/>
          <p14:tracePt t="3321" x="6858000" y="1714500"/>
          <p14:tracePt t="3348" x="6840538" y="1687513"/>
          <p14:tracePt t="3367" x="6813550" y="1670050"/>
          <p14:tracePt t="3378" x="6724650" y="1598613"/>
          <p14:tracePt t="3398" x="6705600" y="1581150"/>
          <p14:tracePt t="3410" x="6661150" y="1554163"/>
          <p14:tracePt t="3428" x="6634163" y="1536700"/>
          <p14:tracePt t="3448" x="6616700" y="1536700"/>
          <p14:tracePt t="3460" x="6572250" y="1536700"/>
          <p14:tracePt t="3480" x="6554788" y="1536700"/>
          <p14:tracePt t="3492" x="6473825" y="1536700"/>
          <p14:tracePt t="3510" x="6456363" y="1536700"/>
          <p14:tracePt t="3522" x="6429375" y="1536700"/>
          <p14:tracePt t="3544" x="6402388" y="1536700"/>
          <p14:tracePt t="3555" x="6357938" y="1536700"/>
          <p14:tracePt t="3572" x="6340475" y="1536700"/>
          <p14:tracePt t="3586" x="6286500" y="1536700"/>
          <p14:tracePt t="3604" x="6269038" y="1536700"/>
          <p14:tracePt t="3618" x="6224588" y="1544638"/>
          <p14:tracePt t="3635" x="6170613" y="1544638"/>
          <p14:tracePt t="3667" x="6153150" y="1544638"/>
          <p14:tracePt t="3679" x="6108700" y="1554163"/>
          <p14:tracePt t="3699" x="6045200" y="1554163"/>
          <p14:tracePt t="3727" x="5983288" y="1554163"/>
          <p14:tracePt t="3747" x="5965825" y="1554163"/>
          <p14:tracePt t="3773" x="5956300" y="1554163"/>
          <p14:tracePt t="3809" x="5929313" y="1554163"/>
          <p14:tracePt t="3821" x="5911850" y="1554163"/>
          <p14:tracePt t="3839" x="5894388" y="1554163"/>
          <p14:tracePt t="3852" x="5884863" y="1554163"/>
          <p14:tracePt t="3902" x="5857875" y="1544638"/>
          <p14:tracePt t="3930" x="5840413" y="1544638"/>
          <p14:tracePt t="3981" x="5840413" y="1536700"/>
          <p14:tracePt t="4134" x="5857875" y="1527175"/>
          <p14:tracePt t="4154" x="5867400" y="1527175"/>
          <p14:tracePt t="4166" x="5902325" y="1527175"/>
          <p14:tracePt t="4186" x="5919788" y="1517650"/>
          <p14:tracePt t="4197" x="5946775" y="1517650"/>
          <p14:tracePt t="4216" x="5965825" y="1517650"/>
          <p14:tracePt t="4227" x="5983288" y="1517650"/>
          <p14:tracePt t="4247" x="6000750" y="1517650"/>
          <p14:tracePt t="4279" x="6010275" y="1517650"/>
          <p14:tracePt t="4291" x="6018213" y="1517650"/>
          <p14:tracePt t="4311" x="6027738" y="1517650"/>
          <p14:tracePt t="4322" x="6062663" y="1517650"/>
          <p14:tracePt t="4342" x="6081713" y="1517650"/>
          <p14:tracePt t="4355" x="6116638" y="1517650"/>
          <p14:tracePt t="4374" x="6126163" y="1517650"/>
          <p14:tracePt t="4387" x="6143625" y="1517650"/>
          <p14:tracePt t="4406" x="6161088" y="1517650"/>
          <p14:tracePt t="4418" x="6170613" y="1517650"/>
          <p14:tracePt t="4463" x="6170613" y="1527175"/>
          <p14:tracePt t="4623" x="6170613" y="1536700"/>
          <p14:tracePt t="4664" x="6153150" y="1536700"/>
          <p14:tracePt t="4688" x="6134100" y="1544638"/>
          <p14:tracePt t="4701" x="6072188" y="1554163"/>
          <p14:tracePt t="4721" x="6037263" y="1562100"/>
          <p14:tracePt t="4732" x="5965825" y="1571625"/>
          <p14:tracePt t="4751" x="5929313" y="1581150"/>
          <p14:tracePt t="4764" x="5884863" y="1581150"/>
          <p14:tracePt t="4782" x="5848350" y="1598613"/>
          <p14:tracePt t="4794" x="5705475" y="1625600"/>
          <p14:tracePt t="4812" x="5643563" y="1633538"/>
          <p14:tracePt t="4825" x="5456238" y="1670050"/>
          <p14:tracePt t="4843" x="5375275" y="1679575"/>
          <p14:tracePt t="4855" x="5268913" y="1697038"/>
          <p14:tracePt t="4875" x="5241925" y="1697038"/>
          <p14:tracePt t="4888" x="5160963" y="1714500"/>
          <p14:tracePt t="4906" x="5027613" y="1724025"/>
          <p14:tracePt t="4925" x="4965700" y="1731963"/>
          <p14:tracePt t="4938" x="4759325" y="1741488"/>
          <p14:tracePt t="4957" x="4687888" y="1741488"/>
          <p14:tracePt t="4972" x="4537075" y="1758950"/>
          <p14:tracePt t="4989" x="4510088" y="1758950"/>
          <p14:tracePt t="5006" x="4375150" y="1758950"/>
          <p14:tracePt t="5022" x="4303713" y="1758950"/>
          <p14:tracePt t="5039" x="4027488" y="1758950"/>
          <p14:tracePt t="5074" x="3848100" y="1758950"/>
          <p14:tracePt t="5084" x="3822700" y="1758950"/>
          <p14:tracePt t="5094" x="3759200" y="1758950"/>
          <p14:tracePt t="5112" x="3741738" y="1758950"/>
          <p14:tracePt t="5124" x="3670300" y="1741488"/>
          <p14:tracePt t="5143" x="3660775" y="1731963"/>
          <p14:tracePt t="5156" x="3643313" y="1724025"/>
          <p14:tracePt t="5175" x="3616325" y="1724025"/>
          <p14:tracePt t="5189" x="3571875" y="1714500"/>
          <p14:tracePt t="5207" x="3554413" y="1714500"/>
          <p14:tracePt t="5224" x="3527425" y="1704975"/>
          <p14:tracePt t="5240" x="3544888" y="1704975"/>
          <p14:tracePt t="5346" x="3562350" y="1704975"/>
          <p14:tracePt t="5366" x="3581400" y="1704975"/>
          <p14:tracePt t="5377" x="3625850" y="1704975"/>
          <p14:tracePt t="5396" x="3679825" y="1714500"/>
          <p14:tracePt t="5408" x="3768725" y="1731963"/>
          <p14:tracePt t="5427" x="3848100" y="1731963"/>
          <p14:tracePt t="5454" x="3973513" y="1731963"/>
          <p14:tracePt t="5474" x="4010025" y="1731963"/>
          <p14:tracePt t="5485" x="4116388" y="1731963"/>
          <p14:tracePt t="5505" x="4170363" y="1731963"/>
          <p14:tracePt t="5516" x="4303713" y="1731963"/>
          <p14:tracePt t="5534" x="4510088" y="1731963"/>
          <p14:tracePt t="5555" x="4616450" y="1731963"/>
          <p14:tracePt t="5566" x="4705350" y="1731963"/>
          <p14:tracePt t="5579" x="4902200" y="1731963"/>
          <p14:tracePt t="5598" x="4983163" y="1731963"/>
          <p14:tracePt t="5610" x="5180013" y="1731963"/>
          <p14:tracePt t="5629" x="5411788" y="1741488"/>
          <p14:tracePt t="5648" x="5483225" y="1741488"/>
          <p14:tracePt t="5660" x="5653088" y="1751013"/>
          <p14:tracePt t="5680" x="5751513" y="1751013"/>
          <p14:tracePt t="5692" x="5848350" y="1758950"/>
          <p14:tracePt t="5707" x="6153150" y="1785938"/>
          <p14:tracePt t="5724" x="6188075" y="1795463"/>
          <p14:tracePt t="5742" x="6394450" y="1822450"/>
          <p14:tracePt t="5758" x="6483350" y="1830388"/>
          <p14:tracePt t="5774" x="6589713" y="1839913"/>
          <p14:tracePt t="5791" x="6670675" y="1847850"/>
          <p14:tracePt t="5808" x="6688138" y="1847850"/>
          <p14:tracePt t="5824" x="6831013" y="1847850"/>
          <p14:tracePt t="5841" x="6929438" y="1847850"/>
          <p14:tracePt t="5858" x="7099300" y="1847850"/>
          <p14:tracePt t="5875" x="7170738" y="1847850"/>
          <p14:tracePt t="5891" x="7358063" y="1847850"/>
          <p14:tracePt t="5908" x="7429500" y="1847850"/>
          <p14:tracePt t="5925" x="7599363" y="1847850"/>
          <p14:tracePt t="5942" x="7769225" y="1839913"/>
          <p14:tracePt t="5961" x="7831138" y="1839913"/>
          <p14:tracePt t="5975" x="7947025" y="1839913"/>
          <p14:tracePt t="5992" x="7966075" y="1839913"/>
          <p14:tracePt t="6008" x="8001000" y="1839913"/>
          <p14:tracePt t="6025" x="8027988" y="1830388"/>
          <p14:tracePt t="6068" x="8081963" y="1812925"/>
          <p14:tracePt t="6088" x="8116888" y="1803400"/>
          <p14:tracePt t="6100" x="8170863" y="1785938"/>
          <p14:tracePt t="6121" x="8197850" y="1785938"/>
          <p14:tracePt t="6131" x="8259763" y="1768475"/>
          <p14:tracePt t="6151" x="8286750" y="1758950"/>
          <p14:tracePt t="6163" x="8340725" y="1741488"/>
          <p14:tracePt t="6182" x="8358188" y="1731963"/>
          <p14:tracePt t="6194" x="8375650" y="1731963"/>
          <p14:tracePt t="6213" x="8385175" y="1724025"/>
          <p14:tracePt t="6272" x="8394700" y="1724025"/>
          <p14:tracePt t="6291" x="8394700" y="1714500"/>
          <p14:tracePt t="6322" x="8402638" y="1714500"/>
          <p14:tracePt t="12236" x="8394700" y="1714500"/>
          <p14:tracePt t="13050" x="8385175" y="1714500"/>
          <p14:tracePt t="13064" x="8358188" y="1704975"/>
          <p14:tracePt t="13081" x="8331200" y="1704975"/>
          <p14:tracePt t="13093" x="8277225" y="1704975"/>
          <p14:tracePt t="13113" x="8251825" y="1704975"/>
          <p14:tracePt t="13125" x="8170863" y="1704975"/>
          <p14:tracePt t="13145" x="8143875" y="1704975"/>
          <p14:tracePt t="13157" x="8062913" y="1704975"/>
          <p14:tracePt t="13175" x="8037513" y="1704975"/>
          <p14:tracePt t="13187" x="7956550" y="1704975"/>
          <p14:tracePt t="13207" x="7894638" y="1704975"/>
          <p14:tracePt t="13219" x="7796213" y="1704975"/>
          <p14:tracePt t="13240" x="7751763" y="1714500"/>
          <p14:tracePt t="13252" x="7634288" y="1714500"/>
          <p14:tracePt t="13272" x="7537450" y="1714500"/>
          <p14:tracePt t="13284" x="7466013" y="1714500"/>
          <p14:tracePt t="13297" x="7269163" y="1687513"/>
          <p14:tracePt t="13316" x="6983413" y="1660525"/>
          <p14:tracePt t="13335" x="6911975" y="1652588"/>
          <p14:tracePt t="13347" x="6840538" y="1643063"/>
          <p14:tracePt t="13374" x="6724650" y="1616075"/>
          <p14:tracePt t="13386" x="6626225" y="1608138"/>
          <p14:tracePt t="13398" x="6527800" y="1598613"/>
          <p14:tracePt t="13414" x="6419850" y="1589088"/>
          <p14:tracePt t="13430" x="6313488" y="1581150"/>
          <p14:tracePt t="13447" x="6259513" y="1571625"/>
          <p14:tracePt t="13464" x="6161088" y="1571625"/>
          <p14:tracePt t="13481" x="6126163" y="1562100"/>
          <p14:tracePt t="13497" x="6010275" y="1562100"/>
          <p14:tracePt t="13514" x="5902325" y="1554163"/>
          <p14:tracePt t="13530" x="5875338" y="1554163"/>
          <p14:tracePt t="13548" x="5822950" y="1544638"/>
          <p14:tracePt t="13564" x="5776913" y="1544638"/>
          <p14:tracePt t="13581" x="5768975" y="1544638"/>
          <p14:tracePt t="13601" x="5768975" y="1536700"/>
          <p14:tracePt t="13709" x="5768975" y="1527175"/>
          <p14:tracePt t="14057" x="5768975" y="1517650"/>
          <p14:tracePt t="14139" x="5751513" y="1509713"/>
          <p14:tracePt t="14166" x="5724525" y="1509713"/>
          <p14:tracePt t="14178" x="5661025" y="1509713"/>
          <p14:tracePt t="14200" x="5634038" y="1509713"/>
          <p14:tracePt t="14211" x="5537200" y="1517650"/>
          <p14:tracePt t="14231" x="5473700" y="1544638"/>
          <p14:tracePt t="14243" x="5268913" y="1598613"/>
          <p14:tracePt t="14261" x="5187950" y="1625600"/>
          <p14:tracePt t="14273" x="4991100" y="1670050"/>
          <p14:tracePt t="14292" x="4919663" y="1687513"/>
          <p14:tracePt t="14304" x="4751388" y="1714500"/>
          <p14:tracePt t="14324" x="4687888" y="1731963"/>
          <p14:tracePt t="14336" x="4510088" y="1768475"/>
          <p14:tracePt t="14355" x="4438650" y="1776413"/>
          <p14:tracePt t="14367" x="4241800" y="1822450"/>
          <p14:tracePt t="14387" x="4187825" y="1839913"/>
          <p14:tracePt t="14401" x="4062413" y="1866900"/>
          <p14:tracePt t="14418" x="4027488" y="1866900"/>
          <p14:tracePt t="14434" x="3867150" y="1919288"/>
          <p14:tracePt t="14451" x="3714750" y="1946275"/>
          <p14:tracePt t="14468" x="3687763" y="1955800"/>
          <p14:tracePt t="14484" x="3589338" y="1973263"/>
          <p14:tracePt t="14501" x="3536950" y="1982788"/>
          <p14:tracePt t="14517" x="3455988" y="1990725"/>
          <p14:tracePt t="14534" x="3419475" y="2000250"/>
          <p14:tracePt t="14554" x="3375025" y="2009775"/>
          <p14:tracePt t="14568" x="3259138" y="2017713"/>
          <p14:tracePt t="14591" x="3197225" y="2017713"/>
          <p14:tracePt t="14618" x="3133725" y="2017713"/>
          <p14:tracePt t="14637" x="3116263" y="2017713"/>
          <p14:tracePt t="14655" x="3098800" y="2009775"/>
          <p14:tracePt t="14668" x="3089275" y="2000250"/>
          <p14:tracePt t="14702" x="3071813" y="1990725"/>
          <p14:tracePt t="14712" x="3054350" y="1982788"/>
          <p14:tracePt t="14765" x="3062288" y="1982788"/>
          <p14:tracePt t="15108" x="3071813" y="1982788"/>
          <p14:tracePt t="15175" x="3081338" y="1982788"/>
          <p14:tracePt t="15216" x="3089275" y="1982788"/>
          <p14:tracePt t="15238" x="3108325" y="1982788"/>
          <p14:tracePt t="15248" x="3116263" y="1982788"/>
          <p14:tracePt t="15325" x="3133725" y="1982788"/>
          <p14:tracePt t="15363" x="3143250" y="1973263"/>
          <p14:tracePt t="15390" x="3152775" y="1973263"/>
          <p14:tracePt t="15423" x="3160713" y="1973263"/>
          <p14:tracePt t="15502" x="3170238" y="1973263"/>
          <p14:tracePt t="15521" x="3179763" y="1973263"/>
          <p14:tracePt t="15615" x="3187700" y="1965325"/>
          <p14:tracePt t="15655" x="3197225" y="1965325"/>
          <p14:tracePt t="15688" x="3205163" y="1965325"/>
          <p14:tracePt t="15721" x="3214688" y="1965325"/>
          <p14:tracePt t="15782" x="3224213" y="1965325"/>
          <p14:tracePt t="15863" x="3232150" y="1965325"/>
          <p14:tracePt t="15908" x="3241675" y="1965325"/>
          <p14:tracePt t="15926" x="3241675" y="1955800"/>
          <p14:tracePt t="15987" x="3232150" y="1955800"/>
          <p14:tracePt t="16102" x="3232150" y="1946275"/>
          <p14:tracePt t="16145" x="3241675" y="1946275"/>
          <p14:tracePt t="16176" x="3241675" y="1938338"/>
          <p14:tracePt t="16227" x="3251200" y="1938338"/>
          <p14:tracePt t="16255" x="3251200" y="1928813"/>
          <p14:tracePt t="16273" x="3251200" y="1919288"/>
          <p14:tracePt t="16286" x="3251200" y="1911350"/>
          <p14:tracePt t="16475" x="3241675" y="1911350"/>
          <p14:tracePt t="17736" x="3232150" y="1911350"/>
          <p14:tracePt t="17956" x="3224213" y="1901825"/>
          <p14:tracePt t="18987" x="3214688" y="1901825"/>
          <p14:tracePt t="19118" x="3214688" y="1893888"/>
          <p14:tracePt t="19343" x="3187700" y="1893888"/>
          <p14:tracePt t="19353" x="3160713" y="1893888"/>
          <p14:tracePt t="19365" x="3062288" y="1893888"/>
          <p14:tracePt t="19385" x="3044825" y="1884363"/>
          <p14:tracePt t="19397" x="3000375" y="1884363"/>
          <p14:tracePt t="19416" x="3009900" y="1893888"/>
          <p14:tracePt t="19557" x="3017838" y="1911350"/>
          <p14:tracePt t="19634" x="3036888" y="1928813"/>
          <p14:tracePt t="19653" x="3054350" y="1946275"/>
          <p14:tracePt t="19692" x="3062288" y="1946275"/>
          <p14:tracePt t="19791" x="3062288" y="1955800"/>
          <p14:tracePt t="19825" x="3071813" y="1955800"/>
          <p14:tracePt t="23737" x="3081338" y="1955800"/>
          <p14:tracePt t="24672" x="3089275" y="1955800"/>
          <p14:tracePt t="24683" x="3098800" y="1955800"/>
          <p14:tracePt t="24715" x="3108325" y="1955800"/>
          <p14:tracePt t="24773" x="3116263" y="1955800"/>
          <p14:tracePt t="24809" x="3116263" y="1928813"/>
          <p14:tracePt t="24855" x="3116263" y="1911350"/>
          <p14:tracePt t="24867" x="3116263" y="1874838"/>
          <p14:tracePt t="24887" x="3116263" y="1857375"/>
          <p14:tracePt t="24898" x="3116263" y="1839913"/>
          <p14:tracePt t="24931" x="3116263" y="1830388"/>
          <p14:tracePt t="24979" x="3116263" y="1812925"/>
          <p14:tracePt t="25012" x="3116263" y="1803400"/>
          <p14:tracePt t="25024" x="3125788" y="1795463"/>
          <p14:tracePt t="25043" x="3143250" y="1795463"/>
          <p14:tracePt t="25104" x="3143250" y="1803400"/>
          <p14:tracePt t="25124" x="3152775" y="1803400"/>
          <p14:tracePt t="25136" x="3160713" y="1803400"/>
          <p14:tracePt t="25154" x="3170238" y="1803400"/>
          <p14:tracePt t="25514" x="3179763" y="1803400"/>
          <p14:tracePt t="25639" x="3187700" y="1803400"/>
          <p14:tracePt t="25738" x="3197225" y="1812925"/>
          <p14:tracePt t="25750" x="3214688" y="1822450"/>
          <p14:tracePt t="25769" x="3251200" y="1830388"/>
          <p14:tracePt t="25782" x="3303588" y="1830388"/>
          <p14:tracePt t="25800" x="3348038" y="1830388"/>
          <p14:tracePt t="25812" x="3446463" y="1812925"/>
          <p14:tracePt t="25832" x="3465513" y="1803400"/>
          <p14:tracePt t="25844" x="3527425" y="1785938"/>
          <p14:tracePt t="25864" x="3589338" y="1768475"/>
          <p14:tracePt t="25891" x="3660775" y="1768475"/>
          <p14:tracePt t="25910" x="3687763" y="1768475"/>
          <p14:tracePt t="25923" x="3776663" y="1776413"/>
          <p14:tracePt t="25941" x="3795713" y="1776413"/>
          <p14:tracePt t="25953" x="3848100" y="1785938"/>
          <p14:tracePt t="25972" x="3894138" y="1785938"/>
          <p14:tracePt t="26002" x="3938588" y="1795463"/>
          <p14:tracePt t="26020" x="3946525" y="1795463"/>
          <p14:tracePt t="26031" x="3973513" y="1795463"/>
          <p14:tracePt t="26050" x="3983038" y="1803400"/>
          <p14:tracePt t="26076" x="4000500" y="1812925"/>
          <p14:tracePt t="26096" x="4037013" y="1812925"/>
          <p14:tracePt t="26115" x="4054475" y="1822450"/>
          <p14:tracePt t="26127" x="4098925" y="1839913"/>
          <p14:tracePt t="26146" x="4116388" y="1839913"/>
          <p14:tracePt t="26158" x="4116388" y="1847850"/>
          <p14:tracePt t="26178" x="4125913" y="1847850"/>
          <p14:tracePt t="26204" x="4133850" y="1847850"/>
          <p14:tracePt t="26235" x="4143375" y="1847850"/>
          <p14:tracePt t="26254" x="4152900" y="1847850"/>
          <p14:tracePt t="26267" x="4160838" y="1847850"/>
          <p14:tracePt t="26380" x="4160838" y="1857375"/>
          <p14:tracePt t="27486" x="4160838" y="1866900"/>
          <p14:tracePt t="28249" x="4170363" y="1866900"/>
          <p14:tracePt t="28266" x="4170363" y="1874838"/>
          <p14:tracePt t="28278" x="4179888" y="1884363"/>
          <p14:tracePt t="28297" x="4179888" y="1893888"/>
          <p14:tracePt t="28758" x="4179888" y="1901825"/>
          <p14:tracePt t="29349" x="4160838" y="1911350"/>
          <p14:tracePt t="29400" x="4152900" y="1919288"/>
          <p14:tracePt t="29412" x="4116388" y="1938338"/>
          <p14:tracePt t="29431" x="4089400" y="1938338"/>
          <p14:tracePt t="29446" x="4010025" y="1955800"/>
          <p14:tracePt t="29478" x="3946525" y="1965325"/>
          <p14:tracePt t="29494" x="3919538" y="1965325"/>
          <p14:tracePt t="29513" x="3803650" y="1973263"/>
          <p14:tracePt t="29546" x="3687763" y="1982788"/>
          <p14:tracePt t="29555" x="3571875" y="1990725"/>
          <p14:tracePt t="29580" x="3473450" y="1990725"/>
          <p14:tracePt t="29613" x="3438525" y="1990725"/>
          <p14:tracePt t="29617" x="3402013" y="2000250"/>
          <p14:tracePt t="29646" x="3295650" y="2000250"/>
          <p14:tracePt t="29646" x="3276600" y="2000250"/>
          <p14:tracePt t="29680" x="3179763" y="2000250"/>
          <p14:tracePt t="29699" x="3081338" y="2000250"/>
          <p14:tracePt t="29732" x="2955925" y="2000250"/>
          <p14:tracePt t="29763" x="2830513" y="2000250"/>
          <p14:tracePt t="29795" x="2741613" y="2000250"/>
          <p14:tracePt t="29827" x="2724150" y="2000250"/>
          <p14:tracePt t="29834" x="2652713" y="2000250"/>
          <p14:tracePt t="29868" x="2608263" y="2000250"/>
          <p14:tracePt t="29897" x="2589213" y="1990725"/>
          <p14:tracePt t="29929" x="2589213" y="1982788"/>
          <p14:tracePt t="29962" x="2581275" y="1973263"/>
          <p14:tracePt t="29979" x="2571750" y="1938338"/>
          <p14:tracePt t="30012" x="2562225" y="1911350"/>
          <p14:tracePt t="30031" x="2554288" y="1874838"/>
          <p14:tracePt t="30063" x="2554288" y="1847850"/>
          <p14:tracePt t="30095" x="2554288" y="1830388"/>
          <p14:tracePt t="30105" x="2554288" y="1822450"/>
          <p14:tracePt t="30138" x="2554288" y="1812925"/>
          <p14:tracePt t="30217" x="2562225" y="1812925"/>
          <p14:tracePt t="30515" x="2562225" y="1822450"/>
          <p14:tracePt t="30723" x="2562225" y="1830388"/>
          <p14:tracePt t="30864" x="2562225" y="1839913"/>
          <p14:tracePt t="31301" x="2571750" y="1839913"/>
          <p14:tracePt t="31596" x="2571750" y="1847850"/>
          <p14:tracePt t="31646" x="2571750" y="1857375"/>
          <p14:tracePt t="32183" x="2571750" y="1866900"/>
          <p14:tracePt t="32403" x="2581275" y="1866900"/>
          <p14:tracePt t="32545" x="2581275" y="1874838"/>
          <p14:tracePt t="32916" x="2589213" y="1874838"/>
          <p14:tracePt t="33059" x="2598738" y="1893888"/>
          <p14:tracePt t="33112" x="2616200" y="1893888"/>
          <p14:tracePt t="33125" x="2616200" y="1911350"/>
          <p14:tracePt t="33140" x="2652713" y="1946275"/>
          <p14:tracePt t="33172" x="2697163" y="1973263"/>
          <p14:tracePt t="33189" x="2705100" y="1990725"/>
          <p14:tracePt t="33207" x="2759075" y="2054225"/>
          <p14:tracePt t="33239" x="2795588" y="2089150"/>
          <p14:tracePt t="33251" x="2822575" y="2125663"/>
          <p14:tracePt t="33274" x="2919413" y="2232025"/>
          <p14:tracePt t="33305" x="2965450" y="2295525"/>
          <p14:tracePt t="33314" x="2990850" y="2322513"/>
          <p14:tracePt t="33341" x="3071813" y="2428875"/>
          <p14:tracePt t="33373" x="3133725" y="2500313"/>
          <p14:tracePt t="33377" x="3160713" y="2536825"/>
          <p14:tracePt t="33377" x="3214688" y="2598738"/>
          <p14:tracePt t="33410" x="3251200" y="2643188"/>
          <p14:tracePt t="33441" x="3286125" y="2670175"/>
          <p14:tracePt t="33451" x="3429000" y="2768600"/>
          <p14:tracePt t="33474" x="3697288" y="2928938"/>
          <p14:tracePt t="33506" x="3786188" y="2973388"/>
          <p14:tracePt t="33513" x="3884613" y="3017838"/>
          <p14:tracePt t="33541" x="4010025" y="3071813"/>
          <p14:tracePt t="33573" x="4044950" y="3081338"/>
          <p14:tracePt t="33577" x="4214813" y="3143250"/>
          <p14:tracePt t="33609" x="4340225" y="3179763"/>
          <p14:tracePt t="33642" x="4384675" y="3197225"/>
          <p14:tracePt t="33652" x="4491038" y="3232150"/>
          <p14:tracePt t="33675" x="4625975" y="3276600"/>
          <p14:tracePt t="33707" x="4724400" y="3303588"/>
          <p14:tracePt t="33723" x="4741863" y="3313113"/>
          <p14:tracePt t="33742" x="4848225" y="3340100"/>
          <p14:tracePt t="33774" x="4902200" y="3348038"/>
          <p14:tracePt t="33787" x="4929188" y="3357563"/>
          <p14:tracePt t="33808" x="5018088" y="3384550"/>
          <p14:tracePt t="33842" x="5081588" y="3384550"/>
          <p14:tracePt t="33849" x="5116513" y="3394075"/>
          <p14:tracePt t="33876" x="5232400" y="3394075"/>
          <p14:tracePt t="33908" x="5295900" y="3394075"/>
          <p14:tracePt t="33926" x="5322888" y="3394075"/>
          <p14:tracePt t="33942" x="5411788" y="3384550"/>
          <p14:tracePt t="33974" x="5438775" y="3384550"/>
          <p14:tracePt t="33983" x="5500688" y="3367088"/>
          <p14:tracePt t="34009" x="5616575" y="3330575"/>
          <p14:tracePt t="34044" x="5643563" y="3313113"/>
          <p14:tracePt t="34048" x="5688013" y="3276600"/>
          <p14:tracePt t="34076" x="5776913" y="3241675"/>
          <p14:tracePt t="34108" x="5795963" y="3224213"/>
          <p14:tracePt t="34111" x="5840413" y="3197225"/>
          <p14:tracePt t="34144" x="5875338" y="3143250"/>
          <p14:tracePt t="34162" x="5911850" y="3098800"/>
          <p14:tracePt t="34176" x="5965825" y="3027363"/>
          <p14:tracePt t="34209" x="5991225" y="2973388"/>
          <p14:tracePt t="34223" x="6000750" y="2955925"/>
          <p14:tracePt t="34243" x="6045200" y="2884488"/>
          <p14:tracePt t="34275" x="6081713" y="2840038"/>
          <p14:tracePt t="34285" x="6099175" y="2813050"/>
          <p14:tracePt t="34310" x="6143625" y="2768600"/>
          <p14:tracePt t="34343" x="6153150" y="2768600"/>
          <p14:tracePt t="34524" x="6161088" y="2776538"/>
          <p14:tracePt t="34535" x="6188075" y="2822575"/>
          <p14:tracePt t="34555" x="6197600" y="2830513"/>
          <p14:tracePt t="34578" x="6224588" y="2867025"/>
          <p14:tracePt t="34609" x="6232525" y="2884488"/>
          <p14:tracePt t="34617" x="6251575" y="2894013"/>
          <p14:tracePt t="34645" x="6313488" y="2955925"/>
          <p14:tracePt t="34676" x="6438900" y="3017838"/>
          <p14:tracePt t="34680" x="6510338" y="3054350"/>
          <p14:tracePt t="34711" x="6608763" y="3098800"/>
          <p14:tracePt t="34743" x="6626225" y="3108325"/>
          <p14:tracePt t="34758" x="6643688" y="3116263"/>
          <p14:tracePt t="34778" x="6680200" y="3125788"/>
          <p14:tracePt t="34810" x="6688138" y="3125788"/>
          <p14:tracePt t="34820" x="6688138" y="3133725"/>
          <p14:tracePt t="34918" x="6688138" y="3143250"/>
          <p14:tracePt t="34945" x="6688138" y="3152775"/>
          <p14:tracePt t="34963" x="6661150" y="3170238"/>
          <p14:tracePt t="34979" x="6589713" y="3187700"/>
          <p14:tracePt t="35010" x="6537325" y="3205163"/>
          <p14:tracePt t="35027" x="6510338" y="3214688"/>
          <p14:tracePt t="35046" x="6456363" y="3241675"/>
          <p14:tracePt t="35077" x="6367463" y="3268663"/>
          <p14:tracePt t="35086" x="6276975" y="3303588"/>
          <p14:tracePt t="35114" x="6170613" y="3330575"/>
          <p14:tracePt t="35146" x="6153150" y="3330575"/>
          <p14:tracePt t="35149" x="6062663" y="3357563"/>
          <p14:tracePt t="35180" x="6000750" y="3375025"/>
          <p14:tracePt t="35211" x="5911850" y="3394075"/>
          <p14:tracePt t="35216" x="5822950" y="3402013"/>
          <p14:tracePt t="35246" x="5732463" y="3411538"/>
          <p14:tracePt t="35278" x="5670550" y="3411538"/>
          <p14:tracePt t="35292" x="5589588" y="3419475"/>
          <p14:tracePt t="35313" x="5429250" y="3429000"/>
          <p14:tracePt t="35345" x="5367338" y="3438525"/>
          <p14:tracePt t="35352" x="5286375" y="3438525"/>
          <p14:tracePt t="35380" x="5153025" y="3446463"/>
          <p14:tracePt t="35414" x="5045075" y="3455988"/>
          <p14:tracePt t="35433" x="4983163" y="3455988"/>
          <p14:tracePt t="35447" x="4768850" y="3455988"/>
          <p14:tracePt t="35479" x="4759325" y="3455988"/>
          <p14:tracePt t="35505" x="4705350" y="3455988"/>
          <p14:tracePt t="35516" x="4652963" y="3455988"/>
          <p14:tracePt t="35547" x="4554538" y="3455988"/>
          <p14:tracePt t="35559" x="4438650" y="3455988"/>
          <p14:tracePt t="35580" x="4276725" y="3455988"/>
          <p14:tracePt t="35611" x="4241800" y="3455988"/>
          <p14:tracePt t="35619" x="4152900" y="3455988"/>
          <p14:tracePt t="35648" x="4017963" y="3446463"/>
          <p14:tracePt t="35679" x="3983038" y="3446463"/>
          <p14:tracePt t="35681" x="3867150" y="3446463"/>
          <p14:tracePt t="35712" x="3830638" y="3446463"/>
          <p14:tracePt t="35715" x="3724275" y="3446463"/>
          <p14:tracePt t="35746" x="3643313" y="3446463"/>
          <p14:tracePt t="35764" x="3633788" y="3446463"/>
          <p14:tracePt t="35781" x="3465513" y="3446463"/>
          <p14:tracePt t="35814" x="3455988" y="3446463"/>
          <p14:tracePt t="35825" x="3402013" y="3446463"/>
          <p14:tracePt t="35848" x="3357563" y="3446463"/>
          <p14:tracePt t="35881" x="3303588" y="3438525"/>
          <p14:tracePt t="35906" x="3286125" y="3438525"/>
          <p14:tracePt t="35918" x="3241675" y="3429000"/>
          <p14:tracePt t="35950" x="3214688" y="3419475"/>
          <p14:tracePt t="35983" x="3197225" y="3411538"/>
          <p14:tracePt t="36014" x="3187700" y="3411538"/>
          <p14:tracePt t="36033" x="3170238" y="3394075"/>
          <p14:tracePt t="36049" x="3108325" y="3348038"/>
          <p14:tracePt t="36083" x="3071813" y="3313113"/>
          <p14:tracePt t="36114" x="3044825" y="3295650"/>
          <p14:tracePt t="36126" x="3044825" y="3286125"/>
          <p14:tracePt t="36866" x="3062288" y="3286125"/>
          <p14:tracePt t="37291" x="3071813" y="3286125"/>
          <p14:tracePt t="37303" x="3081338" y="3286125"/>
          <p14:tracePt t="37319" x="3116263" y="3286125"/>
          <p14:tracePt t="37351" x="3170238" y="3286125"/>
          <p14:tracePt t="37355" x="3232150" y="3276600"/>
          <p14:tracePt t="37386" x="3313113" y="3276600"/>
          <p14:tracePt t="37418" x="3348038" y="3276600"/>
          <p14:tracePt t="37429" x="3384550" y="3276600"/>
          <p14:tracePt t="37453" x="3509963" y="3286125"/>
          <p14:tracePt t="37486" x="3571875" y="3286125"/>
          <p14:tracePt t="37492" x="3598863" y="3295650"/>
          <p14:tracePt t="37520" x="3795713" y="3322638"/>
          <p14:tracePt t="37555" x="3902075" y="3348038"/>
          <p14:tracePt t="37557" x="4027488" y="3375025"/>
          <p14:tracePt t="37587" x="4160838" y="3411538"/>
          <p14:tracePt t="37619" x="4232275" y="3429000"/>
          <p14:tracePt t="37636" x="4251325" y="3429000"/>
          <p14:tracePt t="37653" x="4340225" y="3438525"/>
          <p14:tracePt t="37685" x="4402138" y="3455988"/>
          <p14:tracePt t="37699" x="4419600" y="3455988"/>
          <p14:tracePt t="37720" x="4510088" y="3465513"/>
          <p14:tracePt t="37752" x="4527550" y="3465513"/>
          <p14:tracePt t="37756" x="4572000" y="3465513"/>
          <p14:tracePt t="37787" x="4616450" y="3473450"/>
          <p14:tracePt t="37807" x="4643438" y="3473450"/>
          <p14:tracePt t="37821" x="4670425" y="3473450"/>
          <p14:tracePt t="37852" x="4670425" y="3465513"/>
          <p14:tracePt t="38045" x="4670425" y="3446463"/>
          <p14:tracePt t="38056" x="4670425" y="3419475"/>
          <p14:tracePt t="38074" x="4670425" y="3411538"/>
          <p14:tracePt t="38109" x="4670425" y="3402013"/>
          <p14:tracePt t="38148" x="4670425" y="3375025"/>
          <p14:tracePt t="38168" x="4679950" y="3375025"/>
          <p14:tracePt t="38188" x="4679950" y="3367088"/>
          <p14:tracePt t="38220" x="4679950" y="3357563"/>
          <p14:tracePt t="38231" x="4670425" y="3303588"/>
          <p14:tracePt t="38265" x="4670425" y="3295650"/>
          <p14:tracePt t="38289" x="4670425" y="3286125"/>
          <p14:tracePt t="38320" x="4670425" y="3276600"/>
          <p14:tracePt t="38495" x="4660900" y="3276600"/>
          <p14:tracePt t="38514" x="4670425" y="3276600"/>
          <p14:tracePt t="39125" x="4679950" y="3276600"/>
          <p14:tracePt t="39144" x="4697413" y="3276600"/>
          <p14:tracePt t="39158" x="4768850" y="3276600"/>
          <p14:tracePt t="39191" x="4830763" y="3276600"/>
          <p14:tracePt t="39206" x="4857750" y="3276600"/>
          <p14:tracePt t="39219" x="4929188" y="3276600"/>
          <p14:tracePt t="39238" x="4946650" y="3286125"/>
          <p14:tracePt t="39249" x="5010150" y="3286125"/>
          <p14:tracePt t="39270" x="5037138" y="3286125"/>
          <p14:tracePt t="39292" x="5143500" y="3286125"/>
          <p14:tracePt t="39324" x="5241925" y="3286125"/>
          <p14:tracePt t="39332" x="5268913" y="3295650"/>
          <p14:tracePt t="39344" x="5367338" y="3295650"/>
          <p14:tracePt t="39364" x="5394325" y="3295650"/>
          <p14:tracePt t="39376" x="5438775" y="3303588"/>
          <p14:tracePt t="39396" x="5465763" y="3303588"/>
          <p14:tracePt t="39409" x="5537200" y="3303588"/>
          <p14:tracePt t="39427" x="5562600" y="3303588"/>
          <p14:tracePt t="39443" x="5581650" y="3303588"/>
          <p14:tracePt t="39466" x="5608638" y="3313113"/>
          <p14:tracePt t="39478" x="5626100" y="3313113"/>
          <p14:tracePt t="39493" x="5634038" y="3313113"/>
          <p14:tracePt t="39509" x="5661025" y="3322638"/>
          <p14:tracePt t="40487" x="5670550" y="3322638"/>
          <p14:tracePt t="41168" x="5680075" y="3322638"/>
          <p14:tracePt t="41200" x="5688013" y="3322638"/>
          <p14:tracePt t="41219" x="5705475" y="3322638"/>
          <p14:tracePt t="41232" x="5715000" y="3322638"/>
          <p14:tracePt t="41251" x="5724525" y="3322638"/>
          <p14:tracePt t="41262" x="5768975" y="3322638"/>
          <p14:tracePt t="41281" x="5795963" y="3322638"/>
          <p14:tracePt t="41293" x="5857875" y="3322638"/>
          <p14:tracePt t="41313" x="5902325" y="3330575"/>
          <p14:tracePt t="41326" x="5991225" y="3340100"/>
          <p14:tracePt t="41346" x="6010275" y="3348038"/>
          <p14:tracePt t="41356" x="6089650" y="3357563"/>
          <p14:tracePt t="41374" x="6153150" y="3367088"/>
          <p14:tracePt t="41386" x="6276975" y="3384550"/>
          <p14:tracePt t="41406" x="6313488" y="3394075"/>
          <p14:tracePt t="41417" x="6411913" y="3402013"/>
          <p14:tracePt t="41437" x="6429375" y="3402013"/>
          <p14:tracePt t="41448" x="6491288" y="3411538"/>
          <p14:tracePt t="41469" x="6518275" y="3411538"/>
          <p14:tracePt t="41482" x="6581775" y="3419475"/>
          <p14:tracePt t="41500" x="6608763" y="3419475"/>
          <p14:tracePt t="41515" x="6705600" y="3429000"/>
          <p14:tracePt t="41532" x="6777038" y="3438525"/>
          <p14:tracePt t="41550" x="6796088" y="3438525"/>
          <p14:tracePt t="41565" x="6823075" y="3438525"/>
          <p14:tracePt t="41583" x="6831013" y="3438525"/>
          <p14:tracePt t="41629" x="6840538" y="3438525"/>
          <p14:tracePt t="41641" x="6840538" y="3446463"/>
          <p14:tracePt t="41654" x="6848475" y="3455988"/>
          <p14:tracePt t="47736" x="6848475" y="3465513"/>
          <p14:tracePt t="47834" x="6831013" y="3482975"/>
          <p14:tracePt t="47854" x="6823075" y="3490913"/>
          <p14:tracePt t="47866" x="6796088" y="3517900"/>
          <p14:tracePt t="47885" x="6786563" y="3527425"/>
          <p14:tracePt t="47896" x="6759575" y="3554413"/>
          <p14:tracePt t="47916" x="6751638" y="3562350"/>
          <p14:tracePt t="47928" x="6661150" y="3616325"/>
          <p14:tracePt t="47948" x="6616700" y="3652838"/>
          <p14:tracePt t="47960" x="6483350" y="3705225"/>
          <p14:tracePt t="47980" x="6411913" y="3724275"/>
          <p14:tracePt t="47992" x="6251575" y="3786188"/>
          <p14:tracePt t="48012" x="6197600" y="3795713"/>
          <p14:tracePt t="48023" x="6018213" y="3848100"/>
          <p14:tracePt t="48043" x="5946775" y="3867150"/>
          <p14:tracePt t="48055" x="5848350" y="3902075"/>
          <p14:tracePt t="48072" x="5670550" y="3946525"/>
          <p14:tracePt t="48091" x="5581650" y="3973513"/>
          <p14:tracePt t="48104" x="5384800" y="4027488"/>
          <p14:tracePt t="48122" x="5322888" y="4044950"/>
          <p14:tracePt t="48135" x="5214938" y="4071938"/>
          <p14:tracePt t="48153" x="5187950" y="4081463"/>
          <p14:tracePt t="48178" x="5108575" y="4108450"/>
          <p14:tracePt t="48196" x="4991100" y="4152900"/>
          <p14:tracePt t="48216" x="4965700" y="4152900"/>
          <p14:tracePt t="48227" x="4840288" y="4187825"/>
          <p14:tracePt t="48248" x="4786313" y="4205288"/>
          <p14:tracePt t="48259" x="4643438" y="4241800"/>
          <p14:tracePt t="48279" x="4589463" y="4251325"/>
          <p14:tracePt t="48289" x="4473575" y="4286250"/>
          <p14:tracePt t="48310" x="4438650" y="4295775"/>
          <p14:tracePt t="48322" x="4402138" y="4322763"/>
          <p14:tracePt t="48339" x="4375150" y="4322763"/>
          <p14:tracePt t="48353" x="4286250" y="4367213"/>
          <p14:tracePt t="48370" x="4241800" y="4384675"/>
          <p14:tracePt t="48386" x="4116388" y="4419600"/>
          <p14:tracePt t="48403" x="4089400" y="4429125"/>
          <p14:tracePt t="48419" x="4027488" y="4456113"/>
          <p14:tracePt t="48436" x="3990975" y="4473575"/>
          <p14:tracePt t="48453" x="3973513" y="4473575"/>
          <p14:tracePt t="48471" x="3973513" y="4483100"/>
          <p14:tracePt t="48486" x="3946525" y="4491038"/>
          <p14:tracePt t="48504" x="3884613" y="4518025"/>
          <p14:tracePt t="48521" x="3848100" y="4527550"/>
          <p14:tracePt t="48538" x="3803650" y="4554538"/>
          <p14:tracePt t="48555" x="3803650" y="4562475"/>
          <p14:tracePt t="48671" x="3803650" y="4572000"/>
          <p14:tracePt t="48682" x="3822700" y="4581525"/>
          <p14:tracePt t="48701" x="3830638" y="4598988"/>
          <p14:tracePt t="48729" x="3840163" y="4598988"/>
          <p14:tracePt t="48748" x="3857625" y="4598988"/>
          <p14:tracePt t="48856" x="3938588" y="4598988"/>
          <p14:tracePt t="48875" x="3983038" y="4598988"/>
          <p14:tracePt t="48887" x="4037013" y="4598988"/>
          <p14:tracePt t="48906" x="4044950" y="4598988"/>
          <p14:tracePt t="48918" x="4062413" y="4589463"/>
          <p14:tracePt t="48939" x="4081463" y="4589463"/>
          <p14:tracePt t="48950" x="4098925" y="4589463"/>
          <p14:tracePt t="48991" x="4125913" y="4589463"/>
          <p14:tracePt t="49003" x="4143375" y="4589463"/>
          <p14:tracePt t="49015" x="4197350" y="4589463"/>
          <p14:tracePt t="49035" x="4224338" y="4589463"/>
          <p14:tracePt t="49048" x="4241800" y="4589463"/>
          <p14:tracePt t="49059" x="4303713" y="4581525"/>
          <p14:tracePt t="49079" x="4330700" y="4581525"/>
          <p14:tracePt t="49091" x="4384675" y="4581525"/>
          <p14:tracePt t="49112" x="4402138" y="4572000"/>
          <p14:tracePt t="49125" x="4446588" y="4572000"/>
          <p14:tracePt t="49144" x="4465638" y="4572000"/>
          <p14:tracePt t="49157" x="4491038" y="4572000"/>
          <p14:tracePt t="49175" x="4562475" y="4572000"/>
          <p14:tracePt t="49208" x="4581525" y="4572000"/>
          <p14:tracePt t="49220" x="4643438" y="4572000"/>
          <p14:tracePt t="49240" x="4670425" y="4572000"/>
          <p14:tracePt t="49251" x="4697413" y="4562475"/>
          <p14:tracePt t="49264" x="4759325" y="4562475"/>
          <p14:tracePt t="49283" x="4803775" y="4562475"/>
          <p14:tracePt t="49303" x="4822825" y="4562475"/>
          <p14:tracePt t="49315" x="4857750" y="4562475"/>
          <p14:tracePt t="49334" x="4867275" y="4562475"/>
          <p14:tracePt t="49359" x="4875213" y="4562475"/>
          <p14:tracePt t="49380" x="4884738" y="4562475"/>
          <p14:tracePt t="49392" x="4902200" y="4572000"/>
          <p14:tracePt t="49411" x="4911725" y="4572000"/>
          <p14:tracePt t="49425" x="4902200" y="4572000"/>
          <p14:tracePt t="49455" x="4884738" y="4572000"/>
          <p14:tracePt t="49615" x="4867275" y="4581525"/>
          <p14:tracePt t="49627" x="4813300" y="4589463"/>
          <p14:tracePt t="49648" x="4786313" y="4598988"/>
          <p14:tracePt t="49660" x="4759325" y="4608513"/>
          <p14:tracePt t="49672" x="4724400" y="4616450"/>
          <p14:tracePt t="49692" x="4687888" y="4616450"/>
          <p14:tracePt t="49727" x="4670425" y="4625975"/>
          <p14:tracePt t="49738" x="4652963" y="4633913"/>
          <p14:tracePt t="49765" x="4625975" y="4643438"/>
          <p14:tracePt t="49777" x="4598988" y="4643438"/>
          <p14:tracePt t="49789" x="4581525" y="4643438"/>
          <p14:tracePt t="49800" x="4518025" y="4660900"/>
          <p14:tracePt t="49820" x="4510088" y="4660900"/>
          <p14:tracePt t="49848" x="4491038" y="4660900"/>
          <p14:tracePt t="49913" x="4483100" y="4660900"/>
          <p14:tracePt t="49926" x="4473575" y="4660900"/>
          <p14:tracePt t="49972" x="4465638" y="4660900"/>
          <p14:tracePt t="50006" x="4456113" y="4660900"/>
          <p14:tracePt t="50056" x="4473575" y="4652963"/>
          <p14:tracePt t="50242" x="4500563" y="4652963"/>
          <p14:tracePt t="50253" x="4537075" y="4643438"/>
          <p14:tracePt t="50272" x="4554538" y="4643438"/>
          <p14:tracePt t="50285" x="4598988" y="4643438"/>
          <p14:tracePt t="50305" x="4679950" y="4633913"/>
          <p14:tracePt t="50339" x="4697413" y="4633913"/>
          <p14:tracePt t="50351" x="4741863" y="4633913"/>
          <p14:tracePt t="50370" x="4751388" y="4633913"/>
          <p14:tracePt t="50383" x="4813300" y="4625975"/>
          <p14:tracePt t="50401" x="4822825" y="4625975"/>
          <p14:tracePt t="50412" x="4867275" y="4625975"/>
          <p14:tracePt t="50432" x="4884738" y="4625975"/>
          <p14:tracePt t="50445" x="4956175" y="4616450"/>
          <p14:tracePt t="50464" x="4973638" y="4616450"/>
          <p14:tracePt t="50477" x="5010150" y="4616450"/>
          <p14:tracePt t="50496" x="5037138" y="4616450"/>
          <p14:tracePt t="50510" x="5089525" y="4616450"/>
          <p14:tracePt t="50528" x="5116513" y="4616450"/>
          <p14:tracePt t="50554" x="5180013" y="4616450"/>
          <p14:tracePt t="50573" x="5197475" y="4616450"/>
          <p14:tracePt t="50584" x="5259388" y="4608513"/>
          <p14:tracePt t="50603" x="5286375" y="4608513"/>
          <p14:tracePt t="50615" x="5322888" y="4608513"/>
          <p14:tracePt t="50635" x="5375275" y="4608513"/>
          <p14:tracePt t="50666" x="5394325" y="4598988"/>
          <p14:tracePt t="50678" x="5446713" y="4598988"/>
          <p14:tracePt t="50697" x="5473700" y="4598988"/>
          <p14:tracePt t="50715" x="5491163" y="4598988"/>
          <p14:tracePt t="50727" x="5527675" y="4598988"/>
          <p14:tracePt t="50746" x="5545138" y="4598988"/>
          <p14:tracePt t="50758" x="5581650" y="4589463"/>
          <p14:tracePt t="50777" x="5616575" y="4589463"/>
          <p14:tracePt t="50805" x="5634038" y="4589463"/>
          <p14:tracePt t="50823" x="5653088" y="4589463"/>
          <p14:tracePt t="50857" x="5661025" y="4589463"/>
          <p14:tracePt t="50869" x="5661025" y="459898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6858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Receive? </a:t>
            </a:r>
            <a:r>
              <a:rPr lang="en-US" smtClean="0"/>
              <a:t>(review)</a:t>
            </a:r>
            <a:endParaRPr lang="en-US" dirty="0"/>
          </a:p>
        </p:txBody>
      </p:sp>
      <p:sp>
        <p:nvSpPr>
          <p:cNvPr id="83" name="Rectangle 82"/>
          <p:cNvSpPr/>
          <p:nvPr/>
        </p:nvSpPr>
        <p:spPr>
          <a:xfrm>
            <a:off x="6858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858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057400" y="1752600"/>
            <a:ext cx="6172200" cy="6857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receive requires thread programming and runtime overhead if multiple  ports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057400" y="3276600"/>
            <a:ext cx="5943600" cy="1219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2057400" y="2438400"/>
            <a:ext cx="6172200" cy="6857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 select is tedious</a:t>
            </a:r>
          </a:p>
        </p:txBody>
      </p:sp>
      <p:sp>
        <p:nvSpPr>
          <p:cNvPr id="93" name="Rectangle 92"/>
          <p:cNvSpPr/>
          <p:nvPr/>
        </p:nvSpPr>
        <p:spPr>
          <a:xfrm>
            <a:off x="2057400" y="4953001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 observer pattern for completion of send, receive, and all other operations : reactive programming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858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95" name="Rectangle 94"/>
          <p:cNvSpPr/>
          <p:nvPr/>
        </p:nvSpPr>
        <p:spPr>
          <a:xfrm>
            <a:off x="2057400" y="5562601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Explicit  (receive) can be built on top using monitors</a:t>
            </a:r>
          </a:p>
        </p:txBody>
      </p:sp>
      <p:sp>
        <p:nvSpPr>
          <p:cNvPr id="96" name="Rectangle 95"/>
          <p:cNvSpPr/>
          <p:nvPr/>
        </p:nvSpPr>
        <p:spPr>
          <a:xfrm>
            <a:off x="6858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858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057400" y="43434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GIPC: No explicit receive, as in RPC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057400" y="6172200"/>
            <a:ext cx="6248400" cy="5333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Underlying implementation may create &gt;= 1 thread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3411858"/>
      </p:ext>
    </p:extLst>
  </p:cSld>
  <p:clrMapOvr>
    <a:masterClrMapping/>
  </p:clrMapOvr>
  <p:transition advTm="245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8" grpId="0" animBg="1"/>
      <p:bldP spid="87" grpId="0" animBg="1"/>
      <p:bldP spid="91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2" grpId="0" animBg="1"/>
      <p:bldP spid="89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43388" x="5661025" y="4608513"/>
          <p14:tracePt t="243504" x="5670550" y="4608513"/>
          <p14:tracePt t="243678" x="5670550" y="4616450"/>
          <p14:tracePt t="243728" x="5688013" y="4616450"/>
          <p14:tracePt t="243740" x="5715000" y="4625975"/>
          <p14:tracePt t="243758" x="5732463" y="4633913"/>
          <p14:tracePt t="243783" x="5803900" y="4670425"/>
          <p14:tracePt t="243817" x="5919788" y="4732338"/>
          <p14:tracePt t="243850" x="6000750" y="4776788"/>
          <p14:tracePt t="243884" x="6089650" y="4822825"/>
          <p14:tracePt t="243918" x="6170613" y="4848225"/>
          <p14:tracePt t="243951" x="6188075" y="4867275"/>
          <p14:tracePt t="243966" x="6242050" y="4884738"/>
          <p14:tracePt t="243983" x="6303963" y="4911725"/>
          <p14:tracePt t="244000" x="6348413" y="4929188"/>
          <p14:tracePt t="244016" x="6456363" y="4983163"/>
          <p14:tracePt t="244050" x="6562725" y="5018088"/>
          <p14:tracePt t="244084" x="6616700" y="5037138"/>
          <p14:tracePt t="244100" x="6670675" y="5054600"/>
          <p14:tracePt t="244117" x="6697663" y="5062538"/>
          <p14:tracePt t="244133" x="6759575" y="5089525"/>
          <p14:tracePt t="244150" x="6804025" y="5108575"/>
          <p14:tracePt t="244167" x="6867525" y="5133975"/>
          <p14:tracePt t="244183" x="6875463" y="5143500"/>
          <p14:tracePt t="244201" x="6929438" y="5143500"/>
          <p14:tracePt t="244217" x="6956425" y="5153025"/>
          <p14:tracePt t="244233" x="7010400" y="5170488"/>
          <p14:tracePt t="244250" x="7062788" y="5180013"/>
          <p14:tracePt t="244266" x="7126288" y="5197475"/>
          <p14:tracePt t="244283" x="7205663" y="5214938"/>
          <p14:tracePt t="244300" x="7232650" y="5224463"/>
          <p14:tracePt t="244317" x="7251700" y="5232400"/>
          <p14:tracePt t="244340" x="7269163" y="5232400"/>
          <p14:tracePt t="244365" x="7296150" y="5241925"/>
          <p14:tracePt t="244399" x="7323138" y="5241925"/>
          <p14:tracePt t="244418" x="7331075" y="5232400"/>
          <p14:tracePt t="244513" x="7331075" y="522446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Observer Pattern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81200" y="2667000"/>
            <a:ext cx="20574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7" name="Rectangle 16"/>
          <p:cNvSpPr/>
          <p:nvPr/>
        </p:nvSpPr>
        <p:spPr>
          <a:xfrm>
            <a:off x="4876800" y="1905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8" name="Rectangle 17"/>
          <p:cNvSpPr/>
          <p:nvPr/>
        </p:nvSpPr>
        <p:spPr>
          <a:xfrm>
            <a:off x="48768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48768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4876800" y="5334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Observer</a:t>
            </a:r>
            <a:r>
              <a:rPr lang="en-US" baseline="30000" dirty="0" err="1" smtClean="0"/>
              <a:t>N</a:t>
            </a:r>
            <a:endParaRPr lang="en-US" baseline="30000" dirty="0"/>
          </a:p>
        </p:txBody>
      </p:sp>
      <p:cxnSp>
        <p:nvCxnSpPr>
          <p:cNvPr id="25" name="Straight Arrow Connector 24"/>
          <p:cNvCxnSpPr>
            <a:endCxn id="50" idx="1"/>
          </p:cNvCxnSpPr>
          <p:nvPr/>
        </p:nvCxnSpPr>
        <p:spPr>
          <a:xfrm flipV="1">
            <a:off x="4038600" y="2324100"/>
            <a:ext cx="2895600" cy="8763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038600" y="3200400"/>
            <a:ext cx="2895600" cy="2286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65" idx="1"/>
          </p:cNvCxnSpPr>
          <p:nvPr/>
        </p:nvCxnSpPr>
        <p:spPr>
          <a:xfrm>
            <a:off x="4038600" y="3200400"/>
            <a:ext cx="2895600" cy="13716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66" idx="1"/>
          </p:cNvCxnSpPr>
          <p:nvPr/>
        </p:nvCxnSpPr>
        <p:spPr>
          <a:xfrm>
            <a:off x="4038600" y="3276600"/>
            <a:ext cx="2895600" cy="24384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981200" y="4267200"/>
            <a:ext cx="20574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cxnSp>
        <p:nvCxnSpPr>
          <p:cNvPr id="30" name="Straight Arrow Connector 29"/>
          <p:cNvCxnSpPr>
            <a:endCxn id="65" idx="1"/>
          </p:cNvCxnSpPr>
          <p:nvPr/>
        </p:nvCxnSpPr>
        <p:spPr>
          <a:xfrm flipV="1">
            <a:off x="4038600" y="4572000"/>
            <a:ext cx="2895600" cy="1524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0" idx="3"/>
          </p:cNvCxnSpPr>
          <p:nvPr/>
        </p:nvCxnSpPr>
        <p:spPr>
          <a:xfrm>
            <a:off x="4038600" y="4724400"/>
            <a:ext cx="2895600" cy="10287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48" idx="3"/>
          </p:cNvCxnSpPr>
          <p:nvPr/>
        </p:nvCxnSpPr>
        <p:spPr>
          <a:xfrm flipH="1">
            <a:off x="1981200" y="2286000"/>
            <a:ext cx="28956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8" idx="1"/>
          </p:cNvCxnSpPr>
          <p:nvPr/>
        </p:nvCxnSpPr>
        <p:spPr>
          <a:xfrm flipH="1" flipV="1">
            <a:off x="2133600" y="3200400"/>
            <a:ext cx="2743200" cy="266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6" idx="1"/>
          </p:cNvCxnSpPr>
          <p:nvPr/>
        </p:nvCxnSpPr>
        <p:spPr>
          <a:xfrm flipH="1" flipV="1">
            <a:off x="1981200" y="3276600"/>
            <a:ext cx="2895600" cy="1181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29" idx="1"/>
          </p:cNvCxnSpPr>
          <p:nvPr/>
        </p:nvCxnSpPr>
        <p:spPr>
          <a:xfrm flipH="1" flipV="1">
            <a:off x="1981200" y="4876800"/>
            <a:ext cx="28956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29" idx="1"/>
          </p:cNvCxnSpPr>
          <p:nvPr/>
        </p:nvCxnSpPr>
        <p:spPr>
          <a:xfrm flipH="1">
            <a:off x="1981200" y="4800600"/>
            <a:ext cx="28956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1981200" y="3276600"/>
            <a:ext cx="2895600" cy="2590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04800" y="2743200"/>
            <a:ext cx="1676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add(remove) Event Listener (Observer o)</a:t>
            </a:r>
            <a:endParaRPr lang="en-US" sz="1600" dirty="0"/>
          </a:p>
        </p:txBody>
      </p:sp>
      <p:sp>
        <p:nvSpPr>
          <p:cNvPr id="50" name="Rectangle 49"/>
          <p:cNvSpPr/>
          <p:nvPr/>
        </p:nvSpPr>
        <p:spPr>
          <a:xfrm>
            <a:off x="6934200" y="1981200"/>
            <a:ext cx="1676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eventOccured</a:t>
            </a:r>
            <a:r>
              <a:rPr lang="en-US" sz="1600" dirty="0" smtClean="0"/>
              <a:t> (…)</a:t>
            </a:r>
            <a:endParaRPr lang="en-US" sz="1600" dirty="0"/>
          </a:p>
        </p:txBody>
      </p:sp>
      <p:sp>
        <p:nvSpPr>
          <p:cNvPr id="65" name="Rectangle 64"/>
          <p:cNvSpPr/>
          <p:nvPr/>
        </p:nvSpPr>
        <p:spPr>
          <a:xfrm>
            <a:off x="6934200" y="4267200"/>
            <a:ext cx="1676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eventOccured</a:t>
            </a:r>
            <a:r>
              <a:rPr lang="en-US" sz="1600" dirty="0" smtClean="0"/>
              <a:t> (…)</a:t>
            </a:r>
            <a:endParaRPr lang="en-US" sz="1600" dirty="0"/>
          </a:p>
        </p:txBody>
      </p:sp>
      <p:sp>
        <p:nvSpPr>
          <p:cNvPr id="66" name="Rectangle 65"/>
          <p:cNvSpPr/>
          <p:nvPr/>
        </p:nvSpPr>
        <p:spPr>
          <a:xfrm>
            <a:off x="6934200" y="5410200"/>
            <a:ext cx="1676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eventOccured</a:t>
            </a:r>
            <a:r>
              <a:rPr lang="en-US" sz="1600" dirty="0" smtClean="0"/>
              <a:t> (…)</a:t>
            </a:r>
            <a:endParaRPr lang="en-US" sz="1600" dirty="0"/>
          </a:p>
        </p:txBody>
      </p:sp>
      <p:sp>
        <p:nvSpPr>
          <p:cNvPr id="67" name="Rectangle 66"/>
          <p:cNvSpPr/>
          <p:nvPr/>
        </p:nvSpPr>
        <p:spPr>
          <a:xfrm>
            <a:off x="304800" y="4419600"/>
            <a:ext cx="1676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add(remove) Event Listener (Observer o)</a:t>
            </a:r>
            <a:endParaRPr lang="en-US" sz="1600" dirty="0"/>
          </a:p>
        </p:txBody>
      </p:sp>
      <p:sp>
        <p:nvSpPr>
          <p:cNvPr id="68" name="Rectangle 67"/>
          <p:cNvSpPr/>
          <p:nvPr/>
        </p:nvSpPr>
        <p:spPr>
          <a:xfrm>
            <a:off x="6934200" y="3124200"/>
            <a:ext cx="1676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eventOccured</a:t>
            </a:r>
            <a:r>
              <a:rPr lang="en-US" sz="1600" dirty="0" smtClean="0"/>
              <a:t> (…)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8506462"/>
      </p:ext>
    </p:extLst>
  </p:cSld>
  <p:clrMapOvr>
    <a:masterClrMapping/>
  </p:clrMapOvr>
  <p:transition advTm="69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Receive Observable and Observer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00200" y="1181100"/>
            <a:ext cx="1905000" cy="1447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ServerInputPort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3505200" y="1447800"/>
            <a:ext cx="3961263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add(remove)</a:t>
            </a:r>
            <a:r>
              <a:rPr lang="en-US" sz="1600" dirty="0" err="1" smtClean="0"/>
              <a:t>ReceiveListener</a:t>
            </a:r>
            <a:r>
              <a:rPr lang="en-US" sz="1600" dirty="0" smtClean="0"/>
              <a:t> (</a:t>
            </a:r>
            <a:r>
              <a:rPr lang="en-US" sz="1600" dirty="0" err="1" smtClean="0"/>
              <a:t>ReceiveListener</a:t>
            </a:r>
            <a:r>
              <a:rPr lang="en-US" sz="1600" dirty="0" smtClean="0"/>
              <a:t>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685800" y="5290782"/>
            <a:ext cx="7848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so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aSourceName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indicates logical name of sender. Can be used to “simulate “socket-like duplex ports 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6248400"/>
            <a:ext cx="7848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 notification when complete  typed sent message received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2819400"/>
            <a:ext cx="29718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ReceiveListener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505199" y="3048000"/>
            <a:ext cx="3961263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messageReceived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aSourceName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         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aMessage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);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4419600"/>
            <a:ext cx="7848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Simplex input port may  be bound to different message types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0129135"/>
      </p:ext>
    </p:extLst>
  </p:cSld>
  <p:clrMapOvr>
    <a:masterClrMapping/>
  </p:clrMapOvr>
  <p:transition advTm="55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/>
              <a:t>Echoing Receive Listener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2590800"/>
            <a:ext cx="8115324" cy="3429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AnEchoingReceiveListener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ReceiveListener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&gt;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inputPort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AnEchoingReceiveListener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anInputPort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messageReceived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aRemoteEnd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inputPort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.getLocalName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 + 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"&lt;--"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+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aRemoteEnd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+ 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":"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+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Misc.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toString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5772" y="1280616"/>
            <a:ext cx="8330866" cy="10053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aServerInputPort.addReceiveListener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AnEchoingReceiveListener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aServerInputPort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84920298"/>
      </p:ext>
    </p:extLst>
  </p:cSld>
  <p:clrMapOvr>
    <a:masterClrMapping/>
  </p:clrMapOvr>
  <p:transition advTm="6263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 or Object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Part Sync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 or Objects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 Reuse and Blocking Semantics</a:t>
            </a:r>
            <a:endParaRPr lang="en-US" dirty="0"/>
          </a:p>
        </p:txBody>
      </p:sp>
      <p:sp>
        <p:nvSpPr>
          <p:cNvPr id="187" name="Rectangle 186"/>
          <p:cNvSpPr/>
          <p:nvPr/>
        </p:nvSpPr>
        <p:spPr>
          <a:xfrm>
            <a:off x="6858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6858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858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7" name="Rectangle 86"/>
          <p:cNvSpPr/>
          <p:nvPr/>
        </p:nvSpPr>
        <p:spPr>
          <a:xfrm>
            <a:off x="0" y="2895600"/>
            <a:ext cx="85344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2438400" y="5181600"/>
            <a:ext cx="6096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GIPC:  Have the IPC layer use observer pattern to notify when buffer  written by  non blocking send is reusable</a:t>
            </a:r>
          </a:p>
        </p:txBody>
      </p:sp>
      <p:sp>
        <p:nvSpPr>
          <p:cNvPr id="98" name="Rectangle 97"/>
          <p:cNvSpPr/>
          <p:nvPr/>
        </p:nvSpPr>
        <p:spPr>
          <a:xfrm>
            <a:off x="2514600" y="3962400"/>
            <a:ext cx="60960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Currently: Either block for system buffer or  use complex select</a:t>
            </a:r>
          </a:p>
        </p:txBody>
      </p:sp>
      <p:sp>
        <p:nvSpPr>
          <p:cNvPr id="99" name="Rectangle 98"/>
          <p:cNvSpPr/>
          <p:nvPr/>
        </p:nvSpPr>
        <p:spPr>
          <a:xfrm>
            <a:off x="2518012" y="3352800"/>
            <a:ext cx="60960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Reuse and blocking semantics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4371845"/>
      </p:ext>
    </p:extLst>
  </p:cSld>
  <p:clrMapOvr>
    <a:masterClrMapping/>
  </p:clrMapOvr>
  <p:transition advTm="436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7" grpId="0" animBg="1"/>
      <p:bldP spid="96" grpId="0" animBg="1"/>
      <p:bldP spid="98" grpId="0" animBg="1"/>
      <p:bldP spid="9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Send Observer and Observable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76400" y="1295400"/>
            <a:ext cx="1905000" cy="1447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ClientInputPort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3581400" y="1562100"/>
            <a:ext cx="3961263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add(remove)</a:t>
            </a:r>
            <a:r>
              <a:rPr lang="en-US" sz="1600" dirty="0" err="1" smtClean="0"/>
              <a:t>SendListener</a:t>
            </a:r>
            <a:r>
              <a:rPr lang="en-US" sz="1600" dirty="0" smtClean="0"/>
              <a:t> (</a:t>
            </a:r>
            <a:r>
              <a:rPr lang="en-US" sz="1600" dirty="0" err="1" smtClean="0"/>
              <a:t>SendListener</a:t>
            </a:r>
            <a:r>
              <a:rPr lang="en-US" sz="1600" dirty="0" smtClean="0"/>
              <a:t>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609600" y="3124200"/>
            <a:ext cx="29718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ByteBufferSendListener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581400" y="3505200"/>
            <a:ext cx="4724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messageSent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aMessage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aSendId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4953000"/>
            <a:ext cx="7848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notification when byte buffer allocated for message completely sent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5867400"/>
            <a:ext cx="7848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Expected to be used for buffer management, so  is  not generic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271253"/>
      </p:ext>
    </p:extLst>
  </p:cSld>
  <p:clrMapOvr>
    <a:masterClrMapping/>
  </p:clrMapOvr>
  <p:transition advTm="134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/>
              <a:t>Tracing Send Listener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2743200"/>
            <a:ext cx="8382000" cy="32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ATracingSendListener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ByteBufferSendListener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InputPort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ATracingSendListener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InputPort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nputPort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messageSent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aRemoteEnd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aSentId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clientInputPort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.getLocalName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 + </a:t>
            </a:r>
          </a:p>
          <a:p>
            <a:r>
              <a:rPr lang="en-US" sz="1600" b="1" dirty="0" smtClean="0">
                <a:solidFill>
                  <a:srgbClr val="2A00FF"/>
                </a:solidFill>
                <a:latin typeface="Courier New"/>
              </a:rPr>
              <a:t>	   "--&gt;"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aRemoteEnd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 </a:t>
            </a:r>
            <a:r>
              <a:rPr lang="en-US" sz="1600" b="1" dirty="0" smtClean="0">
                <a:solidFill>
                  <a:srgbClr val="2A00FF"/>
                </a:solidFill>
                <a:latin typeface="Courier New"/>
              </a:rPr>
              <a:t>":("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aSentId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600" b="1" dirty="0">
                <a:solidFill>
                  <a:srgbClr val="2A00FF"/>
                </a:solidFill>
                <a:latin typeface="Courier New"/>
              </a:rPr>
              <a:t>")"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5772" y="1280616"/>
            <a:ext cx="8330866" cy="10053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aClientInputPort.addSendListener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ATracingSendListener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aClientInputPort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59436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Listeners are port dependent</a:t>
            </a:r>
          </a:p>
        </p:txBody>
      </p:sp>
    </p:spTree>
    <p:extLst>
      <p:ext uri="{BB962C8B-B14F-4D97-AF65-F5344CB8AC3E}">
        <p14:creationId xmlns:p14="http://schemas.microsoft.com/office/powerpoint/2010/main" val="3841386173"/>
      </p:ext>
    </p:extLst>
  </p:cSld>
  <p:clrMapOvr>
    <a:masterClrMapping/>
  </p:clrMapOvr>
  <p:transition advTm="5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Explicit Connection?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143000"/>
            <a:ext cx="8330866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SimplexServerInputPort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aServerInputPort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BufferSimplexInputPortSelector.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createServerSimplexInputPort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           SERVER_PORT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SERVER_NAME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endParaRPr lang="en-US" sz="1600" i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2514600"/>
            <a:ext cx="8330866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SimplexClientInputPort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clientInputPort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BufferSimplexInputPortSelector.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createClientSimplexInputPort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           SERVER_HOST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SERVER_PORT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SERVER_NAME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clientName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6866376"/>
      </p:ext>
    </p:extLst>
  </p:cSld>
  <p:clrMapOvr>
    <a:masterClrMapping/>
  </p:clrMapOvr>
  <p:transition advTm="9604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Special Call: can add listeners before activity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371600"/>
            <a:ext cx="8330866" cy="190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SimplexServerInputPort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aServerInputPort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BufferSimplexInputPortSelector.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createServerSimplexInputPort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           SERVER_PORT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SERVER_NAME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aServerInputPort.addSendListener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endParaRPr lang="en-US" sz="1600" b="1" dirty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	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AnEchoingReceiveListener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aServerInputPort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endParaRPr lang="en-US" sz="1600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aServerInputPort.connect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endParaRPr lang="en-US" sz="1600" i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3869138"/>
            <a:ext cx="8330866" cy="19220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SimplexClientInputPort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clientInputPort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BufferSimplexInputPortSelector.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createClientSimplexInputPort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           SERVER_HOST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SERVER_PORT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SERVER_NAME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clientName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aClientInputPort.addSendListener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endParaRPr lang="en-US" sz="1600" b="1" dirty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	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ATracingSendListener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aClientInputPort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));</a:t>
            </a:r>
            <a:endParaRPr lang="en-US" sz="1600" i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clientInputPort.connect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0200" y="59436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la Thread start() and Frame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setVisible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9" name="Rectangle 8"/>
          <p:cNvSpPr/>
          <p:nvPr/>
        </p:nvSpPr>
        <p:spPr>
          <a:xfrm>
            <a:off x="232012" y="2590800"/>
            <a:ext cx="46482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337" y="5105400"/>
            <a:ext cx="46482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880521"/>
      </p:ext>
    </p:extLst>
  </p:cSld>
  <p:clrMapOvr>
    <a:masterClrMapping/>
  </p:clrMapOvr>
  <p:transition advTm="96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63285" y="3352800"/>
            <a:ext cx="5474494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Informed by the IPC Design Space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80345" y="4191000"/>
            <a:ext cx="5457434" cy="99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can we “improve” distributed IPC without language support?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49865" y="1371600"/>
            <a:ext cx="5474494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Customizable Implementation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632805" y="2186940"/>
            <a:ext cx="5474494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Unlike  RMI (should) run on Android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76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38"/>
    </mc:Choice>
    <mc:Fallback xmlns="">
      <p:transition spd="slow" advTm="196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5" grpId="0" animBg="1"/>
      <p:bldP spid="6" grpId="0" animBg="1"/>
    </p:bldLst>
  </p:timing>
  <p:extLst mod="1">
    <p:ext uri="{3A86A75C-4F4B-4683-9AE1-C65F6400EC91}">
      <p14:laserTraceLst xmlns:p14="http://schemas.microsoft.com/office/powerpoint/2010/main">
        <p14:tracePtLst>
          <p14:tracePt t="842" x="6143625" y="4259263"/>
          <p14:tracePt t="125989" x="6153150" y="4259263"/>
          <p14:tracePt t="126636" x="6161088" y="4276725"/>
          <p14:tracePt t="126655" x="6170613" y="4295775"/>
          <p14:tracePt t="126689" x="6188075" y="4313238"/>
          <p14:tracePt t="126700" x="6205538" y="4348163"/>
          <p14:tracePt t="126720" x="6224588" y="4367213"/>
          <p14:tracePt t="126745" x="6232525" y="4375150"/>
          <p14:tracePt t="126765" x="6242050" y="4384675"/>
          <p14:tracePt t="126776" x="6259513" y="4402138"/>
          <p14:tracePt t="126796" x="6269038" y="4411663"/>
          <p14:tracePt t="126809" x="6313488" y="4446588"/>
          <p14:tracePt t="126828" x="6323013" y="4465638"/>
          <p14:tracePt t="126842" x="6375400" y="4491038"/>
          <p14:tracePt t="126859" x="6384925" y="4510088"/>
          <p14:tracePt t="126872" x="6411913" y="4527550"/>
          <p14:tracePt t="126891" x="6429375" y="4545013"/>
          <p14:tracePt t="126903" x="6438900" y="4545013"/>
          <p14:tracePt t="126922" x="6446838" y="4562475"/>
          <p14:tracePt t="126949" x="6465888" y="4572000"/>
          <p14:tracePt t="126968" x="6500813" y="4608513"/>
          <p14:tracePt t="126989" x="6510338" y="4616450"/>
          <p14:tracePt t="126999" x="6527800" y="4633913"/>
          <p14:tracePt t="127018" x="6537325" y="4643438"/>
          <p14:tracePt t="127044" x="6545263" y="4643438"/>
          <p14:tracePt t="149737" x="6554788" y="4616450"/>
          <p14:tracePt t="150186" x="6572250" y="4598988"/>
          <p14:tracePt t="150214" x="6589713" y="4589463"/>
          <p14:tracePt t="150226" x="6626225" y="4581525"/>
          <p14:tracePt t="150255" x="6680200" y="4581525"/>
          <p14:tracePt t="150282" x="6742113" y="4589463"/>
          <p14:tracePt t="150308" x="6777038" y="4589463"/>
          <p14:tracePt t="150340" x="6786563" y="4589463"/>
          <p14:tracePt t="150343" x="6823075" y="4598988"/>
          <p14:tracePt t="150375" x="6858000" y="4616450"/>
          <p14:tracePt t="150392" x="6911975" y="4625975"/>
          <p14:tracePt t="150408" x="7027863" y="4643438"/>
          <p14:tracePt t="150440" x="7099300" y="4652963"/>
          <p14:tracePt t="150443" x="7116763" y="4652963"/>
          <p14:tracePt t="150475" x="7134225" y="4660900"/>
          <p14:tracePt t="150490" x="7161213" y="4660900"/>
          <p14:tracePt t="150508" x="7286625" y="4687888"/>
          <p14:tracePt t="150541" x="7304088" y="4697413"/>
          <p14:tracePt t="150545" x="7331075" y="4697413"/>
          <p14:tracePt t="150575" x="7348538" y="4697413"/>
          <p14:tracePt t="150607" x="7367588" y="4697413"/>
          <p14:tracePt t="150610" x="7456488" y="4724400"/>
          <p14:tracePt t="150642" x="7537450" y="4732338"/>
          <p14:tracePt t="150658" x="7562850" y="4732338"/>
          <p14:tracePt t="150677" x="7599363" y="4732338"/>
          <p14:tracePt t="150709" x="7680325" y="4741863"/>
          <p14:tracePt t="150741" x="7697788" y="4741863"/>
          <p14:tracePt t="150752" x="7751763" y="4741863"/>
          <p14:tracePt t="150778" x="7751763" y="4751388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Connection Interfaces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05000" y="990600"/>
            <a:ext cx="1676400" cy="1447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152400" y="3352800"/>
            <a:ext cx="17526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 </a:t>
            </a:r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581400" y="1022445"/>
            <a:ext cx="1600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dis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)connect()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95800" y="3352800"/>
            <a:ext cx="17526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</a:t>
            </a:r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1905000" y="34290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>
                <a:latin typeface="Calibri" pitchFamily="34" charset="0"/>
                <a:cs typeface="Calibri" pitchFamily="34" charset="0"/>
              </a:rPr>
              <a:t>String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getRemoteEndPoint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5472184"/>
            <a:ext cx="8153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Both client and server have logical names used for linking  (discussed earlier)</a:t>
            </a:r>
          </a:p>
        </p:txBody>
      </p:sp>
      <p:cxnSp>
        <p:nvCxnSpPr>
          <p:cNvPr id="20" name="Straight Arrow Connector 19"/>
          <p:cNvCxnSpPr>
            <a:endCxn id="7" idx="0"/>
          </p:cNvCxnSpPr>
          <p:nvPr/>
        </p:nvCxnSpPr>
        <p:spPr>
          <a:xfrm rot="10800000" flipV="1">
            <a:off x="1028700" y="2438400"/>
            <a:ext cx="1333500" cy="914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276600" y="2438400"/>
            <a:ext cx="1905000" cy="914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572000" y="2667000"/>
            <a:ext cx="10668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3581400" y="1686636"/>
            <a:ext cx="1600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getLocalName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9585" y="1045191"/>
            <a:ext cx="1600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Set&lt;String&gt;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getConnections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56679" y="1058839"/>
            <a:ext cx="216317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semantics?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72100" y="1757148"/>
            <a:ext cx="3390900" cy="9098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blocking for performance and can build sync connect on top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42128" y="2820537"/>
            <a:ext cx="2992272" cy="4549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Replacement for select call?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780916"/>
      </p:ext>
    </p:extLst>
  </p:cSld>
  <p:clrMapOvr>
    <a:masterClrMapping/>
  </p:clrMapOvr>
  <p:transition advTm="62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9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Connection Observer and Observable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905000" y="990600"/>
            <a:ext cx="1676400" cy="12260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3573439" y="1146412"/>
            <a:ext cx="4351361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add(remove)</a:t>
            </a:r>
            <a:r>
              <a:rPr lang="en-US" sz="1600" dirty="0" err="1" smtClean="0"/>
              <a:t>ConnectionListener</a:t>
            </a:r>
            <a:r>
              <a:rPr lang="en-US" sz="1600" dirty="0" smtClean="0"/>
              <a:t> (</a:t>
            </a:r>
            <a:r>
              <a:rPr lang="en-US" sz="1600" dirty="0" err="1" smtClean="0"/>
              <a:t>ConnectionListener</a:t>
            </a:r>
            <a:r>
              <a:rPr lang="en-US" sz="1600" dirty="0" smtClean="0"/>
              <a:t> l)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1082722" y="6322827"/>
            <a:ext cx="6705600" cy="5926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may be disconnected explicitly or  implicitly because of failure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66800" y="2286000"/>
            <a:ext cx="2514600" cy="2133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ConnectionListener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3581400" y="2438400"/>
            <a:ext cx="4343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connected(String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aRemoteEndName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581400" y="2971800"/>
            <a:ext cx="4343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notConnected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aRemoteEndName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 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anExplanation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);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581400" y="3581400"/>
            <a:ext cx="4343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disconnected(String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RremoteEndName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boolean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anExplicitDisconnection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anExplanation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66800" y="5791200"/>
            <a:ext cx="6705600" cy="4741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Explanation based on exception’s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getMessage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66800" y="5166815"/>
            <a:ext cx="6705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Remote end name is logical name of other party, server connect called only after client connect message with its name has been received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66800" y="4572000"/>
            <a:ext cx="6705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Same interface for server and client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664196"/>
      </p:ext>
    </p:extLst>
  </p:cSld>
  <p:clrMapOvr>
    <a:masterClrMapping/>
  </p:clrMapOvr>
  <p:transition advTm="128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Listeners Galore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05000" y="990600"/>
            <a:ext cx="1676400" cy="12260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3573439" y="1146412"/>
            <a:ext cx="4351361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add(remove)</a:t>
            </a:r>
            <a:r>
              <a:rPr lang="en-US" sz="1600" dirty="0" err="1" smtClean="0"/>
              <a:t>ConnectionListener</a:t>
            </a:r>
            <a:r>
              <a:rPr lang="en-US" sz="1600" dirty="0" smtClean="0"/>
              <a:t> (</a:t>
            </a:r>
            <a:r>
              <a:rPr lang="en-US" sz="1600" dirty="0" err="1" smtClean="0"/>
              <a:t>ConnectionListener</a:t>
            </a:r>
            <a:r>
              <a:rPr lang="en-US" sz="1600" dirty="0" smtClean="0"/>
              <a:t> l)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600200" y="2362200"/>
            <a:ext cx="1905000" cy="1447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ServerInputPort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505200" y="2628900"/>
            <a:ext cx="3961263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add(remove)</a:t>
            </a:r>
            <a:r>
              <a:rPr lang="en-US" sz="1600" dirty="0" err="1" smtClean="0"/>
              <a:t>ReceiveListener</a:t>
            </a:r>
            <a:r>
              <a:rPr lang="en-US" sz="1600" dirty="0" smtClean="0"/>
              <a:t> (</a:t>
            </a:r>
            <a:r>
              <a:rPr lang="en-US" sz="1600" dirty="0" err="1" smtClean="0"/>
              <a:t>ReceiveListener</a:t>
            </a:r>
            <a:r>
              <a:rPr lang="en-US" sz="1600" dirty="0" smtClean="0"/>
              <a:t>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&gt;)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1600200" y="4038600"/>
            <a:ext cx="1905000" cy="1447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ClientInputPort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505200" y="4305300"/>
            <a:ext cx="3961263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add(remove)</a:t>
            </a:r>
            <a:r>
              <a:rPr lang="en-US" sz="1600" dirty="0" err="1" smtClean="0"/>
              <a:t>SendListener</a:t>
            </a:r>
            <a:r>
              <a:rPr lang="en-US" sz="1600" dirty="0" smtClean="0"/>
              <a:t> (</a:t>
            </a:r>
            <a:r>
              <a:rPr lang="en-US" sz="1600" dirty="0" err="1" smtClean="0"/>
              <a:t>SendListener</a:t>
            </a:r>
            <a:r>
              <a:rPr lang="en-US" sz="1600" dirty="0" smtClean="0"/>
              <a:t>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836643" y="2971663"/>
            <a:ext cx="4694238" cy="6857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for executing listeners?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92500" y="4866544"/>
            <a:ext cx="7089499" cy="828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  (NIO selection by default) thread for performance, consistent with NIO philosophy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threadless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asynchronous communication.  For RPC a separate  receiving thread is connected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00390" y="6109622"/>
            <a:ext cx="5761038" cy="6857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listeners would have to create own thread rather than main thread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81034" y="3810000"/>
            <a:ext cx="6287320" cy="828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create a thread for each listener in the extreme case  </a:t>
            </a:r>
          </a:p>
        </p:txBody>
      </p:sp>
    </p:spTree>
    <p:extLst>
      <p:ext uri="{BB962C8B-B14F-4D97-AF65-F5344CB8AC3E}">
        <p14:creationId xmlns:p14="http://schemas.microsoft.com/office/powerpoint/2010/main" val="38201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Abstracting Away The Launch Details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3154062" y="1295399"/>
            <a:ext cx="1485900" cy="50734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AbstractPortLauncher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326542" y="990600"/>
            <a:ext cx="1140940" cy="3620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>
                <a:latin typeface="Calibri" pitchFamily="34" charset="0"/>
                <a:cs typeface="Calibri" pitchFamily="34" charset="0"/>
              </a:rPr>
              <a:t>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aunch()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7459" y="2133600"/>
            <a:ext cx="2872943" cy="3017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>
                <a:latin typeface="Calibri" pitchFamily="34" charset="0"/>
                <a:cs typeface="Calibri" pitchFamily="34" charset="0"/>
              </a:rPr>
              <a:t>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et(Auxiliary, Tertiary)Port()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7459" y="2967961"/>
            <a:ext cx="2872943" cy="362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registerRemoteObjects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1117" y="3993674"/>
            <a:ext cx="2872945" cy="362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doPostConnectAsyncOperations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96976" y="4517614"/>
            <a:ext cx="2872944" cy="362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createUI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82266" y="1295400"/>
            <a:ext cx="3745567" cy="4199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Gets and initializes port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82266" y="3581400"/>
            <a:ext cx="3737067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Adds itself as connection listener to the port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876801" y="4724400"/>
            <a:ext cx="3736042" cy="7939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When connected to all, forks thread and calls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doPostConnectAsyncOperations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6967" y="5651155"/>
            <a:ext cx="3737067" cy="5210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Default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doPostConnectAsyncOperations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 calls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createUI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7459" y="2533519"/>
            <a:ext cx="2872943" cy="362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createProxies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7459" y="3466838"/>
            <a:ext cx="2872943" cy="362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getConnectionListener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76800" y="1798177"/>
            <a:ext cx="3745567" cy="3764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Creates proxies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898161" y="2222155"/>
            <a:ext cx="3745567" cy="8211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Registers (and possibly creates) remote objects, which can depend on proxy objects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876800" y="4191000"/>
            <a:ext cx="3737067" cy="3686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Connects to port(s)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886967" y="3136555"/>
            <a:ext cx="3737067" cy="3523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Adds connection listener to port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7200" y="6143333"/>
            <a:ext cx="3737067" cy="5210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Makes typical case easy and other cases possible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28256" y="6147262"/>
            <a:ext cx="3737067" cy="5210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Typical case specifies the what and not the how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8429934"/>
      </p:ext>
    </p:extLst>
  </p:cSld>
  <p:clrMapOvr>
    <a:masterClrMapping/>
  </p:clrMapOvr>
  <p:transition advTm="322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 animBg="1"/>
      <p:bldP spid="31" grpId="0" animBg="1"/>
      <p:bldP spid="32" grpId="0" animBg="1"/>
      <p:bldP spid="37" grpId="0" animBg="1"/>
      <p:bldP spid="30" grpId="0" animBg="1"/>
      <p:bldP spid="33" grpId="0" animBg="1"/>
      <p:bldP spid="38" grpId="0" animBg="1"/>
      <p:bldP spid="39" grpId="0" animBg="1"/>
      <p:bldP spid="20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Duplex RPC Port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1219200"/>
            <a:ext cx="8534400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AnAbstractDuplexRPCClientPortLauncher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							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AnAbstractPortLauncher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AnAbstractDuplexRPCClientPortLauncher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aClientName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String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aServerHost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String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aServerId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String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aServerName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super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aClientName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aServerHost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aServerId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aServerName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PortAccessKind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getPortAccessKind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return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PortAccessKind.</a:t>
            </a:r>
            <a:r>
              <a:rPr lang="en-US" sz="1600" i="1" dirty="0" err="1">
                <a:solidFill>
                  <a:srgbClr val="0000C0"/>
                </a:solidFill>
                <a:latin typeface="Consolas"/>
              </a:rPr>
              <a:t>DUPLEX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PortKind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getPortKind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return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PortKind.</a:t>
            </a:r>
            <a:r>
              <a:rPr lang="en-US" sz="1600" i="1" dirty="0" err="1">
                <a:solidFill>
                  <a:srgbClr val="0000C0"/>
                </a:solidFill>
                <a:latin typeface="Consolas"/>
              </a:rPr>
              <a:t>CLIENT_INPUT_PORT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PortMessageKind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getPortMessageKind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return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PortMessageKind.</a:t>
            </a:r>
            <a:r>
              <a:rPr lang="en-US" sz="1600" i="1" dirty="0" err="1">
                <a:solidFill>
                  <a:srgbClr val="0000C0"/>
                </a:solidFill>
                <a:latin typeface="Consolas"/>
              </a:rPr>
              <a:t>RPC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0" y="5185756"/>
            <a:ext cx="4495800" cy="9102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Specifying the kind of port, not the exact port classes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3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Launcher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986052"/>
            <a:ext cx="8534400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ADuplexCounterClientLauncher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AnAbstractDuplexRPCClientPortLauncher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  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Counter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counter11Proxy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counter12Proxy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counter2Proxy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ADuplexCounterClientLauncher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aClientName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String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aServerHost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                           String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aServerId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String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aServerName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aClientName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aServerHost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aServerId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aServerName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latin typeface="Consolas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createProxies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counter11Proxy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(Counter)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createProxy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DuplexCounterServerLauncher.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REGISTERED_COUNTER_CLASS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  DuplexCounterServerLauncher.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COUNTER1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...</a:t>
            </a:r>
            <a:endParaRPr lang="en-US" sz="1600" i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latin typeface="Consolas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doPostConnectsAsyncOperations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counter11Proxy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== 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counter12Proxy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…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main (String[]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ADuplexCounterClientLauncher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CLIENT_NAME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sz="1600" i="1" dirty="0" err="1">
                <a:solidFill>
                  <a:srgbClr val="2A00FF"/>
                </a:solidFill>
                <a:latin typeface="Consolas"/>
              </a:rPr>
              <a:t>localhost</a:t>
            </a:r>
            <a:r>
              <a:rPr lang="en-US" sz="1600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DuplexCounterServerLauncher.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COUNTER_SERVER_ID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DuplexCounterServerLauncher.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COUNTER_SERVER_NAME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)).launch();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5008418" y="3843552"/>
            <a:ext cx="3711633" cy="9102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Specifying the what of proxies not which generator class to use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83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Abstract Launcher Code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2636" y="1371600"/>
            <a:ext cx="8534400" cy="22143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doPostConnectsAsyncOperations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createUI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mainPort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endParaRPr lang="en-US" sz="1600" dirty="0">
              <a:latin typeface="Consolas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createUI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InputPort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anInputPort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){</a:t>
            </a:r>
          </a:p>
          <a:p>
            <a:endParaRPr lang="en-US" sz="1600" dirty="0"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3890748"/>
            <a:ext cx="5486400" cy="9102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doPostConnectsAsyncOperations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in abstract class simply calls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createUI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1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Application Port Launcher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986052"/>
            <a:ext cx="8534400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ADuplexCounterClientLauncher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AnAbstractDuplexRPCClientPortLauncher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  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Counter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counter11Proxy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counter12Proxy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counter2Proxy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ADuplexCounterClientLauncher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aClientName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String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aServerHost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                           String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aServerId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String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aServerName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aClientName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aServerHost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aServerId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aServerName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latin typeface="Consolas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createProxies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counter11Proxy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(Counter)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createProxy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DuplexCounterServerLauncher.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REGISTERED_COUNTER_CLASS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  DuplexCounterServerLauncher.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COUNTER1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...</a:t>
            </a:r>
            <a:endParaRPr lang="en-US" sz="1600" i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latin typeface="Consolas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createUI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InputPort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anInputPort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){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counter11Proxy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== 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counter12Proxy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…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main (String[]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ADuplexCounterClientLauncher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CLIENT_NAME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sz="1600" i="1" dirty="0" err="1">
                <a:solidFill>
                  <a:srgbClr val="2A00FF"/>
                </a:solidFill>
                <a:latin typeface="Consolas"/>
              </a:rPr>
              <a:t>localhost</a:t>
            </a:r>
            <a:r>
              <a:rPr lang="en-US" sz="1600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DuplexCounterServerLauncher.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COUNTER_SERVER_ID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DuplexCounterServerLauncher.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COUNTER_SERVER_NAME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)).launch();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170411" y="4216293"/>
            <a:ext cx="6451979" cy="914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19200" y="59436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Most examples are interactive and use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createUI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2318" y="4931863"/>
            <a:ext cx="6245282" cy="9102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doPostConnectsAsyncOperations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in abstract class simply calls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createUI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5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>
          <a:xfrm>
            <a:off x="6858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Reply</a:t>
            </a:r>
            <a:endParaRPr lang="en-US" dirty="0"/>
          </a:p>
        </p:txBody>
      </p:sp>
      <p:sp>
        <p:nvSpPr>
          <p:cNvPr id="187" name="Rectangle 186"/>
          <p:cNvSpPr/>
          <p:nvPr/>
        </p:nvSpPr>
        <p:spPr>
          <a:xfrm>
            <a:off x="6858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90" name="Rectangle 89"/>
          <p:cNvSpPr/>
          <p:nvPr/>
        </p:nvSpPr>
        <p:spPr>
          <a:xfrm>
            <a:off x="0" y="5257800"/>
            <a:ext cx="8229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2590800" y="2895600"/>
            <a:ext cx="4694238" cy="6857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Reply convenient  when duplex  input port</a:t>
            </a:r>
          </a:p>
        </p:txBody>
      </p:sp>
      <p:sp>
        <p:nvSpPr>
          <p:cNvPr id="93" name="Rectangle 92"/>
          <p:cNvSpPr/>
          <p:nvPr/>
        </p:nvSpPr>
        <p:spPr>
          <a:xfrm>
            <a:off x="2590800" y="3581400"/>
            <a:ext cx="4694238" cy="6857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Destination implicit based  on last sender</a:t>
            </a:r>
          </a:p>
        </p:txBody>
      </p:sp>
      <p:sp>
        <p:nvSpPr>
          <p:cNvPr id="95" name="Rectangle 94"/>
          <p:cNvSpPr/>
          <p:nvPr/>
        </p:nvSpPr>
        <p:spPr>
          <a:xfrm>
            <a:off x="2590800" y="4267200"/>
            <a:ext cx="4694238" cy="6857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Does not make sense for simplex port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067619"/>
      </p:ext>
    </p:extLst>
  </p:cSld>
  <p:clrMapOvr>
    <a:masterClrMapping/>
  </p:clrMapOvr>
  <p:transition advTm="161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92" grpId="0" animBg="1"/>
      <p:bldP spid="93" grpId="0" animBg="1"/>
      <p:bldP spid="9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Example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43417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72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181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6858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/Session/Broadcast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Part Sync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</a:t>
            </a:r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2133600" y="3048000"/>
            <a:ext cx="6172200" cy="6857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input port abstraction allowing reliable data communication</a:t>
            </a:r>
          </a:p>
        </p:txBody>
      </p:sp>
      <p:sp>
        <p:nvSpPr>
          <p:cNvPr id="82" name="Rectangle 81"/>
          <p:cNvSpPr/>
          <p:nvPr/>
        </p:nvSpPr>
        <p:spPr>
          <a:xfrm>
            <a:off x="228600" y="2590800"/>
            <a:ext cx="81534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2133600" y="3733800"/>
            <a:ext cx="6172200" cy="6857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be simulated by multiple sockets and channels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6858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83" name="Rectangle 82"/>
          <p:cNvSpPr/>
          <p:nvPr/>
        </p:nvSpPr>
        <p:spPr>
          <a:xfrm>
            <a:off x="2133600" y="5867401"/>
            <a:ext cx="6172200" cy="6857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GIPC: Input, Broadcast,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Sesssion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Port, Simplex and Duplex,  Cannot derive duplex ports from input port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123364" y="4686300"/>
            <a:ext cx="6172200" cy="6857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broadcast and session port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723196"/>
      </p:ext>
    </p:extLst>
  </p:cSld>
  <p:clrMapOvr>
    <a:masterClrMapping/>
  </p:clrMapOvr>
  <p:transition advTm="1761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6" grpId="0" animBg="1"/>
      <p:bldP spid="102" grpId="0" animBg="1"/>
      <p:bldP spid="82" grpId="0" animBg="1"/>
      <p:bldP spid="109" grpId="0" animBg="1"/>
      <p:bldP spid="83" grpId="0" animBg="1"/>
      <p:bldP spid="8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14450"/>
            <a:ext cx="3048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Unconnected Echo Server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44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Singly-Connected Echo Server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5" y="1282890"/>
            <a:ext cx="3048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99" y="1282890"/>
            <a:ext cx="3048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72480" y="5181600"/>
            <a:ext cx="5699919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Name of the server is not actually used to make connection, so client and server have different views of what the server name is</a:t>
            </a:r>
          </a:p>
        </p:txBody>
      </p:sp>
    </p:spTree>
    <p:extLst>
      <p:ext uri="{BB962C8B-B14F-4D97-AF65-F5344CB8AC3E}">
        <p14:creationId xmlns:p14="http://schemas.microsoft.com/office/powerpoint/2010/main" val="242047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TWICE Connected Server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2890"/>
            <a:ext cx="3048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99" y="1282890"/>
            <a:ext cx="3048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82890"/>
            <a:ext cx="3048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93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Enters Text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2890"/>
            <a:ext cx="3048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82890"/>
            <a:ext cx="3048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99" y="1282890"/>
            <a:ext cx="3048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05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Uppercasing, Duplex Counted Echoing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14735"/>
            <a:ext cx="3048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14735"/>
            <a:ext cx="3048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14735"/>
            <a:ext cx="3048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0" y="5943600"/>
            <a:ext cx="2667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Client keeps the count</a:t>
            </a:r>
          </a:p>
        </p:txBody>
      </p:sp>
    </p:spTree>
    <p:extLst>
      <p:ext uri="{BB962C8B-B14F-4D97-AF65-F5344CB8AC3E}">
        <p14:creationId xmlns:p14="http://schemas.microsoft.com/office/powerpoint/2010/main" val="149275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Bob Interaction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10897"/>
            <a:ext cx="3048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10897"/>
            <a:ext cx="3048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612" y="1304501"/>
            <a:ext cx="3048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49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Alice Interaction</a:t>
            </a:r>
            <a:endParaRPr lang="en-US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12544"/>
            <a:ext cx="3048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1"/>
            <a:ext cx="3048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47801"/>
            <a:ext cx="3048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30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58"/>
          <p:cNvSpPr/>
          <p:nvPr/>
        </p:nvSpPr>
        <p:spPr>
          <a:xfrm>
            <a:off x="1198418" y="2492087"/>
            <a:ext cx="2133600" cy="98020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Uppercase Client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Port Structure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1427018" y="1643496"/>
            <a:ext cx="167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DuplexRPCClient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InputPort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600701" y="1653887"/>
            <a:ext cx="167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DuplexRPCServer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InputPort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72101" y="2499294"/>
            <a:ext cx="2133600" cy="98020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Uppercase Server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217719" y="2062596"/>
            <a:ext cx="2382982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295400" y="4658591"/>
            <a:ext cx="2133600" cy="98020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Uppercase Client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0" y="3810000"/>
            <a:ext cx="167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DuplexRPCClient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InputPort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332018" y="2062596"/>
            <a:ext cx="2268683" cy="2052204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897106"/>
      </p:ext>
    </p:extLst>
  </p:cSld>
  <p:clrMapOvr>
    <a:masterClrMapping/>
  </p:clrMapOvr>
  <p:transition advTm="509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404649" y="2906800"/>
            <a:ext cx="7415512" cy="3570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04649" y="963700"/>
            <a:ext cx="7415512" cy="17907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Objects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276657" y="5420202"/>
            <a:ext cx="181040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getInput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5276657" y="4987737"/>
            <a:ext cx="1781504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setInput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5262206" y="5862918"/>
            <a:ext cx="181040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getOutput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3186413" y="4854387"/>
            <a:ext cx="2057400" cy="14097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DuplexFrosty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141049" y="1333498"/>
            <a:ext cx="2057400" cy="9143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Duplex </a:t>
            </a:r>
            <a:r>
              <a:rPr lang="en-US" dirty="0" err="1" smtClean="0"/>
              <a:t>UpperCaser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189484" y="1523998"/>
            <a:ext cx="2506716" cy="5333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toCountedUppercase</a:t>
            </a:r>
            <a:r>
              <a:rPr lang="en-US" sz="1600" dirty="0" smtClean="0"/>
              <a:t> ()</a:t>
            </a:r>
            <a:endParaRPr lang="en-US" sz="1600" dirty="0"/>
          </a:p>
        </p:txBody>
      </p:sp>
      <p:sp>
        <p:nvSpPr>
          <p:cNvPr id="36" name="Rectangle 35"/>
          <p:cNvSpPr/>
          <p:nvPr/>
        </p:nvSpPr>
        <p:spPr>
          <a:xfrm>
            <a:off x="3080769" y="3314660"/>
            <a:ext cx="2148129" cy="7261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Counter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3505200" y="2940380"/>
            <a:ext cx="1452978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getValue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38" name="Rectangle 37"/>
          <p:cNvSpPr/>
          <p:nvPr/>
        </p:nvSpPr>
        <p:spPr>
          <a:xfrm>
            <a:off x="3810000" y="4045243"/>
            <a:ext cx="914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inc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3352800" y="2247897"/>
            <a:ext cx="1605378" cy="5065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addListener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cxnSp>
        <p:nvCxnSpPr>
          <p:cNvPr id="60" name="Straight Arrow Connector 59"/>
          <p:cNvCxnSpPr>
            <a:stCxn id="25" idx="0"/>
          </p:cNvCxnSpPr>
          <p:nvPr/>
        </p:nvCxnSpPr>
        <p:spPr>
          <a:xfrm flipV="1">
            <a:off x="6167409" y="2057397"/>
            <a:ext cx="119300" cy="293034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25" idx="0"/>
            <a:endCxn id="38" idx="2"/>
          </p:cNvCxnSpPr>
          <p:nvPr/>
        </p:nvCxnSpPr>
        <p:spPr>
          <a:xfrm flipH="1" flipV="1">
            <a:off x="4267200" y="4426243"/>
            <a:ext cx="1900209" cy="5614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37" idx="0"/>
          </p:cNvCxnSpPr>
          <p:nvPr/>
        </p:nvCxnSpPr>
        <p:spPr>
          <a:xfrm flipH="1">
            <a:off x="4231689" y="2073439"/>
            <a:ext cx="2055020" cy="866941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09601" y="4099055"/>
            <a:ext cx="1981200" cy="10791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Instances of existing classes distributed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367323" y="2065127"/>
            <a:ext cx="119300" cy="2930340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829729"/>
      </p:ext>
    </p:extLst>
  </p:cSld>
  <p:clrMapOvr>
    <a:masterClrMapping/>
  </p:clrMapOvr>
  <p:transition advTm="14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6879" y="1219200"/>
            <a:ext cx="8339919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AnEchoingDuplexRPCServerLauncher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AnAbstractDuplexRPCServerPortLauncher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EchoingDuplexServerLauncher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 {</a:t>
            </a:r>
          </a:p>
          <a:p>
            <a:endParaRPr lang="en-US" sz="1600" b="1" dirty="0" smtClean="0">
              <a:solidFill>
                <a:srgbClr val="7F0055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AnEchoingDuplexRPCServerLauncher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String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aServerPort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super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ConnectionListener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getConnectionListener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  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InputPort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anInputPort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ATracingConnectionListener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anInputPort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registerRemoteObjects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DuplexRPCServerInputPort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aDuplexRPCServerInputPort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(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DuplexRPCServerInputPort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mainPort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DuplexUpperCaser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upperCaser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getUpperCaser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aDuplexRPCServerInputPort.register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upperCaser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Server: Constructor/Connection/Register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0" y="2514600"/>
            <a:ext cx="1981200" cy="10791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mainPort</a:t>
            </a:r>
            <a:r>
              <a:rPr lang="en-US" dirty="0" smtClean="0"/>
              <a:t> assigned by super constructor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41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Dimensional Access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2962" y="1143000"/>
            <a:ext cx="3163614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PortKind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CLIENT_INPUT_PORT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SERVER_INPUT_PORT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SESSION_PORT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,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  </a:t>
            </a:r>
          </a:p>
          <a:p>
            <a:r>
              <a:rPr lang="en-US" sz="1600" i="1">
                <a:solidFill>
                  <a:srgbClr val="0000C0"/>
                </a:solidFill>
                <a:latin typeface="Consolas"/>
              </a:rPr>
              <a:t> </a:t>
            </a:r>
            <a:r>
              <a:rPr lang="en-US" sz="1600" i="1" smtClean="0">
                <a:solidFill>
                  <a:srgbClr val="0000C0"/>
                </a:solidFill>
                <a:latin typeface="Consolas"/>
              </a:rPr>
              <a:t> MULTI_SERVER_PORT</a:t>
            </a:r>
            <a:endParaRPr lang="en-US" sz="1600" i="1" dirty="0">
              <a:solidFill>
                <a:srgbClr val="0000C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36432" y="1219200"/>
            <a:ext cx="3962400" cy="14926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PortAccessKind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SIMPLEX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DUPLEX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GROUP</a:t>
            </a:r>
            <a:endParaRPr lang="en-US" sz="1600" i="1" dirty="0">
              <a:solidFill>
                <a:srgbClr val="0000C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2962" y="3429000"/>
            <a:ext cx="7323238" cy="8225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message = …;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clientInputPort.send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(message);</a:t>
            </a:r>
          </a:p>
        </p:txBody>
      </p:sp>
      <p:sp>
        <p:nvSpPr>
          <p:cNvPr id="6" name="Rectangle 5"/>
          <p:cNvSpPr/>
          <p:nvPr/>
        </p:nvSpPr>
        <p:spPr>
          <a:xfrm>
            <a:off x="410493" y="5276466"/>
            <a:ext cx="7441632" cy="6712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Any port in which the queue is kept with the receiver is called an input port</a:t>
            </a:r>
          </a:p>
        </p:txBody>
      </p:sp>
      <p:sp>
        <p:nvSpPr>
          <p:cNvPr id="7" name="Rectangle 6"/>
          <p:cNvSpPr/>
          <p:nvPr/>
        </p:nvSpPr>
        <p:spPr>
          <a:xfrm>
            <a:off x="372962" y="4403912"/>
            <a:ext cx="7323238" cy="8225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message = …;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serverInputPort.send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(message);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7623258"/>
      </p:ext>
    </p:extLst>
  </p:cSld>
  <p:clrMapOvr>
    <a:masterClrMapping/>
  </p:clrMapOvr>
  <p:transition advTm="283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6879" y="1219200"/>
            <a:ext cx="8339919" cy="3962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Counter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createProxies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(Counter)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ReplyRPCProxyGenerator.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generateReplyRPCProxy</a:t>
            </a:r>
            <a:endParaRPr lang="en-US" sz="1600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((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DuplexRPCServerInputPort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i="1" dirty="0" err="1">
                <a:solidFill>
                  <a:srgbClr val="0000C0"/>
                </a:solidFill>
                <a:latin typeface="Consolas"/>
              </a:rPr>
              <a:t>mainPort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(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registeredCounterClass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Class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registeredCounterClass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u="sng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DuplexRPCClientMVCLauncher.</a:t>
            </a:r>
            <a:r>
              <a:rPr lang="en-US" sz="1600" b="1" i="1" dirty="0" err="1">
                <a:solidFill>
                  <a:srgbClr val="0000C0"/>
                </a:solidFill>
                <a:latin typeface="Consolas"/>
              </a:rPr>
              <a:t>REGISTERED_COUNTER_CLASS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DuplexUpperCaser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AnEchoingDuplexRPCServerLauncher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ECHOER_SERVER_NAME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b="1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i="1" dirty="0" smtClean="0">
                <a:solidFill>
                  <a:srgbClr val="0000C0"/>
                </a:solidFill>
                <a:latin typeface="Consolas"/>
              </a:rPr>
              <a:t>ECHOER_SERVER_ID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)).launch();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Server: Callback Proxy Generation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4794408"/>
            <a:ext cx="2895600" cy="10791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Different proxy generator used because it is callback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1000" y="4794408"/>
            <a:ext cx="2895600" cy="10791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As in RMI a server can be passed a Remote (proxy) object from the client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41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6879" y="1219200"/>
            <a:ext cx="8339919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AnEchoingDuplexRPCServerLauncher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ECHOER_SERVER_NAME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b="1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i="1" dirty="0" smtClean="0">
                <a:solidFill>
                  <a:srgbClr val="0000C0"/>
                </a:solidFill>
                <a:latin typeface="Consolas"/>
              </a:rPr>
              <a:t>ECHOER_SERVER_ID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)).launch();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Server: Launcher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87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6879" y="1219200"/>
            <a:ext cx="8339919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AnEchoingDuplexRPCClientLauncher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AnAbstractDuplexRPCClientPortLauncher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EchoingRPCClientLauncher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 {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AnEchoingDuplexRPCClientLauncher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aClientName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aServerHost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super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aClientName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aServerHost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ConnectionListener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getConnectionListener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InputPort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anInputPort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ATracingConnectionListener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anInputPort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Class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registeredUpperCaserClass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ADuplexRPCServerMVCLauncher.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REGISTERED_DUPLEX_UPPER_CASER_CLASS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SimplexUpperCaser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upperCaseProxy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createProxies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upperCaseProxy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(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SimplexUpperCaser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DirectedRPCProxyGenerator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.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generateRPCProxy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((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SimplexRPCClientInputPort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i="1" dirty="0" err="1">
                <a:solidFill>
                  <a:srgbClr val="0000C0"/>
                </a:solidFill>
                <a:latin typeface="Consolas"/>
              </a:rPr>
              <a:t>mainPort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                  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registeredUpperCaserClass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Client: Constructor/Connection/Proxies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92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6879" y="1447800"/>
            <a:ext cx="8339919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Counter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registerRemoteObjects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DuplexRPCClientInputPort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aDuplexRPCClientInputPort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(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DuplexRPCClientInputPort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mainPort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aDuplexRPCClientInputPort.register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Client: Register Objects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2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6879" y="1447800"/>
            <a:ext cx="8339919" cy="434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createUI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InputPort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anInputPort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createMVC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anInputPort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processConsoleInput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FrostyConsoleInteractor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frostyConsoleInteractor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createMVC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InputPort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anInputPort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DuplexFrostyModel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clientModel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getFrostyModel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frostyConsoleInteractor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ADuplexFrostyConsoleUI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frostyConsoleInteractor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.interact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clientModel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DuplexFrostyModel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DuplexUpperCaser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upperCaseProxy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processConsoleInput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frostyConsoleInteractor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.processConsoleInput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Client: Build UI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0" y="5632609"/>
            <a:ext cx="2895600" cy="10791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Building the MVS structure  using local object and proxy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6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6879" y="1447800"/>
            <a:ext cx="8339919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AliceEchoingDuplexRPCClientLauncher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 {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final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String 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USER_NAME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i="1" dirty="0">
                <a:solidFill>
                  <a:srgbClr val="2A00FF"/>
                </a:solidFill>
                <a:latin typeface="Consolas"/>
              </a:rPr>
              <a:t>"Alice"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AnEchoingDuplexRPCClientLauncher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USER_NAME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sz="1600" b="1" i="1" dirty="0" err="1">
                <a:solidFill>
                  <a:srgbClr val="2A00FF"/>
                </a:solidFill>
                <a:latin typeface="Consolas"/>
              </a:rPr>
              <a:t>localhost</a:t>
            </a:r>
            <a:r>
              <a:rPr lang="en-US" sz="1600" b="1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i="1" dirty="0" smtClean="0">
                <a:solidFill>
                  <a:srgbClr val="000000"/>
                </a:solidFill>
                <a:latin typeface="Consolas"/>
              </a:rPr>
              <a:t>   </a:t>
            </a:r>
          </a:p>
          <a:p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b="1" i="1" dirty="0" err="1" smtClean="0">
                <a:solidFill>
                  <a:srgbClr val="000000"/>
                </a:solidFill>
                <a:latin typeface="Consolas"/>
              </a:rPr>
              <a:t>SimplexRPCServerMVCLauncher.</a:t>
            </a:r>
            <a:r>
              <a:rPr lang="en-US" sz="1600" b="1" i="1" dirty="0" err="1" smtClean="0">
                <a:solidFill>
                  <a:srgbClr val="0000C0"/>
                </a:solidFill>
                <a:latin typeface="Consolas"/>
              </a:rPr>
              <a:t>MVC_SERVER_ID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i="1" dirty="0" smtClean="0">
                <a:solidFill>
                  <a:srgbClr val="000000"/>
                </a:solidFill>
                <a:latin typeface="Consolas"/>
              </a:rPr>
              <a:t>   </a:t>
            </a:r>
          </a:p>
          <a:p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b="1" i="1" dirty="0" err="1" smtClean="0">
                <a:solidFill>
                  <a:srgbClr val="000000"/>
                </a:solidFill>
                <a:latin typeface="Consolas"/>
              </a:rPr>
              <a:t>SimplexRPCServerMVCLauncher.</a:t>
            </a:r>
            <a:r>
              <a:rPr lang="en-US" sz="1600" b="1" i="1" dirty="0" err="1" smtClean="0">
                <a:solidFill>
                  <a:srgbClr val="0000C0"/>
                </a:solidFill>
                <a:latin typeface="Consolas"/>
              </a:rPr>
              <a:t>MVC_SERVER_NAME</a:t>
            </a:r>
            <a:r>
              <a:rPr lang="en-US" sz="1600" b="1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)).launch();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Alice Launcher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1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1600200"/>
            <a:ext cx="8229600" cy="403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inputport.rpc.duplex.echoer.example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bus.uigen.models.MainClassLaunchingUtility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DemoerOfEchoingDuplexRPCInputPort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[])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demo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demo()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Class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[] classes =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AnEchoingDuplexRPCServerLauncher.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AliceEchoingDuplexRPCClientLauncher.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BobEchoingDuplexRPCClientLauncher.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class</a:t>
            </a:r>
            <a:endParaRPr lang="en-US" sz="1600" b="1" dirty="0">
              <a:solidFill>
                <a:srgbClr val="7F0055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};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MainClassLaunchingUtility.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interactiveLaunch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(classes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Multi-Class Launcher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0" y="5632609"/>
            <a:ext cx="2895600" cy="10791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Run this class and </a:t>
            </a:r>
            <a:r>
              <a:rPr lang="en-US" smtClean="0"/>
              <a:t>double click </a:t>
            </a:r>
            <a:r>
              <a:rPr lang="en-US" dirty="0" smtClean="0"/>
              <a:t>on each entry in sequence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29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32805" y="3352800"/>
            <a:ext cx="5474494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Informed by the IPC Design Space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32805" y="4191000"/>
            <a:ext cx="5457434" cy="99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can we “improve” distributed IPC without language support?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32805" y="1371600"/>
            <a:ext cx="5474494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Customizable Implementation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632805" y="2186940"/>
            <a:ext cx="5474494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Unlike  RMI runs on Android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43800" y="3771900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863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38"/>
    </mc:Choice>
    <mc:Fallback xmlns="">
      <p:transition spd="slow" advTm="196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5" grpId="0" animBg="1"/>
      <p:bldP spid="6" grpId="0" animBg="1"/>
      <p:bldP spid="8" grpId="0"/>
    </p:bldLst>
  </p:timing>
  <p:extLst mod="1">
    <p:ext uri="{3A86A75C-4F4B-4683-9AE1-C65F6400EC91}">
      <p14:laserTraceLst xmlns:p14="http://schemas.microsoft.com/office/powerpoint/2010/main">
        <p14:tracePtLst>
          <p14:tracePt t="842" x="6143625" y="4259263"/>
          <p14:tracePt t="125989" x="6153150" y="4259263"/>
          <p14:tracePt t="126636" x="6161088" y="4276725"/>
          <p14:tracePt t="126655" x="6170613" y="4295775"/>
          <p14:tracePt t="126689" x="6188075" y="4313238"/>
          <p14:tracePt t="126700" x="6205538" y="4348163"/>
          <p14:tracePt t="126720" x="6224588" y="4367213"/>
          <p14:tracePt t="126745" x="6232525" y="4375150"/>
          <p14:tracePt t="126765" x="6242050" y="4384675"/>
          <p14:tracePt t="126776" x="6259513" y="4402138"/>
          <p14:tracePt t="126796" x="6269038" y="4411663"/>
          <p14:tracePt t="126809" x="6313488" y="4446588"/>
          <p14:tracePt t="126828" x="6323013" y="4465638"/>
          <p14:tracePt t="126842" x="6375400" y="4491038"/>
          <p14:tracePt t="126859" x="6384925" y="4510088"/>
          <p14:tracePt t="126872" x="6411913" y="4527550"/>
          <p14:tracePt t="126891" x="6429375" y="4545013"/>
          <p14:tracePt t="126903" x="6438900" y="4545013"/>
          <p14:tracePt t="126922" x="6446838" y="4562475"/>
          <p14:tracePt t="126949" x="6465888" y="4572000"/>
          <p14:tracePt t="126968" x="6500813" y="4608513"/>
          <p14:tracePt t="126989" x="6510338" y="4616450"/>
          <p14:tracePt t="126999" x="6527800" y="4633913"/>
          <p14:tracePt t="127018" x="6537325" y="4643438"/>
          <p14:tracePt t="127044" x="6545263" y="4643438"/>
          <p14:tracePt t="149737" x="6554788" y="4616450"/>
          <p14:tracePt t="150186" x="6572250" y="4598988"/>
          <p14:tracePt t="150214" x="6589713" y="4589463"/>
          <p14:tracePt t="150226" x="6626225" y="4581525"/>
          <p14:tracePt t="150255" x="6680200" y="4581525"/>
          <p14:tracePt t="150282" x="6742113" y="4589463"/>
          <p14:tracePt t="150308" x="6777038" y="4589463"/>
          <p14:tracePt t="150340" x="6786563" y="4589463"/>
          <p14:tracePt t="150343" x="6823075" y="4598988"/>
          <p14:tracePt t="150375" x="6858000" y="4616450"/>
          <p14:tracePt t="150392" x="6911975" y="4625975"/>
          <p14:tracePt t="150408" x="7027863" y="4643438"/>
          <p14:tracePt t="150440" x="7099300" y="4652963"/>
          <p14:tracePt t="150443" x="7116763" y="4652963"/>
          <p14:tracePt t="150475" x="7134225" y="4660900"/>
          <p14:tracePt t="150490" x="7161213" y="4660900"/>
          <p14:tracePt t="150508" x="7286625" y="4687888"/>
          <p14:tracePt t="150541" x="7304088" y="4697413"/>
          <p14:tracePt t="150545" x="7331075" y="4697413"/>
          <p14:tracePt t="150575" x="7348538" y="4697413"/>
          <p14:tracePt t="150607" x="7367588" y="4697413"/>
          <p14:tracePt t="150610" x="7456488" y="4724400"/>
          <p14:tracePt t="150642" x="7537450" y="4732338"/>
          <p14:tracePt t="150658" x="7562850" y="4732338"/>
          <p14:tracePt t="150677" x="7599363" y="4732338"/>
          <p14:tracePt t="150709" x="7680325" y="4741863"/>
          <p14:tracePt t="150741" x="7697788" y="4741863"/>
          <p14:tracePt t="150752" x="7751763" y="4741863"/>
          <p14:tracePt t="150778" x="7751763" y="47513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 or Object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Part Sync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 or Objects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 Kind and Unit</a:t>
            </a:r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6858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Object, RPC</a:t>
            </a:r>
          </a:p>
        </p:txBody>
      </p:sp>
      <p:sp>
        <p:nvSpPr>
          <p:cNvPr id="88" name="Rectangle 87"/>
          <p:cNvSpPr/>
          <p:nvPr/>
        </p:nvSpPr>
        <p:spPr>
          <a:xfrm>
            <a:off x="185928" y="6063587"/>
            <a:ext cx="84582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2438400" y="4691987"/>
            <a:ext cx="6096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GIPC: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Object and RPC orthogonal to other features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438400" y="1676400"/>
            <a:ext cx="60960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unit? </a:t>
            </a:r>
          </a:p>
        </p:txBody>
      </p:sp>
      <p:sp>
        <p:nvSpPr>
          <p:cNvPr id="93" name="Rectangle 92"/>
          <p:cNvSpPr/>
          <p:nvPr/>
        </p:nvSpPr>
        <p:spPr>
          <a:xfrm>
            <a:off x="2438400" y="2286000"/>
            <a:ext cx="6096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 or Objects, and RPC hides both</a:t>
            </a:r>
          </a:p>
        </p:txBody>
      </p:sp>
      <p:sp>
        <p:nvSpPr>
          <p:cNvPr id="78" name="Rectangle 77"/>
          <p:cNvSpPr/>
          <p:nvPr/>
        </p:nvSpPr>
        <p:spPr>
          <a:xfrm>
            <a:off x="2438400" y="3750007"/>
            <a:ext cx="6096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unit:  no fragmentation on receive, unit sent == unit received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3691787"/>
      </p:ext>
    </p:extLst>
  </p:cSld>
  <p:clrMapOvr>
    <a:masterClrMapping/>
  </p:clrMapOvr>
  <p:transition advTm="212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96" grpId="0" animBg="1"/>
      <p:bldP spid="92" grpId="0" animBg="1"/>
      <p:bldP spid="93" grpId="0" animBg="1"/>
      <p:bldP spid="7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 Port Description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2962" y="1143000"/>
            <a:ext cx="3163614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PortKind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CLIENT_INPUT_PORT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SERVER_INPUT_PORT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SESSION_PORT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,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  </a:t>
            </a:r>
          </a:p>
          <a:p>
            <a:r>
              <a:rPr lang="en-US" sz="1600" i="1">
                <a:solidFill>
                  <a:srgbClr val="0000C0"/>
                </a:solidFill>
                <a:latin typeface="Consolas"/>
              </a:rPr>
              <a:t> </a:t>
            </a:r>
            <a:r>
              <a:rPr lang="en-US" sz="1600" i="1" smtClean="0">
                <a:solidFill>
                  <a:srgbClr val="0000C0"/>
                </a:solidFill>
                <a:latin typeface="Consolas"/>
              </a:rPr>
              <a:t> MULTI_SERVER_PORT</a:t>
            </a:r>
            <a:endParaRPr lang="en-US" sz="1600" i="1" dirty="0">
              <a:solidFill>
                <a:srgbClr val="0000C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4800" y="2590800"/>
            <a:ext cx="396240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PortMessageKind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BUFFER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OBJECT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RPC</a:t>
            </a:r>
            <a:endParaRPr lang="en-US" sz="1600" i="1" dirty="0">
              <a:solidFill>
                <a:srgbClr val="0000C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2961" y="4322629"/>
            <a:ext cx="7126941" cy="22247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PortDescription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PortKind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getPortKind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setPortKind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PortKind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aPortKind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PortAccessKind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getPortAccessKind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setPortAccessKind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PortAccessKind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aPortAccessKind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PortMessageKind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getPortMessageKind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setPortMessageKind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PortMessageKind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aPortMessageKind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…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4800" y="983876"/>
            <a:ext cx="3962400" cy="14926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PortAccessKind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SIMPLEX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DUPLEX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GROUP</a:t>
            </a:r>
            <a:endParaRPr lang="en-US" sz="1600" i="1" dirty="0">
              <a:solidFill>
                <a:srgbClr val="0000C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4600" y="6184494"/>
            <a:ext cx="3581400" cy="6712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Monolithic Port class/interface?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8200053"/>
      </p:ext>
    </p:extLst>
  </p:cSld>
  <p:clrMapOvr>
    <a:masterClrMapping/>
  </p:clrMapOvr>
  <p:transition advTm="1322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025" x="7742238" y="4751388"/>
          <p14:tracePt t="2304" x="7742238" y="4741863"/>
          <p14:tracePt t="2316" x="7724775" y="4714875"/>
          <p14:tracePt t="2336" x="7715250" y="4687888"/>
          <p14:tracePt t="2348" x="7697788" y="4625975"/>
          <p14:tracePt t="2380" x="7680325" y="4572000"/>
          <p14:tracePt t="2397" x="7670800" y="4537075"/>
          <p14:tracePt t="2414" x="7634288" y="4384675"/>
          <p14:tracePt t="2446" x="7626350" y="4367213"/>
          <p14:tracePt t="2458" x="7608888" y="4205288"/>
          <p14:tracePt t="2481" x="7545388" y="3822700"/>
          <p14:tracePt t="2514" x="7527925" y="3724275"/>
          <p14:tracePt t="2522" x="7500938" y="3527425"/>
          <p14:tracePt t="2547" x="7491413" y="3455988"/>
          <p14:tracePt t="2580" x="7483475" y="3367088"/>
          <p14:tracePt t="2587" x="7466013" y="3313113"/>
          <p14:tracePt t="2614" x="7331075" y="3089275"/>
          <p14:tracePt t="2647" x="7304088" y="3062288"/>
          <p14:tracePt t="2659" x="7269163" y="3027363"/>
          <p14:tracePt t="2682" x="7010400" y="2867025"/>
          <p14:tracePt t="2715" x="6902450" y="2830513"/>
          <p14:tracePt t="2725" x="6589713" y="2705100"/>
          <p14:tracePt t="2748" x="6045200" y="2536825"/>
          <p14:tracePt t="2780" x="5929313" y="2500313"/>
          <p14:tracePt t="2788" x="5626100" y="2393950"/>
          <p14:tracePt t="2816" x="5197475" y="2251075"/>
          <p14:tracePt t="2848" x="5099050" y="2232025"/>
          <p14:tracePt t="2851" x="4732338" y="2143125"/>
          <p14:tracePt t="2883" x="4500563" y="2098675"/>
          <p14:tracePt t="2902" x="4411663" y="2071688"/>
          <p14:tracePt t="2916" x="4044950" y="2000250"/>
          <p14:tracePt t="2949" x="3786188" y="1965325"/>
          <p14:tracePt t="2962" x="3697288" y="1955800"/>
          <p14:tracePt t="2982" x="3419475" y="1928813"/>
          <p14:tracePt t="3015" x="3348038" y="1919288"/>
          <p14:tracePt t="3024" x="3089275" y="1893888"/>
          <p14:tracePt t="3049" x="2741613" y="1847850"/>
          <p14:tracePt t="3082" x="2652713" y="1839913"/>
          <p14:tracePt t="3084" x="2500313" y="1803400"/>
          <p14:tracePt t="3116" x="2490788" y="1803400"/>
          <p14:tracePt t="3182" x="2482850" y="1803400"/>
          <p14:tracePt t="3199" x="2473325" y="1803400"/>
          <p14:tracePt t="3216" x="2446338" y="1803400"/>
          <p14:tracePt t="3247" x="2428875" y="1795463"/>
          <p14:tracePt t="3257" x="2393950" y="1795463"/>
          <p14:tracePt t="3283" x="2187575" y="1795463"/>
          <p14:tracePt t="3314" x="2071688" y="1785938"/>
          <p14:tracePt t="3326" x="2062163" y="1785938"/>
          <p14:tracePt t="3349" x="2081213" y="1785938"/>
          <p14:tracePt t="3386" x="2089150" y="1785938"/>
          <p14:tracePt t="3440" x="2098675" y="1785938"/>
          <p14:tracePt t="3466" x="2108200" y="1785938"/>
          <p14:tracePt t="3478" x="2125663" y="1785938"/>
          <p14:tracePt t="3497" x="2133600" y="1785938"/>
          <p14:tracePt t="3517" x="2152650" y="1785938"/>
          <p14:tracePt t="3557" x="2152650" y="1795463"/>
          <p14:tracePt t="3623" x="2160588" y="1795463"/>
          <p14:tracePt t="3672" x="2170113" y="1795463"/>
          <p14:tracePt t="3970" x="2179638" y="1795463"/>
          <p14:tracePt t="4109" x="2179638" y="1785938"/>
          <p14:tracePt t="4200" x="2187575" y="1785938"/>
          <p14:tracePt t="4227" x="2197100" y="1776413"/>
          <p14:tracePt t="4265" x="2197100" y="1768475"/>
          <p14:tracePt t="4359" x="2214563" y="1758950"/>
          <p14:tracePt t="4379" x="2214563" y="1751013"/>
          <p14:tracePt t="4390" x="2251075" y="1724025"/>
          <p14:tracePt t="4419" x="2286000" y="1704975"/>
          <p14:tracePt t="4451" x="2295525" y="1687513"/>
          <p14:tracePt t="4454" x="2322513" y="1679575"/>
          <p14:tracePt t="4486" x="2330450" y="1670050"/>
          <p14:tracePt t="4518" x="2339975" y="1660525"/>
          <p14:tracePt t="4536" x="2347913" y="1660525"/>
          <p14:tracePt t="4553" x="2384425" y="1643063"/>
          <p14:tracePt t="4585" x="2393950" y="1643063"/>
          <p14:tracePt t="4598" x="2401888" y="1633538"/>
          <p14:tracePt t="4624" x="2393950" y="1625600"/>
          <p14:tracePt t="4784" x="2357438" y="1616075"/>
          <p14:tracePt t="4804" x="2330450" y="1616075"/>
          <p14:tracePt t="4820" x="2232025" y="1571625"/>
          <p14:tracePt t="4852" x="2170113" y="1536700"/>
          <p14:tracePt t="4866" x="2143125" y="1527175"/>
          <p14:tracePt t="4887" x="2108200" y="1509713"/>
          <p14:tracePt t="4919" x="2062163" y="1509713"/>
          <p14:tracePt t="4929" x="2054225" y="1509713"/>
          <p14:tracePt t="4954" x="2036763" y="1509713"/>
          <p14:tracePt t="4986" x="2009775" y="1544638"/>
          <p14:tracePt t="4989" x="2009775" y="1589088"/>
          <p14:tracePt t="5021" x="2009775" y="1616075"/>
          <p14:tracePt t="5026" x="2009775" y="1660525"/>
          <p14:tracePt t="5055" x="2054225" y="1731963"/>
          <p14:tracePt t="5087" x="2089150" y="1785938"/>
          <p14:tracePt t="5101" x="2108200" y="1803400"/>
          <p14:tracePt t="5121" x="2187575" y="1857375"/>
          <p14:tracePt t="5153" x="2205038" y="1866900"/>
          <p14:tracePt t="5164" x="2224088" y="1866900"/>
          <p14:tracePt t="5190" x="2259013" y="1866900"/>
          <p14:tracePt t="5222" x="2303463" y="1847850"/>
          <p14:tracePt t="5228" x="2339975" y="1822450"/>
          <p14:tracePt t="5256" x="2419350" y="1660525"/>
          <p14:tracePt t="5289" x="2446338" y="1589088"/>
          <p14:tracePt t="5307" x="2465388" y="1536700"/>
          <p14:tracePt t="5333" x="2473325" y="1509713"/>
          <p14:tracePt t="5356" x="2473325" y="1490663"/>
          <p14:tracePt t="5431" x="2473325" y="1482725"/>
          <p14:tracePt t="5556" x="2482850" y="1482725"/>
          <p14:tracePt t="5572" x="2490788" y="1482725"/>
          <p14:tracePt t="5590" x="2500313" y="1482725"/>
          <p14:tracePt t="5637" x="2509838" y="1482725"/>
          <p14:tracePt t="5744" x="2509838" y="1465263"/>
          <p14:tracePt t="5764" x="2509838" y="1455738"/>
          <p14:tracePt t="5797" x="2509838" y="1446213"/>
          <p14:tracePt t="5839" x="2509838" y="1438275"/>
          <p14:tracePt t="5897" x="2517775" y="1419225"/>
          <p14:tracePt t="5995" x="2527300" y="1419225"/>
          <p14:tracePt t="6041" x="2527300" y="1411288"/>
          <p14:tracePt t="6061" x="2536825" y="1393825"/>
          <p14:tracePt t="6094" x="2544763" y="1384300"/>
          <p14:tracePt t="6105" x="2544763" y="1374775"/>
          <p14:tracePt t="6125" x="2554288" y="1357313"/>
          <p14:tracePt t="6157" x="2571750" y="1347788"/>
          <p14:tracePt t="6197" x="2581275" y="1339850"/>
          <p14:tracePt t="6277" x="2589213" y="1322388"/>
          <p14:tracePt t="6298" x="2598738" y="1312863"/>
          <p14:tracePt t="6309" x="2616200" y="1276350"/>
          <p14:tracePt t="6328" x="2616200" y="1268413"/>
          <p14:tracePt t="6328" x="2616200" y="1223963"/>
          <p14:tracePt t="6360" x="2616200" y="1169988"/>
          <p14:tracePt t="6393" x="2616200" y="1143000"/>
          <p14:tracePt t="6403" x="2598738" y="1098550"/>
          <p14:tracePt t="6426" x="2581275" y="1054100"/>
          <p14:tracePt t="6460" x="2571750" y="1054100"/>
          <p14:tracePt t="6465" x="2562225" y="1036638"/>
          <p14:tracePt t="6493" x="2517775" y="1000125"/>
          <p14:tracePt t="6525" x="2482850" y="973138"/>
          <p14:tracePt t="6532" x="2465388" y="973138"/>
          <p14:tracePt t="6559" x="2419350" y="955675"/>
          <p14:tracePt t="6592" x="2393950" y="955675"/>
          <p14:tracePt t="6608" x="2374900" y="955675"/>
          <p14:tracePt t="6626" x="2303463" y="955675"/>
          <p14:tracePt t="6658" x="2259013" y="955675"/>
          <p14:tracePt t="6670" x="2205038" y="955675"/>
          <p14:tracePt t="6693" x="2160588" y="965200"/>
          <p14:tracePt t="6726" x="2152650" y="973138"/>
          <p14:tracePt t="6748" x="2133600" y="990600"/>
          <p14:tracePt t="6768" x="2125663" y="1009650"/>
          <p14:tracePt t="6793" x="2089150" y="1071563"/>
          <p14:tracePt t="6826" x="2071688" y="1125538"/>
          <p14:tracePt t="6829" x="2054225" y="1143000"/>
          <p14:tracePt t="6861" x="2017713" y="1258888"/>
          <p14:tracePt t="6894" x="2017713" y="1285875"/>
          <p14:tracePt t="6905" x="2009775" y="1330325"/>
          <p14:tracePt t="6927" x="1990725" y="1411288"/>
          <p14:tracePt t="6959" x="1990725" y="1428750"/>
          <p14:tracePt t="6969" x="1973263" y="1482725"/>
          <p14:tracePt t="6994" x="1965325" y="1527175"/>
          <p14:tracePt t="7028" x="1965325" y="1554163"/>
          <p14:tracePt t="7031" x="1955800" y="1616075"/>
          <p14:tracePt t="7061" x="1955800" y="1643063"/>
          <p14:tracePt t="7092" x="1955800" y="1670050"/>
          <p14:tracePt t="7098" x="1955800" y="1679575"/>
          <p14:tracePt t="7128" x="1973263" y="1785938"/>
          <p14:tracePt t="7161" x="1982788" y="1803400"/>
          <p14:tracePt t="7173" x="1982788" y="1830388"/>
          <p14:tracePt t="7195" x="2000250" y="1893888"/>
          <p14:tracePt t="7227" x="2009775" y="1901825"/>
          <p14:tracePt t="7238" x="2027238" y="1946275"/>
          <p14:tracePt t="7262" x="2054225" y="1982788"/>
          <p14:tracePt t="7294" x="2054225" y="1990725"/>
          <p14:tracePt t="7298" x="2054225" y="2000250"/>
          <p14:tracePt t="7328" x="2081213" y="2027238"/>
          <p14:tracePt t="7360" x="2098675" y="2036763"/>
          <p14:tracePt t="7394" x="2108200" y="2044700"/>
          <p14:tracePt t="7411" x="2116138" y="2044700"/>
          <p14:tracePt t="7429" x="2160588" y="2071688"/>
          <p14:tracePt t="7461" x="2187575" y="2081213"/>
          <p14:tracePt t="7472" x="2205038" y="2089150"/>
          <p14:tracePt t="7496" x="2214563" y="2089150"/>
          <p14:tracePt t="7528" x="2224088" y="2089150"/>
          <p14:tracePt t="7538" x="2232025" y="2089150"/>
          <p14:tracePt t="7562" x="2241550" y="2089150"/>
          <p14:tracePt t="7629" x="2251075" y="2089150"/>
          <p14:tracePt t="7678" x="2259013" y="2089150"/>
          <p14:tracePt t="7754" x="2268538" y="2089150"/>
          <p14:tracePt t="7805" x="2268538" y="2081213"/>
          <p14:tracePt t="7863" x="2276475" y="2081213"/>
          <p14:tracePt t="7946" x="2276475" y="2071688"/>
          <p14:tracePt t="7973" x="2286000" y="2071688"/>
          <p14:tracePt t="8007" x="2295525" y="2071688"/>
          <p14:tracePt t="8340" x="2303463" y="2071688"/>
          <p14:tracePt t="8638" x="2312988" y="2071688"/>
          <p14:tracePt t="8778" x="2322513" y="2071688"/>
          <p14:tracePt t="8960" x="2339975" y="2062163"/>
          <p14:tracePt t="9027" x="2347913" y="2062163"/>
          <p14:tracePt t="9058" x="2374900" y="2062163"/>
          <p14:tracePt t="9079" x="2401888" y="2062163"/>
          <p14:tracePt t="9092" x="2428875" y="2054225"/>
          <p14:tracePt t="9111" x="2446338" y="2054225"/>
          <p14:tracePt t="9123" x="2490788" y="2054225"/>
          <p14:tracePt t="9142" x="2517775" y="2044700"/>
          <p14:tracePt t="9153" x="2571750" y="2044700"/>
          <p14:tracePt t="9172" x="2589213" y="2044700"/>
          <p14:tracePt t="9185" x="2670175" y="2036763"/>
          <p14:tracePt t="9204" x="2687638" y="2036763"/>
          <p14:tracePt t="9216" x="2759075" y="2027238"/>
          <p14:tracePt t="9236" x="2786063" y="2027238"/>
          <p14:tracePt t="9247" x="2867025" y="2017713"/>
          <p14:tracePt t="9267" x="2919413" y="2009775"/>
          <p14:tracePt t="9279" x="3027363" y="2000250"/>
          <p14:tracePt t="9299" x="3071813" y="2000250"/>
          <p14:tracePt t="9310" x="3179763" y="1982788"/>
          <p14:tracePt t="9330" x="3205163" y="1982788"/>
          <p14:tracePt t="9341" x="3313113" y="1973263"/>
          <p14:tracePt t="9360" x="3348038" y="1973263"/>
          <p14:tracePt t="9372" x="3455988" y="1965325"/>
          <p14:tracePt t="9391" x="3554413" y="1965325"/>
          <p14:tracePt t="9410" x="3589338" y="1965325"/>
          <p14:tracePt t="9422" x="3705225" y="1955800"/>
          <p14:tracePt t="9442" x="3732213" y="1955800"/>
          <p14:tracePt t="9454" x="3768725" y="1955800"/>
          <p14:tracePt t="9469" x="3867150" y="1955800"/>
          <p14:tracePt t="9486" x="3938588" y="1946275"/>
          <p14:tracePt t="9504" x="3973513" y="1946275"/>
          <p14:tracePt t="9519" x="4054475" y="1946275"/>
          <p14:tracePt t="9537" x="4089400" y="1946275"/>
          <p14:tracePt t="9553" x="4160838" y="1946275"/>
          <p14:tracePt t="9569" x="4197350" y="1938338"/>
          <p14:tracePt t="9586" x="4232275" y="1938338"/>
          <p14:tracePt t="9603" x="4303713" y="1938338"/>
          <p14:tracePt t="9619" x="4367213" y="1938338"/>
          <p14:tracePt t="9636" x="4394200" y="1938338"/>
          <p14:tracePt t="9653" x="4465638" y="1938338"/>
          <p14:tracePt t="9669" x="4518025" y="1928813"/>
          <p14:tracePt t="9687" x="4581525" y="1928813"/>
          <p14:tracePt t="9706" x="4608513" y="1928813"/>
          <p14:tracePt t="9720" x="4633913" y="1919288"/>
          <p14:tracePt t="9748" x="4660900" y="1919288"/>
          <p14:tracePt t="9758" x="4679950" y="1919288"/>
          <p14:tracePt t="9770" x="4687888" y="1919288"/>
          <p14:tracePt t="9787" x="4732338" y="1911350"/>
          <p14:tracePt t="9803" x="4759325" y="1911350"/>
          <p14:tracePt t="9820" x="4822825" y="1901825"/>
          <p14:tracePt t="9837" x="4830763" y="1901825"/>
          <p14:tracePt t="9853" x="4884738" y="1893888"/>
          <p14:tracePt t="9870" x="4902200" y="1893888"/>
          <p14:tracePt t="9886" x="4938713" y="1893888"/>
          <p14:tracePt t="9903" x="4965700" y="1893888"/>
          <p14:tracePt t="9919" x="4983163" y="1893888"/>
          <p14:tracePt t="9936" x="5000625" y="1884363"/>
          <p14:tracePt t="9953" x="5045075" y="1884363"/>
          <p14:tracePt t="9970" x="5072063" y="1884363"/>
          <p14:tracePt t="9986" x="5089525" y="1874838"/>
          <p14:tracePt t="10003" x="5116513" y="1874838"/>
          <p14:tracePt t="10020" x="5126038" y="1874838"/>
          <p14:tracePt t="10036" x="5133975" y="1874838"/>
          <p14:tracePt t="10053" x="5143500" y="1874838"/>
          <p14:tracePt t="10096" x="5153025" y="1874838"/>
          <p14:tracePt t="10144" x="5160963" y="1874838"/>
          <p14:tracePt t="10175" x="5170488" y="1874838"/>
          <p14:tracePt t="10224" x="5180013" y="1874838"/>
          <p14:tracePt t="10252" x="5187950" y="1874838"/>
          <p14:tracePt t="10301" x="5197475" y="1874838"/>
          <p14:tracePt t="10400" x="5205413" y="1874838"/>
          <p14:tracePt t="10490" x="5214938" y="1874838"/>
          <p14:tracePt t="10542" x="5224463" y="1874838"/>
          <p14:tracePt t="10790" x="5232400" y="1874838"/>
          <p14:tracePt t="10996" x="5241925" y="1874838"/>
          <p14:tracePt t="11054" x="5251450" y="1874838"/>
          <p14:tracePt t="11406" x="5259388" y="1874838"/>
          <p14:tracePt t="11704" x="5259388" y="1866900"/>
          <p14:tracePt t="11828" x="5268913" y="1866900"/>
          <p14:tracePt t="12060" x="5276850" y="1866900"/>
          <p14:tracePt t="12208" x="5286375" y="1866900"/>
          <p14:tracePt t="12490" x="5295900" y="1866900"/>
          <p14:tracePt t="12771" x="5303838" y="1866900"/>
          <p14:tracePt t="12924" x="5313363" y="1866900"/>
          <p14:tracePt t="13222" x="5322888" y="1866900"/>
          <p14:tracePt t="13512" x="5340350" y="1866900"/>
          <p14:tracePt t="13795" x="5348288" y="1866900"/>
          <p14:tracePt t="14060" x="5357813" y="1866900"/>
          <p14:tracePt t="14475" x="5367338" y="1866900"/>
          <p14:tracePt t="15526" x="5367338" y="1874838"/>
          <p14:tracePt t="16525" x="5367338" y="1866900"/>
          <p14:tracePt t="16747" x="5367338" y="1857375"/>
          <p14:tracePt t="16791" x="5367338" y="1847850"/>
          <p14:tracePt t="16812" x="5367338" y="1839913"/>
          <p14:tracePt t="16845" x="5367338" y="1830388"/>
          <p14:tracePt t="16905" x="5367338" y="1822450"/>
          <p14:tracePt t="16986" x="5367338" y="1812925"/>
          <p14:tracePt t="17012" x="5357813" y="1803400"/>
          <p14:tracePt t="17046" x="5357813" y="1795463"/>
          <p14:tracePt t="17129" x="5357813" y="1785938"/>
          <p14:tracePt t="17201" x="5357813" y="1776413"/>
          <p14:tracePt t="17252" x="5357813" y="1768475"/>
          <p14:tracePt t="17600" x="5367338" y="1768475"/>
          <p14:tracePt t="17962" x="5375275" y="1776413"/>
          <p14:tracePt t="17987" x="5375275" y="1785938"/>
          <p14:tracePt t="18053" x="5384800" y="1785938"/>
          <p14:tracePt t="18226" x="5394325" y="1785938"/>
          <p14:tracePt t="19028" x="5394325" y="1795463"/>
          <p14:tracePt t="20025" x="5402263" y="1795463"/>
          <p14:tracePt t="20677" x="5402263" y="1803400"/>
          <p14:tracePt t="20744" x="5402263" y="1812925"/>
          <p14:tracePt t="20867" x="5411788" y="1812925"/>
          <p14:tracePt t="27526" x="5411788" y="1822450"/>
          <p14:tracePt t="39526" x="5402263" y="1822450"/>
          <p14:tracePt t="40030" x="5384800" y="1822450"/>
          <p14:tracePt t="40042" x="5367338" y="1822450"/>
          <p14:tracePt t="40062" x="5357813" y="1812925"/>
          <p14:tracePt t="40074" x="5340350" y="1812925"/>
          <p14:tracePt t="40095" x="5322888" y="1822450"/>
          <p14:tracePt t="40140" x="5322888" y="1830388"/>
          <p14:tracePt t="40153" x="5322888" y="1839913"/>
          <p14:tracePt t="40172" x="5322888" y="1857375"/>
          <p14:tracePt t="40184" x="5322888" y="1911350"/>
          <p14:tracePt t="40201" x="5322888" y="1982788"/>
          <p14:tracePt t="40221" x="5322888" y="2017713"/>
          <p14:tracePt t="40234" x="5348288" y="2133600"/>
          <p14:tracePt t="40252" x="5357813" y="2205038"/>
          <p14:tracePt t="40266" x="5402263" y="2366963"/>
          <p14:tracePt t="40284" x="5411788" y="2419350"/>
          <p14:tracePt t="40296" x="5429250" y="2482850"/>
          <p14:tracePt t="40314" x="5438775" y="2509838"/>
          <p14:tracePt t="40328" x="5438775" y="2527300"/>
          <p14:tracePt t="40346" x="5438775" y="2544763"/>
          <p14:tracePt t="40361" x="5446713" y="2608263"/>
          <p14:tracePt t="40379" x="5446713" y="2633663"/>
          <p14:tracePt t="40396" x="5446713" y="2697163"/>
          <p14:tracePt t="40413" x="5446713" y="2724150"/>
          <p14:tracePt t="40429" x="5456238" y="2786063"/>
          <p14:tracePt t="40446" x="5465763" y="2813050"/>
          <p14:tracePt t="40463" x="5483225" y="2928938"/>
          <p14:tracePt t="40479" x="5518150" y="3000375"/>
          <p14:tracePt t="40496" x="5572125" y="3170238"/>
          <p14:tracePt t="40513" x="5634038" y="3303588"/>
          <p14:tracePt t="40530" x="5643563" y="3330575"/>
          <p14:tracePt t="40546" x="5661025" y="3367088"/>
          <p14:tracePt t="40563" x="5670550" y="3384550"/>
          <p14:tracePt t="40580" x="5715000" y="3482975"/>
          <p14:tracePt t="40597" x="5724525" y="3500438"/>
          <p14:tracePt t="40622" x="5724525" y="3517900"/>
          <p14:tracePt t="40634" x="5741988" y="3536950"/>
          <p14:tracePt t="40647" x="5751513" y="3554413"/>
          <p14:tracePt t="40663" x="5751513" y="3581400"/>
          <p14:tracePt t="40680" x="5786438" y="3679825"/>
          <p14:tracePt t="40710" x="5786438" y="3705225"/>
          <p14:tracePt t="40722" x="5803900" y="3759200"/>
          <p14:tracePt t="40742" x="5803900" y="3776663"/>
          <p14:tracePt t="40753" x="5822950" y="3813175"/>
          <p14:tracePt t="40771" x="5830888" y="3822700"/>
          <p14:tracePt t="41776" x="5822950" y="3813175"/>
          <p14:tracePt t="42118" x="5795963" y="3803650"/>
          <p14:tracePt t="42137" x="5776913" y="3803650"/>
          <p14:tracePt t="42149" x="5741988" y="3803650"/>
          <p14:tracePt t="42168" x="5705475" y="3803650"/>
          <p14:tracePt t="42219" x="5680075" y="3803650"/>
          <p14:tracePt t="42231" x="5643563" y="3803650"/>
          <p14:tracePt t="42243" x="5572125" y="3803650"/>
          <p14:tracePt t="42263" x="5562600" y="3803650"/>
          <p14:tracePt t="42274" x="5527675" y="3803650"/>
          <p14:tracePt t="42295" x="5483225" y="3813175"/>
          <p14:tracePt t="42315" x="5473700" y="3813175"/>
          <p14:tracePt t="42327" x="5465763" y="3822700"/>
          <p14:tracePt t="42337" x="5429250" y="3830638"/>
          <p14:tracePt t="42357" x="5394325" y="3848100"/>
          <p14:tracePt t="42369" x="5367338" y="3875088"/>
          <p14:tracePt t="42389" x="5348288" y="3884613"/>
          <p14:tracePt t="42402" x="5330825" y="3902075"/>
          <p14:tracePt t="42421" x="5313363" y="3919538"/>
          <p14:tracePt t="42435" x="5276850" y="3973513"/>
          <p14:tracePt t="42453" x="5241925" y="4000500"/>
          <p14:tracePt t="42486" x="5214938" y="4027488"/>
          <p14:tracePt t="42501" x="5205413" y="4037013"/>
          <p14:tracePt t="42548" x="5197475" y="4044950"/>
          <p14:tracePt t="42559" x="5180013" y="4054475"/>
          <p14:tracePt t="42579" x="5143500" y="4062413"/>
          <p14:tracePt t="42611" x="5126038" y="4062413"/>
          <p14:tracePt t="42622" x="5116513" y="4062413"/>
          <p14:tracePt t="42642" x="5108575" y="4062413"/>
          <p14:tracePt t="42655" x="5099050" y="4062413"/>
          <p14:tracePt t="42674" x="5089525" y="4062413"/>
          <p14:tracePt t="42717" x="5081588" y="4062413"/>
          <p14:tracePt t="42751" x="5072063" y="4062413"/>
          <p14:tracePt t="42763" x="5062538" y="4062413"/>
          <p14:tracePt t="42783" x="5045075" y="4054475"/>
          <p14:tracePt t="42809" x="5037138" y="4054475"/>
          <p14:tracePt t="42829" x="5037138" y="4044950"/>
          <p14:tracePt t="42875" x="5027613" y="4044950"/>
          <p14:tracePt t="42888" x="5018088" y="4044950"/>
          <p14:tracePt t="42908" x="5000625" y="4044950"/>
          <p14:tracePt t="42920" x="5000625" y="4037013"/>
          <p14:tracePt t="42955" x="4991100" y="4037013"/>
          <p14:tracePt t="42995" x="4983163" y="4027488"/>
          <p14:tracePt t="43007" x="4973638" y="4027488"/>
          <p14:tracePt t="43037" x="4965700" y="4027488"/>
          <p14:tracePt t="43093" x="4956175" y="4027488"/>
          <p14:tracePt t="43225" x="4956175" y="4017963"/>
          <p14:tracePt t="43631" x="4965700" y="4017963"/>
          <p14:tracePt t="44148" x="4973638" y="4017963"/>
          <p14:tracePt t="44367" x="4983163" y="4017963"/>
          <p14:tracePt t="44545" x="4983163" y="4010025"/>
          <p14:tracePt t="44591" x="4965700" y="4000500"/>
          <p14:tracePt t="44649" x="4938713" y="3990975"/>
          <p14:tracePt t="44669" x="4929188" y="3990975"/>
          <p14:tracePt t="44681" x="4911725" y="3990975"/>
          <p14:tracePt t="44701" x="4894263" y="3990975"/>
          <p14:tracePt t="44713" x="4875213" y="3990975"/>
          <p14:tracePt t="44733" x="4867275" y="4000500"/>
          <p14:tracePt t="44840" x="4857750" y="4017963"/>
          <p14:tracePt t="46777" x="4857750" y="4010025"/>
          <p14:tracePt t="46788" x="4857750" y="4000500"/>
          <p14:tracePt t="46929" x="4867275" y="3990975"/>
          <p14:tracePt t="47048" x="4867275" y="3983038"/>
          <p14:tracePt t="47202" x="4867275" y="3973513"/>
          <p14:tracePt t="47518" x="4867275" y="3965575"/>
          <p14:tracePt t="47573" x="4867275" y="3956050"/>
          <p14:tracePt t="47656" x="4867275" y="3946525"/>
          <p14:tracePt t="47668" x="4867275" y="3938588"/>
          <p14:tracePt t="47714" x="4867275" y="3919538"/>
          <p14:tracePt t="47748" x="4875213" y="3911600"/>
          <p14:tracePt t="47760" x="4884738" y="3875088"/>
          <p14:tracePt t="47778" x="4894263" y="3830638"/>
          <p14:tracePt t="47799" x="4894263" y="3822700"/>
          <p14:tracePt t="47811" x="4894263" y="3803650"/>
          <p14:tracePt t="47831" x="4902200" y="3795713"/>
          <p14:tracePt t="47856" x="4911725" y="3768725"/>
          <p14:tracePt t="47876" x="4911725" y="3759200"/>
          <p14:tracePt t="47887" x="4911725" y="3741738"/>
          <p14:tracePt t="47906" x="4919663" y="3732213"/>
          <p14:tracePt t="47919" x="4919663" y="3724275"/>
          <p14:tracePt t="47937" x="4929188" y="3714750"/>
          <p14:tracePt t="47949" x="4929188" y="3697288"/>
          <p14:tracePt t="47969" x="4938713" y="3687763"/>
          <p14:tracePt t="48000" x="4938713" y="3670300"/>
          <p14:tracePt t="48012" x="4946650" y="3660775"/>
          <p14:tracePt t="48032" x="4946650" y="3652838"/>
          <p14:tracePt t="48044" x="4946650" y="3633788"/>
          <p14:tracePt t="48064" x="4946650" y="3616325"/>
          <p14:tracePt t="48075" x="4946650" y="3571875"/>
          <p14:tracePt t="48094" x="4946650" y="3562350"/>
          <p14:tracePt t="48107" x="4946650" y="3517900"/>
          <p14:tracePt t="48126" x="4946650" y="3509963"/>
          <p14:tracePt t="48138" x="4938713" y="3490913"/>
          <p14:tracePt t="48157" x="4929188" y="3473450"/>
          <p14:tracePt t="48192" x="4919663" y="3465513"/>
          <p14:tracePt t="48281" x="4902200" y="3465513"/>
          <p14:tracePt t="48300" x="4894263" y="3465513"/>
          <p14:tracePt t="48332" x="4875213" y="3465513"/>
          <p14:tracePt t="48345" x="4867275" y="3465513"/>
          <p14:tracePt t="48362" x="4857750" y="3465513"/>
          <p14:tracePt t="48374" x="4848225" y="3465513"/>
          <p14:tracePt t="48411" x="4840288" y="3482975"/>
          <p14:tracePt t="48423" x="4830763" y="3500438"/>
          <p14:tracePt t="48442" x="4822825" y="3517900"/>
          <p14:tracePt t="48454" x="4813300" y="3536950"/>
          <p14:tracePt t="48473" x="4813300" y="3544888"/>
          <p14:tracePt t="48501" x="4813300" y="3562350"/>
          <p14:tracePt t="48599" x="4813300" y="3571875"/>
          <p14:tracePt t="48611" x="4813300" y="3581400"/>
          <p14:tracePt t="48675" x="4813300" y="3589338"/>
          <p14:tracePt t="48773" x="4822825" y="3589338"/>
          <p14:tracePt t="48898" x="4848225" y="3581400"/>
          <p14:tracePt t="48929" x="4867275" y="3571875"/>
          <p14:tracePt t="48941" x="4911725" y="3536950"/>
          <p14:tracePt t="48961" x="4929188" y="3527425"/>
          <p14:tracePt t="48972" x="4965700" y="3490913"/>
          <p14:tracePt t="48992" x="4983163" y="3482975"/>
          <p14:tracePt t="49006" x="5027613" y="3446463"/>
          <p14:tracePt t="49023" x="5045075" y="3429000"/>
          <p14:tracePt t="49034" x="5099050" y="3402013"/>
          <p14:tracePt t="49053" x="5116513" y="3384550"/>
          <p14:tracePt t="49066" x="5143500" y="3367088"/>
          <p14:tracePt t="49085" x="5170488" y="3340100"/>
          <p14:tracePt t="49117" x="5170488" y="3322638"/>
          <p14:tracePt t="49130" x="5170488" y="3303588"/>
          <p14:tracePt t="49165" x="5170488" y="3295650"/>
          <p14:tracePt t="49177" x="5143500" y="3276600"/>
          <p14:tracePt t="49211" x="5126038" y="3276600"/>
          <p14:tracePt t="49223" x="5054600" y="3276600"/>
          <p14:tracePt t="49242" x="5010150" y="3295650"/>
          <p14:tracePt t="49253" x="4956175" y="3313113"/>
          <p14:tracePt t="49273" x="4946650" y="3313113"/>
          <p14:tracePt t="49286" x="4946650" y="3322638"/>
          <p14:tracePt t="49320" x="4938713" y="3322638"/>
          <p14:tracePt t="49338" x="4938713" y="3330575"/>
          <p14:tracePt t="49402" x="4919663" y="3330575"/>
          <p14:tracePt t="49444" x="4884738" y="3340100"/>
          <p14:tracePt t="49463" x="4867275" y="3340100"/>
          <p14:tracePt t="49475" x="4795838" y="3340100"/>
          <p14:tracePt t="49495" x="4776788" y="3340100"/>
          <p14:tracePt t="49507" x="4687888" y="3322638"/>
          <p14:tracePt t="49527" x="4652963" y="3313113"/>
          <p14:tracePt t="49540" x="4510088" y="3286125"/>
          <p14:tracePt t="49560" x="4446588" y="3268663"/>
          <p14:tracePt t="49570" x="4303713" y="3224213"/>
          <p14:tracePt t="49590" x="4251325" y="3179763"/>
          <p14:tracePt t="49602" x="4160838" y="3143250"/>
          <p14:tracePt t="49620" x="4133850" y="3125788"/>
          <p14:tracePt t="49632" x="4037013" y="3062288"/>
          <p14:tracePt t="49650" x="3990975" y="3036888"/>
          <p14:tracePt t="49663" x="3902075" y="2965450"/>
          <p14:tracePt t="49680" x="3822700" y="2901950"/>
          <p14:tracePt t="49701" x="3786188" y="2884488"/>
          <p14:tracePt t="49712" x="3697288" y="2822575"/>
          <p14:tracePt t="49732" x="3660775" y="2795588"/>
          <p14:tracePt t="49744" x="3562350" y="2732088"/>
          <p14:tracePt t="49763" x="3544888" y="2724150"/>
          <p14:tracePt t="49775" x="3465513" y="2679700"/>
          <p14:tracePt t="49794" x="3446463" y="2660650"/>
          <p14:tracePt t="49807" x="3375025" y="2625725"/>
          <p14:tracePt t="49827" x="3357563" y="2616200"/>
          <p14:tracePt t="49841" x="3340100" y="2598738"/>
          <p14:tracePt t="49857" x="3268663" y="2562225"/>
          <p14:tracePt t="49874" x="3259138" y="2554288"/>
          <p14:tracePt t="49891" x="3205163" y="2517775"/>
          <p14:tracePt t="49907" x="3187700" y="2509838"/>
          <p14:tracePt t="49924" x="3133725" y="2482850"/>
          <p14:tracePt t="49941" x="3116263" y="2465388"/>
          <p14:tracePt t="49958" x="3108325" y="2465388"/>
          <p14:tracePt t="49974" x="3071813" y="2438400"/>
          <p14:tracePt t="49991" x="3054350" y="2438400"/>
          <p14:tracePt t="50008" x="3009900" y="2411413"/>
          <p14:tracePt t="50028" x="2990850" y="2411413"/>
          <p14:tracePt t="50042" x="2938463" y="2384425"/>
          <p14:tracePt t="50062" x="2919413" y="2374900"/>
          <p14:tracePt t="50076" x="2901950" y="2366963"/>
          <p14:tracePt t="50125" x="2884488" y="2357438"/>
          <p14:tracePt t="50170" x="2874963" y="2357438"/>
          <p14:tracePt t="50182" x="2867025" y="2357438"/>
          <p14:tracePt t="50214" x="2857500" y="2357438"/>
          <p14:tracePt t="50343" x="2857500" y="2347913"/>
          <p14:tracePt t="50451" x="2867025" y="2347913"/>
          <p14:tracePt t="50470" x="2894013" y="2347913"/>
          <p14:tracePt t="50496" x="2938463" y="2347913"/>
          <p14:tracePt t="50515" x="2955925" y="2347913"/>
          <p14:tracePt t="50527" x="3017838" y="2347913"/>
          <p14:tracePt t="50547" x="3098800" y="2347913"/>
          <p14:tracePt t="50565" x="3160713" y="2357438"/>
          <p14:tracePt t="50577" x="3286125" y="2374900"/>
          <p14:tracePt t="50608" x="3322638" y="2384425"/>
          <p14:tracePt t="50610" x="3394075" y="2401888"/>
          <p14:tracePt t="50641" x="3411538" y="2411413"/>
          <p14:tracePt t="50653" x="3473450" y="2419350"/>
          <p14:tracePt t="50676" x="3527425" y="2428875"/>
          <p14:tracePt t="50708" x="3625850" y="2446338"/>
          <p14:tracePt t="50722" x="3679825" y="2455863"/>
          <p14:tracePt t="50743" x="3830638" y="2482850"/>
          <p14:tracePt t="50775" x="3875088" y="2500313"/>
          <p14:tracePt t="50783" x="3919538" y="2509838"/>
          <p14:tracePt t="50810" x="4017963" y="2527300"/>
          <p14:tracePt t="50841" x="4160838" y="2562225"/>
          <p14:tracePt t="50845" x="4214813" y="2571750"/>
          <p14:tracePt t="50877" x="4357688" y="2589213"/>
          <p14:tracePt t="50909" x="4394200" y="2589213"/>
          <p14:tracePt t="50919" x="4483100" y="2598738"/>
          <p14:tracePt t="50944" x="4625975" y="2616200"/>
          <p14:tracePt t="50975" x="4670425" y="2616200"/>
          <p14:tracePt t="50982" x="4751388" y="2616200"/>
          <p14:tracePt t="51011" x="4875213" y="2608263"/>
          <p14:tracePt t="51045" x="4929188" y="2589213"/>
          <p14:tracePt t="51047" x="5072063" y="2536825"/>
          <p14:tracePt t="51078" x="5180013" y="2490788"/>
          <p14:tracePt t="51109" x="5268913" y="2473325"/>
          <p14:tracePt t="51129" x="5295900" y="2465388"/>
          <p14:tracePt t="51145" x="5394325" y="2446338"/>
          <p14:tracePt t="51176" x="5456238" y="2419350"/>
          <p14:tracePt t="51191" x="5465763" y="2419350"/>
          <p14:tracePt t="51212" x="5465763" y="2411413"/>
          <p14:tracePt t="51245" x="5473700" y="2411413"/>
          <p14:tracePt t="51267" x="5473700" y="2401888"/>
          <p14:tracePt t="51314" x="5473700" y="2393950"/>
          <p14:tracePt t="51332" x="5473700" y="2384425"/>
          <p14:tracePt t="51412" x="5483225" y="2366963"/>
          <p14:tracePt t="51439" x="5483225" y="2339975"/>
          <p14:tracePt t="51459" x="5483225" y="2330450"/>
          <p14:tracePt t="51471" x="5510213" y="2259013"/>
          <p14:tracePt t="51504" x="5518150" y="2232025"/>
          <p14:tracePt t="51529" x="5527675" y="2170113"/>
          <p14:tracePt t="51562" x="5527675" y="2143125"/>
          <p14:tracePt t="51598" x="5527675" y="2098675"/>
          <p14:tracePt t="51631" x="5527675" y="2044700"/>
          <p14:tracePt t="51663" x="5527675" y="2017713"/>
          <p14:tracePt t="51675" x="5527675" y="1955800"/>
          <p14:tracePt t="51707" x="5537200" y="1911350"/>
          <p14:tracePt t="51730" x="5545138" y="1901825"/>
          <p14:tracePt t="51762" x="5545138" y="1893888"/>
          <p14:tracePt t="51794" x="5554663" y="1874838"/>
          <p14:tracePt t="51802" x="5562600" y="18748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 Types?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288576"/>
            <a:ext cx="7416611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combination of parameters is a different port type</a:t>
            </a:r>
          </a:p>
        </p:txBody>
      </p:sp>
      <p:sp>
        <p:nvSpPr>
          <p:cNvPr id="5" name="Rectangle 4"/>
          <p:cNvSpPr/>
          <p:nvPr/>
        </p:nvSpPr>
        <p:spPr>
          <a:xfrm>
            <a:off x="491319" y="2743200"/>
            <a:ext cx="7416611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types subsume others, so IS-A relationship preserved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418" y="4114800"/>
            <a:ext cx="7416611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 types to capture similarities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722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12"/>
    </mc:Choice>
    <mc:Fallback xmlns="">
      <p:transition spd="slow" advTm="23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63" x="5562600" y="1866900"/>
          <p14:tracePt t="2904" x="5589588" y="1857375"/>
          <p14:tracePt t="2921" x="5599113" y="1847850"/>
          <p14:tracePt t="2936" x="5634038" y="1830388"/>
          <p14:tracePt t="2951" x="5688013" y="1812925"/>
          <p14:tracePt t="2971" x="5715000" y="1812925"/>
          <p14:tracePt t="2983" x="5776913" y="1795463"/>
          <p14:tracePt t="3003" x="5803900" y="1785938"/>
          <p14:tracePt t="3014" x="5919788" y="1751013"/>
          <p14:tracePt t="3033" x="5973763" y="1731963"/>
          <p14:tracePt t="3046" x="6045200" y="1704975"/>
          <p14:tracePt t="3066" x="6062663" y="1697038"/>
          <p14:tracePt t="3077" x="6126163" y="1670050"/>
          <p14:tracePt t="3095" x="6143625" y="1652588"/>
          <p14:tracePt t="3108" x="6188075" y="1633538"/>
          <p14:tracePt t="3126" x="6205538" y="1625600"/>
          <p14:tracePt t="3138" x="6224588" y="1616075"/>
          <p14:tracePt t="3155" x="6232525" y="1608138"/>
          <p14:tracePt t="3168" x="6276975" y="1571625"/>
          <p14:tracePt t="3187" x="6296025" y="1571625"/>
          <p14:tracePt t="3201" x="6340475" y="1536700"/>
          <p14:tracePt t="3219" x="6375400" y="1517650"/>
          <p14:tracePt t="3235" x="6429375" y="1490663"/>
          <p14:tracePt t="3252" x="6446838" y="1482725"/>
          <p14:tracePt t="3268" x="6500813" y="1465263"/>
          <p14:tracePt t="3285" x="6527800" y="1446213"/>
          <p14:tracePt t="3302" x="6608763" y="1419225"/>
          <p14:tracePt t="3318" x="6653213" y="1401763"/>
          <p14:tracePt t="3335" x="6732588" y="1374775"/>
          <p14:tracePt t="3352" x="6751638" y="1357313"/>
          <p14:tracePt t="3369" x="6823075" y="1322388"/>
          <p14:tracePt t="3385" x="6840538" y="1312863"/>
          <p14:tracePt t="3402" x="6894513" y="1258888"/>
          <p14:tracePt t="3420" x="6919913" y="1241425"/>
          <p14:tracePt t="3436" x="7000875" y="1179513"/>
          <p14:tracePt t="3452" x="7027863" y="1160463"/>
          <p14:tracePt t="3469" x="7116763" y="1108075"/>
          <p14:tracePt t="3486" x="7143750" y="1081088"/>
          <p14:tracePt t="3511" x="7170738" y="1062038"/>
          <p14:tracePt t="3524" x="7188200" y="1036638"/>
          <p14:tracePt t="3536" x="7224713" y="1009650"/>
          <p14:tracePt t="3552" x="7242175" y="990600"/>
          <p14:tracePt t="3569" x="7313613" y="901700"/>
          <p14:tracePt t="3586" x="7348538" y="857250"/>
          <p14:tracePt t="3603" x="7385050" y="776288"/>
          <p14:tracePt t="3619" x="7419975" y="731838"/>
          <p14:tracePt t="3636" x="7466013" y="679450"/>
          <p14:tracePt t="3653" x="7491413" y="660400"/>
          <p14:tracePt t="3670" x="7545388" y="598488"/>
          <p14:tracePt t="3686" x="7562850" y="588963"/>
          <p14:tracePt t="3703" x="7634288" y="527050"/>
          <p14:tracePt t="3720" x="7670800" y="490538"/>
          <p14:tracePt t="3739" x="7688263" y="465138"/>
          <p14:tracePt t="3753" x="7769225" y="411163"/>
          <p14:tracePt t="3771" x="7786688" y="393700"/>
          <p14:tracePt t="3787" x="7858125" y="347663"/>
          <p14:tracePt t="3805" x="7875588" y="339725"/>
          <p14:tracePt t="3820" x="7902575" y="312738"/>
          <p14:tracePt t="3837" x="7929563" y="285750"/>
          <p14:tracePt t="3854" x="7947025" y="268288"/>
          <p14:tracePt t="3870" x="7966075" y="250825"/>
          <p14:tracePt t="3887" x="8037513" y="214313"/>
          <p14:tracePt t="3904" x="8054975" y="196850"/>
          <p14:tracePt t="3920" x="8134350" y="179388"/>
          <p14:tracePt t="3937" x="8143875" y="169863"/>
          <p14:tracePt t="3954" x="8188325" y="160338"/>
          <p14:tracePt t="3971" x="8242300" y="142875"/>
          <p14:tracePt t="3987" x="8296275" y="125413"/>
          <p14:tracePt t="4005" x="8323263" y="115888"/>
          <p14:tracePt t="4021" x="8394700" y="107950"/>
          <p14:tracePt t="4038" x="8420100" y="107950"/>
          <p14:tracePt t="4054" x="8456613" y="88900"/>
          <p14:tracePt t="4072" x="8466138" y="88900"/>
          <p14:tracePt t="4088" x="8483600" y="88900"/>
          <p14:tracePt t="4105" x="8501063" y="80963"/>
          <p14:tracePt t="4121" x="8555038" y="80963"/>
          <p14:tracePt t="4138" x="8572500" y="80963"/>
          <p14:tracePt t="4154" x="8626475" y="80963"/>
          <p14:tracePt t="4171" x="8680450" y="71438"/>
          <p14:tracePt t="4188" x="8697913" y="61913"/>
          <p14:tracePt t="4204" x="8705850" y="61913"/>
          <p14:tracePt t="4221" x="8724900" y="53975"/>
          <p14:tracePt t="4238" x="8732838" y="53975"/>
          <p14:tracePt t="4270" x="8777288" y="53975"/>
          <p14:tracePt t="4274" x="8796338" y="53975"/>
          <p14:tracePt t="4305" x="8804275" y="53975"/>
          <p14:tracePt t="4337" x="8813800" y="53975"/>
          <p14:tracePt t="4369" x="8831263" y="44450"/>
          <p14:tracePt t="4380" x="8858250" y="44450"/>
          <p14:tracePt t="4405" x="8902700" y="44450"/>
          <p14:tracePt t="4438" x="8912225" y="36513"/>
          <p14:tracePt t="4458" x="8920163" y="36513"/>
          <p14:tracePt t="4477" x="8939213" y="36513"/>
          <p14:tracePt t="4506" x="8991600" y="26988"/>
          <p14:tracePt t="4539" x="9001125" y="17463"/>
          <p14:tracePt t="4547" x="9010650" y="9525"/>
          <p14:tracePt t="4573" x="9045575" y="0"/>
          <p14:tracePt t="4606" x="9099550" y="0"/>
          <p14:tracePt t="4621" x="9117013" y="0"/>
          <p14:tracePt t="4640" x="9134475" y="0"/>
          <p14:tracePt t="4672" x="9126538" y="0"/>
          <p14:tracePt t="5212" x="9117013" y="0"/>
          <p14:tracePt t="5261" x="9109075" y="0"/>
          <p14:tracePt t="5280" x="9099550" y="0"/>
          <p14:tracePt t="5338" x="9090025" y="0"/>
          <p14:tracePt t="5387" x="9082088" y="0"/>
          <p14:tracePt t="5406" x="9072563" y="0"/>
          <p14:tracePt t="5449" x="9063038" y="0"/>
          <p14:tracePt t="5499" x="9072563" y="0"/>
          <p14:tracePt t="5548" x="9082088" y="0"/>
          <p14:tracePt t="5560" x="9099550" y="0"/>
          <p14:tracePt t="5593" x="9109075" y="0"/>
          <p14:tracePt t="5624" x="9099550" y="0"/>
          <p14:tracePt t="5653" x="9090025" y="0"/>
          <p14:tracePt t="5685" x="9082088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IS-A Relationships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748585" y="1132764"/>
            <a:ext cx="1676400" cy="723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2605585" y="2770496"/>
            <a:ext cx="17526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Simplex Client </a:t>
            </a:r>
            <a:r>
              <a:rPr lang="en-US" sz="1600" dirty="0" err="1"/>
              <a:t>InputPort</a:t>
            </a:r>
            <a:r>
              <a:rPr lang="en-US" sz="1600" dirty="0"/>
              <a:t> &lt;</a:t>
            </a:r>
            <a:r>
              <a:rPr lang="en-US" sz="1600" dirty="0" err="1"/>
              <a:t>MessageType</a:t>
            </a:r>
            <a:r>
              <a:rPr lang="en-US" sz="1600" dirty="0"/>
              <a:t>&gt;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91751" y="2819970"/>
            <a:ext cx="1752600" cy="11321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Simplex </a:t>
            </a:r>
            <a:r>
              <a:rPr lang="en-US" sz="1600" dirty="0" err="1"/>
              <a:t>ServerInputPort</a:t>
            </a:r>
            <a:r>
              <a:rPr lang="en-US" sz="1600" dirty="0"/>
              <a:t> &lt;</a:t>
            </a:r>
            <a:r>
              <a:rPr lang="en-US" sz="1600" dirty="0" err="1"/>
              <a:t>MessageType</a:t>
            </a:r>
            <a:r>
              <a:rPr lang="en-US" sz="1600" dirty="0"/>
              <a:t>&gt;</a:t>
            </a:r>
          </a:p>
        </p:txBody>
      </p:sp>
      <p:cxnSp>
        <p:nvCxnSpPr>
          <p:cNvPr id="20" name="Straight Arrow Connector 19"/>
          <p:cNvCxnSpPr>
            <a:endCxn id="7" idx="0"/>
          </p:cNvCxnSpPr>
          <p:nvPr/>
        </p:nvCxnSpPr>
        <p:spPr>
          <a:xfrm flipH="1">
            <a:off x="3481885" y="1856664"/>
            <a:ext cx="1099213" cy="91383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586785" y="1883960"/>
            <a:ext cx="1257300" cy="93601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618095" y="5790632"/>
            <a:ext cx="1752600" cy="10673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Duplex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5268035" y="5725522"/>
            <a:ext cx="1752600" cy="11324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DuplexServer</a:t>
            </a:r>
            <a:r>
              <a:rPr lang="en-US" sz="1600" dirty="0" smtClean="0"/>
              <a:t>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434118" y="3989696"/>
            <a:ext cx="1305635" cy="228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739752" y="3924586"/>
            <a:ext cx="1400605" cy="29371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25355" y="3075296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(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558085" y="5029200"/>
            <a:ext cx="2286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511456" y="4267200"/>
            <a:ext cx="2456595" cy="723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DuplexInput</a:t>
            </a:r>
            <a:r>
              <a:rPr lang="en-US" sz="1600" dirty="0" smtClean="0"/>
              <a:t> Port</a:t>
            </a:r>
            <a:endParaRPr lang="en-US" sz="1600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3477335" y="4025666"/>
            <a:ext cx="17060" cy="169161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140357" y="3952166"/>
            <a:ext cx="0" cy="186604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7436091"/>
      </p:ext>
    </p:extLst>
  </p:cSld>
  <p:clrMapOvr>
    <a:masterClrMapping/>
  </p:clrMapOvr>
  <p:transition advTm="75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7" grpId="0" animBg="1"/>
      <p:bldP spid="19" grpId="0" animBg="1"/>
      <p:bldP spid="27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.5|2.4|2.3|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2|188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|28.4|1.7|48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7|1.2|1.2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8|23.1|8.8|5.4|7.3|4.4|18.3|34.5|16.4|5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2.6|8.3|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7|1.2|1.2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8|23.1|8.8|5.4|7.3|4.4|18.3|34.5|16.4|5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|21.2|1.8|0.9|1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9.1|15.4|1.9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33.6|51.4|19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52.2|102.4|2.2|35|2.3|3.8|25.6|140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0.4|95|12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7|1.2|1.2|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7|1.2|1.2|0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8.8|27.7|1|64.8|4|1.6|7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|6|77.3|9|4.6|75.8|10.5|28.3|1.4|5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7.7|3.3|12.4|4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33.6|51.4|1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7.4|1.1|13.3|7|5.4|4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2.2|0.9|0.8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4|25.7|2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4.2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2.6|8.3|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7.4|1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32652</TotalTime>
  <Words>3391</Words>
  <Application>Microsoft Office PowerPoint</Application>
  <PresentationFormat>On-screen Show (4:3)</PresentationFormat>
  <Paragraphs>1137</Paragraphs>
  <Slides>57</Slides>
  <Notes>7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Calibri</vt:lpstr>
      <vt:lpstr>Century Schoolbook</vt:lpstr>
      <vt:lpstr>Consolas</vt:lpstr>
      <vt:lpstr>Courier New</vt:lpstr>
      <vt:lpstr>Wingdings</vt:lpstr>
      <vt:lpstr>Wingdings 2</vt:lpstr>
      <vt:lpstr>Oriel</vt:lpstr>
      <vt:lpstr>IPC Design Space  GIPC</vt:lpstr>
      <vt:lpstr>Design Space</vt:lpstr>
      <vt:lpstr>Goals</vt:lpstr>
      <vt:lpstr>Access</vt:lpstr>
      <vt:lpstr>Two Dimensional Access</vt:lpstr>
      <vt:lpstr>Message Kind and Unit</vt:lpstr>
      <vt:lpstr>Complete Port Description</vt:lpstr>
      <vt:lpstr>Port Types?</vt:lpstr>
      <vt:lpstr>Some IS-A Relationships</vt:lpstr>
      <vt:lpstr>Generic Interface</vt:lpstr>
      <vt:lpstr>Send Buffer vs. Object</vt:lpstr>
      <vt:lpstr>Remote Procedure Call: Example</vt:lpstr>
      <vt:lpstr>Registration and Lookup</vt:lpstr>
      <vt:lpstr>Naming</vt:lpstr>
      <vt:lpstr>Naming</vt:lpstr>
      <vt:lpstr>Receive?</vt:lpstr>
      <vt:lpstr>Two Dimensional Access (Review)</vt:lpstr>
      <vt:lpstr>Some IS-A Relationships (Review)</vt:lpstr>
      <vt:lpstr>Registration and Lookup (Review)</vt:lpstr>
      <vt:lpstr>Naming (Review)</vt:lpstr>
      <vt:lpstr>Receive? (review)</vt:lpstr>
      <vt:lpstr> Observer Pattern</vt:lpstr>
      <vt:lpstr>Receive Observable and Observer</vt:lpstr>
      <vt:lpstr>Echoing Receive Listener</vt:lpstr>
      <vt:lpstr>Message Reuse and Blocking Semantics</vt:lpstr>
      <vt:lpstr>Send Observer and Observable</vt:lpstr>
      <vt:lpstr>Tracing Send Listener</vt:lpstr>
      <vt:lpstr>Explicit Connection?</vt:lpstr>
      <vt:lpstr>Special Call: can add listeners before activity</vt:lpstr>
      <vt:lpstr>Connection Interfaces</vt:lpstr>
      <vt:lpstr>Connection Observer and Observable</vt:lpstr>
      <vt:lpstr>Listeners Galore</vt:lpstr>
      <vt:lpstr>Abstracting Away The Launch Details</vt:lpstr>
      <vt:lpstr>Abstract Duplex RPC Port</vt:lpstr>
      <vt:lpstr>Client Launcher</vt:lpstr>
      <vt:lpstr>Abstract Launcher Code</vt:lpstr>
      <vt:lpstr>Alternative Application Port Launcher</vt:lpstr>
      <vt:lpstr>Reply</vt:lpstr>
      <vt:lpstr>Full Example</vt:lpstr>
      <vt:lpstr>Unconnected Echo Server</vt:lpstr>
      <vt:lpstr>Singly-Connected Echo Server</vt:lpstr>
      <vt:lpstr>TWICE Connected Server</vt:lpstr>
      <vt:lpstr>Alice Enters Text</vt:lpstr>
      <vt:lpstr>Uppercasing, Duplex Counted Echoing</vt:lpstr>
      <vt:lpstr>Bob Interaction</vt:lpstr>
      <vt:lpstr>Second Alice Interaction</vt:lpstr>
      <vt:lpstr>Port Structure</vt:lpstr>
      <vt:lpstr>Distributed Objects</vt:lpstr>
      <vt:lpstr>Server: Constructor/Connection/Register</vt:lpstr>
      <vt:lpstr>Server: Callback Proxy Generation</vt:lpstr>
      <vt:lpstr>Server: Launcher</vt:lpstr>
      <vt:lpstr>Client: Constructor/Connection/Proxies</vt:lpstr>
      <vt:lpstr>Client: Register Objects</vt:lpstr>
      <vt:lpstr>Client: Build UI</vt:lpstr>
      <vt:lpstr>Alice Launcher</vt:lpstr>
      <vt:lpstr>Multi-Class Launcher</vt:lpstr>
      <vt:lpstr>Goals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2668</cp:revision>
  <cp:lastPrinted>2013-10-10T17:05:15Z</cp:lastPrinted>
  <dcterms:created xsi:type="dcterms:W3CDTF">2006-08-16T00:00:00Z</dcterms:created>
  <dcterms:modified xsi:type="dcterms:W3CDTF">2013-10-24T21:15:23Z</dcterms:modified>
</cp:coreProperties>
</file>