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769" r:id="rId3"/>
    <p:sldId id="766" r:id="rId4"/>
    <p:sldId id="767" r:id="rId5"/>
    <p:sldId id="768" r:id="rId6"/>
    <p:sldId id="771" r:id="rId7"/>
    <p:sldId id="770" r:id="rId8"/>
    <p:sldId id="818" r:id="rId9"/>
    <p:sldId id="819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27" autoAdjust="0"/>
    <p:restoredTop sz="90136" autoAdjust="0"/>
  </p:normalViewPr>
  <p:slideViewPr>
    <p:cSldViewPr>
      <p:cViewPr varScale="1">
        <p:scale>
          <a:sx n="62" d="100"/>
          <a:sy n="62" d="100"/>
        </p:scale>
        <p:origin x="54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625BFCD-1A9F-4E04-964F-3BE1AA8E8FD6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8C1EB67-F149-44AB-8268-6FBAA37BC8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884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51785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7924800" cy="51785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483194" y="6172200"/>
            <a:ext cx="526694" cy="552651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0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458200" y="6260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B77D36F-9883-46BD-B382-AD309B12512B}" type="slidenum">
              <a:rPr lang="en-US" smtClean="0">
                <a:solidFill>
                  <a:schemeClr val="bg1"/>
                </a:solidFill>
              </a:rPr>
              <a:pPr algn="ctr"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514600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Comp 110/401 </a:t>
            </a:r>
            <a:br>
              <a:rPr lang="en-US" dirty="0" smtClean="0"/>
            </a:br>
            <a:r>
              <a:rPr lang="en-US" dirty="0" smtClean="0"/>
              <a:t>Appendix: Searching for Text in Eclipse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257800"/>
            <a:ext cx="6858000" cy="1117122"/>
          </a:xfrm>
        </p:spPr>
        <p:txBody>
          <a:bodyPr/>
          <a:lstStyle/>
          <a:p>
            <a:r>
              <a:rPr lang="en-US" dirty="0" smtClean="0"/>
              <a:t>Instructor: Prasun Dewan (FB 150, dewan@unc.edu)</a:t>
            </a:r>
            <a:endParaRPr lang="en-US" dirty="0"/>
          </a:p>
        </p:txBody>
      </p:sp>
    </p:spTree>
  </p:cSld>
  <p:clrMapOvr>
    <a:masterClrMapping/>
  </p:clrMapOvr>
  <p:transition advTm="1871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File Search in a Project (useful in Java Teaching and Your projects)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1752600"/>
            <a:ext cx="5410200" cy="114707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dk1"/>
                </a:solidFill>
              </a:rPr>
              <a:t>Suppose you want to search the entire project for some string such as some text in a Sakai </a:t>
            </a:r>
            <a:r>
              <a:rPr lang="en-US" dirty="0"/>
              <a:t>question</a:t>
            </a:r>
            <a:r>
              <a:rPr lang="en-US" dirty="0" smtClean="0"/>
              <a:t>: such as  </a:t>
            </a:r>
            <a:r>
              <a:rPr lang="en-US" dirty="0"/>
              <a:t>“</a:t>
            </a:r>
            <a:r>
              <a:rPr lang="en-US" dirty="0" err="1"/>
              <a:t>println</a:t>
            </a:r>
            <a:r>
              <a:rPr lang="en-US" dirty="0"/>
              <a:t>(c) </a:t>
            </a:r>
            <a:r>
              <a:rPr lang="en-US" dirty="0" smtClean="0"/>
              <a:t>displays”</a:t>
            </a:r>
            <a:endParaRPr lang="en-US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42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Select Project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8437" y="2605087"/>
            <a:ext cx="3667125" cy="16478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67000" y="4800600"/>
            <a:ext cx="35052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dk1"/>
                </a:solidFill>
              </a:rPr>
              <a:t>Select project (not the </a:t>
            </a:r>
            <a:r>
              <a:rPr lang="en-US" dirty="0" err="1" smtClean="0">
                <a:solidFill>
                  <a:schemeClr val="dk1"/>
                </a:solidFill>
              </a:rPr>
              <a:t>src</a:t>
            </a:r>
            <a:r>
              <a:rPr lang="en-US" dirty="0" smtClean="0">
                <a:solidFill>
                  <a:schemeClr val="dk1"/>
                </a:solidFill>
              </a:rPr>
              <a:t> folder)</a:t>
            </a:r>
            <a:endParaRPr lang="en-US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17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File</a:t>
            </a:r>
            <a:r>
              <a:rPr lang="en-US" dirty="0" err="1" smtClean="0">
                <a:sym typeface="Wingdings" panose="05000000000000000000" pitchFamily="2" charset="2"/>
              </a:rPr>
              <a:t>Search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r="60834" b="46744"/>
          <a:stretch/>
        </p:blipFill>
        <p:spPr>
          <a:xfrm>
            <a:off x="1524000" y="1219200"/>
            <a:ext cx="5334000" cy="465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51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219200"/>
            <a:ext cx="7086600" cy="58431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Dialog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0" y="2209800"/>
            <a:ext cx="2607664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Search string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17664" y="4800600"/>
            <a:ext cx="219293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Scope of search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36550" y="6211669"/>
            <a:ext cx="219293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Command</a:t>
            </a:r>
            <a:endParaRPr lang="en-US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75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Results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99" y="1524000"/>
            <a:ext cx="7720313" cy="4953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324600" y="5105400"/>
            <a:ext cx="28194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Search view shown, console in another tab</a:t>
            </a:r>
            <a:endParaRPr lang="en-US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15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Results Zoomed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5181600"/>
            <a:ext cx="28194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Look at all the tabs </a:t>
            </a:r>
            <a:r>
              <a:rPr lang="en-US" dirty="0" err="1" smtClean="0"/>
              <a:t>availalale</a:t>
            </a:r>
            <a:r>
              <a:rPr lang="en-US" smtClean="0"/>
              <a:t> here</a:t>
            </a:r>
            <a:endParaRPr lang="en-US" dirty="0">
              <a:solidFill>
                <a:schemeClr val="dk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" y="1600200"/>
            <a:ext cx="8191500" cy="264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17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 File Text Search for </a:t>
            </a:r>
            <a:r>
              <a:rPr lang="en-US" dirty="0" err="1" smtClean="0"/>
              <a:t>Println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143000"/>
            <a:ext cx="4743450" cy="418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58667" y="1752600"/>
            <a:ext cx="865533" cy="457200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0" y="3581400"/>
            <a:ext cx="1371600" cy="381000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800600" y="4800600"/>
            <a:ext cx="1066800" cy="381000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889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Search Results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7083" y="1676400"/>
            <a:ext cx="5229225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ight Arrow 3"/>
          <p:cNvSpPr/>
          <p:nvPr/>
        </p:nvSpPr>
        <p:spPr>
          <a:xfrm rot="21015693">
            <a:off x="217037" y="2989704"/>
            <a:ext cx="3001483" cy="1019934"/>
          </a:xfrm>
          <a:prstGeom prst="rightArrow">
            <a:avLst>
              <a:gd name="adj1" fmla="val 75656"/>
              <a:gd name="adj2" fmla="val 46335"/>
            </a:avLst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Text search, shows uncommented </a:t>
            </a:r>
            <a:r>
              <a:rPr lang="en-US" dirty="0" err="1" smtClean="0"/>
              <a:t>println</a:t>
            </a:r>
            <a:r>
              <a:rPr lang="en-US" dirty="0" smtClean="0"/>
              <a:t>() also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87205" y="5105400"/>
            <a:ext cx="4789053" cy="7808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 CTR+SHIFT+G (shown earlier) to find active uses of the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90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4844</TotalTime>
  <Words>123</Words>
  <Application>Microsoft Office PowerPoint</Application>
  <PresentationFormat>On-screen Show (4:3)</PresentationFormat>
  <Paragraphs>19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Century Schoolbook</vt:lpstr>
      <vt:lpstr>Wingdings</vt:lpstr>
      <vt:lpstr>Wingdings 2</vt:lpstr>
      <vt:lpstr>Oriel</vt:lpstr>
      <vt:lpstr>Comp 110/401  Appendix: Searching for Text in Eclipse</vt:lpstr>
      <vt:lpstr>File Search in a Project (useful in Java Teaching and Your projects)</vt:lpstr>
      <vt:lpstr>Select Project</vt:lpstr>
      <vt:lpstr>FileSearch</vt:lpstr>
      <vt:lpstr>Search Dialog</vt:lpstr>
      <vt:lpstr>Search Results</vt:lpstr>
      <vt:lpstr>Search Results Zoomed</vt:lpstr>
      <vt:lpstr>Multi File Text Search for Println</vt:lpstr>
      <vt:lpstr>Search Results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Sasa</dc:creator>
  <cp:lastModifiedBy>Prasun Dewan</cp:lastModifiedBy>
  <cp:revision>634</cp:revision>
  <dcterms:created xsi:type="dcterms:W3CDTF">2006-08-16T00:00:00Z</dcterms:created>
  <dcterms:modified xsi:type="dcterms:W3CDTF">2017-10-14T00:29:31Z</dcterms:modified>
</cp:coreProperties>
</file>