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769" r:id="rId3"/>
    <p:sldId id="766" r:id="rId4"/>
    <p:sldId id="767" r:id="rId5"/>
    <p:sldId id="768" r:id="rId6"/>
    <p:sldId id="771" r:id="rId7"/>
    <p:sldId id="770" r:id="rId8"/>
    <p:sldId id="818" r:id="rId9"/>
    <p:sldId id="819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7" autoAdjust="0"/>
    <p:restoredTop sz="90136" autoAdjust="0"/>
  </p:normalViewPr>
  <p:slideViewPr>
    <p:cSldViewPr>
      <p:cViewPr varScale="1">
        <p:scale>
          <a:sx n="62" d="100"/>
          <a:sy n="62" d="100"/>
        </p:scale>
        <p:origin x="54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625BFCD-1A9F-4E04-964F-3BE1AA8E8FD6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84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58200" y="6260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Comp 110/401 </a:t>
            </a:r>
            <a:br>
              <a:rPr lang="en-US" dirty="0" smtClean="0"/>
            </a:br>
            <a:r>
              <a:rPr lang="en-US" dirty="0" smtClean="0"/>
              <a:t>Appendix: Searching for Text in Eclipse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858000" cy="1117122"/>
          </a:xfrm>
        </p:spPr>
        <p:txBody>
          <a:bodyPr/>
          <a:lstStyle/>
          <a:p>
            <a:r>
              <a:rPr lang="en-US" dirty="0" smtClean="0"/>
              <a:t>Instructor: Prasun Dewan (FB 150, dewan@unc.edu)</a:t>
            </a:r>
            <a:endParaRPr lang="en-US" dirty="0"/>
          </a:p>
        </p:txBody>
      </p:sp>
    </p:spTree>
  </p:cSld>
  <p:clrMapOvr>
    <a:masterClrMapping/>
  </p:clrMapOvr>
  <p:transition advTm="187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 Search in a Project (useful in Java Teaching and Your projects)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1752600"/>
            <a:ext cx="5410200" cy="11470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</a:rPr>
              <a:t>Suppose you want to search the entire project for some string such as some text in a Sakai </a:t>
            </a:r>
            <a:r>
              <a:rPr lang="en-US" dirty="0"/>
              <a:t>question</a:t>
            </a:r>
            <a:r>
              <a:rPr lang="en-US" dirty="0" smtClean="0"/>
              <a:t>: such as  </a:t>
            </a:r>
            <a:r>
              <a:rPr lang="en-US" dirty="0"/>
              <a:t>“</a:t>
            </a:r>
            <a:r>
              <a:rPr lang="en-US" dirty="0" err="1"/>
              <a:t>println</a:t>
            </a:r>
            <a:r>
              <a:rPr lang="en-US" dirty="0"/>
              <a:t>(c) </a:t>
            </a:r>
            <a:r>
              <a:rPr lang="en-US" dirty="0" smtClean="0"/>
              <a:t>displays”</a:t>
            </a:r>
            <a:endParaRPr lang="en-US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2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Project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437" y="2605087"/>
            <a:ext cx="3667125" cy="1647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4800600"/>
            <a:ext cx="35052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</a:rPr>
              <a:t>Select project (not the </a:t>
            </a:r>
            <a:r>
              <a:rPr lang="en-US" dirty="0" err="1" smtClean="0">
                <a:solidFill>
                  <a:schemeClr val="dk1"/>
                </a:solidFill>
              </a:rPr>
              <a:t>src</a:t>
            </a:r>
            <a:r>
              <a:rPr lang="en-US" dirty="0" smtClean="0">
                <a:solidFill>
                  <a:schemeClr val="dk1"/>
                </a:solidFill>
              </a:rPr>
              <a:t> folder)</a:t>
            </a:r>
            <a:endParaRPr lang="en-US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17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File</a:t>
            </a:r>
            <a:r>
              <a:rPr lang="en-US" dirty="0" err="1" smtClean="0">
                <a:sym typeface="Wingdings" panose="05000000000000000000" pitchFamily="2" charset="2"/>
              </a:rPr>
              <a:t>Search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60834" b="46744"/>
          <a:stretch/>
        </p:blipFill>
        <p:spPr>
          <a:xfrm>
            <a:off x="1524000" y="1219200"/>
            <a:ext cx="5334000" cy="465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51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219200"/>
            <a:ext cx="7086600" cy="58431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Dialog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2209800"/>
            <a:ext cx="2607664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string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7664" y="4800600"/>
            <a:ext cx="219293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Scope of search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6550" y="6211669"/>
            <a:ext cx="219293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Command</a:t>
            </a:r>
            <a:endParaRPr lang="en-US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75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Results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99" y="1524000"/>
            <a:ext cx="7720313" cy="4953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24600" y="5105400"/>
            <a:ext cx="28194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view shown, console in another tab</a:t>
            </a:r>
            <a:endParaRPr lang="en-US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5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Results Zoomed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5181600"/>
            <a:ext cx="28194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Look at all the tabs </a:t>
            </a:r>
            <a:r>
              <a:rPr lang="en-US" dirty="0" err="1" smtClean="0"/>
              <a:t>availalale</a:t>
            </a:r>
            <a:r>
              <a:rPr lang="en-US" smtClean="0"/>
              <a:t> here</a:t>
            </a:r>
            <a:endParaRPr lang="en-US" dirty="0">
              <a:solidFill>
                <a:schemeClr val="dk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1600200"/>
            <a:ext cx="819150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7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File Text Search for </a:t>
            </a:r>
            <a:r>
              <a:rPr lang="en-US" dirty="0" err="1" smtClean="0"/>
              <a:t>Println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143000"/>
            <a:ext cx="47434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58667" y="1752600"/>
            <a:ext cx="865533" cy="4572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3581400"/>
            <a:ext cx="1371600" cy="3810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4800600"/>
            <a:ext cx="1066800" cy="38100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8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 Results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083" y="1676400"/>
            <a:ext cx="522922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 rot="21015693">
            <a:off x="217037" y="2989704"/>
            <a:ext cx="3001483" cy="101993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 search, shows uncommented </a:t>
            </a:r>
            <a:r>
              <a:rPr lang="en-US" dirty="0" err="1" smtClean="0"/>
              <a:t>println</a:t>
            </a:r>
            <a:r>
              <a:rPr lang="en-US" dirty="0" smtClean="0"/>
              <a:t>() also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87205" y="5105400"/>
            <a:ext cx="4789053" cy="7808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CTR+SHIFT+G (shown earlier) to find active uses of the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9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4844</TotalTime>
  <Words>123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Century Schoolbook</vt:lpstr>
      <vt:lpstr>Wingdings</vt:lpstr>
      <vt:lpstr>Wingdings 2</vt:lpstr>
      <vt:lpstr>Oriel</vt:lpstr>
      <vt:lpstr>Comp 110/401  Appendix: Searching for Text in Eclipse</vt:lpstr>
      <vt:lpstr>File Search in a Project (useful in Java Teaching and Your projects)</vt:lpstr>
      <vt:lpstr>Select Project</vt:lpstr>
      <vt:lpstr>FileSearch</vt:lpstr>
      <vt:lpstr>Search Dialog</vt:lpstr>
      <vt:lpstr>Search Results</vt:lpstr>
      <vt:lpstr>Search Results Zoomed</vt:lpstr>
      <vt:lpstr>Multi File Text Search for Println</vt:lpstr>
      <vt:lpstr>Search 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Prasun Dewan</cp:lastModifiedBy>
  <cp:revision>634</cp:revision>
  <dcterms:created xsi:type="dcterms:W3CDTF">2006-08-16T00:00:00Z</dcterms:created>
  <dcterms:modified xsi:type="dcterms:W3CDTF">2017-10-14T00:29:31Z</dcterms:modified>
</cp:coreProperties>
</file>