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640" r:id="rId2"/>
    <p:sldId id="781" r:id="rId3"/>
    <p:sldId id="782" r:id="rId4"/>
    <p:sldId id="783" r:id="rId5"/>
    <p:sldId id="784" r:id="rId6"/>
    <p:sldId id="785" r:id="rId7"/>
    <p:sldId id="786" r:id="rId8"/>
    <p:sldId id="787" r:id="rId9"/>
    <p:sldId id="788" r:id="rId10"/>
    <p:sldId id="789" r:id="rId11"/>
    <p:sldId id="790" r:id="rId12"/>
    <p:sldId id="791" r:id="rId13"/>
    <p:sldId id="792" r:id="rId14"/>
    <p:sldId id="793" r:id="rId15"/>
    <p:sldId id="794" r:id="rId16"/>
    <p:sldId id="795" r:id="rId17"/>
    <p:sldId id="796" r:id="rId18"/>
    <p:sldId id="797" r:id="rId19"/>
    <p:sldId id="798" r:id="rId20"/>
    <p:sldId id="799" r:id="rId21"/>
    <p:sldId id="800" r:id="rId22"/>
    <p:sldId id="801" r:id="rId23"/>
    <p:sldId id="802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8" autoAdjust="0"/>
    <p:restoredTop sz="94718" autoAdjust="0"/>
  </p:normalViewPr>
  <p:slideViewPr>
    <p:cSldViewPr>
      <p:cViewPr varScale="1">
        <p:scale>
          <a:sx n="73" d="100"/>
          <a:sy n="73" d="100"/>
        </p:scale>
        <p:origin x="11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3.png"/><Relationship Id="rId2" Type="http://schemas.microsoft.com/office/2007/relationships/media" Target="../media/media13.m4a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2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31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1.m4a"/><Relationship Id="rId7" Type="http://schemas.openxmlformats.org/officeDocument/2006/relationships/image" Target="../media/image17.png"/><Relationship Id="rId2" Type="http://schemas.microsoft.com/office/2007/relationships/media" Target="../media/media21.m4a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3.m4a"/><Relationship Id="rId7" Type="http://schemas.openxmlformats.org/officeDocument/2006/relationships/image" Target="../media/image4.png"/><Relationship Id="rId2" Type="http://schemas.microsoft.com/office/2007/relationships/media" Target="../media/media23.m4a"/><Relationship Id="rId1" Type="http://schemas.openxmlformats.org/officeDocument/2006/relationships/tags" Target="../tags/tag37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</a:t>
            </a:r>
            <a:r>
              <a:rPr lang="en-US" dirty="0" smtClean="0"/>
              <a:t>401-Learning Resources: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Slide PDFs to Praxes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5181600"/>
            <a:ext cx="7391400" cy="1193322"/>
          </a:xfrm>
        </p:spPr>
        <p:txBody>
          <a:bodyPr/>
          <a:lstStyle/>
          <a:p>
            <a:r>
              <a:rPr lang="en-US" dirty="0" smtClean="0"/>
              <a:t>Instructor: Prasun Dewan (FB 150, help401-002-f16@cs.unc.edu)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59196"/>
      </p:ext>
    </p:extLst>
  </p:cSld>
  <p:clrMapOvr>
    <a:masterClrMapping/>
  </p:clrMapOvr>
  <p:transition advTm="46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Nature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428941"/>
            <a:ext cx="3366053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Long pauses, you may know the answer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2574" y="2667000"/>
            <a:ext cx="3366053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fast forward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7078" y="2535497"/>
            <a:ext cx="3366053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hear student answer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015948" y="3773556"/>
            <a:ext cx="3366053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can get a clue from my answer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392" y="3516157"/>
            <a:ext cx="3362740" cy="9607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Audio is not the fastest way to get information, specially when studying for an exam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948" y="1447800"/>
            <a:ext cx="33528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Recordings of l</a:t>
            </a:r>
            <a:r>
              <a:rPr lang="en-US" dirty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ve lectures with q/a rather than 15 minute lessons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03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9"/>
    </mc:Choice>
    <mc:Fallback>
      <p:transition spd="slow" advTm="8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 of Word Documents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637" t="4027" r="7530"/>
          <a:stretch/>
        </p:blipFill>
        <p:spPr>
          <a:xfrm>
            <a:off x="450574" y="1066800"/>
            <a:ext cx="5867400" cy="5448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1272" y="3105150"/>
            <a:ext cx="2133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Lots of (obvious) mistakes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21272" y="1676400"/>
            <a:ext cx="21336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Little graphics, designed for mobile reading on mobile computers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1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00"/>
    </mc:Choice>
    <mc:Fallback>
      <p:transition spd="slow" advTm="3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Publicly </a:t>
            </a:r>
            <a:r>
              <a:rPr lang="en-US" dirty="0" err="1" smtClean="0"/>
              <a:t>Commentable</a:t>
            </a:r>
            <a:r>
              <a:rPr lang="en-US" dirty="0" smtClean="0"/>
              <a:t> Google Docs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4462" b="9396"/>
          <a:stretch/>
        </p:blipFill>
        <p:spPr>
          <a:xfrm>
            <a:off x="1062992" y="1295400"/>
            <a:ext cx="7295817" cy="5029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3"/>
    </mc:Choice>
    <mc:Fallback>
      <p:transition spd="slow" advTm="2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Web-Based </a:t>
            </a:r>
            <a:r>
              <a:rPr lang="en-US" dirty="0" err="1" smtClean="0"/>
              <a:t>Browsable</a:t>
            </a:r>
            <a:r>
              <a:rPr lang="en-US" dirty="0" smtClean="0"/>
              <a:t> Code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15211"/>
          <a:stretch/>
        </p:blipFill>
        <p:spPr>
          <a:xfrm>
            <a:off x="152400" y="1752600"/>
            <a:ext cx="8229600" cy="4200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1689" y="5758465"/>
            <a:ext cx="3688093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May not be up-to date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2"/>
          <a:stretch/>
        </p:blipFill>
        <p:spPr bwMode="auto">
          <a:xfrm>
            <a:off x="2362200" y="822911"/>
            <a:ext cx="2981325" cy="11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65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0"/>
    </mc:Choice>
    <mc:Fallback>
      <p:transition spd="slow" advTm="3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Eclipse Java Project of Lecture Code on GIT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19200"/>
            <a:ext cx="8791575" cy="4505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5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77"/>
    </mc:Choice>
    <mc:Fallback>
      <p:transition spd="slow" advTm="5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Space of Study Modes!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30" y="993913"/>
            <a:ext cx="2490212" cy="1409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554" y="2441713"/>
            <a:ext cx="1769764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Tube video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25" t="18136" r="10709" b="-8669"/>
          <a:stretch/>
        </p:blipFill>
        <p:spPr>
          <a:xfrm>
            <a:off x="3392534" y="990600"/>
            <a:ext cx="2054132" cy="1512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28723" y="2422663"/>
            <a:ext cx="2027882" cy="571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 without audio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18136" r="8530"/>
          <a:stretch/>
        </p:blipFill>
        <p:spPr>
          <a:xfrm>
            <a:off x="6019800" y="1124363"/>
            <a:ext cx="1905000" cy="12284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19800" y="2399886"/>
            <a:ext cx="2242780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 with unsynchronized audio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578" y="3199116"/>
            <a:ext cx="1793608" cy="12846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2492" y="4631168"/>
            <a:ext cx="2255779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Slideshow with synchronized recording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056" y="3192904"/>
            <a:ext cx="1793608" cy="12846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73958" y="4607593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Office Mix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5637" t="4027" r="7530"/>
          <a:stretch/>
        </p:blipFill>
        <p:spPr>
          <a:xfrm>
            <a:off x="4817594" y="3141582"/>
            <a:ext cx="1530626" cy="142129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31076" y="4640746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Word PDFs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14462" b="9396"/>
          <a:stretch/>
        </p:blipFill>
        <p:spPr>
          <a:xfrm>
            <a:off x="6723150" y="3153036"/>
            <a:ext cx="1761599" cy="12143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72159" y="4640746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Google Docs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878" y="5581874"/>
            <a:ext cx="2018137" cy="103421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65581" y="5786987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 Project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r="15211"/>
          <a:stretch/>
        </p:blipFill>
        <p:spPr>
          <a:xfrm>
            <a:off x="4654671" y="5593328"/>
            <a:ext cx="2068479" cy="105578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72159" y="5860061"/>
            <a:ext cx="1768706" cy="617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Browsable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Project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0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06"/>
    </mc:Choice>
    <mc:Fallback>
      <p:transition spd="slow" advTm="3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Site Links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6" y="1511216"/>
            <a:ext cx="7791450" cy="695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59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31"/>
    </mc:Choice>
    <mc:Fallback>
      <p:transition spd="slow" advTm="6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and Flipped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regular class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oncepts are formally taught by instructor during lecture time.</a:t>
            </a:r>
          </a:p>
          <a:p>
            <a:pPr lvl="1"/>
            <a:r>
              <a:rPr lang="en-US" dirty="0" smtClean="0"/>
              <a:t>external learning resources are used to solidify/clarify concepts. </a:t>
            </a:r>
          </a:p>
          <a:p>
            <a:r>
              <a:rPr lang="en-US" dirty="0" smtClean="0"/>
              <a:t> In flipped class:</a:t>
            </a:r>
          </a:p>
          <a:p>
            <a:pPr lvl="1"/>
            <a:r>
              <a:rPr lang="en-US" dirty="0" smtClean="0"/>
              <a:t>concepts are learnt by students through external </a:t>
            </a:r>
            <a:r>
              <a:rPr lang="en-US" dirty="0" err="1" smtClean="0"/>
              <a:t>learining</a:t>
            </a:r>
            <a:r>
              <a:rPr lang="en-US" dirty="0" smtClean="0"/>
              <a:t> (books and online) resources.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ecture time is used for hands-on activities.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5029200"/>
            <a:ext cx="4191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variety of learning resources available!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49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8"/>
    </mc:Choice>
    <mc:Fallback>
      <p:transition spd="slow" advTm="5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Usefulness of Live Lecture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2743200"/>
            <a:ext cx="0" cy="304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05000" y="5775542"/>
            <a:ext cx="3505200" cy="156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38400" y="3276600"/>
            <a:ext cx="3810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78787" y="4113756"/>
            <a:ext cx="381000" cy="1525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841464" y="4273034"/>
            <a:ext cx="11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04748" y="5791200"/>
            <a:ext cx="141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 resources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49165" y="5783371"/>
            <a:ext cx="141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resources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3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39"/>
    </mc:Choice>
    <mc:Fallback>
      <p:transition spd="slow" advTm="2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flipped class?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Problems related to homework?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86620" y="2286000"/>
            <a:ext cx="3865957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when complexity of work is high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86620" y="3124200"/>
            <a:ext cx="3870132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Recitations aim to provide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emplates for assignment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97" y="3962400"/>
            <a:ext cx="3352000" cy="2533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62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50"/>
    </mc:Choice>
    <mc:Fallback>
      <p:transition spd="slow" advTm="27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Book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62200" y="1524000"/>
            <a:ext cx="37338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No textbook for this unusual course.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6800" y="2590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Alternatives?</a:t>
            </a:r>
            <a:endParaRPr lang="en-US" dirty="0">
              <a:solidFill>
                <a:schemeClr val="dk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5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10"/>
    </mc:Choice>
    <mc:Fallback>
      <p:transition spd="slow" advTm="3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 in flipped class?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3688093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Homework?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6844" y="2220686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Deep thinking done solo?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89451" y="3091543"/>
            <a:ext cx="3688093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Limited discussion with classmates?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497" y="3962400"/>
            <a:ext cx="3352000" cy="2533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18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56"/>
    </mc:Choice>
    <mc:Fallback>
      <p:transition spd="slow" advTm="11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Tradeoffs in Regular Class Styles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3732" y="4982269"/>
            <a:ext cx="3276600" cy="9022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Faster paced, concept intensive, use animation and graphics, advanced classes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0" y="4998496"/>
            <a:ext cx="3481656" cy="9169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Slower pace, more laborious, learn programming environment commands, intro classes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060" y="1416734"/>
            <a:ext cx="2461944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Distill concepts in PPT or whiteboard.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0600" y="1416734"/>
            <a:ext cx="2461944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live programming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6071" t="18136" r="10708" b="8219"/>
          <a:stretch/>
        </p:blipFill>
        <p:spPr>
          <a:xfrm>
            <a:off x="579120" y="2285999"/>
            <a:ext cx="3025824" cy="2539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2528668"/>
            <a:ext cx="2743200" cy="229102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18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415"/>
    </mc:Choice>
    <mc:Fallback>
      <p:transition spd="slow" advTm="42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Live Programming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75553" y="1219200"/>
            <a:ext cx="4053847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code in class, you watch.</a:t>
            </a:r>
          </a:p>
        </p:txBody>
      </p:sp>
      <p:sp>
        <p:nvSpPr>
          <p:cNvPr id="7" name="Rectangle 6"/>
          <p:cNvSpPr/>
          <p:nvPr/>
        </p:nvSpPr>
        <p:spPr>
          <a:xfrm>
            <a:off x="2575553" y="2362200"/>
            <a:ext cx="4053847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learn more as a driver than passenger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03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59"/>
    </mc:Choice>
    <mc:Fallback>
      <p:transition spd="slow" advTm="3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Praxis: Flip Code and Concept Presentation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66" y="1219200"/>
            <a:ext cx="8647134" cy="3981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5334000"/>
            <a:ext cx="3352800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script followed by instructor (including questions) whole doing live programming is embedded in the program template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200" y="5334000"/>
            <a:ext cx="2564423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Concept presentation in code rather than code in concept presentation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2377" y="5334000"/>
            <a:ext cx="2564423" cy="121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Sakai quiz to record answers derived in open-book discussion with peers and instructors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6071" t="18136" r="10708" b="8219"/>
          <a:stretch/>
        </p:blipFill>
        <p:spPr>
          <a:xfrm>
            <a:off x="5486400" y="838200"/>
            <a:ext cx="3025824" cy="25396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22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25"/>
    </mc:Choice>
    <mc:Fallback>
      <p:transition spd="slow" advTm="19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 of Slides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371600"/>
            <a:ext cx="5903101" cy="46621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9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04"/>
    </mc:Choice>
    <mc:Fallback>
      <p:transition spd="slow" advTm="5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PowerPoint of Slides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725" t="18136" r="10709" b="-8669"/>
          <a:stretch/>
        </p:blipFill>
        <p:spPr>
          <a:xfrm>
            <a:off x="233610" y="1066800"/>
            <a:ext cx="8158329" cy="60086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62461" y="5334000"/>
            <a:ext cx="619539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87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79"/>
    </mc:Choice>
    <mc:Fallback>
      <p:transition spd="slow" advTm="54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Show </a:t>
            </a:r>
            <a:r>
              <a:rPr lang="en-US" dirty="0" smtClean="0">
                <a:sym typeface="Wingdings" panose="05000000000000000000" pitchFamily="2" charset="2"/>
              </a:rPr>
              <a:t> Synchronized Recording and Animations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92" y="1046922"/>
            <a:ext cx="7101790" cy="50865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1415" y="49530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escape out into unsynchronized or no audio mode (WPS Office on Android will  play synchronized audio)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12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38"/>
    </mc:Choice>
    <mc:Fallback>
      <p:transition spd="slow" advTm="9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PowerPoint Slides With Unsynchronized </a:t>
            </a:r>
            <a:r>
              <a:rPr lang="en-US" dirty="0" smtClean="0"/>
              <a:t>Recordings and Media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18136" r="8530"/>
          <a:stretch/>
        </p:blipFill>
        <p:spPr>
          <a:xfrm>
            <a:off x="159874" y="1066800"/>
            <a:ext cx="8305800" cy="5355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400" y="5334000"/>
            <a:ext cx="2895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98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6"/>
    </mc:Choice>
    <mc:Fallback>
      <p:transition spd="slow" advTm="3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Recorded YouTube Videos</a:t>
            </a:r>
            <a:endParaRPr lang="en-US" dirty="0"/>
          </a:p>
        </p:txBody>
      </p:sp>
      <p:sp>
        <p:nvSpPr>
          <p:cNvPr id="4" name="AutoShape 6" descr="data:image/jpeg;base64,/9j/4AAQSkZJRgABAQAAAQABAAD/2wCEAAkGBxQSEBQSExIUFRMWFxUWFhUYFxcUGRUUGBUXFxUWFxUYHCghGB0lGxQXITEhJS0rLi4uFx8zODMsNygtLisBCgoKDg0OGxAQGywkICQ0LCwsLCwsLCwsLCwsLCwsNCwsLCwrLC0sLC0sLSwvLCwsLC0sLDQsLC0sLCwsLCwsLP/AABEIALQBGAMBIgACEQEDEQH/xAAcAAEAAgMBAQEAAAAAAAAAAAAABQcDBAYCAQj/xABFEAABAwICBgcECAMHBAMAAAABAAIDBBESIQUGMUFRYQcTInGBkaEyUrHRFCNCYnKCksGi4fAVM1ODk7LxFySzwhYlQ//EABoBAQADAQEBAAAAAAAAAAAAAAABAgQDBQb/xAAzEQACAgEDAgMFBgcBAAAAAAAAAQIRAwQSMSFRQZGxBRNhcYEUMkLB0fAjUmKhssLhIv/aAAwDAQACEQMRAD8AvFERAEREAREQBERAEREAREQBF5c8DaQO9YnVbBv8roVcorlmdFqGvbwPovB0h931/kpplHmgvE3kWh/aB931/kvn9oH3R5ptZH2jH3JBFojSH3fX+S9DSA3g+iUyVnh3NxFrtrWHfbwWVkoOwg+Kii6nF8M9oiIWCIiAIiIAiIgCIiAIiIAiIgCIiAIiIAiIgCIsc04btPhvQhtJWzIsckzW7T/XctCatcdmQ9fNaysomaepX4Tek0h7o8T8lrPqXHf5ZLCitSM0ss5cs+r4hPrs5r6pKHxERAEREAREQBERAZWTuGxx+PxWxHXneL9y0kUUXjklHhkvFUtdsOfA5LMoJZ4apzd9xwKq4miGp/mJZFggqmu5Hgf2WdVNUZKStBERCQiIgCIiAIiIAiIgCIiAIvhNs1GVVViyHs/FSlZzyZFBdTNU1u5vn8lok3XxFdKjBPJKb6hERSUC5DXLWowkwQEdbbtvyPVgi4AByLyM89gI23y6DTukhTU75jmWizR7zzk0d1znyBVNVUxOJziS5xJJO0uJuSfG5XPJKuiNGnxKTt8HydwkcXPON+9z+2497nXJW5R6TmiN4ppGcg4lvix12nxCiX3awkbSRYePyuszZPtD2Tt5HfcfFcOpupPoyzNVNb+vcIZw1sp9hwybJbO1j7LrbthsbW2LrVRgJyIJBBBDhtDgbtcOYIB8Fc2ha7r6eKbIF7AXAbA/Y8DucCF3xyvozDqMSi7RuoiLoZwiIgCIiAIiIAiIgC26etIydmOO8fNaiKKLRm4u0TjXAi42L6oinnLDy3hSkcgcLhUao34sqmvie0RFB1CIiAIiIAiIgCItWvmsLDafgiKzkoq2a1bU4jYbB6laqIuh5spOTthERSVCIiA4HpKr7vigByaOsd+I3azyGL9QXBvGJwG4bVKabruvqJZdznG34Bkz+EBRIzH4rk/hHz2eJ4LLJ27PUxx2xSN/QujTWVUUI9gm7j9we27kLXAO8u7lZWs2pEdS4yxOEMxtcgXZJYWGNg32FsQz2XvYLX0Nq0+mY17IxK+QDrMM8tO5jbXa2MtyeNlw7Dnc8GjrqUEMbcEG2wuLyORedveqNnZIpvSurtRSi8sdmXAxtcHsudljkW/mAXf6gH/sI+Tpf/I4/uozXvS2KmMV3duVrS18EsJbgOMkPf2ZBiawXbuN7lTOpEWGgh543fqkeR6ELri5Mmr+6TiIi0GAIi5npH066j0fJJGbSvLYozwc+93DmGNe4cwEJSt0Y9ZukCjonOjc50szdsUYxFp4OcSGtPK9+S4Ov6Yalx+ppoIx98vlNvylgCrb+uNzvJO9FSzbHBFc9SzNF9MM4cPpFPE9m8xYo3Acg9zg7uuO9WroTS8NXC2eB+NjvAtcNrXN+y4cF+Xl3PRDpwwV4gJ+qqbtI3CVoJjd3mxbzxDgiZTLhVWi9kRFcyBERAFmppyw8t4WFEJTadonGuuLjYvqj9HzZ4T4fJSC5tUeljnvjYREUFwiIgCIiAKGnkxOJ8u7cpOrfZh8vPJRCvEx6qXEQiIrGUIiIAoPXPSHU0b7GzpPq2/mviPg0O9FOKtukPSHWVAiB7MQz/G6xPkMPqqTdI64Ybpo5KX2T/XJfGt9ryHcB8yV6kGXl8V9LrAnhn+6zHpF9tbYW4ZLXZWxl+BskZdndoe0uy+6M17iJLWneQCRuuRc9y5DXvWV0JNNG3DI5gc6S47LHFwsw7bnCc8rbs8xU6M53X3S4nqcLTdkILAeLybyEcrho/LferA1fiwUkDeEUd+8tBPqVTbW3yG/IfAK8o2YQGjYAB5Cy74VyYdW+D6i0a2pf1sUbLC7gZCRezLOIA4YsDs92HmFvLsY2qCrjp1v9AhduFQL/wCjNZWQqf6T9dYaqCehiic4h4AmxANxxu7WEbXDJzb5bb7Ns03wXxJ7kzhNMaAlpqv6I8dsuY1hPZEgkIEbweBvY8CHDctCupHwyPilYY5GGz2OyLTz5WzBGRBBGS/RzaSl0pFDLJA+8fVyRSOaWEXs9ro5R2XtJAu252C4BssGvmrsFa1rH0sss2xksWCMxjP25ZCGuZ9ztHPZvWff3PUcD86PaQSCCCDYggggjaCDmCtrQspZVU7xtbNC4d4laVb/AEpaouqofpscBjq2FjZGAsd17CWtBu0+024sTY2BBvZtqk0dB1dXTibsNEsD3E52jL2vxWbe4wZ5K8XZzlGj9QFfFipKpkrBJG9r2OzDmkOae4hZV1PLCIiAIiID602N1MxPxAHioVSWjX9kjgfj/RVZGjTSqVdzbREVDcEREAREQGppI9kd/wCxUapHSQ7I7/2KjlePB5+o++ERFY4hERAYK6qbFE+V3ssaXHnYbO87PFUvUTuke57s3OcXHvJufiu96SdJYYmQA5vON/JjTlfvdn+RUzU6Rkd9rLllceC4ZHbo9T2fpZZOqOojp3va9zGYhGA5+fstJDbkbbXP/C13wgg4ySCDc3Iy32G5amqOtj9HmYsijl65oY4SXIwgm4sCL3uskVaHsLsOFpxbDfDyN89m/wA7Lmbc+lni6vjufochcXrpRCOpjriGuayKSPC4Bw60Mk6g4TkRilJ5FoXX07iWi/tAC/O4ycDvB2g/uCFx3SjNaGIbi5xPgBb91VdGcHwVrJKYwXtycwYgbA9oZi99u7zXYah6/wA9VOKeaEPJa53Wx2Zha0ZukaThtzBG0CxuuH0ibQP4kZ95I+antRNHUR0fNLVzujY6bqnMMnVxyFkbZGBxYMbvbJtit2b2uLqyk1wd44MU8Dc427pPxRbMUH1hedtjy2kC1jyjafzOWyorRskcUoo4xhDII5Wi7z2XvewgYyXADq25HitzSVeynhfNK7DHG0uceQ3AbyTkBvJC0QdqzxM8duTb8vQ5bpO1p+h0vVxutUTAtYRtjZsfJyOdhzN9xVGQDMD+ti3tY9MvrKl9RJkXEBrdoZGD2GDuG3iSTvWlDtWzFGmd4Q2xLy6N3h+joZGySFzJGwujMhLGETt2M4ljmnO9sWVl2ddQsnbhfiIvta98ZB39uNwPhdUf0cazNo6gxzECmns15OYjePYlzytnY8rH7KuWjqZTchpkzOFziI48IORB6vGSRvDS3gSsOpxuGRmvHK4mDSVO1gigYMDNtmkjtmaKNhcdp7UxfntLb7lUuvuhWRsgqQTieyCHDlYNZSROxd5Jt+VWrp6vjo4XVdS+7g4FrG2GNzWv6qBgObrF5di43cbNFhRmmtOy1OEPNmM9lg2A4Q0uJ2uNmtaOAaAN5N9JjlKakuERlaSo86E03PRydZBIWk+005sf+Nmw7NuRG4hXJqdrpFXDAR1dQBd0RN8Q3ujd9ocRtG/KxNE3WSGZzHNexxa9pDmuBsWuGwgr0smJT+ZjnBSP0yijdWdJGpo4J3WxPjaXW2Yxk+3LECpJeeZGqCIiALd0Ycz3f18VpLc0aO0e791D4OmH76JFERcz0giIgCIiA165t2HlmopTjhcWUK9tiRwV4mLUx6pnlERWMwQlFzmvelOppiwHtzXYOTPtnyNvzKG6Vkxi5OkVnrxpfrnyyg5OOBn4BkPMAnvJXFAq5KXo1Fbo+GUSmKZ2J+YxscwmzARcEdkA3HvHI5W5+o6HK8ey6md3SPF/BzBZZ6fJ9ToMuHHj2yZXZUnoGezyzc4XHeP5X8ln1m1VqaAsFSxresxYMLg6+G2LZs9obVF0L7SsP3h6mxVGehlUcuF07VFr9HOt5Eo0fUP+1hppHbr5tp3H3TlhO42b7oUv0ps+pivk50rQGnbgYyQvcOWKRjSqb0s+05/LnssbDMFS2ntbpqt9O+bMwxCI2+2STjlItk5wwXGy7Fek1Z5ctJKSjKPir+tfmeNM/wBy78vxC9alvM1RS0brdV9KE55uawXB5FrLeK+VzhJA4tNxa/kQT8FF6u15p6uGcC/VyMcQMy5uIYmjmWkhUO+ljenlF8pvzounTcnVaco37p4JoCebCZR6lo8VBdN07hT08YcQ18ji5o+0WtGG/GxcTbjY7guo16oscENTHcvpZoqhuEXLow4dY0AZm7M8tuFch0zyg/RQLixnuHNcw59VhNnAG2Ts+RWnS9XR4eoX8SMvh+pVfVZG/BINvgs5CwU+3wXpuKUkVvodf0bVkEWkIzUMa5ruwx7sxFKSMD7HLMjDfcXA5Zq9tKVDo4JZGM6x7GPe1mIMxlrScOI5NvbavzA8XH7cRwXSP0xVVVFK2SqqZBF1f1QZdhh9lzppW2NgcOT739Rn1GmeSakmdMeTaqI7WDT01dN10zrm1mNGTI2HPCxu7dc7TbPYLRcjrC6+jL9vksbs3W3DNaukY1E58vqeom7ztK9otnRlC6omjgZ7Ur2sB4XObvAXd4K3SKKsvPo/hwaMpRxjx+EjnSD0eF0C8QxBjWsaLNaA1o4NAsB5Be15bdsxt27CIiEBSGjG5E+Hl/yo9TFNHhaB596rLg76aNzvsZURFQ3hERAEREAWhpGH7Q7j+xW+vjhcWKlOimSG+NEGizVMOA23bisK6HmtNOmfVUOtOkzUVT3H2WksYODWki/ibnx5K3lUmmNE20g6BxwtklGez6qR17jiQ0kADaRZcsvBo0tbmWBqho4x0UBa98b3NxktNv7wl4BY4FpNnAZi+SktJ6yOo4+sqGCRmINBi7L3OdsAiebZAEk49xy3LI2sy7EMrh+ER2HdKWlQetWg563qmgsiYwuccRL3FxADThaLZDF9r7S4KbR6DiVd0p61CvqmYGOZFEyzQ62IucQXOOEkDY0WudnOw4+neA9pOwEHyzVxf9JYnuxTVUhJtlGxsez8WNS9H0Z6PZa8LpCN75H+oaQD5I5Hq4tXjhiUKZQs8pc4uO0m62aTR80w+qhlk/Axz/8AaCv0bRav0kOcdLAw8RGzF+q11ux1bC8xB7S9oDiwEXa0kgEt2gZKLZD164jHg/NjI5aSbq5o3xk2xMeC04TsdY/HvUxqRTkaYpxGL4ZC617ANawudc2Nha4Vr9IOqYr6fs2FRHcxO97jG48Du4G3NcX0L0319Y97frWNjZ2hZzcTpOsFjsN4237laCtlM2pXuJ5VzVNfPomWlQxh0AjIu0NdERxDSYyPJqrTpfLnwUb5CXPjfNCTkLkAB7rD3jCHZ8lZ9Bk1w4Pf/E4vHo8KvemCm/7e43VEUp5B8EsVh+aIH8y76Z1mo8jI24KRUywsycf65rMtd57Xl8AvWn0pnJGwSkZkBIbiwuycBcBzcjZ1siLi+e8LotQ5qZlXirGYoDG9ubHPAeSzCbNz3HZxXey6L0RJ/dPjudg6+SmPgKh58g1YtTq2pbcdP6/oa9NixTV5HKv6Un6sqGOhec3Cx7x+yzRaOcL3cM/H5K036hREYgakA7MBbVDwwQtH8S1j0dk7KoM4CaLqT59Y74Lz56jWfhpfL/p62HH7K/E5fW/9UV62hG8n0CkNCVRpJhPEG4wHAYxiAxCxIGWdri/AlTmsOpdTRwGoe6GSIFoLo3ucRiNgSHMG8jedq5J9SeQWKeo1d1KTPXx6b2bOFwimvr+Z3UfSLVjayA/keP8A3WYdKEg9qCI9znD5qvQ1ztxPfkPVZGUp328/5KFnyrmXoeVqJ+xYOpKP0cn/AIlyama3/TzK0xdW6MNPtYgQ644CxuF1C47ozFMKd4ga5sgLeuxkOcbg4CHAC7PatkMw7JdpGwuNgvUxNuCbdny2qeGWZ+4VR8P2+pmoYcTr7h8dylF4hjDRYL2pbs04seyNBERQdQiIgCIiAIiIDxLGHCxUVPCWmx8DxUwvMkYcLFSnRxy4lP5kItCalYayCVzRiayZrXH3jgsBzw9b4YltaTrIYDZ8zByxDF4tGain6cpprsDg61jdzmwBpN8Lg+RzTcWObLkZcQkpRf8A5sz48eSEt219DoMS+Y1AdZHbPSFO37gnMlv83rGuPktZ88G+qo5Pxytkt3dbKbeC5bF4s375eCN7SmtlJT362piBH2Qcb/0MufRcbpfpcibcU8D5D70hwN7w0XJ8cK1KjUvR8kj5HVwu9znHDUUtgXEk2FjYZrz/ANP9GkG2kSDY2JfE8A7iQ1uY5XCr0NuJadK52/p0OV0vr9XVFwZurafsxDqx+r2j4laOqOlJKeuhljdZxka199j2PcA9ruN/iAdy3KTVIurDA+eJkQGI1Au5jm7gzIXf902tY7rX6ufULRtuxXPvxc+I58gGCyjozfLPp4R2pc9kd7/bj5IK8xtDZKV88bL9oOdHEHscRwJNrclzWr2lYZalmkYew2ptT1kVx9VUnOCQ8WvILA7eXt34rQH/AMVY1zjFpkMLr4iX+1cFpxWlGK4JGfFYaTU1sWMR6YpAJG4Hjs5tuCLjHtDgCDtBCmPR2ebLHilCUd3Pwf7+RcMOTyPesfzAWPoG+RXJ9KVOXUFQQLlopneDZziPg1xK3aXSwZDG11XRTSDq2FwnDHPJcGl+EA2sDiPcV80zWxTQywvnpgJY3Rk9YDYOaW3GY2Xuu0aWRTPOSmsexrj0soRazr3JG3PzAyXfs1Dhvnpam/QB69ct1moFBhP/ANqwPO8dU5v6esufNehLU4rXUlY5dizq+khkYyT6JBJia113xRlvaaDtLefFc7UQUrT26XRgHAU+M8vZsApeh0NVMijDH09REGNEfWNaewGgMzwAnIDMkrITUMyNCz/Kk6v0Y4leO88fGL8m/SzX9nvhxf1S9aIml0VRSEW0ewH34Q+mt3OY6/qs2seg3wUUtRSVdZE+JuPAal07MIIL8pMWxuIjMZgLbOkmtzloqkcSZJnjzfYLU1j1ojlopqeCN2OVjorOLGhrXjC9xIcTk0m2W23eolqcKTt1/b1JlgztdE38upWek9YqyoiMM9U+SIkEtLIhcg3F3NaCbGxseCimRAbB4qei1dd9uRo7gXept8F7Ojadm0vkPDFYfw2XkS1O7l2ZV7M9o5o7cj2x7N9PJX1+ZAucBtNl9a0nY1xHENJH6tinMbG5sjYzmAC79RzUxoLRkUrg6oqGxt90k4z3kizR5nuU47m6S83RZ+xMeJXlm38Ir9+hIdFOjng1DyLB3VsAuCSW43EmxyHbbbx4K0qanDBz3lRehqiiiYI4JYAOAe25PE53J5lTLTfMZhe3iW2Cinwc4aeON9E/hZ9REXQ6hERAEREAREQBERAFX2vmsMgmNNG4sa0DGRk5xcA619zbEbNuasFaOktEQ1H97E1+4HY4DgHDMea5ZoSnGoujpjkoytopZFZVTqBTu9h8rOVw4fxC/qo2bo7d9moB5OjI9Q79l570uReBsWeD8Th0XVy6gVI2PhP5nA/7VqyalVg2Rtd3Pb+5Co8OReDLe9h3OeRTMmqlYNtO7wcx3wctV+hKgbYJP0k/BV93Ps/In3kO68zQRbTtGTD/APCX/Td8l4NDL/hSfod8lG19hvj3MCLKaV/+G/8ASfkvJgd7rvIqKZO5HhF66t3unyKdWeB8ilE2eUXrqne6fIr0IHe479JSmLR2miNe4GwRRSxytLGMaXD2btaAe1cEbNwK9VOnaabOKoufdkkGG/ACeRvwK4sUsn+G/wDS75I7RsjtsEh/y3H9lrhqci6UZ5Ycb62dlHDUDtNwEcI2Obf89NER/EpCjkkdlLA/P3pi4+EdQ438lX0WgZQ7E2nla73mtfGfNtipij0fpRo+qkrW/ikEnl9IxLRHU3zFnB4l4SR0Wumh4voL5WRBj2Frj2GxuILg0h2EAG2K/gqxbc5Nz4ncPmeQ9F3VTozS88Rhmc50ZtiB+jxl1iCA4x2NrgZC19huMlhh1Cqjl9S0c3HL9LSsmfD7ye6MX5Ua8Gd44bW15nJxQAZ7TxO7uG7+tqyrtYejyQ+3Oxv4Wl3xIUjTdH0I9uWR3dhYPgT6qFpsj8CHnh3K4KnNXNGVb3B1Pjjb/iXLGd/B/cAVY1Bq3Sw5shbf3nXeb8QXXt4KWXeGjadyfkcp6nwSPjAbC5ubZnZc8bL6iLcZAiIgCIiAIiIAiIgCIiAIiIAiIgC8vYDtAK9IgNZ9E08R3FYnaP4O8wt5FNs5PDB+BGmhdxHmV4NI/h6hSqKdzKPTQIn6M/3T5hPoz/dPmFLIm4j7LHuyKFI/h6j5r0KF/LzUmibmStNA0G6PO93osraFo23Pj8ltIotl1hgvA8MiA2ABe0RQdEq4CIiEhERAEREAREQBERAEREAREQBERAEREAREQBERAEREAREQBERAEREAREQBERAEREAREQBERAEREAREQBERAER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71" y="1073426"/>
            <a:ext cx="7672545" cy="4343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6800" y="2501864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Play 2X, </a:t>
            </a:r>
          </a:p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ewind, pause, fast-forward to match understanding pace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41148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PPT modes allow slide-based browsing but requires downloading PPT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3352800"/>
            <a:ext cx="6020944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Youtube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video generated from PPT Recordings, does not allow slide-based browsing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040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59"/>
    </mc:Choice>
    <mc:Fallback>
      <p:transition spd="slow" advTm="7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066800"/>
            <a:ext cx="6338278" cy="5138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Mix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8200" y="5678205"/>
            <a:ext cx="8382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30230" y="6260154"/>
            <a:ext cx="1843414" cy="4558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Slide markers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3722" y="5715000"/>
            <a:ext cx="1475156" cy="53601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06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8"/>
    </mc:Choice>
    <mc:Fallback>
      <p:transition spd="slow" advTm="22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Slide-Based Browsing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219200"/>
            <a:ext cx="6743700" cy="511492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79"/>
    </mc:Choice>
    <mc:Fallback>
      <p:transition spd="slow" advTm="3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6805|recordLength=46805|start=0|end=46805|audioFormat={00001610-0000-0010-8000-00AA00389B71}|audioRate=44100|muted=false|volume=0.8|fadeIn=0|fadeOut=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71859|recordLength=71859|start=0|end=71859|audioFormat={00001610-0000-0010-8000-00AA00389B71}|audioRate=44100|muted=false|volume=0.8|fadeIn=0|fadeOut=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2378|recordLength=22378|start=0|end=22378|audioFormat={00001610-0000-0010-8000-00AA00389B71}|audioRate=44100|muted=false|volume=0.8|fadeIn=0|fadeOut=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6379|recordLength=36379|start=0|end=36379|audioFormat={00001610-0000-0010-8000-00AA00389B71}|audioRate=44100|muted=false|volume=0.8|fadeIn=0|fadeOut=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1.099|2.801|5.5|1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4700|recordLength=84700|start=0|end=84700|audioFormat={00001610-0000-0010-8000-00AA00389B71}|audioRate=44100|muted=false|volume=0.8|fadeIn=0|fadeOut=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6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9700|recordLength=39700|start=0|end=39700|audioFormat={00001610-0000-0010-8000-00AA00389B71}|audioRate=44100|muted=false|volume=0.8|fadeIn=0|fadeOut=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3283|recordLength=23283|start=0|end=23283|audioFormat={00001610-0000-0010-8000-00AA00389B71}|audioRate=44100|muted=false|volume=0.8|fadeIn=0|fadeOut=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7610|recordLength=37610|start=0|end=37610|audioFormat={00001610-0000-0010-8000-00AA00389B71}|audioRate=44100|muted=false|volume=0.8|fadeIn=0|fadeOut=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4731|recordLength=34731|start=0|end=34731|audioFormat={00001610-0000-0010-8000-00AA00389B71}|audioRate=44100|muted=false|volume=0.8|fadeIn=0|fadeOut=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9878|recordLength=59878|start=0|end=59878|audioFormat={00001610-0000-0010-8000-00AA00389B71}|audioRate=44100|muted=false|volume=0.8|fadeIn=0|fadeOut=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5706|recordLength=35706|start=0|end=35706|audioFormat={00001610-0000-0010-8000-00AA00389B71}|audioRate=44100|muted=false|volume=0.8|fadeIn=0|fadeOut=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1|6.700012|4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61132|recordLength=61132|start=0|end=61132|audioFormat={00001610-0000-0010-8000-00AA00389B71}|audioRate=44100|muted=false|volume=0.8|fadeIn=0|fadeOut=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0009|recordLength=50009|start=0|end=50009|audioFormat={00001610-0000-0010-8000-00AA00389B71}|audioRate=44100|muted=false|volume=0.8|fadeIn=0|fadeOut=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4839|recordLength=24839|start=0|end=24839|audioFormat={00001610-0000-0010-8000-00AA00389B71}|audioRate=44100|muted=false|volume=0.8|fadeIn=0|fadeOut=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4.5|7.399002|59.801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5304|recordLength=55304|start=0|end=55304|audioFormat={00001610-0000-0010-8000-00AA00389B71}|audioRate=44100|muted=false|volume=0.8|fadeIn=0|fadeOut=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76450|recordLength=276450|start=0|end=276450|audioFormat={00001610-0000-0010-8000-00AA00389B71}|audioRate=44100|muted=false|volume=0.8|fadeIn=0|fadeOut=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6.5|3.60000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4956|recordLength=114956|start=0|end=114956|audioFormat={00001610-0000-0010-8000-00AA00389B71}|audioRate=44100|muted=false|volume=0.8|fadeIn=0|fadeOut=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9|313.8|37.700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25416|recordLength=425416|start=0|end=425416|audioFormat={00001610-0000-0010-8000-00AA00389B71}|audioRate=44100|muted=false|volume=0.8|fadeIn=0|fadeOut=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1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6960|recordLength=36960|start=0|end=36960|audioFormat={00001610-0000-0010-8000-00AA00389B71}|audioRate=44100|muted=false|volume=0.8|fadeIn=0|fadeOut=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9|13|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94925|recordLength=194925|start=0|end=194925|audioFormat={00001610-0000-0010-8000-00AA00389B71}|audioRate=44100|muted=false|volume=0.8|fadeIn=0|fadeOut=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4979|recordLength=54979|start=0|end=54979|audioFormat={00001610-0000-0010-8000-00AA00389B71}|audioRate=44100|muted=false|volume=0.8|fadeIn=0|fadeOut=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94638|recordLength=94638|start=0|end=94638|audioFormat={00001610-0000-0010-8000-00AA00389B71}|audioRate=44100|muted=false|volume=0.8|fadeIn=0|fadeOut=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9677|recordLength=39677|start=0|end=39677|audioFormat={00001610-0000-0010-8000-00AA00389B71}|audioRate=44100|muted=false|volume=0.8|fadeIn=0|fadeOut=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10375</TotalTime>
  <Words>459</Words>
  <Application>Microsoft Office PowerPoint</Application>
  <PresentationFormat>On-screen Show (4:3)</PresentationFormat>
  <Paragraphs>76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Century Schoolbook</vt:lpstr>
      <vt:lpstr>Wingdings</vt:lpstr>
      <vt:lpstr>Wingdings 2</vt:lpstr>
      <vt:lpstr>Oriel</vt:lpstr>
      <vt:lpstr>Comp 401-Learning Resources:  From Slide PDFs to Praxes</vt:lpstr>
      <vt:lpstr>Text Book</vt:lpstr>
      <vt:lpstr>PDF of Slides</vt:lpstr>
      <vt:lpstr>PowerPoint of Slides</vt:lpstr>
      <vt:lpstr>Slide Show  Synchronized Recording and Animations</vt:lpstr>
      <vt:lpstr>PowerPoint Slides With Unsynchronized Recordings and Media Control</vt:lpstr>
      <vt:lpstr>Recorded YouTube Videos</vt:lpstr>
      <vt:lpstr>Office Mix</vt:lpstr>
      <vt:lpstr>Slide-Based Browsing</vt:lpstr>
      <vt:lpstr>Video Nature</vt:lpstr>
      <vt:lpstr>PDF of Word Documents</vt:lpstr>
      <vt:lpstr>Publicly Commentable Google Docs</vt:lpstr>
      <vt:lpstr>Web-Based Browsable Code</vt:lpstr>
      <vt:lpstr>Eclipse Java Project of Lecture Code on GIT</vt:lpstr>
      <vt:lpstr>Design Space of Study Modes!</vt:lpstr>
      <vt:lpstr>Web Site Links</vt:lpstr>
      <vt:lpstr>Regular and Flipped Class</vt:lpstr>
      <vt:lpstr>Usefulness of Live Lecture</vt:lpstr>
      <vt:lpstr>What do we do in flipped class?</vt:lpstr>
      <vt:lpstr>What do we do in flipped class?</vt:lpstr>
      <vt:lpstr>Tradeoffs in Regular Class Styles</vt:lpstr>
      <vt:lpstr>Changing Live Programming</vt:lpstr>
      <vt:lpstr>Praxis: Flip Code and Concept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735</cp:revision>
  <dcterms:created xsi:type="dcterms:W3CDTF">2006-08-16T00:00:00Z</dcterms:created>
  <dcterms:modified xsi:type="dcterms:W3CDTF">2018-08-21T12:47:17Z</dcterms:modified>
</cp:coreProperties>
</file>