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80" r:id="rId14"/>
    <p:sldId id="277" r:id="rId15"/>
    <p:sldId id="278" r:id="rId16"/>
    <p:sldId id="279" r:id="rId17"/>
    <p:sldId id="260" r:id="rId18"/>
    <p:sldId id="262" r:id="rId19"/>
    <p:sldId id="263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4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1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6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7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0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8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A85A6-08D1-44A5-9277-FA1A59FFC43E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4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nc.edu/~dewan/oe/colab/distribution/oeall22.ja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s.unc.edu/~dewan/comp401/current/Downloads/UNCChecks_6.5.0.ja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dewan/GraderBasics.git" TargetMode="External"/><Relationship Id="rId2" Type="http://schemas.openxmlformats.org/officeDocument/2006/relationships/hyperlink" Target="https://github.com/pdewan/Comp401LocalChecks.g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dewan/GraderBasics.git" TargetMode="External"/><Relationship Id="rId2" Type="http://schemas.openxmlformats.org/officeDocument/2006/relationships/hyperlink" Target="https://github.com/pdewan/Comp401LocalChecks.git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Installing and running the local check projects in Eclipse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5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projects are existing Eclipse projects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5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There may be other projects in the </a:t>
            </a:r>
            <a:r>
              <a:rPr lang="en-US" dirty="0" err="1" smtClean="0"/>
              <a:t>git</a:t>
            </a:r>
            <a:r>
              <a:rPr lang="en-US" dirty="0" smtClean="0"/>
              <a:t> repository, only import the relevant ones (not Assignments)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53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</a:p>
          <a:p>
            <a:pPr lvl="1"/>
            <a:r>
              <a:rPr lang="en-US" dirty="0" err="1"/>
              <a:t>DemoCourseLocalBasicsChecks</a:t>
            </a:r>
            <a:r>
              <a:rPr lang="en-US" dirty="0"/>
              <a:t> = Comp401LocalChecks</a:t>
            </a:r>
          </a:p>
          <a:p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oeall22.jar from course website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97004"/>
              </p:ext>
            </p:extLst>
          </p:nvPr>
        </p:nvGraphicFramePr>
        <p:xfrm>
          <a:off x="1267097" y="3833653"/>
          <a:ext cx="6270353" cy="842849"/>
        </p:xfrm>
        <a:graphic>
          <a:graphicData uri="http://schemas.openxmlformats.org/drawingml/2006/table">
            <a:tbl>
              <a:tblPr/>
              <a:tblGrid>
                <a:gridCol w="2457790"/>
                <a:gridCol w="3812563"/>
              </a:tblGrid>
              <a:tr h="842849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>
                          <a:effectLst/>
                          <a:latin typeface="Calibri Light" panose="020F0302020204030204" pitchFamily="34" charset="0"/>
                        </a:rPr>
                        <a:t>ObjectEditor Version 22 (latest, use this unless it fails on you)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rgbClr val="954F72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oeall22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90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Classpath</a:t>
            </a:r>
            <a:r>
              <a:rPr lang="en-US" dirty="0" smtClean="0"/>
              <a:t> jars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026184" cy="11918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Need to put these in the system </a:t>
            </a:r>
            <a:r>
              <a:rPr lang="en-US" dirty="0" err="1" smtClean="0"/>
              <a:t>classpath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UNChecks_6.5.0.jar is on course page </a:t>
            </a:r>
            <a:endParaRPr lang="en-US" dirty="0" smtClean="0"/>
          </a:p>
          <a:p>
            <a:pPr lvl="1"/>
            <a:r>
              <a:rPr lang="en-US" dirty="0" smtClean="0"/>
              <a:t>Checkstyle-6.5-all.jar  </a:t>
            </a:r>
            <a:r>
              <a:rPr lang="en-US" dirty="0" smtClean="0"/>
              <a:t>is in shared google drive Comp401Instructors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5982526" y="2052240"/>
            <a:ext cx="2139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954F72"/>
                </a:solidFill>
                <a:latin typeface="Calibri" panose="020F0502020204030204" pitchFamily="34" charset="0"/>
                <a:hlinkClick r:id="rId2"/>
              </a:rPr>
              <a:t>UNCChecks_6.5.0.jar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115" y="3152456"/>
            <a:ext cx="8639770" cy="130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5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“System” from “System and Security” in the Control Panel</a:t>
            </a:r>
          </a:p>
          <a:p>
            <a:r>
              <a:rPr lang="en-US" dirty="0" smtClean="0"/>
              <a:t>Select “Advanced system settings”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472131" y="3332885"/>
            <a:ext cx="6199737" cy="284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2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 Environment Variables…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6917" y="1825625"/>
            <a:ext cx="38306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059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Create a new environment variable called “CLASSPATH” and set it to contain 3 paths separated by semicolons</a:t>
            </a:r>
          </a:p>
          <a:p>
            <a:pPr lvl="1"/>
            <a:r>
              <a:rPr lang="en-US" dirty="0" smtClean="0"/>
              <a:t>.</a:t>
            </a:r>
          </a:p>
          <a:p>
            <a:pPr lvl="1"/>
            <a:r>
              <a:rPr lang="en-US" dirty="0"/>
              <a:t>Path to </a:t>
            </a:r>
            <a:r>
              <a:rPr lang="en-US" dirty="0" smtClean="0"/>
              <a:t>checkstyle-6.5.0-all.jar</a:t>
            </a:r>
          </a:p>
          <a:p>
            <a:pPr lvl="1"/>
            <a:r>
              <a:rPr lang="en-US" dirty="0" smtClean="0"/>
              <a:t>Path to UNC_Checks6.5.0.jar</a:t>
            </a:r>
          </a:p>
          <a:p>
            <a:r>
              <a:rPr lang="en-US" sz="2400" dirty="0" smtClean="0"/>
              <a:t>.;</a:t>
            </a:r>
            <a:r>
              <a:rPr lang="en-US" sz="2400" dirty="0"/>
              <a:t>C:\Users\Andrew\Documents\GitHub\Grader\</a:t>
            </a:r>
            <a:r>
              <a:rPr lang="en-US" sz="2400" dirty="0" err="1"/>
              <a:t>checkstyle-classpath</a:t>
            </a:r>
            <a:r>
              <a:rPr lang="en-US" sz="2400" dirty="0"/>
              <a:t>\checkstyle-6.5-all.jar;C:\Users\Andrew\Documents\GitHub\Grader\</a:t>
            </a:r>
            <a:r>
              <a:rPr lang="en-US" sz="2400" dirty="0" err="1"/>
              <a:t>checkstyle-classpath</a:t>
            </a:r>
            <a:r>
              <a:rPr lang="en-US" sz="2400" dirty="0"/>
              <a:t>\UNCChecks_6.5.0.jar</a:t>
            </a:r>
            <a:endParaRPr lang="en-US" sz="2400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61952"/>
            <a:ext cx="3886200" cy="367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33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local checks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56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assignment for local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assignment with eclipse</a:t>
            </a:r>
          </a:p>
          <a:p>
            <a:r>
              <a:rPr lang="en-US" dirty="0" smtClean="0"/>
              <a:t>Add local checks dependencies</a:t>
            </a:r>
          </a:p>
          <a:p>
            <a:pPr lvl="1"/>
            <a:r>
              <a:rPr lang="en-US" dirty="0" smtClean="0"/>
              <a:t>Projects</a:t>
            </a:r>
          </a:p>
          <a:p>
            <a:pPr lvl="2"/>
            <a:r>
              <a:rPr lang="en-US" dirty="0" smtClean="0"/>
              <a:t>Comp401LocalChecks</a:t>
            </a:r>
          </a:p>
          <a:p>
            <a:pPr lvl="2"/>
            <a:r>
              <a:rPr lang="en-US" dirty="0" err="1" smtClean="0"/>
              <a:t>GraderBasics</a:t>
            </a:r>
            <a:endParaRPr lang="en-US" dirty="0" smtClean="0"/>
          </a:p>
          <a:p>
            <a:r>
              <a:rPr lang="en-US" dirty="0" smtClean="0"/>
              <a:t>Add new main class to call local check suite</a:t>
            </a:r>
          </a:p>
        </p:txBody>
      </p:sp>
    </p:spTree>
    <p:extLst>
      <p:ext uri="{BB962C8B-B14F-4D97-AF65-F5344CB8AC3E}">
        <p14:creationId xmlns:p14="http://schemas.microsoft.com/office/powerpoint/2010/main" val="2648874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test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package main;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import gradingTools.comp401f17.assignment1.testcases.Assignment1Suite;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public class A1LocalChecks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public static void main(String[] </a:t>
            </a:r>
            <a:r>
              <a:rPr lang="en-US" sz="1900" dirty="0" err="1" smtClean="0"/>
              <a:t>args</a:t>
            </a:r>
            <a:r>
              <a:rPr lang="en-US" sz="1900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	Assignment1Suite.main(</a:t>
            </a:r>
            <a:r>
              <a:rPr lang="en-US" sz="1900" dirty="0" err="1" smtClean="0"/>
              <a:t>args</a:t>
            </a:r>
            <a:r>
              <a:rPr lang="en-US" sz="1900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}</a:t>
            </a:r>
          </a:p>
          <a:p>
            <a:pPr marL="0" indent="0">
              <a:buNone/>
            </a:pPr>
            <a:r>
              <a:rPr lang="en-US" sz="19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341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projects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80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local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test main class</a:t>
            </a:r>
          </a:p>
          <a:p>
            <a:r>
              <a:rPr lang="en-US" dirty="0" smtClean="0"/>
              <a:t>Right click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Debug As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Java Application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AGradeableJUnitTopLevelSuite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Test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1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projects from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Quick overview, in depth follows</a:t>
            </a:r>
          </a:p>
          <a:p>
            <a:endParaRPr lang="en-US" dirty="0"/>
          </a:p>
          <a:p>
            <a:r>
              <a:rPr lang="en-US" dirty="0" smtClean="0"/>
              <a:t>File-&gt;Import…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-&gt;Projects from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smtClean="0"/>
              <a:t>Clone URI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github.com/pdewan/Comp401LocalChecks.git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github.com/pdewan/GraderBasics.git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3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pic>
        <p:nvPicPr>
          <p:cNvPr id="9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71223"/>
          <a:stretch/>
        </p:blipFill>
        <p:spPr>
          <a:xfrm>
            <a:off x="5459197" y="1825625"/>
            <a:ext cx="2226105" cy="435133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Import project</a:t>
            </a:r>
          </a:p>
        </p:txBody>
      </p:sp>
    </p:spTree>
    <p:extLst>
      <p:ext uri="{BB962C8B-B14F-4D97-AF65-F5344CB8AC3E}">
        <p14:creationId xmlns:p14="http://schemas.microsoft.com/office/powerpoint/2010/main" val="3160976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 “Projects from </a:t>
            </a:r>
            <a:r>
              <a:rPr lang="en-US" dirty="0" err="1" smtClean="0"/>
              <a:t>Git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4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Clone URI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Comp401LocalChecks</a:t>
            </a:r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github.com/pdewan/Comp401LocalChecks.git</a:t>
            </a:r>
            <a:endParaRPr lang="en-US" sz="2000" dirty="0" smtClean="0"/>
          </a:p>
          <a:p>
            <a:r>
              <a:rPr lang="en-US" dirty="0" err="1" smtClean="0"/>
              <a:t>GraderBasics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https://github.com/pdewan/GraderBasics.git</a:t>
            </a:r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3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Set the URI for the project from GitHub</a:t>
            </a:r>
          </a:p>
          <a:p>
            <a:r>
              <a:rPr lang="en-US" dirty="0" smtClean="0"/>
              <a:t>Eclipse autocompletes the rest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48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the “master” branch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9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a directory to save the </a:t>
            </a:r>
            <a:r>
              <a:rPr lang="en-US" dirty="0" err="1" smtClean="0"/>
              <a:t>git</a:t>
            </a:r>
            <a:r>
              <a:rPr lang="en-US" dirty="0" smtClean="0"/>
              <a:t> project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7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310</Words>
  <Application>Microsoft Office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Installing and running the local check projects in Eclipse</vt:lpstr>
      <vt:lpstr>Setup projects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Correct dependencies</vt:lpstr>
      <vt:lpstr>Classpath jars</vt:lpstr>
      <vt:lpstr>Setup Checkstyle/UNC Checks (Windows)</vt:lpstr>
      <vt:lpstr>Setup Checkstyle/UNC Checks (Windows)</vt:lpstr>
      <vt:lpstr>Setup Checkstyle/UNC Checks (Windows)</vt:lpstr>
      <vt:lpstr>Run local checks</vt:lpstr>
      <vt:lpstr>Setup assignment for local checks</vt:lpstr>
      <vt:lpstr>Sample test class</vt:lpstr>
      <vt:lpstr>Run local checks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Vitkus</dc:creator>
  <cp:lastModifiedBy>Prasun Dewan</cp:lastModifiedBy>
  <cp:revision>19</cp:revision>
  <dcterms:created xsi:type="dcterms:W3CDTF">2017-08-30T18:10:26Z</dcterms:created>
  <dcterms:modified xsi:type="dcterms:W3CDTF">2017-08-31T18:55:59Z</dcterms:modified>
</cp:coreProperties>
</file>