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00" d="100"/>
          <a:sy n="200" d="100"/>
        </p:scale>
        <p:origin x="-120" y="-12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461338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2914648"/>
            <a:ext cx="9144000" cy="22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9" name="Shape 9"/>
          <p:cNvCxnSpPr/>
          <p:nvPr/>
        </p:nvCxnSpPr>
        <p:spPr>
          <a:xfrm>
            <a:off x="0" y="2914649"/>
            <a:ext cx="9144000" cy="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618313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1pPr>
            <a:lvl2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2pPr>
            <a:lvl3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3pPr>
            <a:lvl4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4pPr>
            <a:lvl5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5pPr>
            <a:lvl6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6pPr>
            <a:lvl7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7pPr>
            <a:lvl8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8pPr>
            <a:lvl9pPr indent="304800"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2964777"/>
            <a:ext cx="7772400" cy="944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1pPr>
            <a:lvl2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2pPr>
            <a:lvl3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3pPr>
            <a:lvl4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4pPr>
            <a:lvl5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5pPr>
            <a:lvl6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6pPr>
            <a:lvl7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7pPr>
            <a:lvl8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8pPr>
            <a:lvl9pPr marL="0" indent="228600"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14" name="Shape 14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19" name="Shape 19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5" name="Shape 25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4225081"/>
            <a:ext cx="9144000" cy="91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0" y="4225081"/>
            <a:ext cx="9144000" cy="0"/>
          </a:xfrm>
          <a:prstGeom prst="straightConnector1">
            <a:avLst/>
          </a:prstGeom>
          <a:noFill/>
          <a:ln w="28575" cap="flat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285750" indent="-171450" algn="ctr">
              <a:spcBef>
                <a:spcPts val="0"/>
              </a:spcBef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28600"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133350"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76200"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114300"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114300"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114300"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114300"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114300"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114300"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moveforwardpt.com/InteractiveBody.asp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ctrTitle"/>
          </p:nvPr>
        </p:nvSpPr>
        <p:spPr>
          <a:xfrm>
            <a:off x="685800" y="1618313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Exercise Program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subTitle" idx="1"/>
          </p:nvPr>
        </p:nvSpPr>
        <p:spPr>
          <a:xfrm>
            <a:off x="685800" y="2964777"/>
            <a:ext cx="7772400" cy="944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Sam Hammock &amp; Nick Bui</a:t>
            </a:r>
          </a:p>
          <a:p>
            <a:endParaRPr lang="en"/>
          </a:p>
          <a:p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Motivations &amp; Challenges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EXSS + COMPSCI majors = Exercise Program</a:t>
            </a:r>
          </a:p>
          <a:p>
            <a:pPr lvl="0" rtl="0">
              <a:buNone/>
            </a:pPr>
            <a:r>
              <a:rPr lang="en"/>
              <a:t>Limited knowledge</a:t>
            </a:r>
          </a:p>
          <a:p>
            <a:pPr lvl="0" rtl="0">
              <a:buNone/>
            </a:pPr>
            <a:r>
              <a:rPr lang="en"/>
              <a:t>Time Constraint</a:t>
            </a:r>
          </a:p>
          <a:p>
            <a:endParaRPr lang="en"/>
          </a:p>
          <a:p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Our Approach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Sam: Data Collection and organization</a:t>
            </a:r>
          </a:p>
          <a:p>
            <a:pPr>
              <a:buNone/>
            </a:pPr>
            <a:r>
              <a:rPr lang="en"/>
              <a:t>Nick: Data Input and Computer Programming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Actual Accomplishment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Very Basic</a:t>
            </a:r>
          </a:p>
          <a:p>
            <a:pPr lvl="0" rtl="0">
              <a:buNone/>
            </a:pPr>
            <a:r>
              <a:rPr lang="en"/>
              <a:t>Steps:</a:t>
            </a:r>
          </a:p>
          <a:p>
            <a:pPr lvl="0" rtl="0">
              <a:buNone/>
            </a:pPr>
            <a:r>
              <a:rPr lang="en"/>
              <a:t>	Identify Joint</a:t>
            </a:r>
          </a:p>
          <a:p>
            <a:pPr lvl="0" rtl="0">
              <a:buNone/>
            </a:pPr>
            <a:r>
              <a:rPr lang="en"/>
              <a:t>	Identify muscle and its respective action</a:t>
            </a:r>
          </a:p>
          <a:p>
            <a:pPr marL="0" indent="0">
              <a:buNone/>
            </a:pPr>
            <a:r>
              <a:rPr lang="en"/>
              <a:t>	Identify Strengthening Exercises 					categorized by action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Demonstration Of Results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Show demo of program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Conclusion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There are similar, more developed programs </a:t>
            </a:r>
          </a:p>
          <a:p>
            <a:pPr lvl="0" rtl="0">
              <a:buNone/>
            </a:pPr>
            <a:r>
              <a:rPr lang="en"/>
              <a:t>	</a:t>
            </a:r>
            <a:r>
              <a:rPr lang="en" sz="2400"/>
              <a:t>Phone Apps</a:t>
            </a:r>
          </a:p>
          <a:p>
            <a:pPr lvl="0" rtl="0">
              <a:buNone/>
            </a:pPr>
            <a:r>
              <a:rPr lang="en" sz="2400"/>
              <a:t>		-Fitness Buddy</a:t>
            </a:r>
          </a:p>
          <a:p>
            <a:pPr lvl="0" rtl="0">
              <a:buNone/>
            </a:pPr>
            <a:r>
              <a:rPr lang="en" sz="2400"/>
              <a:t>	Physical Therapy Programs </a:t>
            </a:r>
          </a:p>
          <a:p>
            <a:pPr lvl="0" rtl="0">
              <a:buNone/>
            </a:pPr>
            <a:r>
              <a:rPr lang="en" sz="1100">
                <a:latin typeface="Arial"/>
                <a:ea typeface="Arial"/>
                <a:cs typeface="Arial"/>
                <a:sym typeface="Arial"/>
              </a:rPr>
              <a:t>		-</a:t>
            </a:r>
            <a:r>
              <a:rPr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http://www.moveforwardpt.com/InteractiveBody.aspx</a:t>
            </a:r>
          </a:p>
          <a:p>
            <a:endParaRPr lang="en" sz="11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  <a:hlinkClick r:id="rId3"/>
            </a:endParaRPr>
          </a:p>
          <a:p>
            <a:pPr lvl="0" rtl="0"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In essence we accomplished our goal...</a:t>
            </a:r>
          </a:p>
          <a:p>
            <a:endParaRPr lang="en" sz="2400">
              <a:latin typeface="Arial"/>
              <a:ea typeface="Arial"/>
              <a:cs typeface="Arial"/>
              <a:sym typeface="Arial"/>
            </a:endParaRPr>
          </a:p>
          <a:p>
            <a:endParaRPr lang="en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Future Work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We have a basic model that can always be improved. </a:t>
            </a:r>
          </a:p>
          <a:p>
            <a:pPr lvl="0" rtl="0">
              <a:buClr>
                <a:srgbClr val="000000"/>
              </a:buClr>
              <a:buSzPct val="45833"/>
              <a:buFont typeface="Arial"/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	-more exercises</a:t>
            </a:r>
          </a:p>
          <a:p>
            <a:pPr lvl="0" rtl="0"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	-interactive muscle maps</a:t>
            </a:r>
          </a:p>
          <a:p>
            <a:pPr lvl="0" rtl="0"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	-phone app</a:t>
            </a:r>
          </a:p>
          <a:p>
            <a:pPr lvl="0" rtl="0"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	-video demonstrations</a:t>
            </a:r>
          </a:p>
          <a:p>
            <a:pPr lvl="0" rtl="0">
              <a:buNone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	-website</a:t>
            </a:r>
          </a:p>
          <a:p>
            <a:endParaRPr lang="en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Thank you!	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Any Questions?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khaki">
  <a:themeElements>
    <a:clrScheme name="Custom 349">
      <a:dk1>
        <a:srgbClr val="262626"/>
      </a:dk1>
      <a:lt1>
        <a:srgbClr val="E6D6BD"/>
      </a:lt1>
      <a:dk2>
        <a:srgbClr val="535353"/>
      </a:dk2>
      <a:lt2>
        <a:srgbClr val="B4AD9E"/>
      </a:lt2>
      <a:accent1>
        <a:srgbClr val="ADB48E"/>
      </a:accent1>
      <a:accent2>
        <a:srgbClr val="867961"/>
      </a:accent2>
      <a:accent3>
        <a:srgbClr val="CBB680"/>
      </a:accent3>
      <a:accent4>
        <a:srgbClr val="78A3C0"/>
      </a:accent4>
      <a:accent5>
        <a:srgbClr val="C0AE91"/>
      </a:accent5>
      <a:accent6>
        <a:srgbClr val="668874"/>
      </a:accent6>
      <a:hlink>
        <a:srgbClr val="4B94B3"/>
      </a:hlink>
      <a:folHlink>
        <a:srgbClr val="41414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Macintosh PowerPoint</Application>
  <PresentationFormat>On-screen Show (16:9)</PresentationFormat>
  <Paragraphs>34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khaki</vt:lpstr>
      <vt:lpstr>Exercise Program</vt:lpstr>
      <vt:lpstr>Motivations &amp; Challenges</vt:lpstr>
      <vt:lpstr>Our Approach</vt:lpstr>
      <vt:lpstr>Actual Accomplishment</vt:lpstr>
      <vt:lpstr>Demonstration Of Results</vt:lpstr>
      <vt:lpstr>Conclusion</vt:lpstr>
      <vt:lpstr>Future Work</vt:lpstr>
      <vt:lpstr>Thank you!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Program</dc:title>
  <cp:lastModifiedBy>Dinesh Manocha</cp:lastModifiedBy>
  <cp:revision>1</cp:revision>
  <dcterms:modified xsi:type="dcterms:W3CDTF">2013-12-04T04:34:29Z</dcterms:modified>
</cp:coreProperties>
</file>