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3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9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8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9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2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5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9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3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2E485-345B-4AE7-91B2-9374A9C4BC8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BC05B-F296-435B-97A4-07AD1AD11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2427"/>
            <a:ext cx="9144000" cy="23876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Motion Graphics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51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motion graphics?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335" y="1913053"/>
            <a:ext cx="5351665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digital technique that combines the languages of film, animation, and graphic design.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 displayed via electronic media technology.</a:t>
            </a:r>
          </a:p>
        </p:txBody>
      </p:sp>
      <p:pic>
        <p:nvPicPr>
          <p:cNvPr id="1030" name="Picture 6" descr="http://www.alboardman.com/wp-content/uploads/2015/01/welcometothemachine60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335" y="2073073"/>
            <a:ext cx="5082540" cy="381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6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0" y="1825625"/>
            <a:ext cx="528828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Explore the functions of After Effects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After Effects to create a short animated video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i.ytimg.com/vi/2ASkAB_OIN8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0688"/>
            <a:ext cx="6003925" cy="375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86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Purposes/Motivations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“canvas” to express myself and my ideas</a:t>
            </a:r>
          </a:p>
          <a:p>
            <a:pPr>
              <a:lnSpc>
                <a:spcPct val="2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prolonged interest in animation</a:t>
            </a:r>
          </a:p>
          <a:p>
            <a:pPr>
              <a:lnSpc>
                <a:spcPct val="2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the practical usages of motion graphics</a:t>
            </a:r>
          </a:p>
        </p:txBody>
      </p:sp>
    </p:spTree>
    <p:extLst>
      <p:ext uri="{BB962C8B-B14F-4D97-AF65-F5344CB8AC3E}">
        <p14:creationId xmlns:p14="http://schemas.microsoft.com/office/powerpoint/2010/main" val="46754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materials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time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 outside resources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007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3D drawing using Adobe Photoshop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hoto manipulations with Adobe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Photoshop</a:t>
            </a:r>
          </a:p>
          <a:p>
            <a:pPr>
              <a:lnSpc>
                <a:spcPct val="200000"/>
              </a:lnSpc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a short video using visual effects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45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99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Times New Roman</vt:lpstr>
      <vt:lpstr>Office Theme</vt:lpstr>
      <vt:lpstr>Motion Graphics </vt:lpstr>
      <vt:lpstr>What is motion graphics?</vt:lpstr>
      <vt:lpstr>Objectives</vt:lpstr>
      <vt:lpstr>Purposes/Motivations</vt:lpstr>
      <vt:lpstr>Challenges</vt:lpstr>
      <vt:lpstr>Alternatives</vt:lpstr>
    </vt:vector>
  </TitlesOfParts>
  <Company>UNC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Proposal</dc:title>
  <dc:creator>jinnielin1028@gmail.com</dc:creator>
  <cp:lastModifiedBy>jinnielin1028@gmail.com</cp:lastModifiedBy>
  <cp:revision>12</cp:revision>
  <dcterms:created xsi:type="dcterms:W3CDTF">2015-10-19T14:24:26Z</dcterms:created>
  <dcterms:modified xsi:type="dcterms:W3CDTF">2015-10-19T23:13:44Z</dcterms:modified>
</cp:coreProperties>
</file>