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102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October 18,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October 18,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PYTHON AND VISUAL PYTHON TO TRACK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BY, CHASE FORTIER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232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900" dirty="0" smtClean="0"/>
              <a:t>-Python is a programming language developed in the 1980s by Guido Van </a:t>
            </a:r>
            <a:r>
              <a:rPr lang="en-US" sz="1900" dirty="0" err="1" smtClean="0"/>
              <a:t>Rossum</a:t>
            </a:r>
            <a:r>
              <a:rPr lang="en-US" sz="1900" dirty="0" smtClean="0"/>
              <a:t> in the Netherlands. The first code was released in 1991. </a:t>
            </a:r>
          </a:p>
          <a:p>
            <a:r>
              <a:rPr lang="en-US" sz="1900" dirty="0" smtClean="0"/>
              <a:t>-Python has a wide array of features. It can be used to process, numbers, text, images, scientific data and other data sets. </a:t>
            </a:r>
          </a:p>
          <a:p>
            <a:r>
              <a:rPr lang="en-US" sz="1900" dirty="0" smtClean="0"/>
              <a:t>-Python has been used by many different companies including Google, NASA and </a:t>
            </a:r>
            <a:r>
              <a:rPr lang="en-US" sz="1900" dirty="0" err="1" smtClean="0"/>
              <a:t>Youtube</a:t>
            </a:r>
            <a:r>
              <a:rPr lang="en-US" sz="1900" dirty="0" smtClean="0"/>
              <a:t> to perform a wide variety of tasks.</a:t>
            </a:r>
          </a:p>
          <a:p>
            <a:r>
              <a:rPr lang="en-US" sz="1900" dirty="0" smtClean="0"/>
              <a:t>-Visual Python was developed in 2000, which allows the user to create 3D virtual displays. </a:t>
            </a:r>
            <a:endParaRPr lang="en-US" sz="19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Source: http://</a:t>
            </a:r>
            <a:r>
              <a:rPr lang="en-US" dirty="0" err="1"/>
              <a:t>python.about.com</a:t>
            </a:r>
            <a:r>
              <a:rPr lang="en-US" dirty="0"/>
              <a:t>/od/</a:t>
            </a:r>
            <a:r>
              <a:rPr lang="en-US" dirty="0" err="1"/>
              <a:t>gettingstarted</a:t>
            </a:r>
            <a:r>
              <a:rPr lang="en-US" dirty="0"/>
              <a:t>/</a:t>
            </a:r>
            <a:r>
              <a:rPr lang="en-US" dirty="0" err="1"/>
              <a:t>ss</a:t>
            </a:r>
            <a:r>
              <a:rPr lang="en-US" dirty="0"/>
              <a:t>/whatispython.htm#step3</a:t>
            </a:r>
          </a:p>
        </p:txBody>
      </p:sp>
    </p:spTree>
    <p:extLst>
      <p:ext uri="{BB962C8B-B14F-4D97-AF65-F5344CB8AC3E}">
        <p14:creationId xmlns:p14="http://schemas.microsoft.com/office/powerpoint/2010/main" val="154608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health technologies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-Today there are many people that use technology to keep track of their health patterns. </a:t>
            </a:r>
          </a:p>
          <a:p>
            <a:r>
              <a:rPr lang="en-US" dirty="0" smtClean="0"/>
              <a:t>-There are a multitude of websites and applications that are used to calculate the number of calories a person should be consuming based on their height, weight, weekly exercise and weight watching goals.</a:t>
            </a:r>
          </a:p>
          <a:p>
            <a:r>
              <a:rPr lang="en-US" dirty="0" smtClean="0"/>
              <a:t>-Applications are also available that calculate the number of calories a person has eaten in a day based on the foods entered. </a:t>
            </a:r>
          </a:p>
          <a:p>
            <a:r>
              <a:rPr lang="en-US" dirty="0" smtClean="0"/>
              <a:t>-A person can also keep track of the number of calories that they have burned in a day based on the amount and type of exercise.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8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-For my project I am interested in using python to create a program that keeps track of the number of calories that I eat in a day. It will have to make automatic calculations based on the data that is input. </a:t>
            </a:r>
          </a:p>
          <a:p>
            <a:r>
              <a:rPr lang="en-US" dirty="0" smtClean="0"/>
              <a:t>-I also have to create instructions in python that allow specific foods to correspond with a certain number of calories. </a:t>
            </a:r>
          </a:p>
          <a:p>
            <a:r>
              <a:rPr lang="en-US" dirty="0" smtClean="0"/>
              <a:t>-Visual python will be used to create a virtual interface that allows me to enter the foods I have eaten that day.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81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-It will be difficult to create a database that contains all the foods that I could be eating. For this reason there will also have to be an option to enter the number of calories for a food that is not stored in python.</a:t>
            </a:r>
          </a:p>
          <a:p>
            <a:r>
              <a:rPr lang="en-US" dirty="0" smtClean="0"/>
              <a:t>-The number of calories in a specific food could also vary from brand to brand. To help solve this I could try to find the average number of calories over a few brands for each food. </a:t>
            </a:r>
          </a:p>
          <a:p>
            <a:r>
              <a:rPr lang="en-US" dirty="0" smtClean="0"/>
              <a:t>- The number of calories also depends on the amount of food eaten. There will have to be an option that asks for the number of servings eaten.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30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ideas and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I could also use python and visual python to track the number of calories burned through exercise. This could be done as an individual project, or as a supplement to the calorie counter in order to track overall health and whether or not one should be eating more or less. </a:t>
            </a:r>
          </a:p>
          <a:p>
            <a:pPr>
              <a:buFontTx/>
              <a:buChar char="-"/>
            </a:pPr>
            <a:r>
              <a:rPr lang="en-US" dirty="0" smtClean="0"/>
              <a:t>Another option is creating a program that calculated the number of calories a person should be eating in a day. I would have to research how factors like height, weight and number of hours of exercise affect this number.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5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89</TotalTime>
  <Words>545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USING PYTHON AND VISUAL PYTHON TO TRACK HEALTH</vt:lpstr>
      <vt:lpstr>Background on python</vt:lpstr>
      <vt:lpstr>Current health technologies </vt:lpstr>
      <vt:lpstr>Project idea</vt:lpstr>
      <vt:lpstr>challenges</vt:lpstr>
      <vt:lpstr>Other ideas and alternatives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PYTHON AND VISUAL PYTHON TO TRACK HEALTH</dc:title>
  <dc:creator>Chase Fortier</dc:creator>
  <cp:lastModifiedBy>Chase Fortier</cp:lastModifiedBy>
  <cp:revision>8</cp:revision>
  <dcterms:created xsi:type="dcterms:W3CDTF">2015-10-19T01:42:16Z</dcterms:created>
  <dcterms:modified xsi:type="dcterms:W3CDTF">2015-10-19T03:11:47Z</dcterms:modified>
</cp:coreProperties>
</file>