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4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20" y="-3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4E6F89F-85D3-E940-99EC-94D1968C3670}" type="datetimeFigureOut">
              <a:rPr lang="en-US" smtClean="0"/>
              <a:t>10/19/15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668F164-89F7-7744-8D6A-BB6D79DA2A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Relationship Id="rId3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Public/Private Key Cryptography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Scott Chappell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Encrypting data so that only specified people can unlock it</a:t>
            </a:r>
          </a:p>
          <a:p>
            <a:r>
              <a:rPr lang="en-US" sz="3600" dirty="0" smtClean="0"/>
              <a:t>Used to send messages securely across cyberspace</a:t>
            </a:r>
          </a:p>
          <a:p>
            <a:r>
              <a:rPr lang="en-US" sz="3600" dirty="0" smtClean="0"/>
              <a:t>Private vs. Public Key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339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it Important?</a:t>
            </a:r>
            <a:endParaRPr lang="en-US" dirty="0"/>
          </a:p>
        </p:txBody>
      </p:sp>
      <p:pic>
        <p:nvPicPr>
          <p:cNvPr id="4" name="Picture 3" descr="targe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277930"/>
            <a:ext cx="4426068" cy="2267011"/>
          </a:xfrm>
          <a:prstGeom prst="rect">
            <a:avLst/>
          </a:prstGeom>
        </p:spPr>
      </p:pic>
      <p:pic>
        <p:nvPicPr>
          <p:cNvPr id="5" name="Picture 4" descr="ebay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586" y="3131733"/>
            <a:ext cx="3848100" cy="210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026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it Changing?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Hackers getting stronger supercomputers</a:t>
            </a:r>
          </a:p>
          <a:p>
            <a:r>
              <a:rPr lang="en-US" sz="3600" dirty="0" smtClean="0"/>
              <a:t>Companies trying to combat them through stronger encryption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24469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Will I Research?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Complex ideas behind cryptography</a:t>
            </a:r>
          </a:p>
          <a:p>
            <a:r>
              <a:rPr lang="en-US" sz="3600" dirty="0" smtClean="0"/>
              <a:t>Methods hackers are taking to overcome it</a:t>
            </a:r>
          </a:p>
          <a:p>
            <a:r>
              <a:rPr lang="en-US" sz="3600" dirty="0" smtClean="0"/>
              <a:t>Methods to finding large prime numbers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187088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45</TotalTime>
  <Words>77</Words>
  <Application>Microsoft Macintosh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Genesis</vt:lpstr>
      <vt:lpstr>Public/Private Key Cryptography</vt:lpstr>
      <vt:lpstr>What is it?</vt:lpstr>
      <vt:lpstr>Why is it Important?</vt:lpstr>
      <vt:lpstr>How is it Changing?</vt:lpstr>
      <vt:lpstr>What Will I Research?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Public/Private Key Cryptography</dc:title>
  <dc:creator>Default</dc:creator>
  <cp:lastModifiedBy>Default</cp:lastModifiedBy>
  <cp:revision>6</cp:revision>
  <dcterms:created xsi:type="dcterms:W3CDTF">2015-10-19T05:54:18Z</dcterms:created>
  <dcterms:modified xsi:type="dcterms:W3CDTF">2015-10-19T06:40:10Z</dcterms:modified>
</cp:coreProperties>
</file>