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8" r:id="rId3"/>
    <p:sldId id="257" r:id="rId4"/>
    <p:sldId id="261" r:id="rId5"/>
    <p:sldId id="263" r:id="rId6"/>
    <p:sldId id="262" r:id="rId7"/>
    <p:sldId id="266" r:id="rId8"/>
    <p:sldId id="258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9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7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0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288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79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99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90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69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2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1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6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4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6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3C2846B-9B78-41AB-A8C2-07108C2739FA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4E3C8-959B-4775-8D19-EFA766A13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342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Flashcard Quiz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Kishin Aruwani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1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583" y="338412"/>
            <a:ext cx="10050834" cy="1400530"/>
          </a:xfrm>
        </p:spPr>
        <p:txBody>
          <a:bodyPr/>
          <a:lstStyle/>
          <a:p>
            <a:pPr algn="ctr"/>
            <a:r>
              <a:rPr lang="en-US" dirty="0" smtClean="0"/>
              <a:t>Flashcard Set Completion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948" y="1738942"/>
            <a:ext cx="8486104" cy="458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4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program will be created as a studying tool to give students the ability to create flashcards and be quizzed on them without having to </a:t>
            </a:r>
            <a:r>
              <a:rPr lang="en-US" dirty="0"/>
              <a:t>create handwritten </a:t>
            </a:r>
            <a:r>
              <a:rPr lang="en-US" dirty="0" smtClean="0"/>
              <a:t>flashcards or access </a:t>
            </a:r>
            <a:r>
              <a:rPr lang="en-US" dirty="0" smtClean="0"/>
              <a:t>the internet to use an online flashcard application.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6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553445"/>
            <a:ext cx="8946541" cy="4195481"/>
          </a:xfrm>
        </p:spPr>
        <p:txBody>
          <a:bodyPr/>
          <a:lstStyle/>
          <a:p>
            <a:r>
              <a:rPr lang="en-US" dirty="0" smtClean="0"/>
              <a:t>This program will allow the user to input questions and answers from text files and have them display on flashcards.</a:t>
            </a:r>
          </a:p>
          <a:p>
            <a:r>
              <a:rPr lang="en-US" dirty="0" smtClean="0"/>
              <a:t>Once the user starts the quiz, a timer will start and the first question will be displayed.</a:t>
            </a:r>
          </a:p>
          <a:p>
            <a:r>
              <a:rPr lang="en-US" dirty="0" smtClean="0"/>
              <a:t>As the user advances through each question, the program will notify the user if their answer is </a:t>
            </a:r>
            <a:r>
              <a:rPr lang="en-US" dirty="0" smtClean="0"/>
              <a:t>correct. If it is incorrect, it will display the correct answer.</a:t>
            </a:r>
            <a:endParaRPr lang="en-US" dirty="0" smtClean="0"/>
          </a:p>
          <a:p>
            <a:r>
              <a:rPr lang="en-US" dirty="0" smtClean="0"/>
              <a:t>When all the flashcards have been answered, the timer will stop and the user’s score will be displayed.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97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Flashcard Quiz Interface on Startup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948" y="1690688"/>
            <a:ext cx="8486104" cy="459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2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Importing Questions and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user clicks the import questions and import answers buttons to select plain text files to use as questions and answers for the program.</a:t>
            </a:r>
          </a:p>
          <a:p>
            <a:r>
              <a:rPr lang="en-US" dirty="0" smtClean="0"/>
              <a:t>When the questions are imported, a new file will be created if there is not one already, to store the fastest completion times for that question set.</a:t>
            </a:r>
          </a:p>
          <a:p>
            <a:r>
              <a:rPr lang="en-US" dirty="0" smtClean="0"/>
              <a:t>The user can create plain text files by using Notepad or another program that has the ability to save a file as a plain text file, such as Microsoft Word.</a:t>
            </a:r>
          </a:p>
          <a:p>
            <a:r>
              <a:rPr lang="en-US" dirty="0" smtClean="0"/>
              <a:t>The program will store the user’s text files for the questions and answers into arrays and then randomize them the same way.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4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529" y="365125"/>
            <a:ext cx="9686523" cy="1325563"/>
          </a:xfrm>
        </p:spPr>
        <p:txBody>
          <a:bodyPr/>
          <a:lstStyle/>
          <a:p>
            <a:pPr algn="ctr"/>
            <a:r>
              <a:rPr lang="en-US" dirty="0" smtClean="0"/>
              <a:t>Importing Questions and Answers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948" y="1690688"/>
            <a:ext cx="8486104" cy="45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61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User Answer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quiz compares the user’s answer in the text box to the answer </a:t>
            </a:r>
            <a:r>
              <a:rPr lang="en-US" dirty="0" smtClean="0"/>
              <a:t>file </a:t>
            </a:r>
            <a:r>
              <a:rPr lang="en-US" dirty="0" smtClean="0"/>
              <a:t>that </a:t>
            </a:r>
            <a:r>
              <a:rPr lang="en-US" dirty="0" smtClean="0"/>
              <a:t>was </a:t>
            </a:r>
            <a:r>
              <a:rPr lang="en-US" dirty="0" smtClean="0"/>
              <a:t>imported and determines if the user’s answer is correct.</a:t>
            </a:r>
          </a:p>
          <a:p>
            <a:r>
              <a:rPr lang="en-US" dirty="0" smtClean="0"/>
              <a:t>If it is correct, it will increment the number correct answers and potential correct answers by one. If it is incorrect it will only increment the potential correct answers by one.</a:t>
            </a:r>
          </a:p>
        </p:txBody>
      </p:sp>
    </p:spTree>
    <p:extLst>
      <p:ext uri="{BB962C8B-B14F-4D97-AF65-F5344CB8AC3E}">
        <p14:creationId xmlns:p14="http://schemas.microsoft.com/office/powerpoint/2010/main" val="172759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314" y="467708"/>
            <a:ext cx="6183372" cy="1400530"/>
          </a:xfrm>
        </p:spPr>
        <p:txBody>
          <a:bodyPr/>
          <a:lstStyle/>
          <a:p>
            <a:pPr algn="ctr"/>
            <a:r>
              <a:rPr lang="en-US" dirty="0" smtClean="0"/>
              <a:t>Answering Questions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948" y="1690688"/>
            <a:ext cx="8486104" cy="4594203"/>
          </a:xfrm>
        </p:spPr>
      </p:pic>
    </p:spTree>
    <p:extLst>
      <p:ext uri="{BB962C8B-B14F-4D97-AF65-F5344CB8AC3E}">
        <p14:creationId xmlns:p14="http://schemas.microsoft.com/office/powerpoint/2010/main" val="40942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512679"/>
            <a:ext cx="9404723" cy="1061289"/>
          </a:xfrm>
        </p:spPr>
        <p:txBody>
          <a:bodyPr/>
          <a:lstStyle/>
          <a:p>
            <a:pPr algn="ctr"/>
            <a:r>
              <a:rPr lang="en-US" dirty="0" smtClean="0"/>
              <a:t>Timer and Score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timer will stop when the user answers all of the questions.</a:t>
            </a:r>
            <a:endParaRPr lang="en-US" dirty="0"/>
          </a:p>
          <a:p>
            <a:r>
              <a:rPr lang="en-US" dirty="0" smtClean="0"/>
              <a:t>The program calculates the user’s score by dividing the number of correct answers by the total number of questions and multiplying by 100.</a:t>
            </a:r>
          </a:p>
          <a:p>
            <a:r>
              <a:rPr lang="en-US" dirty="0" smtClean="0"/>
              <a:t>If the user clicks th</a:t>
            </a:r>
            <a:r>
              <a:rPr lang="en-US" dirty="0" smtClean="0"/>
              <a:t>e restart button,</a:t>
            </a:r>
            <a:r>
              <a:rPr lang="en-US" dirty="0" smtClean="0"/>
              <a:t> the their </a:t>
            </a:r>
            <a:r>
              <a:rPr lang="en-US" dirty="0" smtClean="0"/>
              <a:t>score will be reset and the flashcards will be randomized.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659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682</TotalTime>
  <Words>393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Flashcard Quiz Program</vt:lpstr>
      <vt:lpstr>Background</vt:lpstr>
      <vt:lpstr>Process</vt:lpstr>
      <vt:lpstr>Flashcard Quiz Interface on Startup</vt:lpstr>
      <vt:lpstr>Importing Questions and Answers</vt:lpstr>
      <vt:lpstr>Importing Questions and Answers</vt:lpstr>
      <vt:lpstr>User Answer Comparison</vt:lpstr>
      <vt:lpstr>Answering Questions</vt:lpstr>
      <vt:lpstr>Timer and Score Calculation</vt:lpstr>
      <vt:lpstr>Flashcard Set Completion</vt:lpstr>
    </vt:vector>
  </TitlesOfParts>
  <Company>The University of North Carolina at Chapel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Kishin Aruwani</dc:creator>
  <cp:lastModifiedBy>Kishin Aruwani</cp:lastModifiedBy>
  <cp:revision>25</cp:revision>
  <dcterms:created xsi:type="dcterms:W3CDTF">2015-10-17T18:09:54Z</dcterms:created>
  <dcterms:modified xsi:type="dcterms:W3CDTF">2015-10-19T03:56:13Z</dcterms:modified>
</cp:coreProperties>
</file>