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  <p:sldId id="265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0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97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25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4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3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8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8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93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5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1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31AAC-BD45-4F93-AF40-1273A5FB4BB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B78FF-22F5-491C-B932-A10C461C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21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Final Course Project Proposal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Hari Chittilla</a:t>
            </a:r>
          </a:p>
          <a:p>
            <a:r>
              <a:rPr lang="en-US" dirty="0" smtClean="0"/>
              <a:t>Comp 89H</a:t>
            </a:r>
          </a:p>
          <a:p>
            <a:r>
              <a:rPr lang="en-US" dirty="0" smtClean="0"/>
              <a:t>Dr. Ming Lin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240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Ultimate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gain valuable experience based on my prior knowledge of Java.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1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background and motivations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Trimester of Python and Java, respectively</a:t>
            </a:r>
          </a:p>
          <a:p>
            <a:r>
              <a:rPr lang="en-US" dirty="0" smtClean="0"/>
              <a:t>I’m a CS Major looking to learn much more programming but for the time being review my knowledge of Java and build new skills.</a:t>
            </a:r>
          </a:p>
          <a:p>
            <a:r>
              <a:rPr lang="en-US" dirty="0" smtClean="0"/>
              <a:t>Will be enrolled in Comp 401 </a:t>
            </a:r>
            <a:r>
              <a:rPr lang="en-US" smtClean="0"/>
              <a:t>next semester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880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version MS Notepad (or </a:t>
            </a:r>
            <a:r>
              <a:rPr lang="en-US" dirty="0" err="1"/>
              <a:t>textEdit</a:t>
            </a:r>
            <a:r>
              <a:rPr lang="en-US" dirty="0"/>
              <a:t> if you’re on a Mac)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2916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State-of-art and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Notepad is pretty ubiquitous</a:t>
            </a:r>
          </a:p>
          <a:p>
            <a:r>
              <a:rPr lang="en-US" dirty="0" smtClean="0"/>
              <a:t>It’s a simple program</a:t>
            </a:r>
          </a:p>
          <a:p>
            <a:r>
              <a:rPr lang="en-US" dirty="0" smtClean="0"/>
              <a:t>My purpose: EXPERIENCE.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585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41800" cy="3952875"/>
          </a:xfrm>
        </p:spPr>
        <p:txBody>
          <a:bodyPr/>
          <a:lstStyle/>
          <a:p>
            <a:r>
              <a:rPr lang="en-US" dirty="0" smtClean="0"/>
              <a:t>To write a new file.</a:t>
            </a:r>
          </a:p>
          <a:p>
            <a:r>
              <a:rPr lang="en-US" dirty="0" smtClean="0"/>
              <a:t>To open and edit an existing file.</a:t>
            </a:r>
          </a:p>
          <a:p>
            <a:r>
              <a:rPr lang="en-US" dirty="0" smtClean="0"/>
              <a:t>To save the file</a:t>
            </a:r>
          </a:p>
          <a:p>
            <a:r>
              <a:rPr lang="en-US" dirty="0" smtClean="0"/>
              <a:t>To Save As…</a:t>
            </a:r>
          </a:p>
          <a:p>
            <a:r>
              <a:rPr lang="en-US" dirty="0" smtClean="0"/>
              <a:t>To Print file.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435894"/>
            <a:ext cx="465772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25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683000" cy="4351338"/>
          </a:xfrm>
        </p:spPr>
        <p:txBody>
          <a:bodyPr/>
          <a:lstStyle/>
          <a:p>
            <a:r>
              <a:rPr lang="en-US" dirty="0" smtClean="0"/>
              <a:t>Add undo function</a:t>
            </a:r>
          </a:p>
          <a:p>
            <a:r>
              <a:rPr lang="en-US" dirty="0" smtClean="0"/>
              <a:t>Add a redo function</a:t>
            </a:r>
          </a:p>
          <a:p>
            <a:r>
              <a:rPr lang="en-US" dirty="0" smtClean="0"/>
              <a:t>Cut, copy, paste</a:t>
            </a:r>
          </a:p>
          <a:p>
            <a:r>
              <a:rPr lang="en-US" dirty="0" smtClean="0"/>
              <a:t>Find (CTRL+F) function</a:t>
            </a:r>
          </a:p>
          <a:p>
            <a:r>
              <a:rPr lang="en-US" dirty="0" smtClean="0"/>
              <a:t>Select all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712" y="1550194"/>
            <a:ext cx="467677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967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1825625"/>
            <a:ext cx="4686300" cy="3648075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25625"/>
            <a:ext cx="5829300" cy="4181475"/>
          </a:xfrm>
        </p:spPr>
        <p:txBody>
          <a:bodyPr/>
          <a:lstStyle/>
          <a:p>
            <a:r>
              <a:rPr lang="en-US" dirty="0" smtClean="0"/>
              <a:t>Help function</a:t>
            </a:r>
          </a:p>
          <a:p>
            <a:r>
              <a:rPr lang="en-US" dirty="0" smtClean="0"/>
              <a:t>Includes instructions and assistance on how to use my word processor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7376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I plan on utilizing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and running my files in </a:t>
            </a:r>
            <a:r>
              <a:rPr lang="en-US" dirty="0" err="1" smtClean="0"/>
              <a:t>DrJava</a:t>
            </a:r>
            <a:endParaRPr lang="en-US" dirty="0" smtClean="0"/>
          </a:p>
          <a:p>
            <a:r>
              <a:rPr lang="en-US" dirty="0" err="1" smtClean="0"/>
              <a:t>FileWriter</a:t>
            </a:r>
            <a:r>
              <a:rPr lang="en-US" dirty="0" smtClean="0"/>
              <a:t>, GUIS (</a:t>
            </a:r>
            <a:r>
              <a:rPr lang="en-US" dirty="0" err="1" smtClean="0"/>
              <a:t>JFrames</a:t>
            </a:r>
            <a:r>
              <a:rPr lang="en-US" dirty="0" smtClean="0"/>
              <a:t>, </a:t>
            </a:r>
            <a:r>
              <a:rPr lang="en-US" dirty="0" err="1" smtClean="0"/>
              <a:t>Jmenus</a:t>
            </a:r>
            <a:r>
              <a:rPr lang="en-US" dirty="0" smtClean="0"/>
              <a:t>, </a:t>
            </a:r>
            <a:r>
              <a:rPr lang="en-US" dirty="0" err="1" smtClean="0"/>
              <a:t>JPanels</a:t>
            </a:r>
            <a:r>
              <a:rPr lang="en-US" dirty="0" smtClean="0"/>
              <a:t>), </a:t>
            </a:r>
            <a:r>
              <a:rPr lang="en-US" dirty="0" err="1" smtClean="0"/>
              <a:t>ActionListeners</a:t>
            </a:r>
            <a:r>
              <a:rPr lang="en-US" dirty="0"/>
              <a:t>,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93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I plan on 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8 Documentation</a:t>
            </a:r>
          </a:p>
          <a:p>
            <a:r>
              <a:rPr lang="en-US" dirty="0" err="1" smtClean="0"/>
              <a:t>Stackexchange</a:t>
            </a:r>
            <a:endParaRPr lang="en-US" dirty="0" smtClean="0"/>
          </a:p>
          <a:p>
            <a:r>
              <a:rPr lang="en-US" dirty="0" err="1" smtClean="0"/>
              <a:t>CodeCademy</a:t>
            </a:r>
            <a:r>
              <a:rPr lang="en-US" dirty="0" smtClean="0"/>
              <a:t> </a:t>
            </a:r>
          </a:p>
          <a:p>
            <a:r>
              <a:rPr lang="en-US" dirty="0" smtClean="0"/>
              <a:t>W3schools</a:t>
            </a:r>
          </a:p>
          <a:p>
            <a:r>
              <a:rPr lang="en-US" dirty="0" smtClean="0"/>
              <a:t>Google (of course)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85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202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Final Course Project Proposal</vt:lpstr>
      <vt:lpstr>My background and motivations</vt:lpstr>
      <vt:lpstr>Project Idea</vt:lpstr>
      <vt:lpstr>State-of-art and challenges</vt:lpstr>
      <vt:lpstr>Objectives</vt:lpstr>
      <vt:lpstr>Objectives</vt:lpstr>
      <vt:lpstr>Objectives</vt:lpstr>
      <vt:lpstr>Tools I plan on utilizing </vt:lpstr>
      <vt:lpstr>Resources I plan on using</vt:lpstr>
      <vt:lpstr>Ultimate goal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Course Project Proposal</dc:title>
  <dc:creator>Hari Chittilla</dc:creator>
  <cp:lastModifiedBy>Hari Chittilla</cp:lastModifiedBy>
  <cp:revision>11</cp:revision>
  <dcterms:created xsi:type="dcterms:W3CDTF">2015-10-19T02:34:13Z</dcterms:created>
  <dcterms:modified xsi:type="dcterms:W3CDTF">2015-10-19T19:07:57Z</dcterms:modified>
</cp:coreProperties>
</file>