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8"/>
  </p:notesMasterIdLst>
  <p:sldIdLst>
    <p:sldId id="261" r:id="rId2"/>
    <p:sldId id="260" r:id="rId3"/>
    <p:sldId id="257" r:id="rId4"/>
    <p:sldId id="258" r:id="rId5"/>
    <p:sldId id="259" r:id="rId6"/>
    <p:sldId id="256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0FAE0-E523-A042-A68C-71AA94503FAC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57CD2-B3A7-9743-8774-20E7955EB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45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credits: Walt Disney Studios and Pixar Animation Studios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57CD2-B3A7-9743-8774-20E7955EB9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6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684B0B-D52D-A246-8115-422DA04FF2FF}" type="datetimeFigureOut">
              <a:rPr lang="en-US" smtClean="0"/>
              <a:t>10/19/15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60408972-B98E-354D-BEEA-53A4275FA1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4970" y="0"/>
            <a:ext cx="1503625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93913" y="4917472"/>
            <a:ext cx="12912289" cy="19405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0430" y="4215653"/>
            <a:ext cx="6498158" cy="904110"/>
          </a:xfrm>
        </p:spPr>
        <p:txBody>
          <a:bodyPr/>
          <a:lstStyle/>
          <a:p>
            <a:r>
              <a:rPr lang="en-US" sz="5000" dirty="0" smtClean="0">
                <a:solidFill>
                  <a:srgbClr val="FFFFFF"/>
                </a:solidFill>
              </a:rPr>
              <a:t>Project Proposal</a:t>
            </a:r>
            <a:endParaRPr lang="en-US" sz="50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881" y="5380670"/>
            <a:ext cx="6498159" cy="91664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Megan Cruz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4673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51193"/>
            <a:ext cx="8042276" cy="1336956"/>
          </a:xfrm>
        </p:spPr>
        <p:txBody>
          <a:bodyPr/>
          <a:lstStyle/>
          <a:p>
            <a:r>
              <a:rPr lang="en-US" dirty="0" smtClean="0"/>
              <a:t>3D Animated Film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Audience: Children (12 and under) </a:t>
            </a:r>
          </a:p>
          <a:p>
            <a:r>
              <a:rPr lang="en-US" dirty="0" smtClean="0"/>
              <a:t>Length of Film: 5-10 minutes </a:t>
            </a:r>
          </a:p>
          <a:p>
            <a:r>
              <a:rPr lang="en-US" dirty="0" smtClean="0"/>
              <a:t>3-5 Main Characters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8909" y="3844042"/>
            <a:ext cx="5050364" cy="30475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234" y="3844042"/>
            <a:ext cx="2465966" cy="3013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890" y="3844042"/>
            <a:ext cx="2765610" cy="304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106229"/>
          </a:xfrm>
        </p:spPr>
        <p:txBody>
          <a:bodyPr/>
          <a:lstStyle/>
          <a:p>
            <a:r>
              <a:rPr lang="en-US" dirty="0" smtClean="0"/>
              <a:t>Motivation and Inspiration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20091"/>
            <a:ext cx="8042276" cy="2339998"/>
          </a:xfrm>
        </p:spPr>
        <p:txBody>
          <a:bodyPr/>
          <a:lstStyle/>
          <a:p>
            <a:r>
              <a:rPr lang="en-US" dirty="0" smtClean="0"/>
              <a:t>Childhood: Disney, Pixar, VHS tapes</a:t>
            </a:r>
          </a:p>
          <a:p>
            <a:r>
              <a:rPr lang="en-US" dirty="0" smtClean="0"/>
              <a:t>Writing children’s stories</a:t>
            </a:r>
          </a:p>
          <a:p>
            <a:r>
              <a:rPr lang="en-US" dirty="0" smtClean="0"/>
              <a:t>Kids are cute </a:t>
            </a:r>
            <a:r>
              <a:rPr lang="en-US" dirty="0" smtClean="0">
                <a:sym typeface="Wingdings"/>
              </a:rPr>
              <a:t></a:t>
            </a:r>
          </a:p>
          <a:p>
            <a:r>
              <a:rPr lang="en-US" dirty="0" smtClean="0">
                <a:sym typeface="Wingdings"/>
              </a:rPr>
              <a:t>Hope, aspirations, lessons to be learned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4479" y="3660089"/>
            <a:ext cx="4357016" cy="3220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280" y="3678763"/>
            <a:ext cx="3220676" cy="3220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505" y="3555276"/>
            <a:ext cx="2963476" cy="35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4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Huge process involving many steps, time</a:t>
            </a:r>
          </a:p>
          <a:p>
            <a:r>
              <a:rPr lang="en-US" dirty="0" smtClean="0"/>
              <a:t>Storyline, software, quality, detail (lighting, etc.)</a:t>
            </a:r>
          </a:p>
          <a:p>
            <a:r>
              <a:rPr lang="en-US" dirty="0" smtClean="0"/>
              <a:t>Animation process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500" y="3580876"/>
            <a:ext cx="4518122" cy="3312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0321" y="3598796"/>
            <a:ext cx="5753287" cy="33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4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free websites: </a:t>
            </a:r>
            <a:r>
              <a:rPr lang="en-US" dirty="0" err="1"/>
              <a:t>GoAnimate</a:t>
            </a:r>
            <a:r>
              <a:rPr lang="en-US" dirty="0"/>
              <a:t>, </a:t>
            </a:r>
            <a:r>
              <a:rPr lang="en-US" dirty="0" err="1"/>
              <a:t>Devolver</a:t>
            </a:r>
            <a:r>
              <a:rPr lang="en-US" dirty="0"/>
              <a:t>, </a:t>
            </a:r>
            <a:r>
              <a:rPr lang="en-US" dirty="0" err="1"/>
              <a:t>Animasher</a:t>
            </a:r>
            <a:endParaRPr lang="en-US" dirty="0"/>
          </a:p>
          <a:p>
            <a:r>
              <a:rPr lang="en-US" dirty="0" smtClean="0"/>
              <a:t>Blender </a:t>
            </a:r>
          </a:p>
          <a:p>
            <a:r>
              <a:rPr lang="en-US" dirty="0" smtClean="0"/>
              <a:t>Alice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4561"/>
            <a:ext cx="4735504" cy="2959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253" y="3342408"/>
            <a:ext cx="4504748" cy="36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5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6756" y="-19534"/>
            <a:ext cx="11258555" cy="6877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7310" y="273537"/>
            <a:ext cx="4597233" cy="17248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Go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Creativity!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625" y="4445689"/>
            <a:ext cx="1581926" cy="198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7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51</TotalTime>
  <Words>102</Words>
  <Application>Microsoft Macintosh PowerPoint</Application>
  <PresentationFormat>On-screen Show (4:3)</PresentationFormat>
  <Paragraphs>22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Breeze</vt:lpstr>
      <vt:lpstr>Project Proposal</vt:lpstr>
      <vt:lpstr>3D Animated Film</vt:lpstr>
      <vt:lpstr>Motivation and Inspiration</vt:lpstr>
      <vt:lpstr>Challenges</vt:lpstr>
      <vt:lpstr>Resources</vt:lpstr>
      <vt:lpstr>Go  Creativity!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Proposal</dc:title>
  <dc:creator>H</dc:creator>
  <cp:lastModifiedBy>H</cp:lastModifiedBy>
  <cp:revision>12</cp:revision>
  <dcterms:created xsi:type="dcterms:W3CDTF">2015-10-19T14:29:03Z</dcterms:created>
  <dcterms:modified xsi:type="dcterms:W3CDTF">2015-10-19T15:20:49Z</dcterms:modified>
</cp:coreProperties>
</file>