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6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Mental Math app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21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Motivation/Background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an app that challenges users to practice mental math and math facts at high speeds</a:t>
            </a:r>
          </a:p>
          <a:p>
            <a:r>
              <a:rPr lang="en-US" dirty="0" smtClean="0"/>
              <a:t>Calculators are not always available and mental math skills are lacking for most students.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558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Tech/Code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angularjs</a:t>
            </a:r>
            <a:r>
              <a:rPr lang="en-US" dirty="0" smtClean="0"/>
              <a:t>, CSS, and HTML to create an applet</a:t>
            </a:r>
          </a:p>
          <a:p>
            <a:r>
              <a:rPr lang="en-US" dirty="0" err="1" smtClean="0"/>
              <a:t>Codepen</a:t>
            </a:r>
            <a:endParaRPr lang="en-US" dirty="0" smtClean="0"/>
          </a:p>
          <a:p>
            <a:r>
              <a:rPr lang="en-US" dirty="0" smtClean="0"/>
              <a:t>Front-end dev realm</a:t>
            </a:r>
            <a:endParaRPr lang="en-US" dirty="0"/>
          </a:p>
        </p:txBody>
      </p:sp>
      <p:sp>
        <p:nvSpPr>
          <p:cNvPr id="4" name="AutoShape 2" descr="Image result for angularj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http://codeschunks.com/wp-content/uploads/2015/10/angularj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6549" y="2870198"/>
            <a:ext cx="1524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webthesmartway.com/wp-content/uploads/2013/03/Codepe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4787" y="1454695"/>
            <a:ext cx="2670175" cy="1780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699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play/Features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a  fun game that motivates users to keep playing </a:t>
            </a:r>
          </a:p>
          <a:p>
            <a:r>
              <a:rPr lang="en-US" dirty="0" smtClean="0"/>
              <a:t>Point/time awards and deductions</a:t>
            </a:r>
          </a:p>
          <a:p>
            <a:r>
              <a:rPr lang="en-US" dirty="0" smtClean="0"/>
              <a:t>Varying difficulty levels</a:t>
            </a:r>
          </a:p>
          <a:p>
            <a:r>
              <a:rPr lang="en-US" dirty="0" smtClean="0"/>
              <a:t>Interactive game using point/click control</a:t>
            </a:r>
          </a:p>
          <a:p>
            <a:r>
              <a:rPr lang="en-US" dirty="0" smtClean="0"/>
              <a:t>Randomize equations: new game each time</a:t>
            </a:r>
          </a:p>
          <a:p>
            <a:endParaRPr lang="en-US" dirty="0"/>
          </a:p>
          <a:p>
            <a:r>
              <a:rPr lang="en-US" dirty="0" smtClean="0"/>
              <a:t>Possible story-line: race track (distance of car determined by how fast a user answers a question)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631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challenges/Unknowns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Loops to iterate through matrices to pull the “elements of an equation”</a:t>
            </a:r>
          </a:p>
          <a:p>
            <a:r>
              <a:rPr lang="en-US" dirty="0" smtClean="0"/>
              <a:t>User interaction</a:t>
            </a:r>
          </a:p>
          <a:p>
            <a:r>
              <a:rPr lang="en-US" dirty="0" smtClean="0"/>
              <a:t>Story-line</a:t>
            </a:r>
          </a:p>
          <a:p>
            <a:r>
              <a:rPr lang="en-US" dirty="0" smtClean="0"/>
              <a:t>Randomizing equations  for each game round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451861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</TotalTime>
  <Words>127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Slice</vt:lpstr>
      <vt:lpstr>Mental Math app</vt:lpstr>
      <vt:lpstr>Motivation/Background</vt:lpstr>
      <vt:lpstr>Tech/Code</vt:lpstr>
      <vt:lpstr>Game play/Features </vt:lpstr>
      <vt:lpstr>Possible challenges/Unknowns</vt:lpstr>
    </vt:vector>
  </TitlesOfParts>
  <Company>UNC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Math app</dc:title>
  <dc:creator>Tia Holmes</dc:creator>
  <cp:lastModifiedBy>Tia Holmes</cp:lastModifiedBy>
  <cp:revision>2</cp:revision>
  <dcterms:created xsi:type="dcterms:W3CDTF">2015-10-19T18:53:40Z</dcterms:created>
  <dcterms:modified xsi:type="dcterms:W3CDTF">2015-10-19T19:12:17Z</dcterms:modified>
</cp:coreProperties>
</file>