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4" r:id="rId1"/>
  </p:sldMasterIdLst>
  <p:notesMasterIdLst>
    <p:notesMasterId r:id="rId40"/>
  </p:notesMasterIdLst>
  <p:sldIdLst>
    <p:sldId id="256" r:id="rId2"/>
    <p:sldId id="259" r:id="rId3"/>
    <p:sldId id="329" r:id="rId4"/>
    <p:sldId id="330" r:id="rId5"/>
    <p:sldId id="331" r:id="rId6"/>
    <p:sldId id="332" r:id="rId7"/>
    <p:sldId id="360" r:id="rId8"/>
    <p:sldId id="361" r:id="rId9"/>
    <p:sldId id="362" r:id="rId10"/>
    <p:sldId id="363" r:id="rId11"/>
    <p:sldId id="364" r:id="rId12"/>
    <p:sldId id="355" r:id="rId13"/>
    <p:sldId id="359" r:id="rId14"/>
    <p:sldId id="333" r:id="rId15"/>
    <p:sldId id="334" r:id="rId16"/>
    <p:sldId id="335" r:id="rId17"/>
    <p:sldId id="337" r:id="rId18"/>
    <p:sldId id="336" r:id="rId19"/>
    <p:sldId id="339" r:id="rId20"/>
    <p:sldId id="338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56" r:id="rId29"/>
    <p:sldId id="357" r:id="rId30"/>
    <p:sldId id="358" r:id="rId31"/>
    <p:sldId id="347" r:id="rId32"/>
    <p:sldId id="348" r:id="rId33"/>
    <p:sldId id="350" r:id="rId34"/>
    <p:sldId id="351" r:id="rId35"/>
    <p:sldId id="352" r:id="rId36"/>
    <p:sldId id="353" r:id="rId37"/>
    <p:sldId id="354" r:id="rId38"/>
    <p:sldId id="32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DA"/>
    <a:srgbClr val="D8D7BB"/>
    <a:srgbClr val="89894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BE93D3-FEF3-4863-B5DD-F506B707A71F}" v="1086" dt="2023-08-17T01:32:43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eef Ahmed" userId="ce7c6025-ca9f-4b65-b3ee-82447e2e582a" providerId="ADAL" clId="{C5BE93D3-FEF3-4863-B5DD-F506B707A71F}"/>
    <pc:docChg chg="undo redo custSel addSld delSld modSld sldOrd modMainMaster">
      <pc:chgData name="Shareef Ahmed" userId="ce7c6025-ca9f-4b65-b3ee-82447e2e582a" providerId="ADAL" clId="{C5BE93D3-FEF3-4863-B5DD-F506B707A71F}" dt="2023-08-17T01:34:31.140" v="4437" actId="20577"/>
      <pc:docMkLst>
        <pc:docMk/>
      </pc:docMkLst>
      <pc:sldChg chg="addSp delSp modSp mod modTransition setBg delDesignElem">
        <pc:chgData name="Shareef Ahmed" userId="ce7c6025-ca9f-4b65-b3ee-82447e2e582a" providerId="ADAL" clId="{C5BE93D3-FEF3-4863-B5DD-F506B707A71F}" dt="2023-08-16T22:03:09.892" v="4375" actId="21"/>
        <pc:sldMkLst>
          <pc:docMk/>
          <pc:sldMk cId="979164254" sldId="256"/>
        </pc:sldMkLst>
        <pc:spChg chg="mod">
          <ac:chgData name="Shareef Ahmed" userId="ce7c6025-ca9f-4b65-b3ee-82447e2e582a" providerId="ADAL" clId="{C5BE93D3-FEF3-4863-B5DD-F506B707A71F}" dt="2023-08-10T18:58:36.097" v="112" actId="1076"/>
          <ac:spMkLst>
            <pc:docMk/>
            <pc:sldMk cId="979164254" sldId="256"/>
            <ac:spMk id="2" creationId="{00000000-0000-0000-0000-000000000000}"/>
          </ac:spMkLst>
        </pc:spChg>
        <pc:spChg chg="del mod">
          <ac:chgData name="Shareef Ahmed" userId="ce7c6025-ca9f-4b65-b3ee-82447e2e582a" providerId="ADAL" clId="{C5BE93D3-FEF3-4863-B5DD-F506B707A71F}" dt="2023-08-16T22:03:04.423" v="4374" actId="21"/>
          <ac:spMkLst>
            <pc:docMk/>
            <pc:sldMk cId="979164254" sldId="256"/>
            <ac:spMk id="3" creationId="{00000000-0000-0000-0000-000000000000}"/>
          </ac:spMkLst>
        </pc:spChg>
        <pc:spChg chg="add del mod">
          <ac:chgData name="Shareef Ahmed" userId="ce7c6025-ca9f-4b65-b3ee-82447e2e582a" providerId="ADAL" clId="{C5BE93D3-FEF3-4863-B5DD-F506B707A71F}" dt="2023-08-16T22:03:09.892" v="4375" actId="21"/>
          <ac:spMkLst>
            <pc:docMk/>
            <pc:sldMk cId="979164254" sldId="256"/>
            <ac:spMk id="6" creationId="{5430A28F-7F03-0617-1A1D-BAC1836FA08E}"/>
          </ac:spMkLst>
        </pc:spChg>
        <pc:spChg chg="add del">
          <ac:chgData name="Shareef Ahmed" userId="ce7c6025-ca9f-4b65-b3ee-82447e2e582a" providerId="ADAL" clId="{C5BE93D3-FEF3-4863-B5DD-F506B707A71F}" dt="2023-08-10T18:53:17.415" v="88" actId="26606"/>
          <ac:spMkLst>
            <pc:docMk/>
            <pc:sldMk cId="979164254" sldId="256"/>
            <ac:spMk id="9" creationId="{19D32F93-50AC-4C46-A5DB-291C60DDB7BD}"/>
          </ac:spMkLst>
        </pc:spChg>
        <pc:spChg chg="add del">
          <ac:chgData name="Shareef Ahmed" userId="ce7c6025-ca9f-4b65-b3ee-82447e2e582a" providerId="ADAL" clId="{C5BE93D3-FEF3-4863-B5DD-F506B707A71F}" dt="2023-08-10T18:53:17.415" v="88" actId="26606"/>
          <ac:spMkLst>
            <pc:docMk/>
            <pc:sldMk cId="979164254" sldId="256"/>
            <ac:spMk id="11" creationId="{827DC2C4-B485-428A-BF4A-472D2967F47F}"/>
          </ac:spMkLst>
        </pc:spChg>
        <pc:spChg chg="add del">
          <ac:chgData name="Shareef Ahmed" userId="ce7c6025-ca9f-4b65-b3ee-82447e2e582a" providerId="ADAL" clId="{C5BE93D3-FEF3-4863-B5DD-F506B707A71F}" dt="2023-08-10T18:53:17.415" v="88" actId="26606"/>
          <ac:spMkLst>
            <pc:docMk/>
            <pc:sldMk cId="979164254" sldId="256"/>
            <ac:spMk id="13" creationId="{EE04B5EB-F158-4507-90DD-BD23620C7CC9}"/>
          </ac:spMkLst>
        </pc:spChg>
        <pc:spChg chg="add del">
          <ac:chgData name="Shareef Ahmed" userId="ce7c6025-ca9f-4b65-b3ee-82447e2e582a" providerId="ADAL" clId="{C5BE93D3-FEF3-4863-B5DD-F506B707A71F}" dt="2023-08-10T18:53:22.371" v="90" actId="26606"/>
          <ac:spMkLst>
            <pc:docMk/>
            <pc:sldMk cId="979164254" sldId="256"/>
            <ac:spMk id="15" creationId="{19D32F93-50AC-4C46-A5DB-291C60DDB7BD}"/>
          </ac:spMkLst>
        </pc:spChg>
        <pc:spChg chg="add del">
          <ac:chgData name="Shareef Ahmed" userId="ce7c6025-ca9f-4b65-b3ee-82447e2e582a" providerId="ADAL" clId="{C5BE93D3-FEF3-4863-B5DD-F506B707A71F}" dt="2023-08-10T18:53:22.371" v="90" actId="26606"/>
          <ac:spMkLst>
            <pc:docMk/>
            <pc:sldMk cId="979164254" sldId="256"/>
            <ac:spMk id="16" creationId="{827DC2C4-B485-428A-BF4A-472D2967F47F}"/>
          </ac:spMkLst>
        </pc:spChg>
        <pc:spChg chg="add del">
          <ac:chgData name="Shareef Ahmed" userId="ce7c6025-ca9f-4b65-b3ee-82447e2e582a" providerId="ADAL" clId="{C5BE93D3-FEF3-4863-B5DD-F506B707A71F}" dt="2023-08-10T18:53:22.371" v="90" actId="26606"/>
          <ac:spMkLst>
            <pc:docMk/>
            <pc:sldMk cId="979164254" sldId="256"/>
            <ac:spMk id="17" creationId="{EE04B5EB-F158-4507-90DD-BD23620C7CC9}"/>
          </ac:spMkLst>
        </pc:spChg>
        <pc:spChg chg="add del">
          <ac:chgData name="Shareef Ahmed" userId="ce7c6025-ca9f-4b65-b3ee-82447e2e582a" providerId="ADAL" clId="{C5BE93D3-FEF3-4863-B5DD-F506B707A71F}" dt="2023-08-10T18:53:56.842" v="92" actId="26606"/>
          <ac:spMkLst>
            <pc:docMk/>
            <pc:sldMk cId="979164254" sldId="256"/>
            <ac:spMk id="19" creationId="{F4AFDDCA-6ABA-4D23-8A5C-1BF0F4308148}"/>
          </ac:spMkLst>
        </pc:spChg>
        <pc:spChg chg="add del">
          <ac:chgData name="Shareef Ahmed" userId="ce7c6025-ca9f-4b65-b3ee-82447e2e582a" providerId="ADAL" clId="{C5BE93D3-FEF3-4863-B5DD-F506B707A71F}" dt="2023-08-10T18:53:56.842" v="92" actId="26606"/>
          <ac:spMkLst>
            <pc:docMk/>
            <pc:sldMk cId="979164254" sldId="256"/>
            <ac:spMk id="20" creationId="{8555C5B3-193A-4749-9AFD-682E53CDDE8F}"/>
          </ac:spMkLst>
        </pc:spChg>
        <pc:spChg chg="add del">
          <ac:chgData name="Shareef Ahmed" userId="ce7c6025-ca9f-4b65-b3ee-82447e2e582a" providerId="ADAL" clId="{C5BE93D3-FEF3-4863-B5DD-F506B707A71F}" dt="2023-08-10T18:53:56.842" v="92" actId="26606"/>
          <ac:spMkLst>
            <pc:docMk/>
            <pc:sldMk cId="979164254" sldId="256"/>
            <ac:spMk id="21" creationId="{2EAE06A6-F76A-41C9-827A-C561B004485C}"/>
          </ac:spMkLst>
        </pc:spChg>
        <pc:spChg chg="add del">
          <ac:chgData name="Shareef Ahmed" userId="ce7c6025-ca9f-4b65-b3ee-82447e2e582a" providerId="ADAL" clId="{C5BE93D3-FEF3-4863-B5DD-F506B707A71F}" dt="2023-08-10T18:53:56.842" v="92" actId="26606"/>
          <ac:spMkLst>
            <pc:docMk/>
            <pc:sldMk cId="979164254" sldId="256"/>
            <ac:spMk id="22" creationId="{89F9D4E8-0639-444B-949B-9518585061AF}"/>
          </ac:spMkLst>
        </pc:spChg>
        <pc:spChg chg="add del">
          <ac:chgData name="Shareef Ahmed" userId="ce7c6025-ca9f-4b65-b3ee-82447e2e582a" providerId="ADAL" clId="{C5BE93D3-FEF3-4863-B5DD-F506B707A71F}" dt="2023-08-10T18:53:56.842" v="92" actId="26606"/>
          <ac:spMkLst>
            <pc:docMk/>
            <pc:sldMk cId="979164254" sldId="256"/>
            <ac:spMk id="23" creationId="{7E3DA7A2-ED70-4BBA-AB72-00AD461FA405}"/>
          </ac:spMkLst>
        </pc:spChg>
        <pc:spChg chg="add del">
          <ac:chgData name="Shareef Ahmed" userId="ce7c6025-ca9f-4b65-b3ee-82447e2e582a" providerId="ADAL" clId="{C5BE93D3-FEF3-4863-B5DD-F506B707A71F}" dt="2023-08-10T18:53:56.842" v="92" actId="26606"/>
          <ac:spMkLst>
            <pc:docMk/>
            <pc:sldMk cId="979164254" sldId="256"/>
            <ac:spMk id="24" creationId="{FC485432-3647-4218-B5D3-15D3FA222B13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25" creationId="{A232F408-BBCD-48EE-ABF6-95201EF72338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26" creationId="{3A397E3E-B90C-4D82-BAAA-36F7AC6A4565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27" creationId="{302D5D2F-11CF-47F1-B542-8ED3199DC02C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28" creationId="{A19B25F6-D845-46F3-BA69-3D48CEF7EFE5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29" creationId="{79109165-7872-4D8A-A545-F48B3AF1D09E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30" creationId="{5FAC0226-4651-4BF7-AA72-6DB611F80F94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31" creationId="{5438E66D-E34C-48D4-9F9D-021EBD568934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32" creationId="{B8CCAA36-1E98-45B0-AAF9-D8807BA8EF22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39" creationId="{783F456C-8972-439A-90A4-D7C52FA3A032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40" creationId="{FEFCF180-A212-449F-8D07-5EC94B281A2E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41" creationId="{0390AF2C-728C-4687-B7A2-3F9C788EC361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42" creationId="{1400E1BC-11DC-49A0-856F-992F20EB435B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43" creationId="{D1C510C0-DED1-4708-AA14-355E5AFF1262}"/>
          </ac:spMkLst>
        </pc:spChg>
        <pc:spChg chg="add del">
          <ac:chgData name="Shareef Ahmed" userId="ce7c6025-ca9f-4b65-b3ee-82447e2e582a" providerId="ADAL" clId="{C5BE93D3-FEF3-4863-B5DD-F506B707A71F}" dt="2023-08-10T18:53:59.998" v="94" actId="26606"/>
          <ac:spMkLst>
            <pc:docMk/>
            <pc:sldMk cId="979164254" sldId="256"/>
            <ac:spMk id="44" creationId="{558C4F41-C97D-4755-8F7C-8C0A8E182FCF}"/>
          </ac:spMkLst>
        </pc:spChg>
        <pc:spChg chg="add del">
          <ac:chgData name="Shareef Ahmed" userId="ce7c6025-ca9f-4b65-b3ee-82447e2e582a" providerId="ADAL" clId="{C5BE93D3-FEF3-4863-B5DD-F506B707A71F}" dt="2023-08-10T18:54:02.479" v="96" actId="26606"/>
          <ac:spMkLst>
            <pc:docMk/>
            <pc:sldMk cId="979164254" sldId="256"/>
            <ac:spMk id="46" creationId="{5AE9FC70-8A26-4CF2-8E04-EBDADB8B81C4}"/>
          </ac:spMkLst>
        </pc:spChg>
        <pc:spChg chg="add del">
          <ac:chgData name="Shareef Ahmed" userId="ce7c6025-ca9f-4b65-b3ee-82447e2e582a" providerId="ADAL" clId="{C5BE93D3-FEF3-4863-B5DD-F506B707A71F}" dt="2023-08-10T18:54:02.479" v="96" actId="26606"/>
          <ac:spMkLst>
            <pc:docMk/>
            <pc:sldMk cId="979164254" sldId="256"/>
            <ac:spMk id="47" creationId="{609CB703-C563-4F1F-BF28-83C06E978C4F}"/>
          </ac:spMkLst>
        </pc:spChg>
        <pc:spChg chg="add del">
          <ac:chgData name="Shareef Ahmed" userId="ce7c6025-ca9f-4b65-b3ee-82447e2e582a" providerId="ADAL" clId="{C5BE93D3-FEF3-4863-B5DD-F506B707A71F}" dt="2023-08-10T18:54:02.479" v="96" actId="26606"/>
          <ac:spMkLst>
            <pc:docMk/>
            <pc:sldMk cId="979164254" sldId="256"/>
            <ac:spMk id="48" creationId="{C5CB530E-515E-412C-9DF1-5F8FFBD6F383}"/>
          </ac:spMkLst>
        </pc:spChg>
        <pc:spChg chg="add del">
          <ac:chgData name="Shareef Ahmed" userId="ce7c6025-ca9f-4b65-b3ee-82447e2e582a" providerId="ADAL" clId="{C5BE93D3-FEF3-4863-B5DD-F506B707A71F}" dt="2023-08-10T18:54:02.479" v="96" actId="26606"/>
          <ac:spMkLst>
            <pc:docMk/>
            <pc:sldMk cId="979164254" sldId="256"/>
            <ac:spMk id="50" creationId="{712D4376-A578-4FF1-94FC-245E7A6A489F}"/>
          </ac:spMkLst>
        </pc:spChg>
        <pc:spChg chg="add del">
          <ac:chgData name="Shareef Ahmed" userId="ce7c6025-ca9f-4b65-b3ee-82447e2e582a" providerId="ADAL" clId="{C5BE93D3-FEF3-4863-B5DD-F506B707A71F}" dt="2023-08-10T18:54:02.479" v="96" actId="26606"/>
          <ac:spMkLst>
            <pc:docMk/>
            <pc:sldMk cId="979164254" sldId="256"/>
            <ac:spMk id="51" creationId="{AEA7509D-F04F-40CB-A0B3-EEF16499CC9F}"/>
          </ac:spMkLst>
        </pc:spChg>
        <pc:spChg chg="add del">
          <ac:chgData name="Shareef Ahmed" userId="ce7c6025-ca9f-4b65-b3ee-82447e2e582a" providerId="ADAL" clId="{C5BE93D3-FEF3-4863-B5DD-F506B707A71F}" dt="2023-08-10T18:54:24.260" v="98" actId="26606"/>
          <ac:spMkLst>
            <pc:docMk/>
            <pc:sldMk cId="979164254" sldId="256"/>
            <ac:spMk id="53" creationId="{9B37791B-B040-4694-BFDC-8DD132D86E8E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0" creationId="{51F77B6A-7F53-4B28-B73D-C8CC899AB221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3" creationId="{F6E412EF-CF39-4C25-85B0-DB30B1B0A8C4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4" creationId="{E8DA6235-17F2-4C9E-88C6-C5D38D8D3C03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5" creationId="{B55DEF71-1741-4489-8E77-46FC5BAA66E2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6" creationId="{82347B6D-A7CC-48EB-861F-917D0D61E3EA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7" creationId="{A7A0A46D-CC9B-4E32-870A-7BC2DF940144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8" creationId="{9178722E-1BD0-427E-BAAE-4F206DAB5818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69" creationId="{A753B935-E3DD-466D-BFAC-68E0BE02D092}"/>
          </ac:spMkLst>
        </pc:spChg>
        <pc:spChg chg="add del">
          <ac:chgData name="Shareef Ahmed" userId="ce7c6025-ca9f-4b65-b3ee-82447e2e582a" providerId="ADAL" clId="{C5BE93D3-FEF3-4863-B5DD-F506B707A71F}" dt="2023-08-10T18:54:28.283" v="100" actId="26606"/>
          <ac:spMkLst>
            <pc:docMk/>
            <pc:sldMk cId="979164254" sldId="256"/>
            <ac:spMk id="70" creationId="{FB034F26-4148-4B59-B493-14D7A9A8BAA9}"/>
          </ac:spMkLst>
        </pc:spChg>
        <pc:spChg chg="add del">
          <ac:chgData name="Shareef Ahmed" userId="ce7c6025-ca9f-4b65-b3ee-82447e2e582a" providerId="ADAL" clId="{C5BE93D3-FEF3-4863-B5DD-F506B707A71F}" dt="2023-08-10T19:57:27.347" v="144"/>
          <ac:spMkLst>
            <pc:docMk/>
            <pc:sldMk cId="979164254" sldId="256"/>
            <ac:spMk id="75" creationId="{0DBF1ABE-8590-450D-BB49-BDDCCF3EEA9E}"/>
          </ac:spMkLst>
        </pc:spChg>
        <pc:spChg chg="add del">
          <ac:chgData name="Shareef Ahmed" userId="ce7c6025-ca9f-4b65-b3ee-82447e2e582a" providerId="ADAL" clId="{C5BE93D3-FEF3-4863-B5DD-F506B707A71F}" dt="2023-08-10T19:57:27.347" v="144"/>
          <ac:spMkLst>
            <pc:docMk/>
            <pc:sldMk cId="979164254" sldId="256"/>
            <ac:spMk id="76" creationId="{E667A721-F18D-4002-9D70-BC20D791C0DC}"/>
          </ac:spMkLst>
        </pc:spChg>
        <pc:spChg chg="add del">
          <ac:chgData name="Shareef Ahmed" userId="ce7c6025-ca9f-4b65-b3ee-82447e2e582a" providerId="ADAL" clId="{C5BE93D3-FEF3-4863-B5DD-F506B707A71F}" dt="2023-08-10T19:57:27.347" v="144"/>
          <ac:spMkLst>
            <pc:docMk/>
            <pc:sldMk cId="979164254" sldId="256"/>
            <ac:spMk id="77" creationId="{866FB43D-65CC-47CA-8035-FF8F6B4D1868}"/>
          </ac:spMkLst>
        </pc:spChg>
        <pc:grpChg chg="add del">
          <ac:chgData name="Shareef Ahmed" userId="ce7c6025-ca9f-4b65-b3ee-82447e2e582a" providerId="ADAL" clId="{C5BE93D3-FEF3-4863-B5DD-F506B707A71F}" dt="2023-08-10T18:53:59.998" v="94" actId="26606"/>
          <ac:grpSpMkLst>
            <pc:docMk/>
            <pc:sldMk cId="979164254" sldId="256"/>
            <ac:grpSpMk id="33" creationId="{1BC9510C-172B-4086-A60F-7AF0FBF22216}"/>
          </ac:grpSpMkLst>
        </pc:grpChg>
        <pc:grpChg chg="add del">
          <ac:chgData name="Shareef Ahmed" userId="ce7c6025-ca9f-4b65-b3ee-82447e2e582a" providerId="ADAL" clId="{C5BE93D3-FEF3-4863-B5DD-F506B707A71F}" dt="2023-08-10T18:54:24.260" v="98" actId="26606"/>
          <ac:grpSpMkLst>
            <pc:docMk/>
            <pc:sldMk cId="979164254" sldId="256"/>
            <ac:grpSpMk id="54" creationId="{4B2AE301-8298-47C2-81FA-781BA50D9933}"/>
          </ac:grpSpMkLst>
        </pc:grpChg>
        <pc:grpChg chg="add del">
          <ac:chgData name="Shareef Ahmed" userId="ce7c6025-ca9f-4b65-b3ee-82447e2e582a" providerId="ADAL" clId="{C5BE93D3-FEF3-4863-B5DD-F506B707A71F}" dt="2023-08-10T18:54:28.283" v="100" actId="26606"/>
          <ac:grpSpMkLst>
            <pc:docMk/>
            <pc:sldMk cId="979164254" sldId="256"/>
            <ac:grpSpMk id="61" creationId="{2515629F-0D83-4A44-A125-CD50FC660AB4}"/>
          </ac:grpSpMkLst>
        </pc:grpChg>
        <pc:grpChg chg="add del">
          <ac:chgData name="Shareef Ahmed" userId="ce7c6025-ca9f-4b65-b3ee-82447e2e582a" providerId="ADAL" clId="{C5BE93D3-FEF3-4863-B5DD-F506B707A71F}" dt="2023-08-10T18:54:28.283" v="100" actId="26606"/>
          <ac:grpSpMkLst>
            <pc:docMk/>
            <pc:sldMk cId="979164254" sldId="256"/>
            <ac:grpSpMk id="71" creationId="{5E6BB5FD-DB7B-4BE3-BA45-1EF042115ED5}"/>
          </ac:grpSpMkLst>
        </pc:grpChg>
        <pc:picChg chg="add mod">
          <ac:chgData name="Shareef Ahmed" userId="ce7c6025-ca9f-4b65-b3ee-82447e2e582a" providerId="ADAL" clId="{C5BE93D3-FEF3-4863-B5DD-F506B707A71F}" dt="2023-08-10T18:54:28.283" v="101" actId="26606"/>
          <ac:picMkLst>
            <pc:docMk/>
            <pc:sldMk cId="979164254" sldId="256"/>
            <ac:picMk id="4" creationId="{52652ACD-EF7E-3D64-EF3B-A7ED329197FE}"/>
          </ac:picMkLst>
        </pc:picChg>
        <pc:cxnChg chg="add del">
          <ac:chgData name="Shareef Ahmed" userId="ce7c6025-ca9f-4b65-b3ee-82447e2e582a" providerId="ADAL" clId="{C5BE93D3-FEF3-4863-B5DD-F506B707A71F}" dt="2023-08-10T18:54:02.479" v="96" actId="26606"/>
          <ac:cxnSpMkLst>
            <pc:docMk/>
            <pc:sldMk cId="979164254" sldId="256"/>
            <ac:cxnSpMk id="49" creationId="{56020367-4FD5-4596-8E10-C5F095CD8DBF}"/>
          </ac:cxnSpMkLst>
        </pc:cxnChg>
      </pc:sldChg>
      <pc:sldChg chg="addSp delSp modSp del mod setBg setClrOvrMap delDesignElem">
        <pc:chgData name="Shareef Ahmed" userId="ce7c6025-ca9f-4b65-b3ee-82447e2e582a" providerId="ADAL" clId="{C5BE93D3-FEF3-4863-B5DD-F506B707A71F}" dt="2023-08-10T20:32:12.383" v="159" actId="2696"/>
        <pc:sldMkLst>
          <pc:docMk/>
          <pc:sldMk cId="3006963868" sldId="257"/>
        </pc:sldMkLst>
        <pc:spChg chg="mod">
          <ac:chgData name="Shareef Ahmed" userId="ce7c6025-ca9f-4b65-b3ee-82447e2e582a" providerId="ADAL" clId="{C5BE93D3-FEF3-4863-B5DD-F506B707A71F}" dt="2023-08-10T19:01:01.061" v="128" actId="1076"/>
          <ac:spMkLst>
            <pc:docMk/>
            <pc:sldMk cId="3006963868" sldId="257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5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6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10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0:58.444" v="127" actId="26606"/>
          <ac:spMkLst>
            <pc:docMk/>
            <pc:sldMk cId="3006963868" sldId="257"/>
            <ac:spMk id="19" creationId="{00000000-0000-0000-0000-000000000000}"/>
          </ac:spMkLst>
        </pc:spChg>
        <pc:spChg chg="add del">
          <ac:chgData name="Shareef Ahmed" userId="ce7c6025-ca9f-4b65-b3ee-82447e2e582a" providerId="ADAL" clId="{C5BE93D3-FEF3-4863-B5DD-F506B707A71F}" dt="2023-08-10T19:00:44.962" v="114" actId="26606"/>
          <ac:spMkLst>
            <pc:docMk/>
            <pc:sldMk cId="3006963868" sldId="257"/>
            <ac:spMk id="25" creationId="{A64E8E9F-3C77-4ADC-9A4A-BE1D8762EEEC}"/>
          </ac:spMkLst>
        </pc:spChg>
        <pc:spChg chg="add del">
          <ac:chgData name="Shareef Ahmed" userId="ce7c6025-ca9f-4b65-b3ee-82447e2e582a" providerId="ADAL" clId="{C5BE93D3-FEF3-4863-B5DD-F506B707A71F}" dt="2023-08-10T19:00:44.962" v="114" actId="26606"/>
          <ac:spMkLst>
            <pc:docMk/>
            <pc:sldMk cId="3006963868" sldId="257"/>
            <ac:spMk id="27" creationId="{7F26120E-6F22-49C0-98DA-710ABA0EC2F1}"/>
          </ac:spMkLst>
        </pc:spChg>
        <pc:spChg chg="add del">
          <ac:chgData name="Shareef Ahmed" userId="ce7c6025-ca9f-4b65-b3ee-82447e2e582a" providerId="ADAL" clId="{C5BE93D3-FEF3-4863-B5DD-F506B707A71F}" dt="2023-08-10T19:00:44.962" v="114" actId="26606"/>
          <ac:spMkLst>
            <pc:docMk/>
            <pc:sldMk cId="3006963868" sldId="257"/>
            <ac:spMk id="29" creationId="{E59169C9-0DBE-4B66-9C16-22A64324AA6C}"/>
          </ac:spMkLst>
        </pc:spChg>
        <pc:spChg chg="add del">
          <ac:chgData name="Shareef Ahmed" userId="ce7c6025-ca9f-4b65-b3ee-82447e2e582a" providerId="ADAL" clId="{C5BE93D3-FEF3-4863-B5DD-F506B707A71F}" dt="2023-08-10T19:00:48.768" v="116" actId="26606"/>
          <ac:spMkLst>
            <pc:docMk/>
            <pc:sldMk cId="3006963868" sldId="257"/>
            <ac:spMk id="31" creationId="{A7AE9375-4664-4DB2-922D-2782A6E439AC}"/>
          </ac:spMkLst>
        </pc:spChg>
        <pc:spChg chg="add del">
          <ac:chgData name="Shareef Ahmed" userId="ce7c6025-ca9f-4b65-b3ee-82447e2e582a" providerId="ADAL" clId="{C5BE93D3-FEF3-4863-B5DD-F506B707A71F}" dt="2023-08-10T19:00:49.858" v="118" actId="26606"/>
          <ac:spMkLst>
            <pc:docMk/>
            <pc:sldMk cId="3006963868" sldId="257"/>
            <ac:spMk id="35" creationId="{84325C15-4820-4911-B66E-A5F917CFAE58}"/>
          </ac:spMkLst>
        </pc:spChg>
        <pc:spChg chg="add del">
          <ac:chgData name="Shareef Ahmed" userId="ce7c6025-ca9f-4b65-b3ee-82447e2e582a" providerId="ADAL" clId="{C5BE93D3-FEF3-4863-B5DD-F506B707A71F}" dt="2023-08-10T19:00:49.858" v="118" actId="26606"/>
          <ac:spMkLst>
            <pc:docMk/>
            <pc:sldMk cId="3006963868" sldId="257"/>
            <ac:spMk id="36" creationId="{E5F17139-31EE-46AC-B04F-DBBD852DD6CB}"/>
          </ac:spMkLst>
        </pc:spChg>
        <pc:spChg chg="add del">
          <ac:chgData name="Shareef Ahmed" userId="ce7c6025-ca9f-4b65-b3ee-82447e2e582a" providerId="ADAL" clId="{C5BE93D3-FEF3-4863-B5DD-F506B707A71F}" dt="2023-08-10T19:00:49.858" v="118" actId="26606"/>
          <ac:spMkLst>
            <pc:docMk/>
            <pc:sldMk cId="3006963868" sldId="257"/>
            <ac:spMk id="37" creationId="{AAD42DD4-86F6-4FD2-869F-32D35E310CF6}"/>
          </ac:spMkLst>
        </pc:spChg>
        <pc:spChg chg="add del">
          <ac:chgData name="Shareef Ahmed" userId="ce7c6025-ca9f-4b65-b3ee-82447e2e582a" providerId="ADAL" clId="{C5BE93D3-FEF3-4863-B5DD-F506B707A71F}" dt="2023-08-10T19:00:49.858" v="118" actId="26606"/>
          <ac:spMkLst>
            <pc:docMk/>
            <pc:sldMk cId="3006963868" sldId="257"/>
            <ac:spMk id="38" creationId="{4C36B8C5-0DEB-41B5-911D-572E2E835E3C}"/>
          </ac:spMkLst>
        </pc:spChg>
        <pc:spChg chg="add del">
          <ac:chgData name="Shareef Ahmed" userId="ce7c6025-ca9f-4b65-b3ee-82447e2e582a" providerId="ADAL" clId="{C5BE93D3-FEF3-4863-B5DD-F506B707A71F}" dt="2023-08-10T19:00:49.858" v="118" actId="26606"/>
          <ac:spMkLst>
            <pc:docMk/>
            <pc:sldMk cId="3006963868" sldId="257"/>
            <ac:spMk id="39" creationId="{B5DC987A-A8C7-4C23-9BF5-33E9F6F21DCB}"/>
          </ac:spMkLst>
        </pc:spChg>
        <pc:spChg chg="add del">
          <ac:chgData name="Shareef Ahmed" userId="ce7c6025-ca9f-4b65-b3ee-82447e2e582a" providerId="ADAL" clId="{C5BE93D3-FEF3-4863-B5DD-F506B707A71F}" dt="2023-08-10T19:00:49.858" v="118" actId="26606"/>
          <ac:spMkLst>
            <pc:docMk/>
            <pc:sldMk cId="3006963868" sldId="257"/>
            <ac:spMk id="40" creationId="{F213F2CF-C6DF-4CE1-A6F0-E3B1BFBB0B23}"/>
          </ac:spMkLst>
        </pc:spChg>
        <pc:spChg chg="add del">
          <ac:chgData name="Shareef Ahmed" userId="ce7c6025-ca9f-4b65-b3ee-82447e2e582a" providerId="ADAL" clId="{C5BE93D3-FEF3-4863-B5DD-F506B707A71F}" dt="2023-08-10T19:00:51.314" v="120" actId="26606"/>
          <ac:spMkLst>
            <pc:docMk/>
            <pc:sldMk cId="3006963868" sldId="257"/>
            <ac:spMk id="42" creationId="{31E04B36-4806-4985-AEC4-D104A1D4175F}"/>
          </ac:spMkLst>
        </pc:spChg>
        <pc:spChg chg="add del">
          <ac:chgData name="Shareef Ahmed" userId="ce7c6025-ca9f-4b65-b3ee-82447e2e582a" providerId="ADAL" clId="{C5BE93D3-FEF3-4863-B5DD-F506B707A71F}" dt="2023-08-10T19:00:51.314" v="120" actId="26606"/>
          <ac:spMkLst>
            <pc:docMk/>
            <pc:sldMk cId="3006963868" sldId="257"/>
            <ac:spMk id="43" creationId="{45EE9A26-BD97-45B4-AEBA-D7E3FA663966}"/>
          </ac:spMkLst>
        </pc:spChg>
        <pc:spChg chg="add del">
          <ac:chgData name="Shareef Ahmed" userId="ce7c6025-ca9f-4b65-b3ee-82447e2e582a" providerId="ADAL" clId="{C5BE93D3-FEF3-4863-B5DD-F506B707A71F}" dt="2023-08-10T19:00:54.879" v="122" actId="26606"/>
          <ac:spMkLst>
            <pc:docMk/>
            <pc:sldMk cId="3006963868" sldId="257"/>
            <ac:spMk id="45" creationId="{BACC6370-2D7E-4714-9D71-7542949D7D5D}"/>
          </ac:spMkLst>
        </pc:spChg>
        <pc:spChg chg="add del">
          <ac:chgData name="Shareef Ahmed" userId="ce7c6025-ca9f-4b65-b3ee-82447e2e582a" providerId="ADAL" clId="{C5BE93D3-FEF3-4863-B5DD-F506B707A71F}" dt="2023-08-10T19:00:54.879" v="122" actId="26606"/>
          <ac:spMkLst>
            <pc:docMk/>
            <pc:sldMk cId="3006963868" sldId="257"/>
            <ac:spMk id="46" creationId="{B444D337-4D9F-40A8-BA84-C0BFA7A8AD66}"/>
          </ac:spMkLst>
        </pc:spChg>
        <pc:spChg chg="add del">
          <ac:chgData name="Shareef Ahmed" userId="ce7c6025-ca9f-4b65-b3ee-82447e2e582a" providerId="ADAL" clId="{C5BE93D3-FEF3-4863-B5DD-F506B707A71F}" dt="2023-08-10T19:00:54.879" v="122" actId="26606"/>
          <ac:spMkLst>
            <pc:docMk/>
            <pc:sldMk cId="3006963868" sldId="257"/>
            <ac:spMk id="47" creationId="{70478D1D-B50E-41C8-8A55-36A53D449402}"/>
          </ac:spMkLst>
        </pc:spChg>
        <pc:spChg chg="add del">
          <ac:chgData name="Shareef Ahmed" userId="ce7c6025-ca9f-4b65-b3ee-82447e2e582a" providerId="ADAL" clId="{C5BE93D3-FEF3-4863-B5DD-F506B707A71F}" dt="2023-08-10T19:00:56.222" v="124" actId="26606"/>
          <ac:spMkLst>
            <pc:docMk/>
            <pc:sldMk cId="3006963868" sldId="257"/>
            <ac:spMk id="49" creationId="{955A2079-FA98-4876-80F0-72364A7D2EA4}"/>
          </ac:spMkLst>
        </pc:spChg>
        <pc:spChg chg="add del">
          <ac:chgData name="Shareef Ahmed" userId="ce7c6025-ca9f-4b65-b3ee-82447e2e582a" providerId="ADAL" clId="{C5BE93D3-FEF3-4863-B5DD-F506B707A71F}" dt="2023-08-10T19:00:58.424" v="126" actId="26606"/>
          <ac:spMkLst>
            <pc:docMk/>
            <pc:sldMk cId="3006963868" sldId="257"/>
            <ac:spMk id="51" creationId="{0D7B6173-1D58-48E2-83CF-37350F315F75}"/>
          </ac:spMkLst>
        </pc:spChg>
        <pc:spChg chg="add del">
          <ac:chgData name="Shareef Ahmed" userId="ce7c6025-ca9f-4b65-b3ee-82447e2e582a" providerId="ADAL" clId="{C5BE93D3-FEF3-4863-B5DD-F506B707A71F}" dt="2023-08-10T19:00:58.424" v="126" actId="26606"/>
          <ac:spMkLst>
            <pc:docMk/>
            <pc:sldMk cId="3006963868" sldId="257"/>
            <ac:spMk id="52" creationId="{3D4464D8-FD41-4EA2-9094-791BB1112FFA}"/>
          </ac:spMkLst>
        </pc:spChg>
        <pc:spChg chg="add del">
          <ac:chgData name="Shareef Ahmed" userId="ce7c6025-ca9f-4b65-b3ee-82447e2e582a" providerId="ADAL" clId="{C5BE93D3-FEF3-4863-B5DD-F506B707A71F}" dt="2023-08-10T19:00:58.424" v="126" actId="26606"/>
          <ac:spMkLst>
            <pc:docMk/>
            <pc:sldMk cId="3006963868" sldId="257"/>
            <ac:spMk id="54" creationId="{21BDEC81-16A7-4451-B893-C15000083B77}"/>
          </ac:spMkLst>
        </pc:spChg>
        <pc:spChg chg="add del">
          <ac:chgData name="Shareef Ahmed" userId="ce7c6025-ca9f-4b65-b3ee-82447e2e582a" providerId="ADAL" clId="{C5BE93D3-FEF3-4863-B5DD-F506B707A71F}" dt="2023-08-10T19:00:58.424" v="126" actId="26606"/>
          <ac:spMkLst>
            <pc:docMk/>
            <pc:sldMk cId="3006963868" sldId="257"/>
            <ac:spMk id="55" creationId="{514A1B69-F82D-4322-9669-42AC0CB70B05}"/>
          </ac:spMkLst>
        </pc:spChg>
        <pc:spChg chg="add del">
          <ac:chgData name="Shareef Ahmed" userId="ce7c6025-ca9f-4b65-b3ee-82447e2e582a" providerId="ADAL" clId="{C5BE93D3-FEF3-4863-B5DD-F506B707A71F}" dt="2023-08-10T19:57:27.347" v="144"/>
          <ac:spMkLst>
            <pc:docMk/>
            <pc:sldMk cId="3006963868" sldId="257"/>
            <ac:spMk id="57" creationId="{35DB3719-6FDC-4E5D-891D-FF40B7300F64}"/>
          </ac:spMkLst>
        </pc:spChg>
        <pc:spChg chg="add del">
          <ac:chgData name="Shareef Ahmed" userId="ce7c6025-ca9f-4b65-b3ee-82447e2e582a" providerId="ADAL" clId="{C5BE93D3-FEF3-4863-B5DD-F506B707A71F}" dt="2023-08-10T19:57:27.347" v="144"/>
          <ac:spMkLst>
            <pc:docMk/>
            <pc:sldMk cId="3006963868" sldId="257"/>
            <ac:spMk id="58" creationId="{E0CBAC23-2E3F-4A90-BA59-F8299F6A5439}"/>
          </ac:spMkLst>
        </pc:spChg>
        <pc:picChg chg="add del">
          <ac:chgData name="Shareef Ahmed" userId="ce7c6025-ca9f-4b65-b3ee-82447e2e582a" providerId="ADAL" clId="{C5BE93D3-FEF3-4863-B5DD-F506B707A71F}" dt="2023-08-10T19:00:58.424" v="126" actId="26606"/>
          <ac:picMkLst>
            <pc:docMk/>
            <pc:sldMk cId="3006963868" sldId="257"/>
            <ac:picMk id="53" creationId="{B0DAC8FB-A162-44E3-A606-C855A03A5B09}"/>
          </ac:picMkLst>
        </pc:picChg>
        <pc:cxnChg chg="mod">
          <ac:chgData name="Shareef Ahmed" userId="ce7c6025-ca9f-4b65-b3ee-82447e2e582a" providerId="ADAL" clId="{C5BE93D3-FEF3-4863-B5DD-F506B707A71F}" dt="2023-08-10T19:00:58.444" v="127" actId="26606"/>
          <ac:cxnSpMkLst>
            <pc:docMk/>
            <pc:sldMk cId="3006963868" sldId="257"/>
            <ac:cxnSpMk id="8" creationId="{00000000-0000-0000-0000-000000000000}"/>
          </ac:cxnSpMkLst>
        </pc:cxnChg>
        <pc:cxnChg chg="mod">
          <ac:chgData name="Shareef Ahmed" userId="ce7c6025-ca9f-4b65-b3ee-82447e2e582a" providerId="ADAL" clId="{C5BE93D3-FEF3-4863-B5DD-F506B707A71F}" dt="2023-08-10T19:00:58.444" v="127" actId="26606"/>
          <ac:cxnSpMkLst>
            <pc:docMk/>
            <pc:sldMk cId="3006963868" sldId="257"/>
            <ac:cxnSpMk id="12" creationId="{00000000-0000-0000-0000-000000000000}"/>
          </ac:cxnSpMkLst>
        </pc:cxnChg>
        <pc:cxnChg chg="mod">
          <ac:chgData name="Shareef Ahmed" userId="ce7c6025-ca9f-4b65-b3ee-82447e2e582a" providerId="ADAL" clId="{C5BE93D3-FEF3-4863-B5DD-F506B707A71F}" dt="2023-08-10T19:00:58.444" v="127" actId="26606"/>
          <ac:cxnSpMkLst>
            <pc:docMk/>
            <pc:sldMk cId="3006963868" sldId="257"/>
            <ac:cxnSpMk id="20" creationId="{00000000-0000-0000-0000-000000000000}"/>
          </ac:cxnSpMkLst>
        </pc:cxnChg>
        <pc:cxnChg chg="add del">
          <ac:chgData name="Shareef Ahmed" userId="ce7c6025-ca9f-4b65-b3ee-82447e2e582a" providerId="ADAL" clId="{C5BE93D3-FEF3-4863-B5DD-F506B707A71F}" dt="2023-08-10T19:00:48.768" v="116" actId="26606"/>
          <ac:cxnSpMkLst>
            <pc:docMk/>
            <pc:sldMk cId="3006963868" sldId="257"/>
            <ac:cxnSpMk id="32" creationId="{EE504C98-6397-41C1-A8D8-2D9C4ED307E0}"/>
          </ac:cxnSpMkLst>
        </pc:cxnChg>
        <pc:cxnChg chg="add del">
          <ac:chgData name="Shareef Ahmed" userId="ce7c6025-ca9f-4b65-b3ee-82447e2e582a" providerId="ADAL" clId="{C5BE93D3-FEF3-4863-B5DD-F506B707A71F}" dt="2023-08-10T19:00:48.768" v="116" actId="26606"/>
          <ac:cxnSpMkLst>
            <pc:docMk/>
            <pc:sldMk cId="3006963868" sldId="257"/>
            <ac:cxnSpMk id="33" creationId="{17C2F6CE-0CF2-4DDD-85F5-96799A328F15}"/>
          </ac:cxnSpMkLst>
        </pc:cxnChg>
      </pc:sldChg>
      <pc:sldChg chg="addSp delSp modSp del mod setBg delDesignElem">
        <pc:chgData name="Shareef Ahmed" userId="ce7c6025-ca9f-4b65-b3ee-82447e2e582a" providerId="ADAL" clId="{C5BE93D3-FEF3-4863-B5DD-F506B707A71F}" dt="2023-08-10T20:32:27.698" v="160" actId="2696"/>
        <pc:sldMkLst>
          <pc:docMk/>
          <pc:sldMk cId="3443866760" sldId="258"/>
        </pc:sldMkLst>
        <pc:spChg chg="mod">
          <ac:chgData name="Shareef Ahmed" userId="ce7c6025-ca9f-4b65-b3ee-82447e2e582a" providerId="ADAL" clId="{C5BE93D3-FEF3-4863-B5DD-F506B707A71F}" dt="2023-08-10T19:03:39.179" v="133" actId="26606"/>
          <ac:spMkLst>
            <pc:docMk/>
            <pc:sldMk cId="3443866760" sldId="258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03:39.179" v="133" actId="26606"/>
          <ac:spMkLst>
            <pc:docMk/>
            <pc:sldMk cId="3443866760" sldId="258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443866760" sldId="258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443866760" sldId="258"/>
            <ac:spMk id="5" creationId="{00000000-0000-0000-0000-000000000000}"/>
          </ac:spMkLst>
        </pc:spChg>
        <pc:spChg chg="add del">
          <ac:chgData name="Shareef Ahmed" userId="ce7c6025-ca9f-4b65-b3ee-82447e2e582a" providerId="ADAL" clId="{C5BE93D3-FEF3-4863-B5DD-F506B707A71F}" dt="2023-08-10T19:57:27.347" v="144"/>
          <ac:spMkLst>
            <pc:docMk/>
            <pc:sldMk cId="3443866760" sldId="258"/>
            <ac:spMk id="12" creationId="{6F4C891B-62D0-4250-AEB7-0F42BAD78D7D}"/>
          </ac:spMkLst>
        </pc:spChg>
        <pc:picChg chg="add">
          <ac:chgData name="Shareef Ahmed" userId="ce7c6025-ca9f-4b65-b3ee-82447e2e582a" providerId="ADAL" clId="{C5BE93D3-FEF3-4863-B5DD-F506B707A71F}" dt="2023-08-10T19:03:39.179" v="133" actId="26606"/>
          <ac:picMkLst>
            <pc:docMk/>
            <pc:sldMk cId="3443866760" sldId="258"/>
            <ac:picMk id="9" creationId="{51539D0A-B69C-25B0-AEB8-76170FCACD90}"/>
          </ac:picMkLst>
        </pc:picChg>
      </pc:sldChg>
      <pc:sldChg chg="addSp delSp modSp mod modTransition setBg">
        <pc:chgData name="Shareef Ahmed" userId="ce7c6025-ca9f-4b65-b3ee-82447e2e582a" providerId="ADAL" clId="{C5BE93D3-FEF3-4863-B5DD-F506B707A71F}" dt="2023-08-11T03:04:48.166" v="911"/>
        <pc:sldMkLst>
          <pc:docMk/>
          <pc:sldMk cId="1561509625" sldId="259"/>
        </pc:sldMkLst>
        <pc:spChg chg="mod">
          <ac:chgData name="Shareef Ahmed" userId="ce7c6025-ca9f-4b65-b3ee-82447e2e582a" providerId="ADAL" clId="{C5BE93D3-FEF3-4863-B5DD-F506B707A71F}" dt="2023-08-10T20:37:41.682" v="170" actId="2711"/>
          <ac:spMkLst>
            <pc:docMk/>
            <pc:sldMk cId="1561509625" sldId="259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21:02:41.418" v="373" actId="20577"/>
          <ac:spMkLst>
            <pc:docMk/>
            <pc:sldMk cId="1561509625" sldId="259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20:29:44.598" v="152" actId="26606"/>
          <ac:spMkLst>
            <pc:docMk/>
            <pc:sldMk cId="1561509625" sldId="259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20:29:44.598" v="152" actId="26606"/>
          <ac:spMkLst>
            <pc:docMk/>
            <pc:sldMk cId="1561509625" sldId="259"/>
            <ac:spMk id="5" creationId="{00000000-0000-0000-0000-000000000000}"/>
          </ac:spMkLst>
        </pc:spChg>
        <pc:spChg chg="add del">
          <ac:chgData name="Shareef Ahmed" userId="ce7c6025-ca9f-4b65-b3ee-82447e2e582a" providerId="ADAL" clId="{C5BE93D3-FEF3-4863-B5DD-F506B707A71F}" dt="2023-08-10T20:29:44.598" v="152" actId="26606"/>
          <ac:spMkLst>
            <pc:docMk/>
            <pc:sldMk cId="1561509625" sldId="259"/>
            <ac:spMk id="10" creationId="{100EDD19-6802-4EC3-95CE-CFFAB042CFD6}"/>
          </ac:spMkLst>
        </pc:spChg>
        <pc:spChg chg="add del">
          <ac:chgData name="Shareef Ahmed" userId="ce7c6025-ca9f-4b65-b3ee-82447e2e582a" providerId="ADAL" clId="{C5BE93D3-FEF3-4863-B5DD-F506B707A71F}" dt="2023-08-10T20:29:44.598" v="152" actId="26606"/>
          <ac:spMkLst>
            <pc:docMk/>
            <pc:sldMk cId="1561509625" sldId="259"/>
            <ac:spMk id="12" creationId="{DB17E863-922E-4C26-BD64-E8FD41D28661}"/>
          </ac:spMkLst>
        </pc:spChg>
        <pc:picChg chg="add mod">
          <ac:chgData name="Shareef Ahmed" userId="ce7c6025-ca9f-4b65-b3ee-82447e2e582a" providerId="ADAL" clId="{C5BE93D3-FEF3-4863-B5DD-F506B707A71F}" dt="2023-08-10T21:02:49.147" v="374" actId="1076"/>
          <ac:picMkLst>
            <pc:docMk/>
            <pc:sldMk cId="1561509625" sldId="259"/>
            <ac:picMk id="6" creationId="{923D4D8C-8A5F-36E6-C213-248EA9D9B5F8}"/>
          </ac:picMkLst>
        </pc:picChg>
      </pc:sldChg>
      <pc:sldChg chg="modSp del">
        <pc:chgData name="Shareef Ahmed" userId="ce7c6025-ca9f-4b65-b3ee-82447e2e582a" providerId="ADAL" clId="{C5BE93D3-FEF3-4863-B5DD-F506B707A71F}" dt="2023-08-11T02:30:57.973" v="877" actId="2696"/>
        <pc:sldMkLst>
          <pc:docMk/>
          <pc:sldMk cId="1394536393" sldId="26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394536393" sldId="260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394536393" sldId="260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57.973" v="877" actId="2696"/>
        <pc:sldMkLst>
          <pc:docMk/>
          <pc:sldMk cId="191205011" sldId="26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91205011" sldId="261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91205011" sldId="261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837036767" sldId="26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37036767" sldId="262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37036767" sldId="262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563028590" sldId="26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563028590" sldId="263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563028590" sldId="263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183676869" sldId="26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83676869" sldId="264"/>
            <ac:spMk id="7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83676869" sldId="264"/>
            <ac:spMk id="8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544358483" sldId="26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544358483" sldId="265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544358483" sldId="265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2374192122" sldId="26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74192122" sldId="266"/>
            <ac:spMk id="16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74192122" sldId="266"/>
            <ac:spMk id="18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177536789" sldId="267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77536789" sldId="267"/>
            <ac:spMk id="18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77536789" sldId="267"/>
            <ac:spMk id="21" creationId="{00000000-0000-0000-0000-000000000000}"/>
          </ac:spMkLst>
        </pc:spChg>
      </pc:sldChg>
      <pc:sldChg chg="modSp del mod">
        <pc:chgData name="Shareef Ahmed" userId="ce7c6025-ca9f-4b65-b3ee-82447e2e582a" providerId="ADAL" clId="{C5BE93D3-FEF3-4863-B5DD-F506B707A71F}" dt="2023-08-11T02:30:46.692" v="876" actId="2696"/>
        <pc:sldMkLst>
          <pc:docMk/>
          <pc:sldMk cId="633572764" sldId="268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633572764" sldId="268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633572764" sldId="268"/>
            <ac:spMk id="5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633572764" sldId="268"/>
            <ac:spMk id="6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3341223691" sldId="269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341223691" sldId="269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341223691" sldId="269"/>
            <ac:spMk id="4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889717799" sldId="27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889717799" sldId="270"/>
            <ac:spMk id="5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889717799" sldId="270"/>
            <ac:spMk id="6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14936148" sldId="27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4936148" sldId="271"/>
            <ac:spMk id="5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4936148" sldId="271"/>
            <ac:spMk id="6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2590868250" sldId="27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90868250" sldId="272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90868250" sldId="272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976159349" sldId="27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976159349" sldId="273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976159349" sldId="273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3957067187" sldId="27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957067187" sldId="274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957067187" sldId="274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3519317169" sldId="27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519317169" sldId="275"/>
            <ac:spMk id="16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519317169" sldId="275"/>
            <ac:spMk id="17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2123222986" sldId="27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123222986" sldId="276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123222986" sldId="276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3999294703" sldId="277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999294703" sldId="277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999294703" sldId="277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660448019" sldId="278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660448019" sldId="278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660448019" sldId="278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486262270" sldId="279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86262270" sldId="279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86262270" sldId="279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2470503972" sldId="28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70503972" sldId="280"/>
            <ac:spMk id="4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70503972" sldId="280"/>
            <ac:spMk id="5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014220880" sldId="28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014220880" sldId="281"/>
            <ac:spMk id="6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014220880" sldId="281"/>
            <ac:spMk id="7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46.692" v="876" actId="2696"/>
        <pc:sldMkLst>
          <pc:docMk/>
          <pc:sldMk cId="1466596365" sldId="28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466596365" sldId="282"/>
            <ac:spMk id="5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466596365" sldId="282"/>
            <ac:spMk id="6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55241009" sldId="28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55241009" sldId="283"/>
            <ac:spMk id="5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55241009" sldId="283"/>
            <ac:spMk id="6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406120633" sldId="28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06120633" sldId="284"/>
            <ac:spMk id="10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06120633" sldId="284"/>
            <ac:spMk id="11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3706358040" sldId="28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706358040" sldId="285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706358040" sldId="285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342025718" sldId="28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42025718" sldId="286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42025718" sldId="286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1829240244" sldId="287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829240244" sldId="287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829240244" sldId="287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479082606" sldId="288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79082606" sldId="288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79082606" sldId="288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4143388846" sldId="289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143388846" sldId="289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143388846" sldId="289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1180768315" sldId="29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80768315" sldId="290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80768315" sldId="290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030120505" sldId="29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030120505" sldId="291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030120505" sldId="291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495805193" sldId="29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95805193" sldId="292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95805193" sldId="292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56506955" sldId="29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6506955" sldId="293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6506955" sldId="293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3750287700" sldId="29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750287700" sldId="294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750287700" sldId="294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3272469435" sldId="29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272469435" sldId="295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272469435" sldId="295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881209034" sldId="29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81209034" sldId="296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81209034" sldId="296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722019526" sldId="297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722019526" sldId="297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722019526" sldId="297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604083457" sldId="298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604083457" sldId="298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604083457" sldId="298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3875016604" sldId="299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875016604" sldId="299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875016604" sldId="299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317033546" sldId="30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17033546" sldId="300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17033546" sldId="300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749118880" sldId="30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749118880" sldId="301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749118880" sldId="301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102925827" sldId="30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102925827" sldId="302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102925827" sldId="302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353898771" sldId="30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53898771" sldId="303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353898771" sldId="303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566500831" sldId="30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66500831" sldId="304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66500831" sldId="304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016942070" sldId="30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016942070" sldId="305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016942070" sldId="305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661549879" sldId="30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661549879" sldId="306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661549879" sldId="306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3427290728" sldId="307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427290728" sldId="307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427290728" sldId="307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36.478" v="875" actId="2696"/>
        <pc:sldMkLst>
          <pc:docMk/>
          <pc:sldMk cId="2523533603" sldId="308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23533603" sldId="308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23533603" sldId="308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1601021667" sldId="309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601021667" sldId="309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601021667" sldId="309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1465849530" sldId="31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465849530" sldId="310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465849530" sldId="310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4168363655" sldId="31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168363655" sldId="311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168363655" sldId="311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12.543" v="873" actId="2696"/>
        <pc:sldMkLst>
          <pc:docMk/>
          <pc:sldMk cId="3964340877" sldId="31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964340877" sldId="312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964340877" sldId="312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12.543" v="873" actId="2696"/>
        <pc:sldMkLst>
          <pc:docMk/>
          <pc:sldMk cId="2760475746" sldId="31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760475746" sldId="313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760475746" sldId="313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12.543" v="873" actId="2696"/>
        <pc:sldMkLst>
          <pc:docMk/>
          <pc:sldMk cId="2791176146" sldId="31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791176146" sldId="314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791176146" sldId="314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12.543" v="873" actId="2696"/>
        <pc:sldMkLst>
          <pc:docMk/>
          <pc:sldMk cId="972361348" sldId="31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972361348" sldId="315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972361348" sldId="315"/>
            <ac:spMk id="12" creationId="{00000000-0000-0000-0000-000000000000}"/>
          </ac:spMkLst>
        </pc:spChg>
      </pc:sldChg>
      <pc:sldChg chg="modSp del mod">
        <pc:chgData name="Shareef Ahmed" userId="ce7c6025-ca9f-4b65-b3ee-82447e2e582a" providerId="ADAL" clId="{C5BE93D3-FEF3-4863-B5DD-F506B707A71F}" dt="2023-08-11T02:30:12.543" v="873" actId="2696"/>
        <pc:sldMkLst>
          <pc:docMk/>
          <pc:sldMk cId="836122848" sldId="31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36122848" sldId="316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36122848" sldId="316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836122848" sldId="316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3692714551" sldId="317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692714551" sldId="317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692714551" sldId="317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254157519" sldId="318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4157519" sldId="318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54157519" sldId="318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3005966518" sldId="319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005966518" sldId="319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005966518" sldId="319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1601955240" sldId="320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601955240" sldId="320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601955240" sldId="320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2418085997" sldId="321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18085997" sldId="321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2418085997" sldId="321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1755869202" sldId="322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755869202" sldId="322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755869202" sldId="322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4050649713" sldId="323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050649713" sldId="323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050649713" sldId="323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1103086809" sldId="324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03086809" sldId="324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1103086809" sldId="324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4064419155" sldId="325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064419155" sldId="325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4064419155" sldId="325"/>
            <ac:spMk id="12" creationId="{00000000-0000-0000-0000-000000000000}"/>
          </ac:spMkLst>
        </pc:spChg>
      </pc:sldChg>
      <pc:sldChg chg="modSp del">
        <pc:chgData name="Shareef Ahmed" userId="ce7c6025-ca9f-4b65-b3ee-82447e2e582a" providerId="ADAL" clId="{C5BE93D3-FEF3-4863-B5DD-F506B707A71F}" dt="2023-08-11T02:30:25.537" v="874" actId="2696"/>
        <pc:sldMkLst>
          <pc:docMk/>
          <pc:sldMk cId="3223855214" sldId="326"/>
        </pc:sldMkLst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223855214" sldId="326"/>
            <ac:spMk id="11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0T19:57:27.347" v="144"/>
          <ac:spMkLst>
            <pc:docMk/>
            <pc:sldMk cId="3223855214" sldId="326"/>
            <ac:spMk id="12" creationId="{00000000-0000-0000-0000-000000000000}"/>
          </ac:spMkLst>
        </pc:spChg>
      </pc:sldChg>
      <pc:sldChg chg="modSp mod">
        <pc:chgData name="Shareef Ahmed" userId="ce7c6025-ca9f-4b65-b3ee-82447e2e582a" providerId="ADAL" clId="{C5BE93D3-FEF3-4863-B5DD-F506B707A71F}" dt="2023-08-11T02:31:03.779" v="878" actId="1076"/>
        <pc:sldMkLst>
          <pc:docMk/>
          <pc:sldMk cId="3223196544" sldId="327"/>
        </pc:sldMkLst>
        <pc:spChg chg="mod">
          <ac:chgData name="Shareef Ahmed" userId="ce7c6025-ca9f-4b65-b3ee-82447e2e582a" providerId="ADAL" clId="{C5BE93D3-FEF3-4863-B5DD-F506B707A71F}" dt="2023-08-11T02:31:03.779" v="878" actId="1076"/>
          <ac:spMkLst>
            <pc:docMk/>
            <pc:sldMk cId="3223196544" sldId="327"/>
            <ac:spMk id="2" creationId="{00000000-0000-0000-0000-000000000000}"/>
          </ac:spMkLst>
        </pc:spChg>
      </pc:sldChg>
      <pc:sldChg chg="delSp modSp add mod modTransition">
        <pc:chgData name="Shareef Ahmed" userId="ce7c6025-ca9f-4b65-b3ee-82447e2e582a" providerId="ADAL" clId="{C5BE93D3-FEF3-4863-B5DD-F506B707A71F}" dt="2023-08-11T03:04:50.605" v="912"/>
        <pc:sldMkLst>
          <pc:docMk/>
          <pc:sldMk cId="2071744447" sldId="328"/>
        </pc:sldMkLst>
        <pc:spChg chg="mod">
          <ac:chgData name="Shareef Ahmed" userId="ce7c6025-ca9f-4b65-b3ee-82447e2e582a" providerId="ADAL" clId="{C5BE93D3-FEF3-4863-B5DD-F506B707A71F}" dt="2023-08-10T21:16:05.575" v="502" actId="255"/>
          <ac:spMkLst>
            <pc:docMk/>
            <pc:sldMk cId="2071744447" sldId="328"/>
            <ac:spMk id="3" creationId="{00000000-0000-0000-0000-000000000000}"/>
          </ac:spMkLst>
        </pc:spChg>
        <pc:picChg chg="del mod">
          <ac:chgData name="Shareef Ahmed" userId="ce7c6025-ca9f-4b65-b3ee-82447e2e582a" providerId="ADAL" clId="{C5BE93D3-FEF3-4863-B5DD-F506B707A71F}" dt="2023-08-10T21:14:53.603" v="501" actId="21"/>
          <ac:picMkLst>
            <pc:docMk/>
            <pc:sldMk cId="2071744447" sldId="328"/>
            <ac:picMk id="6" creationId="{923D4D8C-8A5F-36E6-C213-248EA9D9B5F8}"/>
          </ac:picMkLst>
        </pc:picChg>
      </pc:sldChg>
      <pc:sldChg chg="add del">
        <pc:chgData name="Shareef Ahmed" userId="ce7c6025-ca9f-4b65-b3ee-82447e2e582a" providerId="ADAL" clId="{C5BE93D3-FEF3-4863-B5DD-F506B707A71F}" dt="2023-08-10T20:32:12.383" v="159" actId="2696"/>
        <pc:sldMkLst>
          <pc:docMk/>
          <pc:sldMk cId="3074636140" sldId="328"/>
        </pc:sldMkLst>
      </pc:sldChg>
      <pc:sldChg chg="add modTransition">
        <pc:chgData name="Shareef Ahmed" userId="ce7c6025-ca9f-4b65-b3ee-82447e2e582a" providerId="ADAL" clId="{C5BE93D3-FEF3-4863-B5DD-F506B707A71F}" dt="2023-08-11T03:04:52.975" v="913"/>
        <pc:sldMkLst>
          <pc:docMk/>
          <pc:sldMk cId="1895703951" sldId="329"/>
        </pc:sldMkLst>
      </pc:sldChg>
      <pc:sldChg chg="modSp add mod modTransition">
        <pc:chgData name="Shareef Ahmed" userId="ce7c6025-ca9f-4b65-b3ee-82447e2e582a" providerId="ADAL" clId="{C5BE93D3-FEF3-4863-B5DD-F506B707A71F}" dt="2023-08-12T02:46:53.092" v="1178" actId="20577"/>
        <pc:sldMkLst>
          <pc:docMk/>
          <pc:sldMk cId="2551884383" sldId="330"/>
        </pc:sldMkLst>
        <pc:spChg chg="mod">
          <ac:chgData name="Shareef Ahmed" userId="ce7c6025-ca9f-4b65-b3ee-82447e2e582a" providerId="ADAL" clId="{C5BE93D3-FEF3-4863-B5DD-F506B707A71F}" dt="2023-08-12T02:46:53.092" v="1178" actId="20577"/>
          <ac:spMkLst>
            <pc:docMk/>
            <pc:sldMk cId="2551884383" sldId="330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1T02:29:28.839" v="871" actId="207"/>
          <ac:spMkLst>
            <pc:docMk/>
            <pc:sldMk cId="2551884383" sldId="330"/>
            <ac:spMk id="3" creationId="{00000000-0000-0000-0000-000000000000}"/>
          </ac:spMkLst>
        </pc:spChg>
      </pc:sldChg>
      <pc:sldChg chg="addSp delSp modSp add mod modTransition modAnim">
        <pc:chgData name="Shareef Ahmed" userId="ce7c6025-ca9f-4b65-b3ee-82447e2e582a" providerId="ADAL" clId="{C5BE93D3-FEF3-4863-B5DD-F506B707A71F}" dt="2023-08-12T02:46:44.033" v="1176" actId="20577"/>
        <pc:sldMkLst>
          <pc:docMk/>
          <pc:sldMk cId="590368824" sldId="331"/>
        </pc:sldMkLst>
        <pc:spChg chg="mod">
          <ac:chgData name="Shareef Ahmed" userId="ce7c6025-ca9f-4b65-b3ee-82447e2e582a" providerId="ADAL" clId="{C5BE93D3-FEF3-4863-B5DD-F506B707A71F}" dt="2023-08-12T02:46:44.033" v="1176" actId="20577"/>
          <ac:spMkLst>
            <pc:docMk/>
            <pc:sldMk cId="590368824" sldId="331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1T06:09:09.816" v="1065" actId="20577"/>
          <ac:spMkLst>
            <pc:docMk/>
            <pc:sldMk cId="590368824" sldId="331"/>
            <ac:spMk id="3" creationId="{00000000-0000-0000-0000-000000000000}"/>
          </ac:spMkLst>
        </pc:spChg>
        <pc:picChg chg="add del">
          <ac:chgData name="Shareef Ahmed" userId="ce7c6025-ca9f-4b65-b3ee-82447e2e582a" providerId="ADAL" clId="{C5BE93D3-FEF3-4863-B5DD-F506B707A71F}" dt="2023-08-11T02:59:20.889" v="898" actId="21"/>
          <ac:picMkLst>
            <pc:docMk/>
            <pc:sldMk cId="590368824" sldId="331"/>
            <ac:picMk id="6" creationId="{3B3FC664-8D40-5C44-B747-68732B1704F8}"/>
          </ac:picMkLst>
        </pc:picChg>
        <pc:picChg chg="add mod">
          <ac:chgData name="Shareef Ahmed" userId="ce7c6025-ca9f-4b65-b3ee-82447e2e582a" providerId="ADAL" clId="{C5BE93D3-FEF3-4863-B5DD-F506B707A71F}" dt="2023-08-11T06:05:00.774" v="927" actId="14100"/>
          <ac:picMkLst>
            <pc:docMk/>
            <pc:sldMk cId="590368824" sldId="331"/>
            <ac:picMk id="7" creationId="{3083C5AD-EB14-712D-9C46-328A6235377B}"/>
          </ac:picMkLst>
        </pc:picChg>
        <pc:picChg chg="add mod">
          <ac:chgData name="Shareef Ahmed" userId="ce7c6025-ca9f-4b65-b3ee-82447e2e582a" providerId="ADAL" clId="{C5BE93D3-FEF3-4863-B5DD-F506B707A71F}" dt="2023-08-11T06:04:41.530" v="923" actId="1076"/>
          <ac:picMkLst>
            <pc:docMk/>
            <pc:sldMk cId="590368824" sldId="331"/>
            <ac:picMk id="8" creationId="{B81E2420-9AFB-9FFA-F96A-BDD625AE9A92}"/>
          </ac:picMkLst>
        </pc:picChg>
      </pc:sldChg>
      <pc:sldChg chg="modSp add mod">
        <pc:chgData name="Shareef Ahmed" userId="ce7c6025-ca9f-4b65-b3ee-82447e2e582a" providerId="ADAL" clId="{C5BE93D3-FEF3-4863-B5DD-F506B707A71F}" dt="2023-08-12T02:46:48.625" v="1177" actId="20577"/>
        <pc:sldMkLst>
          <pc:docMk/>
          <pc:sldMk cId="4188034164" sldId="332"/>
        </pc:sldMkLst>
        <pc:spChg chg="mod">
          <ac:chgData name="Shareef Ahmed" userId="ce7c6025-ca9f-4b65-b3ee-82447e2e582a" providerId="ADAL" clId="{C5BE93D3-FEF3-4863-B5DD-F506B707A71F}" dt="2023-08-12T02:46:48.625" v="1177" actId="20577"/>
          <ac:spMkLst>
            <pc:docMk/>
            <pc:sldMk cId="4188034164" sldId="332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1T06:11:09.158" v="1145" actId="20577"/>
          <ac:spMkLst>
            <pc:docMk/>
            <pc:sldMk cId="4188034164" sldId="332"/>
            <ac:spMk id="3" creationId="{00000000-0000-0000-0000-000000000000}"/>
          </ac:spMkLst>
        </pc:spChg>
      </pc:sldChg>
      <pc:sldChg chg="modSp add mod">
        <pc:chgData name="Shareef Ahmed" userId="ce7c6025-ca9f-4b65-b3ee-82447e2e582a" providerId="ADAL" clId="{C5BE93D3-FEF3-4863-B5DD-F506B707A71F}" dt="2023-08-12T06:14:13.918" v="1286" actId="20577"/>
        <pc:sldMkLst>
          <pc:docMk/>
          <pc:sldMk cId="1922313891" sldId="333"/>
        </pc:sldMkLst>
        <pc:spChg chg="mod">
          <ac:chgData name="Shareef Ahmed" userId="ce7c6025-ca9f-4b65-b3ee-82447e2e582a" providerId="ADAL" clId="{C5BE93D3-FEF3-4863-B5DD-F506B707A71F}" dt="2023-08-12T06:14:13.918" v="1286" actId="20577"/>
          <ac:spMkLst>
            <pc:docMk/>
            <pc:sldMk cId="1922313891" sldId="333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2T06:13:19.732" v="1279" actId="20577"/>
          <ac:spMkLst>
            <pc:docMk/>
            <pc:sldMk cId="1922313891" sldId="333"/>
            <ac:spMk id="3" creationId="{00000000-0000-0000-0000-000000000000}"/>
          </ac:spMkLst>
        </pc:spChg>
      </pc:sldChg>
      <pc:sldChg chg="addSp delSp modSp add mod modAnim">
        <pc:chgData name="Shareef Ahmed" userId="ce7c6025-ca9f-4b65-b3ee-82447e2e582a" providerId="ADAL" clId="{C5BE93D3-FEF3-4863-B5DD-F506B707A71F}" dt="2023-08-12T07:11:06.390" v="1457" actId="12788"/>
        <pc:sldMkLst>
          <pc:docMk/>
          <pc:sldMk cId="569296776" sldId="334"/>
        </pc:sldMkLst>
        <pc:spChg chg="mod">
          <ac:chgData name="Shareef Ahmed" userId="ce7c6025-ca9f-4b65-b3ee-82447e2e582a" providerId="ADAL" clId="{C5BE93D3-FEF3-4863-B5DD-F506B707A71F}" dt="2023-08-12T06:14:18.738" v="1287"/>
          <ac:spMkLst>
            <pc:docMk/>
            <pc:sldMk cId="569296776" sldId="334"/>
            <ac:spMk id="2" creationId="{00000000-0000-0000-0000-000000000000}"/>
          </ac:spMkLst>
        </pc:spChg>
        <pc:spChg chg="del mod">
          <ac:chgData name="Shareef Ahmed" userId="ce7c6025-ca9f-4b65-b3ee-82447e2e582a" providerId="ADAL" clId="{C5BE93D3-FEF3-4863-B5DD-F506B707A71F}" dt="2023-08-12T06:55:03.841" v="1325"/>
          <ac:spMkLst>
            <pc:docMk/>
            <pc:sldMk cId="569296776" sldId="334"/>
            <ac:spMk id="3" creationId="{00000000-0000-0000-0000-000000000000}"/>
          </ac:spMkLst>
        </pc:spChg>
        <pc:spChg chg="add mod">
          <ac:chgData name="Shareef Ahmed" userId="ce7c6025-ca9f-4b65-b3ee-82447e2e582a" providerId="ADAL" clId="{C5BE93D3-FEF3-4863-B5DD-F506B707A71F}" dt="2023-08-12T06:46:14.660" v="1323" actId="164"/>
          <ac:spMkLst>
            <pc:docMk/>
            <pc:sldMk cId="569296776" sldId="334"/>
            <ac:spMk id="6" creationId="{13675934-158B-9848-DF5C-F1D7F6B149A8}"/>
          </ac:spMkLst>
        </pc:spChg>
        <pc:spChg chg="add mod">
          <ac:chgData name="Shareef Ahmed" userId="ce7c6025-ca9f-4b65-b3ee-82447e2e582a" providerId="ADAL" clId="{C5BE93D3-FEF3-4863-B5DD-F506B707A71F}" dt="2023-08-12T06:46:14.660" v="1323" actId="164"/>
          <ac:spMkLst>
            <pc:docMk/>
            <pc:sldMk cId="569296776" sldId="334"/>
            <ac:spMk id="7" creationId="{CF1E5166-EF69-1407-5AE1-687956562C0A}"/>
          </ac:spMkLst>
        </pc:spChg>
        <pc:spChg chg="add mod">
          <ac:chgData name="Shareef Ahmed" userId="ce7c6025-ca9f-4b65-b3ee-82447e2e582a" providerId="ADAL" clId="{C5BE93D3-FEF3-4863-B5DD-F506B707A71F}" dt="2023-08-12T06:46:14.660" v="1323" actId="164"/>
          <ac:spMkLst>
            <pc:docMk/>
            <pc:sldMk cId="569296776" sldId="334"/>
            <ac:spMk id="8" creationId="{1A8A2FF1-484F-A09A-4DD7-944137F3DBC0}"/>
          </ac:spMkLst>
        </pc:spChg>
        <pc:spChg chg="add del">
          <ac:chgData name="Shareef Ahmed" userId="ce7c6025-ca9f-4b65-b3ee-82447e2e582a" providerId="ADAL" clId="{C5BE93D3-FEF3-4863-B5DD-F506B707A71F}" dt="2023-08-12T07:00:05.238" v="1343" actId="478"/>
          <ac:spMkLst>
            <pc:docMk/>
            <pc:sldMk cId="569296776" sldId="334"/>
            <ac:spMk id="14" creationId="{E4DF3D8A-60C5-F68A-E951-7D20EBFEF623}"/>
          </ac:spMkLst>
        </pc:spChg>
        <pc:spChg chg="add mod">
          <ac:chgData name="Shareef Ahmed" userId="ce7c6025-ca9f-4b65-b3ee-82447e2e582a" providerId="ADAL" clId="{C5BE93D3-FEF3-4863-B5DD-F506B707A71F}" dt="2023-08-12T07:08:32.734" v="1396" actId="208"/>
          <ac:spMkLst>
            <pc:docMk/>
            <pc:sldMk cId="569296776" sldId="334"/>
            <ac:spMk id="15" creationId="{3B94DEAE-2942-FCDA-974C-E8354E130F61}"/>
          </ac:spMkLst>
        </pc:spChg>
        <pc:spChg chg="add mod">
          <ac:chgData name="Shareef Ahmed" userId="ce7c6025-ca9f-4b65-b3ee-82447e2e582a" providerId="ADAL" clId="{C5BE93D3-FEF3-4863-B5DD-F506B707A71F}" dt="2023-08-12T07:08:37.206" v="1397" actId="208"/>
          <ac:spMkLst>
            <pc:docMk/>
            <pc:sldMk cId="569296776" sldId="334"/>
            <ac:spMk id="16" creationId="{D4696CAE-B89A-123E-ABE5-A854C7829FD1}"/>
          </ac:spMkLst>
        </pc:spChg>
        <pc:spChg chg="add del mod">
          <ac:chgData name="Shareef Ahmed" userId="ce7c6025-ca9f-4b65-b3ee-82447e2e582a" providerId="ADAL" clId="{C5BE93D3-FEF3-4863-B5DD-F506B707A71F}" dt="2023-08-12T07:04:54.323" v="1383" actId="478"/>
          <ac:spMkLst>
            <pc:docMk/>
            <pc:sldMk cId="569296776" sldId="334"/>
            <ac:spMk id="18" creationId="{49D75B3D-B15B-E4B5-C780-C790DF63DC1D}"/>
          </ac:spMkLst>
        </pc:spChg>
        <pc:spChg chg="add mod">
          <ac:chgData name="Shareef Ahmed" userId="ce7c6025-ca9f-4b65-b3ee-82447e2e582a" providerId="ADAL" clId="{C5BE93D3-FEF3-4863-B5DD-F506B707A71F}" dt="2023-08-12T07:11:06.390" v="1457" actId="12788"/>
          <ac:spMkLst>
            <pc:docMk/>
            <pc:sldMk cId="569296776" sldId="334"/>
            <ac:spMk id="19" creationId="{C3120B0E-6E70-DFE1-76A9-0557B427D503}"/>
          </ac:spMkLst>
        </pc:spChg>
        <pc:grpChg chg="add mod">
          <ac:chgData name="Shareef Ahmed" userId="ce7c6025-ca9f-4b65-b3ee-82447e2e582a" providerId="ADAL" clId="{C5BE93D3-FEF3-4863-B5DD-F506B707A71F}" dt="2023-08-12T07:09:00.786" v="1400" actId="12788"/>
          <ac:grpSpMkLst>
            <pc:docMk/>
            <pc:sldMk cId="569296776" sldId="334"/>
            <ac:grpSpMk id="9" creationId="{928BF8B3-B62A-8D43-7109-239189575598}"/>
          </ac:grpSpMkLst>
        </pc:grpChg>
        <pc:picChg chg="add del mod">
          <ac:chgData name="Shareef Ahmed" userId="ce7c6025-ca9f-4b65-b3ee-82447e2e582a" providerId="ADAL" clId="{C5BE93D3-FEF3-4863-B5DD-F506B707A71F}" dt="2023-08-12T07:04:40.238" v="1381" actId="478"/>
          <ac:picMkLst>
            <pc:docMk/>
            <pc:sldMk cId="569296776" sldId="334"/>
            <ac:picMk id="10" creationId="{AB72C2A9-AE14-271A-09E5-231A8092C142}"/>
          </ac:picMkLst>
        </pc:picChg>
        <pc:picChg chg="add del mod">
          <ac:chgData name="Shareef Ahmed" userId="ce7c6025-ca9f-4b65-b3ee-82447e2e582a" providerId="ADAL" clId="{C5BE93D3-FEF3-4863-B5DD-F506B707A71F}" dt="2023-08-12T07:05:03.244" v="1386" actId="478"/>
          <ac:picMkLst>
            <pc:docMk/>
            <pc:sldMk cId="569296776" sldId="334"/>
            <ac:picMk id="11" creationId="{A1D7FEFA-95DD-9796-02ED-069E779A78ED}"/>
          </ac:picMkLst>
        </pc:picChg>
        <pc:picChg chg="add mod">
          <ac:chgData name="Shareef Ahmed" userId="ce7c6025-ca9f-4b65-b3ee-82447e2e582a" providerId="ADAL" clId="{C5BE93D3-FEF3-4863-B5DD-F506B707A71F}" dt="2023-08-12T07:05:16.388" v="1389" actId="1076"/>
          <ac:picMkLst>
            <pc:docMk/>
            <pc:sldMk cId="569296776" sldId="334"/>
            <ac:picMk id="12" creationId="{FCC6FD7E-BBAD-089C-8EAE-CD071415F30B}"/>
          </ac:picMkLst>
        </pc:picChg>
        <pc:picChg chg="add mod">
          <ac:chgData name="Shareef Ahmed" userId="ce7c6025-ca9f-4b65-b3ee-82447e2e582a" providerId="ADAL" clId="{C5BE93D3-FEF3-4863-B5DD-F506B707A71F}" dt="2023-08-12T07:05:16.388" v="1389" actId="1076"/>
          <ac:picMkLst>
            <pc:docMk/>
            <pc:sldMk cId="569296776" sldId="334"/>
            <ac:picMk id="13" creationId="{1D41C14F-A6BB-F8AA-64FA-632E3D224256}"/>
          </ac:picMkLst>
        </pc:picChg>
      </pc:sldChg>
      <pc:sldChg chg="addSp delSp modSp add mod delAnim chgLayout">
        <pc:chgData name="Shareef Ahmed" userId="ce7c6025-ca9f-4b65-b3ee-82447e2e582a" providerId="ADAL" clId="{C5BE93D3-FEF3-4863-B5DD-F506B707A71F}" dt="2023-08-12T07:20:16.948" v="1578" actId="20577"/>
        <pc:sldMkLst>
          <pc:docMk/>
          <pc:sldMk cId="728387570" sldId="335"/>
        </pc:sldMkLst>
        <pc:spChg chg="mod ord">
          <ac:chgData name="Shareef Ahmed" userId="ce7c6025-ca9f-4b65-b3ee-82447e2e582a" providerId="ADAL" clId="{C5BE93D3-FEF3-4863-B5DD-F506B707A71F}" dt="2023-08-12T07:16:51.162" v="1461" actId="700"/>
          <ac:spMkLst>
            <pc:docMk/>
            <pc:sldMk cId="728387570" sldId="335"/>
            <ac:spMk id="2" creationId="{00000000-0000-0000-0000-000000000000}"/>
          </ac:spMkLst>
        </pc:spChg>
        <pc:spChg chg="add del mod ord">
          <ac:chgData name="Shareef Ahmed" userId="ce7c6025-ca9f-4b65-b3ee-82447e2e582a" providerId="ADAL" clId="{C5BE93D3-FEF3-4863-B5DD-F506B707A71F}" dt="2023-08-12T07:16:51.162" v="1461" actId="700"/>
          <ac:spMkLst>
            <pc:docMk/>
            <pc:sldMk cId="728387570" sldId="335"/>
            <ac:spMk id="3" creationId="{04022CB1-22CE-7F27-94DE-C5B44C47E518}"/>
          </ac:spMkLst>
        </pc:spChg>
        <pc:spChg chg="mod ord">
          <ac:chgData name="Shareef Ahmed" userId="ce7c6025-ca9f-4b65-b3ee-82447e2e582a" providerId="ADAL" clId="{C5BE93D3-FEF3-4863-B5DD-F506B707A71F}" dt="2023-08-12T07:16:51.162" v="1461" actId="700"/>
          <ac:spMkLst>
            <pc:docMk/>
            <pc:sldMk cId="728387570" sldId="335"/>
            <ac:spMk id="4" creationId="{00000000-0000-0000-0000-000000000000}"/>
          </ac:spMkLst>
        </pc:spChg>
        <pc:spChg chg="mod ord">
          <ac:chgData name="Shareef Ahmed" userId="ce7c6025-ca9f-4b65-b3ee-82447e2e582a" providerId="ADAL" clId="{C5BE93D3-FEF3-4863-B5DD-F506B707A71F}" dt="2023-08-12T07:16:51.162" v="1461" actId="700"/>
          <ac:spMkLst>
            <pc:docMk/>
            <pc:sldMk cId="728387570" sldId="335"/>
            <ac:spMk id="5" creationId="{00000000-0000-0000-0000-000000000000}"/>
          </ac:spMkLst>
        </pc:spChg>
        <pc:spChg chg="add mod">
          <ac:chgData name="Shareef Ahmed" userId="ce7c6025-ca9f-4b65-b3ee-82447e2e582a" providerId="ADAL" clId="{C5BE93D3-FEF3-4863-B5DD-F506B707A71F}" dt="2023-08-12T07:20:16.948" v="1578" actId="20577"/>
          <ac:spMkLst>
            <pc:docMk/>
            <pc:sldMk cId="728387570" sldId="335"/>
            <ac:spMk id="10" creationId="{72F3841F-9F75-06DD-BDFD-ABF9DE208571}"/>
          </ac:spMkLst>
        </pc:spChg>
        <pc:spChg chg="del">
          <ac:chgData name="Shareef Ahmed" userId="ce7c6025-ca9f-4b65-b3ee-82447e2e582a" providerId="ADAL" clId="{C5BE93D3-FEF3-4863-B5DD-F506B707A71F}" dt="2023-08-12T07:16:30.063" v="1459" actId="478"/>
          <ac:spMkLst>
            <pc:docMk/>
            <pc:sldMk cId="728387570" sldId="335"/>
            <ac:spMk id="15" creationId="{3B94DEAE-2942-FCDA-974C-E8354E130F61}"/>
          </ac:spMkLst>
        </pc:spChg>
        <pc:spChg chg="del">
          <ac:chgData name="Shareef Ahmed" userId="ce7c6025-ca9f-4b65-b3ee-82447e2e582a" providerId="ADAL" clId="{C5BE93D3-FEF3-4863-B5DD-F506B707A71F}" dt="2023-08-12T07:16:30.063" v="1459" actId="478"/>
          <ac:spMkLst>
            <pc:docMk/>
            <pc:sldMk cId="728387570" sldId="335"/>
            <ac:spMk id="16" creationId="{D4696CAE-B89A-123E-ABE5-A854C7829FD1}"/>
          </ac:spMkLst>
        </pc:spChg>
        <pc:spChg chg="del">
          <ac:chgData name="Shareef Ahmed" userId="ce7c6025-ca9f-4b65-b3ee-82447e2e582a" providerId="ADAL" clId="{C5BE93D3-FEF3-4863-B5DD-F506B707A71F}" dt="2023-08-12T07:16:30.063" v="1459" actId="478"/>
          <ac:spMkLst>
            <pc:docMk/>
            <pc:sldMk cId="728387570" sldId="335"/>
            <ac:spMk id="19" creationId="{C3120B0E-6E70-DFE1-76A9-0557B427D503}"/>
          </ac:spMkLst>
        </pc:spChg>
        <pc:picChg chg="del">
          <ac:chgData name="Shareef Ahmed" userId="ce7c6025-ca9f-4b65-b3ee-82447e2e582a" providerId="ADAL" clId="{C5BE93D3-FEF3-4863-B5DD-F506B707A71F}" dt="2023-08-12T07:16:30.063" v="1459" actId="478"/>
          <ac:picMkLst>
            <pc:docMk/>
            <pc:sldMk cId="728387570" sldId="335"/>
            <ac:picMk id="12" creationId="{FCC6FD7E-BBAD-089C-8EAE-CD071415F30B}"/>
          </ac:picMkLst>
        </pc:picChg>
        <pc:picChg chg="del">
          <ac:chgData name="Shareef Ahmed" userId="ce7c6025-ca9f-4b65-b3ee-82447e2e582a" providerId="ADAL" clId="{C5BE93D3-FEF3-4863-B5DD-F506B707A71F}" dt="2023-08-12T07:16:30.063" v="1459" actId="478"/>
          <ac:picMkLst>
            <pc:docMk/>
            <pc:sldMk cId="728387570" sldId="335"/>
            <ac:picMk id="13" creationId="{1D41C14F-A6BB-F8AA-64FA-632E3D224256}"/>
          </ac:picMkLst>
        </pc:picChg>
      </pc:sldChg>
      <pc:sldChg chg="delSp modSp add mod">
        <pc:chgData name="Shareef Ahmed" userId="ce7c6025-ca9f-4b65-b3ee-82447e2e582a" providerId="ADAL" clId="{C5BE93D3-FEF3-4863-B5DD-F506B707A71F}" dt="2023-08-12T07:28:09.722" v="1731" actId="20577"/>
        <pc:sldMkLst>
          <pc:docMk/>
          <pc:sldMk cId="2552845471" sldId="336"/>
        </pc:sldMkLst>
        <pc:spChg chg="mod">
          <ac:chgData name="Shareef Ahmed" userId="ce7c6025-ca9f-4b65-b3ee-82447e2e582a" providerId="ADAL" clId="{C5BE93D3-FEF3-4863-B5DD-F506B707A71F}" dt="2023-08-12T07:28:09.722" v="1731" actId="20577"/>
          <ac:spMkLst>
            <pc:docMk/>
            <pc:sldMk cId="2552845471" sldId="336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2T07:27:30.124" v="1706" actId="20577"/>
          <ac:spMkLst>
            <pc:docMk/>
            <pc:sldMk cId="2552845471" sldId="336"/>
            <ac:spMk id="10" creationId="{72F3841F-9F75-06DD-BDFD-ABF9DE208571}"/>
          </ac:spMkLst>
        </pc:spChg>
        <pc:grpChg chg="del">
          <ac:chgData name="Shareef Ahmed" userId="ce7c6025-ca9f-4b65-b3ee-82447e2e582a" providerId="ADAL" clId="{C5BE93D3-FEF3-4863-B5DD-F506B707A71F}" dt="2023-08-12T07:26:59.277" v="1693" actId="478"/>
          <ac:grpSpMkLst>
            <pc:docMk/>
            <pc:sldMk cId="2552845471" sldId="336"/>
            <ac:grpSpMk id="9" creationId="{928BF8B3-B62A-8D43-7109-239189575598}"/>
          </ac:grpSpMkLst>
        </pc:grpChg>
      </pc:sldChg>
      <pc:sldChg chg="delSp modSp add mod">
        <pc:chgData name="Shareef Ahmed" userId="ce7c6025-ca9f-4b65-b3ee-82447e2e582a" providerId="ADAL" clId="{C5BE93D3-FEF3-4863-B5DD-F506B707A71F}" dt="2023-08-12T07:26:10.339" v="1692" actId="27636"/>
        <pc:sldMkLst>
          <pc:docMk/>
          <pc:sldMk cId="3441337082" sldId="337"/>
        </pc:sldMkLst>
        <pc:spChg chg="mod">
          <ac:chgData name="Shareef Ahmed" userId="ce7c6025-ca9f-4b65-b3ee-82447e2e582a" providerId="ADAL" clId="{C5BE93D3-FEF3-4863-B5DD-F506B707A71F}" dt="2023-08-12T07:22:34.678" v="1610" actId="20577"/>
          <ac:spMkLst>
            <pc:docMk/>
            <pc:sldMk cId="3441337082" sldId="337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2T07:26:10.339" v="1692" actId="27636"/>
          <ac:spMkLst>
            <pc:docMk/>
            <pc:sldMk cId="3441337082" sldId="337"/>
            <ac:spMk id="10" creationId="{72F3841F-9F75-06DD-BDFD-ABF9DE208571}"/>
          </ac:spMkLst>
        </pc:spChg>
        <pc:grpChg chg="del">
          <ac:chgData name="Shareef Ahmed" userId="ce7c6025-ca9f-4b65-b3ee-82447e2e582a" providerId="ADAL" clId="{C5BE93D3-FEF3-4863-B5DD-F506B707A71F}" dt="2023-08-12T07:21:23.005" v="1588" actId="478"/>
          <ac:grpSpMkLst>
            <pc:docMk/>
            <pc:sldMk cId="3441337082" sldId="337"/>
            <ac:grpSpMk id="9" creationId="{928BF8B3-B62A-8D43-7109-239189575598}"/>
          </ac:grpSpMkLst>
        </pc:grpChg>
      </pc:sldChg>
      <pc:sldChg chg="modSp add mod">
        <pc:chgData name="Shareef Ahmed" userId="ce7c6025-ca9f-4b65-b3ee-82447e2e582a" providerId="ADAL" clId="{C5BE93D3-FEF3-4863-B5DD-F506B707A71F}" dt="2023-08-12T20:38:41.931" v="1906" actId="20577"/>
        <pc:sldMkLst>
          <pc:docMk/>
          <pc:sldMk cId="3864015086" sldId="338"/>
        </pc:sldMkLst>
        <pc:spChg chg="mod">
          <ac:chgData name="Shareef Ahmed" userId="ce7c6025-ca9f-4b65-b3ee-82447e2e582a" providerId="ADAL" clId="{C5BE93D3-FEF3-4863-B5DD-F506B707A71F}" dt="2023-08-12T07:29:05.650" v="1750" actId="20577"/>
          <ac:spMkLst>
            <pc:docMk/>
            <pc:sldMk cId="3864015086" sldId="338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2T20:38:41.931" v="1906" actId="20577"/>
          <ac:spMkLst>
            <pc:docMk/>
            <pc:sldMk cId="3864015086" sldId="338"/>
            <ac:spMk id="10" creationId="{72F3841F-9F75-06DD-BDFD-ABF9DE208571}"/>
          </ac:spMkLst>
        </pc:spChg>
      </pc:sldChg>
      <pc:sldChg chg="addSp modSp add mod ord modAnim">
        <pc:chgData name="Shareef Ahmed" userId="ce7c6025-ca9f-4b65-b3ee-82447e2e582a" providerId="ADAL" clId="{C5BE93D3-FEF3-4863-B5DD-F506B707A71F}" dt="2023-08-16T06:29:15.483" v="4373" actId="20577"/>
        <pc:sldMkLst>
          <pc:docMk/>
          <pc:sldMk cId="2812208717" sldId="339"/>
        </pc:sldMkLst>
        <pc:spChg chg="add mod">
          <ac:chgData name="Shareef Ahmed" userId="ce7c6025-ca9f-4b65-b3ee-82447e2e582a" providerId="ADAL" clId="{C5BE93D3-FEF3-4863-B5DD-F506B707A71F}" dt="2023-08-12T20:45:03.188" v="1970" actId="1076"/>
          <ac:spMkLst>
            <pc:docMk/>
            <pc:sldMk cId="2812208717" sldId="339"/>
            <ac:spMk id="3" creationId="{FC5A9124-AA17-0D86-0C1A-48C779A62E0B}"/>
          </ac:spMkLst>
        </pc:spChg>
        <pc:spChg chg="mod">
          <ac:chgData name="Shareef Ahmed" userId="ce7c6025-ca9f-4b65-b3ee-82447e2e582a" providerId="ADAL" clId="{C5BE93D3-FEF3-4863-B5DD-F506B707A71F}" dt="2023-08-16T06:29:15.483" v="4373" actId="20577"/>
          <ac:spMkLst>
            <pc:docMk/>
            <pc:sldMk cId="2812208717" sldId="339"/>
            <ac:spMk id="10" creationId="{72F3841F-9F75-06DD-BDFD-ABF9DE208571}"/>
          </ac:spMkLst>
        </pc:spChg>
      </pc:sldChg>
      <pc:sldChg chg="addSp delSp modSp add mod">
        <pc:chgData name="Shareef Ahmed" userId="ce7c6025-ca9f-4b65-b3ee-82447e2e582a" providerId="ADAL" clId="{C5BE93D3-FEF3-4863-B5DD-F506B707A71F}" dt="2023-08-12T21:55:34.448" v="2593" actId="20577"/>
        <pc:sldMkLst>
          <pc:docMk/>
          <pc:sldMk cId="2250472354" sldId="340"/>
        </pc:sldMkLst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3" creationId="{219FF9FB-3A22-2214-589B-CCEE6DD60661}"/>
          </ac:spMkLst>
        </pc:spChg>
        <pc:spChg chg="add del mod">
          <ac:chgData name="Shareef Ahmed" userId="ce7c6025-ca9f-4b65-b3ee-82447e2e582a" providerId="ADAL" clId="{C5BE93D3-FEF3-4863-B5DD-F506B707A71F}" dt="2023-08-12T21:00:31.470" v="2152" actId="21"/>
          <ac:spMkLst>
            <pc:docMk/>
            <pc:sldMk cId="2250472354" sldId="340"/>
            <ac:spMk id="6" creationId="{269267CC-08DC-6CD4-0D7F-4D57853BD880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7" creationId="{A38A7FDC-3248-DE5A-B140-D31F572FBE0D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8" creationId="{EE95546E-979D-BFFF-9D65-D7E51629F05D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9" creationId="{6A5927D2-CCBD-E24C-2F8F-3CB503B9E6CD}"/>
          </ac:spMkLst>
        </pc:spChg>
        <pc:spChg chg="mod">
          <ac:chgData name="Shareef Ahmed" userId="ce7c6025-ca9f-4b65-b3ee-82447e2e582a" providerId="ADAL" clId="{C5BE93D3-FEF3-4863-B5DD-F506B707A71F}" dt="2023-08-12T21:55:34.448" v="2593" actId="20577"/>
          <ac:spMkLst>
            <pc:docMk/>
            <pc:sldMk cId="2250472354" sldId="340"/>
            <ac:spMk id="10" creationId="{72F3841F-9F75-06DD-BDFD-ABF9DE208571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11" creationId="{1E4834D6-3C64-ACCE-B1DD-5F219AFAA023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12" creationId="{C5A91D99-4869-9B2B-E100-BAAB2F4B468D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13" creationId="{3E5A3C47-9FF1-88D1-7ECB-D70E52F4EE23}"/>
          </ac:spMkLst>
        </pc:spChg>
        <pc:spChg chg="add mod">
          <ac:chgData name="Shareef Ahmed" userId="ce7c6025-ca9f-4b65-b3ee-82447e2e582a" providerId="ADAL" clId="{C5BE93D3-FEF3-4863-B5DD-F506B707A71F}" dt="2023-08-12T21:06:45.265" v="2246" actId="164"/>
          <ac:spMkLst>
            <pc:docMk/>
            <pc:sldMk cId="2250472354" sldId="340"/>
            <ac:spMk id="14" creationId="{792889AB-E7F9-4449-A23B-50547B100C5C}"/>
          </ac:spMkLst>
        </pc:spChg>
        <pc:grpChg chg="add mod">
          <ac:chgData name="Shareef Ahmed" userId="ce7c6025-ca9f-4b65-b3ee-82447e2e582a" providerId="ADAL" clId="{C5BE93D3-FEF3-4863-B5DD-F506B707A71F}" dt="2023-08-12T21:06:50.247" v="2247" actId="12788"/>
          <ac:grpSpMkLst>
            <pc:docMk/>
            <pc:sldMk cId="2250472354" sldId="340"/>
            <ac:grpSpMk id="15" creationId="{70E73850-7D9D-AF55-F6F4-814A270539F6}"/>
          </ac:grpSpMkLst>
        </pc:grpChg>
      </pc:sldChg>
      <pc:sldChg chg="addSp delSp modSp add mod modAnim">
        <pc:chgData name="Shareef Ahmed" userId="ce7c6025-ca9f-4b65-b3ee-82447e2e582a" providerId="ADAL" clId="{C5BE93D3-FEF3-4863-B5DD-F506B707A71F}" dt="2023-08-15T01:49:25.125" v="4361" actId="20577"/>
        <pc:sldMkLst>
          <pc:docMk/>
          <pc:sldMk cId="698959893" sldId="341"/>
        </pc:sldMkLst>
        <pc:spChg chg="mod">
          <ac:chgData name="Shareef Ahmed" userId="ce7c6025-ca9f-4b65-b3ee-82447e2e582a" providerId="ADAL" clId="{C5BE93D3-FEF3-4863-B5DD-F506B707A71F}" dt="2023-08-12T21:09:07.670" v="2266" actId="20577"/>
          <ac:spMkLst>
            <pc:docMk/>
            <pc:sldMk cId="698959893" sldId="341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5T01:49:25.125" v="4361" actId="20577"/>
          <ac:spMkLst>
            <pc:docMk/>
            <pc:sldMk cId="698959893" sldId="341"/>
            <ac:spMk id="10" creationId="{72F3841F-9F75-06DD-BDFD-ABF9DE208571}"/>
          </ac:spMkLst>
        </pc:spChg>
        <pc:spChg chg="add del mod">
          <ac:chgData name="Shareef Ahmed" userId="ce7c6025-ca9f-4b65-b3ee-82447e2e582a" providerId="ADAL" clId="{C5BE93D3-FEF3-4863-B5DD-F506B707A71F}" dt="2023-08-12T21:35:03.464" v="2473" actId="21"/>
          <ac:spMkLst>
            <pc:docMk/>
            <pc:sldMk cId="698959893" sldId="341"/>
            <ac:spMk id="29" creationId="{FB438D65-9E0A-BF35-B191-5968654003FD}"/>
          </ac:spMkLst>
        </pc:spChg>
        <pc:grpChg chg="del">
          <ac:chgData name="Shareef Ahmed" userId="ce7c6025-ca9f-4b65-b3ee-82447e2e582a" providerId="ADAL" clId="{C5BE93D3-FEF3-4863-B5DD-F506B707A71F}" dt="2023-08-12T21:09:13.641" v="2267" actId="21"/>
          <ac:grpSpMkLst>
            <pc:docMk/>
            <pc:sldMk cId="698959893" sldId="341"/>
            <ac:grpSpMk id="15" creationId="{70E73850-7D9D-AF55-F6F4-814A270539F6}"/>
          </ac:grpSpMkLst>
        </pc:grpChg>
        <pc:picChg chg="add mod">
          <ac:chgData name="Shareef Ahmed" userId="ce7c6025-ca9f-4b65-b3ee-82447e2e582a" providerId="ADAL" clId="{C5BE93D3-FEF3-4863-B5DD-F506B707A71F}" dt="2023-08-12T21:26:12.279" v="2401" actId="1076"/>
          <ac:picMkLst>
            <pc:docMk/>
            <pc:sldMk cId="698959893" sldId="341"/>
            <ac:picMk id="16" creationId="{91B96145-215F-35EC-05C0-FF6328EF23F8}"/>
          </ac:picMkLst>
        </pc:picChg>
        <pc:picChg chg="add mod">
          <ac:chgData name="Shareef Ahmed" userId="ce7c6025-ca9f-4b65-b3ee-82447e2e582a" providerId="ADAL" clId="{C5BE93D3-FEF3-4863-B5DD-F506B707A71F}" dt="2023-08-12T21:31:28.054" v="2419" actId="1076"/>
          <ac:picMkLst>
            <pc:docMk/>
            <pc:sldMk cId="698959893" sldId="341"/>
            <ac:picMk id="18" creationId="{046833DC-A13D-CA42-36A9-21B46F0FE8AD}"/>
          </ac:picMkLst>
        </pc:picChg>
        <pc:picChg chg="add mod">
          <ac:chgData name="Shareef Ahmed" userId="ce7c6025-ca9f-4b65-b3ee-82447e2e582a" providerId="ADAL" clId="{C5BE93D3-FEF3-4863-B5DD-F506B707A71F}" dt="2023-08-12T21:31:33.160" v="2422" actId="1076"/>
          <ac:picMkLst>
            <pc:docMk/>
            <pc:sldMk cId="698959893" sldId="341"/>
            <ac:picMk id="20" creationId="{265EF1B7-EB43-C798-8D42-219BA3D2769B}"/>
          </ac:picMkLst>
        </pc:picChg>
        <pc:picChg chg="add mod">
          <ac:chgData name="Shareef Ahmed" userId="ce7c6025-ca9f-4b65-b3ee-82447e2e582a" providerId="ADAL" clId="{C5BE93D3-FEF3-4863-B5DD-F506B707A71F}" dt="2023-08-12T21:31:29.832" v="2420" actId="1076"/>
          <ac:picMkLst>
            <pc:docMk/>
            <pc:sldMk cId="698959893" sldId="341"/>
            <ac:picMk id="22" creationId="{25F1B9ED-C3E9-9AA6-5A6F-CA2359A4582D}"/>
          </ac:picMkLst>
        </pc:picChg>
        <pc:picChg chg="add mod">
          <ac:chgData name="Shareef Ahmed" userId="ce7c6025-ca9f-4b65-b3ee-82447e2e582a" providerId="ADAL" clId="{C5BE93D3-FEF3-4863-B5DD-F506B707A71F}" dt="2023-08-12T21:31:31.624" v="2421" actId="1076"/>
          <ac:picMkLst>
            <pc:docMk/>
            <pc:sldMk cId="698959893" sldId="341"/>
            <ac:picMk id="24" creationId="{D0B59010-B746-EA84-DC17-C6E35556773D}"/>
          </ac:picMkLst>
        </pc:picChg>
        <pc:picChg chg="add mod">
          <ac:chgData name="Shareef Ahmed" userId="ce7c6025-ca9f-4b65-b3ee-82447e2e582a" providerId="ADAL" clId="{C5BE93D3-FEF3-4863-B5DD-F506B707A71F}" dt="2023-08-12T21:31:24.123" v="2417" actId="1076"/>
          <ac:picMkLst>
            <pc:docMk/>
            <pc:sldMk cId="698959893" sldId="341"/>
            <ac:picMk id="26" creationId="{64AE7B54-9872-6983-AC75-5CB4BB0408BC}"/>
          </ac:picMkLst>
        </pc:picChg>
        <pc:picChg chg="add mod">
          <ac:chgData name="Shareef Ahmed" userId="ce7c6025-ca9f-4b65-b3ee-82447e2e582a" providerId="ADAL" clId="{C5BE93D3-FEF3-4863-B5DD-F506B707A71F}" dt="2023-08-12T21:30:29.117" v="2414" actId="1076"/>
          <ac:picMkLst>
            <pc:docMk/>
            <pc:sldMk cId="698959893" sldId="341"/>
            <ac:picMk id="28" creationId="{805BFC4F-9A1D-0B78-05BB-0A4A15E4A208}"/>
          </ac:picMkLst>
        </pc:picChg>
      </pc:sldChg>
      <pc:sldChg chg="addSp delSp modSp add mod delAnim modAnim">
        <pc:chgData name="Shareef Ahmed" userId="ce7c6025-ca9f-4b65-b3ee-82447e2e582a" providerId="ADAL" clId="{C5BE93D3-FEF3-4863-B5DD-F506B707A71F}" dt="2023-08-12T21:55:23.402" v="2591" actId="20577"/>
        <pc:sldMkLst>
          <pc:docMk/>
          <pc:sldMk cId="142311228" sldId="342"/>
        </pc:sldMkLst>
        <pc:spChg chg="add del mod">
          <ac:chgData name="Shareef Ahmed" userId="ce7c6025-ca9f-4b65-b3ee-82447e2e582a" providerId="ADAL" clId="{C5BE93D3-FEF3-4863-B5DD-F506B707A71F}" dt="2023-08-12T21:48:22.249" v="2571" actId="478"/>
          <ac:spMkLst>
            <pc:docMk/>
            <pc:sldMk cId="142311228" sldId="342"/>
            <ac:spMk id="7" creationId="{7086E200-2DD6-879E-1D2F-CD3DB85412A0}"/>
          </ac:spMkLst>
        </pc:spChg>
        <pc:spChg chg="add mod">
          <ac:chgData name="Shareef Ahmed" userId="ce7c6025-ca9f-4b65-b3ee-82447e2e582a" providerId="ADAL" clId="{C5BE93D3-FEF3-4863-B5DD-F506B707A71F}" dt="2023-08-12T21:53:33.510" v="2588" actId="1076"/>
          <ac:spMkLst>
            <pc:docMk/>
            <pc:sldMk cId="142311228" sldId="342"/>
            <ac:spMk id="8" creationId="{6CC541BD-4711-3201-C9FE-109D4A2E6D10}"/>
          </ac:spMkLst>
        </pc:spChg>
        <pc:spChg chg="mod">
          <ac:chgData name="Shareef Ahmed" userId="ce7c6025-ca9f-4b65-b3ee-82447e2e582a" providerId="ADAL" clId="{C5BE93D3-FEF3-4863-B5DD-F506B707A71F}" dt="2023-08-12T21:55:23.402" v="2591" actId="20577"/>
          <ac:spMkLst>
            <pc:docMk/>
            <pc:sldMk cId="142311228" sldId="342"/>
            <ac:spMk id="10" creationId="{72F3841F-9F75-06DD-BDFD-ABF9DE208571}"/>
          </ac:spMkLst>
        </pc:spChg>
        <pc:picChg chg="add mod">
          <ac:chgData name="Shareef Ahmed" userId="ce7c6025-ca9f-4b65-b3ee-82447e2e582a" providerId="ADAL" clId="{C5BE93D3-FEF3-4863-B5DD-F506B707A71F}" dt="2023-08-12T21:46:37.085" v="2556" actId="1076"/>
          <ac:picMkLst>
            <pc:docMk/>
            <pc:sldMk cId="142311228" sldId="342"/>
            <ac:picMk id="6" creationId="{FFC3D027-DA57-A786-B302-7F38FCEA72E4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16" creationId="{91B96145-215F-35EC-05C0-FF6328EF23F8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18" creationId="{046833DC-A13D-CA42-36A9-21B46F0FE8AD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20" creationId="{265EF1B7-EB43-C798-8D42-219BA3D2769B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22" creationId="{25F1B9ED-C3E9-9AA6-5A6F-CA2359A4582D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24" creationId="{D0B59010-B746-EA84-DC17-C6E35556773D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26" creationId="{64AE7B54-9872-6983-AC75-5CB4BB0408BC}"/>
          </ac:picMkLst>
        </pc:picChg>
        <pc:picChg chg="del">
          <ac:chgData name="Shareef Ahmed" userId="ce7c6025-ca9f-4b65-b3ee-82447e2e582a" providerId="ADAL" clId="{C5BE93D3-FEF3-4863-B5DD-F506B707A71F}" dt="2023-08-12T21:35:13.017" v="2474" actId="21"/>
          <ac:picMkLst>
            <pc:docMk/>
            <pc:sldMk cId="142311228" sldId="342"/>
            <ac:picMk id="28" creationId="{805BFC4F-9A1D-0B78-05BB-0A4A15E4A208}"/>
          </ac:picMkLst>
        </pc:picChg>
      </pc:sldChg>
      <pc:sldChg chg="addSp delSp modSp add mod modAnim">
        <pc:chgData name="Shareef Ahmed" userId="ce7c6025-ca9f-4b65-b3ee-82447e2e582a" providerId="ADAL" clId="{C5BE93D3-FEF3-4863-B5DD-F506B707A71F}" dt="2023-08-12T22:07:41.582" v="2827" actId="20577"/>
        <pc:sldMkLst>
          <pc:docMk/>
          <pc:sldMk cId="236308024" sldId="343"/>
        </pc:sldMkLst>
        <pc:spChg chg="add mod">
          <ac:chgData name="Shareef Ahmed" userId="ce7c6025-ca9f-4b65-b3ee-82447e2e582a" providerId="ADAL" clId="{C5BE93D3-FEF3-4863-B5DD-F506B707A71F}" dt="2023-08-12T21:59:26.250" v="2761" actId="20577"/>
          <ac:spMkLst>
            <pc:docMk/>
            <pc:sldMk cId="236308024" sldId="343"/>
            <ac:spMk id="3" creationId="{CCE4B85F-CE75-90AA-2A5C-7F4B93E67982}"/>
          </ac:spMkLst>
        </pc:spChg>
        <pc:spChg chg="mod">
          <ac:chgData name="Shareef Ahmed" userId="ce7c6025-ca9f-4b65-b3ee-82447e2e582a" providerId="ADAL" clId="{C5BE93D3-FEF3-4863-B5DD-F506B707A71F}" dt="2023-08-12T22:07:27.931" v="2796" actId="1076"/>
          <ac:spMkLst>
            <pc:docMk/>
            <pc:sldMk cId="236308024" sldId="343"/>
            <ac:spMk id="8" creationId="{6CC541BD-4711-3201-C9FE-109D4A2E6D10}"/>
          </ac:spMkLst>
        </pc:spChg>
        <pc:spChg chg="mod">
          <ac:chgData name="Shareef Ahmed" userId="ce7c6025-ca9f-4b65-b3ee-82447e2e582a" providerId="ADAL" clId="{C5BE93D3-FEF3-4863-B5DD-F506B707A71F}" dt="2023-08-12T22:07:41.582" v="2827" actId="20577"/>
          <ac:spMkLst>
            <pc:docMk/>
            <pc:sldMk cId="236308024" sldId="343"/>
            <ac:spMk id="10" creationId="{72F3841F-9F75-06DD-BDFD-ABF9DE208571}"/>
          </ac:spMkLst>
        </pc:spChg>
        <pc:picChg chg="del">
          <ac:chgData name="Shareef Ahmed" userId="ce7c6025-ca9f-4b65-b3ee-82447e2e582a" providerId="ADAL" clId="{C5BE93D3-FEF3-4863-B5DD-F506B707A71F}" dt="2023-08-12T21:56:06.251" v="2626" actId="21"/>
          <ac:picMkLst>
            <pc:docMk/>
            <pc:sldMk cId="236308024" sldId="343"/>
            <ac:picMk id="6" creationId="{FFC3D027-DA57-A786-B302-7F38FCEA72E4}"/>
          </ac:picMkLst>
        </pc:picChg>
      </pc:sldChg>
      <pc:sldChg chg="addSp delSp modSp add mod delAnim modAnim">
        <pc:chgData name="Shareef Ahmed" userId="ce7c6025-ca9f-4b65-b3ee-82447e2e582a" providerId="ADAL" clId="{C5BE93D3-FEF3-4863-B5DD-F506B707A71F}" dt="2023-08-12T22:28:51.826" v="3084" actId="20577"/>
        <pc:sldMkLst>
          <pc:docMk/>
          <pc:sldMk cId="962004201" sldId="344"/>
        </pc:sldMkLst>
        <pc:spChg chg="mod">
          <ac:chgData name="Shareef Ahmed" userId="ce7c6025-ca9f-4b65-b3ee-82447e2e582a" providerId="ADAL" clId="{C5BE93D3-FEF3-4863-B5DD-F506B707A71F}" dt="2023-08-12T22:19:03.180" v="2854" actId="20577"/>
          <ac:spMkLst>
            <pc:docMk/>
            <pc:sldMk cId="962004201" sldId="344"/>
            <ac:spMk id="2" creationId="{00000000-0000-0000-0000-000000000000}"/>
          </ac:spMkLst>
        </pc:spChg>
        <pc:spChg chg="del">
          <ac:chgData name="Shareef Ahmed" userId="ce7c6025-ca9f-4b65-b3ee-82447e2e582a" providerId="ADAL" clId="{C5BE93D3-FEF3-4863-B5DD-F506B707A71F}" dt="2023-08-12T22:19:11.719" v="2857" actId="21"/>
          <ac:spMkLst>
            <pc:docMk/>
            <pc:sldMk cId="962004201" sldId="344"/>
            <ac:spMk id="3" creationId="{CCE4B85F-CE75-90AA-2A5C-7F4B93E67982}"/>
          </ac:spMkLst>
        </pc:spChg>
        <pc:spChg chg="add mod">
          <ac:chgData name="Shareef Ahmed" userId="ce7c6025-ca9f-4b65-b3ee-82447e2e582a" providerId="ADAL" clId="{C5BE93D3-FEF3-4863-B5DD-F506B707A71F}" dt="2023-08-12T22:28:05.995" v="3027" actId="12788"/>
          <ac:spMkLst>
            <pc:docMk/>
            <pc:sldMk cId="962004201" sldId="344"/>
            <ac:spMk id="6" creationId="{D5D1E009-D54C-A4AF-4402-136F3960B296}"/>
          </ac:spMkLst>
        </pc:spChg>
        <pc:spChg chg="del">
          <ac:chgData name="Shareef Ahmed" userId="ce7c6025-ca9f-4b65-b3ee-82447e2e582a" providerId="ADAL" clId="{C5BE93D3-FEF3-4863-B5DD-F506B707A71F}" dt="2023-08-12T22:19:11.719" v="2857" actId="21"/>
          <ac:spMkLst>
            <pc:docMk/>
            <pc:sldMk cId="962004201" sldId="344"/>
            <ac:spMk id="8" creationId="{6CC541BD-4711-3201-C9FE-109D4A2E6D10}"/>
          </ac:spMkLst>
        </pc:spChg>
        <pc:spChg chg="mod">
          <ac:chgData name="Shareef Ahmed" userId="ce7c6025-ca9f-4b65-b3ee-82447e2e582a" providerId="ADAL" clId="{C5BE93D3-FEF3-4863-B5DD-F506B707A71F}" dt="2023-08-12T22:28:51.826" v="3084" actId="20577"/>
          <ac:spMkLst>
            <pc:docMk/>
            <pc:sldMk cId="962004201" sldId="344"/>
            <ac:spMk id="10" creationId="{72F3841F-9F75-06DD-BDFD-ABF9DE208571}"/>
          </ac:spMkLst>
        </pc:spChg>
      </pc:sldChg>
      <pc:sldChg chg="addSp delSp modSp add del mod delAnim">
        <pc:chgData name="Shareef Ahmed" userId="ce7c6025-ca9f-4b65-b3ee-82447e2e582a" providerId="ADAL" clId="{C5BE93D3-FEF3-4863-B5DD-F506B707A71F}" dt="2023-08-12T22:07:23.321" v="2795" actId="2696"/>
        <pc:sldMkLst>
          <pc:docMk/>
          <pc:sldMk cId="1489925961" sldId="344"/>
        </pc:sldMkLst>
        <pc:spChg chg="del">
          <ac:chgData name="Shareef Ahmed" userId="ce7c6025-ca9f-4b65-b3ee-82447e2e582a" providerId="ADAL" clId="{C5BE93D3-FEF3-4863-B5DD-F506B707A71F}" dt="2023-08-12T22:03:11.131" v="2793" actId="21"/>
          <ac:spMkLst>
            <pc:docMk/>
            <pc:sldMk cId="1489925961" sldId="344"/>
            <ac:spMk id="3" creationId="{CCE4B85F-CE75-90AA-2A5C-7F4B93E67982}"/>
          </ac:spMkLst>
        </pc:spChg>
        <pc:spChg chg="add mod">
          <ac:chgData name="Shareef Ahmed" userId="ce7c6025-ca9f-4b65-b3ee-82447e2e582a" providerId="ADAL" clId="{C5BE93D3-FEF3-4863-B5DD-F506B707A71F}" dt="2023-08-12T22:07:18.054" v="2794" actId="478"/>
          <ac:spMkLst>
            <pc:docMk/>
            <pc:sldMk cId="1489925961" sldId="344"/>
            <ac:spMk id="7" creationId="{3C521BF3-340C-D745-869B-D3942EF81B79}"/>
          </ac:spMkLst>
        </pc:spChg>
        <pc:spChg chg="del">
          <ac:chgData name="Shareef Ahmed" userId="ce7c6025-ca9f-4b65-b3ee-82447e2e582a" providerId="ADAL" clId="{C5BE93D3-FEF3-4863-B5DD-F506B707A71F}" dt="2023-08-12T22:03:11.131" v="2793" actId="21"/>
          <ac:spMkLst>
            <pc:docMk/>
            <pc:sldMk cId="1489925961" sldId="344"/>
            <ac:spMk id="8" creationId="{6CC541BD-4711-3201-C9FE-109D4A2E6D10}"/>
          </ac:spMkLst>
        </pc:spChg>
        <pc:spChg chg="del mod">
          <ac:chgData name="Shareef Ahmed" userId="ce7c6025-ca9f-4b65-b3ee-82447e2e582a" providerId="ADAL" clId="{C5BE93D3-FEF3-4863-B5DD-F506B707A71F}" dt="2023-08-12T22:07:18.054" v="2794" actId="478"/>
          <ac:spMkLst>
            <pc:docMk/>
            <pc:sldMk cId="1489925961" sldId="344"/>
            <ac:spMk id="10" creationId="{72F3841F-9F75-06DD-BDFD-ABF9DE208571}"/>
          </ac:spMkLst>
        </pc:spChg>
      </pc:sldChg>
      <pc:sldChg chg="addSp delSp modSp add mod modAnim">
        <pc:chgData name="Shareef Ahmed" userId="ce7c6025-ca9f-4b65-b3ee-82447e2e582a" providerId="ADAL" clId="{C5BE93D3-FEF3-4863-B5DD-F506B707A71F}" dt="2023-08-12T22:53:28.369" v="3249"/>
        <pc:sldMkLst>
          <pc:docMk/>
          <pc:sldMk cId="2387179068" sldId="345"/>
        </pc:sldMkLst>
        <pc:spChg chg="del mod">
          <ac:chgData name="Shareef Ahmed" userId="ce7c6025-ca9f-4b65-b3ee-82447e2e582a" providerId="ADAL" clId="{C5BE93D3-FEF3-4863-B5DD-F506B707A71F}" dt="2023-08-12T22:52:15.285" v="3227" actId="21"/>
          <ac:spMkLst>
            <pc:docMk/>
            <pc:sldMk cId="2387179068" sldId="345"/>
            <ac:spMk id="2" creationId="{00000000-0000-0000-0000-000000000000}"/>
          </ac:spMkLst>
        </pc:spChg>
        <pc:spChg chg="add mod">
          <ac:chgData name="Shareef Ahmed" userId="ce7c6025-ca9f-4b65-b3ee-82447e2e582a" providerId="ADAL" clId="{C5BE93D3-FEF3-4863-B5DD-F506B707A71F}" dt="2023-08-12T22:46:51.313" v="3162" actId="20577"/>
          <ac:spMkLst>
            <pc:docMk/>
            <pc:sldMk cId="2387179068" sldId="345"/>
            <ac:spMk id="5" creationId="{925B5886-2BF4-65D8-2A0D-A3B767EA1BB1}"/>
          </ac:spMkLst>
        </pc:spChg>
        <pc:spChg chg="add mod">
          <ac:chgData name="Shareef Ahmed" userId="ce7c6025-ca9f-4b65-b3ee-82447e2e582a" providerId="ADAL" clId="{C5BE93D3-FEF3-4863-B5DD-F506B707A71F}" dt="2023-08-12T22:49:24.337" v="3215" actId="1076"/>
          <ac:spMkLst>
            <pc:docMk/>
            <pc:sldMk cId="2387179068" sldId="345"/>
            <ac:spMk id="10" creationId="{B521B697-AFAE-7955-9DF6-B7B2AD692A53}"/>
          </ac:spMkLst>
        </pc:spChg>
        <pc:spChg chg="add mod">
          <ac:chgData name="Shareef Ahmed" userId="ce7c6025-ca9f-4b65-b3ee-82447e2e582a" providerId="ADAL" clId="{C5BE93D3-FEF3-4863-B5DD-F506B707A71F}" dt="2023-08-12T22:49:16.670" v="3213" actId="1076"/>
          <ac:spMkLst>
            <pc:docMk/>
            <pc:sldMk cId="2387179068" sldId="345"/>
            <ac:spMk id="11" creationId="{A002483D-5D06-F682-B357-2134BFCF2365}"/>
          </ac:spMkLst>
        </pc:spChg>
        <pc:spChg chg="add mod">
          <ac:chgData name="Shareef Ahmed" userId="ce7c6025-ca9f-4b65-b3ee-82447e2e582a" providerId="ADAL" clId="{C5BE93D3-FEF3-4863-B5DD-F506B707A71F}" dt="2023-08-12T22:52:41.309" v="3232" actId="1076"/>
          <ac:spMkLst>
            <pc:docMk/>
            <pc:sldMk cId="2387179068" sldId="345"/>
            <ac:spMk id="12" creationId="{DDAA17F2-C45B-C51F-72D7-618E75006BA4}"/>
          </ac:spMkLst>
        </pc:spChg>
        <pc:spChg chg="add mod">
          <ac:chgData name="Shareef Ahmed" userId="ce7c6025-ca9f-4b65-b3ee-82447e2e582a" providerId="ADAL" clId="{C5BE93D3-FEF3-4863-B5DD-F506B707A71F}" dt="2023-08-12T22:53:28.369" v="3249"/>
          <ac:spMkLst>
            <pc:docMk/>
            <pc:sldMk cId="2387179068" sldId="345"/>
            <ac:spMk id="13" creationId="{D0EDD01D-8FA1-9E21-5AF7-98B02EC6D7CF}"/>
          </ac:spMkLst>
        </pc:spChg>
        <pc:picChg chg="del">
          <ac:chgData name="Shareef Ahmed" userId="ce7c6025-ca9f-4b65-b3ee-82447e2e582a" providerId="ADAL" clId="{C5BE93D3-FEF3-4863-B5DD-F506B707A71F}" dt="2023-08-12T22:45:34.972" v="3088" actId="21"/>
          <ac:picMkLst>
            <pc:docMk/>
            <pc:sldMk cId="2387179068" sldId="345"/>
            <ac:picMk id="3" creationId="{00000000-0000-0000-0000-000000000000}"/>
          </ac:picMkLst>
        </pc:picChg>
        <pc:cxnChg chg="add mod">
          <ac:chgData name="Shareef Ahmed" userId="ce7c6025-ca9f-4b65-b3ee-82447e2e582a" providerId="ADAL" clId="{C5BE93D3-FEF3-4863-B5DD-F506B707A71F}" dt="2023-08-12T22:47:45.518" v="3169" actId="208"/>
          <ac:cxnSpMkLst>
            <pc:docMk/>
            <pc:sldMk cId="2387179068" sldId="345"/>
            <ac:cxnSpMk id="7" creationId="{5AC127E9-CFC8-3BFF-F1E8-14998A005BC0}"/>
          </ac:cxnSpMkLst>
        </pc:cxnChg>
        <pc:cxnChg chg="add mod">
          <ac:chgData name="Shareef Ahmed" userId="ce7c6025-ca9f-4b65-b3ee-82447e2e582a" providerId="ADAL" clId="{C5BE93D3-FEF3-4863-B5DD-F506B707A71F}" dt="2023-08-12T22:47:40.060" v="3168" actId="208"/>
          <ac:cxnSpMkLst>
            <pc:docMk/>
            <pc:sldMk cId="2387179068" sldId="345"/>
            <ac:cxnSpMk id="9" creationId="{2B392B80-121C-3233-E2B0-78FFEC62439A}"/>
          </ac:cxnSpMkLst>
        </pc:cxnChg>
      </pc:sldChg>
      <pc:sldChg chg="addSp delSp modSp add mod modTransition">
        <pc:chgData name="Shareef Ahmed" userId="ce7c6025-ca9f-4b65-b3ee-82447e2e582a" providerId="ADAL" clId="{C5BE93D3-FEF3-4863-B5DD-F506B707A71F}" dt="2023-08-16T22:39:09.814" v="4380" actId="14100"/>
        <pc:sldMkLst>
          <pc:docMk/>
          <pc:sldMk cId="955753946" sldId="346"/>
        </pc:sldMkLst>
        <pc:spChg chg="del mod">
          <ac:chgData name="Shareef Ahmed" userId="ce7c6025-ca9f-4b65-b3ee-82447e2e582a" providerId="ADAL" clId="{C5BE93D3-FEF3-4863-B5DD-F506B707A71F}" dt="2023-08-12T22:52:30.834" v="3228" actId="21"/>
          <ac:spMkLst>
            <pc:docMk/>
            <pc:sldMk cId="955753946" sldId="346"/>
            <ac:spMk id="2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5T02:08:02.163" v="4372" actId="14100"/>
          <ac:spMkLst>
            <pc:docMk/>
            <pc:sldMk cId="955753946" sldId="346"/>
            <ac:spMk id="3" creationId="{00000000-0000-0000-0000-000000000000}"/>
          </ac:spMkLst>
        </pc:spChg>
        <pc:spChg chg="add del mod">
          <ac:chgData name="Shareef Ahmed" userId="ce7c6025-ca9f-4b65-b3ee-82447e2e582a" providerId="ADAL" clId="{C5BE93D3-FEF3-4863-B5DD-F506B707A71F}" dt="2023-08-12T22:52:34.303" v="3229" actId="21"/>
          <ac:spMkLst>
            <pc:docMk/>
            <pc:sldMk cId="955753946" sldId="346"/>
            <ac:spMk id="7" creationId="{C30C6B39-DAAC-E776-0AC0-2D5B32CAAB1F}"/>
          </ac:spMkLst>
        </pc:spChg>
        <pc:spChg chg="add del mod">
          <ac:chgData name="Shareef Ahmed" userId="ce7c6025-ca9f-4b65-b3ee-82447e2e582a" providerId="ADAL" clId="{C5BE93D3-FEF3-4863-B5DD-F506B707A71F}" dt="2023-08-12T22:52:47.447" v="3234" actId="21"/>
          <ac:spMkLst>
            <pc:docMk/>
            <pc:sldMk cId="955753946" sldId="346"/>
            <ac:spMk id="8" creationId="{930F4781-A87D-5A44-EC74-2EE2EE8F3103}"/>
          </ac:spMkLst>
        </pc:spChg>
        <pc:spChg chg="add mod">
          <ac:chgData name="Shareef Ahmed" userId="ce7c6025-ca9f-4b65-b3ee-82447e2e582a" providerId="ADAL" clId="{C5BE93D3-FEF3-4863-B5DD-F506B707A71F}" dt="2023-08-12T22:52:51.879" v="3244" actId="20577"/>
          <ac:spMkLst>
            <pc:docMk/>
            <pc:sldMk cId="955753946" sldId="346"/>
            <ac:spMk id="9" creationId="{66B771A8-9F27-FB9A-2414-87A99260353B}"/>
          </ac:spMkLst>
        </pc:spChg>
        <pc:spChg chg="add mod">
          <ac:chgData name="Shareef Ahmed" userId="ce7c6025-ca9f-4b65-b3ee-82447e2e582a" providerId="ADAL" clId="{C5BE93D3-FEF3-4863-B5DD-F506B707A71F}" dt="2023-08-12T22:53:30.034" v="3250"/>
          <ac:spMkLst>
            <pc:docMk/>
            <pc:sldMk cId="955753946" sldId="346"/>
            <ac:spMk id="10" creationId="{CDDACFA7-B455-9FCA-7133-34946E6DE67F}"/>
          </ac:spMkLst>
        </pc:spChg>
        <pc:picChg chg="add del mod">
          <ac:chgData name="Shareef Ahmed" userId="ce7c6025-ca9f-4b65-b3ee-82447e2e582a" providerId="ADAL" clId="{C5BE93D3-FEF3-4863-B5DD-F506B707A71F}" dt="2023-08-15T02:06:42.646" v="4365" actId="21"/>
          <ac:picMkLst>
            <pc:docMk/>
            <pc:sldMk cId="955753946" sldId="346"/>
            <ac:picMk id="2" creationId="{B257EE2F-5DCF-E7CC-05EE-B895462E2740}"/>
          </ac:picMkLst>
        </pc:picChg>
        <pc:picChg chg="add del mod">
          <ac:chgData name="Shareef Ahmed" userId="ce7c6025-ca9f-4b65-b3ee-82447e2e582a" providerId="ADAL" clId="{C5BE93D3-FEF3-4863-B5DD-F506B707A71F}" dt="2023-08-15T02:06:45.543" v="4367"/>
          <ac:picMkLst>
            <pc:docMk/>
            <pc:sldMk cId="955753946" sldId="346"/>
            <ac:picMk id="5" creationId="{940B6A98-EEED-EDA0-BC7A-7C2B0A8ECFD9}"/>
          </ac:picMkLst>
        </pc:picChg>
        <pc:picChg chg="del mod">
          <ac:chgData name="Shareef Ahmed" userId="ce7c6025-ca9f-4b65-b3ee-82447e2e582a" providerId="ADAL" clId="{C5BE93D3-FEF3-4863-B5DD-F506B707A71F}" dt="2023-08-12T23:21:04.779" v="3251" actId="21"/>
          <ac:picMkLst>
            <pc:docMk/>
            <pc:sldMk cId="955753946" sldId="346"/>
            <ac:picMk id="6" creationId="{00000000-0000-0000-0000-000000000000}"/>
          </ac:picMkLst>
        </pc:picChg>
        <pc:picChg chg="add del mod">
          <ac:chgData name="Shareef Ahmed" userId="ce7c6025-ca9f-4b65-b3ee-82447e2e582a" providerId="ADAL" clId="{C5BE93D3-FEF3-4863-B5DD-F506B707A71F}" dt="2023-08-16T22:38:44.199" v="4376" actId="478"/>
          <ac:picMkLst>
            <pc:docMk/>
            <pc:sldMk cId="955753946" sldId="346"/>
            <ac:picMk id="6" creationId="{B89569C0-5570-08D2-CD5C-D9E97DA4E9CD}"/>
          </ac:picMkLst>
        </pc:picChg>
        <pc:picChg chg="add mod">
          <ac:chgData name="Shareef Ahmed" userId="ce7c6025-ca9f-4b65-b3ee-82447e2e582a" providerId="ADAL" clId="{C5BE93D3-FEF3-4863-B5DD-F506B707A71F}" dt="2023-08-16T22:39:09.814" v="4380" actId="14100"/>
          <ac:picMkLst>
            <pc:docMk/>
            <pc:sldMk cId="955753946" sldId="346"/>
            <ac:picMk id="8" creationId="{83924E64-17E0-884E-F0EA-DB0934E6B0C1}"/>
          </ac:picMkLst>
        </pc:picChg>
        <pc:picChg chg="add del mod">
          <ac:chgData name="Shareef Ahmed" userId="ce7c6025-ca9f-4b65-b3ee-82447e2e582a" providerId="ADAL" clId="{C5BE93D3-FEF3-4863-B5DD-F506B707A71F}" dt="2023-08-15T02:06:21.633" v="4362" actId="21"/>
          <ac:picMkLst>
            <pc:docMk/>
            <pc:sldMk cId="955753946" sldId="346"/>
            <ac:picMk id="12" creationId="{23ABB323-C875-44CD-7066-F8BAAFEC6045}"/>
          </ac:picMkLst>
        </pc:picChg>
      </pc:sldChg>
      <pc:sldChg chg="addSp delSp modSp add mod modTransition">
        <pc:chgData name="Shareef Ahmed" userId="ce7c6025-ca9f-4b65-b3ee-82447e2e582a" providerId="ADAL" clId="{C5BE93D3-FEF3-4863-B5DD-F506B707A71F}" dt="2023-08-13T20:45:01.932" v="4349"/>
        <pc:sldMkLst>
          <pc:docMk/>
          <pc:sldMk cId="2231536566" sldId="347"/>
        </pc:sldMkLst>
        <pc:spChg chg="add mod">
          <ac:chgData name="Shareef Ahmed" userId="ce7c6025-ca9f-4b65-b3ee-82447e2e582a" providerId="ADAL" clId="{C5BE93D3-FEF3-4863-B5DD-F506B707A71F}" dt="2023-08-13T02:55:25.688" v="3365" actId="14100"/>
          <ac:spMkLst>
            <pc:docMk/>
            <pc:sldMk cId="2231536566" sldId="347"/>
            <ac:spMk id="2" creationId="{F60C8D64-BF74-6D56-5D31-ED6F03810EA3}"/>
          </ac:spMkLst>
        </pc:spChg>
        <pc:spChg chg="mod">
          <ac:chgData name="Shareef Ahmed" userId="ce7c6025-ca9f-4b65-b3ee-82447e2e582a" providerId="ADAL" clId="{C5BE93D3-FEF3-4863-B5DD-F506B707A71F}" dt="2023-08-13T02:13:43.638" v="3353" actId="207"/>
          <ac:spMkLst>
            <pc:docMk/>
            <pc:sldMk cId="2231536566" sldId="347"/>
            <ac:spMk id="3" creationId="{00000000-0000-0000-0000-000000000000}"/>
          </ac:spMkLst>
        </pc:spChg>
        <pc:spChg chg="add del">
          <ac:chgData name="Shareef Ahmed" userId="ce7c6025-ca9f-4b65-b3ee-82447e2e582a" providerId="ADAL" clId="{C5BE93D3-FEF3-4863-B5DD-F506B707A71F}" dt="2023-08-13T02:56:19.389" v="3367" actId="22"/>
          <ac:spMkLst>
            <pc:docMk/>
            <pc:sldMk cId="2231536566" sldId="347"/>
            <ac:spMk id="6" creationId="{61776E0D-D16A-84D5-8CE7-76AD3836CE0F}"/>
          </ac:spMkLst>
        </pc:spChg>
        <pc:spChg chg="mod">
          <ac:chgData name="Shareef Ahmed" userId="ce7c6025-ca9f-4b65-b3ee-82447e2e582a" providerId="ADAL" clId="{C5BE93D3-FEF3-4863-B5DD-F506B707A71F}" dt="2023-08-13T01:56:30.610" v="3268" actId="20577"/>
          <ac:spMkLst>
            <pc:docMk/>
            <pc:sldMk cId="2231536566" sldId="347"/>
            <ac:spMk id="9" creationId="{66B771A8-9F27-FB9A-2414-87A99260353B}"/>
          </ac:spMkLst>
        </pc:spChg>
        <pc:picChg chg="del">
          <ac:chgData name="Shareef Ahmed" userId="ce7c6025-ca9f-4b65-b3ee-82447e2e582a" providerId="ADAL" clId="{C5BE93D3-FEF3-4863-B5DD-F506B707A71F}" dt="2023-08-13T01:56:34.028" v="3269" actId="21"/>
          <ac:picMkLst>
            <pc:docMk/>
            <pc:sldMk cId="2231536566" sldId="347"/>
            <ac:picMk id="12" creationId="{23ABB323-C875-44CD-7066-F8BAAFEC6045}"/>
          </ac:picMkLst>
        </pc:picChg>
      </pc:sldChg>
      <pc:sldChg chg="delSp modSp add mod modTransition">
        <pc:chgData name="Shareef Ahmed" userId="ce7c6025-ca9f-4b65-b3ee-82447e2e582a" providerId="ADAL" clId="{C5BE93D3-FEF3-4863-B5DD-F506B707A71F}" dt="2023-08-17T01:34:31.140" v="4437" actId="20577"/>
        <pc:sldMkLst>
          <pc:docMk/>
          <pc:sldMk cId="480306958" sldId="348"/>
        </pc:sldMkLst>
        <pc:spChg chg="del mod">
          <ac:chgData name="Shareef Ahmed" userId="ce7c6025-ca9f-4b65-b3ee-82447e2e582a" providerId="ADAL" clId="{C5BE93D3-FEF3-4863-B5DD-F506B707A71F}" dt="2023-08-13T02:56:32.807" v="3370" actId="478"/>
          <ac:spMkLst>
            <pc:docMk/>
            <pc:sldMk cId="480306958" sldId="348"/>
            <ac:spMk id="2" creationId="{F60C8D64-BF74-6D56-5D31-ED6F03810EA3}"/>
          </ac:spMkLst>
        </pc:spChg>
        <pc:spChg chg="mod">
          <ac:chgData name="Shareef Ahmed" userId="ce7c6025-ca9f-4b65-b3ee-82447e2e582a" providerId="ADAL" clId="{C5BE93D3-FEF3-4863-B5DD-F506B707A71F}" dt="2023-08-17T01:34:31.140" v="4437" actId="20577"/>
          <ac:spMkLst>
            <pc:docMk/>
            <pc:sldMk cId="480306958" sldId="348"/>
            <ac:spMk id="3" creationId="{00000000-0000-0000-0000-000000000000}"/>
          </ac:spMkLst>
        </pc:spChg>
      </pc:sldChg>
      <pc:sldChg chg="modSp add del mod">
        <pc:chgData name="Shareef Ahmed" userId="ce7c6025-ca9f-4b65-b3ee-82447e2e582a" providerId="ADAL" clId="{C5BE93D3-FEF3-4863-B5DD-F506B707A71F}" dt="2023-08-13T03:12:46.862" v="3559" actId="2696"/>
        <pc:sldMkLst>
          <pc:docMk/>
          <pc:sldMk cId="256261359" sldId="349"/>
        </pc:sldMkLst>
        <pc:spChg chg="mod">
          <ac:chgData name="Shareef Ahmed" userId="ce7c6025-ca9f-4b65-b3ee-82447e2e582a" providerId="ADAL" clId="{C5BE93D3-FEF3-4863-B5DD-F506B707A71F}" dt="2023-08-13T03:12:12.045" v="3555" actId="27636"/>
          <ac:spMkLst>
            <pc:docMk/>
            <pc:sldMk cId="256261359" sldId="349"/>
            <ac:spMk id="8" creationId="{00000000-0000-0000-0000-000000000000}"/>
          </ac:spMkLst>
        </pc:spChg>
      </pc:sldChg>
      <pc:sldChg chg="modSp add mod modTransition">
        <pc:chgData name="Shareef Ahmed" userId="ce7c6025-ca9f-4b65-b3ee-82447e2e582a" providerId="ADAL" clId="{C5BE93D3-FEF3-4863-B5DD-F506B707A71F}" dt="2023-08-13T20:45:01.932" v="4349"/>
        <pc:sldMkLst>
          <pc:docMk/>
          <pc:sldMk cId="141854464" sldId="350"/>
        </pc:sldMkLst>
        <pc:spChg chg="mod">
          <ac:chgData name="Shareef Ahmed" userId="ce7c6025-ca9f-4b65-b3ee-82447e2e582a" providerId="ADAL" clId="{C5BE93D3-FEF3-4863-B5DD-F506B707A71F}" dt="2023-08-13T05:06:53.213" v="3637" actId="20577"/>
          <ac:spMkLst>
            <pc:docMk/>
            <pc:sldMk cId="141854464" sldId="350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3T03:12:30.473" v="3557"/>
          <ac:spMkLst>
            <pc:docMk/>
            <pc:sldMk cId="141854464" sldId="350"/>
            <ac:spMk id="9" creationId="{66B771A8-9F27-FB9A-2414-87A99260353B}"/>
          </ac:spMkLst>
        </pc:spChg>
      </pc:sldChg>
      <pc:sldChg chg="addSp modSp add mod modTransition">
        <pc:chgData name="Shareef Ahmed" userId="ce7c6025-ca9f-4b65-b3ee-82447e2e582a" providerId="ADAL" clId="{C5BE93D3-FEF3-4863-B5DD-F506B707A71F}" dt="2023-08-13T20:45:01.932" v="4349"/>
        <pc:sldMkLst>
          <pc:docMk/>
          <pc:sldMk cId="4127407191" sldId="351"/>
        </pc:sldMkLst>
        <pc:spChg chg="mod">
          <ac:chgData name="Shareef Ahmed" userId="ce7c6025-ca9f-4b65-b3ee-82447e2e582a" providerId="ADAL" clId="{C5BE93D3-FEF3-4863-B5DD-F506B707A71F}" dt="2023-08-13T05:37:42.883" v="4205" actId="207"/>
          <ac:spMkLst>
            <pc:docMk/>
            <pc:sldMk cId="4127407191" sldId="351"/>
            <ac:spMk id="3" creationId="{00000000-0000-0000-0000-000000000000}"/>
          </ac:spMkLst>
        </pc:spChg>
        <pc:spChg chg="mod">
          <ac:chgData name="Shareef Ahmed" userId="ce7c6025-ca9f-4b65-b3ee-82447e2e582a" providerId="ADAL" clId="{C5BE93D3-FEF3-4863-B5DD-F506B707A71F}" dt="2023-08-13T05:36:24.774" v="4148" actId="20577"/>
          <ac:spMkLst>
            <pc:docMk/>
            <pc:sldMk cId="4127407191" sldId="351"/>
            <ac:spMk id="9" creationId="{66B771A8-9F27-FB9A-2414-87A99260353B}"/>
          </ac:spMkLst>
        </pc:spChg>
        <pc:graphicFrameChg chg="add mod modGraphic">
          <ac:chgData name="Shareef Ahmed" userId="ce7c6025-ca9f-4b65-b3ee-82447e2e582a" providerId="ADAL" clId="{C5BE93D3-FEF3-4863-B5DD-F506B707A71F}" dt="2023-08-13T05:36:47.519" v="4153" actId="1076"/>
          <ac:graphicFrameMkLst>
            <pc:docMk/>
            <pc:sldMk cId="4127407191" sldId="351"/>
            <ac:graphicFrameMk id="2" creationId="{AB0B480C-8DD1-E128-B521-5C8B4DC82CBB}"/>
          </ac:graphicFrameMkLst>
        </pc:graphicFrameChg>
      </pc:sldChg>
      <pc:sldChg chg="addSp modSp add mod modTransition">
        <pc:chgData name="Shareef Ahmed" userId="ce7c6025-ca9f-4b65-b3ee-82447e2e582a" providerId="ADAL" clId="{C5BE93D3-FEF3-4863-B5DD-F506B707A71F}" dt="2023-08-13T20:45:01.932" v="4349"/>
        <pc:sldMkLst>
          <pc:docMk/>
          <pc:sldMk cId="434822996" sldId="352"/>
        </pc:sldMkLst>
        <pc:spChg chg="mod">
          <ac:chgData name="Shareef Ahmed" userId="ce7c6025-ca9f-4b65-b3ee-82447e2e582a" providerId="ADAL" clId="{C5BE93D3-FEF3-4863-B5DD-F506B707A71F}" dt="2023-08-13T05:39:08.894" v="4208" actId="27636"/>
          <ac:spMkLst>
            <pc:docMk/>
            <pc:sldMk cId="434822996" sldId="352"/>
            <ac:spMk id="3" creationId="{00000000-0000-0000-0000-000000000000}"/>
          </ac:spMkLst>
        </pc:spChg>
        <pc:spChg chg="add mod">
          <ac:chgData name="Shareef Ahmed" userId="ce7c6025-ca9f-4b65-b3ee-82447e2e582a" providerId="ADAL" clId="{C5BE93D3-FEF3-4863-B5DD-F506B707A71F}" dt="2023-08-13T05:43:11.716" v="4328" actId="20577"/>
          <ac:spMkLst>
            <pc:docMk/>
            <pc:sldMk cId="434822996" sldId="352"/>
            <ac:spMk id="5" creationId="{765A4031-57E1-EED8-620C-88FBB7283332}"/>
          </ac:spMkLst>
        </pc:spChg>
        <pc:spChg chg="add mod">
          <ac:chgData name="Shareef Ahmed" userId="ce7c6025-ca9f-4b65-b3ee-82447e2e582a" providerId="ADAL" clId="{C5BE93D3-FEF3-4863-B5DD-F506B707A71F}" dt="2023-08-13T05:44:01.704" v="4337" actId="1076"/>
          <ac:spMkLst>
            <pc:docMk/>
            <pc:sldMk cId="434822996" sldId="352"/>
            <ac:spMk id="6" creationId="{41D3F38C-93B9-8A3A-B453-20A1CA5349AC}"/>
          </ac:spMkLst>
        </pc:spChg>
        <pc:spChg chg="add mod">
          <ac:chgData name="Shareef Ahmed" userId="ce7c6025-ca9f-4b65-b3ee-82447e2e582a" providerId="ADAL" clId="{C5BE93D3-FEF3-4863-B5DD-F506B707A71F}" dt="2023-08-13T05:44:18.716" v="4343" actId="1076"/>
          <ac:spMkLst>
            <pc:docMk/>
            <pc:sldMk cId="434822996" sldId="352"/>
            <ac:spMk id="7" creationId="{DF282AF1-661D-CBEF-6BE3-D5BB092C463B}"/>
          </ac:spMkLst>
        </pc:spChg>
        <pc:graphicFrameChg chg="mod modGraphic">
          <ac:chgData name="Shareef Ahmed" userId="ce7c6025-ca9f-4b65-b3ee-82447e2e582a" providerId="ADAL" clId="{C5BE93D3-FEF3-4863-B5DD-F506B707A71F}" dt="2023-08-13T05:43:05.053" v="4326" actId="1076"/>
          <ac:graphicFrameMkLst>
            <pc:docMk/>
            <pc:sldMk cId="434822996" sldId="352"/>
            <ac:graphicFrameMk id="2" creationId="{AB0B480C-8DD1-E128-B521-5C8B4DC82CBB}"/>
          </ac:graphicFrameMkLst>
        </pc:graphicFrameChg>
      </pc:sldChg>
      <pc:sldChg chg="add modTransition">
        <pc:chgData name="Shareef Ahmed" userId="ce7c6025-ca9f-4b65-b3ee-82447e2e582a" providerId="ADAL" clId="{C5BE93D3-FEF3-4863-B5DD-F506B707A71F}" dt="2023-08-13T20:45:01.932" v="4349"/>
        <pc:sldMkLst>
          <pc:docMk/>
          <pc:sldMk cId="920381557" sldId="353"/>
        </pc:sldMkLst>
      </pc:sldChg>
      <pc:sldChg chg="delSp modSp add mod modTransition">
        <pc:chgData name="Shareef Ahmed" userId="ce7c6025-ca9f-4b65-b3ee-82447e2e582a" providerId="ADAL" clId="{C5BE93D3-FEF3-4863-B5DD-F506B707A71F}" dt="2023-08-13T20:45:01.932" v="4349"/>
        <pc:sldMkLst>
          <pc:docMk/>
          <pc:sldMk cId="600258929" sldId="354"/>
        </pc:sldMkLst>
        <pc:spChg chg="mod">
          <ac:chgData name="Shareef Ahmed" userId="ce7c6025-ca9f-4b65-b3ee-82447e2e582a" providerId="ADAL" clId="{C5BE93D3-FEF3-4863-B5DD-F506B707A71F}" dt="2023-08-13T06:25:30.363" v="4347" actId="1076"/>
          <ac:spMkLst>
            <pc:docMk/>
            <pc:sldMk cId="600258929" sldId="354"/>
            <ac:spMk id="3" creationId="{00000000-0000-0000-0000-000000000000}"/>
          </ac:spMkLst>
        </pc:spChg>
        <pc:spChg chg="del">
          <ac:chgData name="Shareef Ahmed" userId="ce7c6025-ca9f-4b65-b3ee-82447e2e582a" providerId="ADAL" clId="{C5BE93D3-FEF3-4863-B5DD-F506B707A71F}" dt="2023-08-13T06:25:47.750" v="4348" actId="21"/>
          <ac:spMkLst>
            <pc:docMk/>
            <pc:sldMk cId="600258929" sldId="354"/>
            <ac:spMk id="5" creationId="{765A4031-57E1-EED8-620C-88FBB7283332}"/>
          </ac:spMkLst>
        </pc:spChg>
        <pc:spChg chg="del">
          <ac:chgData name="Shareef Ahmed" userId="ce7c6025-ca9f-4b65-b3ee-82447e2e582a" providerId="ADAL" clId="{C5BE93D3-FEF3-4863-B5DD-F506B707A71F}" dt="2023-08-13T06:25:47.750" v="4348" actId="21"/>
          <ac:spMkLst>
            <pc:docMk/>
            <pc:sldMk cId="600258929" sldId="354"/>
            <ac:spMk id="6" creationId="{41D3F38C-93B9-8A3A-B453-20A1CA5349AC}"/>
          </ac:spMkLst>
        </pc:spChg>
        <pc:spChg chg="del">
          <ac:chgData name="Shareef Ahmed" userId="ce7c6025-ca9f-4b65-b3ee-82447e2e582a" providerId="ADAL" clId="{C5BE93D3-FEF3-4863-B5DD-F506B707A71F}" dt="2023-08-13T06:25:47.750" v="4348" actId="21"/>
          <ac:spMkLst>
            <pc:docMk/>
            <pc:sldMk cId="600258929" sldId="354"/>
            <ac:spMk id="7" creationId="{DF282AF1-661D-CBEF-6BE3-D5BB092C463B}"/>
          </ac:spMkLst>
        </pc:spChg>
        <pc:graphicFrameChg chg="del">
          <ac:chgData name="Shareef Ahmed" userId="ce7c6025-ca9f-4b65-b3ee-82447e2e582a" providerId="ADAL" clId="{C5BE93D3-FEF3-4863-B5DD-F506B707A71F}" dt="2023-08-13T06:25:47.750" v="4348" actId="21"/>
          <ac:graphicFrameMkLst>
            <pc:docMk/>
            <pc:sldMk cId="600258929" sldId="354"/>
            <ac:graphicFrameMk id="2" creationId="{AB0B480C-8DD1-E128-B521-5C8B4DC82CBB}"/>
          </ac:graphicFrameMkLst>
        </pc:graphicFrameChg>
      </pc:sldChg>
      <pc:sldMasterChg chg="setBg">
        <pc:chgData name="Shareef Ahmed" userId="ce7c6025-ca9f-4b65-b3ee-82447e2e582a" providerId="ADAL" clId="{C5BE93D3-FEF3-4863-B5DD-F506B707A71F}" dt="2023-08-10T19:41:27.263" v="134"/>
        <pc:sldMasterMkLst>
          <pc:docMk/>
          <pc:sldMasterMk cId="2663847668" sldId="2147483844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B7A7C-47B1-44DC-845C-31C861356A1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ACF3-30E4-4081-B3A3-75911C1B4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9C44-CAC2-4852-9FEE-226DEBA5F7E1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6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E200-FB8C-41FD-B848-691FB33FBE9F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5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4804-B77C-4A84-9E5A-50F4F17F3936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2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1307-021E-491B-B989-BB7CBDCA1DA5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4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CCAD-4BC9-458E-9845-E59A058A411E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7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05D5-312F-435D-B831-392BA424FD84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3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E1CC-85D3-45A3-8559-20BB70989E67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5C6-BFF8-425A-BA87-6A07532860F6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8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6E47-DBB4-4F5C-A950-C3166235006E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9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778-6E4F-4420-86E3-2DFB3EF05C72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4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05F0-4C84-4B82-93C0-479655E1B7B1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4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AEAC3-5C53-45B5-BDA9-A98C11E6EB4D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4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hareef@cs.unc.edu" TargetMode="External"/><Relationship Id="rId2" Type="http://schemas.openxmlformats.org/officeDocument/2006/relationships/hyperlink" Target="http://www.cs.unc.edu/~shareef/teaching/comp55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uncch.instructure.com/courses/34716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image" Target="../media/image11.tmp"/><Relationship Id="rId7" Type="http://schemas.openxmlformats.org/officeDocument/2006/relationships/image" Target="../media/image15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hyperlink" Target="https://forms.gle/cNNo6NGxzCfzQWaE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5481" y="850790"/>
            <a:ext cx="5977444" cy="3147378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>
                <a:latin typeface="Comic Sans MS" panose="030F0702030302020204" pitchFamily="66" charset="0"/>
              </a:rPr>
              <a:t>COMP 550</a:t>
            </a:r>
            <a:br>
              <a:rPr lang="en-US" sz="4200" dirty="0">
                <a:latin typeface="Comic Sans MS" panose="030F0702030302020204" pitchFamily="66" charset="0"/>
              </a:rPr>
            </a:br>
            <a:r>
              <a:rPr lang="en-US" sz="4200" dirty="0">
                <a:latin typeface="Comic Sans MS" panose="030F0702030302020204" pitchFamily="66" charset="0"/>
              </a:rPr>
              <a:t>Algorithm and Analysis</a:t>
            </a:r>
            <a:br>
              <a:rPr lang="en-US" sz="4200" dirty="0">
                <a:latin typeface="Comic Sans MS" panose="030F0702030302020204" pitchFamily="66" charset="0"/>
              </a:rPr>
            </a:br>
            <a:br>
              <a:rPr lang="en-US" sz="4200" dirty="0">
                <a:latin typeface="Comic Sans MS" panose="030F0702030302020204" pitchFamily="66" charset="0"/>
              </a:rPr>
            </a:br>
            <a:r>
              <a:rPr lang="en-US" sz="4200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76" name="Freeform: Shape 10">
            <a:extLst>
              <a:ext uri="{FF2B5EF4-FFF2-40B4-BE49-F238E27FC236}">
                <a16:creationId xmlns:a16="http://schemas.microsoft.com/office/drawing/2014/main" id="{E667A721-F18D-4002-9D70-BC20D791C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993913"/>
            <a:ext cx="5224848" cy="48842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Freeform: Shape 12">
            <a:extLst>
              <a:ext uri="{FF2B5EF4-FFF2-40B4-BE49-F238E27FC236}">
                <a16:creationId xmlns:a16="http://schemas.microsoft.com/office/drawing/2014/main" id="{866FB43D-65CC-47CA-8035-FF8F6B4D1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37" y="850790"/>
            <a:ext cx="5407926" cy="513654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2652ACD-EF7E-3D64-EF3B-A7ED3291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783" y="2948607"/>
            <a:ext cx="2919266" cy="899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164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What in This Course?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04825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This course is about problem solving, </a:t>
            </a:r>
            <a:r>
              <a:rPr lang="en-US" sz="24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NOT about programming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When you solve a computational problem, you need to convince people that your solution is correct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Proof of correctness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You also need to determine whether your solution is efficient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Inefficient solutions are not useful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79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How To Be a Good Problem Solver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04825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Practice!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Challenge yourself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Always try to solve a problem on your own first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Implement and proof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Many good resources nowadays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Book exercise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Online platforms (</a:t>
            </a:r>
            <a:r>
              <a:rPr lang="en-US" dirty="0" err="1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leetcode</a:t>
            </a: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hackerrank</a:t>
            </a: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codeforces</a:t>
            </a:r>
            <a:r>
              <a:rPr lang="en-US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, etc.)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3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Logistics Again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Course schedule online and in syllabus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Subject to change (current one is somewhat optimistic)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Grading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Quizzes: 5%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Assignments: 30%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Midterms: 15% + 15%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Final: 35%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Logistics Again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FF0000"/>
                </a:solidFill>
                <a:latin typeface="+mj-lt"/>
              </a:rPr>
              <a:t>Any Questions or Concerns?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(Email me if needed)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If you want to be anonymous, you can use the earlier google form 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21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What Is An Algorithm?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An algorithm is a </a:t>
            </a:r>
            <a:r>
              <a:rPr lang="en-US" sz="2800" dirty="0">
                <a:solidFill>
                  <a:srgbClr val="C00000"/>
                </a:solidFill>
              </a:rPr>
              <a:t>computational procedure </a:t>
            </a:r>
            <a:r>
              <a:rPr lang="en-US" sz="2800" dirty="0"/>
              <a:t>for solving a </a:t>
            </a:r>
            <a:r>
              <a:rPr lang="en-US" sz="2800" dirty="0">
                <a:solidFill>
                  <a:srgbClr val="00B050"/>
                </a:solidFill>
              </a:rPr>
              <a:t>computational problem</a:t>
            </a:r>
            <a:r>
              <a:rPr lang="en-US" sz="28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 computational problem is a mathematical problem, specified by an input/output relation.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 computational procedure is a sequence of computation steps or instructions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1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What Is An Algorithm?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8BF8B3-B62A-8D43-7109-239189575598}"/>
              </a:ext>
            </a:extLst>
          </p:cNvPr>
          <p:cNvGrpSpPr/>
          <p:nvPr/>
        </p:nvGrpSpPr>
        <p:grpSpPr>
          <a:xfrm>
            <a:off x="3062288" y="1485900"/>
            <a:ext cx="6067425" cy="1371600"/>
            <a:chOff x="2876549" y="2505075"/>
            <a:chExt cx="6067425" cy="1371600"/>
          </a:xfrm>
        </p:grpSpPr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13675934-158B-9848-DF5C-F1D7F6B149A8}"/>
                </a:ext>
              </a:extLst>
            </p:cNvPr>
            <p:cNvSpPr/>
            <p:nvPr/>
          </p:nvSpPr>
          <p:spPr>
            <a:xfrm>
              <a:off x="4972050" y="2505075"/>
              <a:ext cx="1733550" cy="1371600"/>
            </a:xfrm>
            <a:prstGeom prst="flowChartDocumen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Algorithm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CF1E5166-EF69-1407-5AE1-687956562C0A}"/>
                </a:ext>
              </a:extLst>
            </p:cNvPr>
            <p:cNvSpPr/>
            <p:nvPr/>
          </p:nvSpPr>
          <p:spPr>
            <a:xfrm>
              <a:off x="2876549" y="2838449"/>
              <a:ext cx="1733550" cy="67627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Input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A8A2FF1-484F-A09A-4DD7-944137F3DBC0}"/>
                </a:ext>
              </a:extLst>
            </p:cNvPr>
            <p:cNvSpPr/>
            <p:nvPr/>
          </p:nvSpPr>
          <p:spPr>
            <a:xfrm>
              <a:off x="7210424" y="2809875"/>
              <a:ext cx="1733550" cy="67627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Output</a:t>
              </a:r>
            </a:p>
          </p:txBody>
        </p:sp>
      </p:grp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FCC6FD7E-BBAD-089C-8EAE-CD071415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46565" y="2539141"/>
            <a:ext cx="1647828" cy="2471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41C14F-A6BB-F8AA-64FA-632E3D224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91" y="2951100"/>
            <a:ext cx="2471741" cy="164782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4DEAE-2942-FCDA-974C-E8354E130F61}"/>
              </a:ext>
            </a:extLst>
          </p:cNvPr>
          <p:cNvSpPr/>
          <p:nvPr/>
        </p:nvSpPr>
        <p:spPr>
          <a:xfrm>
            <a:off x="2981859" y="3305174"/>
            <a:ext cx="1886185" cy="92857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CC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157, 283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696CAE-B89A-123E-ABE5-A854C7829FD1}"/>
              </a:ext>
            </a:extLst>
          </p:cNvPr>
          <p:cNvSpPr/>
          <p:nvPr/>
        </p:nvSpPr>
        <p:spPr>
          <a:xfrm>
            <a:off x="7618368" y="3305174"/>
            <a:ext cx="1886185" cy="92857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CC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157+283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3120B0E-6E70-DFE1-76A9-0557B427D503}"/>
                  </a:ext>
                </a:extLst>
              </p:cNvPr>
              <p:cNvSpPr/>
              <p:nvPr/>
            </p:nvSpPr>
            <p:spPr>
              <a:xfrm>
                <a:off x="3279843" y="5013351"/>
                <a:ext cx="5632315" cy="92857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FFFFCC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Musa al-Khwarizmi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Algorithm </a:t>
                </a: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3120B0E-6E70-DFE1-76A9-0557B427D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843" y="5013351"/>
                <a:ext cx="5632315" cy="92857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29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What Is An Algorithm?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8BF8B3-B62A-8D43-7109-239189575598}"/>
              </a:ext>
            </a:extLst>
          </p:cNvPr>
          <p:cNvGrpSpPr/>
          <p:nvPr/>
        </p:nvGrpSpPr>
        <p:grpSpPr>
          <a:xfrm>
            <a:off x="3062288" y="1485900"/>
            <a:ext cx="6067425" cy="1371600"/>
            <a:chOff x="2876549" y="2505075"/>
            <a:chExt cx="6067425" cy="1371600"/>
          </a:xfrm>
        </p:grpSpPr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13675934-158B-9848-DF5C-F1D7F6B149A8}"/>
                </a:ext>
              </a:extLst>
            </p:cNvPr>
            <p:cNvSpPr/>
            <p:nvPr/>
          </p:nvSpPr>
          <p:spPr>
            <a:xfrm>
              <a:off x="4972050" y="2505075"/>
              <a:ext cx="1733550" cy="1371600"/>
            </a:xfrm>
            <a:prstGeom prst="flowChartDocumen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Algorithm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CF1E5166-EF69-1407-5AE1-687956562C0A}"/>
                </a:ext>
              </a:extLst>
            </p:cNvPr>
            <p:cNvSpPr/>
            <p:nvPr/>
          </p:nvSpPr>
          <p:spPr>
            <a:xfrm>
              <a:off x="2876549" y="2838449"/>
              <a:ext cx="1733550" cy="67627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Input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A8A2FF1-484F-A09A-4DD7-944137F3DBC0}"/>
                </a:ext>
              </a:extLst>
            </p:cNvPr>
            <p:cNvSpPr/>
            <p:nvPr/>
          </p:nvSpPr>
          <p:spPr>
            <a:xfrm>
              <a:off x="7210424" y="2809875"/>
              <a:ext cx="1733550" cy="67627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Output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8475"/>
            <a:ext cx="10515600" cy="3138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We are interested in algorithms to solve computational problems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Carried out by a computer</a:t>
            </a:r>
          </a:p>
        </p:txBody>
      </p:sp>
    </p:spTree>
    <p:extLst>
      <p:ext uri="{BB962C8B-B14F-4D97-AF65-F5344CB8AC3E}">
        <p14:creationId xmlns:p14="http://schemas.microsoft.com/office/powerpoint/2010/main" val="72838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Data Structures and Algorithms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050"/>
            <a:ext cx="10515600" cy="501491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Data Structure: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 way of organizing, storing, accessing, and updating data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Examples: Arrays, Linked Lists, Stacks, Queues, Trees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COMP 210</a:t>
            </a:r>
          </a:p>
          <a:p>
            <a:pPr>
              <a:lnSpc>
                <a:spcPct val="150000"/>
              </a:lnSpc>
            </a:pPr>
            <a:endParaRPr lang="en-US" sz="700" dirty="0"/>
          </a:p>
          <a:p>
            <a:pPr>
              <a:lnSpc>
                <a:spcPct val="150000"/>
              </a:lnSpc>
            </a:pPr>
            <a:r>
              <a:rPr lang="en-US" dirty="0"/>
              <a:t>Program: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A program is the expression of an algorithm in a programming language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dirty="0"/>
              <a:t>Program = Data Structure + Algorithms</a:t>
            </a:r>
          </a:p>
        </p:txBody>
      </p:sp>
    </p:spTree>
    <p:extLst>
      <p:ext uri="{BB962C8B-B14F-4D97-AF65-F5344CB8AC3E}">
        <p14:creationId xmlns:p14="http://schemas.microsoft.com/office/powerpoint/2010/main" val="344133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Algorithms and Programs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49196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Algorithms are the </a:t>
            </a:r>
            <a:r>
              <a:rPr lang="en-US" dirty="0">
                <a:solidFill>
                  <a:srgbClr val="FF0000"/>
                </a:solidFill>
              </a:rPr>
              <a:t>ideas</a:t>
            </a:r>
            <a:r>
              <a:rPr lang="en-US" dirty="0"/>
              <a:t> behind computer programs</a:t>
            </a:r>
          </a:p>
          <a:p>
            <a:pPr>
              <a:lnSpc>
                <a:spcPct val="150000"/>
              </a:lnSpc>
            </a:pPr>
            <a:r>
              <a:rPr lang="en-US" dirty="0"/>
              <a:t>An algorithm is the thing that stays the same whether the program is in C running on a Windows or is in JAVA running on a Linux!</a:t>
            </a:r>
          </a:p>
        </p:txBody>
      </p:sp>
    </p:spTree>
    <p:extLst>
      <p:ext uri="{BB962C8B-B14F-4D97-AF65-F5344CB8AC3E}">
        <p14:creationId xmlns:p14="http://schemas.microsoft.com/office/powerpoint/2010/main" val="255284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Algorithm: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2F3841F-9F75-06DD-BDFD-ABF9DE2085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7300"/>
                <a:ext cx="10515600" cy="49196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Find </a:t>
                </a:r>
                <a:r>
                  <a:rPr lang="en-US" sz="2400" dirty="0">
                    <a:solidFill>
                      <a:srgbClr val="C00000"/>
                    </a:solidFill>
                  </a:rPr>
                  <a:t>the maximum element </a:t>
                </a:r>
                <a:r>
                  <a:rPr lang="en-US" sz="2400" dirty="0"/>
                  <a:t>of a sequence of numbers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lvl="1">
                  <a:lnSpc>
                    <a:spcPct val="150000"/>
                  </a:lnSpc>
                </a:pPr>
                <a:r>
                  <a:rPr lang="en-US" sz="2400" b="1" dirty="0"/>
                  <a:t>Input</a:t>
                </a:r>
                <a:r>
                  <a:rPr lang="en-US" sz="2400" dirty="0"/>
                  <a:t>: A sequence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numbers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2400" b="1" dirty="0"/>
                  <a:t>Output</a:t>
                </a:r>
                <a:r>
                  <a:rPr lang="en-US" sz="2400" dirty="0"/>
                  <a:t>: The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{1..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)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</m:t>
                        </m:r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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1..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i="1" dirty="0"/>
              </a:p>
              <a:p>
                <a:pPr lvl="1">
                  <a:lnSpc>
                    <a:spcPct val="150000"/>
                  </a:lnSpc>
                </a:pPr>
                <a:r>
                  <a:rPr lang="en-US" sz="2400" i="1" dirty="0"/>
                  <a:t>Example: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sz="2400" i="1" dirty="0"/>
                  <a:t>	Input: 31, 41, 59, 26, 41, 58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sz="2400" i="1" dirty="0"/>
                  <a:t>	Output: 59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2F3841F-9F75-06DD-BDFD-ABF9DE2085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7300"/>
                <a:ext cx="10515600" cy="4919663"/>
              </a:xfrm>
              <a:blipFill>
                <a:blip r:embed="rId2"/>
                <a:stretch>
                  <a:fillRect l="-812" t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5A9124-AA17-0D86-0C1A-48C779A62E0B}"/>
              </a:ext>
            </a:extLst>
          </p:cNvPr>
          <p:cNvSpPr/>
          <p:nvPr/>
        </p:nvSpPr>
        <p:spPr>
          <a:xfrm>
            <a:off x="2143125" y="5136413"/>
            <a:ext cx="7905750" cy="92857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CC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Formally, input is called an instance of the problem </a:t>
            </a:r>
          </a:p>
        </p:txBody>
      </p:sp>
    </p:spTree>
    <p:extLst>
      <p:ext uri="{BB962C8B-B14F-4D97-AF65-F5344CB8AC3E}">
        <p14:creationId xmlns:p14="http://schemas.microsoft.com/office/powerpoint/2010/main" val="2812208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We meet in-person MW 4:00pm-5:15pm at Davie112</a:t>
            </a:r>
          </a:p>
          <a:p>
            <a:r>
              <a:rPr lang="en-US" dirty="0">
                <a:latin typeface="+mj-lt"/>
              </a:rPr>
              <a:t>Class webpage: </a:t>
            </a:r>
            <a:r>
              <a:rPr lang="en-US" dirty="0">
                <a:latin typeface="+mj-lt"/>
                <a:hlinkClick r:id="rId2"/>
              </a:rPr>
              <a:t>www.cs.unc.edu/~shareef/teaching/comp550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Email: </a:t>
            </a:r>
            <a:r>
              <a:rPr lang="en-US" dirty="0">
                <a:latin typeface="+mj-lt"/>
                <a:hlinkClick r:id="rId3"/>
              </a:rPr>
              <a:t>shareef@cs.unc.edu</a:t>
            </a:r>
            <a:r>
              <a:rPr lang="en-US" dirty="0">
                <a:latin typeface="+mj-lt"/>
              </a:rPr>
              <a:t> (Please include [comp550] prefix)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Canvas: </a:t>
            </a:r>
            <a:r>
              <a:rPr lang="en-US" sz="2800" u="sng" dirty="0">
                <a:solidFill>
                  <a:srgbClr val="0000FF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https://uncch.instructure.com/courses/34716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Textbook: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>
                <a:latin typeface="+mj-lt"/>
              </a:rPr>
              <a:t>	Introduction to Algorithms, Fourth Edition.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+mj-lt"/>
              </a:rPr>
              <a:t>	</a:t>
            </a:r>
            <a:r>
              <a:rPr lang="en-US" sz="2200" dirty="0">
                <a:latin typeface="+mj-lt"/>
              </a:rPr>
              <a:t>T. H. </a:t>
            </a:r>
            <a:r>
              <a:rPr lang="en-US" sz="2200" dirty="0" err="1">
                <a:latin typeface="+mj-lt"/>
              </a:rPr>
              <a:t>Cormen</a:t>
            </a:r>
            <a:r>
              <a:rPr lang="en-US" sz="2200" dirty="0">
                <a:latin typeface="+mj-lt"/>
              </a:rPr>
              <a:t>, C. E. </a:t>
            </a:r>
            <a:r>
              <a:rPr lang="en-US" sz="2200" dirty="0" err="1">
                <a:latin typeface="+mj-lt"/>
              </a:rPr>
              <a:t>Leiserson</a:t>
            </a:r>
            <a:r>
              <a:rPr lang="en-US" sz="2200" dirty="0">
                <a:latin typeface="+mj-lt"/>
              </a:rPr>
              <a:t>, R. L. Rivest and C. Stein</a:t>
            </a:r>
            <a:r>
              <a:rPr lang="en-US" sz="2400" dirty="0">
                <a:latin typeface="+mj-lt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latin typeface="+mj-lt"/>
              </a:rPr>
              <a:t>	MIT Press.</a:t>
            </a:r>
          </a:p>
          <a:p>
            <a:pPr>
              <a:lnSpc>
                <a:spcPct val="150000"/>
              </a:lnSpc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D4D8C-8A5F-36E6-C213-248EA9D9B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242" y="3783044"/>
            <a:ext cx="2058322" cy="23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Algorithm: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2F3841F-9F75-06DD-BDFD-ABF9DE2085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7300"/>
                <a:ext cx="10515600" cy="49196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Sort</a:t>
                </a:r>
                <a:r>
                  <a:rPr lang="en-US" sz="2400" dirty="0"/>
                  <a:t> a sequence of numbers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lvl="1">
                  <a:lnSpc>
                    <a:spcPct val="150000"/>
                  </a:lnSpc>
                </a:pPr>
                <a:r>
                  <a:rPr lang="en-US" b="1" dirty="0"/>
                  <a:t>Input</a:t>
                </a:r>
                <a:r>
                  <a:rPr lang="en-US" dirty="0"/>
                  <a:t>: A sequence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numbers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2400" b="1" dirty="0"/>
                  <a:t>Output</a:t>
                </a:r>
                <a:r>
                  <a:rPr lang="en-US" sz="2400" dirty="0"/>
                  <a:t>: </a:t>
                </a:r>
                <a:r>
                  <a:rPr lang="en-US" dirty="0"/>
                  <a:t>A permutation (reordering) of the input sequence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≤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≤ … ≤ 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i="1" dirty="0"/>
              </a:p>
              <a:p>
                <a:pPr lvl="1">
                  <a:lnSpc>
                    <a:spcPct val="150000"/>
                  </a:lnSpc>
                </a:pPr>
                <a:r>
                  <a:rPr lang="en-US" sz="2400" i="1" dirty="0"/>
                  <a:t>Example: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sz="2400" i="1" dirty="0"/>
                  <a:t>	Input: 31, 41, 59, 26, 41, 58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sz="2400" i="1" dirty="0"/>
                  <a:t>	Output: 26, 31, 41, 41, 58, 59</a:t>
                </a:r>
                <a:r>
                  <a:rPr lang="en-US" sz="2400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2F3841F-9F75-06DD-BDFD-ABF9DE2085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7300"/>
                <a:ext cx="10515600" cy="4919663"/>
              </a:xfrm>
              <a:blipFill>
                <a:blip r:embed="rId2"/>
                <a:stretch>
                  <a:fillRect l="-812" t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015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Algorithm: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4919663"/>
          </a:xfrm>
        </p:spPr>
        <p:txBody>
          <a:bodyPr>
            <a:normAutofit/>
          </a:bodyPr>
          <a:lstStyle/>
          <a:p>
            <a:r>
              <a:rPr lang="en-US" sz="2400" dirty="0"/>
              <a:t>Can we use the algorithm to solve the sorting problem to solve the “</a:t>
            </a:r>
            <a:r>
              <a:rPr lang="en-US" sz="2400" dirty="0" err="1"/>
              <a:t>FindMax</a:t>
            </a:r>
            <a:r>
              <a:rPr lang="en-US" sz="2400" dirty="0"/>
              <a:t>” problem (and vice versa)?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E73850-7D9D-AF55-F6F4-814A270539F6}"/>
              </a:ext>
            </a:extLst>
          </p:cNvPr>
          <p:cNvGrpSpPr/>
          <p:nvPr/>
        </p:nvGrpSpPr>
        <p:grpSpPr>
          <a:xfrm>
            <a:off x="975148" y="2476500"/>
            <a:ext cx="10241705" cy="3333750"/>
            <a:chOff x="1053735" y="2476500"/>
            <a:chExt cx="10241705" cy="3333750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219FF9FB-3A22-2214-589B-CCEE6DD60661}"/>
                </a:ext>
              </a:extLst>
            </p:cNvPr>
            <p:cNvSpPr/>
            <p:nvPr/>
          </p:nvSpPr>
          <p:spPr>
            <a:xfrm>
              <a:off x="1053735" y="3112535"/>
              <a:ext cx="2371725" cy="145732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Instance of</a:t>
              </a:r>
            </a:p>
            <a:p>
              <a:pPr algn="ctr"/>
              <a:r>
                <a:rPr lang="en-US" sz="2400" dirty="0" err="1"/>
                <a:t>FindMax</a:t>
              </a:r>
              <a:endParaRPr lang="en-US" sz="2400" dirty="0"/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A38A7FDC-3248-DE5A-B140-D31F572FBE0D}"/>
                </a:ext>
              </a:extLst>
            </p:cNvPr>
            <p:cNvSpPr/>
            <p:nvPr/>
          </p:nvSpPr>
          <p:spPr>
            <a:xfrm>
              <a:off x="3733798" y="2476500"/>
              <a:ext cx="4724403" cy="3333750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95546E-979D-BFFF-9D65-D7E51629F05D}"/>
                </a:ext>
              </a:extLst>
            </p:cNvPr>
            <p:cNvSpPr/>
            <p:nvPr/>
          </p:nvSpPr>
          <p:spPr>
            <a:xfrm>
              <a:off x="3877717" y="2730104"/>
              <a:ext cx="1676400" cy="838200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Some computation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5927D2-CCBD-E24C-2F8F-3CB503B9E6CD}"/>
                </a:ext>
              </a:extLst>
            </p:cNvPr>
            <p:cNvSpPr/>
            <p:nvPr/>
          </p:nvSpPr>
          <p:spPr>
            <a:xfrm>
              <a:off x="6676419" y="2722960"/>
              <a:ext cx="1676400" cy="84534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Some computation</a:t>
              </a:r>
            </a:p>
          </p:txBody>
        </p:sp>
        <p:sp>
          <p:nvSpPr>
            <p:cNvPr id="11" name="Flowchart: Document 10">
              <a:extLst>
                <a:ext uri="{FF2B5EF4-FFF2-40B4-BE49-F238E27FC236}">
                  <a16:creationId xmlns:a16="http://schemas.microsoft.com/office/drawing/2014/main" id="{1E4834D6-3C64-ACCE-B1DD-5F219AFAA023}"/>
                </a:ext>
              </a:extLst>
            </p:cNvPr>
            <p:cNvSpPr/>
            <p:nvPr/>
          </p:nvSpPr>
          <p:spPr>
            <a:xfrm>
              <a:off x="5262318" y="4143375"/>
              <a:ext cx="1762125" cy="1171575"/>
            </a:xfrm>
            <a:prstGeom prst="flowChartDocumen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Algorithm for Sorting</a:t>
              </a:r>
            </a:p>
          </p:txBody>
        </p:sp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C5A91D99-4869-9B2B-E100-BAAB2F4B468D}"/>
                </a:ext>
              </a:extLst>
            </p:cNvPr>
            <p:cNvSpPr/>
            <p:nvPr/>
          </p:nvSpPr>
          <p:spPr>
            <a:xfrm rot="7722606">
              <a:off x="4959567" y="3627418"/>
              <a:ext cx="390525" cy="523875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Up 12">
              <a:extLst>
                <a:ext uri="{FF2B5EF4-FFF2-40B4-BE49-F238E27FC236}">
                  <a16:creationId xmlns:a16="http://schemas.microsoft.com/office/drawing/2014/main" id="{3E5A3C47-9FF1-88D1-7ECB-D70E52F4EE23}"/>
                </a:ext>
              </a:extLst>
            </p:cNvPr>
            <p:cNvSpPr/>
            <p:nvPr/>
          </p:nvSpPr>
          <p:spPr>
            <a:xfrm rot="2665276">
              <a:off x="6700840" y="3579261"/>
              <a:ext cx="390525" cy="523875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792889AB-E7F9-4449-A23B-50547B100C5C}"/>
                </a:ext>
              </a:extLst>
            </p:cNvPr>
            <p:cNvSpPr/>
            <p:nvPr/>
          </p:nvSpPr>
          <p:spPr>
            <a:xfrm>
              <a:off x="8796337" y="3207544"/>
              <a:ext cx="2499103" cy="145732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The Maximum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472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Why Study Algorithms?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104"/>
            <a:ext cx="10515600" cy="129540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Computer science is basically the study of algorithms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Algorithms change the way of life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91B96145-215F-35EC-05C0-FF6328EF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82" y="2654462"/>
            <a:ext cx="3086665" cy="1295400"/>
          </a:xfrm>
          <a:prstGeom prst="rect">
            <a:avLst/>
          </a:prstGeom>
        </p:spPr>
      </p:pic>
      <p:pic>
        <p:nvPicPr>
          <p:cNvPr id="18" name="Picture 17" descr="A close-up of a person's face&#10;&#10;Description automatically generated">
            <a:extLst>
              <a:ext uri="{FF2B5EF4-FFF2-40B4-BE49-F238E27FC236}">
                <a16:creationId xmlns:a16="http://schemas.microsoft.com/office/drawing/2014/main" id="{046833DC-A13D-CA42-36A9-21B46F0F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485" y="4685993"/>
            <a:ext cx="2851394" cy="1053776"/>
          </a:xfrm>
          <a:prstGeom prst="rect">
            <a:avLst/>
          </a:prstGeom>
        </p:spPr>
      </p:pic>
      <p:pic>
        <p:nvPicPr>
          <p:cNvPr id="20" name="Picture 19" descr="A penguin standing next to a computer&#10;&#10;Description automatically generated">
            <a:extLst>
              <a:ext uri="{FF2B5EF4-FFF2-40B4-BE49-F238E27FC236}">
                <a16:creationId xmlns:a16="http://schemas.microsoft.com/office/drawing/2014/main" id="{265EF1B7-EB43-C798-8D42-219BA3D27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2379332"/>
            <a:ext cx="2345289" cy="1235583"/>
          </a:xfrm>
          <a:prstGeom prst="rect">
            <a:avLst/>
          </a:prstGeom>
        </p:spPr>
      </p:pic>
      <p:pic>
        <p:nvPicPr>
          <p:cNvPr id="22" name="Picture 21" descr="A map of a city&#10;&#10;Description automatically generated">
            <a:extLst>
              <a:ext uri="{FF2B5EF4-FFF2-40B4-BE49-F238E27FC236}">
                <a16:creationId xmlns:a16="http://schemas.microsoft.com/office/drawing/2014/main" id="{25F1B9ED-C3E9-9AA6-5A6F-CA2359A45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660" y="4224991"/>
            <a:ext cx="2347365" cy="1865218"/>
          </a:xfrm>
          <a:prstGeom prst="rect">
            <a:avLst/>
          </a:prstGeom>
        </p:spPr>
      </p:pic>
      <p:pic>
        <p:nvPicPr>
          <p:cNvPr id="24" name="Picture 23" descr="A logo on a green field&#10;&#10;Description automatically generated">
            <a:extLst>
              <a:ext uri="{FF2B5EF4-FFF2-40B4-BE49-F238E27FC236}">
                <a16:creationId xmlns:a16="http://schemas.microsoft.com/office/drawing/2014/main" id="{D0B59010-B746-EA84-DC17-C6E355567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4525385"/>
            <a:ext cx="1834662" cy="1264429"/>
          </a:xfrm>
          <a:prstGeom prst="rect">
            <a:avLst/>
          </a:prstGeom>
        </p:spPr>
      </p:pic>
      <p:pic>
        <p:nvPicPr>
          <p:cNvPr id="26" name="Picture 25" descr="A computer on a table&#10;&#10;Description automatically generated">
            <a:extLst>
              <a:ext uri="{FF2B5EF4-FFF2-40B4-BE49-F238E27FC236}">
                <a16:creationId xmlns:a16="http://schemas.microsoft.com/office/drawing/2014/main" id="{64AE7B54-9872-6983-AC75-5CB4BB040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221" y="2379332"/>
            <a:ext cx="1373612" cy="1845659"/>
          </a:xfrm>
          <a:prstGeom prst="rect">
            <a:avLst/>
          </a:prstGeom>
        </p:spPr>
      </p:pic>
      <p:pic>
        <p:nvPicPr>
          <p:cNvPr id="28" name="Picture 27" descr="A blue square with a white f in it&#10;&#10;Description automatically generated">
            <a:extLst>
              <a:ext uri="{FF2B5EF4-FFF2-40B4-BE49-F238E27FC236}">
                <a16:creationId xmlns:a16="http://schemas.microsoft.com/office/drawing/2014/main" id="{805BFC4F-9A1D-0B78-05BB-0A4A15E4A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8573" y="2777406"/>
            <a:ext cx="967824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Why Study Algorithms?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4104"/>
            <a:ext cx="7439025" cy="46713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Algorithms enable discovery of life and universe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CHIRP (Continuous High-resolution Image Reconstruction using Patch priors) combined data from eight radio telescopes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/>
          </a:p>
        </p:txBody>
      </p:sp>
      <p:pic>
        <p:nvPicPr>
          <p:cNvPr id="6" name="Picture 5" descr="A bright orange circle in the dark&#10;&#10;Description automatically generated with medium confidence">
            <a:extLst>
              <a:ext uri="{FF2B5EF4-FFF2-40B4-BE49-F238E27FC236}">
                <a16:creationId xmlns:a16="http://schemas.microsoft.com/office/drawing/2014/main" id="{FFC3D027-DA57-A786-B302-7F38FCEA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51" y="1969614"/>
            <a:ext cx="2954849" cy="23769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C541BD-4711-3201-C9FE-109D4A2E6D10}"/>
              </a:ext>
            </a:extLst>
          </p:cNvPr>
          <p:cNvSpPr/>
          <p:nvPr/>
        </p:nvSpPr>
        <p:spPr>
          <a:xfrm>
            <a:off x="1171573" y="3724275"/>
            <a:ext cx="6772275" cy="1762125"/>
          </a:xfrm>
          <a:prstGeom prst="rect">
            <a:avLst/>
          </a:prstGeom>
          <a:solidFill>
            <a:srgbClr val="EAEA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“Computer models mirroring real life have become crucial for most advances made in chemistry today…. Today the computer is just as important a tool for chemists as the test tube.” </a:t>
            </a:r>
            <a:r>
              <a:rPr lang="en-US" sz="2000" dirty="0">
                <a:solidFill>
                  <a:srgbClr val="0070C0"/>
                </a:solidFill>
              </a:rPr>
              <a:t>— Royal Swedish Academy of Sciences (Nobel Prize in Chemistry 2013)</a:t>
            </a:r>
          </a:p>
        </p:txBody>
      </p:sp>
    </p:spTree>
    <p:extLst>
      <p:ext uri="{BB962C8B-B14F-4D97-AF65-F5344CB8AC3E}">
        <p14:creationId xmlns:p14="http://schemas.microsoft.com/office/powerpoint/2010/main" val="14231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Why Study Algorithms?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4104"/>
            <a:ext cx="10125076" cy="735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Become a proficient programmer (and get top tech jobs)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541BD-4711-3201-C9FE-109D4A2E6D10}"/>
              </a:ext>
            </a:extLst>
          </p:cNvPr>
          <p:cNvSpPr/>
          <p:nvPr/>
        </p:nvSpPr>
        <p:spPr>
          <a:xfrm>
            <a:off x="2505072" y="2218490"/>
            <a:ext cx="6772275" cy="1078386"/>
          </a:xfrm>
          <a:prstGeom prst="rect">
            <a:avLst/>
          </a:prstGeom>
          <a:solidFill>
            <a:srgbClr val="EAEA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“Programming is the art of algorithm design and the craft for debugging errant code” </a:t>
            </a:r>
            <a:r>
              <a:rPr lang="en-US" sz="2000" dirty="0">
                <a:solidFill>
                  <a:srgbClr val="0070C0"/>
                </a:solidFill>
              </a:rPr>
              <a:t>— Ellen Ullman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E4B85F-CE75-90AA-2A5C-7F4B93E67982}"/>
              </a:ext>
            </a:extLst>
          </p:cNvPr>
          <p:cNvSpPr/>
          <p:nvPr/>
        </p:nvSpPr>
        <p:spPr>
          <a:xfrm>
            <a:off x="2505072" y="3561124"/>
            <a:ext cx="6772275" cy="2227179"/>
          </a:xfrm>
          <a:prstGeom prst="rect">
            <a:avLst/>
          </a:prstGeom>
          <a:solidFill>
            <a:srgbClr val="EAEA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“I will, in fact, claim that the difference between a bad programmer and a good one is whether he considers his code or his data structures more important. Bad programmers worry about the code. Good programmers worry about data structures and their relationships.” </a:t>
            </a:r>
            <a:r>
              <a:rPr lang="en-US" sz="2000" dirty="0">
                <a:solidFill>
                  <a:srgbClr val="0070C0"/>
                </a:solidFill>
              </a:rPr>
              <a:t>— Linus Torvalds (Linux creator)</a:t>
            </a:r>
          </a:p>
        </p:txBody>
      </p:sp>
    </p:spTree>
    <p:extLst>
      <p:ext uri="{BB962C8B-B14F-4D97-AF65-F5344CB8AC3E}">
        <p14:creationId xmlns:p14="http://schemas.microsoft.com/office/powerpoint/2010/main" val="23630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Designing Algorithms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COMP550@UNC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3841F-9F75-06DD-BDFD-ABF9DE20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4103"/>
            <a:ext cx="10125076" cy="40141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How to design an algorithm to solve a problem?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How to determine whether my algorithm is correct?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/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/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400" dirty="0"/>
              <a:t>How to measure efficiency of my algorithm?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1E009-D54C-A4AF-4402-136F3960B296}"/>
              </a:ext>
            </a:extLst>
          </p:cNvPr>
          <p:cNvSpPr/>
          <p:nvPr/>
        </p:nvSpPr>
        <p:spPr>
          <a:xfrm>
            <a:off x="2483644" y="2701995"/>
            <a:ext cx="7224713" cy="1078386"/>
          </a:xfrm>
          <a:prstGeom prst="rect">
            <a:avLst/>
          </a:prstGeom>
          <a:solidFill>
            <a:srgbClr val="EAEA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</a:rPr>
              <a:t>An algorithm without a proof is a conjecture, it's not a theorem. And if you're proving things, well, that means mathematics.</a:t>
            </a:r>
            <a:r>
              <a:rPr lang="en-US" sz="2000" dirty="0">
                <a:solidFill>
                  <a:schemeClr val="tx1"/>
                </a:solidFill>
              </a:rPr>
              <a:t>” </a:t>
            </a:r>
            <a:r>
              <a:rPr lang="en-US" sz="2000" dirty="0">
                <a:solidFill>
                  <a:srgbClr val="0070C0"/>
                </a:solidFill>
              </a:rPr>
              <a:t>— Leslie </a:t>
            </a:r>
            <a:r>
              <a:rPr lang="en-US" sz="2000" dirty="0" err="1">
                <a:solidFill>
                  <a:srgbClr val="0070C0"/>
                </a:solidFill>
              </a:rPr>
              <a:t>Lamport</a:t>
            </a:r>
            <a:r>
              <a:rPr lang="en-US" sz="2000" dirty="0">
                <a:solidFill>
                  <a:srgbClr val="0070C0"/>
                </a:solidFill>
              </a:rPr>
              <a:t> (ACM Turing Prize Winner)</a:t>
            </a:r>
          </a:p>
        </p:txBody>
      </p:sp>
    </p:spTree>
    <p:extLst>
      <p:ext uri="{BB962C8B-B14F-4D97-AF65-F5344CB8AC3E}">
        <p14:creationId xmlns:p14="http://schemas.microsoft.com/office/powerpoint/2010/main" val="962004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B5886-2BF4-65D8-2A0D-A3B767EA1BB1}"/>
              </a:ext>
            </a:extLst>
          </p:cNvPr>
          <p:cNvSpPr/>
          <p:nvPr/>
        </p:nvSpPr>
        <p:spPr>
          <a:xfrm>
            <a:off x="3790950" y="2076450"/>
            <a:ext cx="4238625" cy="3028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Natural Language (English)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Pseudocode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Programming Language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C127E9-CFC8-3BFF-F1E8-14998A005BC0}"/>
              </a:ext>
            </a:extLst>
          </p:cNvPr>
          <p:cNvCxnSpPr/>
          <p:nvPr/>
        </p:nvCxnSpPr>
        <p:spPr>
          <a:xfrm>
            <a:off x="3000375" y="2076450"/>
            <a:ext cx="0" cy="30289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392B80-121C-3233-E2B0-78FFEC62439A}"/>
              </a:ext>
            </a:extLst>
          </p:cNvPr>
          <p:cNvCxnSpPr/>
          <p:nvPr/>
        </p:nvCxnSpPr>
        <p:spPr>
          <a:xfrm flipV="1">
            <a:off x="8801100" y="2076450"/>
            <a:ext cx="0" cy="30289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21B697-AFAE-7955-9DF6-B7B2AD692A53}"/>
              </a:ext>
            </a:extLst>
          </p:cNvPr>
          <p:cNvSpPr txBox="1"/>
          <p:nvPr/>
        </p:nvSpPr>
        <p:spPr>
          <a:xfrm>
            <a:off x="1390651" y="332509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Precision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2483D-5D06-F682-B357-2134BFCF2365}"/>
              </a:ext>
            </a:extLst>
          </p:cNvPr>
          <p:cNvSpPr txBox="1"/>
          <p:nvPr/>
        </p:nvSpPr>
        <p:spPr>
          <a:xfrm>
            <a:off x="8886825" y="3175426"/>
            <a:ext cx="171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Ease of expression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AA17F2-C45B-C51F-72D7-618E75006BA4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How to express an algorithm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0EDD01D-8FA1-9E21-5AF7-98B02EC6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</p:spTree>
    <p:extLst>
      <p:ext uri="{BB962C8B-B14F-4D97-AF65-F5344CB8AC3E}">
        <p14:creationId xmlns:p14="http://schemas.microsoft.com/office/powerpoint/2010/main" val="23871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39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2575"/>
            <a:ext cx="6752303" cy="3771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High level description of an algorithm</a:t>
            </a:r>
          </a:p>
          <a:p>
            <a:pPr>
              <a:lnSpc>
                <a:spcPct val="150000"/>
              </a:lnSpc>
            </a:pPr>
            <a:r>
              <a:rPr lang="en-US" dirty="0"/>
              <a:t>More structured than English prose</a:t>
            </a:r>
          </a:p>
          <a:p>
            <a:pPr>
              <a:lnSpc>
                <a:spcPct val="150000"/>
              </a:lnSpc>
            </a:pPr>
            <a:r>
              <a:rPr lang="en-US" dirty="0"/>
              <a:t>Less detailed than a program (code)</a:t>
            </a:r>
          </a:p>
          <a:p>
            <a:pPr>
              <a:lnSpc>
                <a:spcPct val="150000"/>
              </a:lnSpc>
            </a:pPr>
            <a:r>
              <a:rPr lang="en-US" dirty="0"/>
              <a:t>Hides programming language specific details and design issues.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Pseudocode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p:pic>
        <p:nvPicPr>
          <p:cNvPr id="8" name="Picture 7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83924E64-17E0-884E-F0EA-DB0934E6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382" y="2087256"/>
            <a:ext cx="3952617" cy="29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5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52525"/>
            <a:ext cx="10668000" cy="48958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Pseudocode conventions: CLRS Chapter 2.1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These are not universal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 are not required to strictly follow them, but should maintain usual standard practices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Pseudocode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</p:spTree>
    <p:extLst>
      <p:ext uri="{BB962C8B-B14F-4D97-AF65-F5344CB8AC3E}">
        <p14:creationId xmlns:p14="http://schemas.microsoft.com/office/powerpoint/2010/main" val="178102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952501"/>
            <a:ext cx="7223381" cy="51149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Indentation indicates block</a:t>
            </a:r>
          </a:p>
          <a:p>
            <a:pPr>
              <a:lnSpc>
                <a:spcPct val="150000"/>
              </a:lnSpc>
            </a:pPr>
            <a:r>
              <a:rPr lang="en-US" dirty="0"/>
              <a:t>Loop counter is retained after loop (unless explicitly modified)</a:t>
            </a:r>
          </a:p>
          <a:p>
            <a:pPr>
              <a:lnSpc>
                <a:spcPct val="150000"/>
              </a:lnSpc>
            </a:pPr>
            <a:r>
              <a:rPr lang="en-US" dirty="0"/>
              <a:t>Local variables (unless explicitly stated)</a:t>
            </a:r>
          </a:p>
          <a:p>
            <a:pPr>
              <a:lnSpc>
                <a:spcPct val="150000"/>
              </a:lnSpc>
            </a:pPr>
            <a:r>
              <a:rPr lang="en-US" dirty="0"/>
              <a:t>Indexing starts from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A[1]: first element of array A</a:t>
            </a:r>
          </a:p>
          <a:p>
            <a:pPr>
              <a:lnSpc>
                <a:spcPct val="150000"/>
              </a:lnSpc>
            </a:pPr>
            <a:r>
              <a:rPr lang="en-US" dirty="0"/>
              <a:t>A[1:j]: Subarray of A from index 1 to j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A[1..j] in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Pseudocode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p:pic>
        <p:nvPicPr>
          <p:cNvPr id="8" name="Picture 7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83924E64-17E0-884E-F0EA-DB0934E6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382" y="2087256"/>
            <a:ext cx="3952617" cy="29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0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Other very good textbooks: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Algorithm Design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+mj-lt"/>
              </a:rPr>
              <a:t>	</a:t>
            </a:r>
            <a:r>
              <a:rPr lang="en-US" sz="2200" dirty="0">
                <a:latin typeface="+mj-lt"/>
              </a:rPr>
              <a:t>J. </a:t>
            </a:r>
            <a:r>
              <a:rPr lang="en-US" sz="2200" dirty="0" err="1">
                <a:latin typeface="+mj-lt"/>
              </a:rPr>
              <a:t>Kleignberg</a:t>
            </a:r>
            <a:r>
              <a:rPr lang="en-US" sz="2200" dirty="0">
                <a:latin typeface="+mj-lt"/>
              </a:rPr>
              <a:t> and E. </a:t>
            </a:r>
            <a:r>
              <a:rPr lang="en-US" sz="2200" dirty="0" err="1">
                <a:latin typeface="+mj-lt"/>
              </a:rPr>
              <a:t>Tardos</a:t>
            </a:r>
            <a:r>
              <a:rPr lang="en-US" sz="2400" dirty="0">
                <a:latin typeface="+mj-lt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900" dirty="0">
                <a:latin typeface="+mj-lt"/>
              </a:rPr>
              <a:t>	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Algorithms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pt-BR" dirty="0"/>
              <a:t>S. Dasgupta, C. H. Papadimitriou, and U. V. Vazirani</a:t>
            </a:r>
          </a:p>
          <a:p>
            <a:pPr marL="914400" lvl="2" indent="0">
              <a:lnSpc>
                <a:spcPct val="110000"/>
              </a:lnSpc>
              <a:buNone/>
            </a:pPr>
            <a:endParaRPr lang="en-US" sz="900" dirty="0">
              <a:latin typeface="+mj-lt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The Algorithm Design Manual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dirty="0">
                <a:latin typeface="+mj-lt"/>
              </a:rPr>
              <a:t>S. </a:t>
            </a:r>
            <a:r>
              <a:rPr lang="en-US" dirty="0" err="1">
                <a:latin typeface="+mj-lt"/>
              </a:rPr>
              <a:t>Skienna</a:t>
            </a:r>
            <a:endParaRPr lang="en-US" dirty="0">
              <a:latin typeface="+mj-lt"/>
            </a:endParaRPr>
          </a:p>
          <a:p>
            <a:pPr marL="914400" lvl="2" indent="0">
              <a:lnSpc>
                <a:spcPct val="110000"/>
              </a:lnSpc>
              <a:buNone/>
            </a:pPr>
            <a:endParaRPr lang="en-US" sz="900" dirty="0">
              <a:latin typeface="+mj-lt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Algorithms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latin typeface="+mj-lt"/>
              </a:rPr>
              <a:t>Jeff Erickson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0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952501"/>
            <a:ext cx="7223381" cy="51149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Compound data stored as objects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point.x</a:t>
            </a:r>
            <a:r>
              <a:rPr lang="en-US" dirty="0"/>
              <a:t>, </a:t>
            </a:r>
            <a:r>
              <a:rPr lang="en-US" dirty="0" err="1"/>
              <a:t>point.y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Array or object variables are pointers or references</a:t>
            </a:r>
          </a:p>
          <a:p>
            <a:pPr>
              <a:lnSpc>
                <a:spcPct val="150000"/>
              </a:lnSpc>
            </a:pPr>
            <a:r>
              <a:rPr lang="en-US" dirty="0"/>
              <a:t>Parameter pass by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Pseudocode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p:pic>
        <p:nvPicPr>
          <p:cNvPr id="8" name="Picture 7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83924E64-17E0-884E-F0EA-DB0934E6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382" y="2087256"/>
            <a:ext cx="3952617" cy="29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49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8725"/>
            <a:ext cx="5181600" cy="4724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u="sng" dirty="0">
                <a:solidFill>
                  <a:srgbClr val="00B050"/>
                </a:solidFill>
              </a:rPr>
              <a:t>Correct Algorithm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For every input instance, it </a:t>
            </a:r>
            <a:r>
              <a:rPr lang="en-US" sz="2600" dirty="0">
                <a:solidFill>
                  <a:srgbClr val="FF0000"/>
                </a:solidFill>
              </a:rPr>
              <a:t>halts</a:t>
            </a:r>
            <a:r>
              <a:rPr lang="en-US" sz="2600" dirty="0"/>
              <a:t> with the </a:t>
            </a:r>
            <a:r>
              <a:rPr lang="en-US" sz="2600" dirty="0">
                <a:solidFill>
                  <a:srgbClr val="FF0000"/>
                </a:solidFill>
              </a:rPr>
              <a:t>correct output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00" dirty="0"/>
          </a:p>
          <a:p>
            <a:pPr>
              <a:lnSpc>
                <a:spcPct val="150000"/>
              </a:lnSpc>
            </a:pPr>
            <a:r>
              <a:rPr lang="en-US" sz="2600" dirty="0"/>
              <a:t>Since there are usually infinitely many inputs, it is not</a:t>
            </a:r>
            <a:br>
              <a:rPr lang="en-US" sz="2600" dirty="0"/>
            </a:br>
            <a:r>
              <a:rPr lang="en-US" sz="2600" dirty="0"/>
              <a:t>trivial</a:t>
            </a:r>
            <a:endParaRPr lang="en-US" sz="26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Correctness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0C8D64-BF74-6D56-5D31-ED6F03810EA3}"/>
              </a:ext>
            </a:extLst>
          </p:cNvPr>
          <p:cNvSpPr txBox="1">
            <a:spLocks/>
          </p:cNvSpPr>
          <p:nvPr/>
        </p:nvSpPr>
        <p:spPr>
          <a:xfrm>
            <a:off x="6372225" y="1203326"/>
            <a:ext cx="5562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Incorrect Algorithm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Might not halt at all on some input instances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00" dirty="0"/>
          </a:p>
          <a:p>
            <a:pPr>
              <a:lnSpc>
                <a:spcPct val="150000"/>
              </a:lnSpc>
            </a:pPr>
            <a:r>
              <a:rPr lang="en-US" sz="2600" dirty="0"/>
              <a:t>Might halt with other than the desired answer</a:t>
            </a:r>
            <a:endParaRPr lang="en-US" sz="2600" u="sng" dirty="0"/>
          </a:p>
        </p:txBody>
      </p:sp>
    </p:spTree>
    <p:extLst>
      <p:ext uri="{BB962C8B-B14F-4D97-AF65-F5344CB8AC3E}">
        <p14:creationId xmlns:p14="http://schemas.microsoft.com/office/powerpoint/2010/main" val="2231536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228725"/>
            <a:ext cx="10791825" cy="4724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dirty="0"/>
              <a:t>Prove that the algorithm produces correct output when it terminates. 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Called</a:t>
            </a:r>
            <a:r>
              <a:rPr lang="en-US" altLang="en-US" b="1" dirty="0"/>
              <a:t> </a:t>
            </a:r>
            <a:r>
              <a:rPr lang="en-US" altLang="en-US" b="1" u="sng" dirty="0">
                <a:solidFill>
                  <a:srgbClr val="FF0000"/>
                </a:solidFill>
              </a:rPr>
              <a:t>Partial Correctness</a:t>
            </a:r>
            <a:endParaRPr lang="en-US" altLang="en-US" b="1" u="sng" dirty="0">
              <a:solidFill>
                <a:schemeClr val="hlink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dirty="0"/>
              <a:t>Prove that the algorithm is </a:t>
            </a:r>
            <a:r>
              <a:rPr lang="en-US" altLang="en-US"/>
              <a:t>partially correct and </a:t>
            </a:r>
            <a:r>
              <a:rPr lang="en-US" altLang="en-US" dirty="0"/>
              <a:t>will necessarily terminate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Called</a:t>
            </a:r>
            <a:r>
              <a:rPr lang="en-US" altLang="en-US" b="1" dirty="0"/>
              <a:t> </a:t>
            </a:r>
            <a:r>
              <a:rPr lang="en-US" altLang="en-US" b="1" u="sng" dirty="0">
                <a:solidFill>
                  <a:srgbClr val="FF0000"/>
                </a:solidFill>
              </a:rPr>
              <a:t>Total Correctness</a:t>
            </a:r>
            <a:endParaRPr lang="en-US" altLang="en-US" b="1" u="sng" dirty="0">
              <a:solidFill>
                <a:schemeClr val="hlink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Correctness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</p:spTree>
    <p:extLst>
      <p:ext uri="{BB962C8B-B14F-4D97-AF65-F5344CB8AC3E}">
        <p14:creationId xmlns:p14="http://schemas.microsoft.com/office/powerpoint/2010/main" val="48030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228725"/>
                <a:ext cx="10791825" cy="472440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/>
                  <a:t>To sort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numbers: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Enumerate all permutations of these numbers and test which permutation has the correct order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Use </a:t>
                </a:r>
                <a:r>
                  <a:rPr lang="en-US" dirty="0" err="1"/>
                  <a:t>FindMax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times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/>
                  <a:t>To find the maximum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Sort the sequence and return the last number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/>
                  <a:t>How good are these algorithms?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/>
                  <a:t>How to measure how good they are?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228725"/>
                <a:ext cx="10791825" cy="4724400"/>
              </a:xfrm>
              <a:blipFill>
                <a:blip r:embed="rId2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Efficiency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</p:spTree>
    <p:extLst>
      <p:ext uri="{BB962C8B-B14F-4D97-AF65-F5344CB8AC3E}">
        <p14:creationId xmlns:p14="http://schemas.microsoft.com/office/powerpoint/2010/main" val="14185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066801"/>
                <a:ext cx="10791825" cy="5000624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u="sng" dirty="0"/>
                  <a:t>Insertion sort vs Merge sort</a:t>
                </a:r>
              </a:p>
              <a:p>
                <a:endParaRPr lang="en-US" sz="2600" dirty="0"/>
              </a:p>
              <a:p>
                <a:endParaRPr lang="en-US" sz="26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>
                  <a:lnSpc>
                    <a:spcPct val="150000"/>
                  </a:lnSpc>
                </a:pPr>
                <a:r>
                  <a:rPr lang="en-US" sz="2600" b="0" dirty="0"/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 are positive constant,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is the sequence length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/>
                  <a:t>Typically,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600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sz="2600" dirty="0"/>
                  <a:t>(well-crafted code)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:r>
                  <a:rPr lang="en-US" sz="2600" dirty="0"/>
                  <a:t>(avg code)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/>
                  <a:t>Insertion sort on a computer with </a:t>
                </a:r>
                <a:r>
                  <a:rPr lang="en-US" sz="2600" dirty="0">
                    <a:solidFill>
                      <a:srgbClr val="C00000"/>
                    </a:solidFill>
                  </a:rPr>
                  <a:t>10 billion </a:t>
                </a:r>
                <a:r>
                  <a:rPr lang="en-US" sz="2600" dirty="0"/>
                  <a:t>instructions/second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/>
                  <a:t>Merge sort on a computer with </a:t>
                </a:r>
                <a:r>
                  <a:rPr lang="en-US" sz="2600" dirty="0">
                    <a:solidFill>
                      <a:srgbClr val="C00000"/>
                    </a:solidFill>
                  </a:rPr>
                  <a:t>10 million </a:t>
                </a:r>
                <a:r>
                  <a:rPr lang="en-US" sz="2600" dirty="0"/>
                  <a:t>instructions/second</a:t>
                </a:r>
              </a:p>
              <a:p>
                <a:endParaRPr lang="en-US" sz="2600" dirty="0"/>
              </a:p>
              <a:p>
                <a:endParaRPr lang="en-US" u="sng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066801"/>
                <a:ext cx="10791825" cy="5000624"/>
              </a:xfrm>
              <a:blipFill>
                <a:blip r:embed="rId2"/>
                <a:stretch>
                  <a:fillRect l="-904" t="-2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Efficiency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B0B480C-8DD1-E128-B521-5C8B4DC82C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7652637"/>
                  </p:ext>
                </p:extLst>
              </p:nvPr>
            </p:nvGraphicFramePr>
            <p:xfrm>
              <a:off x="2170111" y="1547700"/>
              <a:ext cx="812800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89116350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388451128"/>
                        </a:ext>
                      </a:extLst>
                    </a:gridCol>
                  </a:tblGrid>
                  <a:tr h="376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Insertion sort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Merge sort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21998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b="0" dirty="0"/>
                            <a:t> instructions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2400" dirty="0"/>
                            <a:t> </a:t>
                          </a:r>
                          <a:r>
                            <a:rPr lang="en-US" sz="2400" b="0" dirty="0"/>
                            <a:t>instructions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440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B0B480C-8DD1-E128-B521-5C8B4DC82C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7652637"/>
                  </p:ext>
                </p:extLst>
              </p:nvPr>
            </p:nvGraphicFramePr>
            <p:xfrm>
              <a:off x="2170111" y="1547700"/>
              <a:ext cx="812800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89116350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38845112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Insertion sort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Merge sort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21998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0" t="-110667" r="-100449" b="-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300" t="-110667" r="-600" b="-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4407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27407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6801"/>
            <a:ext cx="10791825" cy="5000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Insertion sort vs Merge sort</a:t>
            </a:r>
          </a:p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100" dirty="0"/>
          </a:p>
          <a:p>
            <a:endParaRPr lang="en-US" sz="2600" dirty="0"/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Efficiency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B0B480C-8DD1-E128-B521-5C8B4DC82C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8393401"/>
                  </p:ext>
                </p:extLst>
              </p:nvPr>
            </p:nvGraphicFramePr>
            <p:xfrm>
              <a:off x="2832894" y="1738200"/>
              <a:ext cx="8128000" cy="3200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89116350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388451128"/>
                        </a:ext>
                      </a:extLst>
                    </a:gridCol>
                  </a:tblGrid>
                  <a:tr h="376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Insertion sort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Merge sort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21998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b="0" dirty="0"/>
                            <a:t> instructions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2400" dirty="0"/>
                            <a:t> </a:t>
                          </a:r>
                          <a:r>
                            <a:rPr lang="en-US" sz="2400" b="0" dirty="0"/>
                            <a:t>instructions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4407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=50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92301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Speed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dirty="0"/>
                            <a:t> inst./sec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Speed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dirty="0"/>
                            <a:t> inst./sec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83593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68836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7214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6805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B0B480C-8DD1-E128-B521-5C8B4DC82C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8393401"/>
                  </p:ext>
                </p:extLst>
              </p:nvPr>
            </p:nvGraphicFramePr>
            <p:xfrm>
              <a:off x="2832894" y="1738200"/>
              <a:ext cx="8128000" cy="3200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89116350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38845112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Insertion sort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Merge sort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21998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10667" r="-100449" b="-5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00" t="-110667" r="-600" b="-5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4407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210667" r="-100449" b="-4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00" t="-210667" r="-600" b="-4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2301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306579" r="-100449" b="-298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00" t="-306579" r="-600" b="-298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35937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688369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721437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68052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5A4031-57E1-EED8-620C-88FBB7283332}"/>
                  </a:ext>
                </a:extLst>
              </p:cNvPr>
              <p:cNvSpPr txBox="1"/>
              <p:nvPr/>
            </p:nvSpPr>
            <p:spPr>
              <a:xfrm>
                <a:off x="280194" y="3567113"/>
                <a:ext cx="26574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Time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5A4031-57E1-EED8-620C-88FBB7283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94" y="3567113"/>
                <a:ext cx="2657475" cy="461665"/>
              </a:xfrm>
              <a:prstGeom prst="rect">
                <a:avLst/>
              </a:prstGeom>
              <a:blipFill>
                <a:blip r:embed="rId3"/>
                <a:stretch>
                  <a:fillRect l="-367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D3F38C-93B9-8A3A-B453-20A1CA5349AC}"/>
                  </a:ext>
                </a:extLst>
              </p:cNvPr>
              <p:cNvSpPr txBox="1"/>
              <p:nvPr/>
            </p:nvSpPr>
            <p:spPr>
              <a:xfrm>
                <a:off x="733425" y="4022023"/>
                <a:ext cx="2379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=10,000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D3F38C-93B9-8A3A-B453-20A1CA534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25" y="4022023"/>
                <a:ext cx="237966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282AF1-661D-CBEF-6BE3-D5BB092C463B}"/>
                  </a:ext>
                </a:extLst>
              </p:cNvPr>
              <p:cNvSpPr txBox="1"/>
              <p:nvPr/>
            </p:nvSpPr>
            <p:spPr>
              <a:xfrm>
                <a:off x="453231" y="4480312"/>
                <a:ext cx="2379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=1,000,000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282AF1-661D-CBEF-6BE3-D5BB092C4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31" y="4480312"/>
                <a:ext cx="237966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82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6801"/>
            <a:ext cx="10791825" cy="5000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Insertion sort vs Merge sort</a:t>
            </a:r>
          </a:p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100" dirty="0"/>
          </a:p>
          <a:p>
            <a:endParaRPr lang="en-US" sz="2600" dirty="0"/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Efficiency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B0B480C-8DD1-E128-B521-5C8B4DC82C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9192250"/>
                  </p:ext>
                </p:extLst>
              </p:nvPr>
            </p:nvGraphicFramePr>
            <p:xfrm>
              <a:off x="2832894" y="1738200"/>
              <a:ext cx="8128000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89116350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388451128"/>
                        </a:ext>
                      </a:extLst>
                    </a:gridCol>
                  </a:tblGrid>
                  <a:tr h="376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Insertion sort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Merge sort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21998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b="0" dirty="0"/>
                            <a:t> instructions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2400" dirty="0"/>
                            <a:t> </a:t>
                          </a:r>
                          <a:r>
                            <a:rPr lang="en-US" sz="2400" b="0" dirty="0"/>
                            <a:t>instructions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4407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=50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92301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Speed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dirty="0"/>
                            <a:t> inst./sec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Speed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dirty="0"/>
                            <a:t> inst./sec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83593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</a:rPr>
                            <a:t>0.00000002 sec</a:t>
                          </a:r>
                        </a:p>
                      </a:txBody>
                      <a:tcPr marL="22860" marR="22860" marT="15240" marB="15240" anchor="b"/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effectLst/>
                            </a:rPr>
                            <a:t>0.0001660964047 sec</a:t>
                          </a:r>
                        </a:p>
                      </a:txBody>
                      <a:tcPr marL="22860" marR="22860" marT="15240" marB="15240" anchor="b"/>
                    </a:tc>
                    <a:extLst>
                      <a:ext uri="{0D108BD9-81ED-4DB2-BD59-A6C34878D82A}">
                        <a16:rowId xmlns:a16="http://schemas.microsoft.com/office/drawing/2014/main" val="15568836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</a:rPr>
                            <a:t>0.02 sec</a:t>
                          </a:r>
                        </a:p>
                      </a:txBody>
                      <a:tcPr marL="22860" marR="22860" marT="15240" marB="15240" anchor="b"/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effectLst/>
                            </a:rPr>
                            <a:t>0.664385619 sec</a:t>
                          </a:r>
                        </a:p>
                      </a:txBody>
                      <a:tcPr marL="22860" marR="22860" marT="15240" marB="15240" anchor="b"/>
                    </a:tc>
                    <a:extLst>
                      <a:ext uri="{0D108BD9-81ED-4DB2-BD59-A6C34878D82A}">
                        <a16:rowId xmlns:a16="http://schemas.microsoft.com/office/drawing/2014/main" val="3777214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effectLst/>
                            </a:rPr>
                            <a:t>200 sec</a:t>
                          </a:r>
                        </a:p>
                      </a:txBody>
                      <a:tcPr marL="22860" marR="22860" marT="15240" marB="15240" anchor="b"/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</a:rPr>
                            <a:t>99.65784285 sec</a:t>
                          </a:r>
                        </a:p>
                      </a:txBody>
                      <a:tcPr marL="22860" marR="22860" marT="15240" marB="15240" anchor="b"/>
                    </a:tc>
                    <a:extLst>
                      <a:ext uri="{0D108BD9-81ED-4DB2-BD59-A6C34878D82A}">
                        <a16:rowId xmlns:a16="http://schemas.microsoft.com/office/drawing/2014/main" val="327680528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B0B480C-8DD1-E128-B521-5C8B4DC82C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9192250"/>
                  </p:ext>
                </p:extLst>
              </p:nvPr>
            </p:nvGraphicFramePr>
            <p:xfrm>
              <a:off x="2832894" y="1738200"/>
              <a:ext cx="8128000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89116350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38845112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Insertion sort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Merge sort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21998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10667" r="-100449" b="-49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00" t="-110667" r="-600" b="-498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4407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210667" r="-100449" b="-39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00" t="-210667" r="-600" b="-398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2301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306579" r="-100449" b="-293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00" t="-306579" r="-600" b="-2934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35937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</a:rPr>
                            <a:t>0.00000002 sec</a:t>
                          </a:r>
                        </a:p>
                      </a:txBody>
                      <a:tcPr marL="22860" marR="22860" marT="15240" marB="15240" anchor="b"/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effectLst/>
                            </a:rPr>
                            <a:t>0.0001660964047 sec</a:t>
                          </a:r>
                        </a:p>
                      </a:txBody>
                      <a:tcPr marL="22860" marR="22860" marT="15240" marB="15240" anchor="b"/>
                    </a:tc>
                    <a:extLst>
                      <a:ext uri="{0D108BD9-81ED-4DB2-BD59-A6C34878D82A}">
                        <a16:rowId xmlns:a16="http://schemas.microsoft.com/office/drawing/2014/main" val="155688369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</a:rPr>
                            <a:t>0.02 sec</a:t>
                          </a:r>
                        </a:p>
                      </a:txBody>
                      <a:tcPr marL="22860" marR="22860" marT="15240" marB="15240" anchor="b"/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effectLst/>
                            </a:rPr>
                            <a:t>0.664385619 sec</a:t>
                          </a:r>
                        </a:p>
                      </a:txBody>
                      <a:tcPr marL="22860" marR="22860" marT="15240" marB="15240" anchor="b"/>
                    </a:tc>
                    <a:extLst>
                      <a:ext uri="{0D108BD9-81ED-4DB2-BD59-A6C34878D82A}">
                        <a16:rowId xmlns:a16="http://schemas.microsoft.com/office/drawing/2014/main" val="377721437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effectLst/>
                            </a:rPr>
                            <a:t>200 sec</a:t>
                          </a:r>
                        </a:p>
                      </a:txBody>
                      <a:tcPr marL="22860" marR="22860" marT="15240" marB="15240" anchor="b"/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</a:rPr>
                            <a:t>99.65784285 sec</a:t>
                          </a:r>
                        </a:p>
                      </a:txBody>
                      <a:tcPr marL="22860" marR="22860" marT="15240" marB="15240" anchor="b"/>
                    </a:tc>
                    <a:extLst>
                      <a:ext uri="{0D108BD9-81ED-4DB2-BD59-A6C34878D82A}">
                        <a16:rowId xmlns:a16="http://schemas.microsoft.com/office/drawing/2014/main" val="32768052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5A4031-57E1-EED8-620C-88FBB7283332}"/>
                  </a:ext>
                </a:extLst>
              </p:cNvPr>
              <p:cNvSpPr txBox="1"/>
              <p:nvPr/>
            </p:nvSpPr>
            <p:spPr>
              <a:xfrm>
                <a:off x="280194" y="3567113"/>
                <a:ext cx="26574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Time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5A4031-57E1-EED8-620C-88FBB7283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94" y="3567113"/>
                <a:ext cx="2657475" cy="461665"/>
              </a:xfrm>
              <a:prstGeom prst="rect">
                <a:avLst/>
              </a:prstGeom>
              <a:blipFill>
                <a:blip r:embed="rId3"/>
                <a:stretch>
                  <a:fillRect l="-367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D3F38C-93B9-8A3A-B453-20A1CA5349AC}"/>
                  </a:ext>
                </a:extLst>
              </p:cNvPr>
              <p:cNvSpPr txBox="1"/>
              <p:nvPr/>
            </p:nvSpPr>
            <p:spPr>
              <a:xfrm>
                <a:off x="733425" y="4022023"/>
                <a:ext cx="2379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=10,000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D3F38C-93B9-8A3A-B453-20A1CA534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25" y="4022023"/>
                <a:ext cx="237966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282AF1-661D-CBEF-6BE3-D5BB092C463B}"/>
                  </a:ext>
                </a:extLst>
              </p:cNvPr>
              <p:cNvSpPr txBox="1"/>
              <p:nvPr/>
            </p:nvSpPr>
            <p:spPr>
              <a:xfrm>
                <a:off x="453231" y="4480312"/>
                <a:ext cx="2379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=1,000,000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282AF1-661D-CBEF-6BE3-D5BB092C4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31" y="4480312"/>
                <a:ext cx="237966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38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6801"/>
            <a:ext cx="10791825" cy="5000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Insertion sort vs Merge sort</a:t>
            </a:r>
          </a:p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100" dirty="0"/>
          </a:p>
          <a:p>
            <a:endParaRPr lang="en-US" sz="2600" dirty="0"/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D3EC-A54F-4015-B37A-DAFE3575B37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771A8-9F27-FB9A-2414-87A99260353B}"/>
              </a:ext>
            </a:extLst>
          </p:cNvPr>
          <p:cNvSpPr txBox="1">
            <a:spLocks/>
          </p:cNvSpPr>
          <p:nvPr/>
        </p:nvSpPr>
        <p:spPr>
          <a:xfrm>
            <a:off x="838200" y="23927"/>
            <a:ext cx="10515600" cy="92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Efficiency</a:t>
            </a:r>
            <a:endParaRPr lang="en-US" sz="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DACFA7-B455-9FCA-7133-34946E6D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COMP550@UNC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97F339-E6A4-A686-05B7-EFD60F69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24" y="1791721"/>
            <a:ext cx="7100222" cy="43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8F8E86-B24F-4E49-6344-35B86EC93436}"/>
              </a:ext>
            </a:extLst>
          </p:cNvPr>
          <p:cNvSpPr/>
          <p:nvPr/>
        </p:nvSpPr>
        <p:spPr>
          <a:xfrm>
            <a:off x="6605587" y="5676899"/>
            <a:ext cx="633413" cy="3905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CB3EE-7D33-F515-3CB1-3C9802037B57}"/>
              </a:ext>
            </a:extLst>
          </p:cNvPr>
          <p:cNvSpPr/>
          <p:nvPr/>
        </p:nvSpPr>
        <p:spPr>
          <a:xfrm>
            <a:off x="2502361" y="3791460"/>
            <a:ext cx="869489" cy="732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Time</a:t>
            </a:r>
          </a:p>
          <a:p>
            <a:pPr algn="ctr"/>
            <a:r>
              <a:rPr lang="en-US" sz="2200" dirty="0"/>
              <a:t>(sec)</a:t>
            </a:r>
          </a:p>
        </p:txBody>
      </p:sp>
    </p:spTree>
    <p:extLst>
      <p:ext uri="{BB962C8B-B14F-4D97-AF65-F5344CB8AC3E}">
        <p14:creationId xmlns:p14="http://schemas.microsoft.com/office/powerpoint/2010/main" val="600258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730" y="1641472"/>
            <a:ext cx="10515600" cy="12281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Thank You!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80F8F-419C-0E7E-0BB4-D51D55C0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01179-8A33-026D-9D00-9B8DCD86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9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Who Am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Fifth year Ph.D. student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Real-time systems group led by Prof. Jim Anderson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Work on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real-time scheduling theory </a:t>
            </a:r>
            <a:r>
              <a:rPr lang="en-US" dirty="0">
                <a:latin typeface="+mj-lt"/>
              </a:rPr>
              <a:t>(scheduling programs by an OS scheduler so that certain timing properties can be met)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Tentative dissertation title: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dirty="0">
                <a:solidFill>
                  <a:srgbClr val="C00000"/>
                </a:solidFill>
                <a:latin typeface="+mj-lt"/>
              </a:rPr>
              <a:t>“Efficient scheduling and analysis of complex real-time systems”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8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Who Am I?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57275"/>
                <a:ext cx="10515600" cy="511968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j-lt"/>
                  </a:rPr>
                  <a:t>From </a:t>
                </a:r>
                <a:r>
                  <a:rPr lang="en-US" dirty="0">
                    <a:solidFill>
                      <a:srgbClr val="00B050"/>
                    </a:solidFill>
                    <a:latin typeface="+mj-lt"/>
                  </a:rPr>
                  <a:t>Bangladesh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j-lt"/>
                  </a:rPr>
                  <a:t>Population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+mj-lt"/>
                  </a:rPr>
                  <a:t> 1/2 of USA population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j-lt"/>
                  </a:rPr>
                  <a:t>Area: slightly larger than NC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j-lt"/>
                  </a:rPr>
                  <a:t>Native language: Bengali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j-lt"/>
                  </a:rPr>
                  <a:t>Sorry for my poor English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57275"/>
                <a:ext cx="10515600" cy="5119688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3C5AD-EB14-712D-9C46-328A6235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48098" y="759744"/>
            <a:ext cx="3093987" cy="1856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E2420-9AFB-9FFA-F96A-BDD625AE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098" y="2892167"/>
            <a:ext cx="3093987" cy="29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Who Am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I live an hour away from Chapel Hill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I have a 3 month only baby daughter!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3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About Yourself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Menti.com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j-lt"/>
              </a:rPr>
              <a:t>Code: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5957 4641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798107-C37C-1D7B-B9CD-86B34439F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65" y="2538203"/>
            <a:ext cx="3262522" cy="32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20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What Are Your Expectations?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  <a:hlinkClick r:id="rId2"/>
              </a:rPr>
              <a:t>https://forms.gle/cNNo6NGxzCfzQWaE6</a:t>
            </a:r>
            <a:endParaRPr lang="en-US" sz="2400" dirty="0">
              <a:latin typeface="+mj-lt"/>
            </a:endParaRPr>
          </a:p>
          <a:p>
            <a:pPr lvl="1">
              <a:lnSpc>
                <a:spcPct val="150000"/>
              </a:lnSpc>
            </a:pPr>
            <a:r>
              <a:rPr lang="en-US" b="1" i="0" dirty="0">
                <a:effectLst/>
                <a:latin typeface="+mj-lt"/>
              </a:rPr>
              <a:t>You can submit this later today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8567AC2-CD9F-89EB-B073-9DE5B069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868" y="2473037"/>
            <a:ext cx="3286265" cy="33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15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7"/>
            <a:ext cx="10515600" cy="928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50000"/>
                  </a:schemeClr>
                </a:solidFill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4"/>
            <a:ext cx="10515600" cy="529907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Develop skills to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devise algorithms</a:t>
            </a:r>
            <a:r>
              <a:rPr lang="en-US" sz="24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using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appropriate data structures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common algorithmic paradigms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for real-life problems.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Develop skills to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prove correctness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analyze time and space complexity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of an algorithm.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Develop the ability to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compare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different algorithmic solutions of a problem and determine their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trade-offs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Develop the ability to anticipate and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determine tractability</a:t>
            </a:r>
            <a:r>
              <a:rPr lang="en-US" sz="24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of a problem.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Develop skills to </a:t>
            </a:r>
            <a:r>
              <a:rPr lang="en-US" sz="2400" b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deal with intractability</a:t>
            </a:r>
            <a:r>
              <a:rPr lang="en-US" sz="24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using common techniques.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COMP550@UNC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3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10445</TotalTime>
  <Words>1721</Words>
  <Application>Microsoft Office PowerPoint</Application>
  <PresentationFormat>Widescreen</PresentationFormat>
  <Paragraphs>341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Meiryo</vt:lpstr>
      <vt:lpstr>Arial</vt:lpstr>
      <vt:lpstr>Calibri</vt:lpstr>
      <vt:lpstr>Cambria Math</vt:lpstr>
      <vt:lpstr>Candara</vt:lpstr>
      <vt:lpstr>Comic Sans MS</vt:lpstr>
      <vt:lpstr>Office Theme</vt:lpstr>
      <vt:lpstr>COMP 550 Algorithm and Analysis  Introduction</vt:lpstr>
      <vt:lpstr>Logistics</vt:lpstr>
      <vt:lpstr>Logistics</vt:lpstr>
      <vt:lpstr>Who Am I?</vt:lpstr>
      <vt:lpstr>Who Am I?</vt:lpstr>
      <vt:lpstr>Who Am I?</vt:lpstr>
      <vt:lpstr>About Yourself</vt:lpstr>
      <vt:lpstr>What Are Your Expectations?</vt:lpstr>
      <vt:lpstr>Learning Objectives</vt:lpstr>
      <vt:lpstr>What in This Course?</vt:lpstr>
      <vt:lpstr>How To Be a Good Problem Solver </vt:lpstr>
      <vt:lpstr>Logistics Again</vt:lpstr>
      <vt:lpstr>Logistics Again</vt:lpstr>
      <vt:lpstr>What Is An Algorithm?</vt:lpstr>
      <vt:lpstr>What Is An Algorithm?</vt:lpstr>
      <vt:lpstr>What Is An Algorithm?</vt:lpstr>
      <vt:lpstr>Data Structures and Algorithms</vt:lpstr>
      <vt:lpstr>Algorithms and Programs</vt:lpstr>
      <vt:lpstr>Algorithm: Example</vt:lpstr>
      <vt:lpstr>Algorithm: Example</vt:lpstr>
      <vt:lpstr>Algorithm: Example</vt:lpstr>
      <vt:lpstr>Why Study Algorithms?</vt:lpstr>
      <vt:lpstr>Why Study Algorithms?</vt:lpstr>
      <vt:lpstr>Why Study Algorithms?</vt:lpstr>
      <vt:lpstr>Designing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Intermediate Code Generation</dc:title>
  <dc:creator>TAMAL</dc:creator>
  <cp:lastModifiedBy>Shareef Ahmed</cp:lastModifiedBy>
  <cp:revision>274</cp:revision>
  <dcterms:created xsi:type="dcterms:W3CDTF">2017-05-10T10:10:19Z</dcterms:created>
  <dcterms:modified xsi:type="dcterms:W3CDTF">2023-08-21T19:55:32Z</dcterms:modified>
</cp:coreProperties>
</file>