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44"/>
  </p:notesMasterIdLst>
  <p:sldIdLst>
    <p:sldId id="256" r:id="rId2"/>
    <p:sldId id="259" r:id="rId3"/>
    <p:sldId id="426" r:id="rId4"/>
    <p:sldId id="438" r:id="rId5"/>
    <p:sldId id="456" r:id="rId6"/>
    <p:sldId id="396" r:id="rId7"/>
    <p:sldId id="439" r:id="rId8"/>
    <p:sldId id="333" r:id="rId9"/>
    <p:sldId id="428" r:id="rId10"/>
    <p:sldId id="444" r:id="rId11"/>
    <p:sldId id="445" r:id="rId12"/>
    <p:sldId id="334" r:id="rId13"/>
    <p:sldId id="397" r:id="rId14"/>
    <p:sldId id="398" r:id="rId15"/>
    <p:sldId id="446" r:id="rId16"/>
    <p:sldId id="436" r:id="rId17"/>
    <p:sldId id="437" r:id="rId18"/>
    <p:sldId id="447" r:id="rId19"/>
    <p:sldId id="393" r:id="rId20"/>
    <p:sldId id="457" r:id="rId21"/>
    <p:sldId id="468" r:id="rId22"/>
    <p:sldId id="399" r:id="rId23"/>
    <p:sldId id="465" r:id="rId24"/>
    <p:sldId id="448" r:id="rId25"/>
    <p:sldId id="449" r:id="rId26"/>
    <p:sldId id="400" r:id="rId27"/>
    <p:sldId id="461" r:id="rId28"/>
    <p:sldId id="451" r:id="rId29"/>
    <p:sldId id="466" r:id="rId30"/>
    <p:sldId id="462" r:id="rId31"/>
    <p:sldId id="463" r:id="rId32"/>
    <p:sldId id="464" r:id="rId33"/>
    <p:sldId id="450" r:id="rId34"/>
    <p:sldId id="401" r:id="rId35"/>
    <p:sldId id="417" r:id="rId36"/>
    <p:sldId id="452" r:id="rId37"/>
    <p:sldId id="402" r:id="rId38"/>
    <p:sldId id="458" r:id="rId39"/>
    <p:sldId id="459" r:id="rId40"/>
    <p:sldId id="467" r:id="rId41"/>
    <p:sldId id="460" r:id="rId42"/>
    <p:sldId id="32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CC"/>
    <a:srgbClr val="FFFF99"/>
    <a:srgbClr val="EAEADA"/>
    <a:srgbClr val="D8D7BB"/>
    <a:srgbClr val="8989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4A7AA-9779-4B71-A871-3C40F91177FE}" v="4797" dt="2023-10-13T12:44:13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10-13T12:59:22.643" v="9315" actId="269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10-04T21:24:24.874" v="7571" actId="478"/>
        <pc:sldMkLst>
          <pc:docMk/>
          <pc:sldMk cId="1922313891" sldId="333"/>
        </pc:sldMkLst>
        <pc:spChg chg="del mod">
          <ac:chgData name="Ahmed, Shareef" userId="ce7c6025-ca9f-4b65-b3ee-82447e2e582a" providerId="ADAL" clId="{F5D4A7AA-9779-4B71-A871-3C40F91177FE}" dt="2023-09-21T14:37:54.858" v="7347" actId="478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add del mod">
          <ac:chgData name="Ahmed, Shareef" userId="ce7c6025-ca9f-4b65-b3ee-82447e2e582a" providerId="ADAL" clId="{F5D4A7AA-9779-4B71-A871-3C40F91177FE}" dt="2023-09-21T14:37:58.569" v="7349" actId="478"/>
          <ac:spMkLst>
            <pc:docMk/>
            <pc:sldMk cId="1922313891" sldId="333"/>
            <ac:spMk id="9" creationId="{C5EFC48D-CD48-487B-8FB2-E6084EC41DA0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F5D4A7AA-9779-4B71-A871-3C40F91177FE}" dt="2023-09-21T14:38:24.134" v="7354" actId="255"/>
          <ac:spMkLst>
            <pc:docMk/>
            <pc:sldMk cId="1922313891" sldId="333"/>
            <ac:spMk id="10" creationId="{6C745592-1C4C-FA8E-D66D-CA3B6EE506F6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del mod">
          <ac:chgData name="Ahmed, Shareef" userId="ce7c6025-ca9f-4b65-b3ee-82447e2e582a" providerId="ADAL" clId="{F5D4A7AA-9779-4B71-A871-3C40F91177FE}" dt="2023-10-04T21:24:24.874" v="7571" actId="478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del mod">
          <ac:chgData name="Ahmed, Shareef" userId="ce7c6025-ca9f-4b65-b3ee-82447e2e582a" providerId="ADAL" clId="{F5D4A7AA-9779-4B71-A871-3C40F91177FE}" dt="2023-10-04T21:24:24.874" v="7571" actId="478"/>
          <ac:spMkLst>
            <pc:docMk/>
            <pc:sldMk cId="1922313891" sldId="333"/>
            <ac:spMk id="25" creationId="{B4EFC2F4-A6FD-F142-D7A2-C212AA1A2529}"/>
          </ac:spMkLst>
        </pc:spChg>
        <pc:spChg chg="add del mod">
          <ac:chgData name="Ahmed, Shareef" userId="ce7c6025-ca9f-4b65-b3ee-82447e2e582a" providerId="ADAL" clId="{F5D4A7AA-9779-4B71-A871-3C40F91177FE}" dt="2023-10-04T21:24:24.874" v="7571" actId="478"/>
          <ac:spMkLst>
            <pc:docMk/>
            <pc:sldMk cId="1922313891" sldId="333"/>
            <ac:spMk id="26" creationId="{77E4708E-561D-F4C1-BC71-C2544A83FEB8}"/>
          </ac:spMkLst>
        </pc:spChg>
        <pc:spChg chg="add del mod">
          <ac:chgData name="Ahmed, Shareef" userId="ce7c6025-ca9f-4b65-b3ee-82447e2e582a" providerId="ADAL" clId="{F5D4A7AA-9779-4B71-A871-3C40F91177FE}" dt="2023-10-04T21:24:24.874" v="7571" actId="478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del mod">
          <ac:chgData name="Ahmed, Shareef" userId="ce7c6025-ca9f-4b65-b3ee-82447e2e582a" providerId="ADAL" clId="{F5D4A7AA-9779-4B71-A871-3C40F91177FE}" dt="2023-10-04T21:24:24.874" v="7571" actId="478"/>
          <ac:spMkLst>
            <pc:docMk/>
            <pc:sldMk cId="1922313891" sldId="333"/>
            <ac:spMk id="29" creationId="{AC6B5563-B78D-2590-A3A6-84B5F4FA491E}"/>
          </ac:spMkLst>
        </pc:spChg>
        <pc:spChg chg="add del mod">
          <ac:chgData name="Ahmed, Shareef" userId="ce7c6025-ca9f-4b65-b3ee-82447e2e582a" providerId="ADAL" clId="{F5D4A7AA-9779-4B71-A871-3C40F91177FE}" dt="2023-10-04T21:24:24.874" v="7571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21T14:39:08.282" v="7358" actId="255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21T14:39:08.282" v="7358" actId="255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delAnim modAnim">
        <pc:chgData name="Ahmed, Shareef" userId="ce7c6025-ca9f-4b65-b3ee-82447e2e582a" providerId="ADAL" clId="{F5D4A7AA-9779-4B71-A871-3C40F91177FE}" dt="2023-10-05T17:11:37.073" v="8361" actId="478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del mod">
          <ac:chgData name="Ahmed, Shareef" userId="ce7c6025-ca9f-4b65-b3ee-82447e2e582a" providerId="ADAL" clId="{F5D4A7AA-9779-4B71-A871-3C40F91177FE}" dt="2023-10-05T17:11:37.073" v="8361" actId="478"/>
          <ac:spMkLst>
            <pc:docMk/>
            <pc:sldMk cId="1950141823" sldId="399"/>
            <ac:spMk id="13" creationId="{ED6D1710-B5CD-25BE-8F90-F564673CCB20}"/>
          </ac:spMkLst>
        </pc:spChg>
        <pc:spChg chg="add del mod">
          <ac:chgData name="Ahmed, Shareef" userId="ce7c6025-ca9f-4b65-b3ee-82447e2e582a" providerId="ADAL" clId="{F5D4A7AA-9779-4B71-A871-3C40F91177FE}" dt="2023-10-05T17:11:37.073" v="8361" actId="478"/>
          <ac:spMkLst>
            <pc:docMk/>
            <pc:sldMk cId="1950141823" sldId="399"/>
            <ac:spMk id="14" creationId="{16472874-AFF4-C6C2-93E5-0419BF2902D5}"/>
          </ac:spMkLst>
        </pc:spChg>
        <pc:spChg chg="add del mod">
          <ac:chgData name="Ahmed, Shareef" userId="ce7c6025-ca9f-4b65-b3ee-82447e2e582a" providerId="ADAL" clId="{F5D4A7AA-9779-4B71-A871-3C40F91177FE}" dt="2023-10-05T17:11:37.073" v="8361" actId="478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10-13T12:44:13.297" v="9313" actId="255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10-13T12:44:13.297" v="9313" actId="255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21T14:38:28.978" v="7355" actId="255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21T14:38:05.626" v="7352" actId="478"/>
          <ac:spMkLst>
            <pc:docMk/>
            <pc:sldMk cId="573451559" sldId="428"/>
            <ac:spMk id="3" creationId="{BC6E9437-A3CD-870F-A5D9-EEB46400144B}"/>
          </ac:spMkLst>
        </pc:spChg>
        <pc:spChg chg="add mod">
          <ac:chgData name="Ahmed, Shareef" userId="ce7c6025-ca9f-4b65-b3ee-82447e2e582a" providerId="ADAL" clId="{F5D4A7AA-9779-4B71-A871-3C40F91177FE}" dt="2023-09-21T14:38:28.978" v="7355" actId="255"/>
          <ac:spMkLst>
            <pc:docMk/>
            <pc:sldMk cId="573451559" sldId="428"/>
            <ac:spMk id="6" creationId="{162380F4-0F44-D595-BEFC-354BEAAED409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del mod">
          <ac:chgData name="Ahmed, Shareef" userId="ce7c6025-ca9f-4b65-b3ee-82447e2e582a" providerId="ADAL" clId="{F5D4A7AA-9779-4B71-A871-3C40F91177FE}" dt="2023-09-21T14:38:03.103" v="7350" actId="478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21T14:46:41.843" v="7414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21T14:44:33.573" v="7362" actId="14100"/>
          <ac:spMkLst>
            <pc:docMk/>
            <pc:sldMk cId="1175212756" sldId="437"/>
            <ac:spMk id="3" creationId="{849618ED-137C-0991-02FB-1ACEB1373665}"/>
          </ac:spMkLst>
        </pc:spChg>
        <pc:spChg chg="add del mod">
          <ac:chgData name="Ahmed, Shareef" userId="ce7c6025-ca9f-4b65-b3ee-82447e2e582a" providerId="ADAL" clId="{F5D4A7AA-9779-4B71-A871-3C40F91177FE}" dt="2023-09-21T14:44:49.190" v="7366" actId="478"/>
          <ac:spMkLst>
            <pc:docMk/>
            <pc:sldMk cId="1175212756" sldId="437"/>
            <ac:spMk id="6" creationId="{3FE8BE8B-1B10-85DA-D4F1-849D4DE3EE31}"/>
          </ac:spMkLst>
        </pc:spChg>
        <pc:spChg chg="add mod">
          <ac:chgData name="Ahmed, Shareef" userId="ce7c6025-ca9f-4b65-b3ee-82447e2e582a" providerId="ADAL" clId="{F5D4A7AA-9779-4B71-A871-3C40F91177FE}" dt="2023-09-21T14:45:22.359" v="7388" actId="1076"/>
          <ac:spMkLst>
            <pc:docMk/>
            <pc:sldMk cId="1175212756" sldId="437"/>
            <ac:spMk id="8" creationId="{6CFB979D-C57D-E3C8-5F25-9A44FED5B09B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mod">
          <ac:chgData name="Ahmed, Shareef" userId="ce7c6025-ca9f-4b65-b3ee-82447e2e582a" providerId="ADAL" clId="{F5D4A7AA-9779-4B71-A871-3C40F91177FE}" dt="2023-09-21T14:45:40.754" v="7402" actId="14100"/>
          <ac:spMkLst>
            <pc:docMk/>
            <pc:sldMk cId="1175212756" sldId="437"/>
            <ac:spMk id="9" creationId="{9B6F8D4B-2FED-DA97-0B53-E2EA1DA7F6EC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mod">
          <ac:chgData name="Ahmed, Shareef" userId="ce7c6025-ca9f-4b65-b3ee-82447e2e582a" providerId="ADAL" clId="{F5D4A7AA-9779-4B71-A871-3C40F91177FE}" dt="2023-09-21T14:45:59.442" v="7411" actId="14100"/>
          <ac:spMkLst>
            <pc:docMk/>
            <pc:sldMk cId="1175212756" sldId="437"/>
            <ac:spMk id="10" creationId="{2C442F15-8346-B122-96E9-81FECB56F549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21T14:38:19.100" v="7353" actId="255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21T14:38:19.100" v="7353" actId="255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21T14:35:16.339" v="7344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21T14:38:36.079" v="7356" actId="255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21T14:38:36.079" v="7356" actId="255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21T14:38:53.033" v="7357" actId="255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21T14:38:53.033" v="7357" actId="255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21T14:50:57.197" v="7569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21T14:50:32.362" v="756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10-05T16:25:04.482" v="7582" actId="114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10-05T16:25:04.482" v="7582" actId="114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10-05T16:51:59.099" v="8096" actId="1076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10-05T16:51:59.099" v="8096" actId="1076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10-05T16:51:59.099" v="8096" actId="1076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modTransition addAnim delAnim modAnim modShow">
        <pc:chgData name="Ahmed, Shareef" userId="ce7c6025-ca9f-4b65-b3ee-82447e2e582a" providerId="ADAL" clId="{F5D4A7AA-9779-4B71-A871-3C40F91177FE}" dt="2023-10-05T17:12:18.758" v="8368" actId="729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10-05T16:59:34.689" v="8247" actId="1076"/>
          <ac:spMkLst>
            <pc:docMk/>
            <pc:sldMk cId="2554613980" sldId="451"/>
            <ac:spMk id="3" creationId="{D41AF856-584C-BB83-2C0A-E0A251CF4059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10-05T17:12:04.847" v="8364" actId="478"/>
          <ac:spMkLst>
            <pc:docMk/>
            <pc:sldMk cId="2554613980" sldId="451"/>
            <ac:spMk id="9" creationId="{3F2FEA00-8D4E-28E5-8B16-71D4B2D4E909}"/>
          </ac:spMkLst>
        </pc:spChg>
        <pc:spChg chg="add del mod">
          <ac:chgData name="Ahmed, Shareef" userId="ce7c6025-ca9f-4b65-b3ee-82447e2e582a" providerId="ADAL" clId="{F5D4A7AA-9779-4B71-A871-3C40F91177FE}" dt="2023-10-05T17:12:04.847" v="8364" actId="478"/>
          <ac:spMkLst>
            <pc:docMk/>
            <pc:sldMk cId="2554613980" sldId="451"/>
            <ac:spMk id="10" creationId="{C0DE1BA5-A670-288B-59D5-2F90C5CC0A74}"/>
          </ac:spMkLst>
        </pc:spChg>
        <pc:spChg chg="add del mod">
          <ac:chgData name="Ahmed, Shareef" userId="ce7c6025-ca9f-4b65-b3ee-82447e2e582a" providerId="ADAL" clId="{F5D4A7AA-9779-4B71-A871-3C40F91177FE}" dt="2023-10-05T17:12:04.847" v="8364" actId="478"/>
          <ac:spMkLst>
            <pc:docMk/>
            <pc:sldMk cId="2554613980" sldId="451"/>
            <ac:spMk id="11" creationId="{66102DC4-CF1E-36DC-8D38-19D7432D4B2E}"/>
          </ac:spMkLst>
        </pc:spChg>
        <pc:spChg chg="add del mod">
          <ac:chgData name="Ahmed, Shareef" userId="ce7c6025-ca9f-4b65-b3ee-82447e2e582a" providerId="ADAL" clId="{F5D4A7AA-9779-4B71-A871-3C40F91177FE}" dt="2023-10-05T17:12:04.847" v="8364" actId="478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10-05T16:59:41.872" v="8248" actId="1076"/>
          <ac:spMkLst>
            <pc:docMk/>
            <pc:sldMk cId="2554613980" sldId="451"/>
            <ac:spMk id="14" creationId="{23D49368-45BF-D87B-F119-62A5F0299BA8}"/>
          </ac:spMkLst>
        </pc:spChg>
        <pc:spChg chg="add del mod">
          <ac:chgData name="Ahmed, Shareef" userId="ce7c6025-ca9f-4b65-b3ee-82447e2e582a" providerId="ADAL" clId="{F5D4A7AA-9779-4B71-A871-3C40F91177FE}" dt="2023-10-05T17:12:04.847" v="8364" actId="478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10-05T16:59:41.872" v="8248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10-05T17:08:21.804" v="8359" actId="114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10-05T17:08:21.804" v="8359" actId="114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10-05T17:07:38.870" v="835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10-05T17:06:55.749" v="8349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10-05T16:56:16.480" v="8243" actId="14100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10-05T16:56:16.480" v="8243" actId="14100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10-05T16:55:07.401" v="8186" actId="14100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 ord modShow">
        <pc:chgData name="Ahmed, Shareef" userId="ce7c6025-ca9f-4b65-b3ee-82447e2e582a" providerId="ADAL" clId="{F5D4A7AA-9779-4B71-A871-3C40F91177FE}" dt="2023-10-05T18:47:27.094" v="8725" actId="729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10-05T18:42:05.437" v="8722" actId="20577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  <pc:sldChg chg="addSp delSp modSp add mod">
        <pc:chgData name="Ahmed, Shareef" userId="ce7c6025-ca9f-4b65-b3ee-82447e2e582a" providerId="ADAL" clId="{F5D4A7AA-9779-4B71-A871-3C40F91177FE}" dt="2023-10-05T16:40:10.037" v="7675" actId="20577"/>
        <pc:sldMkLst>
          <pc:docMk/>
          <pc:sldMk cId="3555351849" sldId="461"/>
        </pc:sldMkLst>
        <pc:spChg chg="del mod">
          <ac:chgData name="Ahmed, Shareef" userId="ce7c6025-ca9f-4b65-b3ee-82447e2e582a" providerId="ADAL" clId="{F5D4A7AA-9779-4B71-A871-3C40F91177FE}" dt="2023-10-05T14:39:25.748" v="7574"/>
          <ac:spMkLst>
            <pc:docMk/>
            <pc:sldMk cId="3555351849" sldId="461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10-05T16:27:04.103" v="7583" actId="478"/>
          <ac:spMkLst>
            <pc:docMk/>
            <pc:sldMk cId="3555351849" sldId="461"/>
            <ac:spMk id="6" creationId="{34B96BDA-ADBE-1291-BD06-2CD52FA9E36C}"/>
          </ac:spMkLst>
        </pc:spChg>
        <pc:spChg chg="add del mod">
          <ac:chgData name="Ahmed, Shareef" userId="ce7c6025-ca9f-4b65-b3ee-82447e2e582a" providerId="ADAL" clId="{F5D4A7AA-9779-4B71-A871-3C40F91177FE}" dt="2023-10-05T16:27:04.103" v="7583" actId="478"/>
          <ac:spMkLst>
            <pc:docMk/>
            <pc:sldMk cId="3555351849" sldId="461"/>
            <ac:spMk id="7" creationId="{101FBBF5-54D5-B0CC-963C-401D0969635A}"/>
          </ac:spMkLst>
        </pc:spChg>
        <pc:spChg chg="add del mod">
          <ac:chgData name="Ahmed, Shareef" userId="ce7c6025-ca9f-4b65-b3ee-82447e2e582a" providerId="ADAL" clId="{F5D4A7AA-9779-4B71-A871-3C40F91177FE}" dt="2023-10-05T16:27:04.103" v="7583" actId="478"/>
          <ac:spMkLst>
            <pc:docMk/>
            <pc:sldMk cId="3555351849" sldId="461"/>
            <ac:spMk id="8" creationId="{044C2264-C2FE-DCE2-EF1D-4BDE3338BD71}"/>
          </ac:spMkLst>
        </pc:spChg>
        <pc:spChg chg="add del mod">
          <ac:chgData name="Ahmed, Shareef" userId="ce7c6025-ca9f-4b65-b3ee-82447e2e582a" providerId="ADAL" clId="{F5D4A7AA-9779-4B71-A871-3C40F91177FE}" dt="2023-10-05T16:27:23.491" v="7586" actId="3680"/>
          <ac:spMkLst>
            <pc:docMk/>
            <pc:sldMk cId="3555351849" sldId="461"/>
            <ac:spMk id="10" creationId="{FB539081-28A7-64D8-E209-364459A7D8D3}"/>
          </ac:spMkLst>
        </pc:spChg>
        <pc:spChg chg="add mod">
          <ac:chgData name="Ahmed, Shareef" userId="ce7c6025-ca9f-4b65-b3ee-82447e2e582a" providerId="ADAL" clId="{F5D4A7AA-9779-4B71-A871-3C40F91177FE}" dt="2023-10-05T16:30:54.192" v="7597" actId="403"/>
          <ac:spMkLst>
            <pc:docMk/>
            <pc:sldMk cId="3555351849" sldId="461"/>
            <ac:spMk id="13" creationId="{D8DB1D0A-1EC0-D3CD-E5E3-0B30C173C55C}"/>
          </ac:spMkLst>
        </pc:spChg>
        <pc:graphicFrameChg chg="add mod ord modGraphic">
          <ac:chgData name="Ahmed, Shareef" userId="ce7c6025-ca9f-4b65-b3ee-82447e2e582a" providerId="ADAL" clId="{F5D4A7AA-9779-4B71-A871-3C40F91177FE}" dt="2023-10-05T16:40:10.037" v="7675" actId="20577"/>
          <ac:graphicFrameMkLst>
            <pc:docMk/>
            <pc:sldMk cId="3555351849" sldId="461"/>
            <ac:graphicFrameMk id="11" creationId="{D29A24CE-63DC-B949-547F-2449BEE25CDE}"/>
          </ac:graphicFrameMkLst>
        </pc:graphicFrameChg>
      </pc:sldChg>
      <pc:sldChg chg="addSp delSp modSp add mod delAnim">
        <pc:chgData name="Ahmed, Shareef" userId="ce7c6025-ca9f-4b65-b3ee-82447e2e582a" providerId="ADAL" clId="{F5D4A7AA-9779-4B71-A871-3C40F91177FE}" dt="2023-10-05T17:01:12.980" v="8286" actId="14100"/>
        <pc:sldMkLst>
          <pc:docMk/>
          <pc:sldMk cId="618977779" sldId="462"/>
        </pc:sldMkLst>
        <pc:spChg chg="del">
          <ac:chgData name="Ahmed, Shareef" userId="ce7c6025-ca9f-4b65-b3ee-82447e2e582a" providerId="ADAL" clId="{F5D4A7AA-9779-4B71-A871-3C40F91177FE}" dt="2023-10-05T16:41:06.816" v="7677" actId="478"/>
          <ac:spMkLst>
            <pc:docMk/>
            <pc:sldMk cId="618977779" sldId="462"/>
            <ac:spMk id="9" creationId="{3F2FEA00-8D4E-28E5-8B16-71D4B2D4E909}"/>
          </ac:spMkLst>
        </pc:spChg>
        <pc:spChg chg="del">
          <ac:chgData name="Ahmed, Shareef" userId="ce7c6025-ca9f-4b65-b3ee-82447e2e582a" providerId="ADAL" clId="{F5D4A7AA-9779-4B71-A871-3C40F91177FE}" dt="2023-10-05T16:41:06.816" v="7677" actId="478"/>
          <ac:spMkLst>
            <pc:docMk/>
            <pc:sldMk cId="618977779" sldId="462"/>
            <ac:spMk id="10" creationId="{C0DE1BA5-A670-288B-59D5-2F90C5CC0A74}"/>
          </ac:spMkLst>
        </pc:spChg>
        <pc:spChg chg="del">
          <ac:chgData name="Ahmed, Shareef" userId="ce7c6025-ca9f-4b65-b3ee-82447e2e582a" providerId="ADAL" clId="{F5D4A7AA-9779-4B71-A871-3C40F91177FE}" dt="2023-10-05T16:41:06.816" v="7677" actId="478"/>
          <ac:spMkLst>
            <pc:docMk/>
            <pc:sldMk cId="618977779" sldId="462"/>
            <ac:spMk id="11" creationId="{66102DC4-CF1E-36DC-8D38-19D7432D4B2E}"/>
          </ac:spMkLst>
        </pc:spChg>
        <pc:spChg chg="del">
          <ac:chgData name="Ahmed, Shareef" userId="ce7c6025-ca9f-4b65-b3ee-82447e2e582a" providerId="ADAL" clId="{F5D4A7AA-9779-4B71-A871-3C40F91177FE}" dt="2023-10-05T16:41:06.816" v="7677" actId="478"/>
          <ac:spMkLst>
            <pc:docMk/>
            <pc:sldMk cId="618977779" sldId="462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10-05T16:41:51.315" v="7690" actId="478"/>
          <ac:spMkLst>
            <pc:docMk/>
            <pc:sldMk cId="618977779" sldId="462"/>
            <ac:spMk id="13" creationId="{184F2818-EEF3-3614-9779-C52C74E34417}"/>
          </ac:spMkLst>
        </pc:spChg>
        <pc:spChg chg="del">
          <ac:chgData name="Ahmed, Shareef" userId="ce7c6025-ca9f-4b65-b3ee-82447e2e582a" providerId="ADAL" clId="{F5D4A7AA-9779-4B71-A871-3C40F91177FE}" dt="2023-10-05T16:41:11.267" v="7679" actId="478"/>
          <ac:spMkLst>
            <pc:docMk/>
            <pc:sldMk cId="618977779" sldId="462"/>
            <ac:spMk id="14" creationId="{23D49368-45BF-D87B-F119-62A5F0299BA8}"/>
          </ac:spMkLst>
        </pc:spChg>
        <pc:spChg chg="del">
          <ac:chgData name="Ahmed, Shareef" userId="ce7c6025-ca9f-4b65-b3ee-82447e2e582a" providerId="ADAL" clId="{F5D4A7AA-9779-4B71-A871-3C40F91177FE}" dt="2023-10-05T16:41:06.816" v="7677" actId="478"/>
          <ac:spMkLst>
            <pc:docMk/>
            <pc:sldMk cId="618977779" sldId="462"/>
            <ac:spMk id="15" creationId="{1AFA75AC-28BF-D0C3-AEA9-DB2BC46CAD4D}"/>
          </ac:spMkLst>
        </pc:spChg>
        <pc:spChg chg="add mod">
          <ac:chgData name="Ahmed, Shareef" userId="ce7c6025-ca9f-4b65-b3ee-82447e2e582a" providerId="ADAL" clId="{F5D4A7AA-9779-4B71-A871-3C40F91177FE}" dt="2023-10-05T17:01:12.980" v="8286" actId="14100"/>
          <ac:spMkLst>
            <pc:docMk/>
            <pc:sldMk cId="618977779" sldId="462"/>
            <ac:spMk id="17" creationId="{CF81E57E-80FF-5A7D-2F64-F7BB1D49542E}"/>
          </ac:spMkLst>
        </pc:spChg>
        <pc:graphicFrameChg chg="add del mod modGraphic">
          <ac:chgData name="Ahmed, Shareef" userId="ce7c6025-ca9f-4b65-b3ee-82447e2e582a" providerId="ADAL" clId="{F5D4A7AA-9779-4B71-A871-3C40F91177FE}" dt="2023-10-05T16:41:36.659" v="7686"/>
          <ac:graphicFrameMkLst>
            <pc:docMk/>
            <pc:sldMk cId="618977779" sldId="462"/>
            <ac:graphicFrameMk id="3" creationId="{E3E40B72-DD0E-4537-3579-2E5497610D02}"/>
          </ac:graphicFrameMkLst>
        </pc:graphicFrameChg>
        <pc:graphicFrameChg chg="add del mod modGraphic">
          <ac:chgData name="Ahmed, Shareef" userId="ce7c6025-ca9f-4b65-b3ee-82447e2e582a" providerId="ADAL" clId="{F5D4A7AA-9779-4B71-A871-3C40F91177FE}" dt="2023-10-05T16:41:46.618" v="7689" actId="478"/>
          <ac:graphicFrameMkLst>
            <pc:docMk/>
            <pc:sldMk cId="618977779" sldId="462"/>
            <ac:graphicFrameMk id="6" creationId="{B93FE65F-BF83-BA6B-01D2-6FA81059B02D}"/>
          </ac:graphicFrameMkLst>
        </pc:graphicFrameChg>
        <pc:picChg chg="mod ord">
          <ac:chgData name="Ahmed, Shareef" userId="ce7c6025-ca9f-4b65-b3ee-82447e2e582a" providerId="ADAL" clId="{F5D4A7AA-9779-4B71-A871-3C40F91177FE}" dt="2023-10-05T16:45:36.685" v="7838" actId="1076"/>
          <ac:picMkLst>
            <pc:docMk/>
            <pc:sldMk cId="618977779" sldId="462"/>
            <ac:picMk id="7" creationId="{F5D5B298-F482-E0FA-606B-75F5993FE288}"/>
          </ac:picMkLst>
        </pc:picChg>
        <pc:picChg chg="add mod ord">
          <ac:chgData name="Ahmed, Shareef" userId="ce7c6025-ca9f-4b65-b3ee-82447e2e582a" providerId="ADAL" clId="{F5D4A7AA-9779-4B71-A871-3C40F91177FE}" dt="2023-10-05T16:45:33.912" v="7837" actId="1076"/>
          <ac:picMkLst>
            <pc:docMk/>
            <pc:sldMk cId="618977779" sldId="462"/>
            <ac:picMk id="16" creationId="{3539EA20-B7D7-7A48-179A-5A574F662F7C}"/>
          </ac:picMkLst>
        </pc:picChg>
      </pc:sldChg>
      <pc:sldChg chg="addSp modSp add mod">
        <pc:chgData name="Ahmed, Shareef" userId="ce7c6025-ca9f-4b65-b3ee-82447e2e582a" providerId="ADAL" clId="{F5D4A7AA-9779-4B71-A871-3C40F91177FE}" dt="2023-10-05T17:02:43.471" v="8318" actId="20577"/>
        <pc:sldMkLst>
          <pc:docMk/>
          <pc:sldMk cId="3232912878" sldId="463"/>
        </pc:sldMkLst>
        <pc:spChg chg="mod">
          <ac:chgData name="Ahmed, Shareef" userId="ce7c6025-ca9f-4b65-b3ee-82447e2e582a" providerId="ADAL" clId="{F5D4A7AA-9779-4B71-A871-3C40F91177FE}" dt="2023-10-05T17:02:43.471" v="8318" actId="20577"/>
          <ac:spMkLst>
            <pc:docMk/>
            <pc:sldMk cId="3232912878" sldId="463"/>
            <ac:spMk id="17" creationId="{CF81E57E-80FF-5A7D-2F64-F7BB1D49542E}"/>
          </ac:spMkLst>
        </pc:spChg>
        <pc:cxnChg chg="add mod">
          <ac:chgData name="Ahmed, Shareef" userId="ce7c6025-ca9f-4b65-b3ee-82447e2e582a" providerId="ADAL" clId="{F5D4A7AA-9779-4B71-A871-3C40F91177FE}" dt="2023-10-05T17:01:57.222" v="8288" actId="13822"/>
          <ac:cxnSpMkLst>
            <pc:docMk/>
            <pc:sldMk cId="3232912878" sldId="463"/>
            <ac:cxnSpMk id="6" creationId="{D0B0B699-B5A8-AE63-8E78-679289E21718}"/>
          </ac:cxnSpMkLst>
        </pc:cxnChg>
        <pc:cxnChg chg="add mod">
          <ac:chgData name="Ahmed, Shareef" userId="ce7c6025-ca9f-4b65-b3ee-82447e2e582a" providerId="ADAL" clId="{F5D4A7AA-9779-4B71-A871-3C40F91177FE}" dt="2023-10-05T17:02:09.660" v="8291" actId="14100"/>
          <ac:cxnSpMkLst>
            <pc:docMk/>
            <pc:sldMk cId="3232912878" sldId="463"/>
            <ac:cxnSpMk id="8" creationId="{25B84C7D-EEFC-CB2F-FD03-D36731EB467E}"/>
          </ac:cxnSpMkLst>
        </pc:cxnChg>
      </pc:sldChg>
      <pc:sldChg chg="modSp add mod">
        <pc:chgData name="Ahmed, Shareef" userId="ce7c6025-ca9f-4b65-b3ee-82447e2e582a" providerId="ADAL" clId="{F5D4A7AA-9779-4B71-A871-3C40F91177FE}" dt="2023-10-05T17:05:09.480" v="8345" actId="1076"/>
        <pc:sldMkLst>
          <pc:docMk/>
          <pc:sldMk cId="1139812204" sldId="464"/>
        </pc:sldMkLst>
        <pc:spChg chg="mod">
          <ac:chgData name="Ahmed, Shareef" userId="ce7c6025-ca9f-4b65-b3ee-82447e2e582a" providerId="ADAL" clId="{F5D4A7AA-9779-4B71-A871-3C40F91177FE}" dt="2023-10-05T17:05:09.480" v="8345" actId="1076"/>
          <ac:spMkLst>
            <pc:docMk/>
            <pc:sldMk cId="1139812204" sldId="464"/>
            <ac:spMk id="17" creationId="{CF81E57E-80FF-5A7D-2F64-F7BB1D49542E}"/>
          </ac:spMkLst>
        </pc:spChg>
      </pc:sldChg>
      <pc:sldChg chg="addSp delSp modSp new del mod">
        <pc:chgData name="Ahmed, Shareef" userId="ce7c6025-ca9f-4b65-b3ee-82447e2e582a" providerId="ADAL" clId="{F5D4A7AA-9779-4B71-A871-3C40F91177FE}" dt="2023-10-05T17:03:42.273" v="8319" actId="47"/>
        <pc:sldMkLst>
          <pc:docMk/>
          <pc:sldMk cId="73735841" sldId="465"/>
        </pc:sldMkLst>
        <pc:spChg chg="del">
          <ac:chgData name="Ahmed, Shareef" userId="ce7c6025-ca9f-4b65-b3ee-82447e2e582a" providerId="ADAL" clId="{F5D4A7AA-9779-4B71-A871-3C40F91177FE}" dt="2023-10-05T16:53:14.907" v="8098" actId="3680"/>
          <ac:spMkLst>
            <pc:docMk/>
            <pc:sldMk cId="73735841" sldId="465"/>
            <ac:spMk id="3" creationId="{EC5F83B2-3E49-7160-A0A5-540F5FCE8B81}"/>
          </ac:spMkLst>
        </pc:spChg>
        <pc:graphicFrameChg chg="add mod ord modGraphic">
          <ac:chgData name="Ahmed, Shareef" userId="ce7c6025-ca9f-4b65-b3ee-82447e2e582a" providerId="ADAL" clId="{F5D4A7AA-9779-4B71-A871-3C40F91177FE}" dt="2023-10-05T16:53:25.602" v="8130" actId="20577"/>
          <ac:graphicFrameMkLst>
            <pc:docMk/>
            <pc:sldMk cId="73735841" sldId="465"/>
            <ac:graphicFrameMk id="6" creationId="{BC4882F8-CEB7-23BF-3CC0-5BB518CD46B5}"/>
          </ac:graphicFrameMkLst>
        </pc:graphicFrameChg>
      </pc:sldChg>
      <pc:sldChg chg="add mod modShow">
        <pc:chgData name="Ahmed, Shareef" userId="ce7c6025-ca9f-4b65-b3ee-82447e2e582a" providerId="ADAL" clId="{F5D4A7AA-9779-4B71-A871-3C40F91177FE}" dt="2023-10-05T17:11:45.401" v="8362" actId="729"/>
        <pc:sldMkLst>
          <pc:docMk/>
          <pc:sldMk cId="2067657198" sldId="465"/>
        </pc:sldMkLst>
      </pc:sldChg>
      <pc:sldChg chg="delSp add mod delAnim">
        <pc:chgData name="Ahmed, Shareef" userId="ce7c6025-ca9f-4b65-b3ee-82447e2e582a" providerId="ADAL" clId="{F5D4A7AA-9779-4B71-A871-3C40F91177FE}" dt="2023-10-05T17:12:13.622" v="8367" actId="478"/>
        <pc:sldMkLst>
          <pc:docMk/>
          <pc:sldMk cId="825632909" sldId="466"/>
        </pc:sldMkLst>
        <pc:spChg chg="del">
          <ac:chgData name="Ahmed, Shareef" userId="ce7c6025-ca9f-4b65-b3ee-82447e2e582a" providerId="ADAL" clId="{F5D4A7AA-9779-4B71-A871-3C40F91177FE}" dt="2023-10-05T17:12:11.809" v="8366" actId="478"/>
          <ac:spMkLst>
            <pc:docMk/>
            <pc:sldMk cId="825632909" sldId="466"/>
            <ac:spMk id="9" creationId="{3F2FEA00-8D4E-28E5-8B16-71D4B2D4E909}"/>
          </ac:spMkLst>
        </pc:spChg>
        <pc:spChg chg="del">
          <ac:chgData name="Ahmed, Shareef" userId="ce7c6025-ca9f-4b65-b3ee-82447e2e582a" providerId="ADAL" clId="{F5D4A7AA-9779-4B71-A871-3C40F91177FE}" dt="2023-10-05T17:12:11.809" v="8366" actId="478"/>
          <ac:spMkLst>
            <pc:docMk/>
            <pc:sldMk cId="825632909" sldId="466"/>
            <ac:spMk id="10" creationId="{C0DE1BA5-A670-288B-59D5-2F90C5CC0A74}"/>
          </ac:spMkLst>
        </pc:spChg>
        <pc:spChg chg="del">
          <ac:chgData name="Ahmed, Shareef" userId="ce7c6025-ca9f-4b65-b3ee-82447e2e582a" providerId="ADAL" clId="{F5D4A7AA-9779-4B71-A871-3C40F91177FE}" dt="2023-10-05T17:12:11.809" v="8366" actId="478"/>
          <ac:spMkLst>
            <pc:docMk/>
            <pc:sldMk cId="825632909" sldId="466"/>
            <ac:spMk id="11" creationId="{66102DC4-CF1E-36DC-8D38-19D7432D4B2E}"/>
          </ac:spMkLst>
        </pc:spChg>
        <pc:spChg chg="del">
          <ac:chgData name="Ahmed, Shareef" userId="ce7c6025-ca9f-4b65-b3ee-82447e2e582a" providerId="ADAL" clId="{F5D4A7AA-9779-4B71-A871-3C40F91177FE}" dt="2023-10-05T17:12:11.809" v="8366" actId="478"/>
          <ac:spMkLst>
            <pc:docMk/>
            <pc:sldMk cId="825632909" sldId="466"/>
            <ac:spMk id="12" creationId="{DDE80B71-CF8E-3C6A-5AE0-B4B0FD848D05}"/>
          </ac:spMkLst>
        </pc:spChg>
        <pc:spChg chg="del">
          <ac:chgData name="Ahmed, Shareef" userId="ce7c6025-ca9f-4b65-b3ee-82447e2e582a" providerId="ADAL" clId="{F5D4A7AA-9779-4B71-A871-3C40F91177FE}" dt="2023-10-05T17:12:13.622" v="8367" actId="478"/>
          <ac:spMkLst>
            <pc:docMk/>
            <pc:sldMk cId="825632909" sldId="466"/>
            <ac:spMk id="14" creationId="{23D49368-45BF-D87B-F119-62A5F0299BA8}"/>
          </ac:spMkLst>
        </pc:spChg>
        <pc:spChg chg="del">
          <ac:chgData name="Ahmed, Shareef" userId="ce7c6025-ca9f-4b65-b3ee-82447e2e582a" providerId="ADAL" clId="{F5D4A7AA-9779-4B71-A871-3C40F91177FE}" dt="2023-10-05T17:12:11.809" v="8366" actId="478"/>
          <ac:spMkLst>
            <pc:docMk/>
            <pc:sldMk cId="825632909" sldId="466"/>
            <ac:spMk id="15" creationId="{1AFA75AC-28BF-D0C3-AEA9-DB2BC46CAD4D}"/>
          </ac:spMkLst>
        </pc:spChg>
      </pc:sldChg>
      <pc:sldChg chg="modSp add">
        <pc:chgData name="Ahmed, Shareef" userId="ce7c6025-ca9f-4b65-b3ee-82447e2e582a" providerId="ADAL" clId="{F5D4A7AA-9779-4B71-A871-3C40F91177FE}" dt="2023-10-05T18:35:30.946" v="8370" actId="20577"/>
        <pc:sldMkLst>
          <pc:docMk/>
          <pc:sldMk cId="185096990" sldId="467"/>
        </pc:sldMkLst>
        <pc:spChg chg="mod">
          <ac:chgData name="Ahmed, Shareef" userId="ce7c6025-ca9f-4b65-b3ee-82447e2e582a" providerId="ADAL" clId="{F5D4A7AA-9779-4B71-A871-3C40F91177FE}" dt="2023-10-05T18:35:30.946" v="8370" actId="20577"/>
          <ac:spMkLst>
            <pc:docMk/>
            <pc:sldMk cId="185096990" sldId="467"/>
            <ac:spMk id="6" creationId="{0E0527E2-28DA-06C7-E24D-A5FAFEFAF81C}"/>
          </ac:spMkLst>
        </pc:spChg>
      </pc:sldChg>
      <pc:sldChg chg="addSp delSp modSp add mod modAnim">
        <pc:chgData name="Ahmed, Shareef" userId="ce7c6025-ca9f-4b65-b3ee-82447e2e582a" providerId="ADAL" clId="{F5D4A7AA-9779-4B71-A871-3C40F91177FE}" dt="2023-10-09T18:19:16.303" v="9312"/>
        <pc:sldMkLst>
          <pc:docMk/>
          <pc:sldMk cId="931997026" sldId="468"/>
        </pc:sldMkLst>
        <pc:spChg chg="mod">
          <ac:chgData name="Ahmed, Shareef" userId="ce7c6025-ca9f-4b65-b3ee-82447e2e582a" providerId="ADAL" clId="{F5D4A7AA-9779-4B71-A871-3C40F91177FE}" dt="2023-10-09T18:17:57.722" v="9209" actId="27636"/>
          <ac:spMkLst>
            <pc:docMk/>
            <pc:sldMk cId="931997026" sldId="468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10-09T18:17:24.158" v="9176" actId="478"/>
          <ac:spMkLst>
            <pc:docMk/>
            <pc:sldMk cId="931997026" sldId="468"/>
            <ac:spMk id="7" creationId="{6F541D18-0EA7-0F4F-4CF6-EE280CD24F3D}"/>
          </ac:spMkLst>
        </pc:spChg>
        <pc:spChg chg="mod">
          <ac:chgData name="Ahmed, Shareef" userId="ce7c6025-ca9f-4b65-b3ee-82447e2e582a" providerId="ADAL" clId="{F5D4A7AA-9779-4B71-A871-3C40F91177FE}" dt="2023-10-09T18:16:46.721" v="9174" actId="20577"/>
          <ac:spMkLst>
            <pc:docMk/>
            <pc:sldMk cId="931997026" sldId="468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10-09T18:10:41.057" v="8729" actId="478"/>
          <ac:spMkLst>
            <pc:docMk/>
            <pc:sldMk cId="931997026" sldId="468"/>
            <ac:spMk id="9" creationId="{6EFA6F9A-0B31-5DB5-1020-9E9DF284E09A}"/>
          </ac:spMkLst>
        </pc:spChg>
        <pc:spChg chg="add del mod">
          <ac:chgData name="Ahmed, Shareef" userId="ce7c6025-ca9f-4b65-b3ee-82447e2e582a" providerId="ADAL" clId="{F5D4A7AA-9779-4B71-A871-3C40F91177FE}" dt="2023-10-09T18:14:02.499" v="8965" actId="478"/>
          <ac:spMkLst>
            <pc:docMk/>
            <pc:sldMk cId="931997026" sldId="468"/>
            <ac:spMk id="10" creationId="{E833D7B8-5B09-FFA1-25F6-0C4164190031}"/>
          </ac:spMkLst>
        </pc:spChg>
        <pc:spChg chg="add mod">
          <ac:chgData name="Ahmed, Shareef" userId="ce7c6025-ca9f-4b65-b3ee-82447e2e582a" providerId="ADAL" clId="{F5D4A7AA-9779-4B71-A871-3C40F91177FE}" dt="2023-10-09T18:19:08.715" v="9311" actId="255"/>
          <ac:spMkLst>
            <pc:docMk/>
            <pc:sldMk cId="931997026" sldId="468"/>
            <ac:spMk id="11" creationId="{532FE947-4AA3-E436-8E3A-7688385078B2}"/>
          </ac:spMkLst>
        </pc:spChg>
        <pc:picChg chg="del">
          <ac:chgData name="Ahmed, Shareef" userId="ce7c6025-ca9f-4b65-b3ee-82447e2e582a" providerId="ADAL" clId="{F5D4A7AA-9779-4B71-A871-3C40F91177FE}" dt="2023-10-09T18:10:33.094" v="8727" actId="478"/>
          <ac:picMkLst>
            <pc:docMk/>
            <pc:sldMk cId="931997026" sldId="468"/>
            <ac:picMk id="3" creationId="{86CB5D06-C2D4-FB89-3A3A-0E11991B2CBE}"/>
          </ac:picMkLst>
        </pc:picChg>
      </pc:sldChg>
      <pc:sldChg chg="new del">
        <pc:chgData name="Ahmed, Shareef" userId="ce7c6025-ca9f-4b65-b3ee-82447e2e582a" providerId="ADAL" clId="{F5D4A7AA-9779-4B71-A871-3C40F91177FE}" dt="2023-10-13T12:59:22.643" v="9315" actId="2696"/>
        <pc:sldMkLst>
          <pc:docMk/>
          <pc:sldMk cId="1629899284" sldId="4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181475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Recurrence Relations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 4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B92DC-E1D9-50D0-EEAB-B6DC966C7308}"/>
              </a:ext>
            </a:extLst>
          </p:cNvPr>
          <p:cNvSpPr txBox="1"/>
          <p:nvPr/>
        </p:nvSpPr>
        <p:spPr>
          <a:xfrm>
            <a:off x="2352675" y="6234687"/>
            <a:ext cx="9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prior instructors Prof. </a:t>
            </a:r>
            <a:r>
              <a:rPr lang="en-US" dirty="0" err="1"/>
              <a:t>Plaisted</a:t>
            </a:r>
            <a:r>
              <a:rPr lang="en-US" dirty="0"/>
              <a:t> and Prof. Osborne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Substitution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A8BB2D-5C98-8B7E-D169-996F0532C3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007" y="1111045"/>
                <a:ext cx="10785987" cy="5024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Base case handling is often ignored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Pretty much the same way to deal with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Take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determine a large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admits the inductive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prior example).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A8BB2D-5C98-8B7E-D169-996F0532C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7" y="1111045"/>
                <a:ext cx="10785987" cy="5024284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89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4FB92-09A6-C378-9677-5B695465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95BC2-42DA-09CC-45DF-4236A4E7C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007" y="1111045"/>
                <a:ext cx="10785987" cy="5024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Steps: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Guess the solution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Prove the solution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Prove the solution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 (Usually done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(can be done by previous step)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Omitting the last two steps are often fine!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95BC2-42DA-09CC-45DF-4236A4E7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7" y="1111045"/>
                <a:ext cx="10785987" cy="5024284"/>
              </a:xfrm>
              <a:prstGeom prst="rect">
                <a:avLst/>
              </a:prstGeom>
              <a:blipFill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22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Guessing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F67943B-6B58-4D6C-0F60-3B5371133F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2847"/>
                <a:ext cx="10515600" cy="52541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Try the solution to a similar-looking problem you’ve already solved</a:t>
                </a:r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looks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sz="2600" b="0" dirty="0"/>
                  <a:t>Try a looser solution and then narrow the bound from both ends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Prove the recurrence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Work from both directions to narrow the gap between upper and lower bounds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Draw a recursion tree</a:t>
                </a:r>
                <a:endParaRPr lang="en-US" sz="2600" b="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F67943B-6B58-4D6C-0F60-3B5371133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2847"/>
                <a:ext cx="10515600" cy="5254116"/>
              </a:xfrm>
              <a:blipFill>
                <a:blip r:embed="rId2"/>
                <a:stretch>
                  <a:fillRect l="-928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29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Correct Guess But Math Fails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EF6E7A7B-422D-88FE-9DF4-E8F0ABB85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812" y="1436369"/>
                <a:ext cx="5502310" cy="3432557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The above does </a:t>
                </a:r>
                <a:r>
                  <a:rPr lang="en-US" sz="24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NOT</a:t>
                </a:r>
                <a:r>
                  <a:rPr lang="en-US" sz="2400" b="0" dirty="0">
                    <a:ea typeface="Cambria Math" panose="02040503050406030204" pitchFamily="18" charset="0"/>
                  </a:rPr>
                  <a:t> imply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EF6E7A7B-422D-88FE-9DF4-E8F0ABB85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812" y="1436369"/>
                <a:ext cx="5502310" cy="3432557"/>
              </a:xfrm>
              <a:blipFill>
                <a:blip r:embed="rId2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581DC55-FD05-233F-E694-E1C3DE5AC1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8350" y="955675"/>
                <a:ext cx="6194601" cy="54006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Try this: subtract a lower-order term.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New Guess: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00000"/>
                  </a:lnSpc>
                </a:pPr>
                <a:r>
                  <a:rPr lang="en-US" sz="2400" b="0" dirty="0"/>
                  <a:t>Be careful about choice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/>
                  <a:t>, and base cases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581DC55-FD05-233F-E694-E1C3DE5AC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50" y="955675"/>
                <a:ext cx="6194601" cy="5400675"/>
              </a:xfrm>
              <a:prstGeom prst="rect">
                <a:avLst/>
              </a:prstGeom>
              <a:blipFill>
                <a:blip r:embed="rId3"/>
                <a:stretch>
                  <a:fillRect l="-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98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Pitfalls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ED1A7C7-72F3-40EE-08FC-8EE036328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5516" y="1024932"/>
                <a:ext cx="6225624" cy="5152031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sz="2800" dirty="0"/>
                  <a:t>Do NOT use asymptotic notation in the inductive hypothesis.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800" b="0" dirty="0"/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ED1A7C7-72F3-40EE-08FC-8EE036328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516" y="1024932"/>
                <a:ext cx="6225624" cy="5152031"/>
              </a:xfrm>
              <a:blipFill>
                <a:blip r:embed="rId2"/>
                <a:stretch>
                  <a:fillRect l="-1957" t="-2012" r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5650B730-67EE-69D4-EA81-56CFCDDB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3592" y="40870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C380D6-A208-2D99-13CD-9EE1C93DF011}"/>
                  </a:ext>
                </a:extLst>
              </p:cNvPr>
              <p:cNvSpPr txBox="1"/>
              <p:nvPr/>
            </p:nvSpPr>
            <p:spPr>
              <a:xfrm>
                <a:off x="416568" y="5453339"/>
                <a:ext cx="5883520" cy="4616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The constant hidden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400" dirty="0"/>
                  <a:t> may change.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C380D6-A208-2D99-13CD-9EE1C93D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8" y="5453339"/>
                <a:ext cx="5883520" cy="461665"/>
              </a:xfrm>
              <a:prstGeom prst="rect">
                <a:avLst/>
              </a:prstGeom>
              <a:blipFill>
                <a:blip r:embed="rId5"/>
                <a:stretch>
                  <a:fillRect l="-1448" t="-9091" r="-124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D92A9946-D01E-D908-79DF-8E2022507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912" y="1605645"/>
                <a:ext cx="5210573" cy="38476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/>
                  <a:t> To avoid pitfall,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D92A9946-D01E-D908-79DF-8E2022507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12" y="1605645"/>
                <a:ext cx="5210573" cy="3847694"/>
              </a:xfrm>
              <a:prstGeom prst="rect">
                <a:avLst/>
              </a:prstGeom>
              <a:blipFill>
                <a:blip r:embed="rId6"/>
                <a:stretch>
                  <a:fillRect l="-245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16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Recursion-Tree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5B7751-8B97-4254-2680-E597CA4A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947"/>
            <a:ext cx="10515600" cy="4941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Making a </a:t>
            </a:r>
            <a:r>
              <a:rPr lang="en-US" altLang="en-US" sz="2600" dirty="0">
                <a:solidFill>
                  <a:srgbClr val="CC3300"/>
                </a:solidFill>
              </a:rPr>
              <a:t>good guess</a:t>
            </a:r>
            <a:r>
              <a:rPr lang="en-US" altLang="en-US" sz="2600" dirty="0"/>
              <a:t> is sometimes </a:t>
            </a:r>
            <a:r>
              <a:rPr lang="en-US" altLang="en-US" sz="2600" dirty="0">
                <a:solidFill>
                  <a:srgbClr val="CC3300"/>
                </a:solidFill>
              </a:rPr>
              <a:t>difficult</a:t>
            </a:r>
            <a:r>
              <a:rPr lang="en-US" altLang="en-US" sz="2600" dirty="0"/>
              <a:t> with the substitution method.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Use </a:t>
            </a:r>
            <a:r>
              <a:rPr lang="en-US" altLang="en-US" sz="2600" b="1" dirty="0">
                <a:solidFill>
                  <a:srgbClr val="CC3300"/>
                </a:solidFill>
              </a:rPr>
              <a:t>recursion trees</a:t>
            </a:r>
            <a:r>
              <a:rPr lang="en-US" altLang="en-US" sz="2600" dirty="0"/>
              <a:t> to devise good guesses.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Better not to use it as direct proof (would need to be meticulous about expanding tree and summing costs)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For generating guess, some </a:t>
            </a:r>
            <a:r>
              <a:rPr lang="en-US" altLang="en-US" b="1" dirty="0"/>
              <a:t>‘sloppiness’ </a:t>
            </a:r>
            <a:r>
              <a:rPr lang="en-US" altLang="en-US" dirty="0"/>
              <a:t>is tolerable</a:t>
            </a:r>
          </a:p>
        </p:txBody>
      </p:sp>
    </p:spTree>
    <p:extLst>
      <p:ext uri="{BB962C8B-B14F-4D97-AF65-F5344CB8AC3E}">
        <p14:creationId xmlns:p14="http://schemas.microsoft.com/office/powerpoint/2010/main" val="3619590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E3B62F-F5FB-D0A9-DF20-5C7610DC3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3689"/>
                <a:ext cx="10515600" cy="5013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/>
                  <a:t>Example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E3B62F-F5FB-D0A9-DF20-5C7610DC3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3689"/>
                <a:ext cx="10515600" cy="5013274"/>
              </a:xfrm>
              <a:blipFill>
                <a:blip r:embed="rId2"/>
                <a:stretch>
                  <a:fillRect l="-1217" t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triangle with numbers and a triangle&#10;&#10;Description automatically generated">
            <a:extLst>
              <a:ext uri="{FF2B5EF4-FFF2-40B4-BE49-F238E27FC236}">
                <a16:creationId xmlns:a16="http://schemas.microsoft.com/office/drawing/2014/main" id="{C926DB21-A20C-02C9-4546-266274E0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304" y="2487641"/>
            <a:ext cx="3776801" cy="2526461"/>
          </a:xfrm>
          <a:prstGeom prst="rect">
            <a:avLst/>
          </a:prstGeom>
        </p:spPr>
      </p:pic>
      <p:pic>
        <p:nvPicPr>
          <p:cNvPr id="9" name="Picture 8" descr="A diagram of a diagram of a triangle&#10;&#10;Description automatically generated with medium confidence">
            <a:extLst>
              <a:ext uri="{FF2B5EF4-FFF2-40B4-BE49-F238E27FC236}">
                <a16:creationId xmlns:a16="http://schemas.microsoft.com/office/drawing/2014/main" id="{2B18D60D-6A9B-5923-BCB3-D9C736FBA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105" y="2487641"/>
            <a:ext cx="5462560" cy="251578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FC41C3E-CEBE-936C-32BB-D44D6A78B73B}"/>
              </a:ext>
            </a:extLst>
          </p:cNvPr>
          <p:cNvSpPr/>
          <p:nvPr/>
        </p:nvSpPr>
        <p:spPr>
          <a:xfrm>
            <a:off x="2574235" y="3429000"/>
            <a:ext cx="546652" cy="387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A30C6BD-153E-128F-3FA1-74DF3A38930C}"/>
              </a:ext>
            </a:extLst>
          </p:cNvPr>
          <p:cNvSpPr/>
          <p:nvPr/>
        </p:nvSpPr>
        <p:spPr>
          <a:xfrm>
            <a:off x="5251105" y="3428999"/>
            <a:ext cx="546652" cy="387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AACABB-E783-38F4-2DAD-D9443F878544}"/>
              </a:ext>
            </a:extLst>
          </p:cNvPr>
          <p:cNvSpPr/>
          <p:nvPr/>
        </p:nvSpPr>
        <p:spPr>
          <a:xfrm>
            <a:off x="5027924" y="5214614"/>
            <a:ext cx="1953902" cy="415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From CLRS</a:t>
            </a:r>
          </a:p>
        </p:txBody>
      </p:sp>
    </p:spTree>
    <p:extLst>
      <p:ext uri="{BB962C8B-B14F-4D97-AF65-F5344CB8AC3E}">
        <p14:creationId xmlns:p14="http://schemas.microsoft.com/office/powerpoint/2010/main" val="96916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41D18-0EA7-0F4F-4CF6-EE280CD24F3D}"/>
              </a:ext>
            </a:extLst>
          </p:cNvPr>
          <p:cNvSpPr txBox="1">
            <a:spLocks/>
          </p:cNvSpPr>
          <p:nvPr/>
        </p:nvSpPr>
        <p:spPr>
          <a:xfrm>
            <a:off x="5417404" y="1057276"/>
            <a:ext cx="6784428" cy="50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b="0" dirty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dirty="0"/>
          </a:p>
        </p:txBody>
      </p:sp>
      <p:pic>
        <p:nvPicPr>
          <p:cNvPr id="21" name="Content Placeholder 20" descr="A diagram of a tree&#10;&#10;Description automatically generated">
            <a:extLst>
              <a:ext uri="{FF2B5EF4-FFF2-40B4-BE49-F238E27FC236}">
                <a16:creationId xmlns:a16="http://schemas.microsoft.com/office/drawing/2014/main" id="{8C290D3B-867F-F135-80CE-125FF8E4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323" y="1239521"/>
            <a:ext cx="8557355" cy="4731714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BB79EF-1B1B-EA0E-D3FB-FD820D3E2B87}"/>
              </a:ext>
            </a:extLst>
          </p:cNvPr>
          <p:cNvSpPr/>
          <p:nvPr/>
        </p:nvSpPr>
        <p:spPr>
          <a:xfrm>
            <a:off x="1817323" y="1239521"/>
            <a:ext cx="468677" cy="41897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935729-5350-7A38-829A-8741713CE546}"/>
              </a:ext>
            </a:extLst>
          </p:cNvPr>
          <p:cNvSpPr/>
          <p:nvPr/>
        </p:nvSpPr>
        <p:spPr>
          <a:xfrm rot="5400000">
            <a:off x="6047399" y="1644700"/>
            <a:ext cx="468677" cy="7991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D6B7F7-387A-0EE5-35DE-602C88F5488E}"/>
              </a:ext>
            </a:extLst>
          </p:cNvPr>
          <p:cNvSpPr/>
          <p:nvPr/>
        </p:nvSpPr>
        <p:spPr>
          <a:xfrm rot="5400000">
            <a:off x="9355519" y="4523883"/>
            <a:ext cx="468677" cy="1375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A0D868-21FF-DBF9-3659-927CAEABC96E}"/>
              </a:ext>
            </a:extLst>
          </p:cNvPr>
          <p:cNvSpPr/>
          <p:nvPr/>
        </p:nvSpPr>
        <p:spPr>
          <a:xfrm>
            <a:off x="5417404" y="6002191"/>
            <a:ext cx="1953902" cy="415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From CLRS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9618ED-137C-0991-02FB-1ACEB1373665}"/>
              </a:ext>
            </a:extLst>
          </p:cNvPr>
          <p:cNvSpPr/>
          <p:nvPr/>
        </p:nvSpPr>
        <p:spPr>
          <a:xfrm>
            <a:off x="9355518" y="1256110"/>
            <a:ext cx="921957" cy="3509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FB979D-C57D-E3C8-5F25-9A44FED5B09B}"/>
              </a:ext>
            </a:extLst>
          </p:cNvPr>
          <p:cNvSpPr/>
          <p:nvPr/>
        </p:nvSpPr>
        <p:spPr>
          <a:xfrm>
            <a:off x="8847058" y="786261"/>
            <a:ext cx="1752600" cy="4289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per level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F8D4B-2FED-DA97-0B53-E2EA1DA7F6EC}"/>
              </a:ext>
            </a:extLst>
          </p:cNvPr>
          <p:cNvSpPr/>
          <p:nvPr/>
        </p:nvSpPr>
        <p:spPr>
          <a:xfrm>
            <a:off x="1322307" y="786261"/>
            <a:ext cx="2135267" cy="4289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levels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442F15-8346-B122-96E9-81FECB56F549}"/>
              </a:ext>
            </a:extLst>
          </p:cNvPr>
          <p:cNvSpPr/>
          <p:nvPr/>
        </p:nvSpPr>
        <p:spPr>
          <a:xfrm>
            <a:off x="53530" y="5406099"/>
            <a:ext cx="2135267" cy="4289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leaves</a:t>
            </a:r>
          </a:p>
        </p:txBody>
      </p:sp>
    </p:spTree>
    <p:extLst>
      <p:ext uri="{BB962C8B-B14F-4D97-AF65-F5344CB8AC3E}">
        <p14:creationId xmlns:p14="http://schemas.microsoft.com/office/powerpoint/2010/main" val="117521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41D18-0EA7-0F4F-4CF6-EE280CD24F3D}"/>
              </a:ext>
            </a:extLst>
          </p:cNvPr>
          <p:cNvSpPr txBox="1">
            <a:spLocks/>
          </p:cNvSpPr>
          <p:nvPr/>
        </p:nvSpPr>
        <p:spPr>
          <a:xfrm>
            <a:off x="5417404" y="1057276"/>
            <a:ext cx="6784428" cy="50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b="0" dirty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0" descr="A diagram of a tree&#10;&#10;Description automatically generated">
            <a:extLst>
              <a:ext uri="{FF2B5EF4-FFF2-40B4-BE49-F238E27FC236}">
                <a16:creationId xmlns:a16="http://schemas.microsoft.com/office/drawing/2014/main" id="{86CB5D06-C2D4-FB89-3A3A-0E11991B2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0860" y="3357403"/>
            <a:ext cx="5231178" cy="2892534"/>
          </a:xfrm>
        </p:spPr>
      </p:pic>
    </p:spTree>
    <p:extLst>
      <p:ext uri="{BB962C8B-B14F-4D97-AF65-F5344CB8AC3E}">
        <p14:creationId xmlns:p14="http://schemas.microsoft.com/office/powerpoint/2010/main" val="68212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33232CA-71EE-8813-90C5-E22914268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39" y="1047751"/>
                <a:ext cx="5714329" cy="5298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Goal</a:t>
                </a:r>
                <a:r>
                  <a:rPr lang="en-US" sz="2200" dirty="0"/>
                  <a:t>: evaluate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33232CA-71EE-8813-90C5-E22914268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9" y="1047751"/>
                <a:ext cx="5714329" cy="5298940"/>
              </a:xfrm>
              <a:prstGeom prst="rect">
                <a:avLst/>
              </a:prstGeom>
              <a:blipFill>
                <a:blip r:embed="rId2"/>
                <a:stretch>
                  <a:fillRect l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472B3-154E-3EA6-2841-6C0A7E388343}"/>
                  </a:ext>
                </a:extLst>
              </p:cNvPr>
              <p:cNvSpPr txBox="1"/>
              <p:nvPr/>
            </p:nvSpPr>
            <p:spPr>
              <a:xfrm>
                <a:off x="6952864" y="1351059"/>
                <a:ext cx="5055295" cy="41558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The summation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+…+∞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is a </a:t>
                </a:r>
                <a:r>
                  <a:rPr lang="en-US" sz="2200" i="1" dirty="0"/>
                  <a:t>geometric series.</a:t>
                </a:r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&lt;1,</m:t>
                    </m:r>
                  </m:oMath>
                </a14:m>
                <a:r>
                  <a:rPr lang="en-US" sz="2200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sz="2200" b="1" dirty="0"/>
                  <a:t>Evaluating the sums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Appendix A: Summations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472B3-154E-3EA6-2841-6C0A7E388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64" y="1351059"/>
                <a:ext cx="5055295" cy="4155881"/>
              </a:xfrm>
              <a:prstGeom prst="rect">
                <a:avLst/>
              </a:prstGeom>
              <a:blipFill>
                <a:blip r:embed="rId3"/>
                <a:stretch>
                  <a:fillRect l="-1444" t="-1025" r="-6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93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4"/>
                <a:ext cx="10515600" cy="511492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An equation or inequality that describes a function over the integers or reals using the function itself</a:t>
                </a:r>
                <a:r>
                  <a:rPr lang="en-US" sz="2600" dirty="0"/>
                  <a:t> 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dirty="0"/>
                  <a:t>Zero, one, or many functions may satisfy a recurrence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b="1" dirty="0">
                    <a:solidFill>
                      <a:srgbClr val="C00000"/>
                    </a:solidFill>
                  </a:rPr>
                  <a:t>Well-defined </a:t>
                </a:r>
                <a:r>
                  <a:rPr lang="en-US" altLang="en-US" dirty="0"/>
                  <a:t>if at least one satisfies, </a:t>
                </a:r>
                <a:r>
                  <a:rPr lang="en-US" altLang="en-US" b="1" dirty="0">
                    <a:solidFill>
                      <a:srgbClr val="C00000"/>
                    </a:solidFill>
                  </a:rPr>
                  <a:t>ill-defined </a:t>
                </a:r>
                <a:r>
                  <a:rPr lang="en-US" altLang="en-US" dirty="0"/>
                  <a:t>otherwise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4"/>
                <a:ext cx="10515600" cy="511492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DD3DCF-46A7-658C-6AF0-403FF0892A70}"/>
                  </a:ext>
                </a:extLst>
              </p:cNvPr>
              <p:cNvSpPr/>
              <p:nvPr/>
            </p:nvSpPr>
            <p:spPr>
              <a:xfrm>
                <a:off x="6686549" y="2532422"/>
                <a:ext cx="3695701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(base case)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DD3DCF-46A7-658C-6AF0-403FF0892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9" y="2532422"/>
                <a:ext cx="3695701" cy="432619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2702ED-3CE0-354A-A288-8E058F5C44CE}"/>
                  </a:ext>
                </a:extLst>
              </p:cNvPr>
              <p:cNvSpPr/>
              <p:nvPr/>
            </p:nvSpPr>
            <p:spPr>
              <a:xfrm>
                <a:off x="6686549" y="3123585"/>
                <a:ext cx="3695701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(recursive case)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2702ED-3CE0-354A-A288-8E058F5C4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9" y="3123585"/>
                <a:ext cx="3695701" cy="432619"/>
              </a:xfrm>
              <a:prstGeom prst="rect">
                <a:avLst/>
              </a:prstGeom>
              <a:blipFill>
                <a:blip r:embed="rId4"/>
                <a:stretch>
                  <a:fillRect l="-1146" t="-10526" r="-818" b="-2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50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41D18-0EA7-0F4F-4CF6-EE280CD24F3D}"/>
              </a:ext>
            </a:extLst>
          </p:cNvPr>
          <p:cNvSpPr txBox="1">
            <a:spLocks/>
          </p:cNvSpPr>
          <p:nvPr/>
        </p:nvSpPr>
        <p:spPr>
          <a:xfrm>
            <a:off x="5417404" y="1057276"/>
            <a:ext cx="6784428" cy="50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b="0" dirty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0" descr="A diagram of a tree&#10;&#10;Description automatically generated">
            <a:extLst>
              <a:ext uri="{FF2B5EF4-FFF2-40B4-BE49-F238E27FC236}">
                <a16:creationId xmlns:a16="http://schemas.microsoft.com/office/drawing/2014/main" id="{86CB5D06-C2D4-FB89-3A3A-0E11991B2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0860" y="3357403"/>
            <a:ext cx="5231178" cy="2892534"/>
          </a:xfrm>
        </p:spPr>
      </p:pic>
    </p:spTree>
    <p:extLst>
      <p:ext uri="{BB962C8B-B14F-4D97-AF65-F5344CB8AC3E}">
        <p14:creationId xmlns:p14="http://schemas.microsoft.com/office/powerpoint/2010/main" val="4036804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Tree: Verify with Substitution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60000"/>
                  </a:spcBef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Use substitution method to prove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/>
                    </m:sSup>
                  </m:oMath>
                </a14:m>
                <a:r>
                  <a:rPr lang="en-US" alt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600" b="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Assume the constant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6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Assume,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6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6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We need to prove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Now consider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/>
                  <a:t>Can we pick value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2600" dirty="0"/>
              </a:p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  <a:blipFill>
                <a:blip r:embed="rId2"/>
                <a:stretch>
                  <a:fillRect l="-993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2FE947-4AA3-E436-8E3A-7688385078B2}"/>
                  </a:ext>
                </a:extLst>
              </p:cNvPr>
              <p:cNvSpPr/>
              <p:nvPr/>
            </p:nvSpPr>
            <p:spPr>
              <a:xfrm>
                <a:off x="6096000" y="3267075"/>
                <a:ext cx="5800725" cy="92857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calculation works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Why?</a:t>
                </a:r>
              </a:p>
              <a:p>
                <a:pPr algn="ctr"/>
                <a:r>
                  <a:rPr lang="en-US" sz="2000" dirty="0"/>
                  <a:t>Show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(Recurrence base case)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2FE947-4AA3-E436-8E3A-768838507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67075"/>
                <a:ext cx="5800725" cy="928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97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505BFB-D18D-E87F-11F0-6AC2E6272C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An irregular example: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505BFB-D18D-E87F-11F0-6AC2E6272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iagram of a structure&#10;&#10;Description automatically generated">
            <a:extLst>
              <a:ext uri="{FF2B5EF4-FFF2-40B4-BE49-F238E27FC236}">
                <a16:creationId xmlns:a16="http://schemas.microsoft.com/office/drawing/2014/main" id="{FC356EB9-F5E4-969C-4E01-F74F8095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25" y="1969027"/>
            <a:ext cx="7948349" cy="43285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476E7F-2790-6A0E-E2C4-6E1ECD19F8EA}"/>
              </a:ext>
            </a:extLst>
          </p:cNvPr>
          <p:cNvSpPr/>
          <p:nvPr/>
        </p:nvSpPr>
        <p:spPr>
          <a:xfrm>
            <a:off x="2257425" y="2114550"/>
            <a:ext cx="1590675" cy="4048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7267D7-383F-3780-8356-013C109AEA29}"/>
              </a:ext>
            </a:extLst>
          </p:cNvPr>
          <p:cNvSpPr/>
          <p:nvPr/>
        </p:nvSpPr>
        <p:spPr>
          <a:xfrm>
            <a:off x="2871149" y="6311431"/>
            <a:ext cx="1953902" cy="415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From CLRS</a:t>
            </a:r>
          </a:p>
        </p:txBody>
      </p:sp>
    </p:spTree>
    <p:extLst>
      <p:ext uri="{BB962C8B-B14F-4D97-AF65-F5344CB8AC3E}">
        <p14:creationId xmlns:p14="http://schemas.microsoft.com/office/powerpoint/2010/main" val="19501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505BFB-D18D-E87F-11F0-6AC2E6272C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An irregular example: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505BFB-D18D-E87F-11F0-6AC2E6272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iagram of a structure&#10;&#10;Description automatically generated">
            <a:extLst>
              <a:ext uri="{FF2B5EF4-FFF2-40B4-BE49-F238E27FC236}">
                <a16:creationId xmlns:a16="http://schemas.microsoft.com/office/drawing/2014/main" id="{FC356EB9-F5E4-969C-4E01-F74F8095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25" y="1969027"/>
            <a:ext cx="7948349" cy="43285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476E7F-2790-6A0E-E2C4-6E1ECD19F8EA}"/>
              </a:ext>
            </a:extLst>
          </p:cNvPr>
          <p:cNvSpPr/>
          <p:nvPr/>
        </p:nvSpPr>
        <p:spPr>
          <a:xfrm>
            <a:off x="2257425" y="2114550"/>
            <a:ext cx="1590675" cy="4048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D1710-B5CD-25BE-8F90-F564673CCB20}"/>
              </a:ext>
            </a:extLst>
          </p:cNvPr>
          <p:cNvSpPr/>
          <p:nvPr/>
        </p:nvSpPr>
        <p:spPr>
          <a:xfrm>
            <a:off x="4343400" y="2514600"/>
            <a:ext cx="5257800" cy="1133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72874-AFF4-C6C2-93E5-0419BF2902D5}"/>
              </a:ext>
            </a:extLst>
          </p:cNvPr>
          <p:cNvSpPr/>
          <p:nvPr/>
        </p:nvSpPr>
        <p:spPr>
          <a:xfrm>
            <a:off x="4038600" y="3648075"/>
            <a:ext cx="5562600" cy="1133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1E2820-ADC6-87C5-A079-A1C6EFA34906}"/>
              </a:ext>
            </a:extLst>
          </p:cNvPr>
          <p:cNvSpPr/>
          <p:nvPr/>
        </p:nvSpPr>
        <p:spPr>
          <a:xfrm>
            <a:off x="3848100" y="4840339"/>
            <a:ext cx="5562600" cy="14572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7267D7-383F-3780-8356-013C109AEA29}"/>
              </a:ext>
            </a:extLst>
          </p:cNvPr>
          <p:cNvSpPr/>
          <p:nvPr/>
        </p:nvSpPr>
        <p:spPr>
          <a:xfrm>
            <a:off x="2871149" y="6311431"/>
            <a:ext cx="1953902" cy="415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From CLRS</a:t>
            </a:r>
          </a:p>
        </p:txBody>
      </p:sp>
    </p:spTree>
    <p:extLst>
      <p:ext uri="{BB962C8B-B14F-4D97-AF65-F5344CB8AC3E}">
        <p14:creationId xmlns:p14="http://schemas.microsoft.com/office/powerpoint/2010/main" val="20676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386" y="825910"/>
                <a:ext cx="11283228" cy="535105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Height of the tree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600" b="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Cost per level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Guess,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600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Try this by substitution method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How many leaves in total?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Assuming complete binary tree, # of leaves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+1≤2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1.71</m:t>
                            </m:r>
                          </m:sup>
                        </m:sSup>
                      </m:e>
                    </m:d>
                  </m:oMath>
                </a14:m>
                <a:endParaRPr lang="en-US" sz="2200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This is larger than tight running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Takeaway: Over-approximating #of leaves may cause running time to be dominated by the costs of leaves leading to a loose running time bound.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386" y="825910"/>
                <a:ext cx="11283228" cy="5351053"/>
              </a:xfrm>
              <a:blipFill>
                <a:blip r:embed="rId2"/>
                <a:stretch>
                  <a:fillRect l="-757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structure&#10;&#10;Description automatically generated">
            <a:extLst>
              <a:ext uri="{FF2B5EF4-FFF2-40B4-BE49-F238E27FC236}">
                <a16:creationId xmlns:a16="http://schemas.microsoft.com/office/drawing/2014/main" id="{114CE79A-EF07-C80D-CB6B-C4681E48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90" y="825910"/>
            <a:ext cx="5635713" cy="30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2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2501"/>
                <a:ext cx="10655710" cy="52244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/>
                  <a:t>A </a:t>
                </a:r>
                <a:r>
                  <a:rPr lang="en-US" sz="2600" dirty="0">
                    <a:solidFill>
                      <a:srgbClr val="C00000"/>
                    </a:solidFill>
                  </a:rPr>
                  <a:t>master recurrence </a:t>
                </a:r>
                <a:r>
                  <a:rPr lang="en-US" sz="2600" dirty="0"/>
                  <a:t>is in form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/>
                  <a:t> and </a:t>
                </a:r>
                <a:r>
                  <a:rPr lang="en-US" sz="2600" i="1" dirty="0"/>
                  <a:t>b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600" dirty="0"/>
                  <a:t> are constants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Divides a problem of size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into </a:t>
                </a:r>
                <a:r>
                  <a:rPr lang="en-US" sz="2600" i="1" dirty="0"/>
                  <a:t>a </a:t>
                </a:r>
                <a:r>
                  <a:rPr lang="en-US" sz="2600" dirty="0" err="1"/>
                  <a:t>subproblems</a:t>
                </a:r>
                <a:r>
                  <a:rPr lang="en-US" sz="2600" dirty="0"/>
                  <a:t>,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6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+mj-lt"/>
                  </a:rPr>
                  <a:t>actually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 i="1" dirty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8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cost of dividing and combining.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referred to as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driving function</a:t>
                </a:r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2501"/>
                <a:ext cx="10655710" cy="5224462"/>
              </a:xfrm>
              <a:blipFill>
                <a:blip r:embed="rId2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498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013" y="1038224"/>
                <a:ext cx="11614825" cy="51387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600" u="sng" dirty="0"/>
                  <a:t>Theorem 4.1 (Master Theorem)</a:t>
                </a:r>
                <a:r>
                  <a:rPr lang="en-US" sz="2600" dirty="0"/>
                  <a:t>: 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/>
                  <a:t>Solves master recurrences,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/>
                  <a:t>3 cases based on comparing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2800" b="0" dirty="0"/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called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watershed function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013" y="1038224"/>
                <a:ext cx="11614825" cy="5138739"/>
              </a:xfrm>
              <a:blipFill>
                <a:blip r:embed="rId2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41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10">
                <a:extLst>
                  <a:ext uri="{FF2B5EF4-FFF2-40B4-BE49-F238E27FC236}">
                    <a16:creationId xmlns:a16="http://schemas.microsoft.com/office/drawing/2014/main" id="{D29A24CE-63DC-B949-547F-2449BEE25C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3215835"/>
                  </p:ext>
                </p:extLst>
              </p:nvPr>
            </p:nvGraphicFramePr>
            <p:xfrm>
              <a:off x="376237" y="1925087"/>
              <a:ext cx="11439525" cy="3834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9688">
                      <a:extLst>
                        <a:ext uri="{9D8B030D-6E8A-4147-A177-3AD203B41FA5}">
                          <a16:colId xmlns:a16="http://schemas.microsoft.com/office/drawing/2014/main" val="1632187986"/>
                        </a:ext>
                      </a:extLst>
                    </a:gridCol>
                    <a:gridCol w="5324475">
                      <a:extLst>
                        <a:ext uri="{9D8B030D-6E8A-4147-A177-3AD203B41FA5}">
                          <a16:colId xmlns:a16="http://schemas.microsoft.com/office/drawing/2014/main" val="1913846480"/>
                        </a:ext>
                      </a:extLst>
                    </a:gridCol>
                    <a:gridCol w="4805362">
                      <a:extLst>
                        <a:ext uri="{9D8B030D-6E8A-4147-A177-3AD203B41FA5}">
                          <a16:colId xmlns:a16="http://schemas.microsoft.com/office/drawing/2014/main" val="1195481564"/>
                        </a:ext>
                      </a:extLst>
                    </a:gridCol>
                  </a:tblGrid>
                  <a:tr h="666909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6532229"/>
                      </a:ext>
                    </a:extLst>
                  </a:tr>
                  <a:tr h="666909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Case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There exists constant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200" dirty="0"/>
                            <a:t>such that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18439"/>
                      </a:ext>
                    </a:extLst>
                  </a:tr>
                  <a:tr h="666909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There exists constant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oMath>
                          </a14:m>
                          <a:r>
                            <a:rPr lang="en-US" sz="2200" dirty="0"/>
                            <a:t>such that </a:t>
                          </a:r>
                          <a:endParaRPr lang="en-US" sz="2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lg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lg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8681374"/>
                      </a:ext>
                    </a:extLst>
                  </a:tr>
                  <a:tr h="666909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There exists constant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200" dirty="0"/>
                            <a:t>such that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  <a:p>
                          <a:r>
                            <a:rPr lang="en-US" sz="2200" dirty="0"/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𝑎𝑓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dirty="0"/>
                            <a:t> for constant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&lt;1,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59758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10">
                <a:extLst>
                  <a:ext uri="{FF2B5EF4-FFF2-40B4-BE49-F238E27FC236}">
                    <a16:creationId xmlns:a16="http://schemas.microsoft.com/office/drawing/2014/main" id="{D29A24CE-63DC-B949-547F-2449BEE25C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3215835"/>
                  </p:ext>
                </p:extLst>
              </p:nvPr>
            </p:nvGraphicFramePr>
            <p:xfrm>
              <a:off x="376237" y="1925087"/>
              <a:ext cx="11439525" cy="3834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9688">
                      <a:extLst>
                        <a:ext uri="{9D8B030D-6E8A-4147-A177-3AD203B41FA5}">
                          <a16:colId xmlns:a16="http://schemas.microsoft.com/office/drawing/2014/main" val="1632187986"/>
                        </a:ext>
                      </a:extLst>
                    </a:gridCol>
                    <a:gridCol w="5324475">
                      <a:extLst>
                        <a:ext uri="{9D8B030D-6E8A-4147-A177-3AD203B41FA5}">
                          <a16:colId xmlns:a16="http://schemas.microsoft.com/office/drawing/2014/main" val="1913846480"/>
                        </a:ext>
                      </a:extLst>
                    </a:gridCol>
                    <a:gridCol w="4805362">
                      <a:extLst>
                        <a:ext uri="{9D8B030D-6E8A-4147-A177-3AD203B41FA5}">
                          <a16:colId xmlns:a16="http://schemas.microsoft.com/office/drawing/2014/main" val="1195481564"/>
                        </a:ext>
                      </a:extLst>
                    </a:gridCol>
                  </a:tblGrid>
                  <a:tr h="666909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6532229"/>
                      </a:ext>
                    </a:extLst>
                  </a:tr>
                  <a:tr h="776986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Case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714" t="-92126" r="-90732" b="-314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50" t="-92126" r="-507" b="-314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18439"/>
                      </a:ext>
                    </a:extLst>
                  </a:tr>
                  <a:tr h="1112266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714" t="-133333" r="-90732" b="-118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50" t="-133333" r="-507" b="-118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681374"/>
                      </a:ext>
                    </a:extLst>
                  </a:tr>
                  <a:tr h="1278763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714" t="-203333" r="-9073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50" t="-203333" r="-50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5975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DB1D0A-1EC0-D3CD-E5E3-0B30C173C55C}"/>
                  </a:ext>
                </a:extLst>
              </p:cNvPr>
              <p:cNvSpPr txBox="1"/>
              <p:nvPr/>
            </p:nvSpPr>
            <p:spPr>
              <a:xfrm>
                <a:off x="2771775" y="1097989"/>
                <a:ext cx="6096000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DB1D0A-1EC0-D3CD-E5E3-0B30C173C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5" y="1097989"/>
                <a:ext cx="6096000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351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5D5B298-F482-E0FA-606B-75F5993F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04" y="1893036"/>
            <a:ext cx="7521592" cy="4298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2FEA00-8D4E-28E5-8B16-71D4B2D4E909}"/>
              </a:ext>
            </a:extLst>
          </p:cNvPr>
          <p:cNvSpPr/>
          <p:nvPr/>
        </p:nvSpPr>
        <p:spPr>
          <a:xfrm>
            <a:off x="3575725" y="2241839"/>
            <a:ext cx="60350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E1BA5-A670-288B-59D5-2F90C5CC0A74}"/>
              </a:ext>
            </a:extLst>
          </p:cNvPr>
          <p:cNvSpPr/>
          <p:nvPr/>
        </p:nvSpPr>
        <p:spPr>
          <a:xfrm>
            <a:off x="3187124" y="3041940"/>
            <a:ext cx="6356925" cy="9048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02DC4-CF1E-36DC-8D38-19D7432D4B2E}"/>
              </a:ext>
            </a:extLst>
          </p:cNvPr>
          <p:cNvSpPr/>
          <p:nvPr/>
        </p:nvSpPr>
        <p:spPr>
          <a:xfrm>
            <a:off x="3208940" y="3946814"/>
            <a:ext cx="6356925" cy="6286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80B71-CF8E-3C6A-5AE0-B4B0FD848D05}"/>
              </a:ext>
            </a:extLst>
          </p:cNvPr>
          <p:cNvSpPr/>
          <p:nvPr/>
        </p:nvSpPr>
        <p:spPr>
          <a:xfrm>
            <a:off x="3094640" y="4592702"/>
            <a:ext cx="6449409" cy="10400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D49368-45BF-D87B-F119-62A5F0299BA8}"/>
              </a:ext>
            </a:extLst>
          </p:cNvPr>
          <p:cNvSpPr/>
          <p:nvPr/>
        </p:nvSpPr>
        <p:spPr>
          <a:xfrm rot="11554557">
            <a:off x="1983007" y="2151788"/>
            <a:ext cx="1243914" cy="3919591"/>
          </a:xfrm>
          <a:prstGeom prst="triangle">
            <a:avLst>
              <a:gd name="adj" fmla="val 205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FA75AC-28BF-D0C3-AEA9-DB2BC46CAD4D}"/>
              </a:ext>
            </a:extLst>
          </p:cNvPr>
          <p:cNvSpPr/>
          <p:nvPr/>
        </p:nvSpPr>
        <p:spPr>
          <a:xfrm flipV="1">
            <a:off x="6886575" y="5573621"/>
            <a:ext cx="2809874" cy="5766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1AF856-584C-BB83-2C0A-E0A251CF4059}"/>
                  </a:ext>
                </a:extLst>
              </p:cNvPr>
              <p:cNvSpPr txBox="1"/>
              <p:nvPr/>
            </p:nvSpPr>
            <p:spPr>
              <a:xfrm>
                <a:off x="2790825" y="1019516"/>
                <a:ext cx="6096000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1AF856-584C-BB83-2C0A-E0A251CF4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1019516"/>
                <a:ext cx="6096000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6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5D5B298-F482-E0FA-606B-75F5993F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04" y="1893036"/>
            <a:ext cx="7521592" cy="4298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1AF856-584C-BB83-2C0A-E0A251CF4059}"/>
                  </a:ext>
                </a:extLst>
              </p:cNvPr>
              <p:cNvSpPr txBox="1"/>
              <p:nvPr/>
            </p:nvSpPr>
            <p:spPr>
              <a:xfrm>
                <a:off x="2790825" y="1019516"/>
                <a:ext cx="6096000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1AF856-584C-BB83-2C0A-E0A251CF4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1019516"/>
                <a:ext cx="6096000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63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/>
              <a:t>Algorithmic Recurrences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FCFFD6-A67D-1D78-FDD0-5F5EF8F58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953" y="952501"/>
                <a:ext cx="11338094" cy="54038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 is an algorithmic recurrence if for every sufficiently large threshold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en-US" sz="26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en-US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en-US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en-US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every path of recursion tree terminates on a defined base case within finite recursive invocations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(1) implies for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6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altLang="en-US" sz="2600" dirty="0"/>
                  <a:t>Not (2) implies the algorithm is incorrect!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FCFFD6-A67D-1D78-FDD0-5F5EF8F58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953" y="952501"/>
                <a:ext cx="11338094" cy="5403849"/>
              </a:xfr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EFD7DB5-85EB-83E9-DB91-B26B5328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28" y="5333015"/>
            <a:ext cx="8526544" cy="8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6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5D5B298-F482-E0FA-606B-75F5993F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892439"/>
            <a:ext cx="6765131" cy="3865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39EA20-B7D7-7A48-179A-5A574F66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1465582"/>
            <a:ext cx="7586662" cy="2594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81E57E-80FF-5A7D-2F64-F7BB1D49542E}"/>
              </a:ext>
            </a:extLst>
          </p:cNvPr>
          <p:cNvSpPr txBox="1"/>
          <p:nvPr/>
        </p:nvSpPr>
        <p:spPr>
          <a:xfrm>
            <a:off x="566738" y="5019102"/>
            <a:ext cx="11284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Any idea what’ happening in each case?</a:t>
            </a:r>
          </a:p>
          <a:p>
            <a:endParaRPr lang="en-US" sz="2600" dirty="0"/>
          </a:p>
          <a:p>
            <a:r>
              <a:rPr lang="en-US" sz="2600" dirty="0"/>
              <a:t>(Hint: look at the solution and the cost of the levels in recursion tree)</a:t>
            </a:r>
          </a:p>
        </p:txBody>
      </p:sp>
    </p:spTree>
    <p:extLst>
      <p:ext uri="{BB962C8B-B14F-4D97-AF65-F5344CB8AC3E}">
        <p14:creationId xmlns:p14="http://schemas.microsoft.com/office/powerpoint/2010/main" val="618977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5D5B298-F482-E0FA-606B-75F5993F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892439"/>
            <a:ext cx="6765131" cy="3865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39EA20-B7D7-7A48-179A-5A574F66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1465582"/>
            <a:ext cx="7586662" cy="2594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81E57E-80FF-5A7D-2F64-F7BB1D49542E}"/>
              </a:ext>
            </a:extLst>
          </p:cNvPr>
          <p:cNvSpPr txBox="1"/>
          <p:nvPr/>
        </p:nvSpPr>
        <p:spPr>
          <a:xfrm>
            <a:off x="704851" y="4934242"/>
            <a:ext cx="10648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Case 1: Running time is dominated by leaves. </a:t>
            </a:r>
            <a:r>
              <a:rPr lang="en-US" sz="2600" dirty="0">
                <a:solidFill>
                  <a:srgbClr val="FF0000"/>
                </a:solidFill>
              </a:rPr>
              <a:t>When this happens?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/>
              <a:t>Case 3: Running time is dominated by the root. </a:t>
            </a:r>
            <a:r>
              <a:rPr lang="en-US" sz="2600" dirty="0">
                <a:solidFill>
                  <a:srgbClr val="FF0000"/>
                </a:solidFill>
              </a:rPr>
              <a:t>When this happens?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B0B699-B5A8-AE63-8E78-679289E21718}"/>
              </a:ext>
            </a:extLst>
          </p:cNvPr>
          <p:cNvCxnSpPr/>
          <p:nvPr/>
        </p:nvCxnSpPr>
        <p:spPr>
          <a:xfrm>
            <a:off x="7372350" y="2171700"/>
            <a:ext cx="3448050" cy="1419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B84C7D-EEFC-CB2F-FD03-D36731EB467E}"/>
              </a:ext>
            </a:extLst>
          </p:cNvPr>
          <p:cNvCxnSpPr>
            <a:cxnSpLocks/>
          </p:cNvCxnSpPr>
          <p:nvPr/>
        </p:nvCxnSpPr>
        <p:spPr>
          <a:xfrm flipV="1">
            <a:off x="7277100" y="1276350"/>
            <a:ext cx="3667125" cy="21526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12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5D5B298-F482-E0FA-606B-75F5993F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892439"/>
            <a:ext cx="6765131" cy="3865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39EA20-B7D7-7A48-179A-5A574F66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1465582"/>
            <a:ext cx="7586662" cy="2594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81E57E-80FF-5A7D-2F64-F7BB1D49542E}"/>
              </a:ext>
            </a:extLst>
          </p:cNvPr>
          <p:cNvSpPr txBox="1"/>
          <p:nvPr/>
        </p:nvSpPr>
        <p:spPr>
          <a:xfrm>
            <a:off x="838200" y="4910958"/>
            <a:ext cx="107870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Case 2: Each level (with internal nodes) has asymptotically same cost</a:t>
            </a:r>
          </a:p>
          <a:p>
            <a:r>
              <a:rPr lang="en-US" sz="2600" dirty="0"/>
              <a:t>			(Just like merge sort and closest pair of points)</a:t>
            </a:r>
          </a:p>
          <a:p>
            <a:r>
              <a:rPr lang="en-US" sz="2600" dirty="0"/>
              <a:t>Total running time = cost per level * number of levels</a:t>
            </a:r>
          </a:p>
        </p:txBody>
      </p:sp>
    </p:spTree>
    <p:extLst>
      <p:ext uri="{BB962C8B-B14F-4D97-AF65-F5344CB8AC3E}">
        <p14:creationId xmlns:p14="http://schemas.microsoft.com/office/powerpoint/2010/main" val="1139812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587" y="2925301"/>
                <a:ext cx="11614825" cy="17419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</a:t>
                </a:r>
                <a:r>
                  <a:rPr lang="en-US" sz="2600" dirty="0" err="1">
                    <a:solidFill>
                      <a:srgbClr val="C00000"/>
                    </a:solidFill>
                  </a:rPr>
                  <a:t>polynomially</a:t>
                </a:r>
                <a:r>
                  <a:rPr lang="en-US" sz="2600" dirty="0">
                    <a:solidFill>
                      <a:srgbClr val="C00000"/>
                    </a:solidFill>
                  </a:rPr>
                  <a:t> smaller </a:t>
                </a:r>
                <a:r>
                  <a:rPr lang="en-US" sz="2600" dirty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600" dirty="0"/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asymptotically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587" y="2925301"/>
                <a:ext cx="11614825" cy="17419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A59DED4-A4C4-02EE-9B0A-58C04A020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1585783"/>
                <a:ext cx="9932194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1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A59DED4-A4C4-02EE-9B0A-58C04A020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1585783"/>
                <a:ext cx="9932194" cy="1339518"/>
              </a:xfrm>
              <a:prstGeom prst="rect">
                <a:avLst/>
              </a:prstGeom>
              <a:blipFill>
                <a:blip r:embed="rId3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29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D1D0DE-6C8B-767E-C1A2-7D4939206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414125"/>
                <a:ext cx="5769372" cy="371045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600" dirty="0"/>
                  <a:t>Per-level cost increases as we go down the recursion tree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600" dirty="0"/>
                  <a:t>Cost of leaves dominates costs of internal nodes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Cost of leaves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Cost of internal nodes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Total cost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D1D0DE-6C8B-767E-C1A2-7D4939206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414125"/>
                <a:ext cx="5769372" cy="3710450"/>
              </a:xfrm>
              <a:blipFill>
                <a:blip r:embed="rId2"/>
                <a:stretch>
                  <a:fillRect l="-1480" t="-1314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2D3F5E-5114-B07D-DFE5-AA8509ED8F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1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2D3F5E-5114-B07D-DFE5-AA8509ED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blipFill>
                <a:blip r:embed="rId3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A4C474DB-46D9-67C8-F29A-B400147F7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72" y="2414125"/>
            <a:ext cx="5494778" cy="31398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0D27AFD-0F46-1B58-D90B-4BEEC761A10A}"/>
              </a:ext>
            </a:extLst>
          </p:cNvPr>
          <p:cNvSpPr/>
          <p:nvPr/>
        </p:nvSpPr>
        <p:spPr>
          <a:xfrm>
            <a:off x="10639426" y="5048250"/>
            <a:ext cx="1009650" cy="505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BF2567BE-A03D-0FAB-DA56-ABAA7D219535}"/>
              </a:ext>
            </a:extLst>
          </p:cNvPr>
          <p:cNvCxnSpPr>
            <a:cxnSpLocks/>
            <a:stCxn id="12" idx="4"/>
          </p:cNvCxnSpPr>
          <p:nvPr/>
        </p:nvCxnSpPr>
        <p:spPr>
          <a:xfrm rot="5400000" flipH="1">
            <a:off x="8319741" y="2729489"/>
            <a:ext cx="154243" cy="5494777"/>
          </a:xfrm>
          <a:prstGeom prst="curvedConnector4">
            <a:avLst>
              <a:gd name="adj1" fmla="val -302591"/>
              <a:gd name="adj2" fmla="val 10105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0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AE1F76-DB5F-5C6C-4BB4-D8A100E3A047}"/>
              </a:ext>
            </a:extLst>
          </p:cNvPr>
          <p:cNvSpPr txBox="1">
            <a:spLocks/>
          </p:cNvSpPr>
          <p:nvPr/>
        </p:nvSpPr>
        <p:spPr>
          <a:xfrm>
            <a:off x="321013" y="952502"/>
            <a:ext cx="11614825" cy="522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508BA-A16A-6515-9E8E-D3E96EC7A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1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508BA-A16A-6515-9E8E-D3E96EC7A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0E735B-C931-2F7D-F819-0BAFBAA65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903" y="2277601"/>
                <a:ext cx="9932194" cy="38469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Example: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b="0" dirty="0"/>
              </a:p>
              <a:p>
                <a:r>
                  <a:rPr lang="en-US" sz="2600" u="sng" dirty="0"/>
                  <a:t>Dissect the Recurrence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b="0" dirty="0"/>
                  <a:t>;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=9,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=3:</m:t>
                    </m:r>
                  </m:oMath>
                </a14:m>
                <a:r>
                  <a:rPr lang="en-US" sz="2600" b="0" dirty="0"/>
                  <a:t>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b="0" dirty="0"/>
              </a:p>
              <a:p>
                <a:r>
                  <a:rPr lang="en-US" sz="2600" b="0" u="sng" dirty="0"/>
                  <a:t>Check case requirement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sup>
                        </m:sSup>
                      </m:e>
                    </m:d>
                  </m:oMath>
                </a14:m>
                <a:endParaRPr lang="en-US" sz="2600" b="0" dirty="0"/>
              </a:p>
              <a:p>
                <a:r>
                  <a:rPr lang="en-US" sz="2600" u="sng" dirty="0"/>
                  <a:t>Give the solution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0E735B-C931-2F7D-F819-0BAFBAA65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903" y="2277601"/>
                <a:ext cx="9932194" cy="3846974"/>
              </a:xfrm>
              <a:blipFill>
                <a:blip r:embed="rId3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58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013" y="2657475"/>
                <a:ext cx="6194087" cy="35194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within a </a:t>
                </a:r>
                <a:r>
                  <a:rPr lang="en-US" sz="2400" dirty="0" err="1"/>
                  <a:t>polylog</a:t>
                </a:r>
                <a:r>
                  <a:rPr lang="en-US" sz="2400" dirty="0"/>
                  <a:t> factor of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/>
                  <a:t>Cost at each level with internal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/>
                  <a:t>Cost of all internal nodes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2657475"/>
                <a:ext cx="6194087" cy="3519488"/>
              </a:xfrm>
              <a:prstGeom prst="rect">
                <a:avLst/>
              </a:prstGeo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D0583-CEC7-BB76-2600-67EE9FEC6D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2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D0583-CEC7-BB76-2600-67EE9FEC6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blipFill>
                <a:blip r:embed="rId3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58622B16-4258-7C3F-A476-D135A528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09" y="2405523"/>
            <a:ext cx="5494778" cy="31398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FE21D2-AAE1-7FEC-8976-37A2B8A474F1}"/>
              </a:ext>
            </a:extLst>
          </p:cNvPr>
          <p:cNvSpPr/>
          <p:nvPr/>
        </p:nvSpPr>
        <p:spPr>
          <a:xfrm>
            <a:off x="10639426" y="5048250"/>
            <a:ext cx="1009650" cy="505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51166102-FB1F-8CAB-D31C-81230D97541D}"/>
              </a:ext>
            </a:extLst>
          </p:cNvPr>
          <p:cNvCxnSpPr>
            <a:cxnSpLocks/>
          </p:cNvCxnSpPr>
          <p:nvPr/>
        </p:nvCxnSpPr>
        <p:spPr>
          <a:xfrm rot="5400000">
            <a:off x="6729059" y="1628327"/>
            <a:ext cx="74065" cy="8042390"/>
          </a:xfrm>
          <a:prstGeom prst="curvedConnector4">
            <a:avLst>
              <a:gd name="adj1" fmla="val 707319"/>
              <a:gd name="adj2" fmla="val 9995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3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FD482B-7064-0D73-F3A6-77D7269CB422}"/>
              </a:ext>
            </a:extLst>
          </p:cNvPr>
          <p:cNvSpPr txBox="1">
            <a:spLocks/>
          </p:cNvSpPr>
          <p:nvPr/>
        </p:nvSpPr>
        <p:spPr>
          <a:xfrm>
            <a:off x="321013" y="2276474"/>
            <a:ext cx="11614825" cy="390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366B5-FB74-4404-FB4C-78BC0934C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2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366B5-FB74-4404-FB4C-78BC0934C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938083"/>
                <a:ext cx="9932194" cy="1339518"/>
              </a:xfrm>
              <a:prstGeom prst="rect">
                <a:avLst/>
              </a:prstGeo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903" y="2277601"/>
                <a:ext cx="9932194" cy="38469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Example: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=27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600" u="sng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600" u="sng" dirty="0"/>
                  <a:t>Dissect the Recurrence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b="0" dirty="0"/>
                  <a:t>;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=27,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=3:</m:t>
                    </m:r>
                  </m:oMath>
                </a14:m>
                <a:r>
                  <a:rPr lang="en-US" sz="2600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b="0" dirty="0"/>
              </a:p>
              <a:p>
                <a:r>
                  <a:rPr lang="en-US" sz="2600" b="0" u="sng" dirty="0"/>
                  <a:t>Check case requirement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600" b="0" dirty="0"/>
              </a:p>
              <a:p>
                <a:r>
                  <a:rPr lang="en-US" sz="2600" u="sng" dirty="0"/>
                  <a:t>Give the solution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903" y="2277601"/>
                <a:ext cx="9932194" cy="3846974"/>
              </a:xfrm>
              <a:blipFill>
                <a:blip r:embed="rId3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48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00542"/>
                <a:ext cx="6867525" cy="3606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Mirrors Case 1,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polynomially</a:t>
                </a:r>
                <a:r>
                  <a:rPr lang="en-US" sz="2400" dirty="0">
                    <a:solidFill>
                      <a:srgbClr val="C00000"/>
                    </a:solidFill>
                  </a:rPr>
                  <a:t> greater </a:t>
                </a:r>
                <a:r>
                  <a:rPr lang="en-US" sz="2400" dirty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Regularity condition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Per-level cost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decreases</a:t>
                </a:r>
                <a:r>
                  <a:rPr lang="en-US" sz="2400" dirty="0"/>
                  <a:t> as we go down the recursion tree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/>
                  <a:t>Root’s cost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Other’s cost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/>
                  <a:t>Total cost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0542"/>
                <a:ext cx="6867525" cy="3606801"/>
              </a:xfrm>
              <a:prstGeom prst="rect">
                <a:avLst/>
              </a:prstGeom>
              <a:blipFill>
                <a:blip r:embed="rId2"/>
                <a:stretch>
                  <a:fillRect l="-115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D0583-CEC7-BB76-2600-67EE9FEC6D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938083"/>
                <a:ext cx="9932194" cy="155362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3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for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D0583-CEC7-BB76-2600-67EE9FEC6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938083"/>
                <a:ext cx="9932194" cy="1553628"/>
              </a:xfrm>
              <a:prstGeom prst="rect">
                <a:avLst/>
              </a:prstGeom>
              <a:blipFill>
                <a:blip r:embed="rId3"/>
                <a:stretch>
                  <a:fillRect l="-920" t="-1961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math worksheet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58622B16-4258-7C3F-A476-D135A528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2718464"/>
            <a:ext cx="5400675" cy="31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8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FD482B-7064-0D73-F3A6-77D7269CB422}"/>
              </a:ext>
            </a:extLst>
          </p:cNvPr>
          <p:cNvSpPr txBox="1">
            <a:spLocks/>
          </p:cNvSpPr>
          <p:nvPr/>
        </p:nvSpPr>
        <p:spPr>
          <a:xfrm>
            <a:off x="321013" y="2276474"/>
            <a:ext cx="11614825" cy="390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903" y="2491711"/>
                <a:ext cx="9932194" cy="36328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Example: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u="sng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600" u="sng" dirty="0"/>
                  <a:t>Dissect the Recurrence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600" b="0" dirty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=2:</m:t>
                    </m:r>
                  </m:oMath>
                </a14:m>
                <a:r>
                  <a:rPr lang="en-US" sz="2600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b="0" dirty="0"/>
              </a:p>
              <a:p>
                <a:r>
                  <a:rPr lang="en-US" sz="2600" b="0" u="sng" dirty="0"/>
                  <a:t>Check case requirement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b="0" dirty="0"/>
              </a:p>
              <a:p>
                <a:r>
                  <a:rPr lang="en-US" sz="2600" u="sng" dirty="0"/>
                  <a:t>Give the solution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903" y="2491711"/>
                <a:ext cx="9932194" cy="3632864"/>
              </a:xfr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D66A27-2213-2C4E-E401-96A30D7C2E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03" y="938083"/>
                <a:ext cx="9932194" cy="155362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Case 3</a:t>
                </a:r>
                <a:r>
                  <a:rPr lang="en-US" sz="2400" dirty="0"/>
                  <a:t>: There exists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for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D66A27-2213-2C4E-E401-96A30D7C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3" y="938083"/>
                <a:ext cx="9932194" cy="1553628"/>
              </a:xfrm>
              <a:prstGeom prst="rect">
                <a:avLst/>
              </a:prstGeom>
              <a:blipFill>
                <a:blip r:embed="rId3"/>
                <a:stretch>
                  <a:fillRect l="-920" t="-1961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789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Algorithmic Recurrences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82C681-E4F0-A0DE-E1BD-435A7BE12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953" y="952501"/>
                <a:ext cx="11338094" cy="54038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Divide-and-conquer and recurrences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Subproblems are not always of constant fraction of original problem</a:t>
                </a:r>
              </a:p>
              <a:p>
                <a:pPr>
                  <a:lnSpc>
                    <a:spcPct val="150000"/>
                  </a:lnSpc>
                </a:pPr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endParaRPr lang="en-US" alt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alt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82C681-E4F0-A0DE-E1BD-435A7BE12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953" y="952501"/>
                <a:ext cx="11338094" cy="5403849"/>
              </a:xfr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0EFBF69-957E-ED09-8B28-8BBF1BCC02E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51025" y="3654425"/>
                <a:ext cx="4889950" cy="1362632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8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FindMax (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8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if 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1800" dirty="0">
                    <a:latin typeface="Consolas" panose="020B0609020204030204" pitchFamily="49" charset="0"/>
                  </a:rPr>
                  <a:t>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    return A[1]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return max(A[n], </a:t>
                </a:r>
                <a:r>
                  <a:rPr lang="en-US" altLang="en-US" sz="1800" dirty="0" err="1">
                    <a:latin typeface="Consolas" panose="020B0609020204030204" pitchFamily="49" charset="0"/>
                  </a:rPr>
                  <a:t>FindMax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(A,n-1))</a:t>
                </a:r>
                <a:endParaRPr lang="en-US" altLang="en-US" sz="18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0EFBF69-957E-ED09-8B28-8BBF1BCC0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25" y="3654425"/>
                <a:ext cx="4889950" cy="1362632"/>
              </a:xfrm>
              <a:prstGeom prst="rect">
                <a:avLst/>
              </a:prstGeom>
              <a:blipFill>
                <a:blip r:embed="rId3"/>
                <a:stretch>
                  <a:fillRect l="-994" t="-1762" b="-1762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68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Method: Not Applicable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FD482B-7064-0D73-F3A6-77D7269CB422}"/>
              </a:ext>
            </a:extLst>
          </p:cNvPr>
          <p:cNvSpPr txBox="1">
            <a:spLocks/>
          </p:cNvSpPr>
          <p:nvPr/>
        </p:nvSpPr>
        <p:spPr>
          <a:xfrm>
            <a:off x="321013" y="2276474"/>
            <a:ext cx="11614825" cy="390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903" y="857250"/>
                <a:ext cx="9932194" cy="54990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Example: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sz="2600" u="sng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600" u="sng" dirty="0"/>
                  <a:t>Dissect the Recurrence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600" b="0" dirty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=2:</m:t>
                    </m:r>
                  </m:oMath>
                </a14:m>
                <a:r>
                  <a:rPr lang="en-US" sz="2600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b="0" dirty="0"/>
              </a:p>
              <a:p>
                <a:r>
                  <a:rPr lang="en-US" sz="2600" b="0" u="sng" dirty="0"/>
                  <a:t>Check case requirement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b="0" dirty="0"/>
                  <a:t>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0" dirty="0"/>
                  <a:t>is not </a:t>
                </a:r>
                <a:r>
                  <a:rPr lang="en-US" sz="2600" b="0" dirty="0" err="1"/>
                  <a:t>polynomially</a:t>
                </a:r>
                <a:r>
                  <a:rPr lang="en-US" sz="2600" b="0" dirty="0"/>
                  <a:t> smaller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b="0" dirty="0"/>
              </a:p>
              <a:p>
                <a:pPr lvl="1"/>
                <a:r>
                  <a:rPr lang="en-US" sz="2200" dirty="0"/>
                  <a:t>Case 1 not applicable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600" dirty="0"/>
                  <a:t> required to match Case 2.</a:t>
                </a:r>
              </a:p>
              <a:p>
                <a:pPr lvl="1"/>
                <a:r>
                  <a:rPr lang="en-US" sz="2200" dirty="0"/>
                  <a:t>Case 2 not applicable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600" dirty="0"/>
              </a:p>
              <a:p>
                <a:pPr lvl="1"/>
                <a:r>
                  <a:rPr lang="en-US" sz="2200" dirty="0"/>
                  <a:t>Case 3 not applicable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903" y="857250"/>
                <a:ext cx="9932194" cy="5499099"/>
              </a:xfrm>
              <a:blipFill>
                <a:blip r:embed="rId2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Master Method: Not Applicable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FD482B-7064-0D73-F3A6-77D7269CB422}"/>
              </a:ext>
            </a:extLst>
          </p:cNvPr>
          <p:cNvSpPr txBox="1">
            <a:spLocks/>
          </p:cNvSpPr>
          <p:nvPr/>
        </p:nvSpPr>
        <p:spPr>
          <a:xfrm>
            <a:off x="321013" y="2276474"/>
            <a:ext cx="11614825" cy="390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57250"/>
                <a:ext cx="10953750" cy="54990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Another Example: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u="sng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sz="22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200" u="sng" dirty="0"/>
                  <a:t>Solution strategy</a:t>
                </a:r>
                <a:r>
                  <a:rPr lang="en-US" sz="2200" dirty="0"/>
                  <a:t>: Change of variables and try to fit to the Master Theorem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sz="10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implying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b="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sz="105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200" dirty="0"/>
                  <a:t>We can rewrite the recurrence as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0527E2-28DA-06C7-E24D-A5FAFEFA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57250"/>
                <a:ext cx="10953750" cy="5499099"/>
              </a:xfrm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9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Solving A Recurrence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82C681-E4F0-A0DE-E1BD-435A7BE1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53" y="952501"/>
            <a:ext cx="11338094" cy="5403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Substitution method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Recursion-tree method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Master method</a:t>
            </a:r>
          </a:p>
          <a:p>
            <a:pPr>
              <a:lnSpc>
                <a:spcPct val="150000"/>
              </a:lnSpc>
            </a:pPr>
            <a:r>
              <a:rPr lang="en-US" altLang="en-US" dirty="0" err="1"/>
              <a:t>Akra-Bazzi</a:t>
            </a:r>
            <a:r>
              <a:rPr lang="en-US" altLang="en-US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90490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Substitution Method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E1C-9781-A1D4-9F48-CCA72EDC4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171575"/>
            <a:ext cx="10668000" cy="5005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/>
              <a:t>Two step process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Guess the solution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mathematical induction to show that the guessed solution works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Works well when you can guess the solution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Guessing may not be always easy</a:t>
            </a:r>
          </a:p>
        </p:txBody>
      </p:sp>
    </p:spTree>
    <p:extLst>
      <p:ext uri="{BB962C8B-B14F-4D97-AF65-F5344CB8AC3E}">
        <p14:creationId xmlns:p14="http://schemas.microsoft.com/office/powerpoint/2010/main" val="223116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338" y="846136"/>
                <a:ext cx="10927325" cy="5510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Determine an asymptotic upper bound on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6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.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Guess: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i="1" dirty="0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It’s better not to try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/>
                  <a:t>-bound directly. </a:t>
                </a:r>
                <a:r>
                  <a:rPr lang="en-US" sz="2200" dirty="0">
                    <a:solidFill>
                      <a:srgbClr val="C00000"/>
                    </a:solidFill>
                  </a:rPr>
                  <a:t>Why?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Can prove separate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200" dirty="0"/>
                  <a:t>-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-bound instead.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Note that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i="1" dirty="0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means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/>
                  <a:t> holds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We don’t need to prove anything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should be reasonably small so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338" y="846136"/>
                <a:ext cx="10927325" cy="5510213"/>
              </a:xfrm>
              <a:blipFill>
                <a:blip r:embed="rId2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2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D7A0F20-D6CC-0EB4-785A-5EF9472E3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58" r="47765"/>
          <a:stretch/>
        </p:blipFill>
        <p:spPr>
          <a:xfrm>
            <a:off x="1001713" y="2750506"/>
            <a:ext cx="5253961" cy="2694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016B65-64FE-DB19-9CF7-637C380D8048}"/>
                  </a:ext>
                </a:extLst>
              </p:cNvPr>
              <p:cNvSpPr txBox="1"/>
              <p:nvPr/>
            </p:nvSpPr>
            <p:spPr>
              <a:xfrm>
                <a:off x="457201" y="1620671"/>
                <a:ext cx="11544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be defined later)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016B65-64FE-DB19-9CF7-637C380D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620671"/>
                <a:ext cx="11544300" cy="461665"/>
              </a:xfrm>
              <a:prstGeom prst="rect">
                <a:avLst/>
              </a:prstGeom>
              <a:blipFill>
                <a:blip r:embed="rId4"/>
                <a:stretch>
                  <a:fillRect l="-7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ine Callout 2 15">
                <a:extLst>
                  <a:ext uri="{FF2B5EF4-FFF2-40B4-BE49-F238E27FC236}">
                    <a16:creationId xmlns:a16="http://schemas.microsoft.com/office/drawing/2014/main" id="{8A0B21E3-DC1D-BA75-EE88-14EC177D2079}"/>
                  </a:ext>
                </a:extLst>
              </p:cNvPr>
              <p:cNvSpPr/>
              <p:nvPr/>
            </p:nvSpPr>
            <p:spPr>
              <a:xfrm>
                <a:off x="6648460" y="2662824"/>
                <a:ext cx="5353040" cy="1066181"/>
              </a:xfrm>
              <a:prstGeom prst="borderCallout2">
                <a:avLst>
                  <a:gd name="adj1" fmla="val 75230"/>
                  <a:gd name="adj2" fmla="val 74"/>
                  <a:gd name="adj3" fmla="val 109725"/>
                  <a:gd name="adj4" fmla="val -11175"/>
                  <a:gd name="adj5" fmla="val 151707"/>
                  <a:gd name="adj6" fmla="val -254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)=</m:t>
                        </m:r>
                      </m:e>
                    </m:func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200" dirty="0"/>
                  <a:t> (3.18 in book)</a:t>
                </a: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(not in book) </a:t>
                </a:r>
              </a:p>
            </p:txBody>
          </p:sp>
        </mc:Choice>
        <mc:Fallback xmlns="">
          <p:sp>
            <p:nvSpPr>
              <p:cNvPr id="21" name="Line Callout 2 15">
                <a:extLst>
                  <a:ext uri="{FF2B5EF4-FFF2-40B4-BE49-F238E27FC236}">
                    <a16:creationId xmlns:a16="http://schemas.microsoft.com/office/drawing/2014/main" id="{8A0B21E3-DC1D-BA75-EE88-14EC177D2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60" y="2662824"/>
                <a:ext cx="5353040" cy="1066181"/>
              </a:xfrm>
              <a:prstGeom prst="borderCallout2">
                <a:avLst>
                  <a:gd name="adj1" fmla="val 75230"/>
                  <a:gd name="adj2" fmla="val 74"/>
                  <a:gd name="adj3" fmla="val 109725"/>
                  <a:gd name="adj4" fmla="val -11175"/>
                  <a:gd name="adj5" fmla="val 151707"/>
                  <a:gd name="adj6" fmla="val -25414"/>
                </a:avLst>
              </a:prstGeom>
              <a:blipFill>
                <a:blip r:embed="rId5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ine Callout 2 16">
                <a:extLst>
                  <a:ext uri="{FF2B5EF4-FFF2-40B4-BE49-F238E27FC236}">
                    <a16:creationId xmlns:a16="http://schemas.microsoft.com/office/drawing/2014/main" id="{02DF4B82-3389-2425-4EE4-E96D12806B79}"/>
                  </a:ext>
                </a:extLst>
              </p:cNvPr>
              <p:cNvSpPr/>
              <p:nvPr/>
            </p:nvSpPr>
            <p:spPr>
              <a:xfrm>
                <a:off x="6648461" y="4378638"/>
                <a:ext cx="3742256" cy="721967"/>
              </a:xfrm>
              <a:prstGeom prst="borderCallout2">
                <a:avLst>
                  <a:gd name="adj1" fmla="val 75230"/>
                  <a:gd name="adj2" fmla="val 74"/>
                  <a:gd name="adj3" fmla="val 73489"/>
                  <a:gd name="adj4" fmla="val -10670"/>
                  <a:gd name="adj5" fmla="val 68658"/>
                  <a:gd name="adj6" fmla="val -436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200" dirty="0"/>
                  <a:t>Need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r>
                  <a:rPr lang="en-US" sz="2200" dirty="0"/>
                  <a:t> to dominate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2" name="Line Callout 2 16">
                <a:extLst>
                  <a:ext uri="{FF2B5EF4-FFF2-40B4-BE49-F238E27FC236}">
                    <a16:creationId xmlns:a16="http://schemas.microsoft.com/office/drawing/2014/main" id="{02DF4B82-3389-2425-4EE4-E96D12806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61" y="4378638"/>
                <a:ext cx="3742256" cy="721967"/>
              </a:xfrm>
              <a:prstGeom prst="borderCallout2">
                <a:avLst>
                  <a:gd name="adj1" fmla="val 75230"/>
                  <a:gd name="adj2" fmla="val 74"/>
                  <a:gd name="adj3" fmla="val 73489"/>
                  <a:gd name="adj4" fmla="val -10670"/>
                  <a:gd name="adj5" fmla="val 68658"/>
                  <a:gd name="adj6" fmla="val -4362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984F1F-6B64-2806-45C8-61C48A288B5C}"/>
                  </a:ext>
                </a:extLst>
              </p:cNvPr>
              <p:cNvSpPr/>
              <p:nvPr/>
            </p:nvSpPr>
            <p:spPr>
              <a:xfrm>
                <a:off x="457201" y="1101919"/>
                <a:ext cx="36359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984F1F-6B64-2806-45C8-61C48A288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101919"/>
                <a:ext cx="3635995" cy="461665"/>
              </a:xfrm>
              <a:prstGeom prst="rect">
                <a:avLst/>
              </a:prstGeom>
              <a:blipFill>
                <a:blip r:embed="rId7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4F72C9-6B99-3EE2-5DF0-547C0E0C92D5}"/>
                  </a:ext>
                </a:extLst>
              </p:cNvPr>
              <p:cNvSpPr txBox="1"/>
              <p:nvPr/>
            </p:nvSpPr>
            <p:spPr>
              <a:xfrm>
                <a:off x="1746194" y="4617100"/>
                <a:ext cx="410689" cy="369332"/>
              </a:xfrm>
              <a:prstGeom prst="rect">
                <a:avLst/>
              </a:prstGeom>
              <a:solidFill>
                <a:srgbClr val="FFFFE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4F72C9-6B99-3EE2-5DF0-547C0E0C9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94" y="4617100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35988-01C9-43D6-655F-555BFA081529}"/>
                  </a:ext>
                </a:extLst>
              </p:cNvPr>
              <p:cNvSpPr txBox="1"/>
              <p:nvPr/>
            </p:nvSpPr>
            <p:spPr>
              <a:xfrm>
                <a:off x="457201" y="2202332"/>
                <a:ext cx="3454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First consider,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35988-01C9-43D6-655F-555BFA081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202332"/>
                <a:ext cx="3454600" cy="461665"/>
              </a:xfrm>
              <a:prstGeom prst="rect">
                <a:avLst/>
              </a:prstGeom>
              <a:blipFill>
                <a:blip r:embed="rId9"/>
                <a:stretch>
                  <a:fillRect l="-26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595547-E043-DEEF-EE7E-5D4C0535F9C9}"/>
              </a:ext>
            </a:extLst>
          </p:cNvPr>
          <p:cNvSpPr/>
          <p:nvPr/>
        </p:nvSpPr>
        <p:spPr>
          <a:xfrm>
            <a:off x="2770499" y="5542733"/>
            <a:ext cx="1953902" cy="415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From CLRS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745592-1C4C-FA8E-D66D-CA3B6EE506F6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Substitution Method</a:t>
            </a:r>
          </a:p>
        </p:txBody>
      </p:sp>
    </p:spTree>
    <p:extLst>
      <p:ext uri="{BB962C8B-B14F-4D97-AF65-F5344CB8AC3E}">
        <p14:creationId xmlns:p14="http://schemas.microsoft.com/office/powerpoint/2010/main" val="192231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2155D2-2299-E588-C4AA-57B1B3EB4A24}"/>
                  </a:ext>
                </a:extLst>
              </p:cNvPr>
              <p:cNvSpPr txBox="1"/>
              <p:nvPr/>
            </p:nvSpPr>
            <p:spPr>
              <a:xfrm>
                <a:off x="457201" y="1620671"/>
                <a:ext cx="11544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be defined later)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2155D2-2299-E588-C4AA-57B1B3EB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620671"/>
                <a:ext cx="11544300" cy="461665"/>
              </a:xfrm>
              <a:prstGeom prst="rect">
                <a:avLst/>
              </a:prstGeom>
              <a:blipFill>
                <a:blip r:embed="rId2"/>
                <a:stretch>
                  <a:fillRect l="-7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091373-D23C-61B1-E2C8-AA1304288B69}"/>
                  </a:ext>
                </a:extLst>
              </p:cNvPr>
              <p:cNvSpPr/>
              <p:nvPr/>
            </p:nvSpPr>
            <p:spPr>
              <a:xfrm>
                <a:off x="457201" y="1101919"/>
                <a:ext cx="36359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091373-D23C-61B1-E2C8-AA130428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101919"/>
                <a:ext cx="3635995" cy="461665"/>
              </a:xfrm>
              <a:prstGeom prst="rect">
                <a:avLst/>
              </a:prstGeom>
              <a:blipFill>
                <a:blip r:embed="rId3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/>
              <p:nvPr/>
            </p:nvSpPr>
            <p:spPr>
              <a:xfrm>
                <a:off x="457201" y="2231754"/>
                <a:ext cx="113538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Now consider,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(Induction base case). Looks different from recursive base case?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/>
                  <a:t>Can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=1? </m:t>
                    </m:r>
                  </m:oMath>
                </a14:m>
                <a:r>
                  <a:rPr lang="en-US" sz="2400" dirty="0"/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 Possible?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Can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=2? </m:t>
                    </m:r>
                  </m:oMath>
                </a14:m>
                <a:r>
                  <a:rPr lang="en-US" sz="2400" dirty="0"/>
                  <a:t>Then,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400" dirty="0"/>
                  <a:t>base case includes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&lt;2⋅2=4</m:t>
                    </m:r>
                  </m:oMath>
                </a14:m>
                <a:r>
                  <a:rPr lang="en-US" sz="2400" dirty="0"/>
                  <a:t>. 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sz="2400" b="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b="0" dirty="0"/>
              </a:p>
              <a:p>
                <a:r>
                  <a:rPr lang="en-US" sz="2400" b="0" dirty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/>
                  <a:t>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dirty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231754"/>
                <a:ext cx="11353800" cy="3785652"/>
              </a:xfrm>
              <a:prstGeom prst="rect">
                <a:avLst/>
              </a:prstGeom>
              <a:blipFill>
                <a:blip r:embed="rId4"/>
                <a:stretch>
                  <a:fillRect l="-805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62380F4-0F44-D595-BEFC-354BEAAED409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Substitution Method</a:t>
            </a:r>
          </a:p>
        </p:txBody>
      </p:sp>
    </p:spTree>
    <p:extLst>
      <p:ext uri="{BB962C8B-B14F-4D97-AF65-F5344CB8AC3E}">
        <p14:creationId xmlns:p14="http://schemas.microsoft.com/office/powerpoint/2010/main" val="57345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53441</TotalTime>
  <Words>2713</Words>
  <Application>Microsoft Office PowerPoint</Application>
  <PresentationFormat>Widescreen</PresentationFormat>
  <Paragraphs>373</Paragraphs>
  <Slides>42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Meiryo</vt:lpstr>
      <vt:lpstr>Arial</vt:lpstr>
      <vt:lpstr>Calibri</vt:lpstr>
      <vt:lpstr>Cambria Math</vt:lpstr>
      <vt:lpstr>Candara</vt:lpstr>
      <vt:lpstr>Comic Sans MS</vt:lpstr>
      <vt:lpstr>Consolas</vt:lpstr>
      <vt:lpstr>Wingdings</vt:lpstr>
      <vt:lpstr>Office Theme</vt:lpstr>
      <vt:lpstr>COMP 550 Algorithm and Analysis  Recurrence Relations   Based on CLRS Sec 4</vt:lpstr>
      <vt:lpstr>Recurrence Relations</vt:lpstr>
      <vt:lpstr>PowerPoint Presentation</vt:lpstr>
      <vt:lpstr>PowerPoint Presentation</vt:lpstr>
      <vt:lpstr>PowerPoint Presentation</vt:lpstr>
      <vt:lpstr>PowerPoint Presentation</vt:lpstr>
      <vt:lpstr>Substitution Method</vt:lpstr>
      <vt:lpstr>PowerPoint Presentation</vt:lpstr>
      <vt:lpstr>PowerPoint Presentation</vt:lpstr>
      <vt:lpstr>Substitution Method</vt:lpstr>
      <vt:lpstr>Substitution Method</vt:lpstr>
      <vt:lpstr>Guessing Solution</vt:lpstr>
      <vt:lpstr>Correct Guess But Math Fails</vt:lpstr>
      <vt:lpstr>Pitfalls</vt:lpstr>
      <vt:lpstr>Recursion-Tree Method</vt:lpstr>
      <vt:lpstr>Recursion Tree</vt:lpstr>
      <vt:lpstr>Recursion Tree</vt:lpstr>
      <vt:lpstr>Recursion Tree</vt:lpstr>
      <vt:lpstr>Recursion Tree</vt:lpstr>
      <vt:lpstr>Recursion Tree</vt:lpstr>
      <vt:lpstr>Recursion Tree: Verify with Substitution</vt:lpstr>
      <vt:lpstr>Recursion Tree</vt:lpstr>
      <vt:lpstr>Recursion Tree</vt:lpstr>
      <vt:lpstr>Recursion Tree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</vt:lpstr>
      <vt:lpstr>Master Method: Not Applicable Case</vt:lpstr>
      <vt:lpstr>Master Method: Not Applicable Case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05-recurrence</dc:title>
  <dc:creator>TAMAL</dc:creator>
  <cp:lastModifiedBy>Shareef Ahmed</cp:lastModifiedBy>
  <cp:revision>241</cp:revision>
  <dcterms:created xsi:type="dcterms:W3CDTF">2017-05-10T10:10:19Z</dcterms:created>
  <dcterms:modified xsi:type="dcterms:W3CDTF">2023-10-13T12:59:32Z</dcterms:modified>
</cp:coreProperties>
</file>