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30"/>
  </p:notesMasterIdLst>
  <p:sldIdLst>
    <p:sldId id="256" r:id="rId2"/>
    <p:sldId id="502" r:id="rId3"/>
    <p:sldId id="482" r:id="rId4"/>
    <p:sldId id="438" r:id="rId5"/>
    <p:sldId id="489" r:id="rId6"/>
    <p:sldId id="490" r:id="rId7"/>
    <p:sldId id="456" r:id="rId8"/>
    <p:sldId id="483" r:id="rId9"/>
    <p:sldId id="484" r:id="rId10"/>
    <p:sldId id="396" r:id="rId11"/>
    <p:sldId id="439" r:id="rId12"/>
    <p:sldId id="485" r:id="rId13"/>
    <p:sldId id="486" r:id="rId14"/>
    <p:sldId id="487" r:id="rId15"/>
    <p:sldId id="333" r:id="rId16"/>
    <p:sldId id="491" r:id="rId17"/>
    <p:sldId id="488" r:id="rId18"/>
    <p:sldId id="428" r:id="rId19"/>
    <p:sldId id="461" r:id="rId20"/>
    <p:sldId id="497" r:id="rId21"/>
    <p:sldId id="492" r:id="rId22"/>
    <p:sldId id="493" r:id="rId23"/>
    <p:sldId id="503" r:id="rId24"/>
    <p:sldId id="496" r:id="rId25"/>
    <p:sldId id="499" r:id="rId26"/>
    <p:sldId id="500" r:id="rId27"/>
    <p:sldId id="501" r:id="rId28"/>
    <p:sldId id="32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FF"/>
    <a:srgbClr val="FFFFE1"/>
    <a:srgbClr val="EAEADA"/>
    <a:srgbClr val="D8D7BB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17EF0-D8B1-4C2B-B633-FE424D0D59BF}" v="5181" dt="2023-10-30T19:17:55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F0C2B4B8-50A0-4D8D-8352-101ABF0B847B}"/>
    <pc:docChg chg="undo custSel addSld delSld modSld">
      <pc:chgData name="Ahmed, Shareef" userId="ce7c6025-ca9f-4b65-b3ee-82447e2e582a" providerId="ADAL" clId="{F0C2B4B8-50A0-4D8D-8352-101ABF0B847B}" dt="2023-10-15T19:43:01.588" v="6959" actId="20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06T04:27:01.679" v="962" actId="114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06T04:27:01.679" v="962" actId="114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06T04:44:56.162" v="176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06T04:44:14.100" v="1658" actId="1076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19:29:51.027" v="6437" actId="1076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28:12.386" v="6418" actId="14100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4:44.679" v="6484" actId="20577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5T19:34:44.679" v="6484" actId="20577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5:11.249" v="6493" actId="20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5T19:35:11.249" v="6493" actId="20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4T21:16:49.414" v="3933" actId="27636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4T21:10:59.097" v="3884" actId="1076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3:59:10.081" v="4507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3:59:28.045" v="4511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5T03:58:07.400" v="4505" actId="1076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5T03:59:33.964" v="4512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4:48:01.867" v="5004" actId="12788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5T04:47:00.251" v="4997" actId="14100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5T07:53:54.586" v="5555" actId="2057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3:54.586" v="5555" actId="2057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5T07:54:01.283" v="5557" actId="27636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4:01.283" v="5557" actId="27636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">
        <pc:chgData name="Ahmed, Shareef" userId="ce7c6025-ca9f-4b65-b3ee-82447e2e582a" providerId="ADAL" clId="{F0C2B4B8-50A0-4D8D-8352-101ABF0B847B}" dt="2023-10-15T19:43:01.588" v="6959" actId="207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</pc:docChg>
  </pc:docChgLst>
  <pc:docChgLst>
    <pc:chgData name="Ahmed, Shareef" userId="ce7c6025-ca9f-4b65-b3ee-82447e2e582a" providerId="ADAL" clId="{97817EF0-D8B1-4C2B-B633-FE424D0D59BF}"/>
    <pc:docChg chg="undo redo custSel addSld delSld modSld sldOrd">
      <pc:chgData name="Ahmed, Shareef" userId="ce7c6025-ca9f-4b65-b3ee-82447e2e582a" providerId="ADAL" clId="{97817EF0-D8B1-4C2B-B633-FE424D0D59BF}" dt="2023-10-30T19:17:55.519" v="13672" actId="1076"/>
      <pc:docMkLst>
        <pc:docMk/>
      </pc:docMkLst>
      <pc:sldChg chg="modSp mod">
        <pc:chgData name="Ahmed, Shareef" userId="ce7c6025-ca9f-4b65-b3ee-82447e2e582a" providerId="ADAL" clId="{97817EF0-D8B1-4C2B-B633-FE424D0D59BF}" dt="2023-10-23T17:01:23.140" v="11770" actId="20577"/>
        <pc:sldMkLst>
          <pc:docMk/>
          <pc:sldMk cId="979164254" sldId="256"/>
        </pc:sldMkLst>
        <pc:spChg chg="mod">
          <ac:chgData name="Ahmed, Shareef" userId="ce7c6025-ca9f-4b65-b3ee-82447e2e582a" providerId="ADAL" clId="{97817EF0-D8B1-4C2B-B633-FE424D0D59BF}" dt="2023-10-23T17:01:23.140" v="1177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del mod modClrScheme modAnim chgLayout">
        <pc:chgData name="Ahmed, Shareef" userId="ce7c6025-ca9f-4b65-b3ee-82447e2e582a" providerId="ADAL" clId="{97817EF0-D8B1-4C2B-B633-FE424D0D59BF}" dt="2023-10-20T19:39:28.729" v="11756" actId="2696"/>
        <pc:sldMkLst>
          <pc:docMk/>
          <pc:sldMk cId="1561509625" sldId="259"/>
        </pc:sldMkLst>
        <pc:spChg chg="del mod ord">
          <ac:chgData name="Ahmed, Shareef" userId="ce7c6025-ca9f-4b65-b3ee-82447e2e582a" providerId="ADAL" clId="{97817EF0-D8B1-4C2B-B633-FE424D0D59BF}" dt="2023-10-20T17:39:23.343" v="11442" actId="478"/>
          <ac:spMkLst>
            <pc:docMk/>
            <pc:sldMk cId="1561509625" sldId="259"/>
            <ac:spMk id="2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20T17:37:09.940" v="11433" actId="478"/>
          <ac:spMkLst>
            <pc:docMk/>
            <pc:sldMk cId="1561509625" sldId="259"/>
            <ac:spMk id="3" creationId="{00000000-0000-0000-0000-000000000000}"/>
          </ac:spMkLst>
        </pc:spChg>
        <pc:spChg chg="mod ord">
          <ac:chgData name="Ahmed, Shareef" userId="ce7c6025-ca9f-4b65-b3ee-82447e2e582a" providerId="ADAL" clId="{97817EF0-D8B1-4C2B-B633-FE424D0D59BF}" dt="2023-10-20T17:39:05.932" v="11441" actId="700"/>
          <ac:spMkLst>
            <pc:docMk/>
            <pc:sldMk cId="1561509625" sldId="259"/>
            <ac:spMk id="4" creationId="{00000000-0000-0000-0000-000000000000}"/>
          </ac:spMkLst>
        </pc:spChg>
        <pc:spChg chg="mod ord">
          <ac:chgData name="Ahmed, Shareef" userId="ce7c6025-ca9f-4b65-b3ee-82447e2e582a" providerId="ADAL" clId="{97817EF0-D8B1-4C2B-B633-FE424D0D59BF}" dt="2023-10-20T17:39:05.932" v="11441" actId="700"/>
          <ac:spMkLst>
            <pc:docMk/>
            <pc:sldMk cId="1561509625" sldId="259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20T17:38:50.643" v="11440" actId="478"/>
          <ac:spMkLst>
            <pc:docMk/>
            <pc:sldMk cId="1561509625" sldId="259"/>
            <ac:spMk id="7" creationId="{F99ABFDE-4698-8F8F-EEC7-793E986633F2}"/>
          </ac:spMkLst>
        </pc:spChg>
        <pc:spChg chg="add del mod">
          <ac:chgData name="Ahmed, Shareef" userId="ce7c6025-ca9f-4b65-b3ee-82447e2e582a" providerId="ADAL" clId="{97817EF0-D8B1-4C2B-B633-FE424D0D59BF}" dt="2023-10-20T17:38:50.643" v="11440" actId="478"/>
          <ac:spMkLst>
            <pc:docMk/>
            <pc:sldMk cId="1561509625" sldId="259"/>
            <ac:spMk id="8" creationId="{CCBFD5FC-E921-452D-F3CD-DE70F97A51ED}"/>
          </ac:spMkLst>
        </pc:spChg>
        <pc:spChg chg="add del mod">
          <ac:chgData name="Ahmed, Shareef" userId="ce7c6025-ca9f-4b65-b3ee-82447e2e582a" providerId="ADAL" clId="{97817EF0-D8B1-4C2B-B633-FE424D0D59BF}" dt="2023-10-20T17:38:50.643" v="11440" actId="478"/>
          <ac:spMkLst>
            <pc:docMk/>
            <pc:sldMk cId="1561509625" sldId="259"/>
            <ac:spMk id="9" creationId="{599E6AA9-515D-A853-30DE-2B40CD1A288C}"/>
          </ac:spMkLst>
        </pc:spChg>
        <pc:spChg chg="add del mod">
          <ac:chgData name="Ahmed, Shareef" userId="ce7c6025-ca9f-4b65-b3ee-82447e2e582a" providerId="ADAL" clId="{97817EF0-D8B1-4C2B-B633-FE424D0D59BF}" dt="2023-10-20T17:38:50.643" v="11440" actId="478"/>
          <ac:spMkLst>
            <pc:docMk/>
            <pc:sldMk cId="1561509625" sldId="259"/>
            <ac:spMk id="10" creationId="{8DB8FEE8-4E2A-21FD-96C1-56FCCA273FF4}"/>
          </ac:spMkLst>
        </pc:spChg>
        <pc:spChg chg="add mod ord">
          <ac:chgData name="Ahmed, Shareef" userId="ce7c6025-ca9f-4b65-b3ee-82447e2e582a" providerId="ADAL" clId="{97817EF0-D8B1-4C2B-B633-FE424D0D59BF}" dt="2023-10-20T19:23:51.250" v="11739" actId="27636"/>
          <ac:spMkLst>
            <pc:docMk/>
            <pc:sldMk cId="1561509625" sldId="259"/>
            <ac:spMk id="13" creationId="{55F2499D-C9DF-978F-542B-0650B063532F}"/>
          </ac:spMkLst>
        </pc:spChg>
        <pc:spChg chg="add mod ord">
          <ac:chgData name="Ahmed, Shareef" userId="ce7c6025-ca9f-4b65-b3ee-82447e2e582a" providerId="ADAL" clId="{97817EF0-D8B1-4C2B-B633-FE424D0D59BF}" dt="2023-10-20T19:25:38.020" v="11754" actId="404"/>
          <ac:spMkLst>
            <pc:docMk/>
            <pc:sldMk cId="1561509625" sldId="259"/>
            <ac:spMk id="14" creationId="{61BAF754-FEA3-1960-D522-4BD595B5211F}"/>
          </ac:spMkLst>
        </pc:spChg>
        <pc:spChg chg="add del mod">
          <ac:chgData name="Ahmed, Shareef" userId="ce7c6025-ca9f-4b65-b3ee-82447e2e582a" providerId="ADAL" clId="{97817EF0-D8B1-4C2B-B633-FE424D0D59BF}" dt="2023-10-20T17:39:27.357" v="11444" actId="478"/>
          <ac:spMkLst>
            <pc:docMk/>
            <pc:sldMk cId="1561509625" sldId="259"/>
            <ac:spMk id="16" creationId="{0789443E-96CA-AD5D-1C20-392FF8BDDDC0}"/>
          </ac:spMkLst>
        </pc:spChg>
        <pc:spChg chg="add mod">
          <ac:chgData name="Ahmed, Shareef" userId="ce7c6025-ca9f-4b65-b3ee-82447e2e582a" providerId="ADAL" clId="{97817EF0-D8B1-4C2B-B633-FE424D0D59BF}" dt="2023-10-20T17:39:38.161" v="11460" actId="20577"/>
          <ac:spMkLst>
            <pc:docMk/>
            <pc:sldMk cId="1561509625" sldId="259"/>
            <ac:spMk id="17" creationId="{E9FCAAD9-E410-D866-262D-433129987391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18" creationId="{2FD6C16B-EF6E-B0D7-7C5A-7129D71B73AD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19" creationId="{4C8F35A0-BB08-6B5D-F69F-49C162848E4B}"/>
          </ac:spMkLst>
        </pc:spChg>
        <pc:spChg chg="add del mod">
          <ac:chgData name="Ahmed, Shareef" userId="ce7c6025-ca9f-4b65-b3ee-82447e2e582a" providerId="ADAL" clId="{97817EF0-D8B1-4C2B-B633-FE424D0D59BF}" dt="2023-10-20T18:55:10.134" v="11489" actId="478"/>
          <ac:spMkLst>
            <pc:docMk/>
            <pc:sldMk cId="1561509625" sldId="259"/>
            <ac:spMk id="20" creationId="{5E5F5506-E106-5B26-DC79-CAE1584C3890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21" creationId="{F154FE29-E2FC-A467-DF47-58CE63A3B36D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22" creationId="{F11BE691-9FFE-697E-5E97-221907A381A3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23" creationId="{C938DD6B-78EB-61A9-ABC6-E04AD8CB880B}"/>
          </ac:spMkLst>
        </pc:spChg>
        <pc:spChg chg="add del mod">
          <ac:chgData name="Ahmed, Shareef" userId="ce7c6025-ca9f-4b65-b3ee-82447e2e582a" providerId="ADAL" clId="{97817EF0-D8B1-4C2B-B633-FE424D0D59BF}" dt="2023-10-20T18:59:52.078" v="11563" actId="478"/>
          <ac:spMkLst>
            <pc:docMk/>
            <pc:sldMk cId="1561509625" sldId="259"/>
            <ac:spMk id="24" creationId="{C41468EA-5503-37BA-6555-F2457A966A40}"/>
          </ac:spMkLst>
        </pc:spChg>
        <pc:spChg chg="add del mod">
          <ac:chgData name="Ahmed, Shareef" userId="ce7c6025-ca9f-4b65-b3ee-82447e2e582a" providerId="ADAL" clId="{97817EF0-D8B1-4C2B-B633-FE424D0D59BF}" dt="2023-10-20T18:59:52.078" v="11563" actId="478"/>
          <ac:spMkLst>
            <pc:docMk/>
            <pc:sldMk cId="1561509625" sldId="259"/>
            <ac:spMk id="25" creationId="{22938CD9-328C-C4CF-57E4-86EDA8753ED5}"/>
          </ac:spMkLst>
        </pc:spChg>
        <pc:spChg chg="add del mod">
          <ac:chgData name="Ahmed, Shareef" userId="ce7c6025-ca9f-4b65-b3ee-82447e2e582a" providerId="ADAL" clId="{97817EF0-D8B1-4C2B-B633-FE424D0D59BF}" dt="2023-10-20T18:57:27.433" v="11514" actId="478"/>
          <ac:spMkLst>
            <pc:docMk/>
            <pc:sldMk cId="1561509625" sldId="259"/>
            <ac:spMk id="26" creationId="{514B7E22-A58D-3388-60E9-8929AE6703C4}"/>
          </ac:spMkLst>
        </pc:spChg>
        <pc:spChg chg="add del mod">
          <ac:chgData name="Ahmed, Shareef" userId="ce7c6025-ca9f-4b65-b3ee-82447e2e582a" providerId="ADAL" clId="{97817EF0-D8B1-4C2B-B633-FE424D0D59BF}" dt="2023-10-20T18:59:52.078" v="11563" actId="478"/>
          <ac:spMkLst>
            <pc:docMk/>
            <pc:sldMk cId="1561509625" sldId="259"/>
            <ac:spMk id="27" creationId="{F512D35F-65BF-AB20-45A6-1A1A14985B35}"/>
          </ac:spMkLst>
        </pc:spChg>
        <pc:spChg chg="add del mod">
          <ac:chgData name="Ahmed, Shareef" userId="ce7c6025-ca9f-4b65-b3ee-82447e2e582a" providerId="ADAL" clId="{97817EF0-D8B1-4C2B-B633-FE424D0D59BF}" dt="2023-10-20T18:59:52.078" v="11563" actId="478"/>
          <ac:spMkLst>
            <pc:docMk/>
            <pc:sldMk cId="1561509625" sldId="259"/>
            <ac:spMk id="28" creationId="{629E76C6-F989-12A7-B5FA-51A2A25D8CF4}"/>
          </ac:spMkLst>
        </pc:spChg>
        <pc:spChg chg="add del mod ord">
          <ac:chgData name="Ahmed, Shareef" userId="ce7c6025-ca9f-4b65-b3ee-82447e2e582a" providerId="ADAL" clId="{97817EF0-D8B1-4C2B-B633-FE424D0D59BF}" dt="2023-10-20T18:59:52.078" v="11563" actId="478"/>
          <ac:spMkLst>
            <pc:docMk/>
            <pc:sldMk cId="1561509625" sldId="259"/>
            <ac:spMk id="29" creationId="{2417BCE7-D896-9882-00A6-B0706AFDC7D3}"/>
          </ac:spMkLst>
        </pc:spChg>
        <pc:spChg chg="add mod">
          <ac:chgData name="Ahmed, Shareef" userId="ce7c6025-ca9f-4b65-b3ee-82447e2e582a" providerId="ADAL" clId="{97817EF0-D8B1-4C2B-B633-FE424D0D59BF}" dt="2023-10-20T19:20:47.633" v="11697" actId="164"/>
          <ac:spMkLst>
            <pc:docMk/>
            <pc:sldMk cId="1561509625" sldId="259"/>
            <ac:spMk id="31" creationId="{FDF99F05-9631-D72D-46A0-56994FA3AFC0}"/>
          </ac:spMkLst>
        </pc:spChg>
        <pc:spChg chg="add mo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2" creationId="{CCBAAE80-B8EA-2AC1-BF8F-007D3662594F}"/>
          </ac:spMkLst>
        </pc:spChg>
        <pc:spChg chg="add mo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3" creationId="{8A551134-5998-7FC6-F2BE-60ED2683DBE2}"/>
          </ac:spMkLst>
        </pc:spChg>
        <pc:spChg chg="add del mod">
          <ac:chgData name="Ahmed, Shareef" userId="ce7c6025-ca9f-4b65-b3ee-82447e2e582a" providerId="ADAL" clId="{97817EF0-D8B1-4C2B-B633-FE424D0D59BF}" dt="2023-10-20T19:00:08.277" v="11567" actId="478"/>
          <ac:spMkLst>
            <pc:docMk/>
            <pc:sldMk cId="1561509625" sldId="259"/>
            <ac:spMk id="34" creationId="{0D5C5343-B581-6138-AF91-9B85D2CBCE3F}"/>
          </ac:spMkLst>
        </pc:spChg>
        <pc:spChg chg="add mo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5" creationId="{266EE578-EFC7-F554-2C8C-0B10B12001DD}"/>
          </ac:spMkLst>
        </pc:spChg>
        <pc:spChg chg="add mo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6" creationId="{22135A3A-B42A-3C1A-885D-937036E18F7B}"/>
          </ac:spMkLst>
        </pc:spChg>
        <pc:spChg chg="add mo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7" creationId="{544307A9-794D-C30C-DBBA-9EDF592609D1}"/>
          </ac:spMkLst>
        </pc:spChg>
        <pc:spChg chg="add mod ord">
          <ac:chgData name="Ahmed, Shareef" userId="ce7c6025-ca9f-4b65-b3ee-82447e2e582a" providerId="ADAL" clId="{97817EF0-D8B1-4C2B-B633-FE424D0D59BF}" dt="2023-10-20T19:20:51.908" v="11698" actId="164"/>
          <ac:spMkLst>
            <pc:docMk/>
            <pc:sldMk cId="1561509625" sldId="259"/>
            <ac:spMk id="38" creationId="{0E54309D-ACF4-C060-4AEC-2E7997E0082D}"/>
          </ac:spMkLst>
        </pc:spChg>
        <pc:grpChg chg="add mod">
          <ac:chgData name="Ahmed, Shareef" userId="ce7c6025-ca9f-4b65-b3ee-82447e2e582a" providerId="ADAL" clId="{97817EF0-D8B1-4C2B-B633-FE424D0D59BF}" dt="2023-10-20T19:20:47.633" v="11697" actId="164"/>
          <ac:grpSpMkLst>
            <pc:docMk/>
            <pc:sldMk cId="1561509625" sldId="259"/>
            <ac:grpSpMk id="39" creationId="{6A92D344-8D2A-B907-FBE6-ADEFCE85A19B}"/>
          </ac:grpSpMkLst>
        </pc:grpChg>
        <pc:grpChg chg="add mod">
          <ac:chgData name="Ahmed, Shareef" userId="ce7c6025-ca9f-4b65-b3ee-82447e2e582a" providerId="ADAL" clId="{97817EF0-D8B1-4C2B-B633-FE424D0D59BF}" dt="2023-10-20T19:20:51.908" v="11698" actId="164"/>
          <ac:grpSpMkLst>
            <pc:docMk/>
            <pc:sldMk cId="1561509625" sldId="259"/>
            <ac:grpSpMk id="40" creationId="{52D34C1A-65A5-26EA-0C0A-AD50E55FE785}"/>
          </ac:grpSpMkLst>
        </pc:grpChg>
        <pc:graphicFrameChg chg="del mod modGraphic">
          <ac:chgData name="Ahmed, Shareef" userId="ce7c6025-ca9f-4b65-b3ee-82447e2e582a" providerId="ADAL" clId="{97817EF0-D8B1-4C2B-B633-FE424D0D59BF}" dt="2023-10-20T17:37:07.432" v="11432" actId="478"/>
          <ac:graphicFrameMkLst>
            <pc:docMk/>
            <pc:sldMk cId="1561509625" sldId="259"/>
            <ac:graphicFrameMk id="6" creationId="{44544C60-14F3-F36F-01FE-F9E24571F871}"/>
          </ac:graphicFrameMkLst>
        </pc:graphicFrameChg>
        <pc:picChg chg="add del mod">
          <ac:chgData name="Ahmed, Shareef" userId="ce7c6025-ca9f-4b65-b3ee-82447e2e582a" providerId="ADAL" clId="{97817EF0-D8B1-4C2B-B633-FE424D0D59BF}" dt="2023-10-16T04:33:23.908" v="355" actId="478"/>
          <ac:picMkLst>
            <pc:docMk/>
            <pc:sldMk cId="1561509625" sldId="259"/>
            <ac:picMk id="7" creationId="{F064F104-7817-1A98-2E46-E9A84FCA050E}"/>
          </ac:picMkLst>
        </pc:picChg>
        <pc:picChg chg="add del mod">
          <ac:chgData name="Ahmed, Shareef" userId="ce7c6025-ca9f-4b65-b3ee-82447e2e582a" providerId="ADAL" clId="{97817EF0-D8B1-4C2B-B633-FE424D0D59BF}" dt="2023-10-20T17:38:50.643" v="11440" actId="478"/>
          <ac:picMkLst>
            <pc:docMk/>
            <pc:sldMk cId="1561509625" sldId="259"/>
            <ac:picMk id="11" creationId="{7F266FC8-E814-4FAA-F327-1C304BA3F991}"/>
          </ac:picMkLst>
        </pc:picChg>
        <pc:picChg chg="add del mod">
          <ac:chgData name="Ahmed, Shareef" userId="ce7c6025-ca9f-4b65-b3ee-82447e2e582a" providerId="ADAL" clId="{97817EF0-D8B1-4C2B-B633-FE424D0D59BF}" dt="2023-10-20T17:38:50.643" v="11440" actId="478"/>
          <ac:picMkLst>
            <pc:docMk/>
            <pc:sldMk cId="1561509625" sldId="259"/>
            <ac:picMk id="12" creationId="{ADB77EE2-8F56-ABA6-5F36-B52A60C53766}"/>
          </ac:picMkLst>
        </pc:picChg>
      </pc:sldChg>
      <pc:sldChg chg="addSp delSp modSp mod delAnim modAnim">
        <pc:chgData name="Ahmed, Shareef" userId="ce7c6025-ca9f-4b65-b3ee-82447e2e582a" providerId="ADAL" clId="{97817EF0-D8B1-4C2B-B633-FE424D0D59BF}" dt="2023-10-23T17:22:15.157" v="12114" actId="20577"/>
        <pc:sldMkLst>
          <pc:docMk/>
          <pc:sldMk cId="1922313891" sldId="333"/>
        </pc:sldMkLst>
        <pc:spChg chg="mod">
          <ac:chgData name="Ahmed, Shareef" userId="ce7c6025-ca9f-4b65-b3ee-82447e2e582a" providerId="ADAL" clId="{97817EF0-D8B1-4C2B-B633-FE424D0D59BF}" dt="2023-10-16T16:42:13.297" v="4684" actId="1076"/>
          <ac:spMkLst>
            <pc:docMk/>
            <pc:sldMk cId="1922313891" sldId="33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6T16:05:21.853" v="3592" actId="478"/>
          <ac:spMkLst>
            <pc:docMk/>
            <pc:sldMk cId="1922313891" sldId="333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6T17:32:09.806" v="5241" actId="20577"/>
          <ac:spMkLst>
            <pc:docMk/>
            <pc:sldMk cId="1922313891" sldId="333"/>
            <ac:spMk id="6" creationId="{7EED2F64-5555-768B-CAE2-00E595BE90D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3" creationId="{CD6B31F4-BAC1-573F-5B9F-89D140118594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4" creationId="{9281C3F1-BADA-580E-223A-80C600DD237E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5" creationId="{EF3E3A19-90BB-66E5-F5BA-36F1A789AD7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6" creationId="{A014A442-90C6-C6CD-46A2-E8F23AB2A49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7" creationId="{5F4C2534-6238-3309-49AC-38196EA1454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21" creationId="{5BA5EAD0-FC53-3AA7-FF09-95025DEE204B}"/>
          </ac:spMkLst>
        </pc:spChg>
        <pc:spChg chg="add mod">
          <ac:chgData name="Ahmed, Shareef" userId="ce7c6025-ca9f-4b65-b3ee-82447e2e582a" providerId="ADAL" clId="{97817EF0-D8B1-4C2B-B633-FE424D0D59BF}" dt="2023-10-18T19:01:54.115" v="11308" actId="20577"/>
          <ac:spMkLst>
            <pc:docMk/>
            <pc:sldMk cId="1922313891" sldId="333"/>
            <ac:spMk id="29" creationId="{0C4ECB38-3868-C356-182E-66CDB9B0198C}"/>
          </ac:spMkLst>
        </pc:spChg>
        <pc:spChg chg="add mod">
          <ac:chgData name="Ahmed, Shareef" userId="ce7c6025-ca9f-4b65-b3ee-82447e2e582a" providerId="ADAL" clId="{97817EF0-D8B1-4C2B-B633-FE424D0D59BF}" dt="2023-10-23T17:22:15.157" v="12114" actId="20577"/>
          <ac:spMkLst>
            <pc:docMk/>
            <pc:sldMk cId="1922313891" sldId="333"/>
            <ac:spMk id="30" creationId="{544CFC89-1CE3-A1B6-B87C-370915B522D4}"/>
          </ac:spMkLst>
        </pc:sp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7" creationId="{63EF1032-DED1-5BF1-78B4-6B517CC155FF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9" creationId="{78B66829-843F-B58D-015A-9A37A94D5BA3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11" creationId="{00E41122-E0DB-41AF-79F4-8296DD0CB61F}"/>
          </ac:cxnSpMkLst>
        </pc:cxnChg>
      </pc:sldChg>
      <pc:sldChg chg="addSp modSp mod">
        <pc:chgData name="Ahmed, Shareef" userId="ce7c6025-ca9f-4b65-b3ee-82447e2e582a" providerId="ADAL" clId="{97817EF0-D8B1-4C2B-B633-FE424D0D59BF}" dt="2023-10-30T19:17:55.519" v="13672" actId="1076"/>
        <pc:sldMkLst>
          <pc:docMk/>
          <pc:sldMk cId="2231167726" sldId="396"/>
        </pc:sldMkLst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2" creationId="{5558B01D-1F21-E4E2-72FC-AF374679CF33}"/>
          </ac:spMkLst>
        </pc:spChg>
        <pc:spChg chg="mod">
          <ac:chgData name="Ahmed, Shareef" userId="ce7c6025-ca9f-4b65-b3ee-82447e2e582a" providerId="ADAL" clId="{97817EF0-D8B1-4C2B-B633-FE424D0D59BF}" dt="2023-10-18T02:15:02.863" v="6146" actId="207"/>
          <ac:spMkLst>
            <pc:docMk/>
            <pc:sldMk cId="2231167726" sldId="396"/>
            <ac:spMk id="3" creationId="{87151E1C-9781-A1D4-9F48-CCA72EDC4B22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5" creationId="{DCB2C7EE-5584-294C-EF32-99BD8C945AF6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6" creationId="{25834589-11F0-7A8C-137E-D1FEB32CAA9B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7" creationId="{F08283AB-E434-2239-2C6D-6EEE77D4DE1C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8" creationId="{C0DF5942-AD7D-8705-8E11-9426BBA2F513}"/>
          </ac:spMkLst>
        </pc:spChg>
        <pc:spChg chg="mod">
          <ac:chgData name="Ahmed, Shareef" userId="ce7c6025-ca9f-4b65-b3ee-82447e2e582a" providerId="ADAL" clId="{97817EF0-D8B1-4C2B-B633-FE424D0D59BF}" dt="2023-10-16T05:39:28.151" v="807" actId="20577"/>
          <ac:spMkLst>
            <pc:docMk/>
            <pc:sldMk cId="2231167726" sldId="396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11" creationId="{FFA53A23-87C0-D594-B3EA-C757393F0501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12" creationId="{1C0AE249-3D51-1349-2B23-AEB64FA67C2F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13" creationId="{7D764927-8E2D-9C47-5584-8002223D0877}"/>
          </ac:spMkLst>
        </pc:spChg>
        <pc:spChg chg="add mod">
          <ac:chgData name="Ahmed, Shareef" userId="ce7c6025-ca9f-4b65-b3ee-82447e2e582a" providerId="ADAL" clId="{97817EF0-D8B1-4C2B-B633-FE424D0D59BF}" dt="2023-10-30T19:17:55.519" v="13672" actId="1076"/>
          <ac:spMkLst>
            <pc:docMk/>
            <pc:sldMk cId="2231167726" sldId="396"/>
            <ac:spMk id="14" creationId="{3AB1DC11-B586-5D36-2771-9B7E861787AB}"/>
          </ac:spMkLst>
        </pc:spChg>
        <pc:grpChg chg="add mod">
          <ac:chgData name="Ahmed, Shareef" userId="ce7c6025-ca9f-4b65-b3ee-82447e2e582a" providerId="ADAL" clId="{97817EF0-D8B1-4C2B-B633-FE424D0D59BF}" dt="2023-10-30T19:17:55.519" v="13672" actId="1076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del">
        <pc:chgData name="Ahmed, Shareef" userId="ce7c6025-ca9f-4b65-b3ee-82447e2e582a" providerId="ADAL" clId="{97817EF0-D8B1-4C2B-B633-FE424D0D59BF}" dt="2023-10-16T04:35:35.950" v="388" actId="2696"/>
        <pc:sldMkLst>
          <pc:docMk/>
          <pc:sldMk cId="3507268662" sldId="426"/>
        </pc:sldMkLst>
      </pc:sldChg>
      <pc:sldChg chg="addSp delSp modSp mod modAnim">
        <pc:chgData name="Ahmed, Shareef" userId="ce7c6025-ca9f-4b65-b3ee-82447e2e582a" providerId="ADAL" clId="{97817EF0-D8B1-4C2B-B633-FE424D0D59BF}" dt="2023-10-23T17:05:47.089" v="11843" actId="20577"/>
        <pc:sldMkLst>
          <pc:docMk/>
          <pc:sldMk cId="573451559" sldId="428"/>
        </pc:sldMkLst>
        <pc:spChg chg="add mod">
          <ac:chgData name="Ahmed, Shareef" userId="ce7c6025-ca9f-4b65-b3ee-82447e2e582a" providerId="ADAL" clId="{97817EF0-D8B1-4C2B-B633-FE424D0D59BF}" dt="2023-10-23T17:05:47.089" v="11843" actId="20577"/>
          <ac:spMkLst>
            <pc:docMk/>
            <pc:sldMk cId="573451559" sldId="428"/>
            <ac:spMk id="2" creationId="{C6066B5C-E1B2-E939-E1E2-F16E6187831A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8" creationId="{59EA7333-E84F-AC4E-787C-BFD68BEC18A3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97817EF0-D8B1-4C2B-B633-FE424D0D59BF}" dt="2023-10-18T02:17:43.537" v="6148" actId="403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6T15:25:48.625" v="2891" actId="478"/>
          <ac:spMkLst>
            <pc:docMk/>
            <pc:sldMk cId="573451559" sldId="428"/>
            <ac:spMk id="42" creationId="{D48A3E55-8BA0-E87A-8041-75458170C800}"/>
          </ac:spMkLst>
        </pc:sp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3" creationId="{9A35DF12-1FA4-B487-F7EA-7FA07255E54F}"/>
          </ac:picMkLst>
        </pc:pic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7" creationId="{D9C9D559-43CE-1D62-8400-9638AD076192}"/>
          </ac:picMkLst>
        </pc:picChg>
      </pc:sldChg>
      <pc:sldChg chg="addSp delSp modSp mod">
        <pc:chgData name="Ahmed, Shareef" userId="ce7c6025-ca9f-4b65-b3ee-82447e2e582a" providerId="ADAL" clId="{97817EF0-D8B1-4C2B-B633-FE424D0D59BF}" dt="2023-10-24T21:42:59.905" v="13470" actId="255"/>
        <pc:sldMkLst>
          <pc:docMk/>
          <pc:sldMk cId="1551683505" sldId="438"/>
        </pc:sldMkLst>
        <pc:spChg chg="mod">
          <ac:chgData name="Ahmed, Shareef" userId="ce7c6025-ca9f-4b65-b3ee-82447e2e582a" providerId="ADAL" clId="{97817EF0-D8B1-4C2B-B633-FE424D0D59BF}" dt="2023-10-24T21:42:59.905" v="13470" actId="255"/>
          <ac:spMkLst>
            <pc:docMk/>
            <pc:sldMk cId="1551683505" sldId="438"/>
            <ac:spMk id="2" creationId="{3B82C681-E4F0-A0DE-E1BD-435A7BE1293A}"/>
          </ac:spMkLst>
        </pc:spChg>
        <pc:spChg chg="add del mod">
          <ac:chgData name="Ahmed, Shareef" userId="ce7c6025-ca9f-4b65-b3ee-82447e2e582a" providerId="ADAL" clId="{97817EF0-D8B1-4C2B-B633-FE424D0D59BF}" dt="2023-10-24T21:34:23.836" v="13260"/>
          <ac:spMkLst>
            <pc:docMk/>
            <pc:sldMk cId="1551683505" sldId="438"/>
            <ac:spMk id="5" creationId="{6469DA45-3254-A5D2-7D8C-558E1CB84414}"/>
          </ac:spMkLst>
        </pc:spChg>
        <pc:spChg chg="mod">
          <ac:chgData name="Ahmed, Shareef" userId="ce7c6025-ca9f-4b65-b3ee-82447e2e582a" providerId="ADAL" clId="{97817EF0-D8B1-4C2B-B633-FE424D0D59BF}" dt="2023-10-16T04:42:16.515" v="422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04:42:21.624" v="423" actId="478"/>
          <ac:spMkLst>
            <pc:docMk/>
            <pc:sldMk cId="1551683505" sldId="438"/>
            <ac:spMk id="16" creationId="{C7674C55-4F85-ADF5-836E-90FDF3025128}"/>
          </ac:spMkLst>
        </pc:spChg>
        <pc:grpChg chg="del">
          <ac:chgData name="Ahmed, Shareef" userId="ce7c6025-ca9f-4b65-b3ee-82447e2e582a" providerId="ADAL" clId="{97817EF0-D8B1-4C2B-B633-FE424D0D59BF}" dt="2023-10-16T04:42:23.406" v="424" actId="478"/>
          <ac:grpSpMkLst>
            <pc:docMk/>
            <pc:sldMk cId="1551683505" sldId="438"/>
            <ac:grpSpMk id="14" creationId="{E3888F7E-1893-BA1D-9088-299D31FBCA0B}"/>
          </ac:grpSpMkLst>
        </pc:grpChg>
        <pc:graphicFrameChg chg="del">
          <ac:chgData name="Ahmed, Shareef" userId="ce7c6025-ca9f-4b65-b3ee-82447e2e582a" providerId="ADAL" clId="{97817EF0-D8B1-4C2B-B633-FE424D0D59BF}" dt="2023-10-16T04:42:21.624" v="423" actId="478"/>
          <ac:graphicFrameMkLst>
            <pc:docMk/>
            <pc:sldMk cId="1551683505" sldId="438"/>
            <ac:graphicFrameMk id="5" creationId="{EF42D6BF-7E6C-57C0-B4E3-1BA3102B538A}"/>
          </ac:graphicFrameMkLst>
        </pc:graphicFrameChg>
      </pc:sldChg>
      <pc:sldChg chg="addSp delSp modSp mod">
        <pc:chgData name="Ahmed, Shareef" userId="ce7c6025-ca9f-4b65-b3ee-82447e2e582a" providerId="ADAL" clId="{97817EF0-D8B1-4C2B-B633-FE424D0D59BF}" dt="2023-10-16T16:41:52.545" v="4680" actId="255"/>
        <pc:sldMkLst>
          <pc:docMk/>
          <pc:sldMk cId="3344521910" sldId="439"/>
        </pc:sldMkLst>
        <pc:spChg chg="mod">
          <ac:chgData name="Ahmed, Shareef" userId="ce7c6025-ca9f-4b65-b3ee-82447e2e582a" providerId="ADAL" clId="{97817EF0-D8B1-4C2B-B633-FE424D0D59BF}" dt="2023-10-16T16:41:52.545" v="4680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21:20.388" v="1607"/>
          <ac:spMkLst>
            <pc:docMk/>
            <pc:sldMk cId="3344521910" sldId="439"/>
            <ac:spMk id="3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16T13:35:24.831" v="1837" actId="478"/>
          <ac:spMkLst>
            <pc:docMk/>
            <pc:sldMk cId="3344521910" sldId="439"/>
            <ac:spMk id="7" creationId="{89A38E6F-91E1-294D-B633-69D91E5361DE}"/>
          </ac:spMkLst>
        </pc:spChg>
        <pc:spChg chg="add del mod">
          <ac:chgData name="Ahmed, Shareef" userId="ce7c6025-ca9f-4b65-b3ee-82447e2e582a" providerId="ADAL" clId="{97817EF0-D8B1-4C2B-B633-FE424D0D59BF}" dt="2023-10-16T13:24:17.653" v="1693" actId="478"/>
          <ac:spMkLst>
            <pc:docMk/>
            <pc:sldMk cId="3344521910" sldId="439"/>
            <ac:spMk id="9" creationId="{A2DFE3CA-0695-0F77-5B18-4D5B65B2ABF9}"/>
          </ac:spMkLst>
        </pc:spChg>
        <pc:spChg chg="add del mod">
          <ac:chgData name="Ahmed, Shareef" userId="ce7c6025-ca9f-4b65-b3ee-82447e2e582a" providerId="ADAL" clId="{97817EF0-D8B1-4C2B-B633-FE424D0D59BF}" dt="2023-10-16T13:25:32.618" v="1703"/>
          <ac:spMkLst>
            <pc:docMk/>
            <pc:sldMk cId="3344521910" sldId="439"/>
            <ac:spMk id="12" creationId="{72B556F3-FE3D-761A-4CB7-889F5DBCC9DD}"/>
          </ac:spMkLst>
        </pc:spChg>
        <pc:spChg chg="add del mod">
          <ac:chgData name="Ahmed, Shareef" userId="ce7c6025-ca9f-4b65-b3ee-82447e2e582a" providerId="ADAL" clId="{97817EF0-D8B1-4C2B-B633-FE424D0D59BF}" dt="2023-10-16T13:26:00.852" v="1707"/>
          <ac:spMkLst>
            <pc:docMk/>
            <pc:sldMk cId="3344521910" sldId="439"/>
            <ac:spMk id="15" creationId="{7C6547CD-7742-F3AE-5059-7230C8117122}"/>
          </ac:spMkLst>
        </pc:spChg>
        <pc:spChg chg="add del mod">
          <ac:chgData name="Ahmed, Shareef" userId="ce7c6025-ca9f-4b65-b3ee-82447e2e582a" providerId="ADAL" clId="{97817EF0-D8B1-4C2B-B633-FE424D0D59BF}" dt="2023-10-16T13:26:40.814" v="1710"/>
          <ac:spMkLst>
            <pc:docMk/>
            <pc:sldMk cId="3344521910" sldId="439"/>
            <ac:spMk id="18" creationId="{79B4AF89-3DB0-70CF-C561-B8C4AFB48234}"/>
          </ac:spMkLst>
        </pc:spChg>
        <pc:graphicFrameChg chg="del">
          <ac:chgData name="Ahmed, Shareef" userId="ce7c6025-ca9f-4b65-b3ee-82447e2e582a" providerId="ADAL" clId="{97817EF0-D8B1-4C2B-B633-FE424D0D59BF}" dt="2023-10-16T13:19:45.557" v="1602" actId="478"/>
          <ac:graphicFrameMkLst>
            <pc:docMk/>
            <pc:sldMk cId="3344521910" sldId="439"/>
            <ac:graphicFrameMk id="6" creationId="{00A8236C-8CE3-0385-3584-53A3FEF9E468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36.633" v="1840" actId="14100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5:32.618" v="1703"/>
          <ac:graphicFrameMkLst>
            <pc:docMk/>
            <pc:sldMk cId="3344521910" sldId="439"/>
            <ac:graphicFrameMk id="11" creationId="{62E99487-D345-91B8-E05D-F3C25296107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3" creationId="{8A02D470-A9EC-BFB8-5D1A-6625EB64695C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4" creationId="{4D186921-0BA2-B96F-A6CE-F4FB50800A99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6" creationId="{9368E466-6FD6-736F-E3CC-9134304C5F1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7" creationId="{7A922150-08EA-29FB-4995-7F3FBF6B55E0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52.027" v="1842" actId="14100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6:02.129" v="1844" actId="113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43:28.681" v="1961" actId="1076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add del mod">
          <ac:chgData name="Ahmed, Shareef" userId="ce7c6025-ca9f-4b65-b3ee-82447e2e582a" providerId="ADAL" clId="{97817EF0-D8B1-4C2B-B633-FE424D0D59BF}" dt="2023-10-16T13:58:16.769" v="2357" actId="478"/>
          <ac:cxnSpMkLst>
            <pc:docMk/>
            <pc:sldMk cId="3344521910" sldId="439"/>
            <ac:cxnSpMk id="22" creationId="{877B4802-672C-69EA-1099-7B315C47416A}"/>
          </ac:cxnSpMkLst>
        </pc:cxnChg>
        <pc:cxnChg chg="add mod">
          <ac:chgData name="Ahmed, Shareef" userId="ce7c6025-ca9f-4b65-b3ee-82447e2e582a" providerId="ADAL" clId="{97817EF0-D8B1-4C2B-B633-FE424D0D59BF}" dt="2023-10-16T13:57:53.676" v="2354" actId="1076"/>
          <ac:cxnSpMkLst>
            <pc:docMk/>
            <pc:sldMk cId="3344521910" sldId="439"/>
            <ac:cxnSpMk id="26" creationId="{6982D1B9-73F9-1589-C7CC-DAEE5AF9C83F}"/>
          </ac:cxnSpMkLst>
        </pc:cxnChg>
        <pc:cxnChg chg="add mod">
          <ac:chgData name="Ahmed, Shareef" userId="ce7c6025-ca9f-4b65-b3ee-82447e2e582a" providerId="ADAL" clId="{97817EF0-D8B1-4C2B-B633-FE424D0D59BF}" dt="2023-10-16T13:42:38.042" v="1951" actId="14100"/>
          <ac:cxnSpMkLst>
            <pc:docMk/>
            <pc:sldMk cId="3344521910" sldId="439"/>
            <ac:cxnSpMk id="27" creationId="{6A283254-EC8B-D481-9C95-198714FC604D}"/>
          </ac:cxnSpMkLst>
        </pc:cxnChg>
        <pc:cxnChg chg="add mod">
          <ac:chgData name="Ahmed, Shareef" userId="ce7c6025-ca9f-4b65-b3ee-82447e2e582a" providerId="ADAL" clId="{97817EF0-D8B1-4C2B-B633-FE424D0D59BF}" dt="2023-10-16T13:42:50.576" v="1954" actId="14100"/>
          <ac:cxnSpMkLst>
            <pc:docMk/>
            <pc:sldMk cId="3344521910" sldId="439"/>
            <ac:cxnSpMk id="29" creationId="{B53394C1-E530-A678-5CDE-C78579246A8E}"/>
          </ac:cxnSpMkLst>
        </pc:cxnChg>
        <pc:cxnChg chg="add mod">
          <ac:chgData name="Ahmed, Shareef" userId="ce7c6025-ca9f-4b65-b3ee-82447e2e582a" providerId="ADAL" clId="{97817EF0-D8B1-4C2B-B633-FE424D0D59BF}" dt="2023-10-16T13:43:06.632" v="1957" actId="14100"/>
          <ac:cxnSpMkLst>
            <pc:docMk/>
            <pc:sldMk cId="3344521910" sldId="439"/>
            <ac:cxnSpMk id="31" creationId="{267BB436-FFAE-71F7-D750-829137D65CD1}"/>
          </ac:cxnSpMkLst>
        </pc:cxnChg>
        <pc:cxnChg chg="add mod">
          <ac:chgData name="Ahmed, Shareef" userId="ce7c6025-ca9f-4b65-b3ee-82447e2e582a" providerId="ADAL" clId="{97817EF0-D8B1-4C2B-B633-FE424D0D59BF}" dt="2023-10-16T13:43:21.850" v="1960" actId="14100"/>
          <ac:cxnSpMkLst>
            <pc:docMk/>
            <pc:sldMk cId="3344521910" sldId="439"/>
            <ac:cxnSpMk id="33" creationId="{F7C3D5B6-B06A-4485-BCD5-C0EBC664D745}"/>
          </ac:cxnSpMkLst>
        </pc:cxnChg>
        <pc:cxnChg chg="add mod">
          <ac:chgData name="Ahmed, Shareef" userId="ce7c6025-ca9f-4b65-b3ee-82447e2e582a" providerId="ADAL" clId="{97817EF0-D8B1-4C2B-B633-FE424D0D59BF}" dt="2023-10-16T13:43:44.515" v="1963" actId="1076"/>
          <ac:cxnSpMkLst>
            <pc:docMk/>
            <pc:sldMk cId="3344521910" sldId="439"/>
            <ac:cxnSpMk id="35" creationId="{C58CF3A3-447B-84E7-D750-CD36F04D1E96}"/>
          </ac:cxnSpMkLst>
        </pc:cxnChg>
        <pc:cxnChg chg="add mod">
          <ac:chgData name="Ahmed, Shareef" userId="ce7c6025-ca9f-4b65-b3ee-82447e2e582a" providerId="ADAL" clId="{97817EF0-D8B1-4C2B-B633-FE424D0D59BF}" dt="2023-10-16T13:44:04.961" v="1967" actId="1076"/>
          <ac:cxnSpMkLst>
            <pc:docMk/>
            <pc:sldMk cId="3344521910" sldId="439"/>
            <ac:cxnSpMk id="36" creationId="{0E1E1DF8-4CDD-E9FA-AF69-72A6C2D90563}"/>
          </ac:cxnSpMkLst>
        </pc:cxnChg>
        <pc:cxnChg chg="add mod">
          <ac:chgData name="Ahmed, Shareef" userId="ce7c6025-ca9f-4b65-b3ee-82447e2e582a" providerId="ADAL" clId="{97817EF0-D8B1-4C2B-B633-FE424D0D59BF}" dt="2023-10-16T13:44:16.157" v="1970" actId="14100"/>
          <ac:cxnSpMkLst>
            <pc:docMk/>
            <pc:sldMk cId="3344521910" sldId="439"/>
            <ac:cxnSpMk id="38" creationId="{BB69C69F-A11A-3AF8-14C0-74D5DB7BAE29}"/>
          </ac:cxnSpMkLst>
        </pc:cxnChg>
        <pc:cxnChg chg="add mod">
          <ac:chgData name="Ahmed, Shareef" userId="ce7c6025-ca9f-4b65-b3ee-82447e2e582a" providerId="ADAL" clId="{97817EF0-D8B1-4C2B-B633-FE424D0D59BF}" dt="2023-10-16T13:44:29.943" v="1973" actId="14100"/>
          <ac:cxnSpMkLst>
            <pc:docMk/>
            <pc:sldMk cId="3344521910" sldId="439"/>
            <ac:cxnSpMk id="40" creationId="{01BAB206-AA81-DC4B-63FA-758BE0722F74}"/>
          </ac:cxnSpMkLst>
        </pc:cxnChg>
        <pc:cxnChg chg="add mod">
          <ac:chgData name="Ahmed, Shareef" userId="ce7c6025-ca9f-4b65-b3ee-82447e2e582a" providerId="ADAL" clId="{97817EF0-D8B1-4C2B-B633-FE424D0D59BF}" dt="2023-10-16T13:44:43.460" v="1976" actId="14100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97817EF0-D8B1-4C2B-B633-FE424D0D59BF}" dt="2023-10-16T13:58:17.363" v="2358"/>
          <ac:cxnSpMkLst>
            <pc:docMk/>
            <pc:sldMk cId="3344521910" sldId="439"/>
            <ac:cxnSpMk id="46" creationId="{8455B1DE-1983-D231-D369-E81CAECA9359}"/>
          </ac:cxnSpMkLst>
        </pc:cxn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351899956" sldId="444"/>
        </pc:sldMkLst>
      </pc:sldChg>
      <pc:sldChg chg="delSp modSp mod">
        <pc:chgData name="Ahmed, Shareef" userId="ce7c6025-ca9f-4b65-b3ee-82447e2e582a" providerId="ADAL" clId="{97817EF0-D8B1-4C2B-B633-FE424D0D59BF}" dt="2023-10-18T06:10:49.552" v="11029" actId="207"/>
        <pc:sldMkLst>
          <pc:docMk/>
          <pc:sldMk cId="1904904646" sldId="456"/>
        </pc:sldMkLst>
        <pc:spChg chg="mod">
          <ac:chgData name="Ahmed, Shareef" userId="ce7c6025-ca9f-4b65-b3ee-82447e2e582a" providerId="ADAL" clId="{97817EF0-D8B1-4C2B-B633-FE424D0D59BF}" dt="2023-10-18T06:10:49.552" v="11029" actId="20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4:52:20.484" v="627" actId="20577"/>
          <ac:spMkLst>
            <pc:docMk/>
            <pc:sldMk cId="1904904646" sldId="456"/>
            <ac:spMk id="9" creationId="{66B771A8-9F27-FB9A-2414-87A99260353B}"/>
          </ac:spMkLst>
        </pc:spChg>
        <pc:picChg chg="del">
          <ac:chgData name="Ahmed, Shareef" userId="ce7c6025-ca9f-4b65-b3ee-82447e2e582a" providerId="ADAL" clId="{97817EF0-D8B1-4C2B-B633-FE424D0D59BF}" dt="2023-10-16T04:52:22.066" v="628" actId="478"/>
          <ac:picMkLst>
            <pc:docMk/>
            <pc:sldMk cId="1904904646" sldId="456"/>
            <ac:picMk id="8" creationId="{0DCAD477-9071-521D-1633-7BD028300207}"/>
          </ac:picMkLst>
        </pc:picChg>
      </pc:sldChg>
      <pc:sldChg chg="addSp modSp mod modAnim">
        <pc:chgData name="Ahmed, Shareef" userId="ce7c6025-ca9f-4b65-b3ee-82447e2e582a" providerId="ADAL" clId="{97817EF0-D8B1-4C2B-B633-FE424D0D59BF}" dt="2023-10-23T17:06:38.658" v="11846"/>
        <pc:sldMkLst>
          <pc:docMk/>
          <pc:sldMk cId="4045090975" sldId="461"/>
        </pc:sldMkLst>
        <pc:spChg chg="add mod">
          <ac:chgData name="Ahmed, Shareef" userId="ce7c6025-ca9f-4b65-b3ee-82447e2e582a" providerId="ADAL" clId="{97817EF0-D8B1-4C2B-B633-FE424D0D59BF}" dt="2023-10-18T03:41:01.106" v="7719" actId="115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2:06:13.079" v="6088" actId="14100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23T17:06:27.800" v="11845" actId="207"/>
          <ac:spMkLst>
            <pc:docMk/>
            <pc:sldMk cId="4045090975" sldId="461"/>
            <ac:spMk id="42" creationId="{D48A3E55-8BA0-E87A-8041-75458170C800}"/>
          </ac:spMkLst>
        </pc:sp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576763146" sldId="46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975249220" sldId="46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796623172" sldId="46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922704" sldId="46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82012054" sldId="46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846303469" sldId="46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18406808" sldId="46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991981960" sldId="46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02193447" sldId="47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050245964" sldId="471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63814480" sldId="47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097432257" sldId="47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909329903" sldId="47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17082233" sldId="47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716882" sldId="47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601314396" sldId="47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63817286" sldId="47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04915402" sldId="47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37985614" sldId="48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259817773" sldId="481"/>
        </pc:sldMkLst>
      </pc:sldChg>
      <pc:sldChg chg="addSp delSp modSp add mod">
        <pc:chgData name="Ahmed, Shareef" userId="ce7c6025-ca9f-4b65-b3ee-82447e2e582a" providerId="ADAL" clId="{97817EF0-D8B1-4C2B-B633-FE424D0D59BF}" dt="2023-10-24T21:35:56.050" v="13272" actId="20577"/>
        <pc:sldMkLst>
          <pc:docMk/>
          <pc:sldMk cId="3361550352" sldId="482"/>
        </pc:sldMkLst>
        <pc:spChg chg="mod">
          <ac:chgData name="Ahmed, Shareef" userId="ce7c6025-ca9f-4b65-b3ee-82447e2e582a" providerId="ADAL" clId="{97817EF0-D8B1-4C2B-B633-FE424D0D59BF}" dt="2023-10-18T02:13:49.121" v="6089" actId="403"/>
          <ac:spMkLst>
            <pc:docMk/>
            <pc:sldMk cId="3361550352" sldId="482"/>
            <ac:spMk id="2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24T21:20:36.859" v="12983" actId="478"/>
          <ac:spMkLst>
            <pc:docMk/>
            <pc:sldMk cId="3361550352" sldId="482"/>
            <ac:spMk id="3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24T21:20:54.816" v="12988" actId="478"/>
          <ac:spMkLst>
            <pc:docMk/>
            <pc:sldMk cId="3361550352" sldId="482"/>
            <ac:spMk id="8" creationId="{ED672096-4FF9-08C0-B706-75651B514FD7}"/>
          </ac:spMkLst>
        </pc:spChg>
        <pc:spChg chg="add mod">
          <ac:chgData name="Ahmed, Shareef" userId="ce7c6025-ca9f-4b65-b3ee-82447e2e582a" providerId="ADAL" clId="{97817EF0-D8B1-4C2B-B633-FE424D0D59BF}" dt="2023-10-24T21:20:37.207" v="12984"/>
          <ac:spMkLst>
            <pc:docMk/>
            <pc:sldMk cId="3361550352" sldId="482"/>
            <ac:spMk id="9" creationId="{EB354F34-A414-2D5B-ABB0-95F38631EC6D}"/>
          </ac:spMkLst>
        </pc:spChg>
        <pc:graphicFrameChg chg="mod modGraphic">
          <ac:chgData name="Ahmed, Shareef" userId="ce7c6025-ca9f-4b65-b3ee-82447e2e582a" providerId="ADAL" clId="{97817EF0-D8B1-4C2B-B633-FE424D0D59BF}" dt="2023-10-24T21:35:56.050" v="13272" actId="20577"/>
          <ac:graphicFrameMkLst>
            <pc:docMk/>
            <pc:sldMk cId="3361550352" sldId="482"/>
            <ac:graphicFrameMk id="6" creationId="{44544C60-14F3-F36F-01FE-F9E24571F871}"/>
          </ac:graphicFrameMkLst>
        </pc:graphicFrameChg>
        <pc:cxnChg chg="add del">
          <ac:chgData name="Ahmed, Shareef" userId="ce7c6025-ca9f-4b65-b3ee-82447e2e582a" providerId="ADAL" clId="{97817EF0-D8B1-4C2B-B633-FE424D0D59BF}" dt="2023-10-24T21:29:23.493" v="13086" actId="478"/>
          <ac:cxnSpMkLst>
            <pc:docMk/>
            <pc:sldMk cId="3361550352" sldId="482"/>
            <ac:cxnSpMk id="11" creationId="{2E4DEBE2-0FBC-CB94-05EC-C53331240D78}"/>
          </ac:cxnSpMkLst>
        </pc:cxnChg>
      </pc:sldChg>
      <pc:sldChg chg="addSp modSp add mod modAnim">
        <pc:chgData name="Ahmed, Shareef" userId="ce7c6025-ca9f-4b65-b3ee-82447e2e582a" providerId="ADAL" clId="{97817EF0-D8B1-4C2B-B633-FE424D0D59BF}" dt="2023-10-18T06:12:25.904" v="11050" actId="207"/>
        <pc:sldMkLst>
          <pc:docMk/>
          <pc:sldMk cId="3424851554" sldId="483"/>
        </pc:sldMkLst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2" creationId="{4FF383D4-484E-B679-2E0D-31C298F947A0}"/>
          </ac:spMkLst>
        </pc:spChg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06:12:25.904" v="11050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6:20:27.852" v="1270" actId="20577"/>
          <ac:spMkLst>
            <pc:docMk/>
            <pc:sldMk cId="3424851554" sldId="483"/>
            <ac:spMk id="9" creationId="{66B771A8-9F27-FB9A-2414-87A99260353B}"/>
          </ac:spMkLst>
        </pc:spChg>
        <pc:cxnChg chg="add mod">
          <ac:chgData name="Ahmed, Shareef" userId="ce7c6025-ca9f-4b65-b3ee-82447e2e582a" providerId="ADAL" clId="{97817EF0-D8B1-4C2B-B633-FE424D0D59BF}" dt="2023-10-18T06:11:24.026" v="11047" actId="1076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add mod delAnim">
        <pc:chgData name="Ahmed, Shareef" userId="ce7c6025-ca9f-4b65-b3ee-82447e2e582a" providerId="ADAL" clId="{97817EF0-D8B1-4C2B-B633-FE424D0D59BF}" dt="2023-10-18T18:30:03.972" v="11303" actId="20577"/>
        <pc:sldMkLst>
          <pc:docMk/>
          <pc:sldMk cId="91687432" sldId="484"/>
        </pc:sldMkLst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2" creationId="{4FF383D4-484E-B679-2E0D-31C298F947A0}"/>
          </ac:spMkLst>
        </pc:spChg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18:30:03.972" v="11303" actId="20577"/>
          <ac:spMkLst>
            <pc:docMk/>
            <pc:sldMk cId="91687432" sldId="484"/>
            <ac:spMk id="7" creationId="{D72A1C52-9A06-A318-D9CF-3DEE8C28A287}"/>
          </ac:spMkLst>
        </pc:spChg>
        <pc:spChg chg="add del">
          <ac:chgData name="Ahmed, Shareef" userId="ce7c6025-ca9f-4b65-b3ee-82447e2e582a" providerId="ADAL" clId="{97817EF0-D8B1-4C2B-B633-FE424D0D59BF}" dt="2023-10-16T06:26:16.442" v="1354" actId="478"/>
          <ac:spMkLst>
            <pc:docMk/>
            <pc:sldMk cId="91687432" sldId="484"/>
            <ac:spMk id="8" creationId="{5383E47C-19C6-8395-A976-C2836FD80919}"/>
          </ac:spMkLst>
        </pc:spChg>
        <pc:spChg chg="mod">
          <ac:chgData name="Ahmed, Shareef" userId="ce7c6025-ca9f-4b65-b3ee-82447e2e582a" providerId="ADAL" clId="{97817EF0-D8B1-4C2B-B633-FE424D0D59BF}" dt="2023-10-16T16:09:12.101" v="3638" actId="20577"/>
          <ac:spMkLst>
            <pc:docMk/>
            <pc:sldMk cId="91687432" sldId="484"/>
            <ac:spMk id="9" creationId="{66B771A8-9F27-FB9A-2414-87A99260353B}"/>
          </ac:spMkLst>
        </pc:spChg>
        <pc:cxnChg chg="del mod">
          <ac:chgData name="Ahmed, Shareef" userId="ce7c6025-ca9f-4b65-b3ee-82447e2e582a" providerId="ADAL" clId="{97817EF0-D8B1-4C2B-B633-FE424D0D59BF}" dt="2023-10-16T06:23:06.022" v="1331" actId="478"/>
          <ac:cxnSpMkLst>
            <pc:docMk/>
            <pc:sldMk cId="91687432" sldId="484"/>
            <ac:cxnSpMk id="6" creationId="{87C69D5E-31A6-5462-FFA4-1D95513D4E9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22:16:16.960" v="6055" actId="20577"/>
        <pc:sldMkLst>
          <pc:docMk/>
          <pc:sldMk cId="803861374" sldId="485"/>
        </pc:sldMkLst>
        <pc:spChg chg="mod">
          <ac:chgData name="Ahmed, Shareef" userId="ce7c6025-ca9f-4b65-b3ee-82447e2e582a" providerId="ADAL" clId="{97817EF0-D8B1-4C2B-B633-FE424D0D59BF}" dt="2023-10-16T16:41:57.973" v="4681" actId="255"/>
          <ac:spMkLst>
            <pc:docMk/>
            <pc:sldMk cId="803861374" sldId="485"/>
            <ac:spMk id="2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6T22:16:16.960" v="6055" actId="20577"/>
          <ac:spMkLst>
            <pc:docMk/>
            <pc:sldMk cId="803861374" sldId="485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7:56.728" v="2355"/>
          <ac:cxnSpMkLst>
            <pc:docMk/>
            <pc:sldMk cId="803861374" sldId="485"/>
            <ac:cxnSpMk id="9" creationId="{E73BE657-24B1-8373-8367-5E527D61281E}"/>
          </ac:cxnSpMkLst>
        </pc:cxnChg>
        <pc:cxnChg chg="mod">
          <ac:chgData name="Ahmed, Shareef" userId="ce7c6025-ca9f-4b65-b3ee-82447e2e582a" providerId="ADAL" clId="{97817EF0-D8B1-4C2B-B633-FE424D0D59BF}" dt="2023-10-16T13:57:32.422" v="2351" actId="14100"/>
          <ac:cxnSpMkLst>
            <pc:docMk/>
            <pc:sldMk cId="803861374" sldId="485"/>
            <ac:cxnSpMk id="22" creationId="{877B4802-672C-69EA-1099-7B315C47416A}"/>
          </ac:cxnSpMkLst>
        </pc:cxnChg>
        <pc:cxnChg chg="del mod">
          <ac:chgData name="Ahmed, Shareef" userId="ce7c6025-ca9f-4b65-b3ee-82447e2e582a" providerId="ADAL" clId="{97817EF0-D8B1-4C2B-B633-FE424D0D59BF}" dt="2023-10-16T13:57:50.781" v="2353" actId="478"/>
          <ac:cxnSpMkLst>
            <pc:docMk/>
            <pc:sldMk cId="803861374" sldId="485"/>
            <ac:cxnSpMk id="26" creationId="{6982D1B9-73F9-1589-C7CC-DAEE5AF9C83F}"/>
          </ac:cxnSpMkLst>
        </pc:cxnChg>
        <pc:cxnChg chg="mod">
          <ac:chgData name="Ahmed, Shareef" userId="ce7c6025-ca9f-4b65-b3ee-82447e2e582a" providerId="ADAL" clId="{97817EF0-D8B1-4C2B-B633-FE424D0D59BF}" dt="2023-10-16T13:48:24.820" v="1978" actId="208"/>
          <ac:cxnSpMkLst>
            <pc:docMk/>
            <pc:sldMk cId="803861374" sldId="485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48:31.759" v="1979" actId="208"/>
          <ac:cxnSpMkLst>
            <pc:docMk/>
            <pc:sldMk cId="803861374" sldId="485"/>
            <ac:cxnSpMk id="38" creationId="{BB69C69F-A11A-3AF8-14C0-74D5DB7BAE29}"/>
          </ac:cxnSpMkLst>
        </pc:cxnChg>
        <pc:cxnChg chg="mod">
          <ac:chgData name="Ahmed, Shareef" userId="ce7c6025-ca9f-4b65-b3ee-82447e2e582a" providerId="ADAL" clId="{97817EF0-D8B1-4C2B-B633-FE424D0D59BF}" dt="2023-10-16T13:48:35.248" v="1980" actId="208"/>
          <ac:cxnSpMkLst>
            <pc:docMk/>
            <pc:sldMk cId="803861374" sldId="485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26:41.028" v="11056" actId="1076"/>
        <pc:sldMkLst>
          <pc:docMk/>
          <pc:sldMk cId="3167846506" sldId="486"/>
        </pc:sldMkLst>
        <pc:spChg chg="mod">
          <ac:chgData name="Ahmed, Shareef" userId="ce7c6025-ca9f-4b65-b3ee-82447e2e582a" providerId="ADAL" clId="{97817EF0-D8B1-4C2B-B633-FE424D0D59BF}" dt="2023-10-16T16:42:03.545" v="4682" actId="255"/>
          <ac:spMkLst>
            <pc:docMk/>
            <pc:sldMk cId="3167846506" sldId="486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26:41.028" v="11056" actId="1076"/>
          <ac:spMkLst>
            <pc:docMk/>
            <pc:sldMk cId="3167846506" sldId="486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7" creationId="{A1E34D39-F5A3-24A8-95A4-821FEAF6ACFA}"/>
          </ac:cxnSpMkLst>
        </pc:cxn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8" creationId="{4037304A-D74A-FF1E-847B-F4D7067E521C}"/>
          </ac:cxnSpMkLst>
        </pc:cxnChg>
        <pc:cxnChg chg="add 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9" creationId="{FA2BF7A9-51CC-496C-447F-5D94B5514FD3}"/>
          </ac:cxnSpMkLst>
        </pc:cxnChg>
        <pc:cxnChg chg="mod">
          <ac:chgData name="Ahmed, Shareef" userId="ce7c6025-ca9f-4b65-b3ee-82447e2e582a" providerId="ADAL" clId="{97817EF0-D8B1-4C2B-B633-FE424D0D59BF}" dt="2023-10-16T13:57:26.980" v="2348" actId="14100"/>
          <ac:cxnSpMkLst>
            <pc:docMk/>
            <pc:sldMk cId="3167846506" sldId="486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6:36.316" v="2342" actId="14100"/>
          <ac:cxnSpMkLst>
            <pc:docMk/>
            <pc:sldMk cId="3167846506" sldId="486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3:03.515" v="2208" actId="478"/>
          <ac:cxnSpMkLst>
            <pc:docMk/>
            <pc:sldMk cId="3167846506" sldId="486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29" creationId="{B53394C1-E530-A678-5CDE-C78579246A8E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97817EF0-D8B1-4C2B-B633-FE424D0D59BF}" dt="2023-10-16T13:53:05.705" v="2209" actId="478"/>
          <ac:cxnSpMkLst>
            <pc:docMk/>
            <pc:sldMk cId="3167846506" sldId="486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97817EF0-D8B1-4C2B-B633-FE424D0D59BF}" dt="2023-10-16T13:53:07.292" v="2210" actId="478"/>
          <ac:cxnSpMkLst>
            <pc:docMk/>
            <pc:sldMk cId="3167846506" sldId="486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16:42:09.207" v="4683" actId="255"/>
        <pc:sldMkLst>
          <pc:docMk/>
          <pc:sldMk cId="3419785665" sldId="487"/>
        </pc:sldMkLst>
        <pc:spChg chg="mod">
          <ac:chgData name="Ahmed, Shareef" userId="ce7c6025-ca9f-4b65-b3ee-82447e2e582a" providerId="ADAL" clId="{97817EF0-D8B1-4C2B-B633-FE424D0D59BF}" dt="2023-10-16T16:42:09.207" v="4683" actId="255"/>
          <ac:spMkLst>
            <pc:docMk/>
            <pc:sldMk cId="3419785665" sldId="487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59:03.325" v="2368" actId="1076"/>
          <ac:spMkLst>
            <pc:docMk/>
            <pc:sldMk cId="3419785665" sldId="487"/>
            <ac:spMk id="6" creationId="{19DCFE3D-5001-6458-D931-3028E74EAC79}"/>
          </ac:spMkLst>
        </pc:spChg>
        <pc:cxnChg chg="mod">
          <ac:chgData name="Ahmed, Shareef" userId="ce7c6025-ca9f-4b65-b3ee-82447e2e582a" providerId="ADAL" clId="{97817EF0-D8B1-4C2B-B633-FE424D0D59BF}" dt="2023-10-16T13:58:36.306" v="2361" actId="208"/>
          <ac:cxnSpMkLst>
            <pc:docMk/>
            <pc:sldMk cId="3419785665" sldId="487"/>
            <ac:cxnSpMk id="8" creationId="{4037304A-D74A-FF1E-847B-F4D7067E521C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9" creationId="{FA2BF7A9-51CC-496C-447F-5D94B5514FD3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1" creationId="{5A599EDD-F825-0808-7398-5EA384930B61}"/>
          </ac:cxnSpMkLst>
        </pc:cxnChg>
        <pc:cxnChg chg="add mod">
          <ac:chgData name="Ahmed, Shareef" userId="ce7c6025-ca9f-4b65-b3ee-82447e2e582a" providerId="ADAL" clId="{97817EF0-D8B1-4C2B-B633-FE424D0D59BF}" dt="2023-10-16T13:58:28.323" v="2360" actId="208"/>
          <ac:cxnSpMkLst>
            <pc:docMk/>
            <pc:sldMk cId="3419785665" sldId="487"/>
            <ac:cxnSpMk id="12" creationId="{E51CC306-C4BD-B47C-80BA-BEBB44AE51F9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3" creationId="{3C5419B5-ACA8-DCD5-CF87-BB8D549F20FC}"/>
          </ac:cxnSpMkLst>
        </pc:cxnChg>
        <pc:cxnChg chg="add mod">
          <ac:chgData name="Ahmed, Shareef" userId="ce7c6025-ca9f-4b65-b3ee-82447e2e582a" providerId="ADAL" clId="{97817EF0-D8B1-4C2B-B633-FE424D0D59BF}" dt="2023-10-16T13:58:40.379" v="2362" actId="208"/>
          <ac:cxnSpMkLst>
            <pc:docMk/>
            <pc:sldMk cId="3419785665" sldId="487"/>
            <ac:cxnSpMk id="14" creationId="{2B690A14-864A-31F9-C220-939B3775CA3A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8:25.161" v="2359" actId="208"/>
          <ac:cxnSpMkLst>
            <pc:docMk/>
            <pc:sldMk cId="3419785665" sldId="487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36" creationId="{0E1E1DF8-4CDD-E9FA-AF69-72A6C2D90563}"/>
          </ac:cxnSpMkLst>
        </pc:cxnChg>
      </pc:sldChg>
      <pc:sldChg chg="modSp add mod modAnim">
        <pc:chgData name="Ahmed, Shareef" userId="ce7c6025-ca9f-4b65-b3ee-82447e2e582a" providerId="ADAL" clId="{97817EF0-D8B1-4C2B-B633-FE424D0D59BF}" dt="2023-10-18T06:34:02.024" v="11122" actId="255"/>
        <pc:sldMkLst>
          <pc:docMk/>
          <pc:sldMk cId="3612848341" sldId="488"/>
        </pc:sldMkLst>
        <pc:spChg chg="mod">
          <ac:chgData name="Ahmed, Shareef" userId="ce7c6025-ca9f-4b65-b3ee-82447e2e582a" providerId="ADAL" clId="{97817EF0-D8B1-4C2B-B633-FE424D0D59BF}" dt="2023-10-16T17:29:13.350" v="5158" actId="14100"/>
          <ac:spMkLst>
            <pc:docMk/>
            <pc:sldMk cId="3612848341" sldId="488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8T06:34:02.024" v="11122" actId="255"/>
          <ac:spMkLst>
            <pc:docMk/>
            <pc:sldMk cId="3612848341" sldId="488"/>
            <ac:spMk id="6" creationId="{7EED2F64-5555-768B-CAE2-00E595BE90D3}"/>
          </ac:spMkLst>
        </pc:spChg>
      </pc:sldChg>
      <pc:sldChg chg="addSp delSp modSp add mod ord">
        <pc:chgData name="Ahmed, Shareef" userId="ce7c6025-ca9f-4b65-b3ee-82447e2e582a" providerId="ADAL" clId="{97817EF0-D8B1-4C2B-B633-FE424D0D59BF}" dt="2023-10-24T21:53:48.299" v="13671" actId="208"/>
        <pc:sldMkLst>
          <pc:docMk/>
          <pc:sldMk cId="3860557937" sldId="489"/>
        </pc:sldMkLst>
        <pc:spChg chg="add del mod">
          <ac:chgData name="Ahmed, Shareef" userId="ce7c6025-ca9f-4b65-b3ee-82447e2e582a" providerId="ADAL" clId="{97817EF0-D8B1-4C2B-B633-FE424D0D59BF}" dt="2023-10-16T16:14:26.290" v="3756"/>
          <ac:spMkLst>
            <pc:docMk/>
            <pc:sldMk cId="3860557937" sldId="489"/>
            <ac:spMk id="2" creationId="{61E82014-FA2F-5D70-1D43-221F3F5276DE}"/>
          </ac:spMkLst>
        </pc:spChg>
        <pc:spChg chg="add del mod">
          <ac:chgData name="Ahmed, Shareef" userId="ce7c6025-ca9f-4b65-b3ee-82447e2e582a" providerId="ADAL" clId="{97817EF0-D8B1-4C2B-B633-FE424D0D59BF}" dt="2023-10-24T21:43:41.042" v="13474"/>
          <ac:spMkLst>
            <pc:docMk/>
            <pc:sldMk cId="3860557937" sldId="489"/>
            <ac:spMk id="2" creationId="{F2106082-F6E3-AF3F-3C79-BB0C429477A5}"/>
          </ac:spMkLst>
        </pc:spChg>
        <pc:spChg chg="add del mod">
          <ac:chgData name="Ahmed, Shareef" userId="ce7c6025-ca9f-4b65-b3ee-82447e2e582a" providerId="ADAL" clId="{97817EF0-D8B1-4C2B-B633-FE424D0D59BF}" dt="2023-10-24T21:43:33.546" v="13471" actId="478"/>
          <ac:spMkLst>
            <pc:docMk/>
            <pc:sldMk cId="3860557937" sldId="489"/>
            <ac:spMk id="3" creationId="{495C5274-9D6A-12D4-20EB-37442AA7EA9E}"/>
          </ac:spMkLst>
        </pc:spChg>
        <pc:spChg chg="add del mod">
          <ac:chgData name="Ahmed, Shareef" userId="ce7c6025-ca9f-4b65-b3ee-82447e2e582a" providerId="ADAL" clId="{97817EF0-D8B1-4C2B-B633-FE424D0D59BF}" dt="2023-10-24T21:43:43.948" v="13475" actId="478"/>
          <ac:spMkLst>
            <pc:docMk/>
            <pc:sldMk cId="3860557937" sldId="489"/>
            <ac:spMk id="7" creationId="{D72A1C52-9A06-A318-D9CF-3DEE8C28A287}"/>
          </ac:spMkLst>
        </pc:spChg>
        <pc:spChg chg="add del mod">
          <ac:chgData name="Ahmed, Shareef" userId="ce7c6025-ca9f-4b65-b3ee-82447e2e582a" providerId="ADAL" clId="{97817EF0-D8B1-4C2B-B633-FE424D0D59BF}" dt="2023-10-24T21:43:36.200" v="13472" actId="478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97817EF0-D8B1-4C2B-B633-FE424D0D59BF}" dt="2023-10-24T21:43:55.409" v="13478" actId="20577"/>
          <ac:spMkLst>
            <pc:docMk/>
            <pc:sldMk cId="3860557937" sldId="489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97817EF0-D8B1-4C2B-B633-FE424D0D59BF}" dt="2023-10-24T21:43:47.224" v="13477" actId="478"/>
          <ac:spMkLst>
            <pc:docMk/>
            <pc:sldMk cId="3860557937" sldId="489"/>
            <ac:spMk id="11" creationId="{ABD39127-5A61-39A0-084F-4F060556D331}"/>
          </ac:spMkLst>
        </pc:spChg>
        <pc:spChg chg="add mod">
          <ac:chgData name="Ahmed, Shareef" userId="ce7c6025-ca9f-4b65-b3ee-82447e2e582a" providerId="ADAL" clId="{97817EF0-D8B1-4C2B-B633-FE424D0D59BF}" dt="2023-10-24T21:53:48.299" v="13671" actId="208"/>
          <ac:spMkLst>
            <pc:docMk/>
            <pc:sldMk cId="3860557937" sldId="489"/>
            <ac:spMk id="12" creationId="{5D5EC9C0-CA02-3DAC-7242-7DB97FE05446}"/>
          </ac:spMkLst>
        </pc:spChg>
        <pc:spChg chg="add mod">
          <ac:chgData name="Ahmed, Shareef" userId="ce7c6025-ca9f-4b65-b3ee-82447e2e582a" providerId="ADAL" clId="{97817EF0-D8B1-4C2B-B633-FE424D0D59BF}" dt="2023-10-24T21:51:10.659" v="13666" actId="20577"/>
          <ac:spMkLst>
            <pc:docMk/>
            <pc:sldMk cId="3860557937" sldId="489"/>
            <ac:spMk id="13" creationId="{7B8359D8-6DE5-2BEC-DC32-C906B0B43748}"/>
          </ac:spMkLst>
        </pc:spChg>
        <pc:spChg chg="add del mod">
          <ac:chgData name="Ahmed, Shareef" userId="ce7c6025-ca9f-4b65-b3ee-82447e2e582a" providerId="ADAL" clId="{97817EF0-D8B1-4C2B-B633-FE424D0D59BF}" dt="2023-10-24T21:43:36.200" v="13472" actId="478"/>
          <ac:spMkLst>
            <pc:docMk/>
            <pc:sldMk cId="3860557937" sldId="489"/>
            <ac:spMk id="20" creationId="{209E4ED0-5CA7-B8B6-A93C-29C5C13A5AA8}"/>
          </ac:spMkLst>
        </pc:spChg>
        <pc:cxnChg chg="add del mod">
          <ac:chgData name="Ahmed, Shareef" userId="ce7c6025-ca9f-4b65-b3ee-82447e2e582a" providerId="ADAL" clId="{97817EF0-D8B1-4C2B-B633-FE424D0D59BF}" dt="2023-10-24T21:43:36.200" v="13472" actId="478"/>
          <ac:cxnSpMkLst>
            <pc:docMk/>
            <pc:sldMk cId="3860557937" sldId="489"/>
            <ac:cxnSpMk id="6" creationId="{13CC8A3D-6BAC-79F6-FA18-998C9DE3722E}"/>
          </ac:cxnSpMkLst>
        </pc:cxnChg>
        <pc:cxnChg chg="add del">
          <ac:chgData name="Ahmed, Shareef" userId="ce7c6025-ca9f-4b65-b3ee-82447e2e582a" providerId="ADAL" clId="{97817EF0-D8B1-4C2B-B633-FE424D0D59BF}" dt="2023-10-16T16:31:49.304" v="4411" actId="478"/>
          <ac:cxnSpMkLst>
            <pc:docMk/>
            <pc:sldMk cId="3860557937" sldId="489"/>
            <ac:cxnSpMk id="13" creationId="{BECEA929-9B0C-50FB-6893-41491A80BBF7}"/>
          </ac:cxnSpMkLst>
        </pc:cxnChg>
        <pc:cxnChg chg="add del mod">
          <ac:chgData name="Ahmed, Shareef" userId="ce7c6025-ca9f-4b65-b3ee-82447e2e582a" providerId="ADAL" clId="{97817EF0-D8B1-4C2B-B633-FE424D0D59BF}" dt="2023-10-24T21:43:36.200" v="13472" actId="478"/>
          <ac:cxnSpMkLst>
            <pc:docMk/>
            <pc:sldMk cId="3860557937" sldId="489"/>
            <ac:cxnSpMk id="14" creationId="{0930E7DD-8AC9-F2D5-1A82-563A04A44522}"/>
          </ac:cxnSpMkLst>
        </pc:cxnChg>
        <pc:cxnChg chg="add del mod">
          <ac:chgData name="Ahmed, Shareef" userId="ce7c6025-ca9f-4b65-b3ee-82447e2e582a" providerId="ADAL" clId="{97817EF0-D8B1-4C2B-B633-FE424D0D59BF}" dt="2023-10-24T21:43:36.200" v="13472" actId="478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add mod ord">
        <pc:chgData name="Ahmed, Shareef" userId="ce7c6025-ca9f-4b65-b3ee-82447e2e582a" providerId="ADAL" clId="{97817EF0-D8B1-4C2B-B633-FE424D0D59BF}" dt="2023-10-23T17:03:07.930" v="11835" actId="1076"/>
        <pc:sldMkLst>
          <pc:docMk/>
          <pc:sldMk cId="3568966789" sldId="490"/>
        </pc:sldMkLst>
        <pc:spChg chg="add mod">
          <ac:chgData name="Ahmed, Shareef" userId="ce7c6025-ca9f-4b65-b3ee-82447e2e582a" providerId="ADAL" clId="{97817EF0-D8B1-4C2B-B633-FE424D0D59BF}" dt="2023-10-23T17:03:07.930" v="11835" actId="1076"/>
          <ac:spMkLst>
            <pc:docMk/>
            <pc:sldMk cId="3568966789" sldId="490"/>
            <ac:spMk id="2" creationId="{BEC904F6-62E8-478F-AE4F-FA0F4F6F54CE}"/>
          </ac:spMkLst>
        </pc:spChg>
        <pc:spChg chg="mod">
          <ac:chgData name="Ahmed, Shareef" userId="ce7c6025-ca9f-4b65-b3ee-82447e2e582a" providerId="ADAL" clId="{97817EF0-D8B1-4C2B-B633-FE424D0D59BF}" dt="2023-10-18T06:14:10.921" v="11052" actId="20577"/>
          <ac:spMkLst>
            <pc:docMk/>
            <pc:sldMk cId="3568966789" sldId="490"/>
            <ac:spMk id="3" creationId="{495C5274-9D6A-12D4-20EB-37442AA7EA9E}"/>
          </ac:spMkLst>
        </pc:spChg>
        <pc:spChg chg="add mod">
          <ac:chgData name="Ahmed, Shareef" userId="ce7c6025-ca9f-4b65-b3ee-82447e2e582a" providerId="ADAL" clId="{97817EF0-D8B1-4C2B-B633-FE424D0D59BF}" dt="2023-10-16T16:41:36.751" v="4679"/>
          <ac:spMkLst>
            <pc:docMk/>
            <pc:sldMk cId="3568966789" sldId="490"/>
            <ac:spMk id="5" creationId="{625B431D-5E0F-EAEE-4E4C-DF8A930ECB88}"/>
          </ac:spMkLst>
        </pc:spChg>
        <pc:spChg chg="del">
          <ac:chgData name="Ahmed, Shareef" userId="ce7c6025-ca9f-4b65-b3ee-82447e2e582a" providerId="ADAL" clId="{97817EF0-D8B1-4C2B-B633-FE424D0D59BF}" dt="2023-10-16T16:34:40.244" v="4505" actId="478"/>
          <ac:spMkLst>
            <pc:docMk/>
            <pc:sldMk cId="3568966789" sldId="490"/>
            <ac:spMk id="8" creationId="{F506E494-277B-E8D3-FAC3-E15CD1C2737C}"/>
          </ac:spMkLst>
        </pc:spChg>
        <pc:spChg chg="del">
          <ac:chgData name="Ahmed, Shareef" userId="ce7c6025-ca9f-4b65-b3ee-82447e2e582a" providerId="ADAL" clId="{97817EF0-D8B1-4C2B-B633-FE424D0D59BF}" dt="2023-10-16T16:41:36.354" v="4678" actId="478"/>
          <ac:spMkLst>
            <pc:docMk/>
            <pc:sldMk cId="3568966789" sldId="490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16:34:42.404" v="4506" actId="478"/>
          <ac:spMkLst>
            <pc:docMk/>
            <pc:sldMk cId="3568966789" sldId="490"/>
            <ac:spMk id="20" creationId="{209E4ED0-5CA7-B8B6-A93C-29C5C13A5AA8}"/>
          </ac:spMkLst>
        </pc:sp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7" creationId="{129BC254-F990-6365-E3BE-6C86F28AEBE2}"/>
          </ac:cxnSpMkLst>
        </pc:cxnChg>
      </pc:sldChg>
      <pc:sldChg chg="modSp add mod">
        <pc:chgData name="Ahmed, Shareef" userId="ce7c6025-ca9f-4b65-b3ee-82447e2e582a" providerId="ADAL" clId="{97817EF0-D8B1-4C2B-B633-FE424D0D59BF}" dt="2023-10-16T22:17:21.476" v="6057" actId="403"/>
        <pc:sldMkLst>
          <pc:docMk/>
          <pc:sldMk cId="4068138952" sldId="491"/>
        </pc:sldMkLst>
        <pc:spChg chg="mod">
          <ac:chgData name="Ahmed, Shareef" userId="ce7c6025-ca9f-4b65-b3ee-82447e2e582a" providerId="ADAL" clId="{97817EF0-D8B1-4C2B-B633-FE424D0D59BF}" dt="2023-10-16T22:17:21.476" v="6057" actId="403"/>
          <ac:spMkLst>
            <pc:docMk/>
            <pc:sldMk cId="4068138952" sldId="491"/>
            <ac:spMk id="6" creationId="{7EED2F64-5555-768B-CAE2-00E595BE90D3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10:36.669" v="8030" actId="12"/>
        <pc:sldMkLst>
          <pc:docMk/>
          <pc:sldMk cId="2269165458" sldId="492"/>
        </pc:sldMkLst>
        <pc:spChg chg="mod">
          <ac:chgData name="Ahmed, Shareef" userId="ce7c6025-ca9f-4b65-b3ee-82447e2e582a" providerId="ADAL" clId="{97817EF0-D8B1-4C2B-B633-FE424D0D59BF}" dt="2023-10-18T03:41:05.308" v="7720" actId="115"/>
          <ac:spMkLst>
            <pc:docMk/>
            <pc:sldMk cId="2269165458" sldId="492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4:10:36.669" v="8030" actId="12"/>
          <ac:spMkLst>
            <pc:docMk/>
            <pc:sldMk cId="2269165458" sldId="492"/>
            <ac:spMk id="42" creationId="{D48A3E55-8BA0-E87A-8041-75458170C800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7" creationId="{D1573CFE-6346-2F9C-8A9E-5B8638946E74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8" creationId="{63DC0AF9-3CB1-6A53-6489-8F8740418F4E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9" creationId="{54E4C978-CA66-9631-AD81-C64494372812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50" creationId="{44181C78-561F-13C7-54E0-2525A644AC68}"/>
          </ac:spMkLst>
        </pc:sp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3" creationId="{533F3EE2-78A5-1A14-5E60-4C82FAAC8A70}"/>
          </ac:graphicFrameMkLst>
        </pc:graphicFrame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6" creationId="{2E7919C6-EBE2-1616-149C-FE8EE3163C63}"/>
          </ac:graphicFrameMkLst>
        </pc:graphicFrame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7" creationId="{DF7BAF43-6538-72DD-A23B-E9ACE3BB9441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8" creationId="{A77EC73A-1B6B-0AB8-129F-73F2D01BFF9A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9" creationId="{507BA35C-5561-12DF-672B-3F55D30BD26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0" creationId="{750C355A-0900-F7E9-9858-0623EF65F6C4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1" creationId="{612C8B54-7893-A546-6B82-ACE47E8CAE5C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2" creationId="{455728B6-5931-3073-D82B-7836AE91C28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3" creationId="{FC739965-4C80-A496-C614-BBAE2760F2EF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4" creationId="{2C2262F7-E630-DF96-33BF-9DD9E534FB8D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5" creationId="{9FD4D461-A82C-2861-0759-E36FBBC342C0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6" creationId="{452D7658-E76D-C1FD-3666-D3773CB8A87B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7" creationId="{F896340A-381F-E04E-4727-F1FE988CBCB3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1" creationId="{D7A1DEBD-5AC1-44F8-8E12-5F9180CFC9A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3" creationId="{4A6887DA-164C-C2F1-7E32-CC41C6DBEEA2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4" creationId="{D35FC19C-DEF8-9613-3420-7B6FB7578E8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5" creationId="{7D55DE18-D178-6061-670C-0BF7A43A466C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6" creationId="{36011B71-2772-E59D-0EBB-D1BE372EA8B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2" creationId="{0C40E8AA-77B7-E3D0-BBC0-89B05455B15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4:15:03.101" v="8094" actId="478"/>
        <pc:sldMkLst>
          <pc:docMk/>
          <pc:sldMk cId="2824930794" sldId="493"/>
        </pc:sldMkLst>
        <pc:spChg chg="del mod">
          <ac:chgData name="Ahmed, Shareef" userId="ce7c6025-ca9f-4b65-b3ee-82447e2e582a" providerId="ADAL" clId="{97817EF0-D8B1-4C2B-B633-FE424D0D59BF}" dt="2023-10-18T03:29:04.146" v="7355" actId="478"/>
          <ac:spMkLst>
            <pc:docMk/>
            <pc:sldMk cId="2824930794" sldId="493"/>
            <ac:spMk id="2" creationId="{3AED64BD-5A76-ED68-BC3D-88C33EE6CC56}"/>
          </ac:spMkLst>
        </pc:spChg>
        <pc:spChg chg="add mod">
          <ac:chgData name="Ahmed, Shareef" userId="ce7c6025-ca9f-4b65-b3ee-82447e2e582a" providerId="ADAL" clId="{97817EF0-D8B1-4C2B-B633-FE424D0D59BF}" dt="2023-10-18T03:41:10.477" v="7721" actId="115"/>
          <ac:spMkLst>
            <pc:docMk/>
            <pc:sldMk cId="2824930794" sldId="49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18T04:15:03.101" v="8094" actId="478"/>
          <ac:spMkLst>
            <pc:docMk/>
            <pc:sldMk cId="2824930794" sldId="493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6" creationId="{34BC253C-3ACA-53FA-4B7A-3B7DCC858631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2" creationId="{71824ADB-0989-7096-63A2-9154A6587089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3" creationId="{666A1AB5-DA94-A4B2-FEB8-CF22E59993A8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4" creationId="{DEFCAC86-ED1E-A9BE-DA4D-4ACAA9EB14ED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18T04:14:57.694" v="8093" actId="14100"/>
          <ac:spMkLst>
            <pc:docMk/>
            <pc:sldMk cId="2824930794" sldId="493"/>
            <ac:spMk id="42" creationId="{D48A3E55-8BA0-E87A-8041-75458170C800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7" creationId="{D1573CFE-6346-2F9C-8A9E-5B8638946E74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8" creationId="{63DC0AF9-3CB1-6A53-6489-8F8740418F4E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9" creationId="{54E4C978-CA66-9631-AD81-C64494372812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50" creationId="{44181C78-561F-13C7-54E0-2525A644AC68}"/>
          </ac:spMkLst>
        </pc:sp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7" creationId="{C7C22E44-F023-4CC4-CF27-0601DFAAA6A5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8" creationId="{FB47AAF6-5217-716F-9300-A72B0F4B8F1D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9" creationId="{97D68758-67E3-12BB-2D5D-8A802858C082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0" creationId="{B5BA5F67-6A32-AC4C-2B07-55EDC1E314C3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1" creationId="{ABFD5300-9024-1796-FFFB-B4917D33D6FE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6" creationId="{B2066E45-AF4B-D28B-3F60-582BEBA0E304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7" creationId="{C9C69850-1F8B-A63C-8D31-D9B6E6573B4F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1" creationId="{D7A1DEBD-5AC1-44F8-8E12-5F9180CFC9A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3" creationId="{4A6887DA-164C-C2F1-7E32-CC41C6DBEEA2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4" creationId="{D35FC19C-DEF8-9613-3420-7B6FB7578E8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5" creationId="{7D55DE18-D178-6061-670C-0BF7A43A466C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6" creationId="{36011B71-2772-E59D-0EBB-D1BE372EA8B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2" creationId="{0C40E8AA-77B7-E3D0-BBC0-89B05455B15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18T04:18:49.389" v="8095" actId="2696"/>
        <pc:sldMkLst>
          <pc:docMk/>
          <pc:sldMk cId="3565714535" sldId="494"/>
        </pc:sldMkLst>
        <pc:spChg chg="mod">
          <ac:chgData name="Ahmed, Shareef" userId="ce7c6025-ca9f-4b65-b3ee-82447e2e582a" providerId="ADAL" clId="{97817EF0-D8B1-4C2B-B633-FE424D0D59BF}" dt="2023-10-18T03:41:16.276" v="7722" actId="115"/>
          <ac:spMkLst>
            <pc:docMk/>
            <pc:sldMk cId="3565714535" sldId="494"/>
            <ac:spMk id="3" creationId="{FC7364F1-C271-41DD-D8E7-B23485BFD5BB}"/>
          </ac:spMkLst>
        </pc:spChg>
        <pc:spChg chg="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0" creationId="{54302718-DDC9-6BF8-1AE5-8941E32CB727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1" creationId="{390AC35C-B5BD-79C9-DF76-60CBDA1340E8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2" creationId="{4444AC73-D58B-65CD-224C-3AA810869055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3" creationId="{BE33303E-5D74-2EB4-5A50-5256FF042528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1" creationId="{288AB46A-D003-57C8-AF8E-CA247075ACE5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2" creationId="{F592FB76-54F5-81DE-4CB9-314929388049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3" creationId="{6194DBF8-F32C-4B2B-E640-963B7CC1BEF0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35:32.081" v="7616" actId="1076"/>
          <ac:spMkLst>
            <pc:docMk/>
            <pc:sldMk cId="3565714535" sldId="494"/>
            <ac:spMk id="42" creationId="{D48A3E55-8BA0-E87A-8041-75458170C800}"/>
          </ac:spMkLst>
        </pc:sp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2" creationId="{E4DEA7A7-FFB7-6B85-E2C3-C9D8785CEF7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6" creationId="{C1CE0633-58EC-679B-2262-D86183425342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7" creationId="{901D98F7-2383-D8B4-F212-0EFA312A1A75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8" creationId="{B7B0029E-77F0-10E8-9DF9-944C1175C8E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9" creationId="{E5CAC5FC-485D-7CCE-D8B4-97035361CE5B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4" creationId="{991E3254-9753-7EDA-9739-A514B3C1171D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5" creationId="{DCE90C40-9947-E306-EFDE-FC74038B4229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6" creationId="{6A462A3B-FD2B-D174-0BCD-27485335AF91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7" creationId="{052DD84C-B6A3-9B03-5182-3FC7000C4B82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8" creationId="{70A4BE7A-471E-19B5-DFF8-1DD498865B8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9" creationId="{D148F4E9-06F4-1B97-D4E0-ED78FB56DCD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0" creationId="{C1BDCBA0-BDDE-93D5-2B58-CC6E6D881548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5" creationId="{DC3A1C91-3F7E-B39A-3EF0-A68CCD4477AE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7" creationId="{D76D10D2-C0D4-277D-DFB4-31FA13632E77}"/>
          </ac:cxnSpMkLst>
        </pc:cxnChg>
      </pc:sldChg>
      <pc:sldChg chg="modSp add del">
        <pc:chgData name="Ahmed, Shareef" userId="ce7c6025-ca9f-4b65-b3ee-82447e2e582a" providerId="ADAL" clId="{97817EF0-D8B1-4C2B-B633-FE424D0D59BF}" dt="2023-10-18T03:48:16.187" v="7778" actId="2696"/>
        <pc:sldMkLst>
          <pc:docMk/>
          <pc:sldMk cId="1111422717" sldId="495"/>
        </pc:sldMkLst>
        <pc:spChg chg="mod">
          <ac:chgData name="Ahmed, Shareef" userId="ce7c6025-ca9f-4b65-b3ee-82447e2e582a" providerId="ADAL" clId="{97817EF0-D8B1-4C2B-B633-FE424D0D59BF}" dt="2023-10-18T03:41:20.222" v="7723" actId="115"/>
          <ac:spMkLst>
            <pc:docMk/>
            <pc:sldMk cId="1111422717" sldId="495"/>
            <ac:spMk id="3" creationId="{FC7364F1-C271-41DD-D8E7-B23485BFD5BB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23T17:42:21.274" v="12837" actId="20577"/>
        <pc:sldMkLst>
          <pc:docMk/>
          <pc:sldMk cId="3399196729" sldId="496"/>
        </pc:sldMkLst>
        <pc:spChg chg="add mod">
          <ac:chgData name="Ahmed, Shareef" userId="ce7c6025-ca9f-4b65-b3ee-82447e2e582a" providerId="ADAL" clId="{97817EF0-D8B1-4C2B-B633-FE424D0D59BF}" dt="2023-10-23T17:41:18.748" v="12741" actId="1076"/>
          <ac:spMkLst>
            <pc:docMk/>
            <pc:sldMk cId="3399196729" sldId="496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23T17:42:14.973" v="12833" actId="207"/>
          <ac:spMkLst>
            <pc:docMk/>
            <pc:sldMk cId="3399196729" sldId="496"/>
            <ac:spMk id="3" creationId="{EE0508AD-E295-0A80-CA46-A9B931F4C40D}"/>
          </ac:spMkLst>
        </pc:spChg>
        <pc:spChg chg="del">
          <ac:chgData name="Ahmed, Shareef" userId="ce7c6025-ca9f-4b65-b3ee-82447e2e582a" providerId="ADAL" clId="{97817EF0-D8B1-4C2B-B633-FE424D0D59BF}" dt="2023-10-18T03:46:14.340" v="7777" actId="478"/>
          <ac:spMkLst>
            <pc:docMk/>
            <pc:sldMk cId="3399196729" sldId="496"/>
            <ac:spMk id="3" creationId="{FC7364F1-C271-41DD-D8E7-B23485BFD5BB}"/>
          </ac:spMkLst>
        </pc:spChg>
        <pc:spChg chg="add del">
          <ac:chgData name="Ahmed, Shareef" userId="ce7c6025-ca9f-4b65-b3ee-82447e2e582a" providerId="ADAL" clId="{97817EF0-D8B1-4C2B-B633-FE424D0D59BF}" dt="2023-10-18T03:45:58.146" v="7772" actId="478"/>
          <ac:spMkLst>
            <pc:docMk/>
            <pc:sldMk cId="3399196729" sldId="496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23T17:42:21.274" v="12837" actId="20577"/>
          <ac:spMkLst>
            <pc:docMk/>
            <pc:sldMk cId="3399196729" sldId="496"/>
            <ac:spMk id="6" creationId="{7BF90124-E3AF-DFB6-19F1-4E0DE805A6D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1" creationId="{288AB46A-D003-57C8-AF8E-CA247075ACE5}"/>
          </ac:spMkLst>
        </pc:spChg>
        <pc:spChg chg="add del">
          <ac:chgData name="Ahmed, Shareef" userId="ce7c6025-ca9f-4b65-b3ee-82447e2e582a" providerId="ADAL" clId="{97817EF0-D8B1-4C2B-B633-FE424D0D59BF}" dt="2023-10-18T03:46:04.005" v="7773" actId="478"/>
          <ac:spMkLst>
            <pc:docMk/>
            <pc:sldMk cId="3399196729" sldId="496"/>
            <ac:spMk id="22" creationId="{F592FB76-54F5-81DE-4CB9-314929388049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3" creationId="{6194DBF8-F32C-4B2B-E640-963B7CC1BEF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45:48.654" v="7770" actId="20577"/>
          <ac:spMkLst>
            <pc:docMk/>
            <pc:sldMk cId="3399196729" sldId="496"/>
            <ac:spMk id="26" creationId="{15019854-CA13-1023-679E-018F2FD78266}"/>
          </ac:spMkLst>
        </pc:spChg>
        <pc:spChg chg="del mod">
          <ac:chgData name="Ahmed, Shareef" userId="ce7c6025-ca9f-4b65-b3ee-82447e2e582a" providerId="ADAL" clId="{97817EF0-D8B1-4C2B-B633-FE424D0D59BF}" dt="2023-10-18T04:20:24.374" v="8097" actId="478"/>
          <ac:spMkLst>
            <pc:docMk/>
            <pc:sldMk cId="3399196729" sldId="496"/>
            <ac:spMk id="42" creationId="{D48A3E55-8BA0-E87A-8041-75458170C80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7" creationId="{D1573CFE-6346-2F9C-8A9E-5B8638946E74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8" creationId="{63DC0AF9-3CB1-6A53-6489-8F8740418F4E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9" creationId="{54E4C978-CA66-9631-AD81-C6449437281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6" creationId="{6A462A3B-FD2B-D174-0BCD-27485335AF91}"/>
          </ac:cxnSpMkLst>
        </pc:cxnChg>
        <pc:cxnChg chg="add del">
          <ac:chgData name="Ahmed, Shareef" userId="ce7c6025-ca9f-4b65-b3ee-82447e2e582a" providerId="ADAL" clId="{97817EF0-D8B1-4C2B-B633-FE424D0D59BF}" dt="2023-10-18T03:46:05.458" v="7774" actId="478"/>
          <ac:cxnSpMkLst>
            <pc:docMk/>
            <pc:sldMk cId="3399196729" sldId="496"/>
            <ac:cxnSpMk id="17" creationId="{052DD84C-B6A3-9B03-5182-3FC7000C4B8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8" creationId="{70A4BE7A-471E-19B5-DFF8-1DD498865B80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9" creationId="{D148F4E9-06F4-1B97-D4E0-ED78FB56DCD0}"/>
          </ac:cxnSpMkLst>
        </pc:cxnChg>
        <pc:cxnChg chg="add del">
          <ac:chgData name="Ahmed, Shareef" userId="ce7c6025-ca9f-4b65-b3ee-82447e2e582a" providerId="ADAL" clId="{97817EF0-D8B1-4C2B-B633-FE424D0D59BF}" dt="2023-10-18T03:46:07.092" v="7775" actId="478"/>
          <ac:cxnSpMkLst>
            <pc:docMk/>
            <pc:sldMk cId="3399196729" sldId="496"/>
            <ac:cxnSpMk id="20" creationId="{C1BDCBA0-BDDE-93D5-2B58-CC6E6D88154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5" creationId="{DC3A1C91-3F7E-B39A-3EF0-A68CCD4477AE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7" creationId="{D76D10D2-C0D4-277D-DFB4-31FA13632E77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3" creationId="{59731EBD-438E-2549-C282-6371D08120CD}"/>
          </ac:cxnSpMkLst>
        </pc:cxnChg>
      </pc:sldChg>
      <pc:sldChg chg="delSp modSp add mod ord">
        <pc:chgData name="Ahmed, Shareef" userId="ce7c6025-ca9f-4b65-b3ee-82447e2e582a" providerId="ADAL" clId="{97817EF0-D8B1-4C2B-B633-FE424D0D59BF}" dt="2023-10-23T17:12:33.299" v="11891" actId="12"/>
        <pc:sldMkLst>
          <pc:docMk/>
          <pc:sldMk cId="697091587" sldId="497"/>
        </pc:sldMkLst>
        <pc:spChg chg="mod">
          <ac:chgData name="Ahmed, Shareef" userId="ce7c6025-ca9f-4b65-b3ee-82447e2e582a" providerId="ADAL" clId="{97817EF0-D8B1-4C2B-B633-FE424D0D59BF}" dt="2023-10-23T17:12:33.299" v="11891" actId="12"/>
          <ac:spMkLst>
            <pc:docMk/>
            <pc:sldMk cId="697091587" sldId="497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23T17:40:23.626" v="12730" actId="2696"/>
        <pc:sldMkLst>
          <pc:docMk/>
          <pc:sldMk cId="1164682235" sldId="498"/>
        </pc:sldMkLst>
        <pc:spChg chg="del">
          <ac:chgData name="Ahmed, Shareef" userId="ce7c6025-ca9f-4b65-b3ee-82447e2e582a" providerId="ADAL" clId="{97817EF0-D8B1-4C2B-B633-FE424D0D59BF}" dt="2023-10-18T04:31:16.446" v="8439" actId="478"/>
          <ac:spMkLst>
            <pc:docMk/>
            <pc:sldMk cId="1164682235" sldId="498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18T06:41:48.942" v="11289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4:31:18.713" v="8440" actId="478"/>
          <ac:spMkLst>
            <pc:docMk/>
            <pc:sldMk cId="1164682235" sldId="498"/>
            <ac:spMk id="6" creationId="{7BF90124-E3AF-DFB6-19F1-4E0DE805A6D2}"/>
          </ac:spMkLst>
        </pc:spChg>
        <pc:spChg chg="add mod">
          <ac:chgData name="Ahmed, Shareef" userId="ce7c6025-ca9f-4b65-b3ee-82447e2e582a" providerId="ADAL" clId="{97817EF0-D8B1-4C2B-B633-FE424D0D59BF}" dt="2023-10-18T04:55:24.539" v="8651" actId="1278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97817EF0-D8B1-4C2B-B633-FE424D0D59BF}" dt="2023-10-18T04:31:47.086" v="8462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23T17:40:27.526" v="12738" actId="20577"/>
        <pc:sldMkLst>
          <pc:docMk/>
          <pc:sldMk cId="1626398257" sldId="499"/>
        </pc:sldMkLst>
        <pc:spChg chg="mod">
          <ac:chgData name="Ahmed, Shareef" userId="ce7c6025-ca9f-4b65-b3ee-82447e2e582a" providerId="ADAL" clId="{97817EF0-D8B1-4C2B-B633-FE424D0D59BF}" dt="2023-10-18T06:45:32.839" v="11291" actId="20577"/>
          <ac:spMkLst>
            <pc:docMk/>
            <pc:sldMk cId="1626398257" sldId="499"/>
            <ac:spMk id="3" creationId="{A3EB1D3E-27EE-A754-9BCB-64E53C171B37}"/>
          </ac:spMkLst>
        </pc:spChg>
        <pc:spChg chg="mod">
          <ac:chgData name="Ahmed, Shareef" userId="ce7c6025-ca9f-4b65-b3ee-82447e2e582a" providerId="ADAL" clId="{97817EF0-D8B1-4C2B-B633-FE424D0D59BF}" dt="2023-10-18T05:03:56.521" v="8807" actId="20577"/>
          <ac:spMkLst>
            <pc:docMk/>
            <pc:sldMk cId="1626398257" sldId="499"/>
            <ac:spMk id="7" creationId="{721D4F54-61C5-A7BF-AEE1-87B290FDEEF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8" creationId="{3315EDE3-8AD5-164B-851A-A2E9EFD2D2E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5" creationId="{F5AF3DC1-9326-7484-812A-D35A05591CE4}"/>
          </ac:spMkLst>
        </pc:spChg>
        <pc:spChg chg="mod">
          <ac:chgData name="Ahmed, Shareef" userId="ce7c6025-ca9f-4b65-b3ee-82447e2e582a" providerId="ADAL" clId="{97817EF0-D8B1-4C2B-B633-FE424D0D59BF}" dt="2023-10-23T17:40:27.526" v="12738" actId="20577"/>
          <ac:spMkLst>
            <pc:docMk/>
            <pc:sldMk cId="1626398257" sldId="499"/>
            <ac:spMk id="26" creationId="{15019854-CA13-1023-679E-018F2FD78266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7" creationId="{92FC4A83-8679-C07A-F89C-F6363313F3D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8" creationId="{29881257-B97B-58F5-E7AC-B045CF12FE38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9" creationId="{7BB459CA-E275-D6AA-FEFF-92FF5D422F3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0" creationId="{ABD18848-6B16-821B-FEB0-455B21FAFB4C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1" creationId="{65B22A56-A1FB-3FB6-45F2-9A5E930A574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2" creationId="{E41DEAD8-09E8-5506-BF65-7659CFC61AFF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3" creationId="{F1204BC2-AD01-CA88-A0E6-AD438F9E5654}"/>
          </ac:spMkLst>
        </pc:sp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6" creationId="{1AD00613-1EF6-98D3-2A59-AED989B6601E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0" creationId="{2BA33E24-0384-B24D-0FE5-230A5EA84042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2" creationId="{4FBE94C0-F3FC-9367-81AD-07819927C237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7" creationId="{E441BE0D-05AA-9950-108D-9336121F6AA6}"/>
          </ac:cxnSpMkLst>
        </pc:cxnChg>
        <pc:cxnChg chg="add del mod">
          <ac:chgData name="Ahmed, Shareef" userId="ce7c6025-ca9f-4b65-b3ee-82447e2e582a" providerId="ADAL" clId="{97817EF0-D8B1-4C2B-B633-FE424D0D59BF}" dt="2023-10-18T05:25:33.618" v="9461" actId="478"/>
          <ac:cxnSpMkLst>
            <pc:docMk/>
            <pc:sldMk cId="1626398257" sldId="499"/>
            <ac:cxnSpMk id="18" creationId="{B8E553B1-5928-506B-B6C8-BC22E529D6B9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9" creationId="{5064F094-9EB0-74A4-658E-C6377918F43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0" creationId="{01F1BFD2-77F8-5720-77FA-98446B138DB1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1" creationId="{F1192EE2-2534-92B7-8074-2C8987A900E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2" creationId="{414D46FC-B0D7-7B78-729C-AFC176E0EB2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23T17:42:37.714" v="12838"/>
        <pc:sldMkLst>
          <pc:docMk/>
          <pc:sldMk cId="528688352" sldId="500"/>
        </pc:sldMkLst>
        <pc:spChg chg="mod">
          <ac:chgData name="Ahmed, Shareef" userId="ce7c6025-ca9f-4b65-b3ee-82447e2e582a" providerId="ADAL" clId="{97817EF0-D8B1-4C2B-B633-FE424D0D59BF}" dt="2023-10-18T05:53:20.655" v="10506" actId="20577"/>
          <ac:spMkLst>
            <pc:docMk/>
            <pc:sldMk cId="528688352" sldId="500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8" creationId="{3315EDE3-8AD5-164B-851A-A2E9EFD2D2E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1" creationId="{0E8B99BE-34FF-77A5-80B5-50DB947E5709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5" creationId="{F5AF3DC1-9326-7484-812A-D35A05591CE4}"/>
          </ac:spMkLst>
        </pc:spChg>
        <pc:spChg chg="mod">
          <ac:chgData name="Ahmed, Shareef" userId="ce7c6025-ca9f-4b65-b3ee-82447e2e582a" providerId="ADAL" clId="{97817EF0-D8B1-4C2B-B633-FE424D0D59BF}" dt="2023-10-23T17:42:37.714" v="12838"/>
          <ac:spMkLst>
            <pc:docMk/>
            <pc:sldMk cId="528688352" sldId="500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7" creationId="{92FC4A83-8679-C07A-F89C-F6363313F3D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8" creationId="{29881257-B97B-58F5-E7AC-B045CF12FE38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9" creationId="{7BB459CA-E275-D6AA-FEFF-92FF5D422F3E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0" creationId="{ABD18848-6B16-821B-FEB0-455B21FAFB4C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1" creationId="{65B22A56-A1FB-3FB6-45F2-9A5E930A574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2" creationId="{E41DEAD8-09E8-5506-BF65-7659CFC61AFF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3" creationId="{F1204BC2-AD01-CA88-A0E6-AD438F9E5654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7" creationId="{F6E106A3-CE71-E144-E885-ECEA329B33E1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8" creationId="{5020E225-D939-1538-45F9-28722469061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9" creationId="{B080005B-89F6-FBB9-027F-CB63351DAA8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0" creationId="{EFC9E965-91EE-96B4-6366-775B7883CF0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1" creationId="{A74F4917-A3C5-64FC-DEC2-8793B09069ED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2" creationId="{52BF23A0-3478-01F7-9A26-7DAD5F7389FE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3" creationId="{B6F59FA6-730C-68D1-2950-46A8F48315B5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4" creationId="{18CCC863-27D8-AE51-081B-3B5923CC2D6D}"/>
          </ac:spMkLst>
        </pc:spChg>
        <pc:spChg chg="add mod">
          <ac:chgData name="Ahmed, Shareef" userId="ce7c6025-ca9f-4b65-b3ee-82447e2e582a" providerId="ADAL" clId="{97817EF0-D8B1-4C2B-B633-FE424D0D59BF}" dt="2023-10-18T05:52:09.240" v="10500" actId="1076"/>
          <ac:spMkLst>
            <pc:docMk/>
            <pc:sldMk cId="528688352" sldId="500"/>
            <ac:spMk id="45" creationId="{A7834D80-F228-E864-BBB3-5E27827F735D}"/>
          </ac:spMkLst>
        </pc:sp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6" creationId="{1AD00613-1EF6-98D3-2A59-AED989B6601E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0" creationId="{2BA33E24-0384-B24D-0FE5-230A5EA84042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2" creationId="{4FBE94C0-F3FC-9367-81AD-07819927C237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5" creationId="{4E04BC62-9BAB-ABD1-CC2E-4C5159D71CB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7" creationId="{E441BE0D-05AA-9950-108D-9336121F6AA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9" creationId="{5064F094-9EB0-74A4-658E-C6377918F43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0" creationId="{01F1BFD2-77F8-5720-77FA-98446B138DB1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1" creationId="{F1192EE2-2534-92B7-8074-2C8987A900E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2" creationId="{414D46FC-B0D7-7B78-729C-AFC176E0EB2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3" creationId="{E1F024BE-E812-075B-6BBB-EACAAE3CDCA8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4" creationId="{9D9DE95E-D12B-9D9D-D077-A678105982AA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4" creationId="{4883793E-79D6-9F41-5C3D-D5926D68A6F0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5" creationId="{DBF93BF0-AD11-E5C4-F4F3-B046446FF027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6" creationId="{8AA28A96-E43C-32E6-564F-B7E0D856A7E2}"/>
          </ac:cxnSpMkLst>
        </pc:cxnChg>
      </pc:sldChg>
      <pc:sldChg chg="delSp modSp add mod">
        <pc:chgData name="Ahmed, Shareef" userId="ce7c6025-ca9f-4b65-b3ee-82447e2e582a" providerId="ADAL" clId="{97817EF0-D8B1-4C2B-B633-FE424D0D59BF}" dt="2023-10-23T17:42:44.898" v="12850" actId="20577"/>
        <pc:sldMkLst>
          <pc:docMk/>
          <pc:sldMk cId="2532594227" sldId="501"/>
        </pc:sldMkLst>
        <pc:spChg chg="mod">
          <ac:chgData name="Ahmed, Shareef" userId="ce7c6025-ca9f-4b65-b3ee-82447e2e582a" providerId="ADAL" clId="{97817EF0-D8B1-4C2B-B633-FE424D0D59BF}" dt="2023-10-18T06:02:03.733" v="10907" actId="255"/>
          <ac:spMkLst>
            <pc:docMk/>
            <pc:sldMk cId="2532594227" sldId="501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1" creationId="{0E8B99BE-34FF-77A5-80B5-50DB947E5709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3" creationId="{0B92C208-36C4-5AAC-4835-FB5CF6B4F861}"/>
          </ac:spMkLst>
        </pc:spChg>
        <pc:spChg chg="mod">
          <ac:chgData name="Ahmed, Shareef" userId="ce7c6025-ca9f-4b65-b3ee-82447e2e582a" providerId="ADAL" clId="{97817EF0-D8B1-4C2B-B633-FE424D0D59BF}" dt="2023-10-23T17:42:44.898" v="12850" actId="20577"/>
          <ac:spMkLst>
            <pc:docMk/>
            <pc:sldMk cId="2532594227" sldId="501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7" creationId="{F6E106A3-CE71-E144-E885-ECEA329B33E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8" creationId="{5020E225-D939-1538-45F9-28722469061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9" creationId="{B080005B-89F6-FBB9-027F-CB63351DAA8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0" creationId="{EFC9E965-91EE-96B4-6366-775B7883CF0B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1" creationId="{A74F4917-A3C5-64FC-DEC2-8793B09069E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2" creationId="{52BF23A0-3478-01F7-9A26-7DAD5F7389FE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3" creationId="{B6F59FA6-730C-68D1-2950-46A8F48315B5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4" creationId="{18CCC863-27D8-AE51-081B-3B5923CC2D6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5" creationId="{A7834D80-F228-E864-BBB3-5E27827F735D}"/>
          </ac:spMkLst>
        </pc:sp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5" creationId="{4E04BC62-9BAB-ABD1-CC2E-4C5159D71CB2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3" creationId="{E1F024BE-E812-075B-6BBB-EACAAE3CDCA8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4" creationId="{9D9DE95E-D12B-9D9D-D077-A678105982AA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4" creationId="{4883793E-79D6-9F41-5C3D-D5926D68A6F0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5" creationId="{DBF93BF0-AD11-E5C4-F4F3-B046446FF027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6" creationId="{8AA28A96-E43C-32E6-564F-B7E0D856A7E2}"/>
          </ac:cxnSpMkLst>
        </pc:cxnChg>
      </pc:sldChg>
      <pc:sldChg chg="modSp add mod">
        <pc:chgData name="Ahmed, Shareef" userId="ce7c6025-ca9f-4b65-b3ee-82447e2e582a" providerId="ADAL" clId="{97817EF0-D8B1-4C2B-B633-FE424D0D59BF}" dt="2023-10-24T21:22:14.084" v="13015" actId="12788"/>
        <pc:sldMkLst>
          <pc:docMk/>
          <pc:sldMk cId="2065397992" sldId="502"/>
        </pc:sldMkLst>
        <pc:spChg chg="mod">
          <ac:chgData name="Ahmed, Shareef" userId="ce7c6025-ca9f-4b65-b3ee-82447e2e582a" providerId="ADAL" clId="{97817EF0-D8B1-4C2B-B633-FE424D0D59BF}" dt="2023-10-24T21:19:30.707" v="12959" actId="14100"/>
          <ac:spMkLst>
            <pc:docMk/>
            <pc:sldMk cId="2065397992" sldId="502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24T21:22:14.084" v="13015" actId="12788"/>
          <ac:graphicFrameMkLst>
            <pc:docMk/>
            <pc:sldMk cId="2065397992" sldId="502"/>
            <ac:graphicFrameMk id="6" creationId="{44544C60-14F3-F36F-01FE-F9E24571F871}"/>
          </ac:graphicFrameMkLst>
        </pc:graphicFrameChg>
      </pc:sldChg>
      <pc:sldChg chg="addSp delSp modSp add mod">
        <pc:chgData name="Ahmed, Shareef" userId="ce7c6025-ca9f-4b65-b3ee-82447e2e582a" providerId="ADAL" clId="{97817EF0-D8B1-4C2B-B633-FE424D0D59BF}" dt="2023-10-23T17:39:57.849" v="12729" actId="14100"/>
        <pc:sldMkLst>
          <pc:docMk/>
          <pc:sldMk cId="1941896552" sldId="503"/>
        </pc:sldMkLst>
        <pc:spChg chg="add del mod">
          <ac:chgData name="Ahmed, Shareef" userId="ce7c6025-ca9f-4b65-b3ee-82447e2e582a" providerId="ADAL" clId="{97817EF0-D8B1-4C2B-B633-FE424D0D59BF}" dt="2023-10-23T17:23:18.241" v="12182"/>
          <ac:spMkLst>
            <pc:docMk/>
            <pc:sldMk cId="1941896552" sldId="50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12" creationId="{71824ADB-0989-7096-63A2-9154A6587089}"/>
          </ac:spMkLst>
        </pc:spChg>
        <pc:spChg chg="del">
          <ac:chgData name="Ahmed, Shareef" userId="ce7c6025-ca9f-4b65-b3ee-82447e2e582a" providerId="ADAL" clId="{97817EF0-D8B1-4C2B-B633-FE424D0D59BF}" dt="2023-10-23T17:39:51.473" v="12727" actId="478"/>
          <ac:spMkLst>
            <pc:docMk/>
            <pc:sldMk cId="1941896552" sldId="503"/>
            <ac:spMk id="13" creationId="{666A1AB5-DA94-A4B2-FEB8-CF22E59993A8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14" creationId="{DEFCAC86-ED1E-A9BE-DA4D-4ACAA9EB14ED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23T17:19:29.404" v="11920" actId="20577"/>
          <ac:spMkLst>
            <pc:docMk/>
            <pc:sldMk cId="1941896552" sldId="503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23T17:39:57.849" v="12729" actId="14100"/>
          <ac:spMkLst>
            <pc:docMk/>
            <pc:sldMk cId="1941896552" sldId="503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23T17:39:49.931" v="12726" actId="478"/>
          <ac:spMkLst>
            <pc:docMk/>
            <pc:sldMk cId="1941896552" sldId="503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7" creationId="{C7C22E44-F023-4CC4-CF27-0601DFAAA6A5}"/>
          </ac:cxnSpMkLst>
        </pc:cxnChg>
        <pc:cxnChg chg="del">
          <ac:chgData name="Ahmed, Shareef" userId="ce7c6025-ca9f-4b65-b3ee-82447e2e582a" providerId="ADAL" clId="{97817EF0-D8B1-4C2B-B633-FE424D0D59BF}" dt="2023-10-23T17:39:52.790" v="12728" actId="478"/>
          <ac:cxnSpMkLst>
            <pc:docMk/>
            <pc:sldMk cId="1941896552" sldId="503"/>
            <ac:cxnSpMk id="8" creationId="{FB47AAF6-5217-716F-9300-A72B0F4B8F1D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9" creationId="{97D68758-67E3-12BB-2D5D-8A802858C082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10" creationId="{B5BA5F67-6A32-AC4C-2B07-55EDC1E314C3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11" creationId="{ABFD5300-9024-1796-FFFB-B4917D33D6FE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16" creationId="{B2066E45-AF4B-D28B-3F60-582BEBA0E304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17" creationId="{C9C69850-1F8B-A63C-8D31-D9B6E6573B4F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23T17:39:49.931" v="12726" actId="478"/>
          <ac:cxnSpMkLst>
            <pc:docMk/>
            <pc:sldMk cId="1941896552" sldId="503"/>
            <ac:cxnSpMk id="53" creationId="{59731EBD-438E-2549-C282-6371D08120CD}"/>
          </ac:cxnSpMkLst>
        </pc:cxn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Greedy Algorithms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Sec. 15.1 and 15.2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B92DC-E1D9-50D0-EEAB-B6DC966C7308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51E1C-9781-A1D4-9F48-CCA72EDC4B2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932334"/>
                <a:ext cx="10668000" cy="357299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/>
                  <a:t>Also known as </a:t>
                </a:r>
                <a:r>
                  <a:rPr lang="en-US" altLang="en-US" i="1" dirty="0">
                    <a:solidFill>
                      <a:srgbClr val="C00000"/>
                    </a:solidFill>
                  </a:rPr>
                  <a:t>Interval Scheduling </a:t>
                </a:r>
                <a:r>
                  <a:rPr lang="en-US" altLang="en-US" dirty="0"/>
                  <a:t>problem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u="sng" dirty="0"/>
                  <a:t>Input:</a:t>
                </a:r>
                <a:r>
                  <a:rPr lang="en-US" altLang="en-US" dirty="0"/>
                  <a:t> Set 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 of </a:t>
                </a:r>
                <a:r>
                  <a:rPr lang="en-US" altLang="en-US" i="1" dirty="0"/>
                  <a:t>n </a:t>
                </a:r>
                <a:r>
                  <a:rPr lang="en-US" altLang="en-US" dirty="0"/>
                  <a:t>activities,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𝑎𝑛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= start time of activity </a:t>
                </a:r>
                <a:r>
                  <a:rPr lang="en-US" altLang="en-US" i="1" dirty="0" err="1"/>
                  <a:t>i</a:t>
                </a:r>
                <a:r>
                  <a:rPr lang="en-US" altLang="en-US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= finish time of activity </a:t>
                </a:r>
                <a:r>
                  <a:rPr lang="en-US" altLang="en-US" i="1" dirty="0" err="1"/>
                  <a:t>i</a:t>
                </a:r>
                <a:r>
                  <a:rPr lang="en-US" altLang="en-US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takes place during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u="sng" dirty="0"/>
                  <a:t>Output:</a:t>
                </a:r>
                <a:r>
                  <a:rPr lang="en-US" altLang="en-US" dirty="0"/>
                  <a:t> Subset A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of maximum number of compatible activities.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Two activities are compatible, if their intervals don’t overlap.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51E1C-9781-A1D4-9F48-CCA72EDC4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932334"/>
                <a:ext cx="10668000" cy="3572990"/>
              </a:xfr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61FFD80-0D92-4C11-B3D2-585D9D35A4ED}"/>
              </a:ext>
            </a:extLst>
          </p:cNvPr>
          <p:cNvGrpSpPr/>
          <p:nvPr/>
        </p:nvGrpSpPr>
        <p:grpSpPr>
          <a:xfrm>
            <a:off x="1250950" y="4424834"/>
            <a:ext cx="10617200" cy="1538932"/>
            <a:chOff x="1041400" y="4423718"/>
            <a:chExt cx="10617200" cy="1538932"/>
          </a:xfrm>
        </p:grpSpPr>
        <p:sp>
          <p:nvSpPr>
            <p:cNvPr id="2" name="Line 4">
              <a:extLst>
                <a:ext uri="{FF2B5EF4-FFF2-40B4-BE49-F238E27FC236}">
                  <a16:creationId xmlns:a16="http://schemas.microsoft.com/office/drawing/2014/main" id="{5558B01D-1F21-E4E2-72FC-AF374679C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775" y="5962650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DCB2C7EE-5584-294C-EF32-99BD8C945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775" y="550545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5834589-11F0-7A8C-137E-D1FEB32CA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5048250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F08283AB-E434-2239-2C6D-6EEE77D4D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75" y="5962650"/>
              <a:ext cx="1524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C0DF5942-AD7D-8705-8E11-9426BBA2F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8175" y="5048250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FA53A23-87C0-D594-B3EA-C757393F0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9375" y="5505450"/>
              <a:ext cx="1600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1C0AE249-3D51-1349-2B23-AEB64FA67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2175" y="596265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7D764927-8E2D-9C47-5584-8002223D0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400" y="4429125"/>
              <a:ext cx="14414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</a:rPr>
                <a:t>Example</a:t>
              </a:r>
              <a:r>
                <a:rPr lang="en-US" altLang="en-US" dirty="0">
                  <a:solidFill>
                    <a:schemeClr val="hlink"/>
                  </a:solidFill>
                </a:rPr>
                <a:t>: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3AB1DC11-B586-5D36-2771-9B7E86178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423718"/>
              <a:ext cx="55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u="none" dirty="0">
                  <a:solidFill>
                    <a:srgbClr val="CC3300"/>
                  </a:solidFill>
                </a:rPr>
                <a:t>Activities in each line are compatible.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1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37" y="1002665"/>
            <a:ext cx="10927325" cy="749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Example: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02009"/>
                  </p:ext>
                </p:extLst>
              </p:nvPr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02009"/>
                  </p:ext>
                </p:extLst>
              </p:nvPr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6667" r="-110824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104918" r="-11082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208333" r="-110824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5AC5C13-0788-CA17-1E28-B38EA0813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24229"/>
              </p:ext>
            </p:extLst>
          </p:nvPr>
        </p:nvGraphicFramePr>
        <p:xfrm>
          <a:off x="3251200" y="2209801"/>
          <a:ext cx="4835530" cy="403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395">
                  <a:extLst>
                    <a:ext uri="{9D8B030D-6E8A-4147-A177-3AD203B41FA5}">
                      <a16:colId xmlns:a16="http://schemas.microsoft.com/office/drawing/2014/main" val="1983356764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731967981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38917233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821251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39457479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706814707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696339250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527059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34875085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28096713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41704006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426139586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54587578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4149725569"/>
                    </a:ext>
                  </a:extLst>
                </a:gridCol>
              </a:tblGrid>
              <a:tr h="378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401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337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7836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7328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079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2483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5943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2745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9781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14762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4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32600"/>
                  </p:ext>
                </p:extLst>
              </p:nvPr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32600"/>
                  </p:ext>
                </p:extLst>
              </p:nvPr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b="-8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0000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000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91803" b="-4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1667" b="-4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667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1667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01667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166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D790441-B5EF-E3A4-EEA6-4D950009B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87378"/>
              </p:ext>
            </p:extLst>
          </p:nvPr>
        </p:nvGraphicFramePr>
        <p:xfrm>
          <a:off x="3123005" y="6243317"/>
          <a:ext cx="5392733" cy="365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3">
                  <a:extLst>
                    <a:ext uri="{9D8B030D-6E8A-4147-A177-3AD203B41FA5}">
                      <a16:colId xmlns:a16="http://schemas.microsoft.com/office/drawing/2014/main" val="168346268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70105060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52160632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373492771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31864452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23674523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2095326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430970254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45867975"/>
                    </a:ext>
                  </a:extLst>
                </a:gridCol>
                <a:gridCol w="287336">
                  <a:extLst>
                    <a:ext uri="{9D8B030D-6E8A-4147-A177-3AD203B41FA5}">
                      <a16:colId xmlns:a16="http://schemas.microsoft.com/office/drawing/2014/main" val="300464473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5107707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9967318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213316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125870222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945008226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07117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82D1B9-73F9-1589-C7CC-DAEE5AF9C83F}"/>
              </a:ext>
            </a:extLst>
          </p:cNvPr>
          <p:cNvCxnSpPr>
            <a:cxnSpLocks/>
          </p:cNvCxnSpPr>
          <p:nvPr/>
        </p:nvCxnSpPr>
        <p:spPr>
          <a:xfrm>
            <a:off x="4280410" y="2781300"/>
            <a:ext cx="76835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283254-EC8B-D481-9C95-198714FC604D}"/>
              </a:ext>
            </a:extLst>
          </p:cNvPr>
          <p:cNvCxnSpPr>
            <a:cxnSpLocks/>
          </p:cNvCxnSpPr>
          <p:nvPr/>
        </p:nvCxnSpPr>
        <p:spPr>
          <a:xfrm>
            <a:off x="3254375" y="3124200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3394C1-E530-A678-5CDE-C78579246A8E}"/>
              </a:ext>
            </a:extLst>
          </p:cNvPr>
          <p:cNvCxnSpPr>
            <a:cxnSpLocks/>
          </p:cNvCxnSpPr>
          <p:nvPr/>
        </p:nvCxnSpPr>
        <p:spPr>
          <a:xfrm>
            <a:off x="4959350" y="3505200"/>
            <a:ext cx="70961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7BB436-FFAE-71F7-D750-829137D65CD1}"/>
              </a:ext>
            </a:extLst>
          </p:cNvPr>
          <p:cNvCxnSpPr>
            <a:cxnSpLocks/>
          </p:cNvCxnSpPr>
          <p:nvPr/>
        </p:nvCxnSpPr>
        <p:spPr>
          <a:xfrm>
            <a:off x="4280410" y="387667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3D5B6-B06A-4485-BCD5-C0EBC664D745}"/>
              </a:ext>
            </a:extLst>
          </p:cNvPr>
          <p:cNvCxnSpPr>
            <a:cxnSpLocks/>
          </p:cNvCxnSpPr>
          <p:nvPr/>
        </p:nvCxnSpPr>
        <p:spPr>
          <a:xfrm>
            <a:off x="4959350" y="421195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8CF3A3-447B-84E7-D750-CD36F04D1E96}"/>
              </a:ext>
            </a:extLst>
          </p:cNvPr>
          <p:cNvCxnSpPr>
            <a:cxnSpLocks/>
          </p:cNvCxnSpPr>
          <p:nvPr/>
        </p:nvCxnSpPr>
        <p:spPr>
          <a:xfrm>
            <a:off x="5322887" y="457390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1E1DF8-4CDD-E9FA-AF69-72A6C2D90563}"/>
              </a:ext>
            </a:extLst>
          </p:cNvPr>
          <p:cNvCxnSpPr>
            <a:cxnSpLocks/>
          </p:cNvCxnSpPr>
          <p:nvPr/>
        </p:nvCxnSpPr>
        <p:spPr>
          <a:xfrm>
            <a:off x="6010274" y="4973955"/>
            <a:ext cx="10382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B69C69F-A11A-3AF8-14C0-74D5DB7BAE29}"/>
              </a:ext>
            </a:extLst>
          </p:cNvPr>
          <p:cNvCxnSpPr>
            <a:cxnSpLocks/>
          </p:cNvCxnSpPr>
          <p:nvPr/>
        </p:nvCxnSpPr>
        <p:spPr>
          <a:xfrm>
            <a:off x="6010274" y="5326380"/>
            <a:ext cx="13716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BAB206-AA81-DC4B-63FA-758BE0722F74}"/>
              </a:ext>
            </a:extLst>
          </p:cNvPr>
          <p:cNvCxnSpPr>
            <a:cxnSpLocks/>
          </p:cNvCxnSpPr>
          <p:nvPr/>
        </p:nvCxnSpPr>
        <p:spPr>
          <a:xfrm>
            <a:off x="3951286" y="5688330"/>
            <a:ext cx="379253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66BBE4-05AA-0013-298D-B5D74A6F89A0}"/>
              </a:ext>
            </a:extLst>
          </p:cNvPr>
          <p:cNvCxnSpPr>
            <a:cxnSpLocks/>
          </p:cNvCxnSpPr>
          <p:nvPr/>
        </p:nvCxnSpPr>
        <p:spPr>
          <a:xfrm>
            <a:off x="7381875" y="6078855"/>
            <a:ext cx="70485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455B1DE-1983-D231-D369-E81CAECA9359}"/>
              </a:ext>
            </a:extLst>
          </p:cNvPr>
          <p:cNvCxnSpPr>
            <a:cxnSpLocks/>
          </p:cNvCxnSpPr>
          <p:nvPr/>
        </p:nvCxnSpPr>
        <p:spPr>
          <a:xfrm>
            <a:off x="3603625" y="2428875"/>
            <a:ext cx="10455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2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37" y="1002665"/>
            <a:ext cx="10927325" cy="749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Example: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6667" r="-110824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104918" r="-11082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208333" r="-110824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5AC5C13-0788-CA17-1E28-B38EA081380C}"/>
              </a:ext>
            </a:extLst>
          </p:cNvPr>
          <p:cNvGraphicFramePr>
            <a:graphicFrameLocks noGrp="1"/>
          </p:cNvGraphicFramePr>
          <p:nvPr/>
        </p:nvGraphicFramePr>
        <p:xfrm>
          <a:off x="3251200" y="2209801"/>
          <a:ext cx="4835530" cy="403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395">
                  <a:extLst>
                    <a:ext uri="{9D8B030D-6E8A-4147-A177-3AD203B41FA5}">
                      <a16:colId xmlns:a16="http://schemas.microsoft.com/office/drawing/2014/main" val="1983356764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731967981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38917233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821251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39457479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706814707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696339250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527059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34875085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28096713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41704006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426139586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54587578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4149725569"/>
                    </a:ext>
                  </a:extLst>
                </a:gridCol>
              </a:tblGrid>
              <a:tr h="378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401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337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7836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7328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079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2483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5943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2745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9781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14762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4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b="-8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0000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000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91803" b="-4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1667" b="-4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667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1667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01667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166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7B4802-672C-69EA-1099-7B315C47416A}"/>
              </a:ext>
            </a:extLst>
          </p:cNvPr>
          <p:cNvCxnSpPr>
            <a:cxnSpLocks/>
          </p:cNvCxnSpPr>
          <p:nvPr/>
        </p:nvCxnSpPr>
        <p:spPr>
          <a:xfrm>
            <a:off x="3603625" y="2428875"/>
            <a:ext cx="10455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D790441-B5EF-E3A4-EEA6-4D950009BD8D}"/>
              </a:ext>
            </a:extLst>
          </p:cNvPr>
          <p:cNvGraphicFramePr>
            <a:graphicFrameLocks noGrp="1"/>
          </p:cNvGraphicFramePr>
          <p:nvPr/>
        </p:nvGraphicFramePr>
        <p:xfrm>
          <a:off x="3123005" y="6243317"/>
          <a:ext cx="5392733" cy="365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3">
                  <a:extLst>
                    <a:ext uri="{9D8B030D-6E8A-4147-A177-3AD203B41FA5}">
                      <a16:colId xmlns:a16="http://schemas.microsoft.com/office/drawing/2014/main" val="168346268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70105060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52160632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373492771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31864452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23674523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2095326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430970254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45867975"/>
                    </a:ext>
                  </a:extLst>
                </a:gridCol>
                <a:gridCol w="287336">
                  <a:extLst>
                    <a:ext uri="{9D8B030D-6E8A-4147-A177-3AD203B41FA5}">
                      <a16:colId xmlns:a16="http://schemas.microsoft.com/office/drawing/2014/main" val="300464473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5107707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9967318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213316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125870222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945008226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07117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283254-EC8B-D481-9C95-198714FC604D}"/>
              </a:ext>
            </a:extLst>
          </p:cNvPr>
          <p:cNvCxnSpPr>
            <a:cxnSpLocks/>
          </p:cNvCxnSpPr>
          <p:nvPr/>
        </p:nvCxnSpPr>
        <p:spPr>
          <a:xfrm>
            <a:off x="3254375" y="3124200"/>
            <a:ext cx="205207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3394C1-E530-A678-5CDE-C78579246A8E}"/>
              </a:ext>
            </a:extLst>
          </p:cNvPr>
          <p:cNvCxnSpPr>
            <a:cxnSpLocks/>
          </p:cNvCxnSpPr>
          <p:nvPr/>
        </p:nvCxnSpPr>
        <p:spPr>
          <a:xfrm>
            <a:off x="4959350" y="3505200"/>
            <a:ext cx="70961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7BB436-FFAE-71F7-D750-829137D65CD1}"/>
              </a:ext>
            </a:extLst>
          </p:cNvPr>
          <p:cNvCxnSpPr>
            <a:cxnSpLocks/>
          </p:cNvCxnSpPr>
          <p:nvPr/>
        </p:nvCxnSpPr>
        <p:spPr>
          <a:xfrm>
            <a:off x="4280410" y="387667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3D5B6-B06A-4485-BCD5-C0EBC664D745}"/>
              </a:ext>
            </a:extLst>
          </p:cNvPr>
          <p:cNvCxnSpPr>
            <a:cxnSpLocks/>
          </p:cNvCxnSpPr>
          <p:nvPr/>
        </p:nvCxnSpPr>
        <p:spPr>
          <a:xfrm>
            <a:off x="4959350" y="421195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8CF3A3-447B-84E7-D750-CD36F04D1E96}"/>
              </a:ext>
            </a:extLst>
          </p:cNvPr>
          <p:cNvCxnSpPr>
            <a:cxnSpLocks/>
          </p:cNvCxnSpPr>
          <p:nvPr/>
        </p:nvCxnSpPr>
        <p:spPr>
          <a:xfrm>
            <a:off x="5322887" y="457390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1E1DF8-4CDD-E9FA-AF69-72A6C2D90563}"/>
              </a:ext>
            </a:extLst>
          </p:cNvPr>
          <p:cNvCxnSpPr>
            <a:cxnSpLocks/>
          </p:cNvCxnSpPr>
          <p:nvPr/>
        </p:nvCxnSpPr>
        <p:spPr>
          <a:xfrm>
            <a:off x="6010274" y="4973955"/>
            <a:ext cx="10382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B69C69F-A11A-3AF8-14C0-74D5DB7BAE29}"/>
              </a:ext>
            </a:extLst>
          </p:cNvPr>
          <p:cNvCxnSpPr>
            <a:cxnSpLocks/>
          </p:cNvCxnSpPr>
          <p:nvPr/>
        </p:nvCxnSpPr>
        <p:spPr>
          <a:xfrm>
            <a:off x="6010274" y="5326380"/>
            <a:ext cx="137160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BAB206-AA81-DC4B-63FA-758BE0722F74}"/>
              </a:ext>
            </a:extLst>
          </p:cNvPr>
          <p:cNvCxnSpPr>
            <a:cxnSpLocks/>
          </p:cNvCxnSpPr>
          <p:nvPr/>
        </p:nvCxnSpPr>
        <p:spPr>
          <a:xfrm>
            <a:off x="3951286" y="5688330"/>
            <a:ext cx="379253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66BBE4-05AA-0013-298D-B5D74A6F89A0}"/>
              </a:ext>
            </a:extLst>
          </p:cNvPr>
          <p:cNvCxnSpPr>
            <a:cxnSpLocks/>
          </p:cNvCxnSpPr>
          <p:nvPr/>
        </p:nvCxnSpPr>
        <p:spPr>
          <a:xfrm>
            <a:off x="7381875" y="6078855"/>
            <a:ext cx="70485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/>
              <p:nvPr/>
            </p:nvSpPr>
            <p:spPr>
              <a:xfrm flipH="1">
                <a:off x="8065520" y="2947618"/>
                <a:ext cx="410209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Here, solution means the set satisfies constraints of the problem, each pair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are compatible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5520" y="2947618"/>
                <a:ext cx="4102095" cy="2308324"/>
              </a:xfrm>
              <a:prstGeom prst="rect">
                <a:avLst/>
              </a:prstGeom>
              <a:blipFill>
                <a:blip r:embed="rId4"/>
                <a:stretch>
                  <a:fillRect l="-2229" t="-2116" r="-3715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3BE657-24B1-8373-8367-5E527D61281E}"/>
              </a:ext>
            </a:extLst>
          </p:cNvPr>
          <p:cNvCxnSpPr>
            <a:cxnSpLocks/>
          </p:cNvCxnSpPr>
          <p:nvPr/>
        </p:nvCxnSpPr>
        <p:spPr>
          <a:xfrm>
            <a:off x="4280410" y="2781300"/>
            <a:ext cx="76835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6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37" y="1002665"/>
            <a:ext cx="10927325" cy="749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Example: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6667" r="-110824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104918" r="-11082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208333" r="-110824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5AC5C13-0788-CA17-1E28-B38EA081380C}"/>
              </a:ext>
            </a:extLst>
          </p:cNvPr>
          <p:cNvGraphicFramePr>
            <a:graphicFrameLocks noGrp="1"/>
          </p:cNvGraphicFramePr>
          <p:nvPr/>
        </p:nvGraphicFramePr>
        <p:xfrm>
          <a:off x="3251200" y="2209801"/>
          <a:ext cx="4835530" cy="403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395">
                  <a:extLst>
                    <a:ext uri="{9D8B030D-6E8A-4147-A177-3AD203B41FA5}">
                      <a16:colId xmlns:a16="http://schemas.microsoft.com/office/drawing/2014/main" val="1983356764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731967981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38917233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821251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39457479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706814707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696339250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527059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34875085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28096713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41704006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426139586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54587578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4149725569"/>
                    </a:ext>
                  </a:extLst>
                </a:gridCol>
              </a:tblGrid>
              <a:tr h="378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401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337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7836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7328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079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2483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5943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2745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9781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14762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4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b="-8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0000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000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91803" b="-4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1667" b="-4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667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1667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01667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166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7B4802-672C-69EA-1099-7B315C47416A}"/>
              </a:ext>
            </a:extLst>
          </p:cNvPr>
          <p:cNvCxnSpPr>
            <a:cxnSpLocks/>
          </p:cNvCxnSpPr>
          <p:nvPr/>
        </p:nvCxnSpPr>
        <p:spPr>
          <a:xfrm>
            <a:off x="3603625" y="2428875"/>
            <a:ext cx="10455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D790441-B5EF-E3A4-EEA6-4D950009BD8D}"/>
              </a:ext>
            </a:extLst>
          </p:cNvPr>
          <p:cNvGraphicFramePr>
            <a:graphicFrameLocks noGrp="1"/>
          </p:cNvGraphicFramePr>
          <p:nvPr/>
        </p:nvGraphicFramePr>
        <p:xfrm>
          <a:off x="3123005" y="6243317"/>
          <a:ext cx="5392733" cy="365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3">
                  <a:extLst>
                    <a:ext uri="{9D8B030D-6E8A-4147-A177-3AD203B41FA5}">
                      <a16:colId xmlns:a16="http://schemas.microsoft.com/office/drawing/2014/main" val="168346268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70105060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52160632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373492771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31864452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23674523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2095326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430970254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45867975"/>
                    </a:ext>
                  </a:extLst>
                </a:gridCol>
                <a:gridCol w="287336">
                  <a:extLst>
                    <a:ext uri="{9D8B030D-6E8A-4147-A177-3AD203B41FA5}">
                      <a16:colId xmlns:a16="http://schemas.microsoft.com/office/drawing/2014/main" val="300464473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5107707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9967318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213316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125870222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945008226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07117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82D1B9-73F9-1589-C7CC-DAEE5AF9C83F}"/>
              </a:ext>
            </a:extLst>
          </p:cNvPr>
          <p:cNvCxnSpPr>
            <a:cxnSpLocks/>
          </p:cNvCxnSpPr>
          <p:nvPr/>
        </p:nvCxnSpPr>
        <p:spPr>
          <a:xfrm>
            <a:off x="4260850" y="2781300"/>
            <a:ext cx="6985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3394C1-E530-A678-5CDE-C78579246A8E}"/>
              </a:ext>
            </a:extLst>
          </p:cNvPr>
          <p:cNvCxnSpPr>
            <a:cxnSpLocks/>
          </p:cNvCxnSpPr>
          <p:nvPr/>
        </p:nvCxnSpPr>
        <p:spPr>
          <a:xfrm>
            <a:off x="4959350" y="3505200"/>
            <a:ext cx="7096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7BB436-FFAE-71F7-D750-829137D65CD1}"/>
              </a:ext>
            </a:extLst>
          </p:cNvPr>
          <p:cNvCxnSpPr>
            <a:cxnSpLocks/>
          </p:cNvCxnSpPr>
          <p:nvPr/>
        </p:nvCxnSpPr>
        <p:spPr>
          <a:xfrm>
            <a:off x="4280410" y="387667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3D5B6-B06A-4485-BCD5-C0EBC664D745}"/>
              </a:ext>
            </a:extLst>
          </p:cNvPr>
          <p:cNvCxnSpPr>
            <a:cxnSpLocks/>
          </p:cNvCxnSpPr>
          <p:nvPr/>
        </p:nvCxnSpPr>
        <p:spPr>
          <a:xfrm>
            <a:off x="4959350" y="421195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8CF3A3-447B-84E7-D750-CD36F04D1E96}"/>
              </a:ext>
            </a:extLst>
          </p:cNvPr>
          <p:cNvCxnSpPr>
            <a:cxnSpLocks/>
          </p:cNvCxnSpPr>
          <p:nvPr/>
        </p:nvCxnSpPr>
        <p:spPr>
          <a:xfrm>
            <a:off x="5322887" y="457390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1E1DF8-4CDD-E9FA-AF69-72A6C2D90563}"/>
              </a:ext>
            </a:extLst>
          </p:cNvPr>
          <p:cNvCxnSpPr>
            <a:cxnSpLocks/>
          </p:cNvCxnSpPr>
          <p:nvPr/>
        </p:nvCxnSpPr>
        <p:spPr>
          <a:xfrm>
            <a:off x="6010274" y="4973955"/>
            <a:ext cx="103822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BAB206-AA81-DC4B-63FA-758BE0722F74}"/>
              </a:ext>
            </a:extLst>
          </p:cNvPr>
          <p:cNvCxnSpPr>
            <a:cxnSpLocks/>
          </p:cNvCxnSpPr>
          <p:nvPr/>
        </p:nvCxnSpPr>
        <p:spPr>
          <a:xfrm>
            <a:off x="3951286" y="5688330"/>
            <a:ext cx="379253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/>
              <p:nvPr/>
            </p:nvSpPr>
            <p:spPr>
              <a:xfrm flipH="1">
                <a:off x="8357114" y="2892125"/>
                <a:ext cx="360260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Another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Is there a larger set?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No, this is an optimal solution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57114" y="2892125"/>
                <a:ext cx="3602605" cy="2677656"/>
              </a:xfrm>
              <a:prstGeom prst="rect">
                <a:avLst/>
              </a:prstGeom>
              <a:blipFill>
                <a:blip r:embed="rId4"/>
                <a:stretch>
                  <a:fillRect l="-2707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E34D39-F5A3-24A8-95A4-821FEAF6ACFA}"/>
              </a:ext>
            </a:extLst>
          </p:cNvPr>
          <p:cNvCxnSpPr>
            <a:cxnSpLocks/>
          </p:cNvCxnSpPr>
          <p:nvPr/>
        </p:nvCxnSpPr>
        <p:spPr>
          <a:xfrm>
            <a:off x="3254375" y="3124200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37304A-D74A-FF1E-847B-F4D7067E521C}"/>
              </a:ext>
            </a:extLst>
          </p:cNvPr>
          <p:cNvCxnSpPr>
            <a:cxnSpLocks/>
          </p:cNvCxnSpPr>
          <p:nvPr/>
        </p:nvCxnSpPr>
        <p:spPr>
          <a:xfrm>
            <a:off x="6010274" y="5326380"/>
            <a:ext cx="13716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2BF7A9-51CC-496C-447F-5D94B5514FD3}"/>
              </a:ext>
            </a:extLst>
          </p:cNvPr>
          <p:cNvCxnSpPr>
            <a:cxnSpLocks/>
          </p:cNvCxnSpPr>
          <p:nvPr/>
        </p:nvCxnSpPr>
        <p:spPr>
          <a:xfrm>
            <a:off x="7381875" y="6078855"/>
            <a:ext cx="70485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4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37" y="1002665"/>
            <a:ext cx="10927325" cy="749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Example: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09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8425B8-DE9C-3C8A-FF7F-CB5A561E8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1" y="975996"/>
              <a:ext cx="7112004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67">
                      <a:extLst>
                        <a:ext uri="{9D8B030D-6E8A-4147-A177-3AD203B41FA5}">
                          <a16:colId xmlns:a16="http://schemas.microsoft.com/office/drawing/2014/main" val="51508991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2723428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5984463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18828133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919240274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24428117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407661070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47731637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40494462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3997080858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683651930"/>
                        </a:ext>
                      </a:extLst>
                    </a:gridCol>
                    <a:gridCol w="592667">
                      <a:extLst>
                        <a:ext uri="{9D8B030D-6E8A-4147-A177-3AD203B41FA5}">
                          <a16:colId xmlns:a16="http://schemas.microsoft.com/office/drawing/2014/main" val="23869075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6667" r="-110824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34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104918" r="-11082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124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1" t="-208333" r="-110824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3116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5AC5C13-0788-CA17-1E28-B38EA081380C}"/>
              </a:ext>
            </a:extLst>
          </p:cNvPr>
          <p:cNvGraphicFramePr>
            <a:graphicFrameLocks noGrp="1"/>
          </p:cNvGraphicFramePr>
          <p:nvPr/>
        </p:nvGraphicFramePr>
        <p:xfrm>
          <a:off x="3251200" y="2209801"/>
          <a:ext cx="4835530" cy="403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395">
                  <a:extLst>
                    <a:ext uri="{9D8B030D-6E8A-4147-A177-3AD203B41FA5}">
                      <a16:colId xmlns:a16="http://schemas.microsoft.com/office/drawing/2014/main" val="1983356764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731967981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38917233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821251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39457479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706814707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696339250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52705963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134875085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280967139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3417040065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426139586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2545875782"/>
                    </a:ext>
                  </a:extLst>
                </a:gridCol>
                <a:gridCol w="345395">
                  <a:extLst>
                    <a:ext uri="{9D8B030D-6E8A-4147-A177-3AD203B41FA5}">
                      <a16:colId xmlns:a16="http://schemas.microsoft.com/office/drawing/2014/main" val="4149725569"/>
                    </a:ext>
                  </a:extLst>
                </a:gridCol>
              </a:tblGrid>
              <a:tr h="378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401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3370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7836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7328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0796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24835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5943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27454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97817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14762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4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447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C455AA2-9738-3F06-C0AD-38414A72D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84452" y="2209800"/>
              <a:ext cx="538553" cy="402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8553">
                      <a:extLst>
                        <a:ext uri="{9D8B030D-6E8A-4147-A177-3AD203B41FA5}">
                          <a16:colId xmlns:a16="http://schemas.microsoft.com/office/drawing/2014/main" val="30844993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616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048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b="-8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3781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0000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987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000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3942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91803" b="-4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10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1667" b="-4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1253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667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954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1667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2455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01667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18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166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01333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D790441-B5EF-E3A4-EEA6-4D950009BD8D}"/>
              </a:ext>
            </a:extLst>
          </p:cNvPr>
          <p:cNvGraphicFramePr>
            <a:graphicFrameLocks noGrp="1"/>
          </p:cNvGraphicFramePr>
          <p:nvPr/>
        </p:nvGraphicFramePr>
        <p:xfrm>
          <a:off x="3123005" y="6243317"/>
          <a:ext cx="5392733" cy="365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3">
                  <a:extLst>
                    <a:ext uri="{9D8B030D-6E8A-4147-A177-3AD203B41FA5}">
                      <a16:colId xmlns:a16="http://schemas.microsoft.com/office/drawing/2014/main" val="168346268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70105060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52160632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373492771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318644527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23674523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209532691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1430970254"/>
                    </a:ext>
                  </a:extLst>
                </a:gridCol>
                <a:gridCol w="340783">
                  <a:extLst>
                    <a:ext uri="{9D8B030D-6E8A-4147-A177-3AD203B41FA5}">
                      <a16:colId xmlns:a16="http://schemas.microsoft.com/office/drawing/2014/main" val="4145867975"/>
                    </a:ext>
                  </a:extLst>
                </a:gridCol>
                <a:gridCol w="287336">
                  <a:extLst>
                    <a:ext uri="{9D8B030D-6E8A-4147-A177-3AD203B41FA5}">
                      <a16:colId xmlns:a16="http://schemas.microsoft.com/office/drawing/2014/main" val="300464473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5107707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9967318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213316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125870222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945008226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07117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82D1B9-73F9-1589-C7CC-DAEE5AF9C83F}"/>
              </a:ext>
            </a:extLst>
          </p:cNvPr>
          <p:cNvCxnSpPr>
            <a:cxnSpLocks/>
          </p:cNvCxnSpPr>
          <p:nvPr/>
        </p:nvCxnSpPr>
        <p:spPr>
          <a:xfrm>
            <a:off x="4260850" y="278130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7BB436-FFAE-71F7-D750-829137D65CD1}"/>
              </a:ext>
            </a:extLst>
          </p:cNvPr>
          <p:cNvCxnSpPr>
            <a:cxnSpLocks/>
          </p:cNvCxnSpPr>
          <p:nvPr/>
        </p:nvCxnSpPr>
        <p:spPr>
          <a:xfrm>
            <a:off x="4280410" y="387667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3D5B6-B06A-4485-BCD5-C0EBC664D745}"/>
              </a:ext>
            </a:extLst>
          </p:cNvPr>
          <p:cNvCxnSpPr>
            <a:cxnSpLocks/>
          </p:cNvCxnSpPr>
          <p:nvPr/>
        </p:nvCxnSpPr>
        <p:spPr>
          <a:xfrm>
            <a:off x="4959350" y="421195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8CF3A3-447B-84E7-D750-CD36F04D1E96}"/>
              </a:ext>
            </a:extLst>
          </p:cNvPr>
          <p:cNvCxnSpPr>
            <a:cxnSpLocks/>
          </p:cNvCxnSpPr>
          <p:nvPr/>
        </p:nvCxnSpPr>
        <p:spPr>
          <a:xfrm>
            <a:off x="5322887" y="4573905"/>
            <a:ext cx="13747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BAB206-AA81-DC4B-63FA-758BE0722F74}"/>
              </a:ext>
            </a:extLst>
          </p:cNvPr>
          <p:cNvCxnSpPr>
            <a:cxnSpLocks/>
          </p:cNvCxnSpPr>
          <p:nvPr/>
        </p:nvCxnSpPr>
        <p:spPr>
          <a:xfrm>
            <a:off x="3951286" y="5688330"/>
            <a:ext cx="379253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/>
              <p:nvPr/>
            </p:nvSpPr>
            <p:spPr>
              <a:xfrm flipH="1">
                <a:off x="8086730" y="3013501"/>
                <a:ext cx="41020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Another optimal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CFE3D-5001-6458-D931-3028E74E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86730" y="3013501"/>
                <a:ext cx="4102095" cy="830997"/>
              </a:xfrm>
              <a:prstGeom prst="rect">
                <a:avLst/>
              </a:prstGeom>
              <a:blipFill>
                <a:blip r:embed="rId4"/>
                <a:stretch>
                  <a:fillRect l="-2381"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E34D39-F5A3-24A8-95A4-821FEAF6ACFA}"/>
              </a:ext>
            </a:extLst>
          </p:cNvPr>
          <p:cNvCxnSpPr>
            <a:cxnSpLocks/>
          </p:cNvCxnSpPr>
          <p:nvPr/>
        </p:nvCxnSpPr>
        <p:spPr>
          <a:xfrm>
            <a:off x="3254375" y="3124200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37304A-D74A-FF1E-847B-F4D7067E521C}"/>
              </a:ext>
            </a:extLst>
          </p:cNvPr>
          <p:cNvCxnSpPr>
            <a:cxnSpLocks/>
          </p:cNvCxnSpPr>
          <p:nvPr/>
        </p:nvCxnSpPr>
        <p:spPr>
          <a:xfrm>
            <a:off x="6010274" y="5326380"/>
            <a:ext cx="137160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599EDD-F825-0808-7398-5EA384930B61}"/>
              </a:ext>
            </a:extLst>
          </p:cNvPr>
          <p:cNvCxnSpPr>
            <a:cxnSpLocks/>
          </p:cNvCxnSpPr>
          <p:nvPr/>
        </p:nvCxnSpPr>
        <p:spPr>
          <a:xfrm>
            <a:off x="3565525" y="2428875"/>
            <a:ext cx="10455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1CC306-C4BD-B47C-80BA-BEBB44AE51F9}"/>
              </a:ext>
            </a:extLst>
          </p:cNvPr>
          <p:cNvCxnSpPr>
            <a:cxnSpLocks/>
          </p:cNvCxnSpPr>
          <p:nvPr/>
        </p:nvCxnSpPr>
        <p:spPr>
          <a:xfrm>
            <a:off x="4959350" y="3505200"/>
            <a:ext cx="7096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5419B5-ACA8-DCD5-CF87-BB8D549F20FC}"/>
              </a:ext>
            </a:extLst>
          </p:cNvPr>
          <p:cNvCxnSpPr>
            <a:cxnSpLocks/>
          </p:cNvCxnSpPr>
          <p:nvPr/>
        </p:nvCxnSpPr>
        <p:spPr>
          <a:xfrm>
            <a:off x="6010274" y="4973955"/>
            <a:ext cx="10382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690A14-864A-31F9-C220-939B3775CA3A}"/>
              </a:ext>
            </a:extLst>
          </p:cNvPr>
          <p:cNvCxnSpPr>
            <a:cxnSpLocks/>
          </p:cNvCxnSpPr>
          <p:nvPr/>
        </p:nvCxnSpPr>
        <p:spPr>
          <a:xfrm>
            <a:off x="7381875" y="6078855"/>
            <a:ext cx="70485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85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D2F64-5555-768B-CAE2-00E595BE90D3}"/>
              </a:ext>
            </a:extLst>
          </p:cNvPr>
          <p:cNvSpPr txBox="1">
            <a:spLocks/>
          </p:cNvSpPr>
          <p:nvPr/>
        </p:nvSpPr>
        <p:spPr>
          <a:xfrm>
            <a:off x="530118" y="1084787"/>
            <a:ext cx="11125469" cy="3896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What should a greedy algorithm look like for this problem?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4ECB38-3868-C356-182E-66CDB9B0198C}"/>
                  </a:ext>
                </a:extLst>
              </p:cNvPr>
              <p:cNvSpPr txBox="1"/>
              <p:nvPr/>
            </p:nvSpPr>
            <p:spPr>
              <a:xfrm>
                <a:off x="135718" y="2094394"/>
                <a:ext cx="6032606" cy="3477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nsolas" panose="020B0609020204030204" pitchFamily="49" charset="0"/>
                  </a:rPr>
                  <a:t>  </a:t>
                </a:r>
                <a:r>
                  <a:rPr lang="en-US" sz="22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Iterative</a:t>
                </a:r>
                <a:r>
                  <a:rPr lang="en-US" sz="2200" b="1" dirty="0">
                    <a:latin typeface="Consolas" panose="020B0609020204030204" pitchFamily="49" charset="0"/>
                  </a:rPr>
                  <a:t>-Activity-Selection</a:t>
                </a:r>
                <a:r>
                  <a:rPr lang="en-US" sz="2200" dirty="0">
                    <a:latin typeface="Consolas" panose="020B0609020204030204" pitchFamily="49" charset="0"/>
                  </a:rPr>
                  <a:t>(S)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A = an empty list (to store result)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while (S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   a = An activity from S according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	       to a greedy choice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200" dirty="0">
                    <a:latin typeface="Consolas" panose="020B0609020204030204" pitchFamily="49" charset="0"/>
                  </a:rPr>
                  <a:t>   A =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∪{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						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200" dirty="0">
                    <a:latin typeface="Consolas" panose="020B0609020204030204" pitchFamily="49" charset="0"/>
                  </a:rPr>
                  <a:t>   S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a</a:t>
                </a:r>
                <a:r>
                  <a:rPr lang="en-US" sz="2200" dirty="0">
                    <a:latin typeface="Consolas" panose="020B0609020204030204" pitchFamily="49" charset="0"/>
                  </a:rPr>
                  <a:t> = all activities in S that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			  overlap with a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6.    S = S \ S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a</a:t>
                </a:r>
                <a:endParaRPr lang="en-US" sz="2200" dirty="0">
                  <a:latin typeface="Consolas" panose="020B0609020204030204" pitchFamily="49" charset="0"/>
                </a:endParaRP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7.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4ECB38-3868-C356-182E-66CDB9B01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8" y="2094394"/>
                <a:ext cx="6032606" cy="3477875"/>
              </a:xfrm>
              <a:prstGeom prst="rect">
                <a:avLst/>
              </a:prstGeom>
              <a:blipFill>
                <a:blip r:embed="rId2"/>
                <a:stretch>
                  <a:fillRect l="-1210" t="-1049" r="-1109" b="-2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4CFC89-1CE3-A1B6-B87C-370915B522D4}"/>
                  </a:ext>
                </a:extLst>
              </p:cNvPr>
              <p:cNvSpPr txBox="1"/>
              <p:nvPr/>
            </p:nvSpPr>
            <p:spPr>
              <a:xfrm>
                <a:off x="6196646" y="2303350"/>
                <a:ext cx="5853341" cy="313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nsolas" panose="020B0609020204030204" pitchFamily="49" charset="0"/>
                  </a:rPr>
                  <a:t>  </a:t>
                </a:r>
                <a:r>
                  <a:rPr lang="en-US" sz="22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Recursive</a:t>
                </a:r>
                <a:r>
                  <a:rPr lang="en-US" sz="2200" b="1" dirty="0">
                    <a:latin typeface="Consolas" panose="020B0609020204030204" pitchFamily="49" charset="0"/>
                  </a:rPr>
                  <a:t>-Activity-Selection</a:t>
                </a:r>
                <a:r>
                  <a:rPr lang="en-US" sz="2200" dirty="0">
                    <a:latin typeface="Consolas" panose="020B0609020204030204" pitchFamily="49" charset="0"/>
                  </a:rPr>
                  <a:t>(S)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If S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	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a = An activity from S according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	     to a greedy choice		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200" dirty="0">
                    <a:latin typeface="Consolas" panose="020B0609020204030204" pitchFamily="49" charset="0"/>
                  </a:rPr>
                  <a:t>S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a</a:t>
                </a:r>
                <a:r>
                  <a:rPr lang="en-US" sz="2200" dirty="0">
                    <a:latin typeface="Consolas" panose="020B0609020204030204" pitchFamily="49" charset="0"/>
                  </a:rPr>
                  <a:t> = all activities in S that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		  overlap with a (including a)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5.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Recursive</a:t>
                </a:r>
                <a:r>
                  <a:rPr lang="en-US" sz="2200" dirty="0">
                    <a:latin typeface="Consolas" panose="020B0609020204030204" pitchFamily="49" charset="0"/>
                  </a:rPr>
                  <a:t>-Activity-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			 Selection(S \ S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a</a:t>
                </a:r>
                <a:r>
                  <a:rPr lang="en-US" sz="22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∪{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4CFC89-1CE3-A1B6-B87C-370915B5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46" y="2303350"/>
                <a:ext cx="5853341" cy="3139321"/>
              </a:xfrm>
              <a:prstGeom prst="rect">
                <a:avLst/>
              </a:prstGeom>
              <a:blipFill>
                <a:blip r:embed="rId3"/>
                <a:stretch>
                  <a:fillRect l="-1247" t="-1161" b="-27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D2F64-5555-768B-CAE2-00E595BE90D3}"/>
              </a:ext>
            </a:extLst>
          </p:cNvPr>
          <p:cNvSpPr txBox="1">
            <a:spLocks/>
          </p:cNvSpPr>
          <p:nvPr/>
        </p:nvSpPr>
        <p:spPr>
          <a:xfrm>
            <a:off x="530118" y="1084787"/>
            <a:ext cx="11125469" cy="3896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Can we figure out a greedy choice (leading to an optimal solution)?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Recall: For greedy algorithm to work, </a:t>
            </a:r>
            <a:r>
              <a:rPr lang="en-US" u="sng" dirty="0"/>
              <a:t>item picked by greedy choice must be part of an optimal solution</a:t>
            </a:r>
          </a:p>
          <a:p>
            <a:pPr>
              <a:lnSpc>
                <a:spcPct val="150000"/>
              </a:lnSpc>
            </a:pPr>
            <a:r>
              <a:rPr lang="en-US" sz="2400" u="sng" dirty="0"/>
              <a:t>Option 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Shortest interval </a:t>
            </a:r>
            <a:r>
              <a:rPr lang="en-US" sz="2400" dirty="0"/>
              <a:t>(pick the shortest interval that does not overlap with previously-selected intervals)</a:t>
            </a:r>
          </a:p>
          <a:p>
            <a:pPr lvl="1">
              <a:lnSpc>
                <a:spcPct val="150000"/>
              </a:lnSpc>
            </a:pPr>
            <a:r>
              <a:rPr lang="en-US" u="sng" dirty="0"/>
              <a:t>Question</a:t>
            </a:r>
            <a:r>
              <a:rPr lang="en-US" dirty="0"/>
              <a:t>: Does it lead to an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4068138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D2F64-5555-768B-CAE2-00E595BE90D3}"/>
              </a:ext>
            </a:extLst>
          </p:cNvPr>
          <p:cNvSpPr txBox="1">
            <a:spLocks/>
          </p:cNvSpPr>
          <p:nvPr/>
        </p:nvSpPr>
        <p:spPr>
          <a:xfrm>
            <a:off x="530118" y="1084788"/>
            <a:ext cx="11125469" cy="194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u="sng" dirty="0"/>
              <a:t>Option 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Shortest interval </a:t>
            </a:r>
            <a:r>
              <a:rPr lang="en-US" sz="2400" dirty="0"/>
              <a:t>(pick the shortest interval that does not overlap with previously-selected intervals)</a:t>
            </a:r>
          </a:p>
          <a:p>
            <a:pPr lvl="1">
              <a:lnSpc>
                <a:spcPct val="150000"/>
              </a:lnSpc>
            </a:pPr>
            <a:r>
              <a:rPr lang="en-US" sz="2200" u="sng" dirty="0"/>
              <a:t>Question</a:t>
            </a:r>
            <a:r>
              <a:rPr lang="en-US" sz="2200" dirty="0"/>
              <a:t>: Does it lead to an optimal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1837-65A6-4D16-2C38-B3F22CA0AB06}"/>
              </a:ext>
            </a:extLst>
          </p:cNvPr>
          <p:cNvSpPr txBox="1">
            <a:spLocks/>
          </p:cNvSpPr>
          <p:nvPr/>
        </p:nvSpPr>
        <p:spPr>
          <a:xfrm>
            <a:off x="530117" y="3076418"/>
            <a:ext cx="11125469" cy="3279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Proof of non-optimality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[4,7) is the shortest interval. If [4,7) is picked, none other can be picked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[1,5) and [6,11) is optimal subset of activities.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EF1032-DED1-5BF1-78B4-6B517CC155FF}"/>
              </a:ext>
            </a:extLst>
          </p:cNvPr>
          <p:cNvCxnSpPr>
            <a:cxnSpLocks/>
          </p:cNvCxnSpPr>
          <p:nvPr/>
        </p:nvCxnSpPr>
        <p:spPr>
          <a:xfrm>
            <a:off x="3550755" y="4162269"/>
            <a:ext cx="158007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B66829-843F-B58D-015A-9A37A94D5BA3}"/>
              </a:ext>
            </a:extLst>
          </p:cNvPr>
          <p:cNvCxnSpPr>
            <a:cxnSpLocks/>
          </p:cNvCxnSpPr>
          <p:nvPr/>
        </p:nvCxnSpPr>
        <p:spPr>
          <a:xfrm>
            <a:off x="4707504" y="4571844"/>
            <a:ext cx="112817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41122-E0DB-41AF-79F4-8296DD0CB61F}"/>
              </a:ext>
            </a:extLst>
          </p:cNvPr>
          <p:cNvCxnSpPr>
            <a:cxnSpLocks/>
            <a:stCxn id="17" idx="2"/>
            <a:endCxn id="21" idx="2"/>
          </p:cNvCxnSpPr>
          <p:nvPr/>
        </p:nvCxnSpPr>
        <p:spPr>
          <a:xfrm flipV="1">
            <a:off x="5489631" y="4983014"/>
            <a:ext cx="1889097" cy="146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6B31F4-BAC1-573F-5B9F-89D140118594}"/>
              </a:ext>
            </a:extLst>
          </p:cNvPr>
          <p:cNvSpPr txBox="1"/>
          <p:nvPr/>
        </p:nvSpPr>
        <p:spPr>
          <a:xfrm>
            <a:off x="3394131" y="3752695"/>
            <a:ext cx="3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1C3F1-BADA-580E-223A-80C600DD237E}"/>
              </a:ext>
            </a:extLst>
          </p:cNvPr>
          <p:cNvSpPr txBox="1"/>
          <p:nvPr/>
        </p:nvSpPr>
        <p:spPr>
          <a:xfrm>
            <a:off x="4971057" y="3732307"/>
            <a:ext cx="3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E3A19-90BB-66E5-F5BA-36F1A789AD78}"/>
              </a:ext>
            </a:extLst>
          </p:cNvPr>
          <p:cNvSpPr txBox="1"/>
          <p:nvPr/>
        </p:nvSpPr>
        <p:spPr>
          <a:xfrm>
            <a:off x="4550880" y="4202512"/>
            <a:ext cx="3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4A442-90C6-C6CD-46A2-E8F23AB2A493}"/>
              </a:ext>
            </a:extLst>
          </p:cNvPr>
          <p:cNvSpPr txBox="1"/>
          <p:nvPr/>
        </p:nvSpPr>
        <p:spPr>
          <a:xfrm>
            <a:off x="5646255" y="4202512"/>
            <a:ext cx="3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C2534-6238-3309-49AC-38196EA14548}"/>
              </a:ext>
            </a:extLst>
          </p:cNvPr>
          <p:cNvSpPr txBox="1"/>
          <p:nvPr/>
        </p:nvSpPr>
        <p:spPr>
          <a:xfrm>
            <a:off x="5333007" y="4628372"/>
            <a:ext cx="3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A5EAD0-FC53-3AA7-FF09-95025DEE204B}"/>
              </a:ext>
            </a:extLst>
          </p:cNvPr>
          <p:cNvSpPr txBox="1"/>
          <p:nvPr/>
        </p:nvSpPr>
        <p:spPr>
          <a:xfrm>
            <a:off x="7148016" y="4613682"/>
            <a:ext cx="46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1284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Activity-Selection Problem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066B5C-E1B2-E939-E1E2-F16E6187831A}"/>
              </a:ext>
            </a:extLst>
          </p:cNvPr>
          <p:cNvSpPr txBox="1">
            <a:spLocks/>
          </p:cNvSpPr>
          <p:nvPr/>
        </p:nvSpPr>
        <p:spPr>
          <a:xfrm>
            <a:off x="533265" y="970488"/>
            <a:ext cx="11125469" cy="527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u="sng" dirty="0"/>
              <a:t>Option 2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Least number of conflicts</a:t>
            </a:r>
            <a:r>
              <a:rPr lang="en-US" sz="2400" dirty="0"/>
              <a:t> (pick the activity that does not overlap with the least)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</a:rPr>
              <a:t>Non-optimal </a:t>
            </a:r>
            <a:r>
              <a:rPr lang="en-US" sz="2200" dirty="0"/>
              <a:t>(Can you give an example showing this?)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u="sng" dirty="0"/>
              <a:t>Option 3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Earliest start time </a:t>
            </a:r>
            <a:r>
              <a:rPr lang="en-US" sz="2400" dirty="0"/>
              <a:t>(pick the earliest-starting activity)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</a:rPr>
              <a:t>Non-optimal  </a:t>
            </a:r>
            <a:r>
              <a:rPr lang="en-US" sz="2200" dirty="0"/>
              <a:t>(Can you give an example showing this?)</a:t>
            </a:r>
            <a:r>
              <a:rPr lang="en-US" sz="2200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u="sng" dirty="0"/>
              <a:t>Option 4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Earliest finish time </a:t>
            </a:r>
            <a:r>
              <a:rPr lang="en-US" sz="2400" dirty="0"/>
              <a:t>(pick the earliest-finishing activity)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B050"/>
                </a:solidFill>
              </a:rPr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5734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Why Earliest Finish Time Works?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8A3E55-8BA0-E87A-8041-75458170C800}"/>
              </a:ext>
            </a:extLst>
          </p:cNvPr>
          <p:cNvSpPr txBox="1"/>
          <p:nvPr/>
        </p:nvSpPr>
        <p:spPr>
          <a:xfrm>
            <a:off x="419100" y="1139248"/>
            <a:ext cx="11353800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 to argue that “</a:t>
            </a:r>
            <a:r>
              <a:rPr lang="en-US" sz="2400" dirty="0">
                <a:solidFill>
                  <a:srgbClr val="FF0000"/>
                </a:solidFill>
              </a:rPr>
              <a:t>Earliest Finish Time</a:t>
            </a:r>
            <a:r>
              <a:rPr lang="en-US" sz="2400" dirty="0"/>
              <a:t>”</a:t>
            </a:r>
            <a:r>
              <a:rPr lang="en-US" sz="2400" dirty="0">
                <a:solidFill>
                  <a:srgbClr val="FF0000"/>
                </a:solidFill>
              </a:rPr>
              <a:t> satisfies greedy-choice property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An activity picked by earliest-finish-time </a:t>
            </a:r>
            <a:r>
              <a:rPr lang="en-US" sz="2400" dirty="0"/>
              <a:t>greedy choice is always </a:t>
            </a:r>
            <a:r>
              <a:rPr lang="en-US" sz="2400" dirty="0">
                <a:solidFill>
                  <a:srgbClr val="FF0000"/>
                </a:solidFill>
              </a:rPr>
              <a:t>in an optimal solution.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you write a theorem statement for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3741537"/>
                <a:ext cx="10591800" cy="2316363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15.1</a:t>
                </a:r>
                <a:r>
                  <a:rPr lang="en-US" sz="2400" dirty="0"/>
                  <a:t>. Consider any non-empty set of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be an activity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the earliest finish time</a:t>
                </a:r>
                <a:r>
                  <a:rPr lang="en-US" sz="240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included </a:t>
                </a:r>
                <a:r>
                  <a:rPr lang="en-US" sz="2400" dirty="0"/>
                  <a:t>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some maximum subset of mutually compatible activities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(In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included in an optimal solution). 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741537"/>
                <a:ext cx="10591800" cy="2316363"/>
              </a:xfrm>
              <a:prstGeom prst="rect">
                <a:avLst/>
              </a:prstGeom>
              <a:blipFill>
                <a:blip r:embed="rId2"/>
                <a:stretch>
                  <a:fillRect l="-863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9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4251"/>
                <a:ext cx="10515600" cy="25590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And there is one new coin denominations: </a:t>
                </a:r>
                <a:r>
                  <a:rPr lang="en-US" dirty="0">
                    <a:solidFill>
                      <a:srgbClr val="C00000"/>
                    </a:solidFill>
                  </a:rPr>
                  <a:t>26 cents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How to provide change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61 </m:t>
                    </m:r>
                  </m:oMath>
                </a14:m>
                <a:r>
                  <a:rPr lang="en-US" altLang="en-US" sz="2400" dirty="0"/>
                  <a:t>cents?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4251"/>
                <a:ext cx="10515600" cy="2559050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544C60-14F3-F36F-01FE-F9E24571F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40300"/>
              </p:ext>
            </p:extLst>
          </p:nvPr>
        </p:nvGraphicFramePr>
        <p:xfrm>
          <a:off x="3614341" y="3543301"/>
          <a:ext cx="496331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69">
                  <a:extLst>
                    <a:ext uri="{9D8B030D-6E8A-4147-A177-3AD203B41FA5}">
                      <a16:colId xmlns:a16="http://schemas.microsoft.com/office/drawing/2014/main" val="20530272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3116032525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832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Fictitious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663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Quarters (25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267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Dimes (10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5891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Nickels (5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345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Pennies (1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39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Why Earliest Finish Time Works?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8A3E55-8BA0-E87A-8041-75458170C800}"/>
              </a:ext>
            </a:extLst>
          </p:cNvPr>
          <p:cNvSpPr txBox="1"/>
          <p:nvPr/>
        </p:nvSpPr>
        <p:spPr>
          <a:xfrm>
            <a:off x="740674" y="2566182"/>
            <a:ext cx="10651226" cy="29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/>
              <a:t>Proof by exchange argument.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000" u="sng" dirty="0"/>
              <a:t>Key idea</a:t>
            </a:r>
            <a:r>
              <a:rPr lang="en-US" sz="2000" dirty="0"/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My solution is no worse than yours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Exchanging an item from an arbitrary optimal solution with your greedy choice makes the new solution no worse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Theorem 15.1</a:t>
                </a:r>
                <a:r>
                  <a:rPr lang="en-US" sz="2200" dirty="0"/>
                  <a:t>. Consider any non-empty set of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be an activity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with the earliest finish time.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is included in some maximum subset of mutually compatible activities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blipFill>
                <a:blip r:embed="rId2"/>
                <a:stretch>
                  <a:fillRect l="-748" r="-1266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9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Why Earliest Finish Time Works?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738690" y="2524722"/>
                <a:ext cx="7915275" cy="3255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/>
                  <a:t>Proof by exchange argument.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/>
                  <a:t> be a maximum subset of mutually compatible activities.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be the activity in OPT with the earliest finish time, i.e., among all activities in OPT,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has the earliest finish time.</a:t>
                </a:r>
              </a:p>
              <a:p>
                <a:pPr>
                  <a:lnSpc>
                    <a:spcPct val="150000"/>
                  </a:lnSpc>
                </a:pPr>
                <a:endParaRPr lang="en-US" sz="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we are done. So,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0" y="2524722"/>
                <a:ext cx="7915275" cy="3255122"/>
              </a:xfrm>
              <a:prstGeom prst="rect">
                <a:avLst/>
              </a:prstGeom>
              <a:blipFill>
                <a:blip r:embed="rId2"/>
                <a:stretch>
                  <a:fillRect l="-770" r="-1309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Theorem 15.1</a:t>
                </a:r>
                <a:r>
                  <a:rPr lang="en-US" sz="2200" dirty="0"/>
                  <a:t>. Consider any non-empty set of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be an activity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with the earliest finish time.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is included in some maximum subset of mutually compatible activities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ED64BD-5A76-ED68-BC3D-88C33EE6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blipFill>
                <a:blip r:embed="rId3"/>
                <a:stretch>
                  <a:fillRect l="-748" r="-1266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A1DEBD-5AC1-44F8-8E12-5F9180CFC9A8}"/>
              </a:ext>
            </a:extLst>
          </p:cNvPr>
          <p:cNvCxnSpPr>
            <a:cxnSpLocks/>
          </p:cNvCxnSpPr>
          <p:nvPr/>
        </p:nvCxnSpPr>
        <p:spPr>
          <a:xfrm>
            <a:off x="9876339" y="34861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6887DA-164C-C2F1-7E32-CC41C6DBEEA2}"/>
              </a:ext>
            </a:extLst>
          </p:cNvPr>
          <p:cNvCxnSpPr>
            <a:cxnSpLocks/>
          </p:cNvCxnSpPr>
          <p:nvPr/>
        </p:nvCxnSpPr>
        <p:spPr>
          <a:xfrm>
            <a:off x="9895899" y="458152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FC19C-DEF8-9613-3420-7B6FB7578E85}"/>
              </a:ext>
            </a:extLst>
          </p:cNvPr>
          <p:cNvCxnSpPr>
            <a:cxnSpLocks/>
          </p:cNvCxnSpPr>
          <p:nvPr/>
        </p:nvCxnSpPr>
        <p:spPr>
          <a:xfrm>
            <a:off x="8869864" y="3829050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55DE18-D178-6061-670C-0BF7A43A466C}"/>
              </a:ext>
            </a:extLst>
          </p:cNvPr>
          <p:cNvCxnSpPr>
            <a:cxnSpLocks/>
          </p:cNvCxnSpPr>
          <p:nvPr/>
        </p:nvCxnSpPr>
        <p:spPr>
          <a:xfrm>
            <a:off x="9181014" y="3133725"/>
            <a:ext cx="10455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011B71-2772-E59D-0EBB-D1BE372EA8B8}"/>
              </a:ext>
            </a:extLst>
          </p:cNvPr>
          <p:cNvCxnSpPr>
            <a:cxnSpLocks/>
          </p:cNvCxnSpPr>
          <p:nvPr/>
        </p:nvCxnSpPr>
        <p:spPr>
          <a:xfrm>
            <a:off x="10574839" y="4210050"/>
            <a:ext cx="7096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573CFE-6346-2F9C-8A9E-5B8638946E74}"/>
                  </a:ext>
                </a:extLst>
              </p:cNvPr>
              <p:cNvSpPr txBox="1"/>
              <p:nvPr/>
            </p:nvSpPr>
            <p:spPr>
              <a:xfrm>
                <a:off x="10921935" y="2672060"/>
                <a:ext cx="101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573CFE-6346-2F9C-8A9E-5B863894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935" y="2672060"/>
                <a:ext cx="10102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3DC0AF9-3CB1-6A53-6489-8F8740418F4E}"/>
              </a:ext>
            </a:extLst>
          </p:cNvPr>
          <p:cNvSpPr/>
          <p:nvPr/>
        </p:nvSpPr>
        <p:spPr>
          <a:xfrm>
            <a:off x="8653965" y="2733676"/>
            <a:ext cx="3095626" cy="21423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E4C978-CA66-9631-AD81-C64494372812}"/>
                  </a:ext>
                </a:extLst>
              </p:cNvPr>
              <p:cNvSpPr txBox="1"/>
              <p:nvPr/>
            </p:nvSpPr>
            <p:spPr>
              <a:xfrm>
                <a:off x="8784137" y="2646845"/>
                <a:ext cx="396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E4C978-CA66-9631-AD81-C6449437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7" y="2646845"/>
                <a:ext cx="396877" cy="461665"/>
              </a:xfrm>
              <a:prstGeom prst="rect">
                <a:avLst/>
              </a:prstGeom>
              <a:blipFill>
                <a:blip r:embed="rId5"/>
                <a:stretch>
                  <a:fillRect r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181C78-561F-13C7-54E0-2525A644AC68}"/>
                  </a:ext>
                </a:extLst>
              </p:cNvPr>
              <p:cNvSpPr txBox="1"/>
              <p:nvPr/>
            </p:nvSpPr>
            <p:spPr>
              <a:xfrm>
                <a:off x="9397919" y="3245792"/>
                <a:ext cx="49798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181C78-561F-13C7-54E0-2525A644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19" y="3245792"/>
                <a:ext cx="497980" cy="491417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40E8AA-77B7-E3D0-BBC0-89B05455B155}"/>
              </a:ext>
            </a:extLst>
          </p:cNvPr>
          <p:cNvCxnSpPr/>
          <p:nvPr/>
        </p:nvCxnSpPr>
        <p:spPr>
          <a:xfrm flipV="1">
            <a:off x="10482985" y="3050531"/>
            <a:ext cx="657004" cy="288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31EBD-438E-2549-C282-6371D08120CD}"/>
              </a:ext>
            </a:extLst>
          </p:cNvPr>
          <p:cNvCxnSpPr>
            <a:cxnSpLocks/>
          </p:cNvCxnSpPr>
          <p:nvPr/>
        </p:nvCxnSpPr>
        <p:spPr>
          <a:xfrm flipV="1">
            <a:off x="11116288" y="3133725"/>
            <a:ext cx="168166" cy="957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65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Why Earliest Finish Time Works?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800101" y="2488209"/>
                <a:ext cx="8108258" cy="404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/>
                  <a:t>Proof by exchange argument.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Activities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/>
                  <a:t>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must start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ends.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does not overlap with activities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So, we can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exchange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and create a new subset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of mutually compatible activities.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1" y="2488209"/>
                <a:ext cx="8108258" cy="4041491"/>
              </a:xfrm>
              <a:prstGeom prst="rect">
                <a:avLst/>
              </a:prstGeom>
              <a:blipFill>
                <a:blip r:embed="rId2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A1DEBD-5AC1-44F8-8E12-5F9180CFC9A8}"/>
              </a:ext>
            </a:extLst>
          </p:cNvPr>
          <p:cNvCxnSpPr>
            <a:cxnSpLocks/>
          </p:cNvCxnSpPr>
          <p:nvPr/>
        </p:nvCxnSpPr>
        <p:spPr>
          <a:xfrm>
            <a:off x="9937750" y="33993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6887DA-164C-C2F1-7E32-CC41C6DBEEA2}"/>
              </a:ext>
            </a:extLst>
          </p:cNvPr>
          <p:cNvCxnSpPr>
            <a:cxnSpLocks/>
          </p:cNvCxnSpPr>
          <p:nvPr/>
        </p:nvCxnSpPr>
        <p:spPr>
          <a:xfrm>
            <a:off x="9957310" y="4494725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FC19C-DEF8-9613-3420-7B6FB7578E85}"/>
              </a:ext>
            </a:extLst>
          </p:cNvPr>
          <p:cNvCxnSpPr>
            <a:cxnSpLocks/>
          </p:cNvCxnSpPr>
          <p:nvPr/>
        </p:nvCxnSpPr>
        <p:spPr>
          <a:xfrm>
            <a:off x="8931275" y="3742250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55DE18-D178-6061-670C-0BF7A43A466C}"/>
              </a:ext>
            </a:extLst>
          </p:cNvPr>
          <p:cNvCxnSpPr>
            <a:cxnSpLocks/>
          </p:cNvCxnSpPr>
          <p:nvPr/>
        </p:nvCxnSpPr>
        <p:spPr>
          <a:xfrm>
            <a:off x="9242425" y="3046925"/>
            <a:ext cx="10455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011B71-2772-E59D-0EBB-D1BE372EA8B8}"/>
              </a:ext>
            </a:extLst>
          </p:cNvPr>
          <p:cNvCxnSpPr>
            <a:cxnSpLocks/>
          </p:cNvCxnSpPr>
          <p:nvPr/>
        </p:nvCxnSpPr>
        <p:spPr>
          <a:xfrm>
            <a:off x="10636250" y="4123250"/>
            <a:ext cx="7096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573CFE-6346-2F9C-8A9E-5B8638946E74}"/>
                  </a:ext>
                </a:extLst>
              </p:cNvPr>
              <p:cNvSpPr txBox="1"/>
              <p:nvPr/>
            </p:nvSpPr>
            <p:spPr>
              <a:xfrm>
                <a:off x="10983346" y="2585260"/>
                <a:ext cx="101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573CFE-6346-2F9C-8A9E-5B863894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46" y="2585260"/>
                <a:ext cx="10102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3DC0AF9-3CB1-6A53-6489-8F8740418F4E}"/>
              </a:ext>
            </a:extLst>
          </p:cNvPr>
          <p:cNvSpPr/>
          <p:nvPr/>
        </p:nvSpPr>
        <p:spPr>
          <a:xfrm>
            <a:off x="8715376" y="2646876"/>
            <a:ext cx="3095626" cy="21423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E4C978-CA66-9631-AD81-C64494372812}"/>
                  </a:ext>
                </a:extLst>
              </p:cNvPr>
              <p:cNvSpPr txBox="1"/>
              <p:nvPr/>
            </p:nvSpPr>
            <p:spPr>
              <a:xfrm>
                <a:off x="8845548" y="2560045"/>
                <a:ext cx="396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E4C978-CA66-9631-AD81-C6449437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48" y="2560045"/>
                <a:ext cx="396877" cy="461665"/>
              </a:xfrm>
              <a:prstGeom prst="rect">
                <a:avLst/>
              </a:prstGeom>
              <a:blipFill>
                <a:blip r:embed="rId4"/>
                <a:stretch>
                  <a:fillRect r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181C78-561F-13C7-54E0-2525A644AC68}"/>
                  </a:ext>
                </a:extLst>
              </p:cNvPr>
              <p:cNvSpPr txBox="1"/>
              <p:nvPr/>
            </p:nvSpPr>
            <p:spPr>
              <a:xfrm>
                <a:off x="9459330" y="3158992"/>
                <a:ext cx="49798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181C78-561F-13C7-54E0-2525A644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30" y="3158992"/>
                <a:ext cx="497980" cy="491417"/>
              </a:xfrm>
              <a:prstGeom prst="rect">
                <a:avLst/>
              </a:prstGeom>
              <a:blipFill>
                <a:blip r:embed="rId5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40E8AA-77B7-E3D0-BBC0-89B05455B155}"/>
              </a:ext>
            </a:extLst>
          </p:cNvPr>
          <p:cNvCxnSpPr/>
          <p:nvPr/>
        </p:nvCxnSpPr>
        <p:spPr>
          <a:xfrm flipV="1">
            <a:off x="10544396" y="2963731"/>
            <a:ext cx="657004" cy="288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31EBD-438E-2549-C282-6371D08120CD}"/>
              </a:ext>
            </a:extLst>
          </p:cNvPr>
          <p:cNvCxnSpPr>
            <a:cxnSpLocks/>
          </p:cNvCxnSpPr>
          <p:nvPr/>
        </p:nvCxnSpPr>
        <p:spPr>
          <a:xfrm flipV="1">
            <a:off x="11177699" y="3046925"/>
            <a:ext cx="168166" cy="957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64F1-C271-41DD-D8E7-B23485BFD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Theorem 15.1</a:t>
                </a:r>
                <a:r>
                  <a:rPr lang="en-US" sz="2200" dirty="0"/>
                  <a:t>. Consider any non-empty set of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be an activity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with the earliest finish time.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is included in some maximum subset of mutually compatible activities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64F1-C271-41DD-D8E7-B23485BFD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2502"/>
                <a:ext cx="10591800" cy="1567160"/>
              </a:xfrm>
              <a:prstGeom prst="rect">
                <a:avLst/>
              </a:prstGeom>
              <a:blipFill>
                <a:blip r:embed="rId6"/>
                <a:stretch>
                  <a:fillRect l="-748" r="-1266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BC253C-3ACA-53FA-4B7A-3B7DCC858631}"/>
              </a:ext>
            </a:extLst>
          </p:cNvPr>
          <p:cNvSpPr txBox="1">
            <a:spLocks/>
          </p:cNvSpPr>
          <p:nvPr/>
        </p:nvSpPr>
        <p:spPr>
          <a:xfrm>
            <a:off x="8601079" y="6295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C22E44-F023-4CC4-CF27-0601DFAAA6A5}"/>
              </a:ext>
            </a:extLst>
          </p:cNvPr>
          <p:cNvCxnSpPr>
            <a:cxnSpLocks/>
          </p:cNvCxnSpPr>
          <p:nvPr/>
        </p:nvCxnSpPr>
        <p:spPr>
          <a:xfrm>
            <a:off x="9928227" y="5517911"/>
            <a:ext cx="6985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47AAF6-5217-716F-9300-A72B0F4B8F1D}"/>
              </a:ext>
            </a:extLst>
          </p:cNvPr>
          <p:cNvCxnSpPr>
            <a:cxnSpLocks/>
          </p:cNvCxnSpPr>
          <p:nvPr/>
        </p:nvCxnSpPr>
        <p:spPr>
          <a:xfrm>
            <a:off x="9947787" y="6613286"/>
            <a:ext cx="17298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D68758-67E3-12BB-2D5D-8A802858C082}"/>
              </a:ext>
            </a:extLst>
          </p:cNvPr>
          <p:cNvCxnSpPr>
            <a:cxnSpLocks/>
          </p:cNvCxnSpPr>
          <p:nvPr/>
        </p:nvCxnSpPr>
        <p:spPr>
          <a:xfrm>
            <a:off x="8921752" y="5860811"/>
            <a:ext cx="20520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BA5F67-6A32-AC4C-2B07-55EDC1E314C3}"/>
              </a:ext>
            </a:extLst>
          </p:cNvPr>
          <p:cNvCxnSpPr>
            <a:cxnSpLocks/>
          </p:cNvCxnSpPr>
          <p:nvPr/>
        </p:nvCxnSpPr>
        <p:spPr>
          <a:xfrm>
            <a:off x="9232902" y="5165486"/>
            <a:ext cx="10455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FD5300-9024-1796-FFFB-B4917D33D6FE}"/>
              </a:ext>
            </a:extLst>
          </p:cNvPr>
          <p:cNvCxnSpPr>
            <a:cxnSpLocks/>
          </p:cNvCxnSpPr>
          <p:nvPr/>
        </p:nvCxnSpPr>
        <p:spPr>
          <a:xfrm>
            <a:off x="10626727" y="6241811"/>
            <a:ext cx="7096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24ADB-0989-7096-63A2-9154A6587089}"/>
                  </a:ext>
                </a:extLst>
              </p:cNvPr>
              <p:cNvSpPr txBox="1"/>
              <p:nvPr/>
            </p:nvSpPr>
            <p:spPr>
              <a:xfrm>
                <a:off x="10973823" y="4703821"/>
                <a:ext cx="101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24ADB-0989-7096-63A2-9154A658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823" y="4703821"/>
                <a:ext cx="10102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66A1AB5-DA94-A4B2-FEB8-CF22E59993A8}"/>
              </a:ext>
            </a:extLst>
          </p:cNvPr>
          <p:cNvSpPr/>
          <p:nvPr/>
        </p:nvSpPr>
        <p:spPr>
          <a:xfrm>
            <a:off x="8705853" y="4803538"/>
            <a:ext cx="3095626" cy="20173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FCAC86-ED1E-A9BE-DA4D-4ACAA9EB14ED}"/>
                  </a:ext>
                </a:extLst>
              </p:cNvPr>
              <p:cNvSpPr txBox="1"/>
              <p:nvPr/>
            </p:nvSpPr>
            <p:spPr>
              <a:xfrm>
                <a:off x="8836025" y="4678606"/>
                <a:ext cx="396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FCAC86-ED1E-A9BE-DA4D-4ACAA9EB1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25" y="4678606"/>
                <a:ext cx="396877" cy="461665"/>
              </a:xfrm>
              <a:prstGeom prst="rect">
                <a:avLst/>
              </a:prstGeom>
              <a:blipFill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52D17F-6CD1-12B1-43B7-DE93064BB90F}"/>
                  </a:ext>
                </a:extLst>
              </p:cNvPr>
              <p:cNvSpPr txBox="1"/>
              <p:nvPr/>
            </p:nvSpPr>
            <p:spPr>
              <a:xfrm>
                <a:off x="9449807" y="5277553"/>
                <a:ext cx="49798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52D17F-6CD1-12B1-43B7-DE93064B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07" y="5277553"/>
                <a:ext cx="497980" cy="491417"/>
              </a:xfrm>
              <a:prstGeom prst="rect">
                <a:avLst/>
              </a:prstGeom>
              <a:blipFill>
                <a:blip r:embed="rId9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066E45-AF4B-D28B-3F60-582BEBA0E304}"/>
              </a:ext>
            </a:extLst>
          </p:cNvPr>
          <p:cNvCxnSpPr>
            <a:cxnSpLocks/>
          </p:cNvCxnSpPr>
          <p:nvPr/>
        </p:nvCxnSpPr>
        <p:spPr>
          <a:xfrm flipV="1">
            <a:off x="10383272" y="5082292"/>
            <a:ext cx="808605" cy="54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C69850-1F8B-A63C-8D31-D9B6E6573B4F}"/>
              </a:ext>
            </a:extLst>
          </p:cNvPr>
          <p:cNvCxnSpPr>
            <a:cxnSpLocks/>
          </p:cNvCxnSpPr>
          <p:nvPr/>
        </p:nvCxnSpPr>
        <p:spPr>
          <a:xfrm flipV="1">
            <a:off x="11168176" y="5165486"/>
            <a:ext cx="168166" cy="957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3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775886" y="2261327"/>
                <a:ext cx="10616013" cy="364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/>
                  <a:t>Proof by contradiction.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be a solution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by taking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optimal solution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contradiction, assume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not optimal.</a:t>
                </a:r>
                <a:endParaRPr lang="en-US" sz="2000" u="sng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/>
                  <a:t> be an optimal solution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that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By Theorem 15.1 (greedy-choice property), such an optimal solution exists.</a:t>
                </a:r>
                <a:endParaRPr lang="en-US" sz="2000" u="sng" dirty="0"/>
              </a:p>
              <a:p>
                <a:pPr>
                  <a:lnSpc>
                    <a:spcPct val="150000"/>
                  </a:lnSpc>
                </a:pPr>
                <a:endParaRPr lang="en-US" sz="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Remove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dirty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b="0" dirty="0"/>
                  <a:t> This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dirty="0"/>
                  <a:t> should be larger than the </a:t>
                </a:r>
                <a:r>
                  <a:rPr lang="en-US" sz="2000" dirty="0"/>
                  <a:t>optimal solution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b="0" dirty="0"/>
                  <a:t>contradiction.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86" y="2261327"/>
                <a:ext cx="10616013" cy="3642216"/>
              </a:xfrm>
              <a:prstGeom prst="rect">
                <a:avLst/>
              </a:prstGeom>
              <a:blipFill>
                <a:blip r:embed="rId2"/>
                <a:stretch>
                  <a:fillRect l="-574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64F1-C271-41DD-D8E7-B23485BFD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952502"/>
                <a:ext cx="10591800" cy="1351475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be the activity with the earliest finish time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be the set of activities that overlap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(including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. Then,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optimal solution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optimal solution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64F1-C271-41DD-D8E7-B23485BFD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2502"/>
                <a:ext cx="10591800" cy="1351475"/>
              </a:xfrm>
              <a:prstGeom prst="rect">
                <a:avLst/>
              </a:prstGeom>
              <a:blipFill>
                <a:blip r:embed="rId3"/>
                <a:stretch>
                  <a:fillRect l="-748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BC253C-3ACA-53FA-4B7A-3B7DCC858631}"/>
              </a:ext>
            </a:extLst>
          </p:cNvPr>
          <p:cNvSpPr txBox="1">
            <a:spLocks/>
          </p:cNvSpPr>
          <p:nvPr/>
        </p:nvSpPr>
        <p:spPr>
          <a:xfrm>
            <a:off x="8601079" y="6295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9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079" y="629507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Greedy Algorithm for Activity Selection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9D321E-E9FF-B2CC-DDAB-B26B6B291AA4}"/>
                  </a:ext>
                </a:extLst>
              </p:cNvPr>
              <p:cNvSpPr txBox="1"/>
              <p:nvPr/>
            </p:nvSpPr>
            <p:spPr>
              <a:xfrm>
                <a:off x="1552575" y="952501"/>
                <a:ext cx="9086850" cy="313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nsolas" panose="020B0609020204030204" pitchFamily="49" charset="0"/>
                  </a:rPr>
                  <a:t>  </a:t>
                </a:r>
                <a:r>
                  <a:rPr lang="en-US" sz="22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Iterative</a:t>
                </a:r>
                <a:r>
                  <a:rPr lang="en-US" sz="2200" b="1" dirty="0">
                    <a:latin typeface="Consolas" panose="020B0609020204030204" pitchFamily="49" charset="0"/>
                  </a:rPr>
                  <a:t>-Activity-Selection</a:t>
                </a:r>
                <a:r>
                  <a:rPr lang="en-US" sz="2200" dirty="0">
                    <a:latin typeface="Consolas" panose="020B0609020204030204" pitchFamily="49" charset="0"/>
                  </a:rPr>
                  <a:t>(S)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Sort 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values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k = 1  </a:t>
                </a:r>
                <a:r>
                  <a:rPr lang="en-US" sz="22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k denotes index of the last selected activity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for 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= 2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   if 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f</a:t>
                </a:r>
                <a:r>
                  <a:rPr lang="en-US" sz="2200" baseline="-25000" dirty="0" err="1">
                    <a:latin typeface="Consolas" panose="020B0609020204030204" pitchFamily="49" charset="0"/>
                  </a:rPr>
                  <a:t>k</a:t>
                </a:r>
                <a:r>
                  <a:rPr lang="en-US" sz="2200" dirty="0">
                    <a:latin typeface="Consolas" panose="020B0609020204030204" pitchFamily="49" charset="0"/>
                  </a:rPr>
                  <a:t> &lt;=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s</a:t>
                </a:r>
                <a:r>
                  <a:rPr lang="en-US" sz="2200" baseline="-250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  	A =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∪{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i="1" baseline="-25000" dirty="0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						</a:t>
                </a: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sz="2200" dirty="0">
                    <a:latin typeface="Consolas" panose="020B0609020204030204" pitchFamily="49" charset="0"/>
                  </a:rPr>
                  <a:t>   	k =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endParaRPr lang="en-US" sz="2200" dirty="0">
                  <a:latin typeface="Consolas" panose="020B0609020204030204" pitchFamily="49" charset="0"/>
                </a:endParaRP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8.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9D321E-E9FF-B2CC-DDAB-B26B6B29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5" y="952501"/>
                <a:ext cx="9086850" cy="3139321"/>
              </a:xfrm>
              <a:prstGeom prst="rect">
                <a:avLst/>
              </a:prstGeom>
              <a:blipFill>
                <a:blip r:embed="rId2"/>
                <a:stretch>
                  <a:fillRect l="-804" t="-967" b="-29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90124-E3AF-DFB6-19F1-4E0DE805A6D2}"/>
                  </a:ext>
                </a:extLst>
              </p:cNvPr>
              <p:cNvSpPr txBox="1"/>
              <p:nvPr/>
            </p:nvSpPr>
            <p:spPr>
              <a:xfrm flipH="1">
                <a:off x="2152650" y="5011166"/>
                <a:ext cx="8153400" cy="12003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If input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pre-sorted by finish time,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90124-E3AF-DFB6-19F1-4E0DE805A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52650" y="5011166"/>
                <a:ext cx="8153400" cy="1200329"/>
              </a:xfrm>
              <a:prstGeom prst="rect">
                <a:avLst/>
              </a:prstGeom>
              <a:blipFill>
                <a:blip r:embed="rId3"/>
                <a:stretch>
                  <a:fillRect t="-3518" b="-1005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0508AD-E295-0A80-CA46-A9B931F4C40D}"/>
              </a:ext>
            </a:extLst>
          </p:cNvPr>
          <p:cNvSpPr txBox="1"/>
          <p:nvPr/>
        </p:nvSpPr>
        <p:spPr>
          <a:xfrm flipH="1">
            <a:off x="114300" y="4320661"/>
            <a:ext cx="11963400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Correctness</a:t>
            </a:r>
            <a:r>
              <a:rPr lang="en-US" sz="2400" dirty="0"/>
              <a:t>: Immediate from greedy-choice and optimal substructure properties</a:t>
            </a:r>
          </a:p>
        </p:txBody>
      </p:sp>
    </p:spTree>
    <p:extLst>
      <p:ext uri="{BB962C8B-B14F-4D97-AF65-F5344CB8AC3E}">
        <p14:creationId xmlns:p14="http://schemas.microsoft.com/office/powerpoint/2010/main" val="339919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079" y="629507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Another Optimality Proof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/>
              <p:nvPr/>
            </p:nvSpPr>
            <p:spPr>
              <a:xfrm>
                <a:off x="800100" y="1600200"/>
                <a:ext cx="10544179" cy="327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/>
                  <a:t>Proof Sketch:</a:t>
                </a:r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our solution.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 optimal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𝐺𝑟𝑒𝑒𝑑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Assum</a:t>
                </a:r>
                <a:r>
                  <a:rPr lang="en-US" sz="2000" dirty="0"/>
                  <a:t>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an optimal solution with activities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holds with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largest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value</a:t>
                </a:r>
                <a:r>
                  <a:rPr lang="en-US" sz="2000" dirty="0"/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 can be many optimal solution, we took the one that has the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most consecutive matching</a:t>
                </a:r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from the first selected activity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600200"/>
                <a:ext cx="10544179" cy="3272884"/>
              </a:xfrm>
              <a:prstGeom prst="rect">
                <a:avLst/>
              </a:prstGeom>
              <a:blipFill>
                <a:blip r:embed="rId2"/>
                <a:stretch>
                  <a:fillRect l="-578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D4F54-61C5-A7BF-AEE1-87B290FDEEFE}"/>
              </a:ext>
            </a:extLst>
          </p:cNvPr>
          <p:cNvSpPr txBox="1">
            <a:spLocks/>
          </p:cNvSpPr>
          <p:nvPr/>
        </p:nvSpPr>
        <p:spPr>
          <a:xfrm>
            <a:off x="800100" y="897099"/>
            <a:ext cx="10591800" cy="70310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u="sng" dirty="0">
                <a:solidFill>
                  <a:srgbClr val="C00000"/>
                </a:solidFill>
              </a:rPr>
              <a:t>Theorem</a:t>
            </a:r>
            <a:r>
              <a:rPr lang="en-US" sz="2200" dirty="0"/>
              <a:t>. </a:t>
            </a:r>
            <a:r>
              <a:rPr lang="en-US" sz="2400" dirty="0"/>
              <a:t>The algorithm returns a largest subset of compatible activities</a:t>
            </a:r>
            <a:r>
              <a:rPr lang="en-US" sz="2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D00613-1EF6-98D3-2A59-AED989B6601E}"/>
              </a:ext>
            </a:extLst>
          </p:cNvPr>
          <p:cNvCxnSpPr>
            <a:cxnSpLocks/>
          </p:cNvCxnSpPr>
          <p:nvPr/>
        </p:nvCxnSpPr>
        <p:spPr>
          <a:xfrm>
            <a:off x="1976437" y="5677125"/>
            <a:ext cx="8239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5EDE3-8AD5-164B-851A-A2E9EFD2D2E9}"/>
                  </a:ext>
                </a:extLst>
              </p:cNvPr>
              <p:cNvSpPr txBox="1"/>
              <p:nvPr/>
            </p:nvSpPr>
            <p:spPr>
              <a:xfrm>
                <a:off x="1909762" y="5170067"/>
                <a:ext cx="1181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𝐺𝑟𝑒𝑒𝑑𝑦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5EDE3-8AD5-164B-851A-A2E9EFD2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2" y="5170067"/>
                <a:ext cx="1181100" cy="461665"/>
              </a:xfrm>
              <a:prstGeom prst="rect">
                <a:avLst/>
              </a:prstGeom>
              <a:blipFill>
                <a:blip r:embed="rId3"/>
                <a:stretch>
                  <a:fillRect l="-3608" r="-41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12077-B417-117C-EEAD-89E41DCA4E7B}"/>
                  </a:ext>
                </a:extLst>
              </p:cNvPr>
              <p:cNvSpPr txBox="1"/>
              <p:nvPr/>
            </p:nvSpPr>
            <p:spPr>
              <a:xfrm>
                <a:off x="1719262" y="5771252"/>
                <a:ext cx="1181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12077-B417-117C-EEAD-89E41DC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2" y="5771252"/>
                <a:ext cx="1181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A33E24-0384-B24D-0FE5-230A5EA84042}"/>
              </a:ext>
            </a:extLst>
          </p:cNvPr>
          <p:cNvCxnSpPr>
            <a:cxnSpLocks/>
          </p:cNvCxnSpPr>
          <p:nvPr/>
        </p:nvCxnSpPr>
        <p:spPr>
          <a:xfrm>
            <a:off x="3290311" y="5410425"/>
            <a:ext cx="1105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BE94C0-F3FC-9367-81AD-07819927C237}"/>
              </a:ext>
            </a:extLst>
          </p:cNvPr>
          <p:cNvCxnSpPr>
            <a:cxnSpLocks/>
          </p:cNvCxnSpPr>
          <p:nvPr/>
        </p:nvCxnSpPr>
        <p:spPr>
          <a:xfrm>
            <a:off x="4595236" y="5410425"/>
            <a:ext cx="13817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12C065-B780-2B92-50E6-842E90AC21B6}"/>
              </a:ext>
            </a:extLst>
          </p:cNvPr>
          <p:cNvCxnSpPr>
            <a:cxnSpLocks/>
          </p:cNvCxnSpPr>
          <p:nvPr/>
        </p:nvCxnSpPr>
        <p:spPr>
          <a:xfrm>
            <a:off x="7329487" y="5429475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41BE0D-05AA-9950-108D-9336121F6AA6}"/>
              </a:ext>
            </a:extLst>
          </p:cNvPr>
          <p:cNvCxnSpPr>
            <a:cxnSpLocks/>
          </p:cNvCxnSpPr>
          <p:nvPr/>
        </p:nvCxnSpPr>
        <p:spPr>
          <a:xfrm>
            <a:off x="8482012" y="5429475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64F094-9EB0-74A4-658E-C6377918F435}"/>
              </a:ext>
            </a:extLst>
          </p:cNvPr>
          <p:cNvCxnSpPr>
            <a:cxnSpLocks/>
          </p:cNvCxnSpPr>
          <p:nvPr/>
        </p:nvCxnSpPr>
        <p:spPr>
          <a:xfrm>
            <a:off x="3290311" y="6010500"/>
            <a:ext cx="1105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F1BFD2-77F8-5720-77FA-98446B138DB1}"/>
              </a:ext>
            </a:extLst>
          </p:cNvPr>
          <p:cNvCxnSpPr>
            <a:cxnSpLocks/>
          </p:cNvCxnSpPr>
          <p:nvPr/>
        </p:nvCxnSpPr>
        <p:spPr>
          <a:xfrm>
            <a:off x="4595236" y="6010500"/>
            <a:ext cx="13817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192EE2-2534-92B7-8074-2C8987A900E5}"/>
              </a:ext>
            </a:extLst>
          </p:cNvPr>
          <p:cNvCxnSpPr>
            <a:cxnSpLocks/>
          </p:cNvCxnSpPr>
          <p:nvPr/>
        </p:nvCxnSpPr>
        <p:spPr>
          <a:xfrm>
            <a:off x="7329487" y="6029550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4D46FC-B0D7-7B78-729C-AFC176E0EB22}"/>
              </a:ext>
            </a:extLst>
          </p:cNvPr>
          <p:cNvCxnSpPr>
            <a:cxnSpLocks/>
          </p:cNvCxnSpPr>
          <p:nvPr/>
        </p:nvCxnSpPr>
        <p:spPr>
          <a:xfrm>
            <a:off x="8482012" y="6029550"/>
            <a:ext cx="1219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AF3DC1-9326-7484-812A-D35A05591CE4}"/>
                  </a:ext>
                </a:extLst>
              </p:cNvPr>
              <p:cNvSpPr txBox="1"/>
              <p:nvPr/>
            </p:nvSpPr>
            <p:spPr>
              <a:xfrm>
                <a:off x="3557155" y="4914207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AF3DC1-9326-7484-812A-D35A0559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55" y="4914207"/>
                <a:ext cx="571788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FC4A83-8679-C07A-F89C-F6363313F3D4}"/>
                  </a:ext>
                </a:extLst>
              </p:cNvPr>
              <p:cNvSpPr txBox="1"/>
              <p:nvPr/>
            </p:nvSpPr>
            <p:spPr>
              <a:xfrm>
                <a:off x="4895561" y="4914207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FC4A83-8679-C07A-F89C-F6363313F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61" y="4914207"/>
                <a:ext cx="571788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881257-B97B-58F5-E7AC-B045CF12FE38}"/>
                  </a:ext>
                </a:extLst>
              </p:cNvPr>
              <p:cNvSpPr txBox="1"/>
              <p:nvPr/>
            </p:nvSpPr>
            <p:spPr>
              <a:xfrm>
                <a:off x="7534130" y="4935239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881257-B97B-58F5-E7AC-B045CF12F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30" y="4935239"/>
                <a:ext cx="571788" cy="400110"/>
              </a:xfrm>
              <a:prstGeom prst="rect">
                <a:avLst/>
              </a:prstGeom>
              <a:blipFill>
                <a:blip r:embed="rId7"/>
                <a:stretch>
                  <a:fillRect r="-1383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B459CA-E275-D6AA-FEFF-92FF5D422F3E}"/>
                  </a:ext>
                </a:extLst>
              </p:cNvPr>
              <p:cNvSpPr txBox="1"/>
              <p:nvPr/>
            </p:nvSpPr>
            <p:spPr>
              <a:xfrm>
                <a:off x="8686655" y="4935239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B459CA-E275-D6AA-FEFF-92FF5D42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5" y="4935239"/>
                <a:ext cx="571788" cy="4001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D18848-6B16-821B-FEB0-455B21FAFB4C}"/>
                  </a:ext>
                </a:extLst>
              </p:cNvPr>
              <p:cNvSpPr txBox="1"/>
              <p:nvPr/>
            </p:nvSpPr>
            <p:spPr>
              <a:xfrm>
                <a:off x="3557155" y="6010250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D18848-6B16-821B-FEB0-455B21FA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55" y="6010250"/>
                <a:ext cx="5717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B22A56-A1FB-3FB6-45F2-9A5E930A5749}"/>
                  </a:ext>
                </a:extLst>
              </p:cNvPr>
              <p:cNvSpPr txBox="1"/>
              <p:nvPr/>
            </p:nvSpPr>
            <p:spPr>
              <a:xfrm>
                <a:off x="4895561" y="6010250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B22A56-A1FB-3FB6-45F2-9A5E930A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61" y="6010250"/>
                <a:ext cx="571788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1DEAD8-09E8-5506-BF65-7659CFC61AFF}"/>
                  </a:ext>
                </a:extLst>
              </p:cNvPr>
              <p:cNvSpPr txBox="1"/>
              <p:nvPr/>
            </p:nvSpPr>
            <p:spPr>
              <a:xfrm>
                <a:off x="7534130" y="6031282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1DEAD8-09E8-5506-BF65-7659CFC6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30" y="6031282"/>
                <a:ext cx="571788" cy="400110"/>
              </a:xfrm>
              <a:prstGeom prst="rect">
                <a:avLst/>
              </a:prstGeom>
              <a:blipFill>
                <a:blip r:embed="rId11"/>
                <a:stretch>
                  <a:fillRect r="-1063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204BC2-AD01-CA88-A0E6-AD438F9E5654}"/>
                  </a:ext>
                </a:extLst>
              </p:cNvPr>
              <p:cNvSpPr txBox="1"/>
              <p:nvPr/>
            </p:nvSpPr>
            <p:spPr>
              <a:xfrm>
                <a:off x="8686655" y="6031282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204BC2-AD01-CA88-A0E6-AD438F9E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5" y="6031282"/>
                <a:ext cx="5717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398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079" y="629507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Another Optimality Proof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/>
              <p:nvPr/>
            </p:nvSpPr>
            <p:spPr>
              <a:xfrm>
                <a:off x="800100" y="1600200"/>
                <a:ext cx="10544179" cy="234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/>
                  <a:t>Proof Sketch:</a:t>
                </a:r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our solution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/>
                  <a:t> is an optimal solution.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Case 1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does not exist, but greedy algorithm would pick another activity (e.g., it could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without causing overlaps)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Case 2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/>
                  <a:t> (As we did in Theorem 15.1). </a:t>
                </a:r>
                <a:r>
                  <a:rPr lang="en-US" sz="2000" dirty="0">
                    <a:solidFill>
                      <a:srgbClr val="C00000"/>
                    </a:solidFill>
                  </a:rPr>
                  <a:t>The new OPT shows that the old OPT does not have the largest r value</a:t>
                </a:r>
                <a:r>
                  <a:rPr lang="en-US" sz="2000" dirty="0"/>
                  <a:t>, contradiction.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600200"/>
                <a:ext cx="10544179" cy="2349618"/>
              </a:xfrm>
              <a:prstGeom prst="rect">
                <a:avLst/>
              </a:prstGeom>
              <a:blipFill>
                <a:blip r:embed="rId2"/>
                <a:stretch>
                  <a:fillRect l="-578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D4F54-61C5-A7BF-AEE1-87B290FDEEFE}"/>
              </a:ext>
            </a:extLst>
          </p:cNvPr>
          <p:cNvSpPr txBox="1">
            <a:spLocks/>
          </p:cNvSpPr>
          <p:nvPr/>
        </p:nvSpPr>
        <p:spPr>
          <a:xfrm>
            <a:off x="800100" y="897099"/>
            <a:ext cx="10591800" cy="70310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u="sng" dirty="0">
                <a:solidFill>
                  <a:srgbClr val="C00000"/>
                </a:solidFill>
              </a:rPr>
              <a:t>Theorem</a:t>
            </a:r>
            <a:r>
              <a:rPr lang="en-US" sz="2200" dirty="0"/>
              <a:t>. </a:t>
            </a:r>
            <a:r>
              <a:rPr lang="en-US" sz="2400" dirty="0"/>
              <a:t>The algorithm returns a largest subset of compatible activities</a:t>
            </a:r>
            <a:r>
              <a:rPr lang="en-US" sz="2200" dirty="0"/>
              <a:t>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C3D187-0C9E-93E0-2A9D-F8E30563F8B5}"/>
              </a:ext>
            </a:extLst>
          </p:cNvPr>
          <p:cNvCxnSpPr>
            <a:cxnSpLocks/>
          </p:cNvCxnSpPr>
          <p:nvPr/>
        </p:nvCxnSpPr>
        <p:spPr>
          <a:xfrm>
            <a:off x="1976437" y="5096100"/>
            <a:ext cx="8239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8B99BE-34FF-77A5-80B5-50DB947E5709}"/>
                  </a:ext>
                </a:extLst>
              </p:cNvPr>
              <p:cNvSpPr txBox="1"/>
              <p:nvPr/>
            </p:nvSpPr>
            <p:spPr>
              <a:xfrm>
                <a:off x="1909762" y="4589042"/>
                <a:ext cx="1181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𝐺𝑟𝑒𝑒𝑑𝑦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8B99BE-34FF-77A5-80B5-50DB947E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2" y="4589042"/>
                <a:ext cx="1181100" cy="461665"/>
              </a:xfrm>
              <a:prstGeom prst="rect">
                <a:avLst/>
              </a:prstGeom>
              <a:blipFill>
                <a:blip r:embed="rId3"/>
                <a:stretch>
                  <a:fillRect l="-3608" r="-41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92C208-36C4-5AAC-4835-FB5CF6B4F861}"/>
                  </a:ext>
                </a:extLst>
              </p:cNvPr>
              <p:cNvSpPr txBox="1"/>
              <p:nvPr/>
            </p:nvSpPr>
            <p:spPr>
              <a:xfrm>
                <a:off x="1719262" y="5190227"/>
                <a:ext cx="1181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92C208-36C4-5AAC-4835-FB5CF6B4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2" y="5190227"/>
                <a:ext cx="1181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04BC62-9BAB-ABD1-CC2E-4C5159D71CB2}"/>
              </a:ext>
            </a:extLst>
          </p:cNvPr>
          <p:cNvCxnSpPr>
            <a:cxnSpLocks/>
          </p:cNvCxnSpPr>
          <p:nvPr/>
        </p:nvCxnSpPr>
        <p:spPr>
          <a:xfrm>
            <a:off x="3290311" y="4829400"/>
            <a:ext cx="1105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DE6BDC-9B13-C867-135B-3549D21906FD}"/>
              </a:ext>
            </a:extLst>
          </p:cNvPr>
          <p:cNvCxnSpPr>
            <a:cxnSpLocks/>
          </p:cNvCxnSpPr>
          <p:nvPr/>
        </p:nvCxnSpPr>
        <p:spPr>
          <a:xfrm>
            <a:off x="4595236" y="4829400"/>
            <a:ext cx="13817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BDF35F-BFA1-3C35-0666-1180D96B80AC}"/>
              </a:ext>
            </a:extLst>
          </p:cNvPr>
          <p:cNvCxnSpPr>
            <a:cxnSpLocks/>
          </p:cNvCxnSpPr>
          <p:nvPr/>
        </p:nvCxnSpPr>
        <p:spPr>
          <a:xfrm>
            <a:off x="7329487" y="4848450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024BE-E812-075B-6BBB-EACAAE3CDCA8}"/>
              </a:ext>
            </a:extLst>
          </p:cNvPr>
          <p:cNvCxnSpPr>
            <a:cxnSpLocks/>
          </p:cNvCxnSpPr>
          <p:nvPr/>
        </p:nvCxnSpPr>
        <p:spPr>
          <a:xfrm>
            <a:off x="8482012" y="4848450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DE95E-D12B-9D9D-D077-A678105982AA}"/>
              </a:ext>
            </a:extLst>
          </p:cNvPr>
          <p:cNvCxnSpPr>
            <a:cxnSpLocks/>
          </p:cNvCxnSpPr>
          <p:nvPr/>
        </p:nvCxnSpPr>
        <p:spPr>
          <a:xfrm>
            <a:off x="3290311" y="5429475"/>
            <a:ext cx="1105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83793E-79D6-9F41-5C3D-D5926D68A6F0}"/>
              </a:ext>
            </a:extLst>
          </p:cNvPr>
          <p:cNvCxnSpPr>
            <a:cxnSpLocks/>
          </p:cNvCxnSpPr>
          <p:nvPr/>
        </p:nvCxnSpPr>
        <p:spPr>
          <a:xfrm>
            <a:off x="4595236" y="5429475"/>
            <a:ext cx="13817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F93BF0-AD11-E5C4-F4F3-B046446FF027}"/>
              </a:ext>
            </a:extLst>
          </p:cNvPr>
          <p:cNvCxnSpPr>
            <a:cxnSpLocks/>
          </p:cNvCxnSpPr>
          <p:nvPr/>
        </p:nvCxnSpPr>
        <p:spPr>
          <a:xfrm>
            <a:off x="7329487" y="5448525"/>
            <a:ext cx="9810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A28A96-E43C-32E6-564F-B7E0D856A7E2}"/>
              </a:ext>
            </a:extLst>
          </p:cNvPr>
          <p:cNvCxnSpPr>
            <a:cxnSpLocks/>
          </p:cNvCxnSpPr>
          <p:nvPr/>
        </p:nvCxnSpPr>
        <p:spPr>
          <a:xfrm>
            <a:off x="8482012" y="5448525"/>
            <a:ext cx="1219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106A3-CE71-E144-E885-ECEA329B33E1}"/>
                  </a:ext>
                </a:extLst>
              </p:cNvPr>
              <p:cNvSpPr txBox="1"/>
              <p:nvPr/>
            </p:nvSpPr>
            <p:spPr>
              <a:xfrm>
                <a:off x="3557155" y="4333182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106A3-CE71-E144-E885-ECEA329B3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55" y="4333182"/>
                <a:ext cx="571788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20E225-D939-1538-45F9-287224690613}"/>
                  </a:ext>
                </a:extLst>
              </p:cNvPr>
              <p:cNvSpPr txBox="1"/>
              <p:nvPr/>
            </p:nvSpPr>
            <p:spPr>
              <a:xfrm>
                <a:off x="4895561" y="4333182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20E225-D939-1538-45F9-28722469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61" y="4333182"/>
                <a:ext cx="571788" cy="4001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80005B-89F6-FBB9-027F-CB63351DAA83}"/>
                  </a:ext>
                </a:extLst>
              </p:cNvPr>
              <p:cNvSpPr txBox="1"/>
              <p:nvPr/>
            </p:nvSpPr>
            <p:spPr>
              <a:xfrm>
                <a:off x="7534130" y="4354214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80005B-89F6-FBB9-027F-CB63351D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30" y="4354214"/>
                <a:ext cx="571788" cy="400110"/>
              </a:xfrm>
              <a:prstGeom prst="rect">
                <a:avLst/>
              </a:prstGeom>
              <a:blipFill>
                <a:blip r:embed="rId7"/>
                <a:stretch>
                  <a:fillRect r="-138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C9E965-91EE-96B4-6366-775B7883CF0B}"/>
                  </a:ext>
                </a:extLst>
              </p:cNvPr>
              <p:cNvSpPr txBox="1"/>
              <p:nvPr/>
            </p:nvSpPr>
            <p:spPr>
              <a:xfrm>
                <a:off x="8686655" y="4354214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C9E965-91EE-96B4-6366-775B7883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5" y="4354214"/>
                <a:ext cx="571788" cy="4001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4F4917-A3C5-64FC-DEC2-8793B09069ED}"/>
                  </a:ext>
                </a:extLst>
              </p:cNvPr>
              <p:cNvSpPr txBox="1"/>
              <p:nvPr/>
            </p:nvSpPr>
            <p:spPr>
              <a:xfrm>
                <a:off x="3557155" y="5429225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4F4917-A3C5-64FC-DEC2-8793B090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55" y="5429225"/>
                <a:ext cx="571788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BF23A0-3478-01F7-9A26-7DAD5F7389FE}"/>
                  </a:ext>
                </a:extLst>
              </p:cNvPr>
              <p:cNvSpPr txBox="1"/>
              <p:nvPr/>
            </p:nvSpPr>
            <p:spPr>
              <a:xfrm>
                <a:off x="4895561" y="5429225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BF23A0-3478-01F7-9A26-7DAD5F73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61" y="5429225"/>
                <a:ext cx="571788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F59FA6-730C-68D1-2950-46A8F48315B5}"/>
                  </a:ext>
                </a:extLst>
              </p:cNvPr>
              <p:cNvSpPr txBox="1"/>
              <p:nvPr/>
            </p:nvSpPr>
            <p:spPr>
              <a:xfrm>
                <a:off x="7534130" y="5450257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F59FA6-730C-68D1-2950-46A8F483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30" y="5450257"/>
                <a:ext cx="571788" cy="400110"/>
              </a:xfrm>
              <a:prstGeom prst="rect">
                <a:avLst/>
              </a:prstGeom>
              <a:blipFill>
                <a:blip r:embed="rId11"/>
                <a:stretch>
                  <a:fillRect r="-1063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CCC863-27D8-AE51-081B-3B5923CC2D6D}"/>
                  </a:ext>
                </a:extLst>
              </p:cNvPr>
              <p:cNvSpPr txBox="1"/>
              <p:nvPr/>
            </p:nvSpPr>
            <p:spPr>
              <a:xfrm>
                <a:off x="8686655" y="5450257"/>
                <a:ext cx="571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CCC863-27D8-AE51-081B-3B5923CC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5" y="5450257"/>
                <a:ext cx="5717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A7834D80-F228-E864-BBB3-5E27827F735D}"/>
              </a:ext>
            </a:extLst>
          </p:cNvPr>
          <p:cNvSpPr/>
          <p:nvPr/>
        </p:nvSpPr>
        <p:spPr>
          <a:xfrm>
            <a:off x="8340259" y="4333182"/>
            <a:ext cx="1502705" cy="1638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079" y="629507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tx2">
                    <a:lumMod val="50000"/>
                  </a:schemeClr>
                </a:solidFill>
              </a:rPr>
              <a:t>Yet Another Optimality 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Proof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/>
              <p:nvPr/>
            </p:nvSpPr>
            <p:spPr>
              <a:xfrm>
                <a:off x="800100" y="1825673"/>
                <a:ext cx="10544179" cy="360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The previous proof is based on exchange argument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Another technique to prove optimality of greedy algorithms: ‘</a:t>
                </a:r>
                <a:r>
                  <a:rPr lang="en-US" sz="2200" dirty="0">
                    <a:solidFill>
                      <a:srgbClr val="C00000"/>
                    </a:solidFill>
                  </a:rPr>
                  <a:t>Greedy Stays Ahead</a:t>
                </a:r>
                <a:r>
                  <a:rPr lang="en-US" sz="2200" dirty="0"/>
                  <a:t>’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Show that, for all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activity by Greedy has earlier finish time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choice of an arbitrary optimal solution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B1D3E-27EE-A754-9BCB-64E53C17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25673"/>
                <a:ext cx="10544179" cy="3605474"/>
              </a:xfrm>
              <a:prstGeom prst="rect">
                <a:avLst/>
              </a:prstGeom>
              <a:blipFill>
                <a:blip r:embed="rId2"/>
                <a:stretch>
                  <a:fillRect l="-751"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D4F54-61C5-A7BF-AEE1-87B290FDEEFE}"/>
              </a:ext>
            </a:extLst>
          </p:cNvPr>
          <p:cNvSpPr txBox="1">
            <a:spLocks/>
          </p:cNvSpPr>
          <p:nvPr/>
        </p:nvSpPr>
        <p:spPr>
          <a:xfrm>
            <a:off x="800100" y="897099"/>
            <a:ext cx="10591800" cy="70310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u="sng" dirty="0">
                <a:solidFill>
                  <a:srgbClr val="C00000"/>
                </a:solidFill>
              </a:rPr>
              <a:t>Theorem</a:t>
            </a:r>
            <a:r>
              <a:rPr lang="en-US" sz="2200" dirty="0"/>
              <a:t>. </a:t>
            </a:r>
            <a:r>
              <a:rPr lang="en-US" sz="2400" dirty="0"/>
              <a:t>The algorithm returns a largest subset of compatible activities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59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544C60-14F3-F36F-01FE-F9E24571F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50406"/>
              </p:ext>
            </p:extLst>
          </p:nvPr>
        </p:nvGraphicFramePr>
        <p:xfrm>
          <a:off x="2713831" y="3505202"/>
          <a:ext cx="676433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69">
                  <a:extLst>
                    <a:ext uri="{9D8B030D-6E8A-4147-A177-3AD203B41FA5}">
                      <a16:colId xmlns:a16="http://schemas.microsoft.com/office/drawing/2014/main" val="20530272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3116032525"/>
                    </a:ext>
                  </a:extLst>
                </a:gridCol>
                <a:gridCol w="1801018">
                  <a:extLst>
                    <a:ext uri="{9D8B030D-6E8A-4147-A177-3AD203B41FA5}">
                      <a16:colId xmlns:a16="http://schemas.microsoft.com/office/drawing/2014/main" val="3861374487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Optimal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832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Fictitious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(52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74597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Quarters (25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267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Dimes (10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(10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5891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Nickels (5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345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Pennies (1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(1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04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And there is one new coin denominations: </a:t>
                </a:r>
                <a:r>
                  <a:rPr lang="en-US" dirty="0">
                    <a:solidFill>
                      <a:srgbClr val="C00000"/>
                    </a:solidFill>
                  </a:rPr>
                  <a:t>26 cents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How to provide change of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</a:rPr>
                      <m:t>61 </m:t>
                    </m:r>
                  </m:oMath>
                </a14:m>
                <a:r>
                  <a:rPr lang="en-US" altLang="en-US" sz="2400" dirty="0"/>
                  <a:t>cents?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550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Coin Change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82C681-E4F0-A0DE-E1BD-435A7BE12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Greedy doesn’t work 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dk1"/>
                    </a:solidFill>
                  </a:rPr>
                  <a:t>The optimal 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25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b="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Does this solution still have the</a:t>
                </a:r>
                <a:r>
                  <a:rPr lang="en-US" dirty="0">
                    <a:solidFill>
                      <a:srgbClr val="C00000"/>
                    </a:solidFill>
                  </a:rPr>
                  <a:t> optimal substructure property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Optimal solution for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&lt;25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Optimal solution for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b="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82C681-E4F0-A0DE-E1BD-435A7BE12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953" y="952501"/>
                <a:ext cx="11338094" cy="5403849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68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D5EC9C0-CA02-3DAC-7242-7DB97FE05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1949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fictitious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600" dirty="0">
                    <a:solidFill>
                      <a:srgbClr val="C00000"/>
                    </a:solidFill>
                  </a:rPr>
                  <a:t>26 cents)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Provide change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cents using minimum number of coins.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D5EC9C0-CA02-3DAC-7242-7DB97FE05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1949449"/>
              </a:xfrm>
              <a:prstGeom prst="rect">
                <a:avLst/>
              </a:prstGeom>
              <a:blipFill>
                <a:blip r:embed="rId2"/>
                <a:stretch>
                  <a:fillRect l="-812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8359D8-6DE5-2BEC-DC32-C906B0B43748}"/>
              </a:ext>
            </a:extLst>
          </p:cNvPr>
          <p:cNvSpPr txBox="1">
            <a:spLocks/>
          </p:cNvSpPr>
          <p:nvPr/>
        </p:nvSpPr>
        <p:spPr>
          <a:xfrm>
            <a:off x="838200" y="3071699"/>
            <a:ext cx="10515600" cy="255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Let </a:t>
            </a:r>
          </a:p>
        </p:txBody>
      </p:sp>
    </p:spTree>
    <p:extLst>
      <p:ext uri="{BB962C8B-B14F-4D97-AF65-F5344CB8AC3E}">
        <p14:creationId xmlns:p14="http://schemas.microsoft.com/office/powerpoint/2010/main" val="386055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47713" y="1057276"/>
                <a:ext cx="10696575" cy="14826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Input</a:t>
                </a:r>
                <a:r>
                  <a:rPr lang="en-US" sz="2600" dirty="0"/>
                  <a:t>: A list of coins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, and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𝑡𝑎𝑟𝑔𝑒𝑡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Output</a:t>
                </a:r>
                <a:r>
                  <a:rPr lang="en-US" sz="2600" dirty="0"/>
                  <a:t>: List of coins that equals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𝑡𝑎𝑟𝑔𝑒𝑡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7713" y="1057276"/>
                <a:ext cx="10696575" cy="1482646"/>
              </a:xfrm>
              <a:blipFill>
                <a:blip r:embed="rId2"/>
                <a:stretch>
                  <a:fillRect l="-912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5C5274-9D6A-12D4-20EB-37442AA7EA9E}"/>
              </a:ext>
            </a:extLst>
          </p:cNvPr>
          <p:cNvSpPr txBox="1"/>
          <p:nvPr/>
        </p:nvSpPr>
        <p:spPr>
          <a:xfrm>
            <a:off x="1352551" y="2476120"/>
            <a:ext cx="983932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nsolas" panose="020B0609020204030204" pitchFamily="49" charset="0"/>
              </a:rPr>
              <a:t>	Coin-Change</a:t>
            </a:r>
            <a:r>
              <a:rPr lang="en-US" sz="2200" dirty="0">
                <a:latin typeface="Consolas" panose="020B0609020204030204" pitchFamily="49" charset="0"/>
              </a:rPr>
              <a:t>(C, target)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1. 	Let A be an empty list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2.    Sort C in descending order (not needed if presorted)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3. 	</a:t>
            </a:r>
            <a:r>
              <a:rPr lang="en-US" sz="2200" b="1" dirty="0">
                <a:latin typeface="Consolas" panose="020B0609020204030204" pitchFamily="49" charset="0"/>
              </a:rPr>
              <a:t>return</a:t>
            </a:r>
            <a:r>
              <a:rPr lang="en-US" sz="2200" dirty="0">
                <a:latin typeface="Consolas" panose="020B0609020204030204" pitchFamily="49" charset="0"/>
              </a:rPr>
              <a:t> Recursive-Coin-Change(C, A, target)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C904F6-62E8-478F-AE4F-FA0F4F6F54CE}"/>
                  </a:ext>
                </a:extLst>
              </p:cNvPr>
              <p:cNvSpPr txBox="1"/>
              <p:nvPr/>
            </p:nvSpPr>
            <p:spPr>
              <a:xfrm>
                <a:off x="1352551" y="3958766"/>
                <a:ext cx="9839323" cy="2462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A, target)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   c = C[1] </a:t>
                </a:r>
                <a:r>
                  <a:rPr lang="en-US" sz="22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largest coin in C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2. 	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target)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3. 		</a:t>
                </a:r>
                <a:r>
                  <a:rPr lang="en-US" sz="2200" dirty="0" err="1">
                    <a:latin typeface="Consolas" panose="020B0609020204030204" pitchFamily="49" charset="0"/>
                  </a:rPr>
                  <a:t>A.append</a:t>
                </a:r>
                <a:r>
                  <a:rPr lang="en-US" sz="2200" dirty="0">
                    <a:latin typeface="Consolas" panose="020B0609020204030204" pitchFamily="49" charset="0"/>
                  </a:rPr>
                  <a:t>(c)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Recursive-Coin-Change(C, A, </a:t>
                </a:r>
                <a:r>
                  <a:rPr lang="en-US" sz="22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target-c</a:t>
                </a:r>
                <a:r>
                  <a:rPr lang="en-US" sz="2200" dirty="0">
                    <a:latin typeface="Consolas" panose="020B0609020204030204" pitchFamily="49" charset="0"/>
                  </a:rPr>
                  <a:t>)      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5.</a:t>
                </a:r>
                <a:r>
                  <a:rPr lang="en-US" sz="2200" b="1" dirty="0">
                    <a:latin typeface="Consolas" panose="020B0609020204030204" pitchFamily="49" charset="0"/>
                  </a:rPr>
                  <a:t>		else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		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Recursive-Coin-Change(</a:t>
                </a:r>
                <a:r>
                  <a:rPr lang="en-US" sz="22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C.remove</a:t>
                </a:r>
                <a:r>
                  <a:rPr lang="en-US" sz="22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(c)</a:t>
                </a:r>
                <a:r>
                  <a:rPr lang="en-US" sz="2200" dirty="0">
                    <a:latin typeface="Consolas" panose="020B0609020204030204" pitchFamily="49" charset="0"/>
                  </a:rPr>
                  <a:t>, A, target)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C904F6-62E8-478F-AE4F-FA0F4F6F5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1" y="3958766"/>
                <a:ext cx="9839323" cy="2462213"/>
              </a:xfrm>
              <a:prstGeom prst="rect">
                <a:avLst/>
              </a:prstGeom>
              <a:blipFill>
                <a:blip r:embed="rId3"/>
                <a:stretch>
                  <a:fillRect l="-743" t="-1232" b="-3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625B431D-5E0F-EAEE-4E4C-DF8A930ECB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Greedy Algorithm for Coin Change</a:t>
            </a:r>
          </a:p>
        </p:txBody>
      </p:sp>
    </p:spTree>
    <p:extLst>
      <p:ext uri="{BB962C8B-B14F-4D97-AF65-F5344CB8AC3E}">
        <p14:creationId xmlns:p14="http://schemas.microsoft.com/office/powerpoint/2010/main" val="356896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Greedy Strategies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2A1C52-9A06-A318-D9CF-3DEE8C28A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713" y="1057275"/>
            <a:ext cx="10696575" cy="5299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The choice that seems best at the moment is the one we pick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ocally optimal choice leads to a globally optimal solution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</a:rPr>
              <a:t>This strategy will work if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The problem has </a:t>
            </a:r>
            <a:r>
              <a:rPr lang="en-US" dirty="0">
                <a:solidFill>
                  <a:srgbClr val="C00000"/>
                </a:solidFill>
              </a:rPr>
              <a:t>optimal substructure property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There is a </a:t>
            </a:r>
            <a:r>
              <a:rPr lang="en-US" dirty="0">
                <a:solidFill>
                  <a:srgbClr val="C00000"/>
                </a:solidFill>
              </a:rPr>
              <a:t>greedy choice </a:t>
            </a:r>
            <a:r>
              <a:rPr lang="en-US" dirty="0"/>
              <a:t>with</a:t>
            </a:r>
            <a:r>
              <a:rPr lang="en-US" dirty="0">
                <a:solidFill>
                  <a:srgbClr val="C00000"/>
                </a:solidFill>
              </a:rPr>
              <a:t> greedy-choice property</a:t>
            </a:r>
          </a:p>
        </p:txBody>
      </p:sp>
    </p:spTree>
    <p:extLst>
      <p:ext uri="{BB962C8B-B14F-4D97-AF65-F5344CB8AC3E}">
        <p14:creationId xmlns:p14="http://schemas.microsoft.com/office/powerpoint/2010/main" val="190490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47713" y="1057275"/>
                <a:ext cx="10696575" cy="52990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Optimal substructure property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Optimal solution of a problem contains optimal solutions of its subproblems</a:t>
                </a:r>
                <a:endParaRPr lang="en-US" b="0" i="0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00"/>
                    </a:solidFill>
                  </a:rPr>
                  <a:t>Does coin change problem has optimal substructure property?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Optimal solution for change of 61</a:t>
                </a:r>
                <a:r>
                  <a:rPr lang="en-US" dirty="0">
                    <a:solidFill>
                      <a:schemeClr val="dk1"/>
                    </a:solidFill>
                  </a:rPr>
                  <a:t>¢</a:t>
                </a:r>
                <a:r>
                  <a:rPr lang="en-US" dirty="0">
                    <a:solidFill>
                      <a:srgbClr val="000000"/>
                    </a:solidFill>
                  </a:rPr>
                  <a:t> was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&lt;25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25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What is the optimal solution for 36</a:t>
                </a:r>
                <a:r>
                  <a:rPr lang="en-US" sz="2400" b="0" i="0" kern="120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¢</a:t>
                </a:r>
                <a:r>
                  <a:rPr lang="en-US" dirty="0"/>
                  <a:t>?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&lt;25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7713" y="1057275"/>
                <a:ext cx="10696575" cy="5299075"/>
              </a:xfr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FF383D4-484E-B679-2E0D-31C298F947A0}"/>
              </a:ext>
            </a:extLst>
          </p:cNvPr>
          <p:cNvSpPr/>
          <p:nvPr/>
        </p:nvSpPr>
        <p:spPr>
          <a:xfrm>
            <a:off x="2014206" y="5019675"/>
            <a:ext cx="2371725" cy="5048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672598-C777-0CC8-7AE1-9B387E57B826}"/>
              </a:ext>
            </a:extLst>
          </p:cNvPr>
          <p:cNvSpPr/>
          <p:nvPr/>
        </p:nvSpPr>
        <p:spPr>
          <a:xfrm>
            <a:off x="8024481" y="3783012"/>
            <a:ext cx="2371725" cy="5048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C69D5E-31A6-5462-FFA4-1D95513D4E92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4038600" y="4287837"/>
            <a:ext cx="5100306" cy="805768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51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Greedy-Choice Property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47713" y="1057275"/>
                <a:ext cx="10696575" cy="52990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C00000"/>
                    </a:solidFill>
                    <a:ea typeface="ＭＳ Ｐゴシック" charset="0"/>
                  </a:rPr>
                  <a:t>Greedy-Choice Property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ea typeface="ＭＳ Ｐゴシック" charset="0"/>
                  </a:rPr>
                  <a:t>An item picked by a greedy choice is guaranteed be in an optimal solution</a:t>
                </a:r>
                <a:endParaRPr lang="en-US" b="0" i="0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00"/>
                    </a:solidFill>
                  </a:rPr>
                  <a:t>Does the coin change problem satisfy greedy-choice property?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The largest coin less than or equal to target value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part of an optimal solution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r>
                  <a:rPr lang="en-US" dirty="0"/>
                  <a:t>, then there is an optimal solution with at least one 25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7713" y="1057275"/>
                <a:ext cx="10696575" cy="5299075"/>
              </a:xfrm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51605</TotalTime>
  <Words>2386</Words>
  <Application>Microsoft Office PowerPoint</Application>
  <PresentationFormat>Widescreen</PresentationFormat>
  <Paragraphs>556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Meiryo</vt:lpstr>
      <vt:lpstr>Arial</vt:lpstr>
      <vt:lpstr>Calibri</vt:lpstr>
      <vt:lpstr>Cambria</vt:lpstr>
      <vt:lpstr>Cambria Math</vt:lpstr>
      <vt:lpstr>Candara</vt:lpstr>
      <vt:lpstr>Comic Sans MS</vt:lpstr>
      <vt:lpstr>Consolas</vt:lpstr>
      <vt:lpstr>Office Theme</vt:lpstr>
      <vt:lpstr>COMP 550 Algorithm and Analysis  Greedy Algorithms   Based on CLRS Sec. 15.1 and 15.2</vt:lpstr>
      <vt:lpstr>Coin Change</vt:lpstr>
      <vt:lpstr>Coin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Activity-Selection Problem</vt:lpstr>
      <vt:lpstr>Activity-Selection Problem</vt:lpstr>
      <vt:lpstr>Activity-Selection Problem</vt:lpstr>
      <vt:lpstr>Activity-Selection Problem</vt:lpstr>
      <vt:lpstr>Activity-Selection Problem</vt:lpstr>
      <vt:lpstr>Activity-Selection Problem</vt:lpstr>
      <vt:lpstr>Activity-Selection Problem</vt:lpstr>
      <vt:lpstr>Activity-Selection Problem</vt:lpstr>
      <vt:lpstr>Why Earliest Finish Time Works?</vt:lpstr>
      <vt:lpstr>Why Earliest Finish Time Works?</vt:lpstr>
      <vt:lpstr>Why Earliest Finish Time Works?</vt:lpstr>
      <vt:lpstr>Why Earliest Finish Time Works?</vt:lpstr>
      <vt:lpstr>Optimal Substructure</vt:lpstr>
      <vt:lpstr>Greedy Algorithm for Activity Selection</vt:lpstr>
      <vt:lpstr>Another Optimality Proof</vt:lpstr>
      <vt:lpstr>Another Optimality Proof</vt:lpstr>
      <vt:lpstr>Yet Another Optimality Proof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07a-greedy</dc:title>
  <dc:creator>TAMAL</dc:creator>
  <cp:lastModifiedBy>Shareef Ahmed</cp:lastModifiedBy>
  <cp:revision>241</cp:revision>
  <dcterms:created xsi:type="dcterms:W3CDTF">2017-05-10T10:10:19Z</dcterms:created>
  <dcterms:modified xsi:type="dcterms:W3CDTF">2023-10-30T19:18:08Z</dcterms:modified>
</cp:coreProperties>
</file>