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mp" ContentType="image/p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44" r:id="rId1"/>
  </p:sldMasterIdLst>
  <p:notesMasterIdLst>
    <p:notesMasterId r:id="rId32"/>
  </p:notesMasterIdLst>
  <p:sldIdLst>
    <p:sldId id="256" r:id="rId2"/>
    <p:sldId id="502" r:id="rId3"/>
    <p:sldId id="482" r:id="rId4"/>
    <p:sldId id="505" r:id="rId5"/>
    <p:sldId id="503" r:id="rId6"/>
    <p:sldId id="489" r:id="rId7"/>
    <p:sldId id="504" r:id="rId8"/>
    <p:sldId id="490" r:id="rId9"/>
    <p:sldId id="456" r:id="rId10"/>
    <p:sldId id="483" r:id="rId11"/>
    <p:sldId id="484" r:id="rId12"/>
    <p:sldId id="396" r:id="rId13"/>
    <p:sldId id="439" r:id="rId14"/>
    <p:sldId id="506" r:id="rId15"/>
    <p:sldId id="508" r:id="rId16"/>
    <p:sldId id="509" r:id="rId17"/>
    <p:sldId id="507" r:id="rId18"/>
    <p:sldId id="511" r:id="rId19"/>
    <p:sldId id="510" r:id="rId20"/>
    <p:sldId id="513" r:id="rId21"/>
    <p:sldId id="516" r:id="rId22"/>
    <p:sldId id="515" r:id="rId23"/>
    <p:sldId id="517" r:id="rId24"/>
    <p:sldId id="518" r:id="rId25"/>
    <p:sldId id="428" r:id="rId26"/>
    <p:sldId id="461" r:id="rId27"/>
    <p:sldId id="497" r:id="rId28"/>
    <p:sldId id="492" r:id="rId29"/>
    <p:sldId id="498" r:id="rId30"/>
    <p:sldId id="327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E1"/>
    <a:srgbClr val="FFFF99"/>
    <a:srgbClr val="FFFFFF"/>
    <a:srgbClr val="EAEADA"/>
    <a:srgbClr val="D8D7BB"/>
    <a:srgbClr val="8989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DC704E-4A87-4783-B364-AE6C860FCB8A}" v="1044" dt="2023-10-30T15:53:53.3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4660"/>
  </p:normalViewPr>
  <p:slideViewPr>
    <p:cSldViewPr snapToGrid="0">
      <p:cViewPr varScale="1">
        <p:scale>
          <a:sx n="80" d="100"/>
          <a:sy n="80" d="100"/>
        </p:scale>
        <p:origin x="6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hmed, Shareef" userId="ce7c6025-ca9f-4b65-b3ee-82447e2e582a" providerId="ADAL" clId="{80B6AFEA-17D0-427D-9569-89D6A8449DF9}"/>
    <pc:docChg chg="undo custSel addSld delSld modSld">
      <pc:chgData name="Ahmed, Shareef" userId="ce7c6025-ca9f-4b65-b3ee-82447e2e582a" providerId="ADAL" clId="{80B6AFEA-17D0-427D-9569-89D6A8449DF9}" dt="2023-09-01T06:30:54.135" v="1361" actId="20577"/>
      <pc:docMkLst>
        <pc:docMk/>
      </pc:docMkLst>
      <pc:sldChg chg="addSp modSp mod">
        <pc:chgData name="Ahmed, Shareef" userId="ce7c6025-ca9f-4b65-b3ee-82447e2e582a" providerId="ADAL" clId="{80B6AFEA-17D0-427D-9569-89D6A8449DF9}" dt="2023-09-01T06:30:54.135" v="1361" actId="20577"/>
        <pc:sldMkLst>
          <pc:docMk/>
          <pc:sldMk cId="979164254" sldId="256"/>
        </pc:sldMkLst>
        <pc:spChg chg="mod">
          <ac:chgData name="Ahmed, Shareef" userId="ce7c6025-ca9f-4b65-b3ee-82447e2e582a" providerId="ADAL" clId="{80B6AFEA-17D0-427D-9569-89D6A8449DF9}" dt="2023-09-01T06:30:54.135" v="1361" actId="20577"/>
          <ac:spMkLst>
            <pc:docMk/>
            <pc:sldMk cId="979164254" sldId="256"/>
            <ac:spMk id="2" creationId="{00000000-0000-0000-0000-000000000000}"/>
          </ac:spMkLst>
        </pc:spChg>
        <pc:spChg chg="add mod">
          <ac:chgData name="Ahmed, Shareef" userId="ce7c6025-ca9f-4b65-b3ee-82447e2e582a" providerId="ADAL" clId="{80B6AFEA-17D0-427D-9569-89D6A8449DF9}" dt="2023-09-01T06:29:22.560" v="1346"/>
          <ac:spMkLst>
            <pc:docMk/>
            <pc:sldMk cId="979164254" sldId="256"/>
            <ac:spMk id="3" creationId="{173B92DC-E1D9-50D0-EEAB-B6DC966C7308}"/>
          </ac:spMkLst>
        </pc:spChg>
      </pc:sldChg>
      <pc:sldChg chg="del">
        <pc:chgData name="Ahmed, Shareef" userId="ce7c6025-ca9f-4b65-b3ee-82447e2e582a" providerId="ADAL" clId="{80B6AFEA-17D0-427D-9569-89D6A8449DF9}" dt="2023-08-31T22:35:34.720" v="612" actId="2696"/>
        <pc:sldMkLst>
          <pc:docMk/>
          <pc:sldMk cId="2812208717" sldId="339"/>
        </pc:sldMkLst>
      </pc:sldChg>
      <pc:sldChg chg="modSp">
        <pc:chgData name="Ahmed, Shareef" userId="ce7c6025-ca9f-4b65-b3ee-82447e2e582a" providerId="ADAL" clId="{80B6AFEA-17D0-427D-9569-89D6A8449DF9}" dt="2023-08-31T17:47:58.132" v="28" actId="20577"/>
        <pc:sldMkLst>
          <pc:docMk/>
          <pc:sldMk cId="1658895289" sldId="409"/>
        </pc:sldMkLst>
        <pc:spChg chg="mod">
          <ac:chgData name="Ahmed, Shareef" userId="ce7c6025-ca9f-4b65-b3ee-82447e2e582a" providerId="ADAL" clId="{80B6AFEA-17D0-427D-9569-89D6A8449DF9}" dt="2023-08-31T17:47:58.132" v="28" actId="20577"/>
          <ac:spMkLst>
            <pc:docMk/>
            <pc:sldMk cId="1658895289" sldId="409"/>
            <ac:spMk id="8" creationId="{297BED17-D226-B15B-EB1E-E55420A750F1}"/>
          </ac:spMkLst>
        </pc:spChg>
      </pc:sldChg>
      <pc:sldChg chg="modSp mod">
        <pc:chgData name="Ahmed, Shareef" userId="ce7c6025-ca9f-4b65-b3ee-82447e2e582a" providerId="ADAL" clId="{80B6AFEA-17D0-427D-9569-89D6A8449DF9}" dt="2023-08-31T17:57:59.165" v="29" actId="1076"/>
        <pc:sldMkLst>
          <pc:docMk/>
          <pc:sldMk cId="3124097130" sldId="411"/>
        </pc:sldMkLst>
        <pc:spChg chg="mod">
          <ac:chgData name="Ahmed, Shareef" userId="ce7c6025-ca9f-4b65-b3ee-82447e2e582a" providerId="ADAL" clId="{80B6AFEA-17D0-427D-9569-89D6A8449DF9}" dt="2023-08-31T17:57:59.165" v="29" actId="1076"/>
          <ac:spMkLst>
            <pc:docMk/>
            <pc:sldMk cId="3124097130" sldId="411"/>
            <ac:spMk id="5" creationId="{220B3D4D-7235-E749-5656-69D154A9B63F}"/>
          </ac:spMkLst>
        </pc:spChg>
      </pc:sldChg>
      <pc:sldChg chg="modSp add mod">
        <pc:chgData name="Ahmed, Shareef" userId="ce7c6025-ca9f-4b65-b3ee-82447e2e582a" providerId="ADAL" clId="{80B6AFEA-17D0-427D-9569-89D6A8449DF9}" dt="2023-08-31T21:53:41.776" v="246" actId="207"/>
        <pc:sldMkLst>
          <pc:docMk/>
          <pc:sldMk cId="4259498518" sldId="429"/>
        </pc:sldMkLst>
        <pc:spChg chg="mod">
          <ac:chgData name="Ahmed, Shareef" userId="ce7c6025-ca9f-4b65-b3ee-82447e2e582a" providerId="ADAL" clId="{80B6AFEA-17D0-427D-9569-89D6A8449DF9}" dt="2023-08-31T21:53:41.776" v="246" actId="207"/>
          <ac:spMkLst>
            <pc:docMk/>
            <pc:sldMk cId="4259498518" sldId="429"/>
            <ac:spMk id="8" creationId="{297BED17-D226-B15B-EB1E-E55420A750F1}"/>
          </ac:spMkLst>
        </pc:spChg>
      </pc:sldChg>
      <pc:sldChg chg="modSp add">
        <pc:chgData name="Ahmed, Shareef" userId="ce7c6025-ca9f-4b65-b3ee-82447e2e582a" providerId="ADAL" clId="{80B6AFEA-17D0-427D-9569-89D6A8449DF9}" dt="2023-08-31T21:53:36.142" v="245" actId="207"/>
        <pc:sldMkLst>
          <pc:docMk/>
          <pc:sldMk cId="3347023888" sldId="430"/>
        </pc:sldMkLst>
        <pc:spChg chg="mod">
          <ac:chgData name="Ahmed, Shareef" userId="ce7c6025-ca9f-4b65-b3ee-82447e2e582a" providerId="ADAL" clId="{80B6AFEA-17D0-427D-9569-89D6A8449DF9}" dt="2023-08-31T21:53:36.142" v="245" actId="207"/>
          <ac:spMkLst>
            <pc:docMk/>
            <pc:sldMk cId="3347023888" sldId="430"/>
            <ac:spMk id="8" creationId="{297BED17-D226-B15B-EB1E-E55420A750F1}"/>
          </ac:spMkLst>
        </pc:spChg>
        <pc:spChg chg="mod">
          <ac:chgData name="Ahmed, Shareef" userId="ce7c6025-ca9f-4b65-b3ee-82447e2e582a" providerId="ADAL" clId="{80B6AFEA-17D0-427D-9569-89D6A8449DF9}" dt="2023-08-31T21:52:29.972" v="210" actId="20577"/>
          <ac:spMkLst>
            <pc:docMk/>
            <pc:sldMk cId="3347023888" sldId="430"/>
            <ac:spMk id="9" creationId="{66B771A8-9F27-FB9A-2414-87A99260353B}"/>
          </ac:spMkLst>
        </pc:spChg>
      </pc:sldChg>
      <pc:sldChg chg="delSp modSp add mod">
        <pc:chgData name="Ahmed, Shareef" userId="ce7c6025-ca9f-4b65-b3ee-82447e2e582a" providerId="ADAL" clId="{80B6AFEA-17D0-427D-9569-89D6A8449DF9}" dt="2023-08-31T22:12:37.463" v="534" actId="115"/>
        <pc:sldMkLst>
          <pc:docMk/>
          <pc:sldMk cId="79121964" sldId="431"/>
        </pc:sldMkLst>
        <pc:spChg chg="del">
          <ac:chgData name="Ahmed, Shareef" userId="ce7c6025-ca9f-4b65-b3ee-82447e2e582a" providerId="ADAL" clId="{80B6AFEA-17D0-427D-9569-89D6A8449DF9}" dt="2023-08-31T22:07:56.163" v="301" actId="478"/>
          <ac:spMkLst>
            <pc:docMk/>
            <pc:sldMk cId="79121964" sldId="431"/>
            <ac:spMk id="2" creationId="{B5EB292E-62E4-2935-7408-C1BB99BEFD0E}"/>
          </ac:spMkLst>
        </pc:spChg>
        <pc:spChg chg="del">
          <ac:chgData name="Ahmed, Shareef" userId="ce7c6025-ca9f-4b65-b3ee-82447e2e582a" providerId="ADAL" clId="{80B6AFEA-17D0-427D-9569-89D6A8449DF9}" dt="2023-08-31T22:07:32.984" v="300" actId="478"/>
          <ac:spMkLst>
            <pc:docMk/>
            <pc:sldMk cId="79121964" sldId="431"/>
            <ac:spMk id="3" creationId="{093C792D-E2D1-9979-0126-C0A08D582080}"/>
          </ac:spMkLst>
        </pc:spChg>
        <pc:spChg chg="del">
          <ac:chgData name="Ahmed, Shareef" userId="ce7c6025-ca9f-4b65-b3ee-82447e2e582a" providerId="ADAL" clId="{80B6AFEA-17D0-427D-9569-89D6A8449DF9}" dt="2023-08-31T22:07:32.984" v="300" actId="478"/>
          <ac:spMkLst>
            <pc:docMk/>
            <pc:sldMk cId="79121964" sldId="431"/>
            <ac:spMk id="5" creationId="{220B3D4D-7235-E749-5656-69D154A9B63F}"/>
          </ac:spMkLst>
        </pc:spChg>
        <pc:spChg chg="mod">
          <ac:chgData name="Ahmed, Shareef" userId="ce7c6025-ca9f-4b65-b3ee-82447e2e582a" providerId="ADAL" clId="{80B6AFEA-17D0-427D-9569-89D6A8449DF9}" dt="2023-08-31T22:12:37.463" v="534" actId="115"/>
          <ac:spMkLst>
            <pc:docMk/>
            <pc:sldMk cId="79121964" sldId="431"/>
            <ac:spMk id="8" creationId="{297BED17-D226-B15B-EB1E-E55420A750F1}"/>
          </ac:spMkLst>
        </pc:spChg>
        <pc:spChg chg="mod">
          <ac:chgData name="Ahmed, Shareef" userId="ce7c6025-ca9f-4b65-b3ee-82447e2e582a" providerId="ADAL" clId="{80B6AFEA-17D0-427D-9569-89D6A8449DF9}" dt="2023-08-31T22:06:47.382" v="286" actId="20577"/>
          <ac:spMkLst>
            <pc:docMk/>
            <pc:sldMk cId="79121964" sldId="431"/>
            <ac:spMk id="9" creationId="{66B771A8-9F27-FB9A-2414-87A99260353B}"/>
          </ac:spMkLst>
        </pc:spChg>
      </pc:sldChg>
      <pc:sldChg chg="modSp add mod">
        <pc:chgData name="Ahmed, Shareef" userId="ce7c6025-ca9f-4b65-b3ee-82447e2e582a" providerId="ADAL" clId="{80B6AFEA-17D0-427D-9569-89D6A8449DF9}" dt="2023-08-31T22:17:32.554" v="611" actId="20577"/>
        <pc:sldMkLst>
          <pc:docMk/>
          <pc:sldMk cId="1058764492" sldId="432"/>
        </pc:sldMkLst>
        <pc:spChg chg="mod">
          <ac:chgData name="Ahmed, Shareef" userId="ce7c6025-ca9f-4b65-b3ee-82447e2e582a" providerId="ADAL" clId="{80B6AFEA-17D0-427D-9569-89D6A8449DF9}" dt="2023-08-31T22:17:32.554" v="611" actId="20577"/>
          <ac:spMkLst>
            <pc:docMk/>
            <pc:sldMk cId="1058764492" sldId="432"/>
            <ac:spMk id="8" creationId="{297BED17-D226-B15B-EB1E-E55420A750F1}"/>
          </ac:spMkLst>
        </pc:spChg>
      </pc:sldChg>
      <pc:sldChg chg="modSp add mod">
        <pc:chgData name="Ahmed, Shareef" userId="ce7c6025-ca9f-4b65-b3ee-82447e2e582a" providerId="ADAL" clId="{80B6AFEA-17D0-427D-9569-89D6A8449DF9}" dt="2023-08-31T22:47:01.139" v="990" actId="255"/>
        <pc:sldMkLst>
          <pc:docMk/>
          <pc:sldMk cId="290125984" sldId="433"/>
        </pc:sldMkLst>
        <pc:spChg chg="mod">
          <ac:chgData name="Ahmed, Shareef" userId="ce7c6025-ca9f-4b65-b3ee-82447e2e582a" providerId="ADAL" clId="{80B6AFEA-17D0-427D-9569-89D6A8449DF9}" dt="2023-08-31T22:47:01.139" v="990" actId="255"/>
          <ac:spMkLst>
            <pc:docMk/>
            <pc:sldMk cId="290125984" sldId="433"/>
            <ac:spMk id="8" creationId="{297BED17-D226-B15B-EB1E-E55420A750F1}"/>
          </ac:spMkLst>
        </pc:spChg>
      </pc:sldChg>
      <pc:sldChg chg="addSp delSp modSp add mod">
        <pc:chgData name="Ahmed, Shareef" userId="ce7c6025-ca9f-4b65-b3ee-82447e2e582a" providerId="ADAL" clId="{80B6AFEA-17D0-427D-9569-89D6A8449DF9}" dt="2023-08-31T23:16:49.464" v="1088" actId="12788"/>
        <pc:sldMkLst>
          <pc:docMk/>
          <pc:sldMk cId="2359529793" sldId="434"/>
        </pc:sldMkLst>
        <pc:spChg chg="add mod">
          <ac:chgData name="Ahmed, Shareef" userId="ce7c6025-ca9f-4b65-b3ee-82447e2e582a" providerId="ADAL" clId="{80B6AFEA-17D0-427D-9569-89D6A8449DF9}" dt="2023-08-31T23:16:45.174" v="1087" actId="164"/>
          <ac:spMkLst>
            <pc:docMk/>
            <pc:sldMk cId="2359529793" sldId="434"/>
            <ac:spMk id="2" creationId="{ED7D8CC4-1F38-5B32-6F27-2AB3B85E8AE1}"/>
          </ac:spMkLst>
        </pc:spChg>
        <pc:spChg chg="add mod">
          <ac:chgData name="Ahmed, Shareef" userId="ce7c6025-ca9f-4b65-b3ee-82447e2e582a" providerId="ADAL" clId="{80B6AFEA-17D0-427D-9569-89D6A8449DF9}" dt="2023-08-31T23:16:45.174" v="1087" actId="164"/>
          <ac:spMkLst>
            <pc:docMk/>
            <pc:sldMk cId="2359529793" sldId="434"/>
            <ac:spMk id="3" creationId="{15CFAD23-6B3D-88BB-EBE7-1EA8F1E6D28A}"/>
          </ac:spMkLst>
        </pc:spChg>
        <pc:spChg chg="add mod">
          <ac:chgData name="Ahmed, Shareef" userId="ce7c6025-ca9f-4b65-b3ee-82447e2e582a" providerId="ADAL" clId="{80B6AFEA-17D0-427D-9569-89D6A8449DF9}" dt="2023-08-31T23:16:45.174" v="1087" actId="164"/>
          <ac:spMkLst>
            <pc:docMk/>
            <pc:sldMk cId="2359529793" sldId="434"/>
            <ac:spMk id="5" creationId="{F2C04E97-02C7-43F0-02A0-464828ED0934}"/>
          </ac:spMkLst>
        </pc:spChg>
        <pc:spChg chg="add mod">
          <ac:chgData name="Ahmed, Shareef" userId="ce7c6025-ca9f-4b65-b3ee-82447e2e582a" providerId="ADAL" clId="{80B6AFEA-17D0-427D-9569-89D6A8449DF9}" dt="2023-08-31T23:16:45.174" v="1087" actId="164"/>
          <ac:spMkLst>
            <pc:docMk/>
            <pc:sldMk cId="2359529793" sldId="434"/>
            <ac:spMk id="6" creationId="{68A77814-9622-8A5F-B528-A06B8E5C9BD8}"/>
          </ac:spMkLst>
        </pc:spChg>
        <pc:spChg chg="add mod">
          <ac:chgData name="Ahmed, Shareef" userId="ce7c6025-ca9f-4b65-b3ee-82447e2e582a" providerId="ADAL" clId="{80B6AFEA-17D0-427D-9569-89D6A8449DF9}" dt="2023-08-31T23:16:45.174" v="1087" actId="164"/>
          <ac:spMkLst>
            <pc:docMk/>
            <pc:sldMk cId="2359529793" sldId="434"/>
            <ac:spMk id="7" creationId="{07CFFBAA-3BB8-ABA6-2800-95EC18DF3201}"/>
          </ac:spMkLst>
        </pc:spChg>
        <pc:spChg chg="del mod">
          <ac:chgData name="Ahmed, Shareef" userId="ce7c6025-ca9f-4b65-b3ee-82447e2e582a" providerId="ADAL" clId="{80B6AFEA-17D0-427D-9569-89D6A8449DF9}" dt="2023-08-31T23:14:17.009" v="1012" actId="478"/>
          <ac:spMkLst>
            <pc:docMk/>
            <pc:sldMk cId="2359529793" sldId="434"/>
            <ac:spMk id="8" creationId="{297BED17-D226-B15B-EB1E-E55420A750F1}"/>
          </ac:spMkLst>
        </pc:spChg>
        <pc:spChg chg="add mod">
          <ac:chgData name="Ahmed, Shareef" userId="ce7c6025-ca9f-4b65-b3ee-82447e2e582a" providerId="ADAL" clId="{80B6AFEA-17D0-427D-9569-89D6A8449DF9}" dt="2023-08-31T23:16:45.174" v="1087" actId="164"/>
          <ac:spMkLst>
            <pc:docMk/>
            <pc:sldMk cId="2359529793" sldId="434"/>
            <ac:spMk id="11" creationId="{2F923019-CD07-AD32-8D53-952107BF08BC}"/>
          </ac:spMkLst>
        </pc:spChg>
        <pc:spChg chg="add mod">
          <ac:chgData name="Ahmed, Shareef" userId="ce7c6025-ca9f-4b65-b3ee-82447e2e582a" providerId="ADAL" clId="{80B6AFEA-17D0-427D-9569-89D6A8449DF9}" dt="2023-08-31T23:16:45.174" v="1087" actId="164"/>
          <ac:spMkLst>
            <pc:docMk/>
            <pc:sldMk cId="2359529793" sldId="434"/>
            <ac:spMk id="12" creationId="{BE811736-778C-D4B7-C21F-8E82B2CEDD80}"/>
          </ac:spMkLst>
        </pc:spChg>
        <pc:spChg chg="add mod">
          <ac:chgData name="Ahmed, Shareef" userId="ce7c6025-ca9f-4b65-b3ee-82447e2e582a" providerId="ADAL" clId="{80B6AFEA-17D0-427D-9569-89D6A8449DF9}" dt="2023-08-31T23:16:45.174" v="1087" actId="164"/>
          <ac:spMkLst>
            <pc:docMk/>
            <pc:sldMk cId="2359529793" sldId="434"/>
            <ac:spMk id="13" creationId="{8988C84A-AF5C-493E-8AC2-5E196EE44FB9}"/>
          </ac:spMkLst>
        </pc:spChg>
        <pc:spChg chg="add mod">
          <ac:chgData name="Ahmed, Shareef" userId="ce7c6025-ca9f-4b65-b3ee-82447e2e582a" providerId="ADAL" clId="{80B6AFEA-17D0-427D-9569-89D6A8449DF9}" dt="2023-08-31T23:16:45.174" v="1087" actId="164"/>
          <ac:spMkLst>
            <pc:docMk/>
            <pc:sldMk cId="2359529793" sldId="434"/>
            <ac:spMk id="14" creationId="{9A3EE371-9E3B-8985-8428-807E06159E56}"/>
          </ac:spMkLst>
        </pc:spChg>
        <pc:grpChg chg="add mod">
          <ac:chgData name="Ahmed, Shareef" userId="ce7c6025-ca9f-4b65-b3ee-82447e2e582a" providerId="ADAL" clId="{80B6AFEA-17D0-427D-9569-89D6A8449DF9}" dt="2023-08-31T23:16:49.464" v="1088" actId="12788"/>
          <ac:grpSpMkLst>
            <pc:docMk/>
            <pc:sldMk cId="2359529793" sldId="434"/>
            <ac:grpSpMk id="15" creationId="{CC21D51A-7864-E5BE-73F0-1E1341686FAC}"/>
          </ac:grpSpMkLst>
        </pc:grpChg>
      </pc:sldChg>
      <pc:sldChg chg="addSp delSp modSp add mod">
        <pc:chgData name="Ahmed, Shareef" userId="ce7c6025-ca9f-4b65-b3ee-82447e2e582a" providerId="ADAL" clId="{80B6AFEA-17D0-427D-9569-89D6A8449DF9}" dt="2023-09-01T04:48:54.631" v="1228" actId="1076"/>
        <pc:sldMkLst>
          <pc:docMk/>
          <pc:sldMk cId="2768182551" sldId="435"/>
        </pc:sldMkLst>
        <pc:spChg chg="del">
          <ac:chgData name="Ahmed, Shareef" userId="ce7c6025-ca9f-4b65-b3ee-82447e2e582a" providerId="ADAL" clId="{80B6AFEA-17D0-427D-9569-89D6A8449DF9}" dt="2023-08-31T23:40:02.220" v="1090" actId="21"/>
          <ac:spMkLst>
            <pc:docMk/>
            <pc:sldMk cId="2768182551" sldId="435"/>
            <ac:spMk id="3" creationId="{74A4A3DA-F191-AE00-E7FB-F30A1EDA0A8C}"/>
          </ac:spMkLst>
        </pc:spChg>
        <pc:spChg chg="add del mod">
          <ac:chgData name="Ahmed, Shareef" userId="ce7c6025-ca9f-4b65-b3ee-82447e2e582a" providerId="ADAL" clId="{80B6AFEA-17D0-427D-9569-89D6A8449DF9}" dt="2023-08-31T23:40:11.693" v="1092" actId="21"/>
          <ac:spMkLst>
            <pc:docMk/>
            <pc:sldMk cId="2768182551" sldId="435"/>
            <ac:spMk id="6" creationId="{91DB8A82-E0D7-2448-535A-BB91E3FB4877}"/>
          </ac:spMkLst>
        </pc:spChg>
        <pc:spChg chg="mod">
          <ac:chgData name="Ahmed, Shareef" userId="ce7c6025-ca9f-4b65-b3ee-82447e2e582a" providerId="ADAL" clId="{80B6AFEA-17D0-427D-9569-89D6A8449DF9}" dt="2023-08-31T23:41:01.512" v="1102" actId="20577"/>
          <ac:spMkLst>
            <pc:docMk/>
            <pc:sldMk cId="2768182551" sldId="435"/>
            <ac:spMk id="9" creationId="{66B771A8-9F27-FB9A-2414-87A99260353B}"/>
          </ac:spMkLst>
        </pc:spChg>
        <pc:graphicFrameChg chg="del">
          <ac:chgData name="Ahmed, Shareef" userId="ce7c6025-ca9f-4b65-b3ee-82447e2e582a" providerId="ADAL" clId="{80B6AFEA-17D0-427D-9569-89D6A8449DF9}" dt="2023-08-31T23:40:06.843" v="1091" actId="478"/>
          <ac:graphicFrameMkLst>
            <pc:docMk/>
            <pc:sldMk cId="2768182551" sldId="435"/>
            <ac:graphicFrameMk id="2" creationId="{86E3FA6A-E0A9-DF28-1187-69C72D8649A7}"/>
          </ac:graphicFrameMkLst>
        </pc:graphicFrameChg>
        <pc:graphicFrameChg chg="add mod modGraphic">
          <ac:chgData name="Ahmed, Shareef" userId="ce7c6025-ca9f-4b65-b3ee-82447e2e582a" providerId="ADAL" clId="{80B6AFEA-17D0-427D-9569-89D6A8449DF9}" dt="2023-09-01T04:48:54.631" v="1228" actId="1076"/>
          <ac:graphicFrameMkLst>
            <pc:docMk/>
            <pc:sldMk cId="2768182551" sldId="435"/>
            <ac:graphicFrameMk id="7" creationId="{D0277D6D-6BEE-EDFE-949C-2C38EB80B64A}"/>
          </ac:graphicFrameMkLst>
        </pc:graphicFrameChg>
      </pc:sldChg>
      <pc:sldChg chg="new del">
        <pc:chgData name="Ahmed, Shareef" userId="ce7c6025-ca9f-4b65-b3ee-82447e2e582a" providerId="ADAL" clId="{80B6AFEA-17D0-427D-9569-89D6A8449DF9}" dt="2023-09-01T05:51:32.799" v="1230" actId="680"/>
        <pc:sldMkLst>
          <pc:docMk/>
          <pc:sldMk cId="610504241" sldId="436"/>
        </pc:sldMkLst>
      </pc:sldChg>
      <pc:sldChg chg="modSp add mod">
        <pc:chgData name="Ahmed, Shareef" userId="ce7c6025-ca9f-4b65-b3ee-82447e2e582a" providerId="ADAL" clId="{80B6AFEA-17D0-427D-9569-89D6A8449DF9}" dt="2023-09-01T06:22:22.111" v="1338" actId="27636"/>
        <pc:sldMkLst>
          <pc:docMk/>
          <pc:sldMk cId="969164777" sldId="436"/>
        </pc:sldMkLst>
        <pc:spChg chg="mod">
          <ac:chgData name="Ahmed, Shareef" userId="ce7c6025-ca9f-4b65-b3ee-82447e2e582a" providerId="ADAL" clId="{80B6AFEA-17D0-427D-9569-89D6A8449DF9}" dt="2023-09-01T06:22:22.111" v="1338" actId="27636"/>
          <ac:spMkLst>
            <pc:docMk/>
            <pc:sldMk cId="969164777" sldId="436"/>
            <ac:spMk id="3" creationId="{DEF809D8-D53C-D68B-78DF-D0819D50806C}"/>
          </ac:spMkLst>
        </pc:spChg>
      </pc:sldChg>
      <pc:sldChg chg="modSp add mod">
        <pc:chgData name="Ahmed, Shareef" userId="ce7c6025-ca9f-4b65-b3ee-82447e2e582a" providerId="ADAL" clId="{80B6AFEA-17D0-427D-9569-89D6A8449DF9}" dt="2023-09-01T06:23:28.818" v="1345" actId="20577"/>
        <pc:sldMkLst>
          <pc:docMk/>
          <pc:sldMk cId="1175212756" sldId="437"/>
        </pc:sldMkLst>
        <pc:spChg chg="mod">
          <ac:chgData name="Ahmed, Shareef" userId="ce7c6025-ca9f-4b65-b3ee-82447e2e582a" providerId="ADAL" clId="{80B6AFEA-17D0-427D-9569-89D6A8449DF9}" dt="2023-09-01T06:23:28.818" v="1345" actId="20577"/>
          <ac:spMkLst>
            <pc:docMk/>
            <pc:sldMk cId="1175212756" sldId="437"/>
            <ac:spMk id="3" creationId="{DEF809D8-D53C-D68B-78DF-D0819D50806C}"/>
          </ac:spMkLst>
        </pc:spChg>
      </pc:sldChg>
    </pc:docChg>
  </pc:docChgLst>
  <pc:docChgLst>
    <pc:chgData name="Shareef Ahmed" userId="ce7c6025-ca9f-4b65-b3ee-82447e2e582a" providerId="ADAL" clId="{80B6AFEA-17D0-427D-9569-89D6A8449DF9}"/>
    <pc:docChg chg="undo custSel addSld delSld modSld sldOrd">
      <pc:chgData name="Shareef Ahmed" userId="ce7c6025-ca9f-4b65-b3ee-82447e2e582a" providerId="ADAL" clId="{80B6AFEA-17D0-427D-9569-89D6A8449DF9}" dt="2023-08-31T08:11:33.177" v="9433" actId="20577"/>
      <pc:docMkLst>
        <pc:docMk/>
      </pc:docMkLst>
      <pc:sldChg chg="modSp mod">
        <pc:chgData name="Shareef Ahmed" userId="ce7c6025-ca9f-4b65-b3ee-82447e2e582a" providerId="ADAL" clId="{80B6AFEA-17D0-427D-9569-89D6A8449DF9}" dt="2023-08-17T22:42:59.846" v="20" actId="20577"/>
        <pc:sldMkLst>
          <pc:docMk/>
          <pc:sldMk cId="979164254" sldId="256"/>
        </pc:sldMkLst>
        <pc:spChg chg="mod">
          <ac:chgData name="Shareef Ahmed" userId="ce7c6025-ca9f-4b65-b3ee-82447e2e582a" providerId="ADAL" clId="{80B6AFEA-17D0-427D-9569-89D6A8449DF9}" dt="2023-08-17T22:42:59.846" v="20" actId="20577"/>
          <ac:spMkLst>
            <pc:docMk/>
            <pc:sldMk cId="979164254" sldId="256"/>
            <ac:spMk id="2" creationId="{00000000-0000-0000-0000-000000000000}"/>
          </ac:spMkLst>
        </pc:spChg>
      </pc:sldChg>
      <pc:sldChg chg="delSp modSp mod ord">
        <pc:chgData name="Shareef Ahmed" userId="ce7c6025-ca9f-4b65-b3ee-82447e2e582a" providerId="ADAL" clId="{80B6AFEA-17D0-427D-9569-89D6A8449DF9}" dt="2023-08-29T03:42:07.137" v="8368"/>
        <pc:sldMkLst>
          <pc:docMk/>
          <pc:sldMk cId="1561509625" sldId="259"/>
        </pc:sldMkLst>
        <pc:spChg chg="mod">
          <ac:chgData name="Shareef Ahmed" userId="ce7c6025-ca9f-4b65-b3ee-82447e2e582a" providerId="ADAL" clId="{80B6AFEA-17D0-427D-9569-89D6A8449DF9}" dt="2023-08-23T19:45:41.506" v="6444" actId="20577"/>
          <ac:spMkLst>
            <pc:docMk/>
            <pc:sldMk cId="1561509625" sldId="259"/>
            <ac:spMk id="2" creationId="{00000000-0000-0000-0000-000000000000}"/>
          </ac:spMkLst>
        </pc:spChg>
        <pc:spChg chg="mod">
          <ac:chgData name="Shareef Ahmed" userId="ce7c6025-ca9f-4b65-b3ee-82447e2e582a" providerId="ADAL" clId="{80B6AFEA-17D0-427D-9569-89D6A8449DF9}" dt="2023-08-29T03:33:40.712" v="8364" actId="255"/>
          <ac:spMkLst>
            <pc:docMk/>
            <pc:sldMk cId="1561509625" sldId="259"/>
            <ac:spMk id="3" creationId="{00000000-0000-0000-0000-000000000000}"/>
          </ac:spMkLst>
        </pc:spChg>
        <pc:grpChg chg="del">
          <ac:chgData name="Shareef Ahmed" userId="ce7c6025-ca9f-4b65-b3ee-82447e2e582a" providerId="ADAL" clId="{80B6AFEA-17D0-427D-9569-89D6A8449DF9}" dt="2023-08-18T01:08:19.318" v="42" actId="478"/>
          <ac:grpSpMkLst>
            <pc:docMk/>
            <pc:sldMk cId="1561509625" sldId="259"/>
            <ac:grpSpMk id="7" creationId="{7D8EF67F-643D-EE68-39F4-955B423C690D}"/>
          </ac:grpSpMkLst>
        </pc:grpChg>
      </pc:sldChg>
      <pc:sldChg chg="addSp delSp modSp mod ord modAnim">
        <pc:chgData name="Shareef Ahmed" userId="ce7c6025-ca9f-4b65-b3ee-82447e2e582a" providerId="ADAL" clId="{80B6AFEA-17D0-427D-9569-89D6A8449DF9}" dt="2023-08-31T01:40:13.704" v="8642" actId="1440"/>
        <pc:sldMkLst>
          <pc:docMk/>
          <pc:sldMk cId="1922313891" sldId="333"/>
        </pc:sldMkLst>
        <pc:spChg chg="mod">
          <ac:chgData name="Shareef Ahmed" userId="ce7c6025-ca9f-4b65-b3ee-82447e2e582a" providerId="ADAL" clId="{80B6AFEA-17D0-427D-9569-89D6A8449DF9}" dt="2023-08-18T04:31:27.590" v="901" actId="20577"/>
          <ac:spMkLst>
            <pc:docMk/>
            <pc:sldMk cId="1922313891" sldId="333"/>
            <ac:spMk id="2" creationId="{00000000-0000-0000-0000-000000000000}"/>
          </ac:spMkLst>
        </pc:spChg>
        <pc:spChg chg="mod">
          <ac:chgData name="Shareef Ahmed" userId="ce7c6025-ca9f-4b65-b3ee-82447e2e582a" providerId="ADAL" clId="{80B6AFEA-17D0-427D-9569-89D6A8449DF9}" dt="2023-08-31T01:28:42.036" v="8632" actId="5793"/>
          <ac:spMkLst>
            <pc:docMk/>
            <pc:sldMk cId="1922313891" sldId="333"/>
            <ac:spMk id="3" creationId="{00000000-0000-0000-0000-000000000000}"/>
          </ac:spMkLst>
        </pc:spChg>
        <pc:picChg chg="add mod">
          <ac:chgData name="Shareef Ahmed" userId="ce7c6025-ca9f-4b65-b3ee-82447e2e582a" providerId="ADAL" clId="{80B6AFEA-17D0-427D-9569-89D6A8449DF9}" dt="2023-08-31T01:40:13.704" v="8642" actId="1440"/>
          <ac:picMkLst>
            <pc:docMk/>
            <pc:sldMk cId="1922313891" sldId="333"/>
            <ac:picMk id="7" creationId="{CDB1EF2C-485E-49AC-B3E7-5224B0D81BD5}"/>
          </ac:picMkLst>
        </pc:picChg>
        <pc:picChg chg="del">
          <ac:chgData name="Shareef Ahmed" userId="ce7c6025-ca9f-4b65-b3ee-82447e2e582a" providerId="ADAL" clId="{80B6AFEA-17D0-427D-9569-89D6A8449DF9}" dt="2023-08-18T05:30:25.321" v="1210" actId="478"/>
          <ac:picMkLst>
            <pc:docMk/>
            <pc:sldMk cId="1922313891" sldId="333"/>
            <ac:picMk id="10" creationId="{FDAEB759-D73F-9ED3-9CB4-CDB5DF419C17}"/>
          </ac:picMkLst>
        </pc:picChg>
        <pc:picChg chg="del">
          <ac:chgData name="Shareef Ahmed" userId="ce7c6025-ca9f-4b65-b3ee-82447e2e582a" providerId="ADAL" clId="{80B6AFEA-17D0-427D-9569-89D6A8449DF9}" dt="2023-08-18T05:30:25.321" v="1210" actId="478"/>
          <ac:picMkLst>
            <pc:docMk/>
            <pc:sldMk cId="1922313891" sldId="333"/>
            <ac:picMk id="14" creationId="{4C37385A-9C8A-FF00-8AA8-9723C86C9883}"/>
          </ac:picMkLst>
        </pc:picChg>
        <pc:picChg chg="del">
          <ac:chgData name="Shareef Ahmed" userId="ce7c6025-ca9f-4b65-b3ee-82447e2e582a" providerId="ADAL" clId="{80B6AFEA-17D0-427D-9569-89D6A8449DF9}" dt="2023-08-18T05:30:25.321" v="1210" actId="478"/>
          <ac:picMkLst>
            <pc:docMk/>
            <pc:sldMk cId="1922313891" sldId="333"/>
            <ac:picMk id="16" creationId="{846B616D-ABCC-A5BD-CC59-33824E17B14A}"/>
          </ac:picMkLst>
        </pc:picChg>
        <pc:picChg chg="del">
          <ac:chgData name="Shareef Ahmed" userId="ce7c6025-ca9f-4b65-b3ee-82447e2e582a" providerId="ADAL" clId="{80B6AFEA-17D0-427D-9569-89D6A8449DF9}" dt="2023-08-18T05:30:25.321" v="1210" actId="478"/>
          <ac:picMkLst>
            <pc:docMk/>
            <pc:sldMk cId="1922313891" sldId="333"/>
            <ac:picMk id="19" creationId="{45C8AB63-4BB7-4CE1-5785-F6823E3D3CC0}"/>
          </ac:picMkLst>
        </pc:picChg>
      </pc:sldChg>
      <pc:sldChg chg="modSp mod">
        <pc:chgData name="Shareef Ahmed" userId="ce7c6025-ca9f-4b65-b3ee-82447e2e582a" providerId="ADAL" clId="{80B6AFEA-17D0-427D-9569-89D6A8449DF9}" dt="2023-08-31T06:10:41.767" v="9263" actId="20577"/>
        <pc:sldMkLst>
          <pc:docMk/>
          <pc:sldMk cId="569296776" sldId="334"/>
        </pc:sldMkLst>
        <pc:spChg chg="mod">
          <ac:chgData name="Shareef Ahmed" userId="ce7c6025-ca9f-4b65-b3ee-82447e2e582a" providerId="ADAL" clId="{80B6AFEA-17D0-427D-9569-89D6A8449DF9}" dt="2023-08-18T05:40:54.300" v="1630" actId="27636"/>
          <ac:spMkLst>
            <pc:docMk/>
            <pc:sldMk cId="569296776" sldId="334"/>
            <ac:spMk id="2" creationId="{00000000-0000-0000-0000-000000000000}"/>
          </ac:spMkLst>
        </pc:spChg>
        <pc:spChg chg="mod">
          <ac:chgData name="Shareef Ahmed" userId="ce7c6025-ca9f-4b65-b3ee-82447e2e582a" providerId="ADAL" clId="{80B6AFEA-17D0-427D-9569-89D6A8449DF9}" dt="2023-08-31T06:10:41.767" v="9263" actId="20577"/>
          <ac:spMkLst>
            <pc:docMk/>
            <pc:sldMk cId="569296776" sldId="334"/>
            <ac:spMk id="3" creationId="{DEF809D8-D53C-D68B-78DF-D0819D50806C}"/>
          </ac:spMkLst>
        </pc:spChg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728387570" sldId="335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2552845471" sldId="336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3441337082" sldId="337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3864015086" sldId="338"/>
        </pc:sldMkLst>
      </pc:sldChg>
      <pc:sldChg chg="delSp modSp mod ord delAnim">
        <pc:chgData name="Shareef Ahmed" userId="ce7c6025-ca9f-4b65-b3ee-82447e2e582a" providerId="ADAL" clId="{80B6AFEA-17D0-427D-9569-89D6A8449DF9}" dt="2023-08-29T03:39:39.687" v="8366"/>
        <pc:sldMkLst>
          <pc:docMk/>
          <pc:sldMk cId="2812208717" sldId="339"/>
        </pc:sldMkLst>
        <pc:spChg chg="mod">
          <ac:chgData name="Shareef Ahmed" userId="ce7c6025-ca9f-4b65-b3ee-82447e2e582a" providerId="ADAL" clId="{80B6AFEA-17D0-427D-9569-89D6A8449DF9}" dt="2023-08-18T01:21:36.504" v="466"/>
          <ac:spMkLst>
            <pc:docMk/>
            <pc:sldMk cId="2812208717" sldId="339"/>
            <ac:spMk id="2" creationId="{00000000-0000-0000-0000-000000000000}"/>
          </ac:spMkLst>
        </pc:spChg>
        <pc:spChg chg="del">
          <ac:chgData name="Shareef Ahmed" userId="ce7c6025-ca9f-4b65-b3ee-82447e2e582a" providerId="ADAL" clId="{80B6AFEA-17D0-427D-9569-89D6A8449DF9}" dt="2023-08-18T01:21:43.307" v="467" actId="21"/>
          <ac:spMkLst>
            <pc:docMk/>
            <pc:sldMk cId="2812208717" sldId="339"/>
            <ac:spMk id="3" creationId="{FC5A9124-AA17-0D86-0C1A-48C779A62E0B}"/>
          </ac:spMkLst>
        </pc:spChg>
        <pc:spChg chg="mod">
          <ac:chgData name="Shareef Ahmed" userId="ce7c6025-ca9f-4b65-b3ee-82447e2e582a" providerId="ADAL" clId="{80B6AFEA-17D0-427D-9569-89D6A8449DF9}" dt="2023-08-18T01:23:38.128" v="479" actId="27636"/>
          <ac:spMkLst>
            <pc:docMk/>
            <pc:sldMk cId="2812208717" sldId="339"/>
            <ac:spMk id="10" creationId="{72F3841F-9F75-06DD-BDFD-ABF9DE208571}"/>
          </ac:spMkLst>
        </pc:spChg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2250472354" sldId="340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698959893" sldId="341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142311228" sldId="342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236308024" sldId="343"/>
        </pc:sldMkLst>
      </pc:sldChg>
      <pc:sldChg chg="addSp delSp modSp mod modAnim">
        <pc:chgData name="Shareef Ahmed" userId="ce7c6025-ca9f-4b65-b3ee-82447e2e582a" providerId="ADAL" clId="{80B6AFEA-17D0-427D-9569-89D6A8449DF9}" dt="2023-08-30T06:21:17.374" v="8472" actId="12788"/>
        <pc:sldMkLst>
          <pc:docMk/>
          <pc:sldMk cId="955753946" sldId="346"/>
        </pc:sldMkLst>
        <pc:spChg chg="del">
          <ac:chgData name="Shareef Ahmed" userId="ce7c6025-ca9f-4b65-b3ee-82447e2e582a" providerId="ADAL" clId="{80B6AFEA-17D0-427D-9569-89D6A8449DF9}" dt="2023-08-18T02:14:20.089" v="508" actId="478"/>
          <ac:spMkLst>
            <pc:docMk/>
            <pc:sldMk cId="955753946" sldId="346"/>
            <ac:spMk id="3" creationId="{00000000-0000-0000-0000-000000000000}"/>
          </ac:spMkLst>
        </pc:spChg>
        <pc:spChg chg="add del mod">
          <ac:chgData name="Shareef Ahmed" userId="ce7c6025-ca9f-4b65-b3ee-82447e2e582a" providerId="ADAL" clId="{80B6AFEA-17D0-427D-9569-89D6A8449DF9}" dt="2023-08-18T02:14:24.155" v="509" actId="478"/>
          <ac:spMkLst>
            <pc:docMk/>
            <pc:sldMk cId="955753946" sldId="346"/>
            <ac:spMk id="5" creationId="{1FE6E3DD-0877-C26E-6AE7-3989EE2D04C6}"/>
          </ac:spMkLst>
        </pc:spChg>
        <pc:spChg chg="add mod">
          <ac:chgData name="Shareef Ahmed" userId="ce7c6025-ca9f-4b65-b3ee-82447e2e582a" providerId="ADAL" clId="{80B6AFEA-17D0-427D-9569-89D6A8449DF9}" dt="2023-08-30T06:21:03.679" v="8470" actId="20577"/>
          <ac:spMkLst>
            <pc:docMk/>
            <pc:sldMk cId="955753946" sldId="346"/>
            <ac:spMk id="6" creationId="{A7FCFFD6-A67D-1D78-FDD0-5F5EF8F585EA}"/>
          </ac:spMkLst>
        </pc:spChg>
        <pc:spChg chg="mod">
          <ac:chgData name="Shareef Ahmed" userId="ce7c6025-ca9f-4b65-b3ee-82447e2e582a" providerId="ADAL" clId="{80B6AFEA-17D0-427D-9569-89D6A8449DF9}" dt="2023-08-18T01:44:35.949" v="505" actId="20577"/>
          <ac:spMkLst>
            <pc:docMk/>
            <pc:sldMk cId="955753946" sldId="346"/>
            <ac:spMk id="9" creationId="{66B771A8-9F27-FB9A-2414-87A99260353B}"/>
          </ac:spMkLst>
        </pc:spChg>
        <pc:picChg chg="add mod">
          <ac:chgData name="Shareef Ahmed" userId="ce7c6025-ca9f-4b65-b3ee-82447e2e582a" providerId="ADAL" clId="{80B6AFEA-17D0-427D-9569-89D6A8449DF9}" dt="2023-08-30T06:21:17.374" v="8472" actId="12788"/>
          <ac:picMkLst>
            <pc:docMk/>
            <pc:sldMk cId="955753946" sldId="346"/>
            <ac:picMk id="2" creationId="{70D6CB9C-ACF5-EABB-F6AA-02293AEBE42E}"/>
          </ac:picMkLst>
        </pc:picChg>
        <pc:picChg chg="del mod">
          <ac:chgData name="Shareef Ahmed" userId="ce7c6025-ca9f-4b65-b3ee-82447e2e582a" providerId="ADAL" clId="{80B6AFEA-17D0-427D-9569-89D6A8449DF9}" dt="2023-08-18T02:14:06.195" v="507" actId="478"/>
          <ac:picMkLst>
            <pc:docMk/>
            <pc:sldMk cId="955753946" sldId="346"/>
            <ac:picMk id="12" creationId="{23ABB323-C875-44CD-7066-F8BAAFEC6045}"/>
          </ac:picMkLst>
        </pc:picChg>
      </pc:sldChg>
      <pc:sldChg chg="addSp delSp modSp mod modAnim">
        <pc:chgData name="Shareef Ahmed" userId="ce7c6025-ca9f-4b65-b3ee-82447e2e582a" providerId="ADAL" clId="{80B6AFEA-17D0-427D-9569-89D6A8449DF9}" dt="2023-08-30T06:24:28.784" v="8485" actId="1076"/>
        <pc:sldMkLst>
          <pc:docMk/>
          <pc:sldMk cId="2231536566" sldId="347"/>
        </pc:sldMkLst>
        <pc:spChg chg="del">
          <ac:chgData name="Shareef Ahmed" userId="ce7c6025-ca9f-4b65-b3ee-82447e2e582a" providerId="ADAL" clId="{80B6AFEA-17D0-427D-9569-89D6A8449DF9}" dt="2023-08-18T02:56:14.461" v="671" actId="478"/>
          <ac:spMkLst>
            <pc:docMk/>
            <pc:sldMk cId="2231536566" sldId="347"/>
            <ac:spMk id="2" creationId="{F60C8D64-BF74-6D56-5D31-ED6F03810EA3}"/>
          </ac:spMkLst>
        </pc:spChg>
        <pc:spChg chg="del">
          <ac:chgData name="Shareef Ahmed" userId="ce7c6025-ca9f-4b65-b3ee-82447e2e582a" providerId="ADAL" clId="{80B6AFEA-17D0-427D-9569-89D6A8449DF9}" dt="2023-08-18T02:56:14.461" v="671" actId="478"/>
          <ac:spMkLst>
            <pc:docMk/>
            <pc:sldMk cId="2231536566" sldId="347"/>
            <ac:spMk id="3" creationId="{00000000-0000-0000-0000-000000000000}"/>
          </ac:spMkLst>
        </pc:spChg>
        <pc:spChg chg="add del mod">
          <ac:chgData name="Shareef Ahmed" userId="ce7c6025-ca9f-4b65-b3ee-82447e2e582a" providerId="ADAL" clId="{80B6AFEA-17D0-427D-9569-89D6A8449DF9}" dt="2023-08-18T02:56:18.655" v="672" actId="478"/>
          <ac:spMkLst>
            <pc:docMk/>
            <pc:sldMk cId="2231536566" sldId="347"/>
            <ac:spMk id="6" creationId="{91FC0FC7-638D-0524-203E-8325B84092F0}"/>
          </ac:spMkLst>
        </pc:spChg>
        <pc:spChg chg="add mod">
          <ac:chgData name="Shareef Ahmed" userId="ce7c6025-ca9f-4b65-b3ee-82447e2e582a" providerId="ADAL" clId="{80B6AFEA-17D0-427D-9569-89D6A8449DF9}" dt="2023-08-30T06:24:17.760" v="8483" actId="20577"/>
          <ac:spMkLst>
            <pc:docMk/>
            <pc:sldMk cId="2231536566" sldId="347"/>
            <ac:spMk id="7" creationId="{6B297E91-F8D0-B529-2B94-B98AF2E60B76}"/>
          </ac:spMkLst>
        </pc:spChg>
        <pc:spChg chg="mod">
          <ac:chgData name="Shareef Ahmed" userId="ce7c6025-ca9f-4b65-b3ee-82447e2e582a" providerId="ADAL" clId="{80B6AFEA-17D0-427D-9569-89D6A8449DF9}" dt="2023-08-18T02:56:03.236" v="670" actId="20577"/>
          <ac:spMkLst>
            <pc:docMk/>
            <pc:sldMk cId="2231536566" sldId="347"/>
            <ac:spMk id="9" creationId="{66B771A8-9F27-FB9A-2414-87A99260353B}"/>
          </ac:spMkLst>
        </pc:spChg>
        <pc:picChg chg="add mod">
          <ac:chgData name="Shareef Ahmed" userId="ce7c6025-ca9f-4b65-b3ee-82447e2e582a" providerId="ADAL" clId="{80B6AFEA-17D0-427D-9569-89D6A8449DF9}" dt="2023-08-30T06:24:28.784" v="8485" actId="1076"/>
          <ac:picMkLst>
            <pc:docMk/>
            <pc:sldMk cId="2231536566" sldId="347"/>
            <ac:picMk id="2" creationId="{139A5AE9-DA59-724E-60EB-7EEF9583F08B}"/>
          </ac:picMkLst>
        </pc:picChg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480306958" sldId="348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141854464" sldId="350"/>
        </pc:sldMkLst>
      </pc:sldChg>
      <pc:sldChg chg="del">
        <pc:chgData name="Shareef Ahmed" userId="ce7c6025-ca9f-4b65-b3ee-82447e2e582a" providerId="ADAL" clId="{80B6AFEA-17D0-427D-9569-89D6A8449DF9}" dt="2023-08-18T03:04:00.235" v="746" actId="2696"/>
        <pc:sldMkLst>
          <pc:docMk/>
          <pc:sldMk cId="434822996" sldId="352"/>
        </pc:sldMkLst>
      </pc:sldChg>
      <pc:sldChg chg="modSp mod">
        <pc:chgData name="Shareef Ahmed" userId="ce7c6025-ca9f-4b65-b3ee-82447e2e582a" providerId="ADAL" clId="{80B6AFEA-17D0-427D-9569-89D6A8449DF9}" dt="2023-08-30T06:36:43.354" v="8527" actId="20577"/>
        <pc:sldMkLst>
          <pc:docMk/>
          <pc:sldMk cId="2332479728" sldId="355"/>
        </pc:sldMkLst>
        <pc:spChg chg="mod">
          <ac:chgData name="Shareef Ahmed" userId="ce7c6025-ca9f-4b65-b3ee-82447e2e582a" providerId="ADAL" clId="{80B6AFEA-17D0-427D-9569-89D6A8449DF9}" dt="2023-08-18T04:33:09.246" v="917" actId="20577"/>
          <ac:spMkLst>
            <pc:docMk/>
            <pc:sldMk cId="2332479728" sldId="355"/>
            <ac:spMk id="2" creationId="{00000000-0000-0000-0000-000000000000}"/>
          </ac:spMkLst>
        </pc:spChg>
        <pc:spChg chg="mod">
          <ac:chgData name="Shareef Ahmed" userId="ce7c6025-ca9f-4b65-b3ee-82447e2e582a" providerId="ADAL" clId="{80B6AFEA-17D0-427D-9569-89D6A8449DF9}" dt="2023-08-30T06:36:43.354" v="8527" actId="20577"/>
          <ac:spMkLst>
            <pc:docMk/>
            <pc:sldMk cId="2332479728" sldId="355"/>
            <ac:spMk id="3" creationId="{00000000-0000-0000-0000-000000000000}"/>
          </ac:spMkLst>
        </pc:spChg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3504406535" sldId="356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2899788569" sldId="357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3667590737" sldId="358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3858666483" sldId="359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2820872360" sldId="360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360990314" sldId="361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1615095126" sldId="362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1311044019" sldId="363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1310044442" sldId="364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3812869863" sldId="365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2172016307" sldId="366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864743440" sldId="367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2880808038" sldId="368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1842232032" sldId="369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3468205209" sldId="370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328679038" sldId="371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1585883891" sldId="372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281309960" sldId="373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1176997141" sldId="374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1781985162" sldId="375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2391474887" sldId="376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4220373119" sldId="377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2280444931" sldId="378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2063156450" sldId="379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2589818070" sldId="380"/>
        </pc:sldMkLst>
      </pc:sldChg>
      <pc:sldChg chg="del">
        <pc:chgData name="Shareef Ahmed" userId="ce7c6025-ca9f-4b65-b3ee-82447e2e582a" providerId="ADAL" clId="{80B6AFEA-17D0-427D-9569-89D6A8449DF9}" dt="2023-08-18T06:06:52.928" v="2516" actId="47"/>
        <pc:sldMkLst>
          <pc:docMk/>
          <pc:sldMk cId="1962531288" sldId="381"/>
        </pc:sldMkLst>
      </pc:sldChg>
      <pc:sldChg chg="del">
        <pc:chgData name="Shareef Ahmed" userId="ce7c6025-ca9f-4b65-b3ee-82447e2e582a" providerId="ADAL" clId="{80B6AFEA-17D0-427D-9569-89D6A8449DF9}" dt="2023-08-18T07:11:27.693" v="3502" actId="47"/>
        <pc:sldMkLst>
          <pc:docMk/>
          <pc:sldMk cId="3683485933" sldId="383"/>
        </pc:sldMkLst>
      </pc:sldChg>
      <pc:sldChg chg="del">
        <pc:chgData name="Shareef Ahmed" userId="ce7c6025-ca9f-4b65-b3ee-82447e2e582a" providerId="ADAL" clId="{80B6AFEA-17D0-427D-9569-89D6A8449DF9}" dt="2023-08-18T07:11:27.693" v="3502" actId="47"/>
        <pc:sldMkLst>
          <pc:docMk/>
          <pc:sldMk cId="2844221568" sldId="384"/>
        </pc:sldMkLst>
      </pc:sldChg>
      <pc:sldChg chg="addSp delSp modSp mod delAnim">
        <pc:chgData name="Shareef Ahmed" userId="ce7c6025-ca9f-4b65-b3ee-82447e2e582a" providerId="ADAL" clId="{80B6AFEA-17D0-427D-9569-89D6A8449DF9}" dt="2023-08-22T06:53:04.084" v="5283" actId="20577"/>
        <pc:sldMkLst>
          <pc:docMk/>
          <pc:sldMk cId="3931041886" sldId="385"/>
        </pc:sldMkLst>
        <pc:spChg chg="del">
          <ac:chgData name="Shareef Ahmed" userId="ce7c6025-ca9f-4b65-b3ee-82447e2e582a" providerId="ADAL" clId="{80B6AFEA-17D0-427D-9569-89D6A8449DF9}" dt="2023-08-22T06:13:21.479" v="4675" actId="478"/>
          <ac:spMkLst>
            <pc:docMk/>
            <pc:sldMk cId="3931041886" sldId="385"/>
            <ac:spMk id="3" creationId="{00000000-0000-0000-0000-000000000000}"/>
          </ac:spMkLst>
        </pc:spChg>
        <pc:spChg chg="del">
          <ac:chgData name="Shareef Ahmed" userId="ce7c6025-ca9f-4b65-b3ee-82447e2e582a" providerId="ADAL" clId="{80B6AFEA-17D0-427D-9569-89D6A8449DF9}" dt="2023-08-22T06:13:29.043" v="4677" actId="478"/>
          <ac:spMkLst>
            <pc:docMk/>
            <pc:sldMk cId="3931041886" sldId="385"/>
            <ac:spMk id="5" creationId="{A7C03292-26B0-3987-0AA6-A1659DDDF144}"/>
          </ac:spMkLst>
        </pc:spChg>
        <pc:spChg chg="add del mod">
          <ac:chgData name="Shareef Ahmed" userId="ce7c6025-ca9f-4b65-b3ee-82447e2e582a" providerId="ADAL" clId="{80B6AFEA-17D0-427D-9569-89D6A8449DF9}" dt="2023-08-22T06:13:25.322" v="4676" actId="478"/>
          <ac:spMkLst>
            <pc:docMk/>
            <pc:sldMk cId="3931041886" sldId="385"/>
            <ac:spMk id="6" creationId="{13197394-1608-4837-BD4A-4B082E92C385}"/>
          </ac:spMkLst>
        </pc:spChg>
        <pc:spChg chg="add mod">
          <ac:chgData name="Shareef Ahmed" userId="ce7c6025-ca9f-4b65-b3ee-82447e2e582a" providerId="ADAL" clId="{80B6AFEA-17D0-427D-9569-89D6A8449DF9}" dt="2023-08-22T06:40:41.286" v="5264" actId="14100"/>
          <ac:spMkLst>
            <pc:docMk/>
            <pc:sldMk cId="3931041886" sldId="385"/>
            <ac:spMk id="8" creationId="{297BED17-D226-B15B-EB1E-E55420A750F1}"/>
          </ac:spMkLst>
        </pc:spChg>
        <pc:spChg chg="mod">
          <ac:chgData name="Shareef Ahmed" userId="ce7c6025-ca9f-4b65-b3ee-82447e2e582a" providerId="ADAL" clId="{80B6AFEA-17D0-427D-9569-89D6A8449DF9}" dt="2023-08-22T06:53:04.084" v="5283" actId="20577"/>
          <ac:spMkLst>
            <pc:docMk/>
            <pc:sldMk cId="3931041886" sldId="385"/>
            <ac:spMk id="9" creationId="{66B771A8-9F27-FB9A-2414-87A99260353B}"/>
          </ac:spMkLst>
        </pc:spChg>
        <pc:picChg chg="del">
          <ac:chgData name="Shareef Ahmed" userId="ce7c6025-ca9f-4b65-b3ee-82447e2e582a" providerId="ADAL" clId="{80B6AFEA-17D0-427D-9569-89D6A8449DF9}" dt="2023-08-22T06:13:19.375" v="4674" actId="478"/>
          <ac:picMkLst>
            <pc:docMk/>
            <pc:sldMk cId="3931041886" sldId="385"/>
            <ac:picMk id="7" creationId="{00FA0110-2272-2D00-A06A-3516BB56D9EC}"/>
          </ac:picMkLst>
        </pc:picChg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1405223856" sldId="386"/>
        </pc:sldMkLst>
      </pc:sldChg>
      <pc:sldChg chg="modSp del mod">
        <pc:chgData name="Shareef Ahmed" userId="ce7c6025-ca9f-4b65-b3ee-82447e2e582a" providerId="ADAL" clId="{80B6AFEA-17D0-427D-9569-89D6A8449DF9}" dt="2023-08-22T07:44:27.763" v="6202" actId="2696"/>
        <pc:sldMkLst>
          <pc:docMk/>
          <pc:sldMk cId="2447230063" sldId="387"/>
        </pc:sldMkLst>
        <pc:spChg chg="mod">
          <ac:chgData name="Shareef Ahmed" userId="ce7c6025-ca9f-4b65-b3ee-82447e2e582a" providerId="ADAL" clId="{80B6AFEA-17D0-427D-9569-89D6A8449DF9}" dt="2023-08-18T01:18:17.955" v="375" actId="27636"/>
          <ac:spMkLst>
            <pc:docMk/>
            <pc:sldMk cId="2447230063" sldId="387"/>
            <ac:spMk id="11" creationId="{16FB473C-0739-A415-38B2-BD76859CB797}"/>
          </ac:spMkLst>
        </pc:spChg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138193735" sldId="388"/>
        </pc:sldMkLst>
      </pc:sldChg>
      <pc:sldChg chg="modSp del mod">
        <pc:chgData name="Shareef Ahmed" userId="ce7c6025-ca9f-4b65-b3ee-82447e2e582a" providerId="ADAL" clId="{80B6AFEA-17D0-427D-9569-89D6A8449DF9}" dt="2023-08-22T07:44:27.763" v="6202" actId="2696"/>
        <pc:sldMkLst>
          <pc:docMk/>
          <pc:sldMk cId="3280213518" sldId="389"/>
        </pc:sldMkLst>
        <pc:spChg chg="mod">
          <ac:chgData name="Shareef Ahmed" userId="ce7c6025-ca9f-4b65-b3ee-82447e2e582a" providerId="ADAL" clId="{80B6AFEA-17D0-427D-9569-89D6A8449DF9}" dt="2023-08-18T01:18:18.009" v="376" actId="27636"/>
          <ac:spMkLst>
            <pc:docMk/>
            <pc:sldMk cId="3280213518" sldId="389"/>
            <ac:spMk id="11" creationId="{16FB473C-0739-A415-38B2-BD76859CB797}"/>
          </ac:spMkLst>
        </pc:spChg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3776622149" sldId="390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337830399" sldId="391"/>
        </pc:sldMkLst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2246468104" sldId="392"/>
        </pc:sldMkLst>
      </pc:sldChg>
      <pc:sldChg chg="addSp delSp modSp mod">
        <pc:chgData name="Shareef Ahmed" userId="ce7c6025-ca9f-4b65-b3ee-82447e2e582a" providerId="ADAL" clId="{80B6AFEA-17D0-427D-9569-89D6A8449DF9}" dt="2023-08-31T07:18:31.410" v="9394" actId="207"/>
        <pc:sldMkLst>
          <pc:docMk/>
          <pc:sldMk cId="3304931580" sldId="393"/>
        </pc:sldMkLst>
        <pc:spChg chg="mod">
          <ac:chgData name="Shareef Ahmed" userId="ce7c6025-ca9f-4b65-b3ee-82447e2e582a" providerId="ADAL" clId="{80B6AFEA-17D0-427D-9569-89D6A8449DF9}" dt="2023-08-18T06:32:42.727" v="2802" actId="20577"/>
          <ac:spMkLst>
            <pc:docMk/>
            <pc:sldMk cId="3304931580" sldId="393"/>
            <ac:spMk id="2" creationId="{00000000-0000-0000-0000-000000000000}"/>
          </ac:spMkLst>
        </pc:spChg>
        <pc:spChg chg="mod">
          <ac:chgData name="Shareef Ahmed" userId="ce7c6025-ca9f-4b65-b3ee-82447e2e582a" providerId="ADAL" clId="{80B6AFEA-17D0-427D-9569-89D6A8449DF9}" dt="2023-08-31T07:18:31.410" v="9394" actId="207"/>
          <ac:spMkLst>
            <pc:docMk/>
            <pc:sldMk cId="3304931580" sldId="393"/>
            <ac:spMk id="3" creationId="{DEF809D8-D53C-D68B-78DF-D0819D50806C}"/>
          </ac:spMkLst>
        </pc:spChg>
        <pc:spChg chg="add mod">
          <ac:chgData name="Shareef Ahmed" userId="ce7c6025-ca9f-4b65-b3ee-82447e2e582a" providerId="ADAL" clId="{80B6AFEA-17D0-427D-9569-89D6A8449DF9}" dt="2023-08-22T05:18:58.913" v="3923" actId="20577"/>
          <ac:spMkLst>
            <pc:docMk/>
            <pc:sldMk cId="3304931580" sldId="393"/>
            <ac:spMk id="6" creationId="{C32811BF-CE2F-3C91-1374-76E0BC98E25F}"/>
          </ac:spMkLst>
        </pc:spChg>
        <pc:spChg chg="add del">
          <ac:chgData name="Shareef Ahmed" userId="ce7c6025-ca9f-4b65-b3ee-82447e2e582a" providerId="ADAL" clId="{80B6AFEA-17D0-427D-9569-89D6A8449DF9}" dt="2023-08-18T06:37:25.201" v="2893" actId="11529"/>
          <ac:spMkLst>
            <pc:docMk/>
            <pc:sldMk cId="3304931580" sldId="393"/>
            <ac:spMk id="7" creationId="{7FFA9FF1-0BBD-84CA-DB50-F733CE3D9A1E}"/>
          </ac:spMkLst>
        </pc:spChg>
        <pc:picChg chg="add mod">
          <ac:chgData name="Shareef Ahmed" userId="ce7c6025-ca9f-4b65-b3ee-82447e2e582a" providerId="ADAL" clId="{80B6AFEA-17D0-427D-9569-89D6A8449DF9}" dt="2023-08-18T06:54:20.283" v="3094" actId="1076"/>
          <ac:picMkLst>
            <pc:docMk/>
            <pc:sldMk cId="3304931580" sldId="393"/>
            <ac:picMk id="8" creationId="{22817B5A-EA1C-55A1-D030-78B695316FB2}"/>
          </ac:picMkLst>
        </pc:picChg>
      </pc:sldChg>
      <pc:sldChg chg="del">
        <pc:chgData name="Shareef Ahmed" userId="ce7c6025-ca9f-4b65-b3ee-82447e2e582a" providerId="ADAL" clId="{80B6AFEA-17D0-427D-9569-89D6A8449DF9}" dt="2023-08-22T07:44:27.763" v="6202" actId="2696"/>
        <pc:sldMkLst>
          <pc:docMk/>
          <pc:sldMk cId="1467655413" sldId="394"/>
        </pc:sldMkLst>
      </pc:sldChg>
      <pc:sldChg chg="del">
        <pc:chgData name="Shareef Ahmed" userId="ce7c6025-ca9f-4b65-b3ee-82447e2e582a" providerId="ADAL" clId="{80B6AFEA-17D0-427D-9569-89D6A8449DF9}" dt="2023-08-22T07:44:30.952" v="6203" actId="2696"/>
        <pc:sldMkLst>
          <pc:docMk/>
          <pc:sldMk cId="118452215" sldId="395"/>
        </pc:sldMkLst>
      </pc:sldChg>
      <pc:sldChg chg="addSp modSp add mod modAnim">
        <pc:chgData name="Shareef Ahmed" userId="ce7c6025-ca9f-4b65-b3ee-82447e2e582a" providerId="ADAL" clId="{80B6AFEA-17D0-427D-9569-89D6A8449DF9}" dt="2023-08-30T06:35:44.634" v="8521" actId="20577"/>
        <pc:sldMkLst>
          <pc:docMk/>
          <pc:sldMk cId="2231167726" sldId="396"/>
        </pc:sldMkLst>
        <pc:spChg chg="mod">
          <ac:chgData name="Shareef Ahmed" userId="ce7c6025-ca9f-4b65-b3ee-82447e2e582a" providerId="ADAL" clId="{80B6AFEA-17D0-427D-9569-89D6A8449DF9}" dt="2023-08-30T06:35:44.634" v="8521" actId="20577"/>
          <ac:spMkLst>
            <pc:docMk/>
            <pc:sldMk cId="2231167726" sldId="396"/>
            <ac:spMk id="7" creationId="{6B297E91-F8D0-B529-2B94-B98AF2E60B76}"/>
          </ac:spMkLst>
        </pc:spChg>
        <pc:spChg chg="mod">
          <ac:chgData name="Shareef Ahmed" userId="ce7c6025-ca9f-4b65-b3ee-82447e2e582a" providerId="ADAL" clId="{80B6AFEA-17D0-427D-9569-89D6A8449DF9}" dt="2023-08-18T03:04:11.933" v="762" actId="20577"/>
          <ac:spMkLst>
            <pc:docMk/>
            <pc:sldMk cId="2231167726" sldId="396"/>
            <ac:spMk id="9" creationId="{66B771A8-9F27-FB9A-2414-87A99260353B}"/>
          </ac:spMkLst>
        </pc:spChg>
        <pc:picChg chg="add mod">
          <ac:chgData name="Shareef Ahmed" userId="ce7c6025-ca9f-4b65-b3ee-82447e2e582a" providerId="ADAL" clId="{80B6AFEA-17D0-427D-9569-89D6A8449DF9}" dt="2023-08-30T05:02:22.784" v="8410" actId="1076"/>
          <ac:picMkLst>
            <pc:docMk/>
            <pc:sldMk cId="2231167726" sldId="396"/>
            <ac:picMk id="2" creationId="{8783B13D-5CA7-DABF-7251-526F32130F84}"/>
          </ac:picMkLst>
        </pc:picChg>
      </pc:sldChg>
      <pc:sldChg chg="modSp add mod">
        <pc:chgData name="Shareef Ahmed" userId="ce7c6025-ca9f-4b65-b3ee-82447e2e582a" providerId="ADAL" clId="{80B6AFEA-17D0-427D-9569-89D6A8449DF9}" dt="2023-08-31T06:15:32.142" v="9390" actId="20577"/>
        <pc:sldMkLst>
          <pc:docMk/>
          <pc:sldMk cId="4226986151" sldId="397"/>
        </pc:sldMkLst>
        <pc:spChg chg="mod">
          <ac:chgData name="Shareef Ahmed" userId="ce7c6025-ca9f-4b65-b3ee-82447e2e582a" providerId="ADAL" clId="{80B6AFEA-17D0-427D-9569-89D6A8449DF9}" dt="2023-08-31T06:15:32.142" v="9390" actId="20577"/>
          <ac:spMkLst>
            <pc:docMk/>
            <pc:sldMk cId="4226986151" sldId="397"/>
            <ac:spMk id="3" creationId="{DEF809D8-D53C-D68B-78DF-D0819D50806C}"/>
          </ac:spMkLst>
        </pc:spChg>
      </pc:sldChg>
      <pc:sldChg chg="modSp add mod">
        <pc:chgData name="Shareef Ahmed" userId="ce7c6025-ca9f-4b65-b3ee-82447e2e582a" providerId="ADAL" clId="{80B6AFEA-17D0-427D-9569-89D6A8449DF9}" dt="2023-08-22T06:37:01.398" v="5135" actId="5793"/>
        <pc:sldMkLst>
          <pc:docMk/>
          <pc:sldMk cId="941162791" sldId="398"/>
        </pc:sldMkLst>
        <pc:spChg chg="mod">
          <ac:chgData name="Shareef Ahmed" userId="ce7c6025-ca9f-4b65-b3ee-82447e2e582a" providerId="ADAL" clId="{80B6AFEA-17D0-427D-9569-89D6A8449DF9}" dt="2023-08-22T06:37:01.398" v="5135" actId="5793"/>
          <ac:spMkLst>
            <pc:docMk/>
            <pc:sldMk cId="941162791" sldId="398"/>
            <ac:spMk id="3" creationId="{DEF809D8-D53C-D68B-78DF-D0819D50806C}"/>
          </ac:spMkLst>
        </pc:spChg>
      </pc:sldChg>
      <pc:sldChg chg="modSp add mod">
        <pc:chgData name="Shareef Ahmed" userId="ce7c6025-ca9f-4b65-b3ee-82447e2e582a" providerId="ADAL" clId="{80B6AFEA-17D0-427D-9569-89D6A8449DF9}" dt="2023-08-22T05:18:52.584" v="3921" actId="20577"/>
        <pc:sldMkLst>
          <pc:docMk/>
          <pc:sldMk cId="1950141823" sldId="399"/>
        </pc:sldMkLst>
        <pc:spChg chg="mod">
          <ac:chgData name="Shareef Ahmed" userId="ce7c6025-ca9f-4b65-b3ee-82447e2e582a" providerId="ADAL" clId="{80B6AFEA-17D0-427D-9569-89D6A8449DF9}" dt="2023-08-18T06:57:56.197" v="3254" actId="20577"/>
          <ac:spMkLst>
            <pc:docMk/>
            <pc:sldMk cId="1950141823" sldId="399"/>
            <ac:spMk id="3" creationId="{DEF809D8-D53C-D68B-78DF-D0819D50806C}"/>
          </ac:spMkLst>
        </pc:spChg>
        <pc:spChg chg="mod">
          <ac:chgData name="Shareef Ahmed" userId="ce7c6025-ca9f-4b65-b3ee-82447e2e582a" providerId="ADAL" clId="{80B6AFEA-17D0-427D-9569-89D6A8449DF9}" dt="2023-08-22T05:18:52.584" v="3921" actId="20577"/>
          <ac:spMkLst>
            <pc:docMk/>
            <pc:sldMk cId="1950141823" sldId="399"/>
            <ac:spMk id="6" creationId="{C32811BF-CE2F-3C91-1374-76E0BC98E25F}"/>
          </ac:spMkLst>
        </pc:spChg>
      </pc:sldChg>
      <pc:sldChg chg="modSp add mod">
        <pc:chgData name="Shareef Ahmed" userId="ce7c6025-ca9f-4b65-b3ee-82447e2e582a" providerId="ADAL" clId="{80B6AFEA-17D0-427D-9569-89D6A8449DF9}" dt="2023-08-22T05:19:06.863" v="3925" actId="20577"/>
        <pc:sldMkLst>
          <pc:docMk/>
          <pc:sldMk cId="236741083" sldId="400"/>
        </pc:sldMkLst>
        <pc:spChg chg="mod">
          <ac:chgData name="Shareef Ahmed" userId="ce7c6025-ca9f-4b65-b3ee-82447e2e582a" providerId="ADAL" clId="{80B6AFEA-17D0-427D-9569-89D6A8449DF9}" dt="2023-08-18T07:13:08.805" v="3531" actId="20577"/>
          <ac:spMkLst>
            <pc:docMk/>
            <pc:sldMk cId="236741083" sldId="400"/>
            <ac:spMk id="3" creationId="{DEF809D8-D53C-D68B-78DF-D0819D50806C}"/>
          </ac:spMkLst>
        </pc:spChg>
        <pc:spChg chg="mod">
          <ac:chgData name="Shareef Ahmed" userId="ce7c6025-ca9f-4b65-b3ee-82447e2e582a" providerId="ADAL" clId="{80B6AFEA-17D0-427D-9569-89D6A8449DF9}" dt="2023-08-22T05:19:06.863" v="3925" actId="20577"/>
          <ac:spMkLst>
            <pc:docMk/>
            <pc:sldMk cId="236741083" sldId="400"/>
            <ac:spMk id="6" creationId="{C32811BF-CE2F-3C91-1374-76E0BC98E25F}"/>
          </ac:spMkLst>
        </pc:spChg>
      </pc:sldChg>
      <pc:sldChg chg="modSp add mod">
        <pc:chgData name="Shareef Ahmed" userId="ce7c6025-ca9f-4b65-b3ee-82447e2e582a" providerId="ADAL" clId="{80B6AFEA-17D0-427D-9569-89D6A8449DF9}" dt="2023-08-22T05:19:13.956" v="3927" actId="20577"/>
        <pc:sldMkLst>
          <pc:docMk/>
          <pc:sldMk cId="2009106356" sldId="401"/>
        </pc:sldMkLst>
        <pc:spChg chg="mod">
          <ac:chgData name="Shareef Ahmed" userId="ce7c6025-ca9f-4b65-b3ee-82447e2e582a" providerId="ADAL" clId="{80B6AFEA-17D0-427D-9569-89D6A8449DF9}" dt="2023-08-18T07:14:53.123" v="3599" actId="20577"/>
          <ac:spMkLst>
            <pc:docMk/>
            <pc:sldMk cId="2009106356" sldId="401"/>
            <ac:spMk id="3" creationId="{DEF809D8-D53C-D68B-78DF-D0819D50806C}"/>
          </ac:spMkLst>
        </pc:spChg>
        <pc:spChg chg="mod">
          <ac:chgData name="Shareef Ahmed" userId="ce7c6025-ca9f-4b65-b3ee-82447e2e582a" providerId="ADAL" clId="{80B6AFEA-17D0-427D-9569-89D6A8449DF9}" dt="2023-08-22T05:19:13.956" v="3927" actId="20577"/>
          <ac:spMkLst>
            <pc:docMk/>
            <pc:sldMk cId="2009106356" sldId="401"/>
            <ac:spMk id="6" creationId="{C32811BF-CE2F-3C91-1374-76E0BC98E25F}"/>
          </ac:spMkLst>
        </pc:spChg>
      </pc:sldChg>
      <pc:sldChg chg="addSp delSp modSp add mod">
        <pc:chgData name="Shareef Ahmed" userId="ce7c6025-ca9f-4b65-b3ee-82447e2e582a" providerId="ADAL" clId="{80B6AFEA-17D0-427D-9569-89D6A8449DF9}" dt="2023-08-31T07:49:59.114" v="9425" actId="27636"/>
        <pc:sldMkLst>
          <pc:docMk/>
          <pc:sldMk cId="2978487620" sldId="402"/>
        </pc:sldMkLst>
        <pc:spChg chg="mod">
          <ac:chgData name="Shareef Ahmed" userId="ce7c6025-ca9f-4b65-b3ee-82447e2e582a" providerId="ADAL" clId="{80B6AFEA-17D0-427D-9569-89D6A8449DF9}" dt="2023-08-18T07:15:13.488" v="3607" actId="20577"/>
          <ac:spMkLst>
            <pc:docMk/>
            <pc:sldMk cId="2978487620" sldId="402"/>
            <ac:spMk id="2" creationId="{00000000-0000-0000-0000-000000000000}"/>
          </ac:spMkLst>
        </pc:spChg>
        <pc:spChg chg="mod">
          <ac:chgData name="Shareef Ahmed" userId="ce7c6025-ca9f-4b65-b3ee-82447e2e582a" providerId="ADAL" clId="{80B6AFEA-17D0-427D-9569-89D6A8449DF9}" dt="2023-08-31T07:49:59.114" v="9425" actId="27636"/>
          <ac:spMkLst>
            <pc:docMk/>
            <pc:sldMk cId="2978487620" sldId="402"/>
            <ac:spMk id="3" creationId="{DEF809D8-D53C-D68B-78DF-D0819D50806C}"/>
          </ac:spMkLst>
        </pc:spChg>
        <pc:spChg chg="mod">
          <ac:chgData name="Shareef Ahmed" userId="ce7c6025-ca9f-4b65-b3ee-82447e2e582a" providerId="ADAL" clId="{80B6AFEA-17D0-427D-9569-89D6A8449DF9}" dt="2023-08-22T05:19:20.834" v="3929" actId="20577"/>
          <ac:spMkLst>
            <pc:docMk/>
            <pc:sldMk cId="2978487620" sldId="402"/>
            <ac:spMk id="6" creationId="{C32811BF-CE2F-3C91-1374-76E0BC98E25F}"/>
          </ac:spMkLst>
        </pc:spChg>
        <pc:picChg chg="del">
          <ac:chgData name="Shareef Ahmed" userId="ce7c6025-ca9f-4b65-b3ee-82447e2e582a" providerId="ADAL" clId="{80B6AFEA-17D0-427D-9569-89D6A8449DF9}" dt="2023-08-18T07:18:26.665" v="3675" actId="478"/>
          <ac:picMkLst>
            <pc:docMk/>
            <pc:sldMk cId="2978487620" sldId="402"/>
            <ac:picMk id="8" creationId="{22817B5A-EA1C-55A1-D030-78B695316FB2}"/>
          </ac:picMkLst>
        </pc:picChg>
        <pc:picChg chg="add mod">
          <ac:chgData name="Shareef Ahmed" userId="ce7c6025-ca9f-4b65-b3ee-82447e2e582a" providerId="ADAL" clId="{80B6AFEA-17D0-427D-9569-89D6A8449DF9}" dt="2023-08-18T07:18:58.639" v="3681" actId="1076"/>
          <ac:picMkLst>
            <pc:docMk/>
            <pc:sldMk cId="2978487620" sldId="402"/>
            <ac:picMk id="9" creationId="{C88B53A2-9130-392C-E5B1-60C8191F91EE}"/>
          </ac:picMkLst>
        </pc:picChg>
      </pc:sldChg>
      <pc:sldChg chg="addSp delSp modSp add mod">
        <pc:chgData name="Shareef Ahmed" userId="ce7c6025-ca9f-4b65-b3ee-82447e2e582a" providerId="ADAL" clId="{80B6AFEA-17D0-427D-9569-89D6A8449DF9}" dt="2023-08-22T02:36:15.035" v="3805" actId="20577"/>
        <pc:sldMkLst>
          <pc:docMk/>
          <pc:sldMk cId="3294863090" sldId="403"/>
        </pc:sldMkLst>
        <pc:spChg chg="mod">
          <ac:chgData name="Shareef Ahmed" userId="ce7c6025-ca9f-4b65-b3ee-82447e2e582a" providerId="ADAL" clId="{80B6AFEA-17D0-427D-9569-89D6A8449DF9}" dt="2023-08-18T07:21:41.272" v="3700" actId="20577"/>
          <ac:spMkLst>
            <pc:docMk/>
            <pc:sldMk cId="3294863090" sldId="403"/>
            <ac:spMk id="2" creationId="{00000000-0000-0000-0000-000000000000}"/>
          </ac:spMkLst>
        </pc:spChg>
        <pc:spChg chg="mod">
          <ac:chgData name="Shareef Ahmed" userId="ce7c6025-ca9f-4b65-b3ee-82447e2e582a" providerId="ADAL" clId="{80B6AFEA-17D0-427D-9569-89D6A8449DF9}" dt="2023-08-18T07:22:20.037" v="3731" actId="20577"/>
          <ac:spMkLst>
            <pc:docMk/>
            <pc:sldMk cId="3294863090" sldId="403"/>
            <ac:spMk id="3" creationId="{DEF809D8-D53C-D68B-78DF-D0819D50806C}"/>
          </ac:spMkLst>
        </pc:spChg>
        <pc:spChg chg="mod">
          <ac:chgData name="Shareef Ahmed" userId="ce7c6025-ca9f-4b65-b3ee-82447e2e582a" providerId="ADAL" clId="{80B6AFEA-17D0-427D-9569-89D6A8449DF9}" dt="2023-08-22T02:36:15.035" v="3805" actId="20577"/>
          <ac:spMkLst>
            <pc:docMk/>
            <pc:sldMk cId="3294863090" sldId="403"/>
            <ac:spMk id="6" creationId="{C32811BF-CE2F-3C91-1374-76E0BC98E25F}"/>
          </ac:spMkLst>
        </pc:spChg>
        <pc:picChg chg="add mod">
          <ac:chgData name="Shareef Ahmed" userId="ce7c6025-ca9f-4b65-b3ee-82447e2e582a" providerId="ADAL" clId="{80B6AFEA-17D0-427D-9569-89D6A8449DF9}" dt="2023-08-18T07:23:27.056" v="3734"/>
          <ac:picMkLst>
            <pc:docMk/>
            <pc:sldMk cId="3294863090" sldId="403"/>
            <ac:picMk id="7" creationId="{FA7F9AAA-C9D6-7453-E754-24C5407796A8}"/>
          </ac:picMkLst>
        </pc:picChg>
        <pc:picChg chg="del mod">
          <ac:chgData name="Shareef Ahmed" userId="ce7c6025-ca9f-4b65-b3ee-82447e2e582a" providerId="ADAL" clId="{80B6AFEA-17D0-427D-9569-89D6A8449DF9}" dt="2023-08-18T07:23:25.947" v="3733" actId="478"/>
          <ac:picMkLst>
            <pc:docMk/>
            <pc:sldMk cId="3294863090" sldId="403"/>
            <ac:picMk id="8" creationId="{22817B5A-EA1C-55A1-D030-78B695316FB2}"/>
          </ac:picMkLst>
        </pc:picChg>
      </pc:sldChg>
      <pc:sldChg chg="add del">
        <pc:chgData name="Shareef Ahmed" userId="ce7c6025-ca9f-4b65-b3ee-82447e2e582a" providerId="ADAL" clId="{80B6AFEA-17D0-427D-9569-89D6A8449DF9}" dt="2023-08-18T07:21:31.329" v="3683" actId="47"/>
        <pc:sldMkLst>
          <pc:docMk/>
          <pc:sldMk cId="2304335072" sldId="404"/>
        </pc:sldMkLst>
      </pc:sldChg>
      <pc:sldChg chg="delSp modSp add mod modAnim">
        <pc:chgData name="Shareef Ahmed" userId="ce7c6025-ca9f-4b65-b3ee-82447e2e582a" providerId="ADAL" clId="{80B6AFEA-17D0-427D-9569-89D6A8449DF9}" dt="2023-08-22T06:13:38.342" v="4678" actId="1076"/>
        <pc:sldMkLst>
          <pc:docMk/>
          <pc:sldMk cId="3713859495" sldId="404"/>
        </pc:sldMkLst>
        <pc:spChg chg="mod">
          <ac:chgData name="Shareef Ahmed" userId="ce7c6025-ca9f-4b65-b3ee-82447e2e582a" providerId="ADAL" clId="{80B6AFEA-17D0-427D-9569-89D6A8449DF9}" dt="2023-08-18T07:23:40.290" v="3742" actId="20577"/>
          <ac:spMkLst>
            <pc:docMk/>
            <pc:sldMk cId="3713859495" sldId="404"/>
            <ac:spMk id="2" creationId="{00000000-0000-0000-0000-000000000000}"/>
          </ac:spMkLst>
        </pc:spChg>
        <pc:spChg chg="mod">
          <ac:chgData name="Shareef Ahmed" userId="ce7c6025-ca9f-4b65-b3ee-82447e2e582a" providerId="ADAL" clId="{80B6AFEA-17D0-427D-9569-89D6A8449DF9}" dt="2023-08-22T06:13:38.342" v="4678" actId="1076"/>
          <ac:spMkLst>
            <pc:docMk/>
            <pc:sldMk cId="3713859495" sldId="404"/>
            <ac:spMk id="3" creationId="{DEF809D8-D53C-D68B-78DF-D0819D50806C}"/>
          </ac:spMkLst>
        </pc:spChg>
        <pc:spChg chg="mod">
          <ac:chgData name="Shareef Ahmed" userId="ce7c6025-ca9f-4b65-b3ee-82447e2e582a" providerId="ADAL" clId="{80B6AFEA-17D0-427D-9569-89D6A8449DF9}" dt="2023-08-22T05:50:56.946" v="4316" actId="12788"/>
          <ac:spMkLst>
            <pc:docMk/>
            <pc:sldMk cId="3713859495" sldId="404"/>
            <ac:spMk id="6" creationId="{C32811BF-CE2F-3C91-1374-76E0BC98E25F}"/>
          </ac:spMkLst>
        </pc:spChg>
        <pc:picChg chg="del mod">
          <ac:chgData name="Shareef Ahmed" userId="ce7c6025-ca9f-4b65-b3ee-82447e2e582a" providerId="ADAL" clId="{80B6AFEA-17D0-427D-9569-89D6A8449DF9}" dt="2023-08-22T05:10:47.255" v="3813" actId="21"/>
          <ac:picMkLst>
            <pc:docMk/>
            <pc:sldMk cId="3713859495" sldId="404"/>
            <ac:picMk id="7" creationId="{FA7F9AAA-C9D6-7453-E754-24C5407796A8}"/>
          </ac:picMkLst>
        </pc:picChg>
      </pc:sldChg>
      <pc:sldChg chg="addSp delSp modSp add mod">
        <pc:chgData name="Shareef Ahmed" userId="ce7c6025-ca9f-4b65-b3ee-82447e2e582a" providerId="ADAL" clId="{80B6AFEA-17D0-427D-9569-89D6A8449DF9}" dt="2023-08-31T07:49:47.036" v="9421"/>
        <pc:sldMkLst>
          <pc:docMk/>
          <pc:sldMk cId="259952906" sldId="405"/>
        </pc:sldMkLst>
        <pc:spChg chg="mod">
          <ac:chgData name="Shareef Ahmed" userId="ce7c6025-ca9f-4b65-b3ee-82447e2e582a" providerId="ADAL" clId="{80B6AFEA-17D0-427D-9569-89D6A8449DF9}" dt="2023-08-22T05:10:07.487" v="3808"/>
          <ac:spMkLst>
            <pc:docMk/>
            <pc:sldMk cId="259952906" sldId="405"/>
            <ac:spMk id="2" creationId="{00000000-0000-0000-0000-000000000000}"/>
          </ac:spMkLst>
        </pc:spChg>
        <pc:spChg chg="mod">
          <ac:chgData name="Shareef Ahmed" userId="ce7c6025-ca9f-4b65-b3ee-82447e2e582a" providerId="ADAL" clId="{80B6AFEA-17D0-427D-9569-89D6A8449DF9}" dt="2023-08-31T07:49:47.036" v="9421"/>
          <ac:spMkLst>
            <pc:docMk/>
            <pc:sldMk cId="259952906" sldId="405"/>
            <ac:spMk id="3" creationId="{DEF809D8-D53C-D68B-78DF-D0819D50806C}"/>
          </ac:spMkLst>
        </pc:spChg>
        <pc:spChg chg="mod">
          <ac:chgData name="Shareef Ahmed" userId="ce7c6025-ca9f-4b65-b3ee-82447e2e582a" providerId="ADAL" clId="{80B6AFEA-17D0-427D-9569-89D6A8449DF9}" dt="2023-08-22T02:36:22.482" v="3807" actId="20577"/>
          <ac:spMkLst>
            <pc:docMk/>
            <pc:sldMk cId="259952906" sldId="405"/>
            <ac:spMk id="6" creationId="{C32811BF-CE2F-3C91-1374-76E0BC98E25F}"/>
          </ac:spMkLst>
        </pc:spChg>
        <pc:picChg chg="add mod">
          <ac:chgData name="Shareef Ahmed" userId="ce7c6025-ca9f-4b65-b3ee-82447e2e582a" providerId="ADAL" clId="{80B6AFEA-17D0-427D-9569-89D6A8449DF9}" dt="2023-08-30T05:02:06.561" v="8406" actId="1076"/>
          <ac:picMkLst>
            <pc:docMk/>
            <pc:sldMk cId="259952906" sldId="405"/>
            <ac:picMk id="8" creationId="{54BB93B9-82BB-0F56-A1AA-372DD6B76D81}"/>
          </ac:picMkLst>
        </pc:picChg>
        <pc:picChg chg="del">
          <ac:chgData name="Shareef Ahmed" userId="ce7c6025-ca9f-4b65-b3ee-82447e2e582a" providerId="ADAL" clId="{80B6AFEA-17D0-427D-9569-89D6A8449DF9}" dt="2023-08-30T05:01:42.958" v="8402" actId="478"/>
          <ac:picMkLst>
            <pc:docMk/>
            <pc:sldMk cId="259952906" sldId="405"/>
            <ac:picMk id="9" creationId="{C88B53A2-9130-392C-E5B1-60C8191F91EE}"/>
          </ac:picMkLst>
        </pc:picChg>
      </pc:sldChg>
      <pc:sldChg chg="addSp delSp modSp add mod modAnim">
        <pc:chgData name="Shareef Ahmed" userId="ce7c6025-ca9f-4b65-b3ee-82447e2e582a" providerId="ADAL" clId="{80B6AFEA-17D0-427D-9569-89D6A8449DF9}" dt="2023-08-31T07:56:13.968" v="9429" actId="20577"/>
        <pc:sldMkLst>
          <pc:docMk/>
          <pc:sldMk cId="1476206989" sldId="406"/>
        </pc:sldMkLst>
        <pc:spChg chg="mod">
          <ac:chgData name="Shareef Ahmed" userId="ce7c6025-ca9f-4b65-b3ee-82447e2e582a" providerId="ADAL" clId="{80B6AFEA-17D0-427D-9569-89D6A8449DF9}" dt="2023-08-31T07:56:13.968" v="9429" actId="20577"/>
          <ac:spMkLst>
            <pc:docMk/>
            <pc:sldMk cId="1476206989" sldId="406"/>
            <ac:spMk id="3" creationId="{DEF809D8-D53C-D68B-78DF-D0819D50806C}"/>
          </ac:spMkLst>
        </pc:spChg>
        <pc:spChg chg="del mod">
          <ac:chgData name="Shareef Ahmed" userId="ce7c6025-ca9f-4b65-b3ee-82447e2e582a" providerId="ADAL" clId="{80B6AFEA-17D0-427D-9569-89D6A8449DF9}" dt="2023-08-22T05:51:54.772" v="4321" actId="21"/>
          <ac:spMkLst>
            <pc:docMk/>
            <pc:sldMk cId="1476206989" sldId="406"/>
            <ac:spMk id="6" creationId="{C32811BF-CE2F-3C91-1374-76E0BC98E25F}"/>
          </ac:spMkLst>
        </pc:spChg>
        <pc:spChg chg="add mod">
          <ac:chgData name="Shareef Ahmed" userId="ce7c6025-ca9f-4b65-b3ee-82447e2e582a" providerId="ADAL" clId="{80B6AFEA-17D0-427D-9569-89D6A8449DF9}" dt="2023-08-22T05:52:37.876" v="4325"/>
          <ac:spMkLst>
            <pc:docMk/>
            <pc:sldMk cId="1476206989" sldId="406"/>
            <ac:spMk id="7" creationId="{8AFEE166-AD2E-1D7F-FA93-011EDB0FCB84}"/>
          </ac:spMkLst>
        </pc:spChg>
        <pc:spChg chg="add del">
          <ac:chgData name="Shareef Ahmed" userId="ce7c6025-ca9f-4b65-b3ee-82447e2e582a" providerId="ADAL" clId="{80B6AFEA-17D0-427D-9569-89D6A8449DF9}" dt="2023-08-22T05:57:04.282" v="4426" actId="478"/>
          <ac:spMkLst>
            <pc:docMk/>
            <pc:sldMk cId="1476206989" sldId="406"/>
            <ac:spMk id="8" creationId="{0D66028E-182C-1D67-7C8C-F13354F5EBCB}"/>
          </ac:spMkLst>
        </pc:spChg>
      </pc:sldChg>
      <pc:sldChg chg="modSp add mod">
        <pc:chgData name="Shareef Ahmed" userId="ce7c6025-ca9f-4b65-b3ee-82447e2e582a" providerId="ADAL" clId="{80B6AFEA-17D0-427D-9569-89D6A8449DF9}" dt="2023-08-31T07:56:18.068" v="9430" actId="20577"/>
        <pc:sldMkLst>
          <pc:docMk/>
          <pc:sldMk cId="3994736030" sldId="407"/>
        </pc:sldMkLst>
        <pc:spChg chg="mod">
          <ac:chgData name="Shareef Ahmed" userId="ce7c6025-ca9f-4b65-b3ee-82447e2e582a" providerId="ADAL" clId="{80B6AFEA-17D0-427D-9569-89D6A8449DF9}" dt="2023-08-31T07:56:18.068" v="9430" actId="20577"/>
          <ac:spMkLst>
            <pc:docMk/>
            <pc:sldMk cId="3994736030" sldId="407"/>
            <ac:spMk id="3" creationId="{DEF809D8-D53C-D68B-78DF-D0819D50806C}"/>
          </ac:spMkLst>
        </pc:spChg>
      </pc:sldChg>
      <pc:sldChg chg="modSp add mod ord">
        <pc:chgData name="Shareef Ahmed" userId="ce7c6025-ca9f-4b65-b3ee-82447e2e582a" providerId="ADAL" clId="{80B6AFEA-17D0-427D-9569-89D6A8449DF9}" dt="2023-08-22T06:52:59.085" v="5274" actId="20577"/>
        <pc:sldMkLst>
          <pc:docMk/>
          <pc:sldMk cId="2683340743" sldId="408"/>
        </pc:sldMkLst>
        <pc:spChg chg="mod">
          <ac:chgData name="Shareef Ahmed" userId="ce7c6025-ca9f-4b65-b3ee-82447e2e582a" providerId="ADAL" clId="{80B6AFEA-17D0-427D-9569-89D6A8449DF9}" dt="2023-08-22T06:40:25.964" v="5258" actId="207"/>
          <ac:spMkLst>
            <pc:docMk/>
            <pc:sldMk cId="2683340743" sldId="408"/>
            <ac:spMk id="8" creationId="{297BED17-D226-B15B-EB1E-E55420A750F1}"/>
          </ac:spMkLst>
        </pc:spChg>
        <pc:spChg chg="mod">
          <ac:chgData name="Shareef Ahmed" userId="ce7c6025-ca9f-4b65-b3ee-82447e2e582a" providerId="ADAL" clId="{80B6AFEA-17D0-427D-9569-89D6A8449DF9}" dt="2023-08-22T06:52:59.085" v="5274" actId="20577"/>
          <ac:spMkLst>
            <pc:docMk/>
            <pc:sldMk cId="2683340743" sldId="408"/>
            <ac:spMk id="9" creationId="{66B771A8-9F27-FB9A-2414-87A99260353B}"/>
          </ac:spMkLst>
        </pc:spChg>
      </pc:sldChg>
      <pc:sldChg chg="modSp add mod">
        <pc:chgData name="Shareef Ahmed" userId="ce7c6025-ca9f-4b65-b3ee-82447e2e582a" providerId="ADAL" clId="{80B6AFEA-17D0-427D-9569-89D6A8449DF9}" dt="2023-08-31T08:11:33.177" v="9433" actId="20577"/>
        <pc:sldMkLst>
          <pc:docMk/>
          <pc:sldMk cId="1658895289" sldId="409"/>
        </pc:sldMkLst>
        <pc:spChg chg="mod">
          <ac:chgData name="Shareef Ahmed" userId="ce7c6025-ca9f-4b65-b3ee-82447e2e582a" providerId="ADAL" clId="{80B6AFEA-17D0-427D-9569-89D6A8449DF9}" dt="2023-08-31T08:11:33.177" v="9433" actId="20577"/>
          <ac:spMkLst>
            <pc:docMk/>
            <pc:sldMk cId="1658895289" sldId="409"/>
            <ac:spMk id="8" creationId="{297BED17-D226-B15B-EB1E-E55420A750F1}"/>
          </ac:spMkLst>
        </pc:spChg>
        <pc:spChg chg="mod">
          <ac:chgData name="Shareef Ahmed" userId="ce7c6025-ca9f-4b65-b3ee-82447e2e582a" providerId="ADAL" clId="{80B6AFEA-17D0-427D-9569-89D6A8449DF9}" dt="2023-08-22T07:07:32.601" v="5464" actId="20577"/>
          <ac:spMkLst>
            <pc:docMk/>
            <pc:sldMk cId="1658895289" sldId="409"/>
            <ac:spMk id="9" creationId="{66B771A8-9F27-FB9A-2414-87A99260353B}"/>
          </ac:spMkLst>
        </pc:spChg>
      </pc:sldChg>
      <pc:sldChg chg="modSp add mod">
        <pc:chgData name="Shareef Ahmed" userId="ce7c6025-ca9f-4b65-b3ee-82447e2e582a" providerId="ADAL" clId="{80B6AFEA-17D0-427D-9569-89D6A8449DF9}" dt="2023-08-22T07:33:34.573" v="5971" actId="20577"/>
        <pc:sldMkLst>
          <pc:docMk/>
          <pc:sldMk cId="2987331358" sldId="410"/>
        </pc:sldMkLst>
        <pc:spChg chg="mod">
          <ac:chgData name="Shareef Ahmed" userId="ce7c6025-ca9f-4b65-b3ee-82447e2e582a" providerId="ADAL" clId="{80B6AFEA-17D0-427D-9569-89D6A8449DF9}" dt="2023-08-22T07:33:34.573" v="5971" actId="20577"/>
          <ac:spMkLst>
            <pc:docMk/>
            <pc:sldMk cId="2987331358" sldId="410"/>
            <ac:spMk id="8" creationId="{297BED17-D226-B15B-EB1E-E55420A750F1}"/>
          </ac:spMkLst>
        </pc:spChg>
      </pc:sldChg>
      <pc:sldChg chg="addSp modSp add mod">
        <pc:chgData name="Shareef Ahmed" userId="ce7c6025-ca9f-4b65-b3ee-82447e2e582a" providerId="ADAL" clId="{80B6AFEA-17D0-427D-9569-89D6A8449DF9}" dt="2023-08-22T07:43:38.080" v="6201" actId="20577"/>
        <pc:sldMkLst>
          <pc:docMk/>
          <pc:sldMk cId="3124097130" sldId="411"/>
        </pc:sldMkLst>
        <pc:spChg chg="add mod">
          <ac:chgData name="Shareef Ahmed" userId="ce7c6025-ca9f-4b65-b3ee-82447e2e582a" providerId="ADAL" clId="{80B6AFEA-17D0-427D-9569-89D6A8449DF9}" dt="2023-08-22T07:42:01.300" v="6055" actId="20577"/>
          <ac:spMkLst>
            <pc:docMk/>
            <pc:sldMk cId="3124097130" sldId="411"/>
            <ac:spMk id="2" creationId="{B5EB292E-62E4-2935-7408-C1BB99BEFD0E}"/>
          </ac:spMkLst>
        </pc:spChg>
        <pc:spChg chg="add mod ord">
          <ac:chgData name="Shareef Ahmed" userId="ce7c6025-ca9f-4b65-b3ee-82447e2e582a" providerId="ADAL" clId="{80B6AFEA-17D0-427D-9569-89D6A8449DF9}" dt="2023-08-22T07:40:29.978" v="6053" actId="1076"/>
          <ac:spMkLst>
            <pc:docMk/>
            <pc:sldMk cId="3124097130" sldId="411"/>
            <ac:spMk id="3" creationId="{093C792D-E2D1-9979-0126-C0A08D582080}"/>
          </ac:spMkLst>
        </pc:spChg>
        <pc:spChg chg="add mod">
          <ac:chgData name="Shareef Ahmed" userId="ce7c6025-ca9f-4b65-b3ee-82447e2e582a" providerId="ADAL" clId="{80B6AFEA-17D0-427D-9569-89D6A8449DF9}" dt="2023-08-22T07:39:28.643" v="6036" actId="14100"/>
          <ac:spMkLst>
            <pc:docMk/>
            <pc:sldMk cId="3124097130" sldId="411"/>
            <ac:spMk id="5" creationId="{220B3D4D-7235-E749-5656-69D154A9B63F}"/>
          </ac:spMkLst>
        </pc:spChg>
        <pc:spChg chg="mod">
          <ac:chgData name="Shareef Ahmed" userId="ce7c6025-ca9f-4b65-b3ee-82447e2e582a" providerId="ADAL" clId="{80B6AFEA-17D0-427D-9569-89D6A8449DF9}" dt="2023-08-22T07:43:38.080" v="6201" actId="20577"/>
          <ac:spMkLst>
            <pc:docMk/>
            <pc:sldMk cId="3124097130" sldId="411"/>
            <ac:spMk id="8" creationId="{297BED17-D226-B15B-EB1E-E55420A750F1}"/>
          </ac:spMkLst>
        </pc:spChg>
        <pc:spChg chg="mod">
          <ac:chgData name="Shareef Ahmed" userId="ce7c6025-ca9f-4b65-b3ee-82447e2e582a" providerId="ADAL" clId="{80B6AFEA-17D0-427D-9569-89D6A8449DF9}" dt="2023-08-22T07:33:52.683" v="5986" actId="20577"/>
          <ac:spMkLst>
            <pc:docMk/>
            <pc:sldMk cId="3124097130" sldId="411"/>
            <ac:spMk id="9" creationId="{66B771A8-9F27-FB9A-2414-87A99260353B}"/>
          </ac:spMkLst>
        </pc:spChg>
      </pc:sldChg>
      <pc:sldChg chg="modSp add mod">
        <pc:chgData name="Shareef Ahmed" userId="ce7c6025-ca9f-4b65-b3ee-82447e2e582a" providerId="ADAL" clId="{80B6AFEA-17D0-427D-9569-89D6A8449DF9}" dt="2023-08-22T19:16:53.706" v="6306" actId="1076"/>
        <pc:sldMkLst>
          <pc:docMk/>
          <pc:sldMk cId="703829072" sldId="412"/>
        </pc:sldMkLst>
        <pc:spChg chg="mod">
          <ac:chgData name="Shareef Ahmed" userId="ce7c6025-ca9f-4b65-b3ee-82447e2e582a" providerId="ADAL" clId="{80B6AFEA-17D0-427D-9569-89D6A8449DF9}" dt="2023-08-22T07:45:23.944" v="6247" actId="14100"/>
          <ac:spMkLst>
            <pc:docMk/>
            <pc:sldMk cId="703829072" sldId="412"/>
            <ac:spMk id="2" creationId="{B5EB292E-62E4-2935-7408-C1BB99BEFD0E}"/>
          </ac:spMkLst>
        </pc:spChg>
        <pc:spChg chg="mod">
          <ac:chgData name="Shareef Ahmed" userId="ce7c6025-ca9f-4b65-b3ee-82447e2e582a" providerId="ADAL" clId="{80B6AFEA-17D0-427D-9569-89D6A8449DF9}" dt="2023-08-22T19:16:53.706" v="6306" actId="1076"/>
          <ac:spMkLst>
            <pc:docMk/>
            <pc:sldMk cId="703829072" sldId="412"/>
            <ac:spMk id="5" creationId="{220B3D4D-7235-E749-5656-69D154A9B63F}"/>
          </ac:spMkLst>
        </pc:spChg>
        <pc:spChg chg="mod">
          <ac:chgData name="Shareef Ahmed" userId="ce7c6025-ca9f-4b65-b3ee-82447e2e582a" providerId="ADAL" clId="{80B6AFEA-17D0-427D-9569-89D6A8449DF9}" dt="2023-08-22T07:46:06.658" v="6305" actId="20577"/>
          <ac:spMkLst>
            <pc:docMk/>
            <pc:sldMk cId="703829072" sldId="412"/>
            <ac:spMk id="8" creationId="{297BED17-D226-B15B-EB1E-E55420A750F1}"/>
          </ac:spMkLst>
        </pc:spChg>
        <pc:spChg chg="mod">
          <ac:chgData name="Shareef Ahmed" userId="ce7c6025-ca9f-4b65-b3ee-82447e2e582a" providerId="ADAL" clId="{80B6AFEA-17D0-427D-9569-89D6A8449DF9}" dt="2023-08-22T07:44:39.374" v="6212" actId="20577"/>
          <ac:spMkLst>
            <pc:docMk/>
            <pc:sldMk cId="703829072" sldId="412"/>
            <ac:spMk id="9" creationId="{66B771A8-9F27-FB9A-2414-87A99260353B}"/>
          </ac:spMkLst>
        </pc:spChg>
      </pc:sldChg>
      <pc:sldChg chg="addSp delSp modSp add mod">
        <pc:chgData name="Shareef Ahmed" userId="ce7c6025-ca9f-4b65-b3ee-82447e2e582a" providerId="ADAL" clId="{80B6AFEA-17D0-427D-9569-89D6A8449DF9}" dt="2023-08-27T05:37:20.516" v="6496" actId="20577"/>
        <pc:sldMkLst>
          <pc:docMk/>
          <pc:sldMk cId="281881166" sldId="413"/>
        </pc:sldMkLst>
        <pc:spChg chg="del">
          <ac:chgData name="Shareef Ahmed" userId="ce7c6025-ca9f-4b65-b3ee-82447e2e582a" providerId="ADAL" clId="{80B6AFEA-17D0-427D-9569-89D6A8449DF9}" dt="2023-08-22T19:23:05.380" v="6350" actId="21"/>
          <ac:spMkLst>
            <pc:docMk/>
            <pc:sldMk cId="281881166" sldId="413"/>
            <ac:spMk id="2" creationId="{B5EB292E-62E4-2935-7408-C1BB99BEFD0E}"/>
          </ac:spMkLst>
        </pc:spChg>
        <pc:spChg chg="del">
          <ac:chgData name="Shareef Ahmed" userId="ce7c6025-ca9f-4b65-b3ee-82447e2e582a" providerId="ADAL" clId="{80B6AFEA-17D0-427D-9569-89D6A8449DF9}" dt="2023-08-22T19:23:05.380" v="6350" actId="21"/>
          <ac:spMkLst>
            <pc:docMk/>
            <pc:sldMk cId="281881166" sldId="413"/>
            <ac:spMk id="3" creationId="{093C792D-E2D1-9979-0126-C0A08D582080}"/>
          </ac:spMkLst>
        </pc:spChg>
        <pc:spChg chg="del">
          <ac:chgData name="Shareef Ahmed" userId="ce7c6025-ca9f-4b65-b3ee-82447e2e582a" providerId="ADAL" clId="{80B6AFEA-17D0-427D-9569-89D6A8449DF9}" dt="2023-08-22T19:23:05.380" v="6350" actId="21"/>
          <ac:spMkLst>
            <pc:docMk/>
            <pc:sldMk cId="281881166" sldId="413"/>
            <ac:spMk id="5" creationId="{220B3D4D-7235-E749-5656-69D154A9B63F}"/>
          </ac:spMkLst>
        </pc:spChg>
        <pc:spChg chg="del mod">
          <ac:chgData name="Shareef Ahmed" userId="ce7c6025-ca9f-4b65-b3ee-82447e2e582a" providerId="ADAL" clId="{80B6AFEA-17D0-427D-9569-89D6A8449DF9}" dt="2023-08-22T19:23:42.028" v="6356" actId="3680"/>
          <ac:spMkLst>
            <pc:docMk/>
            <pc:sldMk cId="281881166" sldId="413"/>
            <ac:spMk id="8" creationId="{297BED17-D226-B15B-EB1E-E55420A750F1}"/>
          </ac:spMkLst>
        </pc:spChg>
        <pc:spChg chg="mod">
          <ac:chgData name="Shareef Ahmed" userId="ce7c6025-ca9f-4b65-b3ee-82447e2e582a" providerId="ADAL" clId="{80B6AFEA-17D0-427D-9569-89D6A8449DF9}" dt="2023-08-22T19:22:54.123" v="6349" actId="20577"/>
          <ac:spMkLst>
            <pc:docMk/>
            <pc:sldMk cId="281881166" sldId="413"/>
            <ac:spMk id="9" creationId="{66B771A8-9F27-FB9A-2414-87A99260353B}"/>
          </ac:spMkLst>
        </pc:spChg>
        <pc:spChg chg="add del mod">
          <ac:chgData name="Shareef Ahmed" userId="ce7c6025-ca9f-4b65-b3ee-82447e2e582a" providerId="ADAL" clId="{80B6AFEA-17D0-427D-9569-89D6A8449DF9}" dt="2023-08-22T19:24:37.989" v="6361" actId="3680"/>
          <ac:spMkLst>
            <pc:docMk/>
            <pc:sldMk cId="281881166" sldId="413"/>
            <ac:spMk id="11" creationId="{B8B06118-0D6D-481F-C235-466FFA692526}"/>
          </ac:spMkLst>
        </pc:spChg>
        <pc:spChg chg="add mod">
          <ac:chgData name="Shareef Ahmed" userId="ce7c6025-ca9f-4b65-b3ee-82447e2e582a" providerId="ADAL" clId="{80B6AFEA-17D0-427D-9569-89D6A8449DF9}" dt="2023-08-27T05:37:20.516" v="6496" actId="20577"/>
          <ac:spMkLst>
            <pc:docMk/>
            <pc:sldMk cId="281881166" sldId="413"/>
            <ac:spMk id="14" creationId="{4F999D24-0B26-C71A-1A46-688145BE7520}"/>
          </ac:spMkLst>
        </pc:spChg>
        <pc:graphicFrameChg chg="add del mod ord modGraphic">
          <ac:chgData name="Shareef Ahmed" userId="ce7c6025-ca9f-4b65-b3ee-82447e2e582a" providerId="ADAL" clId="{80B6AFEA-17D0-427D-9569-89D6A8449DF9}" dt="2023-08-22T19:24:20.504" v="6357" actId="21"/>
          <ac:graphicFrameMkLst>
            <pc:docMk/>
            <pc:sldMk cId="281881166" sldId="413"/>
            <ac:graphicFrameMk id="6" creationId="{912FF539-5238-672A-0E60-85F3E53D932A}"/>
          </ac:graphicFrameMkLst>
        </pc:graphicFrameChg>
        <pc:graphicFrameChg chg="add mod ord modGraphic">
          <ac:chgData name="Shareef Ahmed" userId="ce7c6025-ca9f-4b65-b3ee-82447e2e582a" providerId="ADAL" clId="{80B6AFEA-17D0-427D-9569-89D6A8449DF9}" dt="2023-08-22T19:25:21.420" v="6368" actId="1076"/>
          <ac:graphicFrameMkLst>
            <pc:docMk/>
            <pc:sldMk cId="281881166" sldId="413"/>
            <ac:graphicFrameMk id="12" creationId="{405FA2EE-90C8-B5CC-37F2-2A18EBAEE811}"/>
          </ac:graphicFrameMkLst>
        </pc:graphicFrameChg>
        <pc:graphicFrameChg chg="add del mod">
          <ac:chgData name="Shareef Ahmed" userId="ce7c6025-ca9f-4b65-b3ee-82447e2e582a" providerId="ADAL" clId="{80B6AFEA-17D0-427D-9569-89D6A8449DF9}" dt="2023-08-22T19:24:40.893" v="6363"/>
          <ac:graphicFrameMkLst>
            <pc:docMk/>
            <pc:sldMk cId="281881166" sldId="413"/>
            <ac:graphicFrameMk id="13" creationId="{C3697A4A-25CD-7A1B-D7CD-D267F7B919E0}"/>
          </ac:graphicFrameMkLst>
        </pc:graphicFrameChg>
      </pc:sldChg>
      <pc:sldChg chg="add del">
        <pc:chgData name="Shareef Ahmed" userId="ce7c6025-ca9f-4b65-b3ee-82447e2e582a" providerId="ADAL" clId="{80B6AFEA-17D0-427D-9569-89D6A8449DF9}" dt="2023-08-23T19:45:36.602" v="6441" actId="2696"/>
        <pc:sldMkLst>
          <pc:docMk/>
          <pc:sldMk cId="1689125310" sldId="414"/>
        </pc:sldMkLst>
      </pc:sldChg>
      <pc:sldChg chg="add del">
        <pc:chgData name="Shareef Ahmed" userId="ce7c6025-ca9f-4b65-b3ee-82447e2e582a" providerId="ADAL" clId="{80B6AFEA-17D0-427D-9569-89D6A8449DF9}" dt="2023-08-27T20:18:56.617" v="8354" actId="47"/>
        <pc:sldMkLst>
          <pc:docMk/>
          <pc:sldMk cId="3608974593" sldId="414"/>
        </pc:sldMkLst>
      </pc:sldChg>
      <pc:sldChg chg="addSp delSp modSp add mod">
        <pc:chgData name="Shareef Ahmed" userId="ce7c6025-ca9f-4b65-b3ee-82447e2e582a" providerId="ADAL" clId="{80B6AFEA-17D0-427D-9569-89D6A8449DF9}" dt="2023-08-27T05:36:39.471" v="6470" actId="20577"/>
        <pc:sldMkLst>
          <pc:docMk/>
          <pc:sldMk cId="3146810667" sldId="415"/>
        </pc:sldMkLst>
        <pc:spChg chg="add del mod">
          <ac:chgData name="Shareef Ahmed" userId="ce7c6025-ca9f-4b65-b3ee-82447e2e582a" providerId="ADAL" clId="{80B6AFEA-17D0-427D-9569-89D6A8449DF9}" dt="2023-08-27T05:36:27.924" v="6449" actId="21"/>
          <ac:spMkLst>
            <pc:docMk/>
            <pc:sldMk cId="3146810667" sldId="415"/>
            <ac:spMk id="3" creationId="{380020DA-F3B1-41CA-04EE-FE71DB65865D}"/>
          </ac:spMkLst>
        </pc:spChg>
        <pc:spChg chg="mod">
          <ac:chgData name="Shareef Ahmed" userId="ce7c6025-ca9f-4b65-b3ee-82447e2e582a" providerId="ADAL" clId="{80B6AFEA-17D0-427D-9569-89D6A8449DF9}" dt="2023-08-27T05:36:39.471" v="6470" actId="20577"/>
          <ac:spMkLst>
            <pc:docMk/>
            <pc:sldMk cId="3146810667" sldId="415"/>
            <ac:spMk id="9" creationId="{66B771A8-9F27-FB9A-2414-87A99260353B}"/>
          </ac:spMkLst>
        </pc:spChg>
        <pc:spChg chg="del">
          <ac:chgData name="Shareef Ahmed" userId="ce7c6025-ca9f-4b65-b3ee-82447e2e582a" providerId="ADAL" clId="{80B6AFEA-17D0-427D-9569-89D6A8449DF9}" dt="2023-08-27T05:36:22.971" v="6448" actId="478"/>
          <ac:spMkLst>
            <pc:docMk/>
            <pc:sldMk cId="3146810667" sldId="415"/>
            <ac:spMk id="14" creationId="{4F999D24-0B26-C71A-1A46-688145BE7520}"/>
          </ac:spMkLst>
        </pc:spChg>
        <pc:graphicFrameChg chg="del">
          <ac:chgData name="Shareef Ahmed" userId="ce7c6025-ca9f-4b65-b3ee-82447e2e582a" providerId="ADAL" clId="{80B6AFEA-17D0-427D-9569-89D6A8449DF9}" dt="2023-08-27T05:36:22.971" v="6448" actId="478"/>
          <ac:graphicFrameMkLst>
            <pc:docMk/>
            <pc:sldMk cId="3146810667" sldId="415"/>
            <ac:graphicFrameMk id="12" creationId="{405FA2EE-90C8-B5CC-37F2-2A18EBAEE811}"/>
          </ac:graphicFrameMkLst>
        </pc:graphicFrameChg>
      </pc:sldChg>
      <pc:sldChg chg="addSp delSp modSp add mod ord modAnim">
        <pc:chgData name="Shareef Ahmed" userId="ce7c6025-ca9f-4b65-b3ee-82447e2e582a" providerId="ADAL" clId="{80B6AFEA-17D0-427D-9569-89D6A8449DF9}" dt="2023-08-27T06:35:33.970" v="7299" actId="207"/>
        <pc:sldMkLst>
          <pc:docMk/>
          <pc:sldMk cId="641702943" sldId="416"/>
        </pc:sldMkLst>
        <pc:spChg chg="add del mod">
          <ac:chgData name="Shareef Ahmed" userId="ce7c6025-ca9f-4b65-b3ee-82447e2e582a" providerId="ADAL" clId="{80B6AFEA-17D0-427D-9569-89D6A8449DF9}" dt="2023-08-27T05:37:39.997" v="6498" actId="21"/>
          <ac:spMkLst>
            <pc:docMk/>
            <pc:sldMk cId="641702943" sldId="416"/>
            <ac:spMk id="3" creationId="{F48B07D0-89CA-BDEA-F685-B800CB96B10B}"/>
          </ac:spMkLst>
        </pc:spChg>
        <pc:spChg chg="add mod">
          <ac:chgData name="Shareef Ahmed" userId="ce7c6025-ca9f-4b65-b3ee-82447e2e582a" providerId="ADAL" clId="{80B6AFEA-17D0-427D-9569-89D6A8449DF9}" dt="2023-08-27T06:35:33.970" v="7299" actId="207"/>
          <ac:spMkLst>
            <pc:docMk/>
            <pc:sldMk cId="641702943" sldId="416"/>
            <ac:spMk id="5" creationId="{E28CE431-A406-2E40-96FA-505BD17D6919}"/>
          </ac:spMkLst>
        </pc:spChg>
        <pc:spChg chg="mod">
          <ac:chgData name="Shareef Ahmed" userId="ce7c6025-ca9f-4b65-b3ee-82447e2e582a" providerId="ADAL" clId="{80B6AFEA-17D0-427D-9569-89D6A8449DF9}" dt="2023-08-27T06:28:54.332" v="7044" actId="20577"/>
          <ac:spMkLst>
            <pc:docMk/>
            <pc:sldMk cId="641702943" sldId="416"/>
            <ac:spMk id="9" creationId="{66B771A8-9F27-FB9A-2414-87A99260353B}"/>
          </ac:spMkLst>
        </pc:spChg>
        <pc:spChg chg="del">
          <ac:chgData name="Shareef Ahmed" userId="ce7c6025-ca9f-4b65-b3ee-82447e2e582a" providerId="ADAL" clId="{80B6AFEA-17D0-427D-9569-89D6A8449DF9}" dt="2023-08-27T05:37:34.631" v="6497" actId="21"/>
          <ac:spMkLst>
            <pc:docMk/>
            <pc:sldMk cId="641702943" sldId="416"/>
            <ac:spMk id="14" creationId="{4F999D24-0B26-C71A-1A46-688145BE7520}"/>
          </ac:spMkLst>
        </pc:spChg>
        <pc:graphicFrameChg chg="del">
          <ac:chgData name="Shareef Ahmed" userId="ce7c6025-ca9f-4b65-b3ee-82447e2e582a" providerId="ADAL" clId="{80B6AFEA-17D0-427D-9569-89D6A8449DF9}" dt="2023-08-27T05:36:56.724" v="6474" actId="21"/>
          <ac:graphicFrameMkLst>
            <pc:docMk/>
            <pc:sldMk cId="641702943" sldId="416"/>
            <ac:graphicFrameMk id="12" creationId="{405FA2EE-90C8-B5CC-37F2-2A18EBAEE811}"/>
          </ac:graphicFrameMkLst>
        </pc:graphicFrameChg>
      </pc:sldChg>
      <pc:sldChg chg="modSp add mod">
        <pc:chgData name="Shareef Ahmed" userId="ce7c6025-ca9f-4b65-b3ee-82447e2e582a" providerId="ADAL" clId="{80B6AFEA-17D0-427D-9569-89D6A8449DF9}" dt="2023-08-31T07:25:35.475" v="9404" actId="20577"/>
        <pc:sldMkLst>
          <pc:docMk/>
          <pc:sldMk cId="2090585264" sldId="417"/>
        </pc:sldMkLst>
        <pc:spChg chg="mod">
          <ac:chgData name="Shareef Ahmed" userId="ce7c6025-ca9f-4b65-b3ee-82447e2e582a" providerId="ADAL" clId="{80B6AFEA-17D0-427D-9569-89D6A8449DF9}" dt="2023-08-31T07:25:35.475" v="9404" actId="20577"/>
          <ac:spMkLst>
            <pc:docMk/>
            <pc:sldMk cId="2090585264" sldId="417"/>
            <ac:spMk id="3" creationId="{DEF809D8-D53C-D68B-78DF-D0819D50806C}"/>
          </ac:spMkLst>
        </pc:spChg>
      </pc:sldChg>
      <pc:sldChg chg="addSp modSp add mod">
        <pc:chgData name="Shareef Ahmed" userId="ce7c6025-ca9f-4b65-b3ee-82447e2e582a" providerId="ADAL" clId="{80B6AFEA-17D0-427D-9569-89D6A8449DF9}" dt="2023-08-27T07:13:18.586" v="7896" actId="1076"/>
        <pc:sldMkLst>
          <pc:docMk/>
          <pc:sldMk cId="3755182556" sldId="418"/>
        </pc:sldMkLst>
        <pc:spChg chg="mod">
          <ac:chgData name="Shareef Ahmed" userId="ce7c6025-ca9f-4b65-b3ee-82447e2e582a" providerId="ADAL" clId="{80B6AFEA-17D0-427D-9569-89D6A8449DF9}" dt="2023-08-27T07:07:29.638" v="7868" actId="207"/>
          <ac:spMkLst>
            <pc:docMk/>
            <pc:sldMk cId="3755182556" sldId="418"/>
            <ac:spMk id="5" creationId="{E28CE431-A406-2E40-96FA-505BD17D6919}"/>
          </ac:spMkLst>
        </pc:spChg>
        <pc:spChg chg="add mod">
          <ac:chgData name="Shareef Ahmed" userId="ce7c6025-ca9f-4b65-b3ee-82447e2e582a" providerId="ADAL" clId="{80B6AFEA-17D0-427D-9569-89D6A8449DF9}" dt="2023-08-27T07:13:18.586" v="7896" actId="1076"/>
          <ac:spMkLst>
            <pc:docMk/>
            <pc:sldMk cId="3755182556" sldId="418"/>
            <ac:spMk id="6" creationId="{B1B0F1EE-46C8-858B-907E-F2BF66F969B3}"/>
          </ac:spMkLst>
        </pc:spChg>
        <pc:spChg chg="mod">
          <ac:chgData name="Shareef Ahmed" userId="ce7c6025-ca9f-4b65-b3ee-82447e2e582a" providerId="ADAL" clId="{80B6AFEA-17D0-427D-9569-89D6A8449DF9}" dt="2023-08-27T06:53:15.568" v="7531" actId="20577"/>
          <ac:spMkLst>
            <pc:docMk/>
            <pc:sldMk cId="3755182556" sldId="418"/>
            <ac:spMk id="9" creationId="{66B771A8-9F27-FB9A-2414-87A99260353B}"/>
          </ac:spMkLst>
        </pc:spChg>
        <pc:picChg chg="add mod">
          <ac:chgData name="Shareef Ahmed" userId="ce7c6025-ca9f-4b65-b3ee-82447e2e582a" providerId="ADAL" clId="{80B6AFEA-17D0-427D-9569-89D6A8449DF9}" dt="2023-08-27T07:13:18.586" v="7896" actId="1076"/>
          <ac:picMkLst>
            <pc:docMk/>
            <pc:sldMk cId="3755182556" sldId="418"/>
            <ac:picMk id="3" creationId="{BBCEABAF-CAB5-94F7-4B80-03B93963382D}"/>
          </ac:picMkLst>
        </pc:picChg>
      </pc:sldChg>
      <pc:sldChg chg="modSp add mod ord">
        <pc:chgData name="Shareef Ahmed" userId="ce7c6025-ca9f-4b65-b3ee-82447e2e582a" providerId="ADAL" clId="{80B6AFEA-17D0-427D-9569-89D6A8449DF9}" dt="2023-08-27T06:53:05.687" v="7515"/>
        <pc:sldMkLst>
          <pc:docMk/>
          <pc:sldMk cId="3254246329" sldId="419"/>
        </pc:sldMkLst>
        <pc:spChg chg="mod">
          <ac:chgData name="Shareef Ahmed" userId="ce7c6025-ca9f-4b65-b3ee-82447e2e582a" providerId="ADAL" clId="{80B6AFEA-17D0-427D-9569-89D6A8449DF9}" dt="2023-08-27T06:52:53.742" v="7513" actId="403"/>
          <ac:spMkLst>
            <pc:docMk/>
            <pc:sldMk cId="3254246329" sldId="419"/>
            <ac:spMk id="5" creationId="{E28CE431-A406-2E40-96FA-505BD17D6919}"/>
          </ac:spMkLst>
        </pc:spChg>
      </pc:sldChg>
      <pc:sldChg chg="addSp delSp modSp add mod">
        <pc:chgData name="Shareef Ahmed" userId="ce7c6025-ca9f-4b65-b3ee-82447e2e582a" providerId="ADAL" clId="{80B6AFEA-17D0-427D-9569-89D6A8449DF9}" dt="2023-08-27T07:24:15.361" v="7960" actId="20577"/>
        <pc:sldMkLst>
          <pc:docMk/>
          <pc:sldMk cId="3581023187" sldId="420"/>
        </pc:sldMkLst>
        <pc:spChg chg="mod">
          <ac:chgData name="Shareef Ahmed" userId="ce7c6025-ca9f-4b65-b3ee-82447e2e582a" providerId="ADAL" clId="{80B6AFEA-17D0-427D-9569-89D6A8449DF9}" dt="2023-08-27T07:20:50.967" v="7940" actId="114"/>
          <ac:spMkLst>
            <pc:docMk/>
            <pc:sldMk cId="3581023187" sldId="420"/>
            <ac:spMk id="5" creationId="{E28CE431-A406-2E40-96FA-505BD17D6919}"/>
          </ac:spMkLst>
        </pc:spChg>
        <pc:spChg chg="add mod">
          <ac:chgData name="Shareef Ahmed" userId="ce7c6025-ca9f-4b65-b3ee-82447e2e582a" providerId="ADAL" clId="{80B6AFEA-17D0-427D-9569-89D6A8449DF9}" dt="2023-08-27T07:23:18.732" v="7943" actId="1076"/>
          <ac:spMkLst>
            <pc:docMk/>
            <pc:sldMk cId="3581023187" sldId="420"/>
            <ac:spMk id="6" creationId="{D7831F3E-35E0-FCC3-967D-74D0D0382EE8}"/>
          </ac:spMkLst>
        </pc:spChg>
        <pc:spChg chg="mod">
          <ac:chgData name="Shareef Ahmed" userId="ce7c6025-ca9f-4b65-b3ee-82447e2e582a" providerId="ADAL" clId="{80B6AFEA-17D0-427D-9569-89D6A8449DF9}" dt="2023-08-27T07:07:39.461" v="7879" actId="20577"/>
          <ac:spMkLst>
            <pc:docMk/>
            <pc:sldMk cId="3581023187" sldId="420"/>
            <ac:spMk id="9" creationId="{66B771A8-9F27-FB9A-2414-87A99260353B}"/>
          </ac:spMkLst>
        </pc:spChg>
        <pc:spChg chg="add mod">
          <ac:chgData name="Shareef Ahmed" userId="ce7c6025-ca9f-4b65-b3ee-82447e2e582a" providerId="ADAL" clId="{80B6AFEA-17D0-427D-9569-89D6A8449DF9}" dt="2023-08-27T07:24:15.361" v="7960" actId="20577"/>
          <ac:spMkLst>
            <pc:docMk/>
            <pc:sldMk cId="3581023187" sldId="420"/>
            <ac:spMk id="13" creationId="{B2DDBCC1-B50E-08D0-FC9F-467ACAACABB0}"/>
          </ac:spMkLst>
        </pc:spChg>
        <pc:picChg chg="add del mod">
          <ac:chgData name="Shareef Ahmed" userId="ce7c6025-ca9f-4b65-b3ee-82447e2e582a" providerId="ADAL" clId="{80B6AFEA-17D0-427D-9569-89D6A8449DF9}" dt="2023-08-27T07:13:38.532" v="7917" actId="478"/>
          <ac:picMkLst>
            <pc:docMk/>
            <pc:sldMk cId="3581023187" sldId="420"/>
            <ac:picMk id="2" creationId="{BEEE2916-C926-C3F5-E89D-3EE6D56ADC2E}"/>
          </ac:picMkLst>
        </pc:picChg>
        <pc:picChg chg="del mod">
          <ac:chgData name="Shareef Ahmed" userId="ce7c6025-ca9f-4b65-b3ee-82447e2e582a" providerId="ADAL" clId="{80B6AFEA-17D0-427D-9569-89D6A8449DF9}" dt="2023-08-27T07:13:27.026" v="7897" actId="478"/>
          <ac:picMkLst>
            <pc:docMk/>
            <pc:sldMk cId="3581023187" sldId="420"/>
            <ac:picMk id="3" creationId="{BBCEABAF-CAB5-94F7-4B80-03B93963382D}"/>
          </ac:picMkLst>
        </pc:picChg>
        <pc:picChg chg="add mod">
          <ac:chgData name="Shareef Ahmed" userId="ce7c6025-ca9f-4b65-b3ee-82447e2e582a" providerId="ADAL" clId="{80B6AFEA-17D0-427D-9569-89D6A8449DF9}" dt="2023-08-27T07:23:18.732" v="7943" actId="1076"/>
          <ac:picMkLst>
            <pc:docMk/>
            <pc:sldMk cId="3581023187" sldId="420"/>
            <ac:picMk id="8" creationId="{C1F6206C-C448-1402-E1AE-5DE9E643C9D3}"/>
          </ac:picMkLst>
        </pc:picChg>
        <pc:picChg chg="add mod">
          <ac:chgData name="Shareef Ahmed" userId="ce7c6025-ca9f-4b65-b3ee-82447e2e582a" providerId="ADAL" clId="{80B6AFEA-17D0-427D-9569-89D6A8449DF9}" dt="2023-08-27T07:24:01.374" v="7948" actId="1076"/>
          <ac:picMkLst>
            <pc:docMk/>
            <pc:sldMk cId="3581023187" sldId="420"/>
            <ac:picMk id="12" creationId="{1FECF5BD-E5E9-8416-9C9A-DAD01FF0DAA7}"/>
          </ac:picMkLst>
        </pc:picChg>
      </pc:sldChg>
      <pc:sldChg chg="delSp modSp add mod">
        <pc:chgData name="Shareef Ahmed" userId="ce7c6025-ca9f-4b65-b3ee-82447e2e582a" providerId="ADAL" clId="{80B6AFEA-17D0-427D-9569-89D6A8449DF9}" dt="2023-08-27T07:30:36.207" v="8127" actId="20577"/>
        <pc:sldMkLst>
          <pc:docMk/>
          <pc:sldMk cId="631876929" sldId="421"/>
        </pc:sldMkLst>
        <pc:spChg chg="mod">
          <ac:chgData name="Shareef Ahmed" userId="ce7c6025-ca9f-4b65-b3ee-82447e2e582a" providerId="ADAL" clId="{80B6AFEA-17D0-427D-9569-89D6A8449DF9}" dt="2023-08-27T07:30:36.207" v="8127" actId="20577"/>
          <ac:spMkLst>
            <pc:docMk/>
            <pc:sldMk cId="631876929" sldId="421"/>
            <ac:spMk id="5" creationId="{E28CE431-A406-2E40-96FA-505BD17D6919}"/>
          </ac:spMkLst>
        </pc:spChg>
        <pc:spChg chg="del">
          <ac:chgData name="Shareef Ahmed" userId="ce7c6025-ca9f-4b65-b3ee-82447e2e582a" providerId="ADAL" clId="{80B6AFEA-17D0-427D-9569-89D6A8449DF9}" dt="2023-08-27T07:24:59.286" v="7962" actId="21"/>
          <ac:spMkLst>
            <pc:docMk/>
            <pc:sldMk cId="631876929" sldId="421"/>
            <ac:spMk id="6" creationId="{D7831F3E-35E0-FCC3-967D-74D0D0382EE8}"/>
          </ac:spMkLst>
        </pc:spChg>
        <pc:spChg chg="mod">
          <ac:chgData name="Shareef Ahmed" userId="ce7c6025-ca9f-4b65-b3ee-82447e2e582a" providerId="ADAL" clId="{80B6AFEA-17D0-427D-9569-89D6A8449DF9}" dt="2023-08-27T07:26:46.763" v="7983" actId="1076"/>
          <ac:spMkLst>
            <pc:docMk/>
            <pc:sldMk cId="631876929" sldId="421"/>
            <ac:spMk id="13" creationId="{B2DDBCC1-B50E-08D0-FC9F-467ACAACABB0}"/>
          </ac:spMkLst>
        </pc:spChg>
        <pc:picChg chg="del">
          <ac:chgData name="Shareef Ahmed" userId="ce7c6025-ca9f-4b65-b3ee-82447e2e582a" providerId="ADAL" clId="{80B6AFEA-17D0-427D-9569-89D6A8449DF9}" dt="2023-08-27T07:24:59.286" v="7962" actId="21"/>
          <ac:picMkLst>
            <pc:docMk/>
            <pc:sldMk cId="631876929" sldId="421"/>
            <ac:picMk id="8" creationId="{C1F6206C-C448-1402-E1AE-5DE9E643C9D3}"/>
          </ac:picMkLst>
        </pc:picChg>
        <pc:picChg chg="mod">
          <ac:chgData name="Shareef Ahmed" userId="ce7c6025-ca9f-4b65-b3ee-82447e2e582a" providerId="ADAL" clId="{80B6AFEA-17D0-427D-9569-89D6A8449DF9}" dt="2023-08-27T07:26:46.763" v="7983" actId="1076"/>
          <ac:picMkLst>
            <pc:docMk/>
            <pc:sldMk cId="631876929" sldId="421"/>
            <ac:picMk id="12" creationId="{1FECF5BD-E5E9-8416-9C9A-DAD01FF0DAA7}"/>
          </ac:picMkLst>
        </pc:picChg>
      </pc:sldChg>
      <pc:sldChg chg="addSp delSp modSp add mod">
        <pc:chgData name="Shareef Ahmed" userId="ce7c6025-ca9f-4b65-b3ee-82447e2e582a" providerId="ADAL" clId="{80B6AFEA-17D0-427D-9569-89D6A8449DF9}" dt="2023-08-27T07:40:08.385" v="8198" actId="21"/>
        <pc:sldMkLst>
          <pc:docMk/>
          <pc:sldMk cId="2312623363" sldId="422"/>
        </pc:sldMkLst>
        <pc:spChg chg="mod">
          <ac:chgData name="Shareef Ahmed" userId="ce7c6025-ca9f-4b65-b3ee-82447e2e582a" providerId="ADAL" clId="{80B6AFEA-17D0-427D-9569-89D6A8449DF9}" dt="2023-08-27T07:39:37.961" v="8193" actId="20577"/>
          <ac:spMkLst>
            <pc:docMk/>
            <pc:sldMk cId="2312623363" sldId="422"/>
            <ac:spMk id="5" creationId="{E28CE431-A406-2E40-96FA-505BD17D6919}"/>
          </ac:spMkLst>
        </pc:spChg>
        <pc:spChg chg="mod">
          <ac:chgData name="Shareef Ahmed" userId="ce7c6025-ca9f-4b65-b3ee-82447e2e582a" providerId="ADAL" clId="{80B6AFEA-17D0-427D-9569-89D6A8449DF9}" dt="2023-08-27T07:33:47.051" v="8138" actId="20577"/>
          <ac:spMkLst>
            <pc:docMk/>
            <pc:sldMk cId="2312623363" sldId="422"/>
            <ac:spMk id="9" creationId="{66B771A8-9F27-FB9A-2414-87A99260353B}"/>
          </ac:spMkLst>
        </pc:spChg>
        <pc:spChg chg="del">
          <ac:chgData name="Shareef Ahmed" userId="ce7c6025-ca9f-4b65-b3ee-82447e2e582a" providerId="ADAL" clId="{80B6AFEA-17D0-427D-9569-89D6A8449DF9}" dt="2023-08-27T07:33:53.354" v="8139" actId="478"/>
          <ac:spMkLst>
            <pc:docMk/>
            <pc:sldMk cId="2312623363" sldId="422"/>
            <ac:spMk id="13" creationId="{B2DDBCC1-B50E-08D0-FC9F-467ACAACABB0}"/>
          </ac:spMkLst>
        </pc:spChg>
        <pc:picChg chg="add mod">
          <ac:chgData name="Shareef Ahmed" userId="ce7c6025-ca9f-4b65-b3ee-82447e2e582a" providerId="ADAL" clId="{80B6AFEA-17D0-427D-9569-89D6A8449DF9}" dt="2023-08-27T07:37:22.238" v="8168" actId="1076"/>
          <ac:picMkLst>
            <pc:docMk/>
            <pc:sldMk cId="2312623363" sldId="422"/>
            <ac:picMk id="3" creationId="{EF032335-2BB2-2546-5777-459BE16C531A}"/>
          </ac:picMkLst>
        </pc:picChg>
        <pc:picChg chg="add mod">
          <ac:chgData name="Shareef Ahmed" userId="ce7c6025-ca9f-4b65-b3ee-82447e2e582a" providerId="ADAL" clId="{80B6AFEA-17D0-427D-9569-89D6A8449DF9}" dt="2023-08-27T07:39:19.400" v="8174" actId="1076"/>
          <ac:picMkLst>
            <pc:docMk/>
            <pc:sldMk cId="2312623363" sldId="422"/>
            <ac:picMk id="7" creationId="{3459FD31-D37D-66FD-CDC4-B89242F1CAFF}"/>
          </ac:picMkLst>
        </pc:picChg>
        <pc:picChg chg="add mod">
          <ac:chgData name="Shareef Ahmed" userId="ce7c6025-ca9f-4b65-b3ee-82447e2e582a" providerId="ADAL" clId="{80B6AFEA-17D0-427D-9569-89D6A8449DF9}" dt="2023-08-27T07:40:05.289" v="8196" actId="14100"/>
          <ac:picMkLst>
            <pc:docMk/>
            <pc:sldMk cId="2312623363" sldId="422"/>
            <ac:picMk id="11" creationId="{F12BDC56-D26A-BB60-F501-B592B1A349FA}"/>
          </ac:picMkLst>
        </pc:picChg>
        <pc:picChg chg="del">
          <ac:chgData name="Shareef Ahmed" userId="ce7c6025-ca9f-4b65-b3ee-82447e2e582a" providerId="ADAL" clId="{80B6AFEA-17D0-427D-9569-89D6A8449DF9}" dt="2023-08-27T07:33:53.354" v="8139" actId="478"/>
          <ac:picMkLst>
            <pc:docMk/>
            <pc:sldMk cId="2312623363" sldId="422"/>
            <ac:picMk id="12" creationId="{1FECF5BD-E5E9-8416-9C9A-DAD01FF0DAA7}"/>
          </ac:picMkLst>
        </pc:picChg>
        <pc:picChg chg="add del mod">
          <ac:chgData name="Shareef Ahmed" userId="ce7c6025-ca9f-4b65-b3ee-82447e2e582a" providerId="ADAL" clId="{80B6AFEA-17D0-427D-9569-89D6A8449DF9}" dt="2023-08-27T07:40:08.385" v="8198" actId="21"/>
          <ac:picMkLst>
            <pc:docMk/>
            <pc:sldMk cId="2312623363" sldId="422"/>
            <ac:picMk id="14" creationId="{BCED95BF-2C8B-AC86-5807-E7580EA393AD}"/>
          </ac:picMkLst>
        </pc:picChg>
      </pc:sldChg>
      <pc:sldChg chg="addSp delSp modSp add del mod setBg">
        <pc:chgData name="Shareef Ahmed" userId="ce7c6025-ca9f-4b65-b3ee-82447e2e582a" providerId="ADAL" clId="{80B6AFEA-17D0-427D-9569-89D6A8449DF9}" dt="2023-08-27T20:18:48.394" v="8353" actId="47"/>
        <pc:sldMkLst>
          <pc:docMk/>
          <pc:sldMk cId="223379999" sldId="423"/>
        </pc:sldMkLst>
        <pc:spChg chg="mod ord">
          <ac:chgData name="Shareef Ahmed" userId="ce7c6025-ca9f-4b65-b3ee-82447e2e582a" providerId="ADAL" clId="{80B6AFEA-17D0-427D-9569-89D6A8449DF9}" dt="2023-08-27T19:29:25.301" v="8223" actId="26606"/>
          <ac:spMkLst>
            <pc:docMk/>
            <pc:sldMk cId="223379999" sldId="423"/>
            <ac:spMk id="4" creationId="{00000000-0000-0000-0000-000000000000}"/>
          </ac:spMkLst>
        </pc:spChg>
        <pc:spChg chg="del mod">
          <ac:chgData name="Shareef Ahmed" userId="ce7c6025-ca9f-4b65-b3ee-82447e2e582a" providerId="ADAL" clId="{80B6AFEA-17D0-427D-9569-89D6A8449DF9}" dt="2023-08-27T19:29:05.918" v="8219"/>
          <ac:spMkLst>
            <pc:docMk/>
            <pc:sldMk cId="223379999" sldId="423"/>
            <ac:spMk id="5" creationId="{E28CE431-A406-2E40-96FA-505BD17D6919}"/>
          </ac:spMkLst>
        </pc:spChg>
        <pc:spChg chg="mod">
          <ac:chgData name="Shareef Ahmed" userId="ce7c6025-ca9f-4b65-b3ee-82447e2e582a" providerId="ADAL" clId="{80B6AFEA-17D0-427D-9569-89D6A8449DF9}" dt="2023-08-27T19:29:25.301" v="8223" actId="26606"/>
          <ac:spMkLst>
            <pc:docMk/>
            <pc:sldMk cId="223379999" sldId="423"/>
            <ac:spMk id="9" creationId="{66B771A8-9F27-FB9A-2414-87A99260353B}"/>
          </ac:spMkLst>
        </pc:spChg>
        <pc:spChg chg="mod">
          <ac:chgData name="Shareef Ahmed" userId="ce7c6025-ca9f-4b65-b3ee-82447e2e582a" providerId="ADAL" clId="{80B6AFEA-17D0-427D-9569-89D6A8449DF9}" dt="2023-08-27T19:29:25.301" v="8223" actId="26606"/>
          <ac:spMkLst>
            <pc:docMk/>
            <pc:sldMk cId="223379999" sldId="423"/>
            <ac:spMk id="10" creationId="{CDDACFA7-B455-9FCA-7133-34946E6DE67F}"/>
          </ac:spMkLst>
        </pc:spChg>
        <pc:spChg chg="add del">
          <ac:chgData name="Shareef Ahmed" userId="ce7c6025-ca9f-4b65-b3ee-82447e2e582a" providerId="ADAL" clId="{80B6AFEA-17D0-427D-9569-89D6A8449DF9}" dt="2023-08-27T19:29:25.301" v="8223" actId="26606"/>
          <ac:spMkLst>
            <pc:docMk/>
            <pc:sldMk cId="223379999" sldId="423"/>
            <ac:spMk id="15" creationId="{7301F447-EEF7-48F5-AF73-7566EE7F64AD}"/>
          </ac:spMkLst>
        </pc:spChg>
        <pc:spChg chg="add del">
          <ac:chgData name="Shareef Ahmed" userId="ce7c6025-ca9f-4b65-b3ee-82447e2e582a" providerId="ADAL" clId="{80B6AFEA-17D0-427D-9569-89D6A8449DF9}" dt="2023-08-27T19:29:25.301" v="8223" actId="26606"/>
          <ac:spMkLst>
            <pc:docMk/>
            <pc:sldMk cId="223379999" sldId="423"/>
            <ac:spMk id="17" creationId="{F7117410-A2A4-4085-9ADC-46744551DBDE}"/>
          </ac:spMkLst>
        </pc:spChg>
        <pc:spChg chg="add del">
          <ac:chgData name="Shareef Ahmed" userId="ce7c6025-ca9f-4b65-b3ee-82447e2e582a" providerId="ADAL" clId="{80B6AFEA-17D0-427D-9569-89D6A8449DF9}" dt="2023-08-27T19:29:25.301" v="8223" actId="26606"/>
          <ac:spMkLst>
            <pc:docMk/>
            <pc:sldMk cId="223379999" sldId="423"/>
            <ac:spMk id="19" creationId="{99F74EB5-E547-4FB4-95F5-BCC788F3C4A0}"/>
          </ac:spMkLst>
        </pc:spChg>
        <pc:graphicFrameChg chg="add mod modGraphic">
          <ac:chgData name="Shareef Ahmed" userId="ce7c6025-ca9f-4b65-b3ee-82447e2e582a" providerId="ADAL" clId="{80B6AFEA-17D0-427D-9569-89D6A8449DF9}" dt="2023-08-27T19:30:52.429" v="8235" actId="12385"/>
          <ac:graphicFrameMkLst>
            <pc:docMk/>
            <pc:sldMk cId="223379999" sldId="423"/>
            <ac:graphicFrameMk id="2" creationId="{86E3FA6A-E0A9-DF28-1187-69C72D8649A7}"/>
          </ac:graphicFrameMkLst>
        </pc:graphicFrameChg>
        <pc:picChg chg="del mod">
          <ac:chgData name="Shareef Ahmed" userId="ce7c6025-ca9f-4b65-b3ee-82447e2e582a" providerId="ADAL" clId="{80B6AFEA-17D0-427D-9569-89D6A8449DF9}" dt="2023-08-27T19:11:14.775" v="8216" actId="21"/>
          <ac:picMkLst>
            <pc:docMk/>
            <pc:sldMk cId="223379999" sldId="423"/>
            <ac:picMk id="3" creationId="{EF032335-2BB2-2546-5777-459BE16C531A}"/>
          </ac:picMkLst>
        </pc:picChg>
        <pc:picChg chg="del mod">
          <ac:chgData name="Shareef Ahmed" userId="ce7c6025-ca9f-4b65-b3ee-82447e2e582a" providerId="ADAL" clId="{80B6AFEA-17D0-427D-9569-89D6A8449DF9}" dt="2023-08-27T19:11:13.332" v="8215" actId="21"/>
          <ac:picMkLst>
            <pc:docMk/>
            <pc:sldMk cId="223379999" sldId="423"/>
            <ac:picMk id="7" creationId="{3459FD31-D37D-66FD-CDC4-B89242F1CAFF}"/>
          </ac:picMkLst>
        </pc:picChg>
        <pc:picChg chg="del">
          <ac:chgData name="Shareef Ahmed" userId="ce7c6025-ca9f-4b65-b3ee-82447e2e582a" providerId="ADAL" clId="{80B6AFEA-17D0-427D-9569-89D6A8449DF9}" dt="2023-08-27T19:11:11.648" v="8213" actId="21"/>
          <ac:picMkLst>
            <pc:docMk/>
            <pc:sldMk cId="223379999" sldId="423"/>
            <ac:picMk id="11" creationId="{F12BDC56-D26A-BB60-F501-B592B1A349FA}"/>
          </ac:picMkLst>
        </pc:picChg>
      </pc:sldChg>
      <pc:sldChg chg="modSp add mod ord">
        <pc:chgData name="Shareef Ahmed" userId="ce7c6025-ca9f-4b65-b3ee-82447e2e582a" providerId="ADAL" clId="{80B6AFEA-17D0-427D-9569-89D6A8449DF9}" dt="2023-08-27T19:51:57.412" v="8276" actId="12788"/>
        <pc:sldMkLst>
          <pc:docMk/>
          <pc:sldMk cId="1590741945" sldId="424"/>
        </pc:sldMkLst>
        <pc:graphicFrameChg chg="mod modGraphic">
          <ac:chgData name="Shareef Ahmed" userId="ce7c6025-ca9f-4b65-b3ee-82447e2e582a" providerId="ADAL" clId="{80B6AFEA-17D0-427D-9569-89D6A8449DF9}" dt="2023-08-27T19:51:57.412" v="8276" actId="12788"/>
          <ac:graphicFrameMkLst>
            <pc:docMk/>
            <pc:sldMk cId="1590741945" sldId="424"/>
            <ac:graphicFrameMk id="2" creationId="{86E3FA6A-E0A9-DF28-1187-69C72D8649A7}"/>
          </ac:graphicFrameMkLst>
        </pc:graphicFrameChg>
      </pc:sldChg>
      <pc:sldChg chg="addSp modSp add mod">
        <pc:chgData name="Shareef Ahmed" userId="ce7c6025-ca9f-4b65-b3ee-82447e2e582a" providerId="ADAL" clId="{80B6AFEA-17D0-427D-9569-89D6A8449DF9}" dt="2023-08-27T19:52:59.134" v="8352" actId="20577"/>
        <pc:sldMkLst>
          <pc:docMk/>
          <pc:sldMk cId="1497495581" sldId="425"/>
        </pc:sldMkLst>
        <pc:spChg chg="add mod">
          <ac:chgData name="Shareef Ahmed" userId="ce7c6025-ca9f-4b65-b3ee-82447e2e582a" providerId="ADAL" clId="{80B6AFEA-17D0-427D-9569-89D6A8449DF9}" dt="2023-08-27T19:52:59.134" v="8352" actId="20577"/>
          <ac:spMkLst>
            <pc:docMk/>
            <pc:sldMk cId="1497495581" sldId="425"/>
            <ac:spMk id="3" creationId="{74A4A3DA-F191-AE00-E7FB-F30A1EDA0A8C}"/>
          </ac:spMkLst>
        </pc:spChg>
        <pc:graphicFrameChg chg="mod modGraphic">
          <ac:chgData name="Shareef Ahmed" userId="ce7c6025-ca9f-4b65-b3ee-82447e2e582a" providerId="ADAL" clId="{80B6AFEA-17D0-427D-9569-89D6A8449DF9}" dt="2023-08-27T19:52:07.508" v="8277" actId="12788"/>
          <ac:graphicFrameMkLst>
            <pc:docMk/>
            <pc:sldMk cId="1497495581" sldId="425"/>
            <ac:graphicFrameMk id="2" creationId="{86E3FA6A-E0A9-DF28-1187-69C72D8649A7}"/>
          </ac:graphicFrameMkLst>
        </pc:graphicFrameChg>
      </pc:sldChg>
      <pc:sldChg chg="addSp delSp modSp add mod modAnim">
        <pc:chgData name="Shareef Ahmed" userId="ce7c6025-ca9f-4b65-b3ee-82447e2e582a" providerId="ADAL" clId="{80B6AFEA-17D0-427D-9569-89D6A8449DF9}" dt="2023-08-30T06:31:15.818" v="8516"/>
        <pc:sldMkLst>
          <pc:docMk/>
          <pc:sldMk cId="3507268662" sldId="426"/>
        </pc:sldMkLst>
        <pc:spChg chg="mod">
          <ac:chgData name="Shareef Ahmed" userId="ce7c6025-ca9f-4b65-b3ee-82447e2e582a" providerId="ADAL" clId="{80B6AFEA-17D0-427D-9569-89D6A8449DF9}" dt="2023-08-30T06:22:02.081" v="8475" actId="14100"/>
          <ac:spMkLst>
            <pc:docMk/>
            <pc:sldMk cId="3507268662" sldId="426"/>
            <ac:spMk id="6" creationId="{A7FCFFD6-A67D-1D78-FDD0-5F5EF8F585EA}"/>
          </ac:spMkLst>
        </pc:spChg>
        <pc:graphicFrameChg chg="add del mod">
          <ac:chgData name="Shareef Ahmed" userId="ce7c6025-ca9f-4b65-b3ee-82447e2e582a" providerId="ADAL" clId="{80B6AFEA-17D0-427D-9569-89D6A8449DF9}" dt="2023-08-30T06:12:49.356" v="8421"/>
          <ac:graphicFrameMkLst>
            <pc:docMk/>
            <pc:sldMk cId="3507268662" sldId="426"/>
            <ac:graphicFrameMk id="3" creationId="{AEAC3AAB-D4C3-86D3-4C5E-0F99D33E2257}"/>
          </ac:graphicFrameMkLst>
        </pc:graphicFrameChg>
        <pc:picChg chg="del">
          <ac:chgData name="Shareef Ahmed" userId="ce7c6025-ca9f-4b65-b3ee-82447e2e582a" providerId="ADAL" clId="{80B6AFEA-17D0-427D-9569-89D6A8449DF9}" dt="2023-08-30T06:12:00.942" v="8419" actId="21"/>
          <ac:picMkLst>
            <pc:docMk/>
            <pc:sldMk cId="3507268662" sldId="426"/>
            <ac:picMk id="2" creationId="{70D6CB9C-ACF5-EABB-F6AA-02293AEBE42E}"/>
          </ac:picMkLst>
        </pc:picChg>
        <pc:picChg chg="add mod">
          <ac:chgData name="Shareef Ahmed" userId="ce7c6025-ca9f-4b65-b3ee-82447e2e582a" providerId="ADAL" clId="{80B6AFEA-17D0-427D-9569-89D6A8449DF9}" dt="2023-08-30T06:22:44.780" v="8479" actId="1076"/>
          <ac:picMkLst>
            <pc:docMk/>
            <pc:sldMk cId="3507268662" sldId="426"/>
            <ac:picMk id="2050" creationId="{BEE81625-3742-1296-D038-6B0B1053DF25}"/>
          </ac:picMkLst>
        </pc:picChg>
        <pc:picChg chg="add mod">
          <ac:chgData name="Shareef Ahmed" userId="ce7c6025-ca9f-4b65-b3ee-82447e2e582a" providerId="ADAL" clId="{80B6AFEA-17D0-427D-9569-89D6A8449DF9}" dt="2023-08-30T06:22:48.509" v="8480" actId="1076"/>
          <ac:picMkLst>
            <pc:docMk/>
            <pc:sldMk cId="3507268662" sldId="426"/>
            <ac:picMk id="2052" creationId="{57F05C9A-C681-BA45-3646-570EA35669A3}"/>
          </ac:picMkLst>
        </pc:picChg>
        <pc:picChg chg="add mod">
          <ac:chgData name="Shareef Ahmed" userId="ce7c6025-ca9f-4b65-b3ee-82447e2e582a" providerId="ADAL" clId="{80B6AFEA-17D0-427D-9569-89D6A8449DF9}" dt="2023-08-30T06:22:51.885" v="8481" actId="1076"/>
          <ac:picMkLst>
            <pc:docMk/>
            <pc:sldMk cId="3507268662" sldId="426"/>
            <ac:picMk id="2054" creationId="{152498DA-367D-6DB2-64F2-1F5AA46CC125}"/>
          </ac:picMkLst>
        </pc:picChg>
      </pc:sldChg>
      <pc:sldChg chg="addSp delSp modSp add mod modAnim">
        <pc:chgData name="Shareef Ahmed" userId="ce7c6025-ca9f-4b65-b3ee-82447e2e582a" providerId="ADAL" clId="{80B6AFEA-17D0-427D-9569-89D6A8449DF9}" dt="2023-08-30T06:35:09.823" v="8518" actId="14100"/>
        <pc:sldMkLst>
          <pc:docMk/>
          <pc:sldMk cId="677870708" sldId="427"/>
        </pc:sldMkLst>
        <pc:spChg chg="mod">
          <ac:chgData name="Shareef Ahmed" userId="ce7c6025-ca9f-4b65-b3ee-82447e2e582a" providerId="ADAL" clId="{80B6AFEA-17D0-427D-9569-89D6A8449DF9}" dt="2023-08-30T06:35:09.823" v="8518" actId="14100"/>
          <ac:spMkLst>
            <pc:docMk/>
            <pc:sldMk cId="677870708" sldId="427"/>
            <ac:spMk id="7" creationId="{6B297E91-F8D0-B529-2B94-B98AF2E60B76}"/>
          </ac:spMkLst>
        </pc:spChg>
        <pc:picChg chg="del">
          <ac:chgData name="Shareef Ahmed" userId="ce7c6025-ca9f-4b65-b3ee-82447e2e582a" providerId="ADAL" clId="{80B6AFEA-17D0-427D-9569-89D6A8449DF9}" dt="2023-08-30T06:26:36.180" v="8490" actId="478"/>
          <ac:picMkLst>
            <pc:docMk/>
            <pc:sldMk cId="677870708" sldId="427"/>
            <ac:picMk id="2" creationId="{139A5AE9-DA59-724E-60EB-7EEF9583F08B}"/>
          </ac:picMkLst>
        </pc:picChg>
        <pc:picChg chg="add mod">
          <ac:chgData name="Shareef Ahmed" userId="ce7c6025-ca9f-4b65-b3ee-82447e2e582a" providerId="ADAL" clId="{80B6AFEA-17D0-427D-9569-89D6A8449DF9}" dt="2023-08-30T06:27:22.744" v="8496" actId="1076"/>
          <ac:picMkLst>
            <pc:docMk/>
            <pc:sldMk cId="677870708" sldId="427"/>
            <ac:picMk id="5122" creationId="{0D0D298D-C7C3-0619-D8AC-DF6210B1DAB5}"/>
          </ac:picMkLst>
        </pc:picChg>
        <pc:picChg chg="add mod">
          <ac:chgData name="Shareef Ahmed" userId="ce7c6025-ca9f-4b65-b3ee-82447e2e582a" providerId="ADAL" clId="{80B6AFEA-17D0-427D-9569-89D6A8449DF9}" dt="2023-08-30T06:29:27.401" v="8505" actId="1076"/>
          <ac:picMkLst>
            <pc:docMk/>
            <pc:sldMk cId="677870708" sldId="427"/>
            <ac:picMk id="5124" creationId="{03333298-1825-99F8-A5A3-477C72804027}"/>
          </ac:picMkLst>
        </pc:picChg>
        <pc:picChg chg="add mod">
          <ac:chgData name="Shareef Ahmed" userId="ce7c6025-ca9f-4b65-b3ee-82447e2e582a" providerId="ADAL" clId="{80B6AFEA-17D0-427D-9569-89D6A8449DF9}" dt="2023-08-30T06:29:32.527" v="8506" actId="1076"/>
          <ac:picMkLst>
            <pc:docMk/>
            <pc:sldMk cId="677870708" sldId="427"/>
            <ac:picMk id="5126" creationId="{2C80B727-C052-65D9-E4E2-3ED4D4AE4797}"/>
          </ac:picMkLst>
        </pc:picChg>
      </pc:sldChg>
      <pc:sldChg chg="addSp modSp add mod">
        <pc:chgData name="Shareef Ahmed" userId="ce7c6025-ca9f-4b65-b3ee-82447e2e582a" providerId="ADAL" clId="{80B6AFEA-17D0-427D-9569-89D6A8449DF9}" dt="2023-08-31T05:50:42.605" v="9177" actId="1076"/>
        <pc:sldMkLst>
          <pc:docMk/>
          <pc:sldMk cId="573451559" sldId="428"/>
        </pc:sldMkLst>
        <pc:spChg chg="mod">
          <ac:chgData name="Shareef Ahmed" userId="ce7c6025-ca9f-4b65-b3ee-82447e2e582a" providerId="ADAL" clId="{80B6AFEA-17D0-427D-9569-89D6A8449DF9}" dt="2023-08-31T05:50:38.716" v="9176" actId="20577"/>
          <ac:spMkLst>
            <pc:docMk/>
            <pc:sldMk cId="573451559" sldId="428"/>
            <ac:spMk id="3" creationId="{00000000-0000-0000-0000-000000000000}"/>
          </ac:spMkLst>
        </pc:spChg>
        <pc:picChg chg="add mod">
          <ac:chgData name="Shareef Ahmed" userId="ce7c6025-ca9f-4b65-b3ee-82447e2e582a" providerId="ADAL" clId="{80B6AFEA-17D0-427D-9569-89D6A8449DF9}" dt="2023-08-31T05:50:42.605" v="9177" actId="1076"/>
          <ac:picMkLst>
            <pc:docMk/>
            <pc:sldMk cId="573451559" sldId="428"/>
            <ac:picMk id="7" creationId="{0B098AF6-67AA-0289-6C96-A4DD68C15283}"/>
          </ac:picMkLst>
        </pc:picChg>
      </pc:sldChg>
      <pc:sldChg chg="new del">
        <pc:chgData name="Shareef Ahmed" userId="ce7c6025-ca9f-4b65-b3ee-82447e2e582a" providerId="ADAL" clId="{80B6AFEA-17D0-427D-9569-89D6A8449DF9}" dt="2023-08-31T06:23:10.935" v="9392" actId="2696"/>
        <pc:sldMkLst>
          <pc:docMk/>
          <pc:sldMk cId="4019208597" sldId="429"/>
        </pc:sldMkLst>
      </pc:sldChg>
    </pc:docChg>
  </pc:docChgLst>
  <pc:docChgLst>
    <pc:chgData name="Ahmed, Shareef" userId="ce7c6025-ca9f-4b65-b3ee-82447e2e582a" providerId="ADAL" clId="{41DC704E-4A87-4783-B364-AE6C860FCB8A}"/>
    <pc:docChg chg="undo custSel addSld delSld modSld sldOrd">
      <pc:chgData name="Ahmed, Shareef" userId="ce7c6025-ca9f-4b65-b3ee-82447e2e582a" providerId="ADAL" clId="{41DC704E-4A87-4783-B364-AE6C860FCB8A}" dt="2023-10-30T15:53:53.319" v="5480" actId="20577"/>
      <pc:docMkLst>
        <pc:docMk/>
      </pc:docMkLst>
      <pc:sldChg chg="modSp mod">
        <pc:chgData name="Ahmed, Shareef" userId="ce7c6025-ca9f-4b65-b3ee-82447e2e582a" providerId="ADAL" clId="{41DC704E-4A87-4783-B364-AE6C860FCB8A}" dt="2023-10-23T17:47:58.621" v="5471" actId="20577"/>
        <pc:sldMkLst>
          <pc:docMk/>
          <pc:sldMk cId="979164254" sldId="256"/>
        </pc:sldMkLst>
        <pc:spChg chg="mod">
          <ac:chgData name="Ahmed, Shareef" userId="ce7c6025-ca9f-4b65-b3ee-82447e2e582a" providerId="ADAL" clId="{41DC704E-4A87-4783-B364-AE6C860FCB8A}" dt="2023-10-23T17:47:58.621" v="5471" actId="20577"/>
          <ac:spMkLst>
            <pc:docMk/>
            <pc:sldMk cId="979164254" sldId="256"/>
            <ac:spMk id="2" creationId="{00000000-0000-0000-0000-000000000000}"/>
          </ac:spMkLst>
        </pc:spChg>
      </pc:sldChg>
      <pc:sldChg chg="del">
        <pc:chgData name="Ahmed, Shareef" userId="ce7c6025-ca9f-4b65-b3ee-82447e2e582a" providerId="ADAL" clId="{41DC704E-4A87-4783-B364-AE6C860FCB8A}" dt="2023-10-20T19:39:18.843" v="13" actId="2696"/>
        <pc:sldMkLst>
          <pc:docMk/>
          <pc:sldMk cId="1561509625" sldId="259"/>
        </pc:sldMkLst>
      </pc:sldChg>
      <pc:sldChg chg="del">
        <pc:chgData name="Ahmed, Shareef" userId="ce7c6025-ca9f-4b65-b3ee-82447e2e582a" providerId="ADAL" clId="{41DC704E-4A87-4783-B364-AE6C860FCB8A}" dt="2023-10-21T16:20:16.959" v="2669" actId="2696"/>
        <pc:sldMkLst>
          <pc:docMk/>
          <pc:sldMk cId="1922313891" sldId="333"/>
        </pc:sldMkLst>
      </pc:sldChg>
      <pc:sldChg chg="delSp modSp mod">
        <pc:chgData name="Ahmed, Shareef" userId="ce7c6025-ca9f-4b65-b3ee-82447e2e582a" providerId="ADAL" clId="{41DC704E-4A87-4783-B364-AE6C860FCB8A}" dt="2023-10-21T15:58:51.209" v="2515" actId="14"/>
        <pc:sldMkLst>
          <pc:docMk/>
          <pc:sldMk cId="2231167726" sldId="396"/>
        </pc:sldMkLst>
        <pc:spChg chg="mod">
          <ac:chgData name="Ahmed, Shareef" userId="ce7c6025-ca9f-4b65-b3ee-82447e2e582a" providerId="ADAL" clId="{41DC704E-4A87-4783-B364-AE6C860FCB8A}" dt="2023-10-21T15:58:51.209" v="2515" actId="14"/>
          <ac:spMkLst>
            <pc:docMk/>
            <pc:sldMk cId="2231167726" sldId="396"/>
            <ac:spMk id="3" creationId="{87151E1C-9781-A1D4-9F48-CCA72EDC4B22}"/>
          </ac:spMkLst>
        </pc:spChg>
        <pc:spChg chg="mod">
          <ac:chgData name="Ahmed, Shareef" userId="ce7c6025-ca9f-4b65-b3ee-82447e2e582a" providerId="ADAL" clId="{41DC704E-4A87-4783-B364-AE6C860FCB8A}" dt="2023-10-21T15:51:04.738" v="2182" actId="20577"/>
          <ac:spMkLst>
            <pc:docMk/>
            <pc:sldMk cId="2231167726" sldId="396"/>
            <ac:spMk id="9" creationId="{66B771A8-9F27-FB9A-2414-87A99260353B}"/>
          </ac:spMkLst>
        </pc:spChg>
        <pc:grpChg chg="del">
          <ac:chgData name="Ahmed, Shareef" userId="ce7c6025-ca9f-4b65-b3ee-82447e2e582a" providerId="ADAL" clId="{41DC704E-4A87-4783-B364-AE6C860FCB8A}" dt="2023-10-21T15:56:37.981" v="2509" actId="478"/>
          <ac:grpSpMkLst>
            <pc:docMk/>
            <pc:sldMk cId="2231167726" sldId="396"/>
            <ac:grpSpMk id="15" creationId="{561FFD80-0D92-4C11-B3D2-585D9D35A4ED}"/>
          </ac:grpSpMkLst>
        </pc:grpChg>
      </pc:sldChg>
      <pc:sldChg chg="addSp modSp mod modAnim">
        <pc:chgData name="Ahmed, Shareef" userId="ce7c6025-ca9f-4b65-b3ee-82447e2e582a" providerId="ADAL" clId="{41DC704E-4A87-4783-B364-AE6C860FCB8A}" dt="2023-10-21T20:10:11.565" v="5436" actId="14100"/>
        <pc:sldMkLst>
          <pc:docMk/>
          <pc:sldMk cId="573451559" sldId="428"/>
        </pc:sldMkLst>
        <pc:spChg chg="mod">
          <ac:chgData name="Ahmed, Shareef" userId="ce7c6025-ca9f-4b65-b3ee-82447e2e582a" providerId="ADAL" clId="{41DC704E-4A87-4783-B364-AE6C860FCB8A}" dt="2023-10-21T18:32:41.610" v="3124" actId="14100"/>
          <ac:spMkLst>
            <pc:docMk/>
            <pc:sldMk cId="573451559" sldId="428"/>
            <ac:spMk id="2" creationId="{C6066B5C-E1B2-E939-E1E2-F16E6187831A}"/>
          </ac:spMkLst>
        </pc:spChg>
        <pc:spChg chg="add mod">
          <ac:chgData name="Ahmed, Shareef" userId="ce7c6025-ca9f-4b65-b3ee-82447e2e582a" providerId="ADAL" clId="{41DC704E-4A87-4783-B364-AE6C860FCB8A}" dt="2023-10-21T20:10:11.565" v="5436" actId="14100"/>
          <ac:spMkLst>
            <pc:docMk/>
            <pc:sldMk cId="573451559" sldId="428"/>
            <ac:spMk id="11" creationId="{BE7DB105-8E5B-0C74-58EC-872EB4E521A9}"/>
          </ac:spMkLst>
        </pc:spChg>
        <pc:spChg chg="add mod">
          <ac:chgData name="Ahmed, Shareef" userId="ce7c6025-ca9f-4b65-b3ee-82447e2e582a" providerId="ADAL" clId="{41DC704E-4A87-4783-B364-AE6C860FCB8A}" dt="2023-10-21T18:32:33.467" v="3123" actId="1076"/>
          <ac:spMkLst>
            <pc:docMk/>
            <pc:sldMk cId="573451559" sldId="428"/>
            <ac:spMk id="12" creationId="{215BAF66-29FF-D930-3720-01E1E4F9AE07}"/>
          </ac:spMkLst>
        </pc:spChg>
        <pc:spChg chg="mod">
          <ac:chgData name="Ahmed, Shareef" userId="ce7c6025-ca9f-4b65-b3ee-82447e2e582a" providerId="ADAL" clId="{41DC704E-4A87-4783-B364-AE6C860FCB8A}" dt="2023-10-21T18:15:56.144" v="2944" actId="20577"/>
          <ac:spMkLst>
            <pc:docMk/>
            <pc:sldMk cId="573451559" sldId="428"/>
            <ac:spMk id="26" creationId="{15019854-CA13-1023-679E-018F2FD78266}"/>
          </ac:spMkLst>
        </pc:spChg>
        <pc:picChg chg="add mod">
          <ac:chgData name="Ahmed, Shareef" userId="ce7c6025-ca9f-4b65-b3ee-82447e2e582a" providerId="ADAL" clId="{41DC704E-4A87-4783-B364-AE6C860FCB8A}" dt="2023-10-21T18:19:02.155" v="3097"/>
          <ac:picMkLst>
            <pc:docMk/>
            <pc:sldMk cId="573451559" sldId="428"/>
            <ac:picMk id="6" creationId="{C61726C4-32A1-BF66-20C0-B8E385962ABD}"/>
          </ac:picMkLst>
        </pc:picChg>
        <pc:cxnChg chg="add mod">
          <ac:chgData name="Ahmed, Shareef" userId="ce7c6025-ca9f-4b65-b3ee-82447e2e582a" providerId="ADAL" clId="{41DC704E-4A87-4783-B364-AE6C860FCB8A}" dt="2023-10-21T20:10:03.126" v="5433" actId="14100"/>
          <ac:cxnSpMkLst>
            <pc:docMk/>
            <pc:sldMk cId="573451559" sldId="428"/>
            <ac:cxnSpMk id="8" creationId="{36793CD7-28F5-E9C5-BD0E-40D61B81F4A8}"/>
          </ac:cxnSpMkLst>
        </pc:cxnChg>
        <pc:cxnChg chg="add mod">
          <ac:chgData name="Ahmed, Shareef" userId="ce7c6025-ca9f-4b65-b3ee-82447e2e582a" providerId="ADAL" clId="{41DC704E-4A87-4783-B364-AE6C860FCB8A}" dt="2023-10-21T20:10:06.457" v="5434" actId="14100"/>
          <ac:cxnSpMkLst>
            <pc:docMk/>
            <pc:sldMk cId="573451559" sldId="428"/>
            <ac:cxnSpMk id="10" creationId="{53335E49-828E-5E42-F9FA-2249B8D9192E}"/>
          </ac:cxnSpMkLst>
        </pc:cxnChg>
      </pc:sldChg>
      <pc:sldChg chg="addSp delSp modSp del mod">
        <pc:chgData name="Ahmed, Shareef" userId="ce7c6025-ca9f-4b65-b3ee-82447e2e582a" providerId="ADAL" clId="{41DC704E-4A87-4783-B364-AE6C860FCB8A}" dt="2023-10-21T01:30:32.652" v="519" actId="2696"/>
        <pc:sldMkLst>
          <pc:docMk/>
          <pc:sldMk cId="1551683505" sldId="438"/>
        </pc:sldMkLst>
        <pc:spChg chg="add del mod">
          <ac:chgData name="Ahmed, Shareef" userId="ce7c6025-ca9f-4b65-b3ee-82447e2e582a" providerId="ADAL" clId="{41DC704E-4A87-4783-B364-AE6C860FCB8A}" dt="2023-10-20T23:54:41.069" v="507" actId="20577"/>
          <ac:spMkLst>
            <pc:docMk/>
            <pc:sldMk cId="1551683505" sldId="438"/>
            <ac:spMk id="2" creationId="{3B82C681-E4F0-A0DE-E1BD-435A7BE1293A}"/>
          </ac:spMkLst>
        </pc:spChg>
        <pc:spChg chg="add del mod">
          <ac:chgData name="Ahmed, Shareef" userId="ce7c6025-ca9f-4b65-b3ee-82447e2e582a" providerId="ADAL" clId="{41DC704E-4A87-4783-B364-AE6C860FCB8A}" dt="2023-10-20T23:50:43.845" v="506"/>
          <ac:spMkLst>
            <pc:docMk/>
            <pc:sldMk cId="1551683505" sldId="438"/>
            <ac:spMk id="3" creationId="{438A99ED-A5D7-B8DB-9EFE-E4D9517BED3D}"/>
          </ac:spMkLst>
        </pc:spChg>
        <pc:spChg chg="mod">
          <ac:chgData name="Ahmed, Shareef" userId="ce7c6025-ca9f-4b65-b3ee-82447e2e582a" providerId="ADAL" clId="{41DC704E-4A87-4783-B364-AE6C860FCB8A}" dt="2023-10-21T01:30:15.232" v="511" actId="20577"/>
          <ac:spMkLst>
            <pc:docMk/>
            <pc:sldMk cId="1551683505" sldId="438"/>
            <ac:spMk id="9" creationId="{66B771A8-9F27-FB9A-2414-87A99260353B}"/>
          </ac:spMkLst>
        </pc:spChg>
      </pc:sldChg>
      <pc:sldChg chg="addSp delSp modSp mod modTransition">
        <pc:chgData name="Ahmed, Shareef" userId="ce7c6025-ca9f-4b65-b3ee-82447e2e582a" providerId="ADAL" clId="{41DC704E-4A87-4783-B364-AE6C860FCB8A}" dt="2023-10-21T16:26:22.059" v="2721"/>
        <pc:sldMkLst>
          <pc:docMk/>
          <pc:sldMk cId="3344521910" sldId="439"/>
        </pc:sldMkLst>
        <pc:spChg chg="mod">
          <ac:chgData name="Ahmed, Shareef" userId="ce7c6025-ca9f-4b65-b3ee-82447e2e582a" providerId="ADAL" clId="{41DC704E-4A87-4783-B364-AE6C860FCB8A}" dt="2023-10-21T16:03:02.422" v="2533" actId="20577"/>
          <ac:spMkLst>
            <pc:docMk/>
            <pc:sldMk cId="3344521910" sldId="439"/>
            <ac:spMk id="2" creationId="{00000000-0000-0000-0000-000000000000}"/>
          </ac:spMkLst>
        </pc:spChg>
        <pc:spChg chg="mod">
          <ac:chgData name="Ahmed, Shareef" userId="ce7c6025-ca9f-4b65-b3ee-82447e2e582a" providerId="ADAL" clId="{41DC704E-4A87-4783-B364-AE6C860FCB8A}" dt="2023-10-21T16:13:43.920" v="2617" actId="20577"/>
          <ac:spMkLst>
            <pc:docMk/>
            <pc:sldMk cId="3344521910" sldId="439"/>
            <ac:spMk id="3" creationId="{00000000-0000-0000-0000-000000000000}"/>
          </ac:spMkLst>
        </pc:spChg>
        <pc:spChg chg="add mod">
          <ac:chgData name="Ahmed, Shareef" userId="ce7c6025-ca9f-4b65-b3ee-82447e2e582a" providerId="ADAL" clId="{41DC704E-4A87-4783-B364-AE6C860FCB8A}" dt="2023-10-21T16:13:27.972" v="2612" actId="164"/>
          <ac:spMkLst>
            <pc:docMk/>
            <pc:sldMk cId="3344521910" sldId="439"/>
            <ac:spMk id="6" creationId="{CCF8054A-7E02-647B-A3DB-F3045BB17980}"/>
          </ac:spMkLst>
        </pc:spChg>
        <pc:spChg chg="add mod">
          <ac:chgData name="Ahmed, Shareef" userId="ce7c6025-ca9f-4b65-b3ee-82447e2e582a" providerId="ADAL" clId="{41DC704E-4A87-4783-B364-AE6C860FCB8A}" dt="2023-10-21T16:13:27.972" v="2612" actId="164"/>
          <ac:spMkLst>
            <pc:docMk/>
            <pc:sldMk cId="3344521910" sldId="439"/>
            <ac:spMk id="7" creationId="{D788BF4D-9D31-8AE7-DC86-13DFC1E9806F}"/>
          </ac:spMkLst>
        </pc:spChg>
        <pc:spChg chg="add mod">
          <ac:chgData name="Ahmed, Shareef" userId="ce7c6025-ca9f-4b65-b3ee-82447e2e582a" providerId="ADAL" clId="{41DC704E-4A87-4783-B364-AE6C860FCB8A}" dt="2023-10-21T16:13:27.972" v="2612" actId="164"/>
          <ac:spMkLst>
            <pc:docMk/>
            <pc:sldMk cId="3344521910" sldId="439"/>
            <ac:spMk id="8" creationId="{8E2F99C6-E6FB-9049-01F7-EEE61CEC29CD}"/>
          </ac:spMkLst>
        </pc:spChg>
        <pc:spChg chg="add mod">
          <ac:chgData name="Ahmed, Shareef" userId="ce7c6025-ca9f-4b65-b3ee-82447e2e582a" providerId="ADAL" clId="{41DC704E-4A87-4783-B364-AE6C860FCB8A}" dt="2023-10-21T16:13:27.972" v="2612" actId="164"/>
          <ac:spMkLst>
            <pc:docMk/>
            <pc:sldMk cId="3344521910" sldId="439"/>
            <ac:spMk id="9" creationId="{0225DDD5-C6DA-7DD3-6D89-15F805049B6B}"/>
          </ac:spMkLst>
        </pc:spChg>
        <pc:spChg chg="add mod">
          <ac:chgData name="Ahmed, Shareef" userId="ce7c6025-ca9f-4b65-b3ee-82447e2e582a" providerId="ADAL" clId="{41DC704E-4A87-4783-B364-AE6C860FCB8A}" dt="2023-10-21T16:13:27.972" v="2612" actId="164"/>
          <ac:spMkLst>
            <pc:docMk/>
            <pc:sldMk cId="3344521910" sldId="439"/>
            <ac:spMk id="11" creationId="{6B5DC365-F30D-1B44-3314-18A12DC571F5}"/>
          </ac:spMkLst>
        </pc:spChg>
        <pc:spChg chg="add mod">
          <ac:chgData name="Ahmed, Shareef" userId="ce7c6025-ca9f-4b65-b3ee-82447e2e582a" providerId="ADAL" clId="{41DC704E-4A87-4783-B364-AE6C860FCB8A}" dt="2023-10-21T16:13:27.972" v="2612" actId="164"/>
          <ac:spMkLst>
            <pc:docMk/>
            <pc:sldMk cId="3344521910" sldId="439"/>
            <ac:spMk id="12" creationId="{93892636-AA43-01AF-B489-717ADB87D4BC}"/>
          </ac:spMkLst>
        </pc:spChg>
        <pc:spChg chg="add mod">
          <ac:chgData name="Ahmed, Shareef" userId="ce7c6025-ca9f-4b65-b3ee-82447e2e582a" providerId="ADAL" clId="{41DC704E-4A87-4783-B364-AE6C860FCB8A}" dt="2023-10-21T16:13:27.972" v="2612" actId="164"/>
          <ac:spMkLst>
            <pc:docMk/>
            <pc:sldMk cId="3344521910" sldId="439"/>
            <ac:spMk id="13" creationId="{668CA3EC-39E5-78C8-FAF7-3BB35F5DB3D7}"/>
          </ac:spMkLst>
        </pc:spChg>
        <pc:spChg chg="add mod">
          <ac:chgData name="Ahmed, Shareef" userId="ce7c6025-ca9f-4b65-b3ee-82447e2e582a" providerId="ADAL" clId="{41DC704E-4A87-4783-B364-AE6C860FCB8A}" dt="2023-10-21T16:13:27.972" v="2612" actId="164"/>
          <ac:spMkLst>
            <pc:docMk/>
            <pc:sldMk cId="3344521910" sldId="439"/>
            <ac:spMk id="14" creationId="{8193D5AA-E85C-6AE8-C5D3-70A9E15BFB31}"/>
          </ac:spMkLst>
        </pc:spChg>
        <pc:spChg chg="add mod">
          <ac:chgData name="Ahmed, Shareef" userId="ce7c6025-ca9f-4b65-b3ee-82447e2e582a" providerId="ADAL" clId="{41DC704E-4A87-4783-B364-AE6C860FCB8A}" dt="2023-10-21T16:13:27.972" v="2612" actId="164"/>
          <ac:spMkLst>
            <pc:docMk/>
            <pc:sldMk cId="3344521910" sldId="439"/>
            <ac:spMk id="15" creationId="{0F3C2412-ED70-0CA4-49A8-38F91CB0EB7C}"/>
          </ac:spMkLst>
        </pc:spChg>
        <pc:spChg chg="add mod">
          <ac:chgData name="Ahmed, Shareef" userId="ce7c6025-ca9f-4b65-b3ee-82447e2e582a" providerId="ADAL" clId="{41DC704E-4A87-4783-B364-AE6C860FCB8A}" dt="2023-10-21T16:13:27.972" v="2612" actId="164"/>
          <ac:spMkLst>
            <pc:docMk/>
            <pc:sldMk cId="3344521910" sldId="439"/>
            <ac:spMk id="16" creationId="{BC60CFAA-B887-B4D6-C8F2-1154CD7AF96D}"/>
          </ac:spMkLst>
        </pc:spChg>
        <pc:spChg chg="add mod">
          <ac:chgData name="Ahmed, Shareef" userId="ce7c6025-ca9f-4b65-b3ee-82447e2e582a" providerId="ADAL" clId="{41DC704E-4A87-4783-B364-AE6C860FCB8A}" dt="2023-10-21T16:15:50.096" v="2638" actId="207"/>
          <ac:spMkLst>
            <pc:docMk/>
            <pc:sldMk cId="3344521910" sldId="439"/>
            <ac:spMk id="18" creationId="{6ADD05E4-056A-3482-93E8-11A2751793E2}"/>
          </ac:spMkLst>
        </pc:spChg>
        <pc:spChg chg="mod">
          <ac:chgData name="Ahmed, Shareef" userId="ce7c6025-ca9f-4b65-b3ee-82447e2e582a" providerId="ADAL" clId="{41DC704E-4A87-4783-B364-AE6C860FCB8A}" dt="2023-10-21T16:15:57.683" v="2639"/>
          <ac:spMkLst>
            <pc:docMk/>
            <pc:sldMk cId="3344521910" sldId="439"/>
            <ac:spMk id="22" creationId="{25C96AD6-7EB9-4BDD-F739-4E2576781618}"/>
          </ac:spMkLst>
        </pc:spChg>
        <pc:spChg chg="mod">
          <ac:chgData name="Ahmed, Shareef" userId="ce7c6025-ca9f-4b65-b3ee-82447e2e582a" providerId="ADAL" clId="{41DC704E-4A87-4783-B364-AE6C860FCB8A}" dt="2023-10-21T16:15:57.683" v="2639"/>
          <ac:spMkLst>
            <pc:docMk/>
            <pc:sldMk cId="3344521910" sldId="439"/>
            <ac:spMk id="23" creationId="{D69D0E23-0093-DC48-5235-4A75ADF876A6}"/>
          </ac:spMkLst>
        </pc:spChg>
        <pc:spChg chg="mod">
          <ac:chgData name="Ahmed, Shareef" userId="ce7c6025-ca9f-4b65-b3ee-82447e2e582a" providerId="ADAL" clId="{41DC704E-4A87-4783-B364-AE6C860FCB8A}" dt="2023-10-21T16:15:57.683" v="2639"/>
          <ac:spMkLst>
            <pc:docMk/>
            <pc:sldMk cId="3344521910" sldId="439"/>
            <ac:spMk id="24" creationId="{68EF2D61-4CB2-4BCD-4FA0-4E118297F37D}"/>
          </ac:spMkLst>
        </pc:spChg>
        <pc:spChg chg="mod">
          <ac:chgData name="Ahmed, Shareef" userId="ce7c6025-ca9f-4b65-b3ee-82447e2e582a" providerId="ADAL" clId="{41DC704E-4A87-4783-B364-AE6C860FCB8A}" dt="2023-10-21T16:15:57.683" v="2639"/>
          <ac:spMkLst>
            <pc:docMk/>
            <pc:sldMk cId="3344521910" sldId="439"/>
            <ac:spMk id="28" creationId="{625EADA2-CE39-4B94-EEE1-1EFEA2AC5727}"/>
          </ac:spMkLst>
        </pc:spChg>
        <pc:spChg chg="mod">
          <ac:chgData name="Ahmed, Shareef" userId="ce7c6025-ca9f-4b65-b3ee-82447e2e582a" providerId="ADAL" clId="{41DC704E-4A87-4783-B364-AE6C860FCB8A}" dt="2023-10-21T16:15:57.683" v="2639"/>
          <ac:spMkLst>
            <pc:docMk/>
            <pc:sldMk cId="3344521910" sldId="439"/>
            <ac:spMk id="30" creationId="{B17680E0-B78C-B8A1-11B0-4E02601CD247}"/>
          </ac:spMkLst>
        </pc:spChg>
        <pc:spChg chg="mod">
          <ac:chgData name="Ahmed, Shareef" userId="ce7c6025-ca9f-4b65-b3ee-82447e2e582a" providerId="ADAL" clId="{41DC704E-4A87-4783-B364-AE6C860FCB8A}" dt="2023-10-21T16:15:57.683" v="2639"/>
          <ac:spMkLst>
            <pc:docMk/>
            <pc:sldMk cId="3344521910" sldId="439"/>
            <ac:spMk id="32" creationId="{299E94C0-67F1-B292-2408-190C75263D87}"/>
          </ac:spMkLst>
        </pc:spChg>
        <pc:spChg chg="mod">
          <ac:chgData name="Ahmed, Shareef" userId="ce7c6025-ca9f-4b65-b3ee-82447e2e582a" providerId="ADAL" clId="{41DC704E-4A87-4783-B364-AE6C860FCB8A}" dt="2023-10-21T16:15:57.683" v="2639"/>
          <ac:spMkLst>
            <pc:docMk/>
            <pc:sldMk cId="3344521910" sldId="439"/>
            <ac:spMk id="34" creationId="{A8D03B0A-660C-53AB-1278-99D0E84F357E}"/>
          </ac:spMkLst>
        </pc:spChg>
        <pc:spChg chg="mod">
          <ac:chgData name="Ahmed, Shareef" userId="ce7c6025-ca9f-4b65-b3ee-82447e2e582a" providerId="ADAL" clId="{41DC704E-4A87-4783-B364-AE6C860FCB8A}" dt="2023-10-21T16:15:57.683" v="2639"/>
          <ac:spMkLst>
            <pc:docMk/>
            <pc:sldMk cId="3344521910" sldId="439"/>
            <ac:spMk id="37" creationId="{48D21119-C742-A96C-9B4C-EBAE592A5D8E}"/>
          </ac:spMkLst>
        </pc:spChg>
        <pc:spChg chg="mod">
          <ac:chgData name="Ahmed, Shareef" userId="ce7c6025-ca9f-4b65-b3ee-82447e2e582a" providerId="ADAL" clId="{41DC704E-4A87-4783-B364-AE6C860FCB8A}" dt="2023-10-21T16:18:52.366" v="2666" actId="207"/>
          <ac:spMkLst>
            <pc:docMk/>
            <pc:sldMk cId="3344521910" sldId="439"/>
            <ac:spMk id="39" creationId="{E198CAB0-FF3F-B140-2DB5-58FAD3BF574E}"/>
          </ac:spMkLst>
        </pc:spChg>
        <pc:spChg chg="mod">
          <ac:chgData name="Ahmed, Shareef" userId="ce7c6025-ca9f-4b65-b3ee-82447e2e582a" providerId="ADAL" clId="{41DC704E-4A87-4783-B364-AE6C860FCB8A}" dt="2023-10-21T16:18:52.366" v="2666" actId="207"/>
          <ac:spMkLst>
            <pc:docMk/>
            <pc:sldMk cId="3344521910" sldId="439"/>
            <ac:spMk id="41" creationId="{2E910002-9926-B9E2-34A9-3B7D07265645}"/>
          </ac:spMkLst>
        </pc:spChg>
        <pc:spChg chg="add mod">
          <ac:chgData name="Ahmed, Shareef" userId="ce7c6025-ca9f-4b65-b3ee-82447e2e582a" providerId="ADAL" clId="{41DC704E-4A87-4783-B364-AE6C860FCB8A}" dt="2023-10-21T16:16:26.410" v="2643" actId="20577"/>
          <ac:spMkLst>
            <pc:docMk/>
            <pc:sldMk cId="3344521910" sldId="439"/>
            <ac:spMk id="43" creationId="{2C5BA7B3-CF45-C3D9-7430-A0FBC2C70F35}"/>
          </ac:spMkLst>
        </pc:spChg>
        <pc:grpChg chg="add mod">
          <ac:chgData name="Ahmed, Shareef" userId="ce7c6025-ca9f-4b65-b3ee-82447e2e582a" providerId="ADAL" clId="{41DC704E-4A87-4783-B364-AE6C860FCB8A}" dt="2023-10-21T16:13:41.067" v="2615" actId="1076"/>
          <ac:grpSpMkLst>
            <pc:docMk/>
            <pc:sldMk cId="3344521910" sldId="439"/>
            <ac:grpSpMk id="17" creationId="{9E7BBD48-76F3-F09F-1ECE-89A8755C3DE9}"/>
          </ac:grpSpMkLst>
        </pc:grpChg>
        <pc:grpChg chg="add mod">
          <ac:chgData name="Ahmed, Shareef" userId="ce7c6025-ca9f-4b65-b3ee-82447e2e582a" providerId="ADAL" clId="{41DC704E-4A87-4783-B364-AE6C860FCB8A}" dt="2023-10-21T16:16:05.051" v="2640" actId="1076"/>
          <ac:grpSpMkLst>
            <pc:docMk/>
            <pc:sldMk cId="3344521910" sldId="439"/>
            <ac:grpSpMk id="21" creationId="{DCD53C59-421F-9FA8-5773-E94CB08BD949}"/>
          </ac:grpSpMkLst>
        </pc:grpChg>
        <pc:graphicFrameChg chg="del">
          <ac:chgData name="Ahmed, Shareef" userId="ce7c6025-ca9f-4b65-b3ee-82447e2e582a" providerId="ADAL" clId="{41DC704E-4A87-4783-B364-AE6C860FCB8A}" dt="2023-10-21T16:03:05.285" v="2534" actId="478"/>
          <ac:graphicFrameMkLst>
            <pc:docMk/>
            <pc:sldMk cId="3344521910" sldId="439"/>
            <ac:graphicFrameMk id="10" creationId="{D38425B8-DE9C-3C8A-FF7F-CB5A561E8DD1}"/>
          </ac:graphicFrameMkLst>
        </pc:graphicFrameChg>
        <pc:graphicFrameChg chg="del">
          <ac:chgData name="Ahmed, Shareef" userId="ce7c6025-ca9f-4b65-b3ee-82447e2e582a" providerId="ADAL" clId="{41DC704E-4A87-4783-B364-AE6C860FCB8A}" dt="2023-10-21T16:03:17.964" v="2535" actId="478"/>
          <ac:graphicFrameMkLst>
            <pc:docMk/>
            <pc:sldMk cId="3344521910" sldId="439"/>
            <ac:graphicFrameMk id="19" creationId="{A5AC5C13-0788-CA17-1E28-B38EA081380C}"/>
          </ac:graphicFrameMkLst>
        </pc:graphicFrameChg>
        <pc:graphicFrameChg chg="del">
          <ac:chgData name="Ahmed, Shareef" userId="ce7c6025-ca9f-4b65-b3ee-82447e2e582a" providerId="ADAL" clId="{41DC704E-4A87-4783-B364-AE6C860FCB8A}" dt="2023-10-21T16:03:17.964" v="2535" actId="478"/>
          <ac:graphicFrameMkLst>
            <pc:docMk/>
            <pc:sldMk cId="3344521910" sldId="439"/>
            <ac:graphicFrameMk id="20" creationId="{FC455AA2-9738-3F06-C0AD-38414A72DEEE}"/>
          </ac:graphicFrameMkLst>
        </pc:graphicFrameChg>
        <pc:graphicFrameChg chg="del">
          <ac:chgData name="Ahmed, Shareef" userId="ce7c6025-ca9f-4b65-b3ee-82447e2e582a" providerId="ADAL" clId="{41DC704E-4A87-4783-B364-AE6C860FCB8A}" dt="2023-10-21T16:03:21.519" v="2536" actId="478"/>
          <ac:graphicFrameMkLst>
            <pc:docMk/>
            <pc:sldMk cId="3344521910" sldId="439"/>
            <ac:graphicFrameMk id="25" creationId="{4D790441-B5EF-E3A4-EEA6-4D950009BD8D}"/>
          </ac:graphicFrameMkLst>
        </pc:graphicFrameChg>
        <pc:cxnChg chg="del">
          <ac:chgData name="Ahmed, Shareef" userId="ce7c6025-ca9f-4b65-b3ee-82447e2e582a" providerId="ADAL" clId="{41DC704E-4A87-4783-B364-AE6C860FCB8A}" dt="2023-10-21T16:03:17.964" v="2535" actId="478"/>
          <ac:cxnSpMkLst>
            <pc:docMk/>
            <pc:sldMk cId="3344521910" sldId="439"/>
            <ac:cxnSpMk id="26" creationId="{6982D1B9-73F9-1589-C7CC-DAEE5AF9C83F}"/>
          </ac:cxnSpMkLst>
        </pc:cxnChg>
        <pc:cxnChg chg="del">
          <ac:chgData name="Ahmed, Shareef" userId="ce7c6025-ca9f-4b65-b3ee-82447e2e582a" providerId="ADAL" clId="{41DC704E-4A87-4783-B364-AE6C860FCB8A}" dt="2023-10-21T16:03:17.964" v="2535" actId="478"/>
          <ac:cxnSpMkLst>
            <pc:docMk/>
            <pc:sldMk cId="3344521910" sldId="439"/>
            <ac:cxnSpMk id="27" creationId="{6A283254-EC8B-D481-9C95-198714FC604D}"/>
          </ac:cxnSpMkLst>
        </pc:cxnChg>
        <pc:cxnChg chg="del">
          <ac:chgData name="Ahmed, Shareef" userId="ce7c6025-ca9f-4b65-b3ee-82447e2e582a" providerId="ADAL" clId="{41DC704E-4A87-4783-B364-AE6C860FCB8A}" dt="2023-10-21T16:03:17.964" v="2535" actId="478"/>
          <ac:cxnSpMkLst>
            <pc:docMk/>
            <pc:sldMk cId="3344521910" sldId="439"/>
            <ac:cxnSpMk id="29" creationId="{B53394C1-E530-A678-5CDE-C78579246A8E}"/>
          </ac:cxnSpMkLst>
        </pc:cxnChg>
        <pc:cxnChg chg="del">
          <ac:chgData name="Ahmed, Shareef" userId="ce7c6025-ca9f-4b65-b3ee-82447e2e582a" providerId="ADAL" clId="{41DC704E-4A87-4783-B364-AE6C860FCB8A}" dt="2023-10-21T16:03:17.964" v="2535" actId="478"/>
          <ac:cxnSpMkLst>
            <pc:docMk/>
            <pc:sldMk cId="3344521910" sldId="439"/>
            <ac:cxnSpMk id="31" creationId="{267BB436-FFAE-71F7-D750-829137D65CD1}"/>
          </ac:cxnSpMkLst>
        </pc:cxnChg>
        <pc:cxnChg chg="del">
          <ac:chgData name="Ahmed, Shareef" userId="ce7c6025-ca9f-4b65-b3ee-82447e2e582a" providerId="ADAL" clId="{41DC704E-4A87-4783-B364-AE6C860FCB8A}" dt="2023-10-21T16:03:17.964" v="2535" actId="478"/>
          <ac:cxnSpMkLst>
            <pc:docMk/>
            <pc:sldMk cId="3344521910" sldId="439"/>
            <ac:cxnSpMk id="33" creationId="{F7C3D5B6-B06A-4485-BCD5-C0EBC664D745}"/>
          </ac:cxnSpMkLst>
        </pc:cxnChg>
        <pc:cxnChg chg="del">
          <ac:chgData name="Ahmed, Shareef" userId="ce7c6025-ca9f-4b65-b3ee-82447e2e582a" providerId="ADAL" clId="{41DC704E-4A87-4783-B364-AE6C860FCB8A}" dt="2023-10-21T16:03:17.964" v="2535" actId="478"/>
          <ac:cxnSpMkLst>
            <pc:docMk/>
            <pc:sldMk cId="3344521910" sldId="439"/>
            <ac:cxnSpMk id="35" creationId="{C58CF3A3-447B-84E7-D750-CD36F04D1E96}"/>
          </ac:cxnSpMkLst>
        </pc:cxnChg>
        <pc:cxnChg chg="del">
          <ac:chgData name="Ahmed, Shareef" userId="ce7c6025-ca9f-4b65-b3ee-82447e2e582a" providerId="ADAL" clId="{41DC704E-4A87-4783-B364-AE6C860FCB8A}" dt="2023-10-21T16:03:17.964" v="2535" actId="478"/>
          <ac:cxnSpMkLst>
            <pc:docMk/>
            <pc:sldMk cId="3344521910" sldId="439"/>
            <ac:cxnSpMk id="36" creationId="{0E1E1DF8-4CDD-E9FA-AF69-72A6C2D90563}"/>
          </ac:cxnSpMkLst>
        </pc:cxnChg>
        <pc:cxnChg chg="del">
          <ac:chgData name="Ahmed, Shareef" userId="ce7c6025-ca9f-4b65-b3ee-82447e2e582a" providerId="ADAL" clId="{41DC704E-4A87-4783-B364-AE6C860FCB8A}" dt="2023-10-21T16:03:17.964" v="2535" actId="478"/>
          <ac:cxnSpMkLst>
            <pc:docMk/>
            <pc:sldMk cId="3344521910" sldId="439"/>
            <ac:cxnSpMk id="38" creationId="{BB69C69F-A11A-3AF8-14C0-74D5DB7BAE29}"/>
          </ac:cxnSpMkLst>
        </pc:cxnChg>
        <pc:cxnChg chg="del">
          <ac:chgData name="Ahmed, Shareef" userId="ce7c6025-ca9f-4b65-b3ee-82447e2e582a" providerId="ADAL" clId="{41DC704E-4A87-4783-B364-AE6C860FCB8A}" dt="2023-10-21T16:03:17.964" v="2535" actId="478"/>
          <ac:cxnSpMkLst>
            <pc:docMk/>
            <pc:sldMk cId="3344521910" sldId="439"/>
            <ac:cxnSpMk id="40" creationId="{01BAB206-AA81-DC4B-63FA-758BE0722F74}"/>
          </ac:cxnSpMkLst>
        </pc:cxnChg>
        <pc:cxnChg chg="del">
          <ac:chgData name="Ahmed, Shareef" userId="ce7c6025-ca9f-4b65-b3ee-82447e2e582a" providerId="ADAL" clId="{41DC704E-4A87-4783-B364-AE6C860FCB8A}" dt="2023-10-21T16:03:17.964" v="2535" actId="478"/>
          <ac:cxnSpMkLst>
            <pc:docMk/>
            <pc:sldMk cId="3344521910" sldId="439"/>
            <ac:cxnSpMk id="42" creationId="{2B66BBE4-05AA-0013-298D-B5D74A6F89A0}"/>
          </ac:cxnSpMkLst>
        </pc:cxnChg>
        <pc:cxnChg chg="add mod">
          <ac:chgData name="Ahmed, Shareef" userId="ce7c6025-ca9f-4b65-b3ee-82447e2e582a" providerId="ADAL" clId="{41DC704E-4A87-4783-B364-AE6C860FCB8A}" dt="2023-10-21T16:17:03.093" v="2651" actId="14100"/>
          <ac:cxnSpMkLst>
            <pc:docMk/>
            <pc:sldMk cId="3344521910" sldId="439"/>
            <ac:cxnSpMk id="44" creationId="{8667AB61-748F-9814-C861-8906BA8571B8}"/>
          </ac:cxnSpMkLst>
        </pc:cxnChg>
        <pc:cxnChg chg="add mod">
          <ac:chgData name="Ahmed, Shareef" userId="ce7c6025-ca9f-4b65-b3ee-82447e2e582a" providerId="ADAL" clId="{41DC704E-4A87-4783-B364-AE6C860FCB8A}" dt="2023-10-21T16:17:06.037" v="2652" actId="14100"/>
          <ac:cxnSpMkLst>
            <pc:docMk/>
            <pc:sldMk cId="3344521910" sldId="439"/>
            <ac:cxnSpMk id="45" creationId="{C4155E3F-C9CE-E1B7-C675-C002D70284EE}"/>
          </ac:cxnSpMkLst>
        </pc:cxnChg>
        <pc:cxnChg chg="del">
          <ac:chgData name="Ahmed, Shareef" userId="ce7c6025-ca9f-4b65-b3ee-82447e2e582a" providerId="ADAL" clId="{41DC704E-4A87-4783-B364-AE6C860FCB8A}" dt="2023-10-21T16:03:17.964" v="2535" actId="478"/>
          <ac:cxnSpMkLst>
            <pc:docMk/>
            <pc:sldMk cId="3344521910" sldId="439"/>
            <ac:cxnSpMk id="46" creationId="{8455B1DE-1983-D231-D369-E81CAECA9359}"/>
          </ac:cxnSpMkLst>
        </pc:cxnChg>
        <pc:cxnChg chg="add del mod">
          <ac:chgData name="Ahmed, Shareef" userId="ce7c6025-ca9f-4b65-b3ee-82447e2e582a" providerId="ADAL" clId="{41DC704E-4A87-4783-B364-AE6C860FCB8A}" dt="2023-10-21T16:17:24.532" v="2654"/>
          <ac:cxnSpMkLst>
            <pc:docMk/>
            <pc:sldMk cId="3344521910" sldId="439"/>
            <ac:cxnSpMk id="55" creationId="{D8002BE2-5D57-2104-95EE-9111FAABFDE8}"/>
          </ac:cxnSpMkLst>
        </pc:cxnChg>
        <pc:cxnChg chg="add del mod">
          <ac:chgData name="Ahmed, Shareef" userId="ce7c6025-ca9f-4b65-b3ee-82447e2e582a" providerId="ADAL" clId="{41DC704E-4A87-4783-B364-AE6C860FCB8A}" dt="2023-10-21T16:17:24.532" v="2654"/>
          <ac:cxnSpMkLst>
            <pc:docMk/>
            <pc:sldMk cId="3344521910" sldId="439"/>
            <ac:cxnSpMk id="56" creationId="{0BE51343-428D-B115-2A67-225AEF6A6A2D}"/>
          </ac:cxnSpMkLst>
        </pc:cxnChg>
      </pc:sldChg>
      <pc:sldChg chg="addSp modSp mod modAnim">
        <pc:chgData name="Ahmed, Shareef" userId="ce7c6025-ca9f-4b65-b3ee-82447e2e582a" providerId="ADAL" clId="{41DC704E-4A87-4783-B364-AE6C860FCB8A}" dt="2023-10-21T15:48:44.995" v="2164"/>
        <pc:sldMkLst>
          <pc:docMk/>
          <pc:sldMk cId="1904904646" sldId="456"/>
        </pc:sldMkLst>
        <pc:spChg chg="add mod">
          <ac:chgData name="Ahmed, Shareef" userId="ce7c6025-ca9f-4b65-b3ee-82447e2e582a" providerId="ADAL" clId="{41DC704E-4A87-4783-B364-AE6C860FCB8A}" dt="2023-10-21T08:15:43.106" v="1637" actId="1076"/>
          <ac:spMkLst>
            <pc:docMk/>
            <pc:sldMk cId="1904904646" sldId="456"/>
            <ac:spMk id="3" creationId="{5BF67014-831D-BA09-BF60-CA136F8E652D}"/>
          </ac:spMkLst>
        </pc:spChg>
        <pc:spChg chg="add mod">
          <ac:chgData name="Ahmed, Shareef" userId="ce7c6025-ca9f-4b65-b3ee-82447e2e582a" providerId="ADAL" clId="{41DC704E-4A87-4783-B364-AE6C860FCB8A}" dt="2023-10-21T08:15:51.297" v="1640" actId="1076"/>
          <ac:spMkLst>
            <pc:docMk/>
            <pc:sldMk cId="1904904646" sldId="456"/>
            <ac:spMk id="5" creationId="{39B91FE0-499B-AEED-C8B7-02A961F192B6}"/>
          </ac:spMkLst>
        </pc:spChg>
        <pc:spChg chg="mod">
          <ac:chgData name="Ahmed, Shareef" userId="ce7c6025-ca9f-4b65-b3ee-82447e2e582a" providerId="ADAL" clId="{41DC704E-4A87-4783-B364-AE6C860FCB8A}" dt="2023-10-21T08:18:09.361" v="1662" actId="14100"/>
          <ac:spMkLst>
            <pc:docMk/>
            <pc:sldMk cId="1904904646" sldId="456"/>
            <ac:spMk id="7" creationId="{D72A1C52-9A06-A318-D9CF-3DEE8C28A287}"/>
          </ac:spMkLst>
        </pc:spChg>
        <pc:spChg chg="mod">
          <ac:chgData name="Ahmed, Shareef" userId="ce7c6025-ca9f-4b65-b3ee-82447e2e582a" providerId="ADAL" clId="{41DC704E-4A87-4783-B364-AE6C860FCB8A}" dt="2023-10-21T08:11:16.233" v="1531" actId="20577"/>
          <ac:spMkLst>
            <pc:docMk/>
            <pc:sldMk cId="1904904646" sldId="456"/>
            <ac:spMk id="9" creationId="{66B771A8-9F27-FB9A-2414-87A99260353B}"/>
          </ac:spMkLst>
        </pc:spChg>
        <pc:spChg chg="add mod">
          <ac:chgData name="Ahmed, Shareef" userId="ce7c6025-ca9f-4b65-b3ee-82447e2e582a" providerId="ADAL" clId="{41DC704E-4A87-4783-B364-AE6C860FCB8A}" dt="2023-10-21T08:18:33.312" v="1673" actId="1076"/>
          <ac:spMkLst>
            <pc:docMk/>
            <pc:sldMk cId="1904904646" sldId="456"/>
            <ac:spMk id="11" creationId="{9E66E034-2C8D-50BE-7BFF-B8CF970F44CC}"/>
          </ac:spMkLst>
        </pc:spChg>
        <pc:spChg chg="add mod">
          <ac:chgData name="Ahmed, Shareef" userId="ce7c6025-ca9f-4b65-b3ee-82447e2e582a" providerId="ADAL" clId="{41DC704E-4A87-4783-B364-AE6C860FCB8A}" dt="2023-10-21T08:53:17.648" v="1688" actId="113"/>
          <ac:spMkLst>
            <pc:docMk/>
            <pc:sldMk cId="1904904646" sldId="456"/>
            <ac:spMk id="12" creationId="{0386B599-E0A2-4726-0B84-1FE45B004806}"/>
          </ac:spMkLst>
        </pc:spChg>
        <pc:graphicFrameChg chg="add mod">
          <ac:chgData name="Ahmed, Shareef" userId="ce7c6025-ca9f-4b65-b3ee-82447e2e582a" providerId="ADAL" clId="{41DC704E-4A87-4783-B364-AE6C860FCB8A}" dt="2023-10-21T08:15:43.106" v="1637" actId="1076"/>
          <ac:graphicFrameMkLst>
            <pc:docMk/>
            <pc:sldMk cId="1904904646" sldId="456"/>
            <ac:graphicFrameMk id="2" creationId="{213C3B51-79DC-007A-A5BB-5563B2866241}"/>
          </ac:graphicFrameMkLst>
        </pc:graphicFrameChg>
        <pc:cxnChg chg="add mod">
          <ac:chgData name="Ahmed, Shareef" userId="ce7c6025-ca9f-4b65-b3ee-82447e2e582a" providerId="ADAL" clId="{41DC704E-4A87-4783-B364-AE6C860FCB8A}" dt="2023-10-21T08:17:19.728" v="1648" actId="1076"/>
          <ac:cxnSpMkLst>
            <pc:docMk/>
            <pc:sldMk cId="1904904646" sldId="456"/>
            <ac:cxnSpMk id="8" creationId="{A8F0FCE6-86F6-2E81-355F-AD50777C50B6}"/>
          </ac:cxnSpMkLst>
        </pc:cxnChg>
      </pc:sldChg>
      <pc:sldChg chg="delSp modSp mod">
        <pc:chgData name="Ahmed, Shareef" userId="ce7c6025-ca9f-4b65-b3ee-82447e2e582a" providerId="ADAL" clId="{41DC704E-4A87-4783-B364-AE6C860FCB8A}" dt="2023-10-21T20:10:37.122" v="5444" actId="207"/>
        <pc:sldMkLst>
          <pc:docMk/>
          <pc:sldMk cId="4045090975" sldId="461"/>
        </pc:sldMkLst>
        <pc:spChg chg="del mod">
          <ac:chgData name="Ahmed, Shareef" userId="ce7c6025-ca9f-4b65-b3ee-82447e2e582a" providerId="ADAL" clId="{41DC704E-4A87-4783-B364-AE6C860FCB8A}" dt="2023-10-21T19:00:30.025" v="3411" actId="478"/>
          <ac:spMkLst>
            <pc:docMk/>
            <pc:sldMk cId="4045090975" sldId="461"/>
            <ac:spMk id="2" creationId="{3AED64BD-5A76-ED68-BC3D-88C33EE6CC56}"/>
          </ac:spMkLst>
        </pc:spChg>
        <pc:spChg chg="mod">
          <ac:chgData name="Ahmed, Shareef" userId="ce7c6025-ca9f-4b65-b3ee-82447e2e582a" providerId="ADAL" clId="{41DC704E-4A87-4783-B364-AE6C860FCB8A}" dt="2023-10-21T18:35:01.639" v="3138" actId="20577"/>
          <ac:spMkLst>
            <pc:docMk/>
            <pc:sldMk cId="4045090975" sldId="461"/>
            <ac:spMk id="26" creationId="{15019854-CA13-1023-679E-018F2FD78266}"/>
          </ac:spMkLst>
        </pc:spChg>
        <pc:spChg chg="mod">
          <ac:chgData name="Ahmed, Shareef" userId="ce7c6025-ca9f-4b65-b3ee-82447e2e582a" providerId="ADAL" clId="{41DC704E-4A87-4783-B364-AE6C860FCB8A}" dt="2023-10-21T20:10:37.122" v="5444" actId="207"/>
          <ac:spMkLst>
            <pc:docMk/>
            <pc:sldMk cId="4045090975" sldId="461"/>
            <ac:spMk id="42" creationId="{D48A3E55-8BA0-E87A-8041-75458170C800}"/>
          </ac:spMkLst>
        </pc:spChg>
      </pc:sldChg>
      <pc:sldChg chg="addSp delSp modSp mod modTransition modAnim">
        <pc:chgData name="Ahmed, Shareef" userId="ce7c6025-ca9f-4b65-b3ee-82447e2e582a" providerId="ADAL" clId="{41DC704E-4A87-4783-B364-AE6C860FCB8A}" dt="2023-10-26T23:52:18.632" v="5479" actId="20577"/>
        <pc:sldMkLst>
          <pc:docMk/>
          <pc:sldMk cId="3361550352" sldId="482"/>
        </pc:sldMkLst>
        <pc:spChg chg="mod">
          <ac:chgData name="Ahmed, Shareef" userId="ce7c6025-ca9f-4b65-b3ee-82447e2e582a" providerId="ADAL" clId="{41DC704E-4A87-4783-B364-AE6C860FCB8A}" dt="2023-10-21T07:46:19.700" v="1353" actId="20577"/>
          <ac:spMkLst>
            <pc:docMk/>
            <pc:sldMk cId="3361550352" sldId="482"/>
            <ac:spMk id="2" creationId="{00000000-0000-0000-0000-000000000000}"/>
          </ac:spMkLst>
        </pc:spChg>
        <pc:spChg chg="mod">
          <ac:chgData name="Ahmed, Shareef" userId="ce7c6025-ca9f-4b65-b3ee-82447e2e582a" providerId="ADAL" clId="{41DC704E-4A87-4783-B364-AE6C860FCB8A}" dt="2023-10-21T20:01:10.711" v="5356" actId="20577"/>
          <ac:spMkLst>
            <pc:docMk/>
            <pc:sldMk cId="3361550352" sldId="482"/>
            <ac:spMk id="3" creationId="{00000000-0000-0000-0000-000000000000}"/>
          </ac:spMkLst>
        </pc:spChg>
        <pc:spChg chg="add mod">
          <ac:chgData name="Ahmed, Shareef" userId="ce7c6025-ca9f-4b65-b3ee-82447e2e582a" providerId="ADAL" clId="{41DC704E-4A87-4783-B364-AE6C860FCB8A}" dt="2023-10-26T23:52:18.632" v="5479" actId="20577"/>
          <ac:spMkLst>
            <pc:docMk/>
            <pc:sldMk cId="3361550352" sldId="482"/>
            <ac:spMk id="7" creationId="{A8659737-2876-00FA-1DBF-C309F72C9853}"/>
          </ac:spMkLst>
        </pc:spChg>
        <pc:spChg chg="add del mod">
          <ac:chgData name="Ahmed, Shareef" userId="ce7c6025-ca9f-4b65-b3ee-82447e2e582a" providerId="ADAL" clId="{41DC704E-4A87-4783-B364-AE6C860FCB8A}" dt="2023-10-21T02:00:41.499" v="792" actId="478"/>
          <ac:spMkLst>
            <pc:docMk/>
            <pc:sldMk cId="3361550352" sldId="482"/>
            <ac:spMk id="8" creationId="{0B31356E-F3AC-ECB1-BC1D-2D260EBE1F17}"/>
          </ac:spMkLst>
        </pc:spChg>
        <pc:graphicFrameChg chg="del">
          <ac:chgData name="Ahmed, Shareef" userId="ce7c6025-ca9f-4b65-b3ee-82447e2e582a" providerId="ADAL" clId="{41DC704E-4A87-4783-B364-AE6C860FCB8A}" dt="2023-10-20T20:04:53.084" v="266" actId="478"/>
          <ac:graphicFrameMkLst>
            <pc:docMk/>
            <pc:sldMk cId="3361550352" sldId="482"/>
            <ac:graphicFrameMk id="6" creationId="{44544C60-14F3-F36F-01FE-F9E24571F871}"/>
          </ac:graphicFrameMkLst>
        </pc:graphicFrameChg>
      </pc:sldChg>
      <pc:sldChg chg="addSp delSp modSp mod delAnim">
        <pc:chgData name="Ahmed, Shareef" userId="ce7c6025-ca9f-4b65-b3ee-82447e2e582a" providerId="ADAL" clId="{41DC704E-4A87-4783-B364-AE6C860FCB8A}" dt="2023-10-21T09:04:04.019" v="1892"/>
        <pc:sldMkLst>
          <pc:docMk/>
          <pc:sldMk cId="3424851554" sldId="483"/>
        </pc:sldMkLst>
        <pc:spChg chg="del">
          <ac:chgData name="Ahmed, Shareef" userId="ce7c6025-ca9f-4b65-b3ee-82447e2e582a" providerId="ADAL" clId="{41DC704E-4A87-4783-B364-AE6C860FCB8A}" dt="2023-10-21T08:54:07.732" v="1689" actId="478"/>
          <ac:spMkLst>
            <pc:docMk/>
            <pc:sldMk cId="3424851554" sldId="483"/>
            <ac:spMk id="2" creationId="{4FF383D4-484E-B679-2E0D-31C298F947A0}"/>
          </ac:spMkLst>
        </pc:spChg>
        <pc:spChg chg="del">
          <ac:chgData name="Ahmed, Shareef" userId="ce7c6025-ca9f-4b65-b3ee-82447e2e582a" providerId="ADAL" clId="{41DC704E-4A87-4783-B364-AE6C860FCB8A}" dt="2023-10-21T08:54:07.732" v="1689" actId="478"/>
          <ac:spMkLst>
            <pc:docMk/>
            <pc:sldMk cId="3424851554" sldId="483"/>
            <ac:spMk id="3" creationId="{21672598-C777-0CC8-7AE1-9B387E57B826}"/>
          </ac:spMkLst>
        </pc:spChg>
        <pc:spChg chg="mod">
          <ac:chgData name="Ahmed, Shareef" userId="ce7c6025-ca9f-4b65-b3ee-82447e2e582a" providerId="ADAL" clId="{41DC704E-4A87-4783-B364-AE6C860FCB8A}" dt="2023-10-21T08:59:51.041" v="1863" actId="207"/>
          <ac:spMkLst>
            <pc:docMk/>
            <pc:sldMk cId="3424851554" sldId="483"/>
            <ac:spMk id="7" creationId="{D72A1C52-9A06-A318-D9CF-3DEE8C28A287}"/>
          </ac:spMkLst>
        </pc:spChg>
        <pc:spChg chg="mod">
          <ac:chgData name="Ahmed, Shareef" userId="ce7c6025-ca9f-4b65-b3ee-82447e2e582a" providerId="ADAL" clId="{41DC704E-4A87-4783-B364-AE6C860FCB8A}" dt="2023-10-21T09:00:06.299" v="1864"/>
          <ac:spMkLst>
            <pc:docMk/>
            <pc:sldMk cId="3424851554" sldId="483"/>
            <ac:spMk id="9" creationId="{66B771A8-9F27-FB9A-2414-87A99260353B}"/>
          </ac:spMkLst>
        </pc:spChg>
        <pc:spChg chg="add del mod">
          <ac:chgData name="Ahmed, Shareef" userId="ce7c6025-ca9f-4b65-b3ee-82447e2e582a" providerId="ADAL" clId="{41DC704E-4A87-4783-B364-AE6C860FCB8A}" dt="2023-10-21T09:04:04.019" v="1892"/>
          <ac:spMkLst>
            <pc:docMk/>
            <pc:sldMk cId="3424851554" sldId="483"/>
            <ac:spMk id="11" creationId="{B7540DC7-C24C-AEB2-32E1-5C5D2E275858}"/>
          </ac:spMkLst>
        </pc:spChg>
        <pc:spChg chg="add del mod">
          <ac:chgData name="Ahmed, Shareef" userId="ce7c6025-ca9f-4b65-b3ee-82447e2e582a" providerId="ADAL" clId="{41DC704E-4A87-4783-B364-AE6C860FCB8A}" dt="2023-10-21T09:04:04.019" v="1892"/>
          <ac:spMkLst>
            <pc:docMk/>
            <pc:sldMk cId="3424851554" sldId="483"/>
            <ac:spMk id="12" creationId="{138C94B0-2736-D9A6-54B9-F9A49E73EDF1}"/>
          </ac:spMkLst>
        </pc:spChg>
        <pc:spChg chg="add del mod">
          <ac:chgData name="Ahmed, Shareef" userId="ce7c6025-ca9f-4b65-b3ee-82447e2e582a" providerId="ADAL" clId="{41DC704E-4A87-4783-B364-AE6C860FCB8A}" dt="2023-10-21T09:04:04.019" v="1892"/>
          <ac:spMkLst>
            <pc:docMk/>
            <pc:sldMk cId="3424851554" sldId="483"/>
            <ac:spMk id="13" creationId="{381F1720-25EE-5859-B79E-217AAD57F6BD}"/>
          </ac:spMkLst>
        </pc:spChg>
        <pc:graphicFrameChg chg="add del mod modGraphic">
          <ac:chgData name="Ahmed, Shareef" userId="ce7c6025-ca9f-4b65-b3ee-82447e2e582a" providerId="ADAL" clId="{41DC704E-4A87-4783-B364-AE6C860FCB8A}" dt="2023-10-21T08:57:11.414" v="1772" actId="478"/>
          <ac:graphicFrameMkLst>
            <pc:docMk/>
            <pc:sldMk cId="3424851554" sldId="483"/>
            <ac:graphicFrameMk id="5" creationId="{E7CE5162-F7FF-89D1-1B83-22938D7BA745}"/>
          </ac:graphicFrameMkLst>
        </pc:graphicFrameChg>
        <pc:graphicFrameChg chg="add mod modGraphic">
          <ac:chgData name="Ahmed, Shareef" userId="ce7c6025-ca9f-4b65-b3ee-82447e2e582a" providerId="ADAL" clId="{41DC704E-4A87-4783-B364-AE6C860FCB8A}" dt="2023-10-21T08:57:18.670" v="1774" actId="12788"/>
          <ac:graphicFrameMkLst>
            <pc:docMk/>
            <pc:sldMk cId="3424851554" sldId="483"/>
            <ac:graphicFrameMk id="8" creationId="{50392334-7227-3899-3F2B-28B97C4CB05A}"/>
          </ac:graphicFrameMkLst>
        </pc:graphicFrameChg>
        <pc:cxnChg chg="del mod">
          <ac:chgData name="Ahmed, Shareef" userId="ce7c6025-ca9f-4b65-b3ee-82447e2e582a" providerId="ADAL" clId="{41DC704E-4A87-4783-B364-AE6C860FCB8A}" dt="2023-10-21T08:54:07.732" v="1689" actId="478"/>
          <ac:cxnSpMkLst>
            <pc:docMk/>
            <pc:sldMk cId="3424851554" sldId="483"/>
            <ac:cxnSpMk id="6" creationId="{87C69D5E-31A6-5462-FFA4-1D95513D4E92}"/>
          </ac:cxnSpMkLst>
        </pc:cxnChg>
      </pc:sldChg>
      <pc:sldChg chg="addSp delSp modSp mod">
        <pc:chgData name="Ahmed, Shareef" userId="ce7c6025-ca9f-4b65-b3ee-82447e2e582a" providerId="ADAL" clId="{41DC704E-4A87-4783-B364-AE6C860FCB8A}" dt="2023-10-21T20:08:27.664" v="5383" actId="1076"/>
        <pc:sldMkLst>
          <pc:docMk/>
          <pc:sldMk cId="91687432" sldId="484"/>
        </pc:sldMkLst>
        <pc:spChg chg="add del mod">
          <ac:chgData name="Ahmed, Shareef" userId="ce7c6025-ca9f-4b65-b3ee-82447e2e582a" providerId="ADAL" clId="{41DC704E-4A87-4783-B364-AE6C860FCB8A}" dt="2023-10-21T09:03:59.722" v="1890"/>
          <ac:spMkLst>
            <pc:docMk/>
            <pc:sldMk cId="91687432" sldId="484"/>
            <ac:spMk id="2" creationId="{CABF6A86-BA4F-DB65-BAC1-1CA70D37AA4C}"/>
          </ac:spMkLst>
        </pc:spChg>
        <pc:spChg chg="add del mod">
          <ac:chgData name="Ahmed, Shareef" userId="ce7c6025-ca9f-4b65-b3ee-82447e2e582a" providerId="ADAL" clId="{41DC704E-4A87-4783-B364-AE6C860FCB8A}" dt="2023-10-21T09:03:59.722" v="1890"/>
          <ac:spMkLst>
            <pc:docMk/>
            <pc:sldMk cId="91687432" sldId="484"/>
            <ac:spMk id="3" creationId="{89B2029C-877F-C84B-C9F2-0550FC75FB50}"/>
          </ac:spMkLst>
        </pc:spChg>
        <pc:spChg chg="add del mod">
          <ac:chgData name="Ahmed, Shareef" userId="ce7c6025-ca9f-4b65-b3ee-82447e2e582a" providerId="ADAL" clId="{41DC704E-4A87-4783-B364-AE6C860FCB8A}" dt="2023-10-21T09:03:59.722" v="1890"/>
          <ac:spMkLst>
            <pc:docMk/>
            <pc:sldMk cId="91687432" sldId="484"/>
            <ac:spMk id="5" creationId="{6D4BB487-229A-4EC6-9E06-D7FEA91F3D97}"/>
          </ac:spMkLst>
        </pc:spChg>
        <pc:spChg chg="del mod">
          <ac:chgData name="Ahmed, Shareef" userId="ce7c6025-ca9f-4b65-b3ee-82447e2e582a" providerId="ADAL" clId="{41DC704E-4A87-4783-B364-AE6C860FCB8A}" dt="2023-10-21T09:10:21.957" v="1920" actId="478"/>
          <ac:spMkLst>
            <pc:docMk/>
            <pc:sldMk cId="91687432" sldId="484"/>
            <ac:spMk id="7" creationId="{D72A1C52-9A06-A318-D9CF-3DEE8C28A287}"/>
          </ac:spMkLst>
        </pc:spChg>
        <pc:spChg chg="add mod">
          <ac:chgData name="Ahmed, Shareef" userId="ce7c6025-ca9f-4b65-b3ee-82447e2e582a" providerId="ADAL" clId="{41DC704E-4A87-4783-B364-AE6C860FCB8A}" dt="2023-10-21T09:15:30.739" v="2007" actId="1076"/>
          <ac:spMkLst>
            <pc:docMk/>
            <pc:sldMk cId="91687432" sldId="484"/>
            <ac:spMk id="8" creationId="{FB1B0BE6-5787-8585-887C-BFE63531AC46}"/>
          </ac:spMkLst>
        </pc:spChg>
        <pc:spChg chg="mod">
          <ac:chgData name="Ahmed, Shareef" userId="ce7c6025-ca9f-4b65-b3ee-82447e2e582a" providerId="ADAL" clId="{41DC704E-4A87-4783-B364-AE6C860FCB8A}" dt="2023-10-21T09:04:07.474" v="1893"/>
          <ac:spMkLst>
            <pc:docMk/>
            <pc:sldMk cId="91687432" sldId="484"/>
            <ac:spMk id="9" creationId="{66B771A8-9F27-FB9A-2414-87A99260353B}"/>
          </ac:spMkLst>
        </pc:spChg>
        <pc:spChg chg="add mod">
          <ac:chgData name="Ahmed, Shareef" userId="ce7c6025-ca9f-4b65-b3ee-82447e2e582a" providerId="ADAL" clId="{41DC704E-4A87-4783-B364-AE6C860FCB8A}" dt="2023-10-21T09:15:30.739" v="2007" actId="1076"/>
          <ac:spMkLst>
            <pc:docMk/>
            <pc:sldMk cId="91687432" sldId="484"/>
            <ac:spMk id="11" creationId="{339DD725-8D93-011E-87BC-4587D87631EA}"/>
          </ac:spMkLst>
        </pc:spChg>
        <pc:spChg chg="add mod">
          <ac:chgData name="Ahmed, Shareef" userId="ce7c6025-ca9f-4b65-b3ee-82447e2e582a" providerId="ADAL" clId="{41DC704E-4A87-4783-B364-AE6C860FCB8A}" dt="2023-10-21T09:15:30.739" v="2007" actId="1076"/>
          <ac:spMkLst>
            <pc:docMk/>
            <pc:sldMk cId="91687432" sldId="484"/>
            <ac:spMk id="12" creationId="{61FE8C35-A719-F326-6237-7DB2D282FD6D}"/>
          </ac:spMkLst>
        </pc:spChg>
        <pc:spChg chg="add del mod">
          <ac:chgData name="Ahmed, Shareef" userId="ce7c6025-ca9f-4b65-b3ee-82447e2e582a" providerId="ADAL" clId="{41DC704E-4A87-4783-B364-AE6C860FCB8A}" dt="2023-10-21T09:17:52.321" v="2051" actId="478"/>
          <ac:spMkLst>
            <pc:docMk/>
            <pc:sldMk cId="91687432" sldId="484"/>
            <ac:spMk id="13" creationId="{A5B0C9E5-256B-CD29-1121-1B1FE3F0C06F}"/>
          </ac:spMkLst>
        </pc:spChg>
        <pc:spChg chg="add mod">
          <ac:chgData name="Ahmed, Shareef" userId="ce7c6025-ca9f-4b65-b3ee-82447e2e582a" providerId="ADAL" clId="{41DC704E-4A87-4783-B364-AE6C860FCB8A}" dt="2023-10-21T09:15:30.739" v="2007" actId="1076"/>
          <ac:spMkLst>
            <pc:docMk/>
            <pc:sldMk cId="91687432" sldId="484"/>
            <ac:spMk id="14" creationId="{1F0510AB-2C54-A752-A692-9377840723F3}"/>
          </ac:spMkLst>
        </pc:spChg>
        <pc:spChg chg="add mod">
          <ac:chgData name="Ahmed, Shareef" userId="ce7c6025-ca9f-4b65-b3ee-82447e2e582a" providerId="ADAL" clId="{41DC704E-4A87-4783-B364-AE6C860FCB8A}" dt="2023-10-21T09:15:30.739" v="2007" actId="1076"/>
          <ac:spMkLst>
            <pc:docMk/>
            <pc:sldMk cId="91687432" sldId="484"/>
            <ac:spMk id="15" creationId="{41EC4BEA-438A-8308-2C36-24B33803BA3B}"/>
          </ac:spMkLst>
        </pc:spChg>
        <pc:spChg chg="add del mod">
          <ac:chgData name="Ahmed, Shareef" userId="ce7c6025-ca9f-4b65-b3ee-82447e2e582a" providerId="ADAL" clId="{41DC704E-4A87-4783-B364-AE6C860FCB8A}" dt="2023-10-21T09:18:08.818" v="2055" actId="478"/>
          <ac:spMkLst>
            <pc:docMk/>
            <pc:sldMk cId="91687432" sldId="484"/>
            <ac:spMk id="16" creationId="{714849A5-3C1D-FC4C-7896-420512E1FDAD}"/>
          </ac:spMkLst>
        </pc:spChg>
        <pc:spChg chg="add del mod">
          <ac:chgData name="Ahmed, Shareef" userId="ce7c6025-ca9f-4b65-b3ee-82447e2e582a" providerId="ADAL" clId="{41DC704E-4A87-4783-B364-AE6C860FCB8A}" dt="2023-10-21T09:18:07.230" v="2054" actId="478"/>
          <ac:spMkLst>
            <pc:docMk/>
            <pc:sldMk cId="91687432" sldId="484"/>
            <ac:spMk id="17" creationId="{CAD6CB4D-96B0-E08C-E6D1-126B45A3022F}"/>
          </ac:spMkLst>
        </pc:spChg>
        <pc:spChg chg="add del mod">
          <ac:chgData name="Ahmed, Shareef" userId="ce7c6025-ca9f-4b65-b3ee-82447e2e582a" providerId="ADAL" clId="{41DC704E-4A87-4783-B364-AE6C860FCB8A}" dt="2023-10-21T09:18:07.230" v="2054" actId="478"/>
          <ac:spMkLst>
            <pc:docMk/>
            <pc:sldMk cId="91687432" sldId="484"/>
            <ac:spMk id="18" creationId="{1B1B10D2-ADDD-2B1F-55CA-C7F7143129AD}"/>
          </ac:spMkLst>
        </pc:spChg>
        <pc:spChg chg="add del mod">
          <ac:chgData name="Ahmed, Shareef" userId="ce7c6025-ca9f-4b65-b3ee-82447e2e582a" providerId="ADAL" clId="{41DC704E-4A87-4783-B364-AE6C860FCB8A}" dt="2023-10-21T09:18:59.840" v="2065" actId="478"/>
          <ac:spMkLst>
            <pc:docMk/>
            <pc:sldMk cId="91687432" sldId="484"/>
            <ac:spMk id="19" creationId="{B65F438A-8097-9DBE-D833-13264304EB18}"/>
          </ac:spMkLst>
        </pc:spChg>
        <pc:spChg chg="add mod">
          <ac:chgData name="Ahmed, Shareef" userId="ce7c6025-ca9f-4b65-b3ee-82447e2e582a" providerId="ADAL" clId="{41DC704E-4A87-4783-B364-AE6C860FCB8A}" dt="2023-10-21T09:15:30.739" v="2007" actId="1076"/>
          <ac:spMkLst>
            <pc:docMk/>
            <pc:sldMk cId="91687432" sldId="484"/>
            <ac:spMk id="20" creationId="{4BD4D5F9-751B-1968-6745-31A8BEA76BA8}"/>
          </ac:spMkLst>
        </pc:spChg>
        <pc:spChg chg="add del mod">
          <ac:chgData name="Ahmed, Shareef" userId="ce7c6025-ca9f-4b65-b3ee-82447e2e582a" providerId="ADAL" clId="{41DC704E-4A87-4783-B364-AE6C860FCB8A}" dt="2023-10-21T09:19:01.248" v="2066" actId="478"/>
          <ac:spMkLst>
            <pc:docMk/>
            <pc:sldMk cId="91687432" sldId="484"/>
            <ac:spMk id="21" creationId="{04624B63-7583-ABC7-66CC-AA3F84CACE80}"/>
          </ac:spMkLst>
        </pc:spChg>
        <pc:spChg chg="add mod">
          <ac:chgData name="Ahmed, Shareef" userId="ce7c6025-ca9f-4b65-b3ee-82447e2e582a" providerId="ADAL" clId="{41DC704E-4A87-4783-B364-AE6C860FCB8A}" dt="2023-10-21T09:15:30.739" v="2007" actId="1076"/>
          <ac:spMkLst>
            <pc:docMk/>
            <pc:sldMk cId="91687432" sldId="484"/>
            <ac:spMk id="22" creationId="{7304AEB6-EB34-5C90-7AB2-516C0CB7B00A}"/>
          </ac:spMkLst>
        </pc:spChg>
        <pc:spChg chg="add mod">
          <ac:chgData name="Ahmed, Shareef" userId="ce7c6025-ca9f-4b65-b3ee-82447e2e582a" providerId="ADAL" clId="{41DC704E-4A87-4783-B364-AE6C860FCB8A}" dt="2023-10-21T09:15:30.739" v="2007" actId="1076"/>
          <ac:spMkLst>
            <pc:docMk/>
            <pc:sldMk cId="91687432" sldId="484"/>
            <ac:spMk id="23" creationId="{1F4560D4-2F6F-568A-63D8-9717F734ACF0}"/>
          </ac:spMkLst>
        </pc:spChg>
        <pc:spChg chg="add mod">
          <ac:chgData name="Ahmed, Shareef" userId="ce7c6025-ca9f-4b65-b3ee-82447e2e582a" providerId="ADAL" clId="{41DC704E-4A87-4783-B364-AE6C860FCB8A}" dt="2023-10-21T09:15:30.739" v="2007" actId="1076"/>
          <ac:spMkLst>
            <pc:docMk/>
            <pc:sldMk cId="91687432" sldId="484"/>
            <ac:spMk id="24" creationId="{0EE12E44-EC39-7CF5-D5E9-70375D429870}"/>
          </ac:spMkLst>
        </pc:spChg>
        <pc:spChg chg="add del mod">
          <ac:chgData name="Ahmed, Shareef" userId="ce7c6025-ca9f-4b65-b3ee-82447e2e582a" providerId="ADAL" clId="{41DC704E-4A87-4783-B364-AE6C860FCB8A}" dt="2023-10-21T09:19:19.199" v="2071" actId="478"/>
          <ac:spMkLst>
            <pc:docMk/>
            <pc:sldMk cId="91687432" sldId="484"/>
            <ac:spMk id="25" creationId="{8CDA3B41-FDF1-E3CB-39AA-1BE8EB5CEA9A}"/>
          </ac:spMkLst>
        </pc:spChg>
        <pc:spChg chg="add del mod">
          <ac:chgData name="Ahmed, Shareef" userId="ce7c6025-ca9f-4b65-b3ee-82447e2e582a" providerId="ADAL" clId="{41DC704E-4A87-4783-B364-AE6C860FCB8A}" dt="2023-10-21T09:19:20.774" v="2072" actId="478"/>
          <ac:spMkLst>
            <pc:docMk/>
            <pc:sldMk cId="91687432" sldId="484"/>
            <ac:spMk id="26" creationId="{22119C0A-A73A-E1D5-AD4C-D54276006225}"/>
          </ac:spMkLst>
        </pc:spChg>
        <pc:spChg chg="add del mod">
          <ac:chgData name="Ahmed, Shareef" userId="ce7c6025-ca9f-4b65-b3ee-82447e2e582a" providerId="ADAL" clId="{41DC704E-4A87-4783-B364-AE6C860FCB8A}" dt="2023-10-21T09:12:54.566" v="1949" actId="478"/>
          <ac:spMkLst>
            <pc:docMk/>
            <pc:sldMk cId="91687432" sldId="484"/>
            <ac:spMk id="27" creationId="{DB33C523-A271-1C57-2139-C750ACBA285B}"/>
          </ac:spMkLst>
        </pc:spChg>
        <pc:spChg chg="add del mod">
          <ac:chgData name="Ahmed, Shareef" userId="ce7c6025-ca9f-4b65-b3ee-82447e2e582a" providerId="ADAL" clId="{41DC704E-4A87-4783-B364-AE6C860FCB8A}" dt="2023-10-21T09:19:28.434" v="2075" actId="478"/>
          <ac:spMkLst>
            <pc:docMk/>
            <pc:sldMk cId="91687432" sldId="484"/>
            <ac:spMk id="28" creationId="{239E791B-0943-D30A-1654-BEDBEC7C2E69}"/>
          </ac:spMkLst>
        </pc:spChg>
        <pc:spChg chg="add del mod">
          <ac:chgData name="Ahmed, Shareef" userId="ce7c6025-ca9f-4b65-b3ee-82447e2e582a" providerId="ADAL" clId="{41DC704E-4A87-4783-B364-AE6C860FCB8A}" dt="2023-10-21T09:19:29.844" v="2076" actId="478"/>
          <ac:spMkLst>
            <pc:docMk/>
            <pc:sldMk cId="91687432" sldId="484"/>
            <ac:spMk id="29" creationId="{115DC3EE-2273-B905-6A28-1799967D1914}"/>
          </ac:spMkLst>
        </pc:spChg>
        <pc:spChg chg="add mod">
          <ac:chgData name="Ahmed, Shareef" userId="ce7c6025-ca9f-4b65-b3ee-82447e2e582a" providerId="ADAL" clId="{41DC704E-4A87-4783-B364-AE6C860FCB8A}" dt="2023-10-21T09:16:02.395" v="2013" actId="1076"/>
          <ac:spMkLst>
            <pc:docMk/>
            <pc:sldMk cId="91687432" sldId="484"/>
            <ac:spMk id="90" creationId="{D8A19DD6-98D6-E4BF-A8FA-875901DF0B5E}"/>
          </ac:spMkLst>
        </pc:spChg>
        <pc:spChg chg="add mod">
          <ac:chgData name="Ahmed, Shareef" userId="ce7c6025-ca9f-4b65-b3ee-82447e2e582a" providerId="ADAL" clId="{41DC704E-4A87-4783-B364-AE6C860FCB8A}" dt="2023-10-21T09:16:06.317" v="2015" actId="1076"/>
          <ac:spMkLst>
            <pc:docMk/>
            <pc:sldMk cId="91687432" sldId="484"/>
            <ac:spMk id="91" creationId="{81E9C3ED-230A-0BC7-A763-F2DE11172162}"/>
          </ac:spMkLst>
        </pc:spChg>
        <pc:spChg chg="add mod">
          <ac:chgData name="Ahmed, Shareef" userId="ce7c6025-ca9f-4b65-b3ee-82447e2e582a" providerId="ADAL" clId="{41DC704E-4A87-4783-B364-AE6C860FCB8A}" dt="2023-10-21T09:16:10.188" v="2017" actId="1076"/>
          <ac:spMkLst>
            <pc:docMk/>
            <pc:sldMk cId="91687432" sldId="484"/>
            <ac:spMk id="92" creationId="{79276BB6-9787-AE9C-3D63-9D1000E67B01}"/>
          </ac:spMkLst>
        </pc:spChg>
        <pc:spChg chg="add mod">
          <ac:chgData name="Ahmed, Shareef" userId="ce7c6025-ca9f-4b65-b3ee-82447e2e582a" providerId="ADAL" clId="{41DC704E-4A87-4783-B364-AE6C860FCB8A}" dt="2023-10-21T09:16:15.030" v="2019" actId="1076"/>
          <ac:spMkLst>
            <pc:docMk/>
            <pc:sldMk cId="91687432" sldId="484"/>
            <ac:spMk id="93" creationId="{69A415AD-03A4-B5E3-C24C-C0FCE0E621FD}"/>
          </ac:spMkLst>
        </pc:spChg>
        <pc:spChg chg="add mod">
          <ac:chgData name="Ahmed, Shareef" userId="ce7c6025-ca9f-4b65-b3ee-82447e2e582a" providerId="ADAL" clId="{41DC704E-4A87-4783-B364-AE6C860FCB8A}" dt="2023-10-21T09:16:19.817" v="2021" actId="1076"/>
          <ac:spMkLst>
            <pc:docMk/>
            <pc:sldMk cId="91687432" sldId="484"/>
            <ac:spMk id="94" creationId="{742E1AAF-A9FA-B7D7-574A-6FBE8A621048}"/>
          </ac:spMkLst>
        </pc:spChg>
        <pc:spChg chg="add mod">
          <ac:chgData name="Ahmed, Shareef" userId="ce7c6025-ca9f-4b65-b3ee-82447e2e582a" providerId="ADAL" clId="{41DC704E-4A87-4783-B364-AE6C860FCB8A}" dt="2023-10-21T09:16:23.113" v="2023" actId="1076"/>
          <ac:spMkLst>
            <pc:docMk/>
            <pc:sldMk cId="91687432" sldId="484"/>
            <ac:spMk id="95" creationId="{D81BCF09-61AF-1DA4-AB74-07EE68806250}"/>
          </ac:spMkLst>
        </pc:spChg>
        <pc:spChg chg="add mod">
          <ac:chgData name="Ahmed, Shareef" userId="ce7c6025-ca9f-4b65-b3ee-82447e2e582a" providerId="ADAL" clId="{41DC704E-4A87-4783-B364-AE6C860FCB8A}" dt="2023-10-21T09:16:27.507" v="2025" actId="1076"/>
          <ac:spMkLst>
            <pc:docMk/>
            <pc:sldMk cId="91687432" sldId="484"/>
            <ac:spMk id="96" creationId="{41941C5B-3320-77B9-90FE-CB825ADD07AD}"/>
          </ac:spMkLst>
        </pc:spChg>
        <pc:spChg chg="add mod">
          <ac:chgData name="Ahmed, Shareef" userId="ce7c6025-ca9f-4b65-b3ee-82447e2e582a" providerId="ADAL" clId="{41DC704E-4A87-4783-B364-AE6C860FCB8A}" dt="2023-10-21T09:16:31.431" v="2027" actId="1076"/>
          <ac:spMkLst>
            <pc:docMk/>
            <pc:sldMk cId="91687432" sldId="484"/>
            <ac:spMk id="97" creationId="{C1DF41B7-01EA-7A2F-4401-790DEAD3CE67}"/>
          </ac:spMkLst>
        </pc:spChg>
        <pc:spChg chg="add mod">
          <ac:chgData name="Ahmed, Shareef" userId="ce7c6025-ca9f-4b65-b3ee-82447e2e582a" providerId="ADAL" clId="{41DC704E-4A87-4783-B364-AE6C860FCB8A}" dt="2023-10-21T09:16:35.029" v="2029" actId="1076"/>
          <ac:spMkLst>
            <pc:docMk/>
            <pc:sldMk cId="91687432" sldId="484"/>
            <ac:spMk id="98" creationId="{FE10122D-2A19-088A-82B8-98004BA5547E}"/>
          </ac:spMkLst>
        </pc:spChg>
        <pc:spChg chg="add mod">
          <ac:chgData name="Ahmed, Shareef" userId="ce7c6025-ca9f-4b65-b3ee-82447e2e582a" providerId="ADAL" clId="{41DC704E-4A87-4783-B364-AE6C860FCB8A}" dt="2023-10-21T09:16:42.123" v="2033" actId="20577"/>
          <ac:spMkLst>
            <pc:docMk/>
            <pc:sldMk cId="91687432" sldId="484"/>
            <ac:spMk id="99" creationId="{188CD563-C2FE-B3F5-7F38-1D79003EEB99}"/>
          </ac:spMkLst>
        </pc:spChg>
        <pc:spChg chg="add mod">
          <ac:chgData name="Ahmed, Shareef" userId="ce7c6025-ca9f-4b65-b3ee-82447e2e582a" providerId="ADAL" clId="{41DC704E-4A87-4783-B364-AE6C860FCB8A}" dt="2023-10-21T09:16:48.442" v="2035" actId="1076"/>
          <ac:spMkLst>
            <pc:docMk/>
            <pc:sldMk cId="91687432" sldId="484"/>
            <ac:spMk id="100" creationId="{75525E89-96A1-A2E8-8E61-55448E310274}"/>
          </ac:spMkLst>
        </pc:spChg>
        <pc:spChg chg="add mod">
          <ac:chgData name="Ahmed, Shareef" userId="ce7c6025-ca9f-4b65-b3ee-82447e2e582a" providerId="ADAL" clId="{41DC704E-4A87-4783-B364-AE6C860FCB8A}" dt="2023-10-21T09:16:52.533" v="2037" actId="1076"/>
          <ac:spMkLst>
            <pc:docMk/>
            <pc:sldMk cId="91687432" sldId="484"/>
            <ac:spMk id="101" creationId="{DDBA494E-3B5F-406D-9CEF-C8DF9DC19CEA}"/>
          </ac:spMkLst>
        </pc:spChg>
        <pc:spChg chg="add mod">
          <ac:chgData name="Ahmed, Shareef" userId="ce7c6025-ca9f-4b65-b3ee-82447e2e582a" providerId="ADAL" clId="{41DC704E-4A87-4783-B364-AE6C860FCB8A}" dt="2023-10-21T09:16:57.245" v="2039" actId="1076"/>
          <ac:spMkLst>
            <pc:docMk/>
            <pc:sldMk cId="91687432" sldId="484"/>
            <ac:spMk id="102" creationId="{93D0FABB-3007-B5CC-673B-2239BD10EDB0}"/>
          </ac:spMkLst>
        </pc:spChg>
        <pc:spChg chg="add mod">
          <ac:chgData name="Ahmed, Shareef" userId="ce7c6025-ca9f-4b65-b3ee-82447e2e582a" providerId="ADAL" clId="{41DC704E-4A87-4783-B364-AE6C860FCB8A}" dt="2023-10-21T09:17:02.698" v="2041" actId="1076"/>
          <ac:spMkLst>
            <pc:docMk/>
            <pc:sldMk cId="91687432" sldId="484"/>
            <ac:spMk id="103" creationId="{3740ACCB-8A0A-3AFF-CABF-09AC3D4AADA5}"/>
          </ac:spMkLst>
        </pc:spChg>
        <pc:spChg chg="add mod">
          <ac:chgData name="Ahmed, Shareef" userId="ce7c6025-ca9f-4b65-b3ee-82447e2e582a" providerId="ADAL" clId="{41DC704E-4A87-4783-B364-AE6C860FCB8A}" dt="2023-10-21T09:17:05.982" v="2043" actId="1076"/>
          <ac:spMkLst>
            <pc:docMk/>
            <pc:sldMk cId="91687432" sldId="484"/>
            <ac:spMk id="104" creationId="{66F3321B-46E0-7736-2943-C49F5F319F0A}"/>
          </ac:spMkLst>
        </pc:spChg>
        <pc:spChg chg="add mod">
          <ac:chgData name="Ahmed, Shareef" userId="ce7c6025-ca9f-4b65-b3ee-82447e2e582a" providerId="ADAL" clId="{41DC704E-4A87-4783-B364-AE6C860FCB8A}" dt="2023-10-21T09:17:12.224" v="2045" actId="1076"/>
          <ac:spMkLst>
            <pc:docMk/>
            <pc:sldMk cId="91687432" sldId="484"/>
            <ac:spMk id="105" creationId="{CA850070-EF39-C0A1-B70B-BE146D5EE4F8}"/>
          </ac:spMkLst>
        </pc:spChg>
        <pc:spChg chg="add mod">
          <ac:chgData name="Ahmed, Shareef" userId="ce7c6025-ca9f-4b65-b3ee-82447e2e582a" providerId="ADAL" clId="{41DC704E-4A87-4783-B364-AE6C860FCB8A}" dt="2023-10-21T09:17:17.569" v="2047" actId="1076"/>
          <ac:spMkLst>
            <pc:docMk/>
            <pc:sldMk cId="91687432" sldId="484"/>
            <ac:spMk id="106" creationId="{7F2A165D-AF95-3379-98CE-EE4790C12248}"/>
          </ac:spMkLst>
        </pc:spChg>
        <pc:spChg chg="add mod">
          <ac:chgData name="Ahmed, Shareef" userId="ce7c6025-ca9f-4b65-b3ee-82447e2e582a" providerId="ADAL" clId="{41DC704E-4A87-4783-B364-AE6C860FCB8A}" dt="2023-10-21T09:17:22.482" v="2049" actId="1076"/>
          <ac:spMkLst>
            <pc:docMk/>
            <pc:sldMk cId="91687432" sldId="484"/>
            <ac:spMk id="107" creationId="{16BB80D2-A722-EE3F-0FBB-810222A44B1B}"/>
          </ac:spMkLst>
        </pc:spChg>
        <pc:spChg chg="add mod">
          <ac:chgData name="Ahmed, Shareef" userId="ce7c6025-ca9f-4b65-b3ee-82447e2e582a" providerId="ADAL" clId="{41DC704E-4A87-4783-B364-AE6C860FCB8A}" dt="2023-10-21T09:19:51.044" v="2082" actId="207"/>
          <ac:spMkLst>
            <pc:docMk/>
            <pc:sldMk cId="91687432" sldId="484"/>
            <ac:spMk id="108" creationId="{3739ABC5-A58B-17B1-0E23-4A8620EF0626}"/>
          </ac:spMkLst>
        </pc:spChg>
        <pc:spChg chg="add mod">
          <ac:chgData name="Ahmed, Shareef" userId="ce7c6025-ca9f-4b65-b3ee-82447e2e582a" providerId="ADAL" clId="{41DC704E-4A87-4783-B364-AE6C860FCB8A}" dt="2023-10-21T09:20:03.013" v="2085" actId="207"/>
          <ac:spMkLst>
            <pc:docMk/>
            <pc:sldMk cId="91687432" sldId="484"/>
            <ac:spMk id="110" creationId="{CD571051-C9DB-F333-5ECD-2B6A964A7C32}"/>
          </ac:spMkLst>
        </pc:spChg>
        <pc:spChg chg="add mod">
          <ac:chgData name="Ahmed, Shareef" userId="ce7c6025-ca9f-4b65-b3ee-82447e2e582a" providerId="ADAL" clId="{41DC704E-4A87-4783-B364-AE6C860FCB8A}" dt="2023-10-21T09:20:10.292" v="2087" actId="207"/>
          <ac:spMkLst>
            <pc:docMk/>
            <pc:sldMk cId="91687432" sldId="484"/>
            <ac:spMk id="111" creationId="{60673B83-23E9-8C86-A631-3D3C77EAF2D6}"/>
          </ac:spMkLst>
        </pc:spChg>
        <pc:spChg chg="add mod">
          <ac:chgData name="Ahmed, Shareef" userId="ce7c6025-ca9f-4b65-b3ee-82447e2e582a" providerId="ADAL" clId="{41DC704E-4A87-4783-B364-AE6C860FCB8A}" dt="2023-10-21T09:19:53.791" v="2083" actId="207"/>
          <ac:spMkLst>
            <pc:docMk/>
            <pc:sldMk cId="91687432" sldId="484"/>
            <ac:spMk id="112" creationId="{474C91E1-C9C6-D08C-9C4C-D6C5033D9FE9}"/>
          </ac:spMkLst>
        </pc:spChg>
        <pc:spChg chg="add mod">
          <ac:chgData name="Ahmed, Shareef" userId="ce7c6025-ca9f-4b65-b3ee-82447e2e582a" providerId="ADAL" clId="{41DC704E-4A87-4783-B364-AE6C860FCB8A}" dt="2023-10-21T09:20:26.494" v="2090" actId="207"/>
          <ac:spMkLst>
            <pc:docMk/>
            <pc:sldMk cId="91687432" sldId="484"/>
            <ac:spMk id="113" creationId="{61789BA3-E28C-8386-3B9B-65FC099D6077}"/>
          </ac:spMkLst>
        </pc:spChg>
        <pc:spChg chg="add mod">
          <ac:chgData name="Ahmed, Shareef" userId="ce7c6025-ca9f-4b65-b3ee-82447e2e582a" providerId="ADAL" clId="{41DC704E-4A87-4783-B364-AE6C860FCB8A}" dt="2023-10-21T09:20:23.600" v="2089" actId="207"/>
          <ac:spMkLst>
            <pc:docMk/>
            <pc:sldMk cId="91687432" sldId="484"/>
            <ac:spMk id="114" creationId="{EDB11D1E-C80B-FC53-BC1C-745B565EF4B5}"/>
          </ac:spMkLst>
        </pc:spChg>
        <pc:spChg chg="add mod">
          <ac:chgData name="Ahmed, Shareef" userId="ce7c6025-ca9f-4b65-b3ee-82447e2e582a" providerId="ADAL" clId="{41DC704E-4A87-4783-B364-AE6C860FCB8A}" dt="2023-10-21T09:21:03.316" v="2101" actId="207"/>
          <ac:spMkLst>
            <pc:docMk/>
            <pc:sldMk cId="91687432" sldId="484"/>
            <ac:spMk id="115" creationId="{791F2744-20B4-5080-2FF4-2328D5D49D19}"/>
          </ac:spMkLst>
        </pc:spChg>
        <pc:spChg chg="add mod">
          <ac:chgData name="Ahmed, Shareef" userId="ce7c6025-ca9f-4b65-b3ee-82447e2e582a" providerId="ADAL" clId="{41DC704E-4A87-4783-B364-AE6C860FCB8A}" dt="2023-10-21T09:21:09.489" v="2103" actId="207"/>
          <ac:spMkLst>
            <pc:docMk/>
            <pc:sldMk cId="91687432" sldId="484"/>
            <ac:spMk id="116" creationId="{E852C8F2-341B-9DF4-E873-5C4FE48A0B0C}"/>
          </ac:spMkLst>
        </pc:spChg>
        <pc:spChg chg="add mod">
          <ac:chgData name="Ahmed, Shareef" userId="ce7c6025-ca9f-4b65-b3ee-82447e2e582a" providerId="ADAL" clId="{41DC704E-4A87-4783-B364-AE6C860FCB8A}" dt="2023-10-21T09:21:24.354" v="2107" actId="207"/>
          <ac:spMkLst>
            <pc:docMk/>
            <pc:sldMk cId="91687432" sldId="484"/>
            <ac:spMk id="117" creationId="{7A502D08-D87D-CA05-1D38-0753A027B619}"/>
          </ac:spMkLst>
        </pc:spChg>
        <pc:spChg chg="add mod">
          <ac:chgData name="Ahmed, Shareef" userId="ce7c6025-ca9f-4b65-b3ee-82447e2e582a" providerId="ADAL" clId="{41DC704E-4A87-4783-B364-AE6C860FCB8A}" dt="2023-10-21T09:21:19.229" v="2106" actId="207"/>
          <ac:spMkLst>
            <pc:docMk/>
            <pc:sldMk cId="91687432" sldId="484"/>
            <ac:spMk id="118" creationId="{764C50C7-5505-D52D-A513-954F143496EB}"/>
          </ac:spMkLst>
        </pc:spChg>
        <pc:spChg chg="add mod">
          <ac:chgData name="Ahmed, Shareef" userId="ce7c6025-ca9f-4b65-b3ee-82447e2e582a" providerId="ADAL" clId="{41DC704E-4A87-4783-B364-AE6C860FCB8A}" dt="2023-10-21T09:23:05.219" v="2162" actId="1076"/>
          <ac:spMkLst>
            <pc:docMk/>
            <pc:sldMk cId="91687432" sldId="484"/>
            <ac:spMk id="123" creationId="{EA7C885F-B62C-CA32-453F-63E30F6E02DC}"/>
          </ac:spMkLst>
        </pc:spChg>
        <pc:spChg chg="add mod">
          <ac:chgData name="Ahmed, Shareef" userId="ce7c6025-ca9f-4b65-b3ee-82447e2e582a" providerId="ADAL" clId="{41DC704E-4A87-4783-B364-AE6C860FCB8A}" dt="2023-10-21T20:08:27.664" v="5383" actId="1076"/>
          <ac:spMkLst>
            <pc:docMk/>
            <pc:sldMk cId="91687432" sldId="484"/>
            <ac:spMk id="124" creationId="{BEB7C232-651D-E162-A119-73BA09CFFF72}"/>
          </ac:spMkLst>
        </pc:spChg>
        <pc:graphicFrameChg chg="add mod modGraphic">
          <ac:chgData name="Ahmed, Shareef" userId="ce7c6025-ca9f-4b65-b3ee-82447e2e582a" providerId="ADAL" clId="{41DC704E-4A87-4783-B364-AE6C860FCB8A}" dt="2023-10-21T09:08:17.441" v="1900" actId="1076"/>
          <ac:graphicFrameMkLst>
            <pc:docMk/>
            <pc:sldMk cId="91687432" sldId="484"/>
            <ac:graphicFrameMk id="6" creationId="{5B50A693-F740-8E01-E40C-9A3EF2333C90}"/>
          </ac:graphicFrameMkLst>
        </pc:graphicFrameChg>
        <pc:cxnChg chg="add mod">
          <ac:chgData name="Ahmed, Shareef" userId="ce7c6025-ca9f-4b65-b3ee-82447e2e582a" providerId="ADAL" clId="{41DC704E-4A87-4783-B364-AE6C860FCB8A}" dt="2023-10-21T09:15:30.739" v="2007" actId="1076"/>
          <ac:cxnSpMkLst>
            <pc:docMk/>
            <pc:sldMk cId="91687432" sldId="484"/>
            <ac:cxnSpMk id="31" creationId="{B161788A-80D4-77AF-7165-AD5A914F2C89}"/>
          </ac:cxnSpMkLst>
        </pc:cxnChg>
        <pc:cxnChg chg="add mod">
          <ac:chgData name="Ahmed, Shareef" userId="ce7c6025-ca9f-4b65-b3ee-82447e2e582a" providerId="ADAL" clId="{41DC704E-4A87-4783-B364-AE6C860FCB8A}" dt="2023-10-21T09:15:30.739" v="2007" actId="1076"/>
          <ac:cxnSpMkLst>
            <pc:docMk/>
            <pc:sldMk cId="91687432" sldId="484"/>
            <ac:cxnSpMk id="33" creationId="{A8A2B3C6-4CA3-ECD9-D65B-885D2B30E8B4}"/>
          </ac:cxnSpMkLst>
        </pc:cxnChg>
        <pc:cxnChg chg="add mod">
          <ac:chgData name="Ahmed, Shareef" userId="ce7c6025-ca9f-4b65-b3ee-82447e2e582a" providerId="ADAL" clId="{41DC704E-4A87-4783-B364-AE6C860FCB8A}" dt="2023-10-21T09:18:59.840" v="2065" actId="478"/>
          <ac:cxnSpMkLst>
            <pc:docMk/>
            <pc:sldMk cId="91687432" sldId="484"/>
            <ac:cxnSpMk id="36" creationId="{A6FF408A-34A4-2382-11F6-72B193B2E371}"/>
          </ac:cxnSpMkLst>
        </pc:cxnChg>
        <pc:cxnChg chg="add mod">
          <ac:chgData name="Ahmed, Shareef" userId="ce7c6025-ca9f-4b65-b3ee-82447e2e582a" providerId="ADAL" clId="{41DC704E-4A87-4783-B364-AE6C860FCB8A}" dt="2023-10-21T09:15:30.739" v="2007" actId="1076"/>
          <ac:cxnSpMkLst>
            <pc:docMk/>
            <pc:sldMk cId="91687432" sldId="484"/>
            <ac:cxnSpMk id="39" creationId="{F93BB2B6-E7EE-511E-917E-227EC86161C9}"/>
          </ac:cxnSpMkLst>
        </pc:cxnChg>
        <pc:cxnChg chg="add mod">
          <ac:chgData name="Ahmed, Shareef" userId="ce7c6025-ca9f-4b65-b3ee-82447e2e582a" providerId="ADAL" clId="{41DC704E-4A87-4783-B364-AE6C860FCB8A}" dt="2023-10-21T09:19:01.248" v="2066" actId="478"/>
          <ac:cxnSpMkLst>
            <pc:docMk/>
            <pc:sldMk cId="91687432" sldId="484"/>
            <ac:cxnSpMk id="42" creationId="{84F86D4B-DA4C-BD48-2CF6-1E18BDA2E9C6}"/>
          </ac:cxnSpMkLst>
        </pc:cxnChg>
        <pc:cxnChg chg="add mod">
          <ac:chgData name="Ahmed, Shareef" userId="ce7c6025-ca9f-4b65-b3ee-82447e2e582a" providerId="ADAL" clId="{41DC704E-4A87-4783-B364-AE6C860FCB8A}" dt="2023-10-21T09:15:30.739" v="2007" actId="1076"/>
          <ac:cxnSpMkLst>
            <pc:docMk/>
            <pc:sldMk cId="91687432" sldId="484"/>
            <ac:cxnSpMk id="45" creationId="{C907D8F3-66A7-0091-60FE-C4A6F477FF75}"/>
          </ac:cxnSpMkLst>
        </pc:cxnChg>
        <pc:cxnChg chg="add mod">
          <ac:chgData name="Ahmed, Shareef" userId="ce7c6025-ca9f-4b65-b3ee-82447e2e582a" providerId="ADAL" clId="{41DC704E-4A87-4783-B364-AE6C860FCB8A}" dt="2023-10-21T09:15:30.739" v="2007" actId="1076"/>
          <ac:cxnSpMkLst>
            <pc:docMk/>
            <pc:sldMk cId="91687432" sldId="484"/>
            <ac:cxnSpMk id="48" creationId="{F914A397-3FA8-C4AF-87B2-73BB2FFF7B7D}"/>
          </ac:cxnSpMkLst>
        </pc:cxnChg>
        <pc:cxnChg chg="add mod">
          <ac:chgData name="Ahmed, Shareef" userId="ce7c6025-ca9f-4b65-b3ee-82447e2e582a" providerId="ADAL" clId="{41DC704E-4A87-4783-B364-AE6C860FCB8A}" dt="2023-10-21T09:15:30.739" v="2007" actId="1076"/>
          <ac:cxnSpMkLst>
            <pc:docMk/>
            <pc:sldMk cId="91687432" sldId="484"/>
            <ac:cxnSpMk id="51" creationId="{84319F45-615A-6C33-FACD-EB6F87D7B68A}"/>
          </ac:cxnSpMkLst>
        </pc:cxnChg>
        <pc:cxnChg chg="add mod">
          <ac:chgData name="Ahmed, Shareef" userId="ce7c6025-ca9f-4b65-b3ee-82447e2e582a" providerId="ADAL" clId="{41DC704E-4A87-4783-B364-AE6C860FCB8A}" dt="2023-10-21T09:20:29.816" v="2091" actId="14100"/>
          <ac:cxnSpMkLst>
            <pc:docMk/>
            <pc:sldMk cId="91687432" sldId="484"/>
            <ac:cxnSpMk id="54" creationId="{EA42CEB4-81A2-7A01-D796-F2A3F2096A98}"/>
          </ac:cxnSpMkLst>
        </pc:cxnChg>
        <pc:cxnChg chg="add mod">
          <ac:chgData name="Ahmed, Shareef" userId="ce7c6025-ca9f-4b65-b3ee-82447e2e582a" providerId="ADAL" clId="{41DC704E-4A87-4783-B364-AE6C860FCB8A}" dt="2023-10-21T09:20:32.778" v="2092" actId="14100"/>
          <ac:cxnSpMkLst>
            <pc:docMk/>
            <pc:sldMk cId="91687432" sldId="484"/>
            <ac:cxnSpMk id="57" creationId="{F7015AAB-3167-0EBC-D067-B8EC303E5F63}"/>
          </ac:cxnSpMkLst>
        </pc:cxnChg>
        <pc:cxnChg chg="add mod">
          <ac:chgData name="Ahmed, Shareef" userId="ce7c6025-ca9f-4b65-b3ee-82447e2e582a" providerId="ADAL" clId="{41DC704E-4A87-4783-B364-AE6C860FCB8A}" dt="2023-10-21T09:20:49.173" v="2097" actId="14100"/>
          <ac:cxnSpMkLst>
            <pc:docMk/>
            <pc:sldMk cId="91687432" sldId="484"/>
            <ac:cxnSpMk id="60" creationId="{FBB18BC2-4CD9-9C4D-AE63-415A7DFCA375}"/>
          </ac:cxnSpMkLst>
        </pc:cxnChg>
        <pc:cxnChg chg="add mod">
          <ac:chgData name="Ahmed, Shareef" userId="ce7c6025-ca9f-4b65-b3ee-82447e2e582a" providerId="ADAL" clId="{41DC704E-4A87-4783-B364-AE6C860FCB8A}" dt="2023-10-21T09:20:45.992" v="2096" actId="1076"/>
          <ac:cxnSpMkLst>
            <pc:docMk/>
            <pc:sldMk cId="91687432" sldId="484"/>
            <ac:cxnSpMk id="63" creationId="{1130B860-1677-F6ED-20E0-CC0499E8321E}"/>
          </ac:cxnSpMkLst>
        </pc:cxnChg>
        <pc:cxnChg chg="add mod">
          <ac:chgData name="Ahmed, Shareef" userId="ce7c6025-ca9f-4b65-b3ee-82447e2e582a" providerId="ADAL" clId="{41DC704E-4A87-4783-B364-AE6C860FCB8A}" dt="2023-10-21T09:18:31.440" v="2057" actId="14100"/>
          <ac:cxnSpMkLst>
            <pc:docMk/>
            <pc:sldMk cId="91687432" sldId="484"/>
            <ac:cxnSpMk id="67" creationId="{27D7D9B3-F6CB-873C-F07C-5D960D71CF57}"/>
          </ac:cxnSpMkLst>
        </pc:cxnChg>
        <pc:cxnChg chg="add mod">
          <ac:chgData name="Ahmed, Shareef" userId="ce7c6025-ca9f-4b65-b3ee-82447e2e582a" providerId="ADAL" clId="{41DC704E-4A87-4783-B364-AE6C860FCB8A}" dt="2023-10-21T09:15:30.739" v="2007" actId="1076"/>
          <ac:cxnSpMkLst>
            <pc:docMk/>
            <pc:sldMk cId="91687432" sldId="484"/>
            <ac:cxnSpMk id="70" creationId="{D0AA5C2A-8DD5-0DBB-AC64-1B792DB7D1A9}"/>
          </ac:cxnSpMkLst>
        </pc:cxnChg>
        <pc:cxnChg chg="add mod">
          <ac:chgData name="Ahmed, Shareef" userId="ce7c6025-ca9f-4b65-b3ee-82447e2e582a" providerId="ADAL" clId="{41DC704E-4A87-4783-B364-AE6C860FCB8A}" dt="2023-10-21T09:15:30.739" v="2007" actId="1076"/>
          <ac:cxnSpMkLst>
            <pc:docMk/>
            <pc:sldMk cId="91687432" sldId="484"/>
            <ac:cxnSpMk id="74" creationId="{5E416A44-C6E1-761E-9629-160422FB496F}"/>
          </ac:cxnSpMkLst>
        </pc:cxnChg>
        <pc:cxnChg chg="add mod">
          <ac:chgData name="Ahmed, Shareef" userId="ce7c6025-ca9f-4b65-b3ee-82447e2e582a" providerId="ADAL" clId="{41DC704E-4A87-4783-B364-AE6C860FCB8A}" dt="2023-10-21T09:18:08.818" v="2055" actId="478"/>
          <ac:cxnSpMkLst>
            <pc:docMk/>
            <pc:sldMk cId="91687432" sldId="484"/>
            <ac:cxnSpMk id="77" creationId="{7E6AA89D-9507-6AB8-7BEE-71701C1AED83}"/>
          </ac:cxnSpMkLst>
        </pc:cxnChg>
        <pc:cxnChg chg="add mod">
          <ac:chgData name="Ahmed, Shareef" userId="ce7c6025-ca9f-4b65-b3ee-82447e2e582a" providerId="ADAL" clId="{41DC704E-4A87-4783-B364-AE6C860FCB8A}" dt="2023-10-21T09:18:07.230" v="2054" actId="478"/>
          <ac:cxnSpMkLst>
            <pc:docMk/>
            <pc:sldMk cId="91687432" sldId="484"/>
            <ac:cxnSpMk id="80" creationId="{7D1A0ECF-E3D6-54A6-538D-A8C251356EC6}"/>
          </ac:cxnSpMkLst>
        </pc:cxnChg>
        <pc:cxnChg chg="add mod">
          <ac:chgData name="Ahmed, Shareef" userId="ce7c6025-ca9f-4b65-b3ee-82447e2e582a" providerId="ADAL" clId="{41DC704E-4A87-4783-B364-AE6C860FCB8A}" dt="2023-10-21T09:18:07.230" v="2054" actId="478"/>
          <ac:cxnSpMkLst>
            <pc:docMk/>
            <pc:sldMk cId="91687432" sldId="484"/>
            <ac:cxnSpMk id="83" creationId="{37D767AA-F362-CF9F-BDFF-27333DDAF4B9}"/>
          </ac:cxnSpMkLst>
        </pc:cxnChg>
      </pc:sldChg>
      <pc:sldChg chg="del">
        <pc:chgData name="Ahmed, Shareef" userId="ce7c6025-ca9f-4b65-b3ee-82447e2e582a" providerId="ADAL" clId="{41DC704E-4A87-4783-B364-AE6C860FCB8A}" dt="2023-10-21T16:20:16.959" v="2669" actId="2696"/>
        <pc:sldMkLst>
          <pc:docMk/>
          <pc:sldMk cId="803861374" sldId="485"/>
        </pc:sldMkLst>
      </pc:sldChg>
      <pc:sldChg chg="del">
        <pc:chgData name="Ahmed, Shareef" userId="ce7c6025-ca9f-4b65-b3ee-82447e2e582a" providerId="ADAL" clId="{41DC704E-4A87-4783-B364-AE6C860FCB8A}" dt="2023-10-21T16:20:16.959" v="2669" actId="2696"/>
        <pc:sldMkLst>
          <pc:docMk/>
          <pc:sldMk cId="3167846506" sldId="486"/>
        </pc:sldMkLst>
      </pc:sldChg>
      <pc:sldChg chg="del">
        <pc:chgData name="Ahmed, Shareef" userId="ce7c6025-ca9f-4b65-b3ee-82447e2e582a" providerId="ADAL" clId="{41DC704E-4A87-4783-B364-AE6C860FCB8A}" dt="2023-10-21T16:20:16.959" v="2669" actId="2696"/>
        <pc:sldMkLst>
          <pc:docMk/>
          <pc:sldMk cId="3419785665" sldId="487"/>
        </pc:sldMkLst>
      </pc:sldChg>
      <pc:sldChg chg="del">
        <pc:chgData name="Ahmed, Shareef" userId="ce7c6025-ca9f-4b65-b3ee-82447e2e582a" providerId="ADAL" clId="{41DC704E-4A87-4783-B364-AE6C860FCB8A}" dt="2023-10-21T16:20:16.959" v="2669" actId="2696"/>
        <pc:sldMkLst>
          <pc:docMk/>
          <pc:sldMk cId="3612848341" sldId="488"/>
        </pc:sldMkLst>
      </pc:sldChg>
      <pc:sldChg chg="addSp delSp modSp mod delAnim modAnim">
        <pc:chgData name="Ahmed, Shareef" userId="ce7c6025-ca9f-4b65-b3ee-82447e2e582a" providerId="ADAL" clId="{41DC704E-4A87-4783-B364-AE6C860FCB8A}" dt="2023-10-26T23:52:09.517" v="5475" actId="20577"/>
        <pc:sldMkLst>
          <pc:docMk/>
          <pc:sldMk cId="3860557937" sldId="489"/>
        </pc:sldMkLst>
        <pc:spChg chg="del">
          <ac:chgData name="Ahmed, Shareef" userId="ce7c6025-ca9f-4b65-b3ee-82447e2e582a" providerId="ADAL" clId="{41DC704E-4A87-4783-B364-AE6C860FCB8A}" dt="2023-10-21T01:30:42.382" v="536" actId="478"/>
          <ac:spMkLst>
            <pc:docMk/>
            <pc:sldMk cId="3860557937" sldId="489"/>
            <ac:spMk id="3" creationId="{495C5274-9D6A-12D4-20EB-37442AA7EA9E}"/>
          </ac:spMkLst>
        </pc:spChg>
        <pc:spChg chg="add mod">
          <ac:chgData name="Ahmed, Shareef" userId="ce7c6025-ca9f-4b65-b3ee-82447e2e582a" providerId="ADAL" clId="{41DC704E-4A87-4783-B364-AE6C860FCB8A}" dt="2023-10-26T23:52:09.517" v="5475" actId="20577"/>
          <ac:spMkLst>
            <pc:docMk/>
            <pc:sldMk cId="3860557937" sldId="489"/>
            <ac:spMk id="5" creationId="{2ACAE36A-169A-C98E-C570-53FA8C87F269}"/>
          </ac:spMkLst>
        </pc:spChg>
        <pc:spChg chg="del mod">
          <ac:chgData name="Ahmed, Shareef" userId="ce7c6025-ca9f-4b65-b3ee-82447e2e582a" providerId="ADAL" clId="{41DC704E-4A87-4783-B364-AE6C860FCB8A}" dt="2023-10-21T02:07:30.152" v="860" actId="478"/>
          <ac:spMkLst>
            <pc:docMk/>
            <pc:sldMk cId="3860557937" sldId="489"/>
            <ac:spMk id="7" creationId="{D72A1C52-9A06-A318-D9CF-3DEE8C28A287}"/>
          </ac:spMkLst>
        </pc:spChg>
        <pc:spChg chg="del">
          <ac:chgData name="Ahmed, Shareef" userId="ce7c6025-ca9f-4b65-b3ee-82447e2e582a" providerId="ADAL" clId="{41DC704E-4A87-4783-B364-AE6C860FCB8A}" dt="2023-10-21T01:30:47.911" v="537" actId="478"/>
          <ac:spMkLst>
            <pc:docMk/>
            <pc:sldMk cId="3860557937" sldId="489"/>
            <ac:spMk id="8" creationId="{F506E494-277B-E8D3-FAC3-E15CD1C2737C}"/>
          </ac:spMkLst>
        </pc:spChg>
        <pc:spChg chg="mod">
          <ac:chgData name="Ahmed, Shareef" userId="ce7c6025-ca9f-4b65-b3ee-82447e2e582a" providerId="ADAL" clId="{41DC704E-4A87-4783-B364-AE6C860FCB8A}" dt="2023-10-21T07:46:36.581" v="1364"/>
          <ac:spMkLst>
            <pc:docMk/>
            <pc:sldMk cId="3860557937" sldId="489"/>
            <ac:spMk id="9" creationId="{66B771A8-9F27-FB9A-2414-87A99260353B}"/>
          </ac:spMkLst>
        </pc:spChg>
        <pc:spChg chg="add del mod">
          <ac:chgData name="Ahmed, Shareef" userId="ce7c6025-ca9f-4b65-b3ee-82447e2e582a" providerId="ADAL" clId="{41DC704E-4A87-4783-B364-AE6C860FCB8A}" dt="2023-10-21T02:07:32.728" v="861" actId="478"/>
          <ac:spMkLst>
            <pc:docMk/>
            <pc:sldMk cId="3860557937" sldId="489"/>
            <ac:spMk id="12" creationId="{2547556E-5DEA-E155-1118-840C1D7BAEC9}"/>
          </ac:spMkLst>
        </pc:spChg>
        <pc:spChg chg="add mod">
          <ac:chgData name="Ahmed, Shareef" userId="ce7c6025-ca9f-4b65-b3ee-82447e2e582a" providerId="ADAL" clId="{41DC704E-4A87-4783-B364-AE6C860FCB8A}" dt="2023-10-21T07:42:49.026" v="1332" actId="12788"/>
          <ac:spMkLst>
            <pc:docMk/>
            <pc:sldMk cId="3860557937" sldId="489"/>
            <ac:spMk id="13" creationId="{FB6A75E8-2F2B-A91F-D5BD-D17ED42975E2}"/>
          </ac:spMkLst>
        </pc:spChg>
        <pc:spChg chg="add mod">
          <ac:chgData name="Ahmed, Shareef" userId="ce7c6025-ca9f-4b65-b3ee-82447e2e582a" providerId="ADAL" clId="{41DC704E-4A87-4783-B364-AE6C860FCB8A}" dt="2023-10-21T07:38:25.173" v="1306" actId="1076"/>
          <ac:spMkLst>
            <pc:docMk/>
            <pc:sldMk cId="3860557937" sldId="489"/>
            <ac:spMk id="16" creationId="{803CE96D-7A70-B343-D99E-8241D755087C}"/>
          </ac:spMkLst>
        </pc:spChg>
        <pc:spChg chg="add mod">
          <ac:chgData name="Ahmed, Shareef" userId="ce7c6025-ca9f-4b65-b3ee-82447e2e582a" providerId="ADAL" clId="{41DC704E-4A87-4783-B364-AE6C860FCB8A}" dt="2023-10-21T07:38:25.173" v="1306" actId="1076"/>
          <ac:spMkLst>
            <pc:docMk/>
            <pc:sldMk cId="3860557937" sldId="489"/>
            <ac:spMk id="18" creationId="{CF868952-E3F5-FF24-D144-B2EA4163FEE1}"/>
          </ac:spMkLst>
        </pc:spChg>
        <pc:spChg chg="add mod">
          <ac:chgData name="Ahmed, Shareef" userId="ce7c6025-ca9f-4b65-b3ee-82447e2e582a" providerId="ADAL" clId="{41DC704E-4A87-4783-B364-AE6C860FCB8A}" dt="2023-10-21T07:38:25.173" v="1306" actId="1076"/>
          <ac:spMkLst>
            <pc:docMk/>
            <pc:sldMk cId="3860557937" sldId="489"/>
            <ac:spMk id="19" creationId="{D9046C07-6BA9-1595-B5C6-7F3B1296DCBC}"/>
          </ac:spMkLst>
        </pc:spChg>
        <pc:spChg chg="del">
          <ac:chgData name="Ahmed, Shareef" userId="ce7c6025-ca9f-4b65-b3ee-82447e2e582a" providerId="ADAL" clId="{41DC704E-4A87-4783-B364-AE6C860FCB8A}" dt="2023-10-21T01:30:47.911" v="537" actId="478"/>
          <ac:spMkLst>
            <pc:docMk/>
            <pc:sldMk cId="3860557937" sldId="489"/>
            <ac:spMk id="20" creationId="{209E4ED0-5CA7-B8B6-A93C-29C5C13A5AA8}"/>
          </ac:spMkLst>
        </pc:spChg>
        <pc:spChg chg="add mod">
          <ac:chgData name="Ahmed, Shareef" userId="ce7c6025-ca9f-4b65-b3ee-82447e2e582a" providerId="ADAL" clId="{41DC704E-4A87-4783-B364-AE6C860FCB8A}" dt="2023-10-21T20:06:22.958" v="5375" actId="1076"/>
          <ac:spMkLst>
            <pc:docMk/>
            <pc:sldMk cId="3860557937" sldId="489"/>
            <ac:spMk id="22" creationId="{A3B07AD1-40A2-F690-873A-D34654862FA6}"/>
          </ac:spMkLst>
        </pc:spChg>
        <pc:spChg chg="add mod">
          <ac:chgData name="Ahmed, Shareef" userId="ce7c6025-ca9f-4b65-b3ee-82447e2e582a" providerId="ADAL" clId="{41DC704E-4A87-4783-B364-AE6C860FCB8A}" dt="2023-10-21T20:06:22.958" v="5375" actId="1076"/>
          <ac:spMkLst>
            <pc:docMk/>
            <pc:sldMk cId="3860557937" sldId="489"/>
            <ac:spMk id="23" creationId="{AEEBB155-026B-33CB-DC2B-7556216882F0}"/>
          </ac:spMkLst>
        </pc:spChg>
        <pc:spChg chg="add mod">
          <ac:chgData name="Ahmed, Shareef" userId="ce7c6025-ca9f-4b65-b3ee-82447e2e582a" providerId="ADAL" clId="{41DC704E-4A87-4783-B364-AE6C860FCB8A}" dt="2023-10-21T20:06:22.958" v="5375" actId="1076"/>
          <ac:spMkLst>
            <pc:docMk/>
            <pc:sldMk cId="3860557937" sldId="489"/>
            <ac:spMk id="24" creationId="{A61C0DBE-4342-5976-A7F4-A6BF316F06E4}"/>
          </ac:spMkLst>
        </pc:spChg>
        <pc:graphicFrameChg chg="add mod modGraphic">
          <ac:chgData name="Ahmed, Shareef" userId="ce7c6025-ca9f-4b65-b3ee-82447e2e582a" providerId="ADAL" clId="{41DC704E-4A87-4783-B364-AE6C860FCB8A}" dt="2023-10-21T07:39:17.042" v="1327" actId="20577"/>
          <ac:graphicFrameMkLst>
            <pc:docMk/>
            <pc:sldMk cId="3860557937" sldId="489"/>
            <ac:graphicFrameMk id="2" creationId="{263ADBF5-22E1-5094-92D9-D4159320B753}"/>
          </ac:graphicFrameMkLst>
        </pc:graphicFrameChg>
        <pc:graphicFrameChg chg="add del mod">
          <ac:chgData name="Ahmed, Shareef" userId="ce7c6025-ca9f-4b65-b3ee-82447e2e582a" providerId="ADAL" clId="{41DC704E-4A87-4783-B364-AE6C860FCB8A}" dt="2023-10-21T02:32:12.148" v="908" actId="21"/>
          <ac:graphicFrameMkLst>
            <pc:docMk/>
            <pc:sldMk cId="3860557937" sldId="489"/>
            <ac:graphicFrameMk id="15" creationId="{C25BD033-BB61-E12E-7B9E-26839F3514D7}"/>
          </ac:graphicFrameMkLst>
        </pc:graphicFrameChg>
        <pc:graphicFrameChg chg="add mod">
          <ac:chgData name="Ahmed, Shareef" userId="ce7c6025-ca9f-4b65-b3ee-82447e2e582a" providerId="ADAL" clId="{41DC704E-4A87-4783-B364-AE6C860FCB8A}" dt="2023-10-21T20:05:19.226" v="5372" actId="1076"/>
          <ac:graphicFrameMkLst>
            <pc:docMk/>
            <pc:sldMk cId="3860557937" sldId="489"/>
            <ac:graphicFrameMk id="21" creationId="{C5656CDB-2E16-1253-19C3-B3383C5CBB38}"/>
          </ac:graphicFrameMkLst>
        </pc:graphicFrameChg>
        <pc:cxnChg chg="del">
          <ac:chgData name="Ahmed, Shareef" userId="ce7c6025-ca9f-4b65-b3ee-82447e2e582a" providerId="ADAL" clId="{41DC704E-4A87-4783-B364-AE6C860FCB8A}" dt="2023-10-21T01:30:47.911" v="537" actId="478"/>
          <ac:cxnSpMkLst>
            <pc:docMk/>
            <pc:sldMk cId="3860557937" sldId="489"/>
            <ac:cxnSpMk id="6" creationId="{13CC8A3D-6BAC-79F6-FA18-998C9DE3722E}"/>
          </ac:cxnSpMkLst>
        </pc:cxnChg>
        <pc:cxnChg chg="del">
          <ac:chgData name="Ahmed, Shareef" userId="ce7c6025-ca9f-4b65-b3ee-82447e2e582a" providerId="ADAL" clId="{41DC704E-4A87-4783-B364-AE6C860FCB8A}" dt="2023-10-21T01:30:47.911" v="537" actId="478"/>
          <ac:cxnSpMkLst>
            <pc:docMk/>
            <pc:sldMk cId="3860557937" sldId="489"/>
            <ac:cxnSpMk id="14" creationId="{0930E7DD-8AC9-F2D5-1A82-563A04A44522}"/>
          </ac:cxnSpMkLst>
        </pc:cxnChg>
        <pc:cxnChg chg="del">
          <ac:chgData name="Ahmed, Shareef" userId="ce7c6025-ca9f-4b65-b3ee-82447e2e582a" providerId="ADAL" clId="{41DC704E-4A87-4783-B364-AE6C860FCB8A}" dt="2023-10-21T01:30:47.911" v="537" actId="478"/>
          <ac:cxnSpMkLst>
            <pc:docMk/>
            <pc:sldMk cId="3860557937" sldId="489"/>
            <ac:cxnSpMk id="17" creationId="{129BC254-F990-6365-E3BE-6C86F28AEBE2}"/>
          </ac:cxnSpMkLst>
        </pc:cxnChg>
      </pc:sldChg>
      <pc:sldChg chg="addSp delSp modSp mod">
        <pc:chgData name="Ahmed, Shareef" userId="ce7c6025-ca9f-4b65-b3ee-82447e2e582a" providerId="ADAL" clId="{41DC704E-4A87-4783-B364-AE6C860FCB8A}" dt="2023-10-21T07:59:00.451" v="1514" actId="207"/>
        <pc:sldMkLst>
          <pc:docMk/>
          <pc:sldMk cId="3568966789" sldId="490"/>
        </pc:sldMkLst>
        <pc:spChg chg="del">
          <ac:chgData name="Ahmed, Shareef" userId="ce7c6025-ca9f-4b65-b3ee-82447e2e582a" providerId="ADAL" clId="{41DC704E-4A87-4783-B364-AE6C860FCB8A}" dt="2023-10-21T07:46:50.555" v="1368" actId="478"/>
          <ac:spMkLst>
            <pc:docMk/>
            <pc:sldMk cId="3568966789" sldId="490"/>
            <ac:spMk id="2" creationId="{BEC904F6-62E8-478F-AE4F-FA0F4F6F54CE}"/>
          </ac:spMkLst>
        </pc:spChg>
        <pc:spChg chg="del">
          <ac:chgData name="Ahmed, Shareef" userId="ce7c6025-ca9f-4b65-b3ee-82447e2e582a" providerId="ADAL" clId="{41DC704E-4A87-4783-B364-AE6C860FCB8A}" dt="2023-10-21T07:46:48.550" v="1367" actId="478"/>
          <ac:spMkLst>
            <pc:docMk/>
            <pc:sldMk cId="3568966789" sldId="490"/>
            <ac:spMk id="3" creationId="{495C5274-9D6A-12D4-20EB-37442AA7EA9E}"/>
          </ac:spMkLst>
        </pc:spChg>
        <pc:spChg chg="mod">
          <ac:chgData name="Ahmed, Shareef" userId="ce7c6025-ca9f-4b65-b3ee-82447e2e582a" providerId="ADAL" clId="{41DC704E-4A87-4783-B364-AE6C860FCB8A}" dt="2023-10-21T07:46:43.885" v="1366"/>
          <ac:spMkLst>
            <pc:docMk/>
            <pc:sldMk cId="3568966789" sldId="490"/>
            <ac:spMk id="5" creationId="{625B431D-5E0F-EAEE-4E4C-DF8A930ECB88}"/>
          </ac:spMkLst>
        </pc:spChg>
        <pc:spChg chg="add mod">
          <ac:chgData name="Ahmed, Shareef" userId="ce7c6025-ca9f-4b65-b3ee-82447e2e582a" providerId="ADAL" clId="{41DC704E-4A87-4783-B364-AE6C860FCB8A}" dt="2023-10-21T07:58:38.565" v="1511" actId="164"/>
          <ac:spMkLst>
            <pc:docMk/>
            <pc:sldMk cId="3568966789" sldId="490"/>
            <ac:spMk id="6" creationId="{5EB23628-92F2-30E7-2E8F-69880ABD02A7}"/>
          </ac:spMkLst>
        </pc:spChg>
        <pc:spChg chg="mod">
          <ac:chgData name="Ahmed, Shareef" userId="ce7c6025-ca9f-4b65-b3ee-82447e2e582a" providerId="ADAL" clId="{41DC704E-4A87-4783-B364-AE6C860FCB8A}" dt="2023-10-21T07:54:06.089" v="1418" actId="14100"/>
          <ac:spMkLst>
            <pc:docMk/>
            <pc:sldMk cId="3568966789" sldId="490"/>
            <ac:spMk id="7" creationId="{D72A1C52-9A06-A318-D9CF-3DEE8C28A287}"/>
          </ac:spMkLst>
        </pc:spChg>
        <pc:spChg chg="add mod">
          <ac:chgData name="Ahmed, Shareef" userId="ce7c6025-ca9f-4b65-b3ee-82447e2e582a" providerId="ADAL" clId="{41DC704E-4A87-4783-B364-AE6C860FCB8A}" dt="2023-10-21T07:58:57.150" v="1513" actId="207"/>
          <ac:spMkLst>
            <pc:docMk/>
            <pc:sldMk cId="3568966789" sldId="490"/>
            <ac:spMk id="17" creationId="{BD55C8C2-7911-6E2C-9A87-AD53F275CF0B}"/>
          </ac:spMkLst>
        </pc:spChg>
        <pc:spChg chg="add mod">
          <ac:chgData name="Ahmed, Shareef" userId="ce7c6025-ca9f-4b65-b3ee-82447e2e582a" providerId="ADAL" clId="{41DC704E-4A87-4783-B364-AE6C860FCB8A}" dt="2023-10-21T07:59:00.451" v="1514" actId="207"/>
          <ac:spMkLst>
            <pc:docMk/>
            <pc:sldMk cId="3568966789" sldId="490"/>
            <ac:spMk id="18" creationId="{E4208502-4A6A-DF2F-E835-D91E7E85743C}"/>
          </ac:spMkLst>
        </pc:spChg>
        <pc:spChg chg="add del mod">
          <ac:chgData name="Ahmed, Shareef" userId="ce7c6025-ca9f-4b65-b3ee-82447e2e582a" providerId="ADAL" clId="{41DC704E-4A87-4783-B364-AE6C860FCB8A}" dt="2023-10-21T07:58:07.060" v="1505" actId="478"/>
          <ac:spMkLst>
            <pc:docMk/>
            <pc:sldMk cId="3568966789" sldId="490"/>
            <ac:spMk id="19" creationId="{89EFDC6C-0FAF-CBF2-8068-E60CB68F8744}"/>
          </ac:spMkLst>
        </pc:spChg>
        <pc:grpChg chg="add mod">
          <ac:chgData name="Ahmed, Shareef" userId="ce7c6025-ca9f-4b65-b3ee-82447e2e582a" providerId="ADAL" clId="{41DC704E-4A87-4783-B364-AE6C860FCB8A}" dt="2023-10-21T07:58:41.969" v="1512" actId="12788"/>
          <ac:grpSpMkLst>
            <pc:docMk/>
            <pc:sldMk cId="3568966789" sldId="490"/>
            <ac:grpSpMk id="22" creationId="{C81FEE9F-FEA4-38C9-6AD3-CAE51CAE065E}"/>
          </ac:grpSpMkLst>
        </pc:grpChg>
        <pc:picChg chg="add mod">
          <ac:chgData name="Ahmed, Shareef" userId="ce7c6025-ca9f-4b65-b3ee-82447e2e582a" providerId="ADAL" clId="{41DC704E-4A87-4783-B364-AE6C860FCB8A}" dt="2023-10-21T07:58:38.565" v="1511" actId="164"/>
          <ac:picMkLst>
            <pc:docMk/>
            <pc:sldMk cId="3568966789" sldId="490"/>
            <ac:picMk id="21" creationId="{FD47AC71-5F63-AF3B-EAFC-A51D7652B5E1}"/>
          </ac:picMkLst>
        </pc:picChg>
        <pc:cxnChg chg="add mod">
          <ac:chgData name="Ahmed, Shareef" userId="ce7c6025-ca9f-4b65-b3ee-82447e2e582a" providerId="ADAL" clId="{41DC704E-4A87-4783-B364-AE6C860FCB8A}" dt="2023-10-21T07:58:38.565" v="1511" actId="164"/>
          <ac:cxnSpMkLst>
            <pc:docMk/>
            <pc:sldMk cId="3568966789" sldId="490"/>
            <ac:cxnSpMk id="9" creationId="{C14986AF-F9AD-482A-1F21-DB5E5FB9994E}"/>
          </ac:cxnSpMkLst>
        </pc:cxnChg>
        <pc:cxnChg chg="add mod">
          <ac:chgData name="Ahmed, Shareef" userId="ce7c6025-ca9f-4b65-b3ee-82447e2e582a" providerId="ADAL" clId="{41DC704E-4A87-4783-B364-AE6C860FCB8A}" dt="2023-10-21T07:58:38.565" v="1511" actId="164"/>
          <ac:cxnSpMkLst>
            <pc:docMk/>
            <pc:sldMk cId="3568966789" sldId="490"/>
            <ac:cxnSpMk id="11" creationId="{ACD62E1C-463E-6466-0A6A-0FAB8E49B696}"/>
          </ac:cxnSpMkLst>
        </pc:cxnChg>
        <pc:cxnChg chg="add mod">
          <ac:chgData name="Ahmed, Shareef" userId="ce7c6025-ca9f-4b65-b3ee-82447e2e582a" providerId="ADAL" clId="{41DC704E-4A87-4783-B364-AE6C860FCB8A}" dt="2023-10-21T07:58:38.565" v="1511" actId="164"/>
          <ac:cxnSpMkLst>
            <pc:docMk/>
            <pc:sldMk cId="3568966789" sldId="490"/>
            <ac:cxnSpMk id="12" creationId="{190ED19E-2CBD-7A43-9C01-1B0CC23762BF}"/>
          </ac:cxnSpMkLst>
        </pc:cxnChg>
        <pc:cxnChg chg="add mod">
          <ac:chgData name="Ahmed, Shareef" userId="ce7c6025-ca9f-4b65-b3ee-82447e2e582a" providerId="ADAL" clId="{41DC704E-4A87-4783-B364-AE6C860FCB8A}" dt="2023-10-21T07:58:38.565" v="1511" actId="164"/>
          <ac:cxnSpMkLst>
            <pc:docMk/>
            <pc:sldMk cId="3568966789" sldId="490"/>
            <ac:cxnSpMk id="14" creationId="{0D9ED09B-6E4C-07CA-B1E4-849A9FCFBD7D}"/>
          </ac:cxnSpMkLst>
        </pc:cxnChg>
        <pc:cxnChg chg="add mod">
          <ac:chgData name="Ahmed, Shareef" userId="ce7c6025-ca9f-4b65-b3ee-82447e2e582a" providerId="ADAL" clId="{41DC704E-4A87-4783-B364-AE6C860FCB8A}" dt="2023-10-21T07:58:38.565" v="1511" actId="164"/>
          <ac:cxnSpMkLst>
            <pc:docMk/>
            <pc:sldMk cId="3568966789" sldId="490"/>
            <ac:cxnSpMk id="15" creationId="{DFB09AE2-47D8-5D19-D47F-AD543B220FAA}"/>
          </ac:cxnSpMkLst>
        </pc:cxnChg>
      </pc:sldChg>
      <pc:sldChg chg="del">
        <pc:chgData name="Ahmed, Shareef" userId="ce7c6025-ca9f-4b65-b3ee-82447e2e582a" providerId="ADAL" clId="{41DC704E-4A87-4783-B364-AE6C860FCB8A}" dt="2023-10-21T16:20:16.959" v="2669" actId="2696"/>
        <pc:sldMkLst>
          <pc:docMk/>
          <pc:sldMk cId="4068138952" sldId="491"/>
        </pc:sldMkLst>
      </pc:sldChg>
      <pc:sldChg chg="addSp delSp modSp mod">
        <pc:chgData name="Ahmed, Shareef" userId="ce7c6025-ca9f-4b65-b3ee-82447e2e582a" providerId="ADAL" clId="{41DC704E-4A87-4783-B364-AE6C860FCB8A}" dt="2023-10-21T19:54:14.635" v="4761" actId="1076"/>
        <pc:sldMkLst>
          <pc:docMk/>
          <pc:sldMk cId="2269165458" sldId="492"/>
        </pc:sldMkLst>
        <pc:spChg chg="del">
          <ac:chgData name="Ahmed, Shareef" userId="ce7c6025-ca9f-4b65-b3ee-82447e2e582a" providerId="ADAL" clId="{41DC704E-4A87-4783-B364-AE6C860FCB8A}" dt="2023-10-21T19:31:14.047" v="4055" actId="478"/>
          <ac:spMkLst>
            <pc:docMk/>
            <pc:sldMk cId="2269165458" sldId="492"/>
            <ac:spMk id="2" creationId="{3AED64BD-5A76-ED68-BC3D-88C33EE6CC56}"/>
          </ac:spMkLst>
        </pc:spChg>
        <pc:spChg chg="add mod">
          <ac:chgData name="Ahmed, Shareef" userId="ce7c6025-ca9f-4b65-b3ee-82447e2e582a" providerId="ADAL" clId="{41DC704E-4A87-4783-B364-AE6C860FCB8A}" dt="2023-10-21T19:32:16.921" v="4191" actId="20577"/>
          <ac:spMkLst>
            <pc:docMk/>
            <pc:sldMk cId="2269165458" sldId="492"/>
            <ac:spMk id="3" creationId="{C5DEFF2D-5E5F-4094-EC31-82D7B258FFC0}"/>
          </ac:spMkLst>
        </pc:spChg>
        <pc:spChg chg="add mod">
          <ac:chgData name="Ahmed, Shareef" userId="ce7c6025-ca9f-4b65-b3ee-82447e2e582a" providerId="ADAL" clId="{41DC704E-4A87-4783-B364-AE6C860FCB8A}" dt="2023-10-21T19:54:14.635" v="4761" actId="1076"/>
          <ac:spMkLst>
            <pc:docMk/>
            <pc:sldMk cId="2269165458" sldId="492"/>
            <ac:spMk id="6" creationId="{BE55C9BF-886E-6506-EB2A-871BCC839DAC}"/>
          </ac:spMkLst>
        </pc:spChg>
        <pc:spChg chg="mod">
          <ac:chgData name="Ahmed, Shareef" userId="ce7c6025-ca9f-4b65-b3ee-82447e2e582a" providerId="ADAL" clId="{41DC704E-4A87-4783-B364-AE6C860FCB8A}" dt="2023-10-21T19:30:01.818" v="4054" actId="20577"/>
          <ac:spMkLst>
            <pc:docMk/>
            <pc:sldMk cId="2269165458" sldId="492"/>
            <ac:spMk id="26" creationId="{15019854-CA13-1023-679E-018F2FD78266}"/>
          </ac:spMkLst>
        </pc:spChg>
        <pc:spChg chg="mod">
          <ac:chgData name="Ahmed, Shareef" userId="ce7c6025-ca9f-4b65-b3ee-82447e2e582a" providerId="ADAL" clId="{41DC704E-4A87-4783-B364-AE6C860FCB8A}" dt="2023-10-21T19:54:09.696" v="4760" actId="1076"/>
          <ac:spMkLst>
            <pc:docMk/>
            <pc:sldMk cId="2269165458" sldId="492"/>
            <ac:spMk id="42" creationId="{D48A3E55-8BA0-E87A-8041-75458170C800}"/>
          </ac:spMkLst>
        </pc:spChg>
        <pc:spChg chg="del">
          <ac:chgData name="Ahmed, Shareef" userId="ce7c6025-ca9f-4b65-b3ee-82447e2e582a" providerId="ADAL" clId="{41DC704E-4A87-4783-B364-AE6C860FCB8A}" dt="2023-10-21T19:38:30.759" v="4193" actId="478"/>
          <ac:spMkLst>
            <pc:docMk/>
            <pc:sldMk cId="2269165458" sldId="492"/>
            <ac:spMk id="47" creationId="{D1573CFE-6346-2F9C-8A9E-5B8638946E74}"/>
          </ac:spMkLst>
        </pc:spChg>
        <pc:spChg chg="del">
          <ac:chgData name="Ahmed, Shareef" userId="ce7c6025-ca9f-4b65-b3ee-82447e2e582a" providerId="ADAL" clId="{41DC704E-4A87-4783-B364-AE6C860FCB8A}" dt="2023-10-21T19:38:27.808" v="4192" actId="478"/>
          <ac:spMkLst>
            <pc:docMk/>
            <pc:sldMk cId="2269165458" sldId="492"/>
            <ac:spMk id="48" creationId="{63DC0AF9-3CB1-6A53-6489-8F8740418F4E}"/>
          </ac:spMkLst>
        </pc:spChg>
        <pc:spChg chg="del">
          <ac:chgData name="Ahmed, Shareef" userId="ce7c6025-ca9f-4b65-b3ee-82447e2e582a" providerId="ADAL" clId="{41DC704E-4A87-4783-B364-AE6C860FCB8A}" dt="2023-10-21T19:38:30.759" v="4193" actId="478"/>
          <ac:spMkLst>
            <pc:docMk/>
            <pc:sldMk cId="2269165458" sldId="492"/>
            <ac:spMk id="49" creationId="{54E4C978-CA66-9631-AD81-C64494372812}"/>
          </ac:spMkLst>
        </pc:spChg>
        <pc:spChg chg="del">
          <ac:chgData name="Ahmed, Shareef" userId="ce7c6025-ca9f-4b65-b3ee-82447e2e582a" providerId="ADAL" clId="{41DC704E-4A87-4783-B364-AE6C860FCB8A}" dt="2023-10-21T19:38:30.759" v="4193" actId="478"/>
          <ac:spMkLst>
            <pc:docMk/>
            <pc:sldMk cId="2269165458" sldId="492"/>
            <ac:spMk id="50" creationId="{44181C78-561F-13C7-54E0-2525A644AC68}"/>
          </ac:spMkLst>
        </pc:spChg>
        <pc:cxnChg chg="del">
          <ac:chgData name="Ahmed, Shareef" userId="ce7c6025-ca9f-4b65-b3ee-82447e2e582a" providerId="ADAL" clId="{41DC704E-4A87-4783-B364-AE6C860FCB8A}" dt="2023-10-21T19:38:30.759" v="4193" actId="478"/>
          <ac:cxnSpMkLst>
            <pc:docMk/>
            <pc:sldMk cId="2269165458" sldId="492"/>
            <ac:cxnSpMk id="41" creationId="{D7A1DEBD-5AC1-44F8-8E12-5F9180CFC9A8}"/>
          </ac:cxnSpMkLst>
        </pc:cxnChg>
        <pc:cxnChg chg="del">
          <ac:chgData name="Ahmed, Shareef" userId="ce7c6025-ca9f-4b65-b3ee-82447e2e582a" providerId="ADAL" clId="{41DC704E-4A87-4783-B364-AE6C860FCB8A}" dt="2023-10-21T19:38:30.759" v="4193" actId="478"/>
          <ac:cxnSpMkLst>
            <pc:docMk/>
            <pc:sldMk cId="2269165458" sldId="492"/>
            <ac:cxnSpMk id="43" creationId="{4A6887DA-164C-C2F1-7E32-CC41C6DBEEA2}"/>
          </ac:cxnSpMkLst>
        </pc:cxnChg>
        <pc:cxnChg chg="del">
          <ac:chgData name="Ahmed, Shareef" userId="ce7c6025-ca9f-4b65-b3ee-82447e2e582a" providerId="ADAL" clId="{41DC704E-4A87-4783-B364-AE6C860FCB8A}" dt="2023-10-21T19:38:30.759" v="4193" actId="478"/>
          <ac:cxnSpMkLst>
            <pc:docMk/>
            <pc:sldMk cId="2269165458" sldId="492"/>
            <ac:cxnSpMk id="44" creationId="{D35FC19C-DEF8-9613-3420-7B6FB7578E85}"/>
          </ac:cxnSpMkLst>
        </pc:cxnChg>
        <pc:cxnChg chg="del">
          <ac:chgData name="Ahmed, Shareef" userId="ce7c6025-ca9f-4b65-b3ee-82447e2e582a" providerId="ADAL" clId="{41DC704E-4A87-4783-B364-AE6C860FCB8A}" dt="2023-10-21T19:38:30.759" v="4193" actId="478"/>
          <ac:cxnSpMkLst>
            <pc:docMk/>
            <pc:sldMk cId="2269165458" sldId="492"/>
            <ac:cxnSpMk id="45" creationId="{7D55DE18-D178-6061-670C-0BF7A43A466C}"/>
          </ac:cxnSpMkLst>
        </pc:cxnChg>
        <pc:cxnChg chg="del">
          <ac:chgData name="Ahmed, Shareef" userId="ce7c6025-ca9f-4b65-b3ee-82447e2e582a" providerId="ADAL" clId="{41DC704E-4A87-4783-B364-AE6C860FCB8A}" dt="2023-10-21T19:38:30.759" v="4193" actId="478"/>
          <ac:cxnSpMkLst>
            <pc:docMk/>
            <pc:sldMk cId="2269165458" sldId="492"/>
            <ac:cxnSpMk id="46" creationId="{36011B71-2772-E59D-0EBB-D1BE372EA8B8}"/>
          </ac:cxnSpMkLst>
        </pc:cxnChg>
        <pc:cxnChg chg="del">
          <ac:chgData name="Ahmed, Shareef" userId="ce7c6025-ca9f-4b65-b3ee-82447e2e582a" providerId="ADAL" clId="{41DC704E-4A87-4783-B364-AE6C860FCB8A}" dt="2023-10-21T19:38:30.759" v="4193" actId="478"/>
          <ac:cxnSpMkLst>
            <pc:docMk/>
            <pc:sldMk cId="2269165458" sldId="492"/>
            <ac:cxnSpMk id="52" creationId="{0C40E8AA-77B7-E3D0-BBC0-89B05455B155}"/>
          </ac:cxnSpMkLst>
        </pc:cxnChg>
        <pc:cxnChg chg="del">
          <ac:chgData name="Ahmed, Shareef" userId="ce7c6025-ca9f-4b65-b3ee-82447e2e582a" providerId="ADAL" clId="{41DC704E-4A87-4783-B364-AE6C860FCB8A}" dt="2023-10-21T19:38:30.759" v="4193" actId="478"/>
          <ac:cxnSpMkLst>
            <pc:docMk/>
            <pc:sldMk cId="2269165458" sldId="492"/>
            <ac:cxnSpMk id="53" creationId="{59731EBD-438E-2549-C282-6371D08120CD}"/>
          </ac:cxnSpMkLst>
        </pc:cxnChg>
      </pc:sldChg>
      <pc:sldChg chg="addSp delSp modSp del mod">
        <pc:chgData name="Ahmed, Shareef" userId="ce7c6025-ca9f-4b65-b3ee-82447e2e582a" providerId="ADAL" clId="{41DC704E-4A87-4783-B364-AE6C860FCB8A}" dt="2023-10-21T19:54:53.343" v="4773" actId="47"/>
        <pc:sldMkLst>
          <pc:docMk/>
          <pc:sldMk cId="2824930794" sldId="493"/>
        </pc:sldMkLst>
        <pc:spChg chg="del">
          <ac:chgData name="Ahmed, Shareef" userId="ce7c6025-ca9f-4b65-b3ee-82447e2e582a" providerId="ADAL" clId="{41DC704E-4A87-4783-B364-AE6C860FCB8A}" dt="2023-10-21T19:54:42.621" v="4770" actId="478"/>
          <ac:spMkLst>
            <pc:docMk/>
            <pc:sldMk cId="2824930794" sldId="493"/>
            <ac:spMk id="3" creationId="{FC7364F1-C271-41DD-D8E7-B23485BFD5BB}"/>
          </ac:spMkLst>
        </pc:spChg>
        <pc:spChg chg="add del">
          <ac:chgData name="Ahmed, Shareef" userId="ce7c6025-ca9f-4b65-b3ee-82447e2e582a" providerId="ADAL" clId="{41DC704E-4A87-4783-B364-AE6C860FCB8A}" dt="2023-10-21T19:54:47.654" v="4772" actId="478"/>
          <ac:spMkLst>
            <pc:docMk/>
            <pc:sldMk cId="2824930794" sldId="493"/>
            <ac:spMk id="6" creationId="{34BC253C-3ACA-53FA-4B7A-3B7DCC858631}"/>
          </ac:spMkLst>
        </pc:spChg>
        <pc:spChg chg="add del">
          <ac:chgData name="Ahmed, Shareef" userId="ce7c6025-ca9f-4b65-b3ee-82447e2e582a" providerId="ADAL" clId="{41DC704E-4A87-4783-B364-AE6C860FCB8A}" dt="2023-10-21T19:54:47.654" v="4772" actId="478"/>
          <ac:spMkLst>
            <pc:docMk/>
            <pc:sldMk cId="2824930794" sldId="493"/>
            <ac:spMk id="13" creationId="{666A1AB5-DA94-A4B2-FEB8-CF22E59993A8}"/>
          </ac:spMkLst>
        </pc:spChg>
        <pc:spChg chg="add del">
          <ac:chgData name="Ahmed, Shareef" userId="ce7c6025-ca9f-4b65-b3ee-82447e2e582a" providerId="ADAL" clId="{41DC704E-4A87-4783-B364-AE6C860FCB8A}" dt="2023-10-21T19:54:47.654" v="4772" actId="478"/>
          <ac:spMkLst>
            <pc:docMk/>
            <pc:sldMk cId="2824930794" sldId="493"/>
            <ac:spMk id="14" creationId="{DEFCAC86-ED1E-A9BE-DA4D-4ACAA9EB14ED}"/>
          </ac:spMkLst>
        </pc:spChg>
        <pc:spChg chg="add del">
          <ac:chgData name="Ahmed, Shareef" userId="ce7c6025-ca9f-4b65-b3ee-82447e2e582a" providerId="ADAL" clId="{41DC704E-4A87-4783-B364-AE6C860FCB8A}" dt="2023-10-21T19:54:47.654" v="4772" actId="478"/>
          <ac:spMkLst>
            <pc:docMk/>
            <pc:sldMk cId="2824930794" sldId="493"/>
            <ac:spMk id="15" creationId="{A552D17F-6CD1-12B1-43B7-DE93064BB90F}"/>
          </ac:spMkLst>
        </pc:spChg>
        <pc:spChg chg="mod">
          <ac:chgData name="Ahmed, Shareef" userId="ce7c6025-ca9f-4b65-b3ee-82447e2e582a" providerId="ADAL" clId="{41DC704E-4A87-4783-B364-AE6C860FCB8A}" dt="2023-10-21T19:54:38.354" v="4769" actId="20577"/>
          <ac:spMkLst>
            <pc:docMk/>
            <pc:sldMk cId="2824930794" sldId="493"/>
            <ac:spMk id="26" creationId="{15019854-CA13-1023-679E-018F2FD78266}"/>
          </ac:spMkLst>
        </pc:spChg>
        <pc:spChg chg="add del">
          <ac:chgData name="Ahmed, Shareef" userId="ce7c6025-ca9f-4b65-b3ee-82447e2e582a" providerId="ADAL" clId="{41DC704E-4A87-4783-B364-AE6C860FCB8A}" dt="2023-10-21T19:54:47.654" v="4772" actId="478"/>
          <ac:spMkLst>
            <pc:docMk/>
            <pc:sldMk cId="2824930794" sldId="493"/>
            <ac:spMk id="48" creationId="{63DC0AF9-3CB1-6A53-6489-8F8740418F4E}"/>
          </ac:spMkLst>
        </pc:spChg>
        <pc:spChg chg="add del">
          <ac:chgData name="Ahmed, Shareef" userId="ce7c6025-ca9f-4b65-b3ee-82447e2e582a" providerId="ADAL" clId="{41DC704E-4A87-4783-B364-AE6C860FCB8A}" dt="2023-10-21T19:54:47.654" v="4772" actId="478"/>
          <ac:spMkLst>
            <pc:docMk/>
            <pc:sldMk cId="2824930794" sldId="493"/>
            <ac:spMk id="49" creationId="{54E4C978-CA66-9631-AD81-C64494372812}"/>
          </ac:spMkLst>
        </pc:spChg>
        <pc:spChg chg="add del">
          <ac:chgData name="Ahmed, Shareef" userId="ce7c6025-ca9f-4b65-b3ee-82447e2e582a" providerId="ADAL" clId="{41DC704E-4A87-4783-B364-AE6C860FCB8A}" dt="2023-10-21T19:54:47.654" v="4772" actId="478"/>
          <ac:spMkLst>
            <pc:docMk/>
            <pc:sldMk cId="2824930794" sldId="493"/>
            <ac:spMk id="50" creationId="{44181C78-561F-13C7-54E0-2525A644AC68}"/>
          </ac:spMkLst>
        </pc:spChg>
        <pc:cxnChg chg="add del">
          <ac:chgData name="Ahmed, Shareef" userId="ce7c6025-ca9f-4b65-b3ee-82447e2e582a" providerId="ADAL" clId="{41DC704E-4A87-4783-B364-AE6C860FCB8A}" dt="2023-10-21T19:54:47.654" v="4772" actId="478"/>
          <ac:cxnSpMkLst>
            <pc:docMk/>
            <pc:sldMk cId="2824930794" sldId="493"/>
            <ac:cxnSpMk id="7" creationId="{C7C22E44-F023-4CC4-CF27-0601DFAAA6A5}"/>
          </ac:cxnSpMkLst>
        </pc:cxnChg>
        <pc:cxnChg chg="add del">
          <ac:chgData name="Ahmed, Shareef" userId="ce7c6025-ca9f-4b65-b3ee-82447e2e582a" providerId="ADAL" clId="{41DC704E-4A87-4783-B364-AE6C860FCB8A}" dt="2023-10-21T19:54:47.654" v="4772" actId="478"/>
          <ac:cxnSpMkLst>
            <pc:docMk/>
            <pc:sldMk cId="2824930794" sldId="493"/>
            <ac:cxnSpMk id="8" creationId="{FB47AAF6-5217-716F-9300-A72B0F4B8F1D}"/>
          </ac:cxnSpMkLst>
        </pc:cxnChg>
        <pc:cxnChg chg="add del">
          <ac:chgData name="Ahmed, Shareef" userId="ce7c6025-ca9f-4b65-b3ee-82447e2e582a" providerId="ADAL" clId="{41DC704E-4A87-4783-B364-AE6C860FCB8A}" dt="2023-10-21T19:54:47.654" v="4772" actId="478"/>
          <ac:cxnSpMkLst>
            <pc:docMk/>
            <pc:sldMk cId="2824930794" sldId="493"/>
            <ac:cxnSpMk id="9" creationId="{97D68758-67E3-12BB-2D5D-8A802858C082}"/>
          </ac:cxnSpMkLst>
        </pc:cxnChg>
        <pc:cxnChg chg="add del">
          <ac:chgData name="Ahmed, Shareef" userId="ce7c6025-ca9f-4b65-b3ee-82447e2e582a" providerId="ADAL" clId="{41DC704E-4A87-4783-B364-AE6C860FCB8A}" dt="2023-10-21T19:54:47.654" v="4772" actId="478"/>
          <ac:cxnSpMkLst>
            <pc:docMk/>
            <pc:sldMk cId="2824930794" sldId="493"/>
            <ac:cxnSpMk id="10" creationId="{B5BA5F67-6A32-AC4C-2B07-55EDC1E314C3}"/>
          </ac:cxnSpMkLst>
        </pc:cxnChg>
        <pc:cxnChg chg="add del">
          <ac:chgData name="Ahmed, Shareef" userId="ce7c6025-ca9f-4b65-b3ee-82447e2e582a" providerId="ADAL" clId="{41DC704E-4A87-4783-B364-AE6C860FCB8A}" dt="2023-10-21T19:54:47.654" v="4772" actId="478"/>
          <ac:cxnSpMkLst>
            <pc:docMk/>
            <pc:sldMk cId="2824930794" sldId="493"/>
            <ac:cxnSpMk id="11" creationId="{ABFD5300-9024-1796-FFFB-B4917D33D6FE}"/>
          </ac:cxnSpMkLst>
        </pc:cxnChg>
        <pc:cxnChg chg="add del">
          <ac:chgData name="Ahmed, Shareef" userId="ce7c6025-ca9f-4b65-b3ee-82447e2e582a" providerId="ADAL" clId="{41DC704E-4A87-4783-B364-AE6C860FCB8A}" dt="2023-10-21T19:54:47.654" v="4772" actId="478"/>
          <ac:cxnSpMkLst>
            <pc:docMk/>
            <pc:sldMk cId="2824930794" sldId="493"/>
            <ac:cxnSpMk id="16" creationId="{B2066E45-AF4B-D28B-3F60-582BEBA0E304}"/>
          </ac:cxnSpMkLst>
        </pc:cxnChg>
        <pc:cxnChg chg="add del">
          <ac:chgData name="Ahmed, Shareef" userId="ce7c6025-ca9f-4b65-b3ee-82447e2e582a" providerId="ADAL" clId="{41DC704E-4A87-4783-B364-AE6C860FCB8A}" dt="2023-10-21T19:54:47.654" v="4772" actId="478"/>
          <ac:cxnSpMkLst>
            <pc:docMk/>
            <pc:sldMk cId="2824930794" sldId="493"/>
            <ac:cxnSpMk id="17" creationId="{C9C69850-1F8B-A63C-8D31-D9B6E6573B4F}"/>
          </ac:cxnSpMkLst>
        </pc:cxnChg>
        <pc:cxnChg chg="add del">
          <ac:chgData name="Ahmed, Shareef" userId="ce7c6025-ca9f-4b65-b3ee-82447e2e582a" providerId="ADAL" clId="{41DC704E-4A87-4783-B364-AE6C860FCB8A}" dt="2023-10-21T19:54:47.654" v="4772" actId="478"/>
          <ac:cxnSpMkLst>
            <pc:docMk/>
            <pc:sldMk cId="2824930794" sldId="493"/>
            <ac:cxnSpMk id="41" creationId="{D7A1DEBD-5AC1-44F8-8E12-5F9180CFC9A8}"/>
          </ac:cxnSpMkLst>
        </pc:cxnChg>
        <pc:cxnChg chg="add del">
          <ac:chgData name="Ahmed, Shareef" userId="ce7c6025-ca9f-4b65-b3ee-82447e2e582a" providerId="ADAL" clId="{41DC704E-4A87-4783-B364-AE6C860FCB8A}" dt="2023-10-21T19:54:47.654" v="4772" actId="478"/>
          <ac:cxnSpMkLst>
            <pc:docMk/>
            <pc:sldMk cId="2824930794" sldId="493"/>
            <ac:cxnSpMk id="43" creationId="{4A6887DA-164C-C2F1-7E32-CC41C6DBEEA2}"/>
          </ac:cxnSpMkLst>
        </pc:cxnChg>
        <pc:cxnChg chg="add del">
          <ac:chgData name="Ahmed, Shareef" userId="ce7c6025-ca9f-4b65-b3ee-82447e2e582a" providerId="ADAL" clId="{41DC704E-4A87-4783-B364-AE6C860FCB8A}" dt="2023-10-21T19:54:47.654" v="4772" actId="478"/>
          <ac:cxnSpMkLst>
            <pc:docMk/>
            <pc:sldMk cId="2824930794" sldId="493"/>
            <ac:cxnSpMk id="44" creationId="{D35FC19C-DEF8-9613-3420-7B6FB7578E85}"/>
          </ac:cxnSpMkLst>
        </pc:cxnChg>
        <pc:cxnChg chg="add del">
          <ac:chgData name="Ahmed, Shareef" userId="ce7c6025-ca9f-4b65-b3ee-82447e2e582a" providerId="ADAL" clId="{41DC704E-4A87-4783-B364-AE6C860FCB8A}" dt="2023-10-21T19:54:47.654" v="4772" actId="478"/>
          <ac:cxnSpMkLst>
            <pc:docMk/>
            <pc:sldMk cId="2824930794" sldId="493"/>
            <ac:cxnSpMk id="45" creationId="{7D55DE18-D178-6061-670C-0BF7A43A466C}"/>
          </ac:cxnSpMkLst>
        </pc:cxnChg>
        <pc:cxnChg chg="add del">
          <ac:chgData name="Ahmed, Shareef" userId="ce7c6025-ca9f-4b65-b3ee-82447e2e582a" providerId="ADAL" clId="{41DC704E-4A87-4783-B364-AE6C860FCB8A}" dt="2023-10-21T19:54:47.654" v="4772" actId="478"/>
          <ac:cxnSpMkLst>
            <pc:docMk/>
            <pc:sldMk cId="2824930794" sldId="493"/>
            <ac:cxnSpMk id="46" creationId="{36011B71-2772-E59D-0EBB-D1BE372EA8B8}"/>
          </ac:cxnSpMkLst>
        </pc:cxnChg>
        <pc:cxnChg chg="add del">
          <ac:chgData name="Ahmed, Shareef" userId="ce7c6025-ca9f-4b65-b3ee-82447e2e582a" providerId="ADAL" clId="{41DC704E-4A87-4783-B364-AE6C860FCB8A}" dt="2023-10-21T19:54:47.654" v="4772" actId="478"/>
          <ac:cxnSpMkLst>
            <pc:docMk/>
            <pc:sldMk cId="2824930794" sldId="493"/>
            <ac:cxnSpMk id="52" creationId="{0C40E8AA-77B7-E3D0-BBC0-89B05455B155}"/>
          </ac:cxnSpMkLst>
        </pc:cxnChg>
        <pc:cxnChg chg="add del">
          <ac:chgData name="Ahmed, Shareef" userId="ce7c6025-ca9f-4b65-b3ee-82447e2e582a" providerId="ADAL" clId="{41DC704E-4A87-4783-B364-AE6C860FCB8A}" dt="2023-10-21T19:54:47.654" v="4772" actId="478"/>
          <ac:cxnSpMkLst>
            <pc:docMk/>
            <pc:sldMk cId="2824930794" sldId="493"/>
            <ac:cxnSpMk id="53" creationId="{59731EBD-438E-2549-C282-6371D08120CD}"/>
          </ac:cxnSpMkLst>
        </pc:cxnChg>
      </pc:sldChg>
      <pc:sldChg chg="del">
        <pc:chgData name="Ahmed, Shareef" userId="ce7c6025-ca9f-4b65-b3ee-82447e2e582a" providerId="ADAL" clId="{41DC704E-4A87-4783-B364-AE6C860FCB8A}" dt="2023-10-21T19:54:53.343" v="4773" actId="47"/>
        <pc:sldMkLst>
          <pc:docMk/>
          <pc:sldMk cId="3399196729" sldId="496"/>
        </pc:sldMkLst>
      </pc:sldChg>
      <pc:sldChg chg="addSp delSp modSp mod">
        <pc:chgData name="Ahmed, Shareef" userId="ce7c6025-ca9f-4b65-b3ee-82447e2e582a" providerId="ADAL" clId="{41DC704E-4A87-4783-B364-AE6C860FCB8A}" dt="2023-10-21T19:21:35.843" v="4021" actId="14100"/>
        <pc:sldMkLst>
          <pc:docMk/>
          <pc:sldMk cId="697091587" sldId="497"/>
        </pc:sldMkLst>
        <pc:spChg chg="del mod">
          <ac:chgData name="Ahmed, Shareef" userId="ce7c6025-ca9f-4b65-b3ee-82447e2e582a" providerId="ADAL" clId="{41DC704E-4A87-4783-B364-AE6C860FCB8A}" dt="2023-10-21T19:10:34.242" v="3576" actId="478"/>
          <ac:spMkLst>
            <pc:docMk/>
            <pc:sldMk cId="697091587" sldId="497"/>
            <ac:spMk id="2" creationId="{3AED64BD-5A76-ED68-BC3D-88C33EE6CC56}"/>
          </ac:spMkLst>
        </pc:spChg>
        <pc:spChg chg="add mod">
          <ac:chgData name="Ahmed, Shareef" userId="ce7c6025-ca9f-4b65-b3ee-82447e2e582a" providerId="ADAL" clId="{41DC704E-4A87-4783-B364-AE6C860FCB8A}" dt="2023-10-21T19:15:01.889" v="3856" actId="1076"/>
          <ac:spMkLst>
            <pc:docMk/>
            <pc:sldMk cId="697091587" sldId="497"/>
            <ac:spMk id="3" creationId="{E953BBD6-7B07-D921-6947-F190815AF86E}"/>
          </ac:spMkLst>
        </pc:spChg>
        <pc:spChg chg="add mod">
          <ac:chgData name="Ahmed, Shareef" userId="ce7c6025-ca9f-4b65-b3ee-82447e2e582a" providerId="ADAL" clId="{41DC704E-4A87-4783-B364-AE6C860FCB8A}" dt="2023-10-21T19:19:45.983" v="3973" actId="207"/>
          <ac:spMkLst>
            <pc:docMk/>
            <pc:sldMk cId="697091587" sldId="497"/>
            <ac:spMk id="13" creationId="{F9FD10AA-7666-BB8A-90C9-56561ADA3015}"/>
          </ac:spMkLst>
        </pc:spChg>
        <pc:spChg chg="add mod">
          <ac:chgData name="Ahmed, Shareef" userId="ce7c6025-ca9f-4b65-b3ee-82447e2e582a" providerId="ADAL" clId="{41DC704E-4A87-4783-B364-AE6C860FCB8A}" dt="2023-10-21T19:20:43.346" v="3985" actId="14100"/>
          <ac:spMkLst>
            <pc:docMk/>
            <pc:sldMk cId="697091587" sldId="497"/>
            <ac:spMk id="15" creationId="{BB8953F5-29C8-730B-86FD-6C0DA9310FF9}"/>
          </ac:spMkLst>
        </pc:spChg>
        <pc:spChg chg="add mod">
          <ac:chgData name="Ahmed, Shareef" userId="ce7c6025-ca9f-4b65-b3ee-82447e2e582a" providerId="ADAL" clId="{41DC704E-4A87-4783-B364-AE6C860FCB8A}" dt="2023-10-21T19:21:20.996" v="4015" actId="1076"/>
          <ac:spMkLst>
            <pc:docMk/>
            <pc:sldMk cId="697091587" sldId="497"/>
            <ac:spMk id="25" creationId="{1E677AC5-56AB-8A08-2919-637FA270E195}"/>
          </ac:spMkLst>
        </pc:spChg>
        <pc:spChg chg="mod">
          <ac:chgData name="Ahmed, Shareef" userId="ce7c6025-ca9f-4b65-b3ee-82447e2e582a" providerId="ADAL" clId="{41DC704E-4A87-4783-B364-AE6C860FCB8A}" dt="2023-10-21T19:01:06.127" v="3441" actId="20577"/>
          <ac:spMkLst>
            <pc:docMk/>
            <pc:sldMk cId="697091587" sldId="497"/>
            <ac:spMk id="26" creationId="{15019854-CA13-1023-679E-018F2FD78266}"/>
          </ac:spMkLst>
        </pc:spChg>
        <pc:spChg chg="mod">
          <ac:chgData name="Ahmed, Shareef" userId="ce7c6025-ca9f-4b65-b3ee-82447e2e582a" providerId="ADAL" clId="{41DC704E-4A87-4783-B364-AE6C860FCB8A}" dt="2023-10-21T19:11:08.017" v="3581" actId="255"/>
          <ac:spMkLst>
            <pc:docMk/>
            <pc:sldMk cId="697091587" sldId="497"/>
            <ac:spMk id="42" creationId="{D48A3E55-8BA0-E87A-8041-75458170C800}"/>
          </ac:spMkLst>
        </pc:spChg>
        <pc:picChg chg="add mod">
          <ac:chgData name="Ahmed, Shareef" userId="ce7c6025-ca9f-4b65-b3ee-82447e2e582a" providerId="ADAL" clId="{41DC704E-4A87-4783-B364-AE6C860FCB8A}" dt="2023-10-21T19:15:45.762" v="3858" actId="1076"/>
          <ac:picMkLst>
            <pc:docMk/>
            <pc:sldMk cId="697091587" sldId="497"/>
            <ac:picMk id="7" creationId="{9405FF7F-2BAE-3B5A-4A9E-C4B60397B8B2}"/>
          </ac:picMkLst>
        </pc:picChg>
        <pc:cxnChg chg="add mod">
          <ac:chgData name="Ahmed, Shareef" userId="ce7c6025-ca9f-4b65-b3ee-82447e2e582a" providerId="ADAL" clId="{41DC704E-4A87-4783-B364-AE6C860FCB8A}" dt="2023-10-21T19:19:54.766" v="3975" actId="14100"/>
          <ac:cxnSpMkLst>
            <pc:docMk/>
            <pc:sldMk cId="697091587" sldId="497"/>
            <ac:cxnSpMk id="9" creationId="{77292EC5-0D89-2F33-BB79-3A433301EC77}"/>
          </ac:cxnSpMkLst>
        </pc:cxnChg>
        <pc:cxnChg chg="add mod">
          <ac:chgData name="Ahmed, Shareef" userId="ce7c6025-ca9f-4b65-b3ee-82447e2e582a" providerId="ADAL" clId="{41DC704E-4A87-4783-B364-AE6C860FCB8A}" dt="2023-10-21T19:20:05.090" v="3977" actId="14100"/>
          <ac:cxnSpMkLst>
            <pc:docMk/>
            <pc:sldMk cId="697091587" sldId="497"/>
            <ac:cxnSpMk id="10" creationId="{EA33AA15-737F-945A-04DA-76BBC4FEA1A4}"/>
          </ac:cxnSpMkLst>
        </pc:cxnChg>
        <pc:cxnChg chg="add mod">
          <ac:chgData name="Ahmed, Shareef" userId="ce7c6025-ca9f-4b65-b3ee-82447e2e582a" providerId="ADAL" clId="{41DC704E-4A87-4783-B364-AE6C860FCB8A}" dt="2023-10-21T19:20:24.931" v="3980" actId="13822"/>
          <ac:cxnSpMkLst>
            <pc:docMk/>
            <pc:sldMk cId="697091587" sldId="497"/>
            <ac:cxnSpMk id="21" creationId="{C0268BFE-2054-2B2E-88E2-F9F9983AA6BB}"/>
          </ac:cxnSpMkLst>
        </pc:cxnChg>
        <pc:cxnChg chg="add mod">
          <ac:chgData name="Ahmed, Shareef" userId="ce7c6025-ca9f-4b65-b3ee-82447e2e582a" providerId="ADAL" clId="{41DC704E-4A87-4783-B364-AE6C860FCB8A}" dt="2023-10-21T19:20:32.123" v="3983" actId="14100"/>
          <ac:cxnSpMkLst>
            <pc:docMk/>
            <pc:sldMk cId="697091587" sldId="497"/>
            <ac:cxnSpMk id="22" creationId="{F1F59756-5FA8-AD96-75D7-98251EA6F7FD}"/>
          </ac:cxnSpMkLst>
        </pc:cxnChg>
        <pc:cxnChg chg="add mod">
          <ac:chgData name="Ahmed, Shareef" userId="ce7c6025-ca9f-4b65-b3ee-82447e2e582a" providerId="ADAL" clId="{41DC704E-4A87-4783-B364-AE6C860FCB8A}" dt="2023-10-21T19:21:29.151" v="4018" actId="14100"/>
          <ac:cxnSpMkLst>
            <pc:docMk/>
            <pc:sldMk cId="697091587" sldId="497"/>
            <ac:cxnSpMk id="27" creationId="{4476D072-7491-F77C-E7CC-0D8AC59C53E5}"/>
          </ac:cxnSpMkLst>
        </pc:cxnChg>
        <pc:cxnChg chg="add mod">
          <ac:chgData name="Ahmed, Shareef" userId="ce7c6025-ca9f-4b65-b3ee-82447e2e582a" providerId="ADAL" clId="{41DC704E-4A87-4783-B364-AE6C860FCB8A}" dt="2023-10-21T19:21:35.843" v="4021" actId="14100"/>
          <ac:cxnSpMkLst>
            <pc:docMk/>
            <pc:sldMk cId="697091587" sldId="497"/>
            <ac:cxnSpMk id="29" creationId="{357E26C9-6216-03EF-87DB-4848C9D23710}"/>
          </ac:cxnSpMkLst>
        </pc:cxnChg>
      </pc:sldChg>
      <pc:sldChg chg="delSp modSp mod">
        <pc:chgData name="Ahmed, Shareef" userId="ce7c6025-ca9f-4b65-b3ee-82447e2e582a" providerId="ADAL" clId="{41DC704E-4A87-4783-B364-AE6C860FCB8A}" dt="2023-10-21T20:00:01.621" v="5350" actId="20577"/>
        <pc:sldMkLst>
          <pc:docMk/>
          <pc:sldMk cId="1164682235" sldId="498"/>
        </pc:sldMkLst>
        <pc:spChg chg="mod">
          <ac:chgData name="Ahmed, Shareef" userId="ce7c6025-ca9f-4b65-b3ee-82447e2e582a" providerId="ADAL" clId="{41DC704E-4A87-4783-B364-AE6C860FCB8A}" dt="2023-10-21T20:00:01.621" v="5350" actId="20577"/>
          <ac:spMkLst>
            <pc:docMk/>
            <pc:sldMk cId="1164682235" sldId="498"/>
            <ac:spMk id="3" creationId="{A3EB1D3E-27EE-A754-9BCB-64E53C171B37}"/>
          </ac:spMkLst>
        </pc:spChg>
        <pc:spChg chg="del">
          <ac:chgData name="Ahmed, Shareef" userId="ce7c6025-ca9f-4b65-b3ee-82447e2e582a" providerId="ADAL" clId="{41DC704E-4A87-4783-B364-AE6C860FCB8A}" dt="2023-10-21T19:55:01.895" v="4782" actId="478"/>
          <ac:spMkLst>
            <pc:docMk/>
            <pc:sldMk cId="1164682235" sldId="498"/>
            <ac:spMk id="7" creationId="{721D4F54-61C5-A7BF-AEE1-87B290FDEEFE}"/>
          </ac:spMkLst>
        </pc:spChg>
        <pc:spChg chg="mod">
          <ac:chgData name="Ahmed, Shareef" userId="ce7c6025-ca9f-4b65-b3ee-82447e2e582a" providerId="ADAL" clId="{41DC704E-4A87-4783-B364-AE6C860FCB8A}" dt="2023-10-21T19:55:06.508" v="4793" actId="20577"/>
          <ac:spMkLst>
            <pc:docMk/>
            <pc:sldMk cId="1164682235" sldId="498"/>
            <ac:spMk id="26" creationId="{15019854-CA13-1023-679E-018F2FD78266}"/>
          </ac:spMkLst>
        </pc:spChg>
      </pc:sldChg>
      <pc:sldChg chg="del">
        <pc:chgData name="Ahmed, Shareef" userId="ce7c6025-ca9f-4b65-b3ee-82447e2e582a" providerId="ADAL" clId="{41DC704E-4A87-4783-B364-AE6C860FCB8A}" dt="2023-10-21T20:00:09.328" v="5351" actId="47"/>
        <pc:sldMkLst>
          <pc:docMk/>
          <pc:sldMk cId="1626398257" sldId="499"/>
        </pc:sldMkLst>
      </pc:sldChg>
      <pc:sldChg chg="del">
        <pc:chgData name="Ahmed, Shareef" userId="ce7c6025-ca9f-4b65-b3ee-82447e2e582a" providerId="ADAL" clId="{41DC704E-4A87-4783-B364-AE6C860FCB8A}" dt="2023-10-21T20:00:09.328" v="5351" actId="47"/>
        <pc:sldMkLst>
          <pc:docMk/>
          <pc:sldMk cId="528688352" sldId="500"/>
        </pc:sldMkLst>
      </pc:sldChg>
      <pc:sldChg chg="del">
        <pc:chgData name="Ahmed, Shareef" userId="ce7c6025-ca9f-4b65-b3ee-82447e2e582a" providerId="ADAL" clId="{41DC704E-4A87-4783-B364-AE6C860FCB8A}" dt="2023-10-21T20:00:09.328" v="5351" actId="47"/>
        <pc:sldMkLst>
          <pc:docMk/>
          <pc:sldMk cId="2532594227" sldId="501"/>
        </pc:sldMkLst>
      </pc:sldChg>
      <pc:sldChg chg="addSp modSp add mod">
        <pc:chgData name="Ahmed, Shareef" userId="ce7c6025-ca9f-4b65-b3ee-82447e2e582a" providerId="ADAL" clId="{41DC704E-4A87-4783-B364-AE6C860FCB8A}" dt="2023-10-30T15:53:53.319" v="5480" actId="20577"/>
        <pc:sldMkLst>
          <pc:docMk/>
          <pc:sldMk cId="3479317268" sldId="502"/>
        </pc:sldMkLst>
        <pc:spChg chg="mod">
          <ac:chgData name="Ahmed, Shareef" userId="ce7c6025-ca9f-4b65-b3ee-82447e2e582a" providerId="ADAL" clId="{41DC704E-4A87-4783-B364-AE6C860FCB8A}" dt="2023-10-30T15:53:53.319" v="5480" actId="20577"/>
          <ac:spMkLst>
            <pc:docMk/>
            <pc:sldMk cId="3479317268" sldId="502"/>
            <ac:spMk id="14" creationId="{61BAF754-FEA3-1960-D522-4BD595B5211F}"/>
          </ac:spMkLst>
        </pc:spChg>
        <pc:cxnChg chg="add mod">
          <ac:chgData name="Ahmed, Shareef" userId="ce7c6025-ca9f-4b65-b3ee-82447e2e582a" providerId="ADAL" clId="{41DC704E-4A87-4783-B364-AE6C860FCB8A}" dt="2023-10-21T20:00:42.454" v="5354" actId="208"/>
          <ac:cxnSpMkLst>
            <pc:docMk/>
            <pc:sldMk cId="3479317268" sldId="502"/>
            <ac:cxnSpMk id="3" creationId="{8745967D-AAEE-39EC-E19A-F50B9ECE9C31}"/>
          </ac:cxnSpMkLst>
        </pc:cxnChg>
      </pc:sldChg>
      <pc:sldChg chg="addSp delSp modSp add mod modAnim">
        <pc:chgData name="Ahmed, Shareef" userId="ce7c6025-ca9f-4b65-b3ee-82447e2e582a" providerId="ADAL" clId="{41DC704E-4A87-4783-B364-AE6C860FCB8A}" dt="2023-10-21T20:05:05.322" v="5370" actId="12385"/>
        <pc:sldMkLst>
          <pc:docMk/>
          <pc:sldMk cId="2172755127" sldId="503"/>
        </pc:sldMkLst>
        <pc:spChg chg="mod">
          <ac:chgData name="Ahmed, Shareef" userId="ce7c6025-ca9f-4b65-b3ee-82447e2e582a" providerId="ADAL" clId="{41DC704E-4A87-4783-B364-AE6C860FCB8A}" dt="2023-10-21T07:46:31.623" v="1363" actId="20577"/>
          <ac:spMkLst>
            <pc:docMk/>
            <pc:sldMk cId="2172755127" sldId="503"/>
            <ac:spMk id="2" creationId="{00000000-0000-0000-0000-000000000000}"/>
          </ac:spMkLst>
        </pc:spChg>
        <pc:spChg chg="mod">
          <ac:chgData name="Ahmed, Shareef" userId="ce7c6025-ca9f-4b65-b3ee-82447e2e582a" providerId="ADAL" clId="{41DC704E-4A87-4783-B364-AE6C860FCB8A}" dt="2023-10-21T20:03:25.154" v="5364" actId="14100"/>
          <ac:spMkLst>
            <pc:docMk/>
            <pc:sldMk cId="2172755127" sldId="503"/>
            <ac:spMk id="3" creationId="{00000000-0000-0000-0000-000000000000}"/>
          </ac:spMkLst>
        </pc:spChg>
        <pc:spChg chg="del">
          <ac:chgData name="Ahmed, Shareef" userId="ce7c6025-ca9f-4b65-b3ee-82447e2e582a" providerId="ADAL" clId="{41DC704E-4A87-4783-B364-AE6C860FCB8A}" dt="2023-10-21T02:02:39.929" v="832" actId="478"/>
          <ac:spMkLst>
            <pc:docMk/>
            <pc:sldMk cId="2172755127" sldId="503"/>
            <ac:spMk id="7" creationId="{A8659737-2876-00FA-1DBF-C309F72C9853}"/>
          </ac:spMkLst>
        </pc:spChg>
        <pc:spChg chg="add mod">
          <ac:chgData name="Ahmed, Shareef" userId="ce7c6025-ca9f-4b65-b3ee-82447e2e582a" providerId="ADAL" clId="{41DC704E-4A87-4783-B364-AE6C860FCB8A}" dt="2023-10-21T02:32:53.727" v="917" actId="1076"/>
          <ac:spMkLst>
            <pc:docMk/>
            <pc:sldMk cId="2172755127" sldId="503"/>
            <ac:spMk id="8" creationId="{EA0BAFD2-046E-23EB-F36A-2CB024C8E3C2}"/>
          </ac:spMkLst>
        </pc:spChg>
        <pc:graphicFrameChg chg="add mod modGraphic">
          <ac:chgData name="Ahmed, Shareef" userId="ce7c6025-ca9f-4b65-b3ee-82447e2e582a" providerId="ADAL" clId="{41DC704E-4A87-4783-B364-AE6C860FCB8A}" dt="2023-10-21T20:05:05.322" v="5370" actId="12385"/>
          <ac:graphicFrameMkLst>
            <pc:docMk/>
            <pc:sldMk cId="2172755127" sldId="503"/>
            <ac:graphicFrameMk id="6" creationId="{23020370-B215-F9A6-568B-39D958EBABB8}"/>
          </ac:graphicFrameMkLst>
        </pc:graphicFrameChg>
      </pc:sldChg>
      <pc:sldChg chg="addSp delSp modSp add mod modAnim">
        <pc:chgData name="Ahmed, Shareef" userId="ce7c6025-ca9f-4b65-b3ee-82447e2e582a" providerId="ADAL" clId="{41DC704E-4A87-4783-B364-AE6C860FCB8A}" dt="2023-10-26T23:52:13.026" v="5477" actId="20577"/>
        <pc:sldMkLst>
          <pc:docMk/>
          <pc:sldMk cId="738851450" sldId="504"/>
        </pc:sldMkLst>
        <pc:spChg chg="add mod">
          <ac:chgData name="Ahmed, Shareef" userId="ce7c6025-ca9f-4b65-b3ee-82447e2e582a" providerId="ADAL" clId="{41DC704E-4A87-4783-B364-AE6C860FCB8A}" dt="2023-10-26T23:52:13.026" v="5477" actId="20577"/>
          <ac:spMkLst>
            <pc:docMk/>
            <pc:sldMk cId="738851450" sldId="504"/>
            <ac:spMk id="3" creationId="{2DB2C6BE-001F-65F5-12B2-08034B87E6EB}"/>
          </ac:spMkLst>
        </pc:spChg>
        <pc:spChg chg="del">
          <ac:chgData name="Ahmed, Shareef" userId="ce7c6025-ca9f-4b65-b3ee-82447e2e582a" providerId="ADAL" clId="{41DC704E-4A87-4783-B364-AE6C860FCB8A}" dt="2023-10-21T07:28:15.077" v="1232" actId="478"/>
          <ac:spMkLst>
            <pc:docMk/>
            <pc:sldMk cId="738851450" sldId="504"/>
            <ac:spMk id="5" creationId="{2ACAE36A-169A-C98E-C570-53FA8C87F269}"/>
          </ac:spMkLst>
        </pc:spChg>
        <pc:spChg chg="add mod">
          <ac:chgData name="Ahmed, Shareef" userId="ce7c6025-ca9f-4b65-b3ee-82447e2e582a" providerId="ADAL" clId="{41DC704E-4A87-4783-B364-AE6C860FCB8A}" dt="2023-10-21T07:38:33.202" v="1307" actId="1076"/>
          <ac:spMkLst>
            <pc:docMk/>
            <pc:sldMk cId="738851450" sldId="504"/>
            <ac:spMk id="6" creationId="{39190C41-FD19-C2A9-721A-F5DBEA313F6C}"/>
          </ac:spMkLst>
        </pc:spChg>
        <pc:spChg chg="add mod">
          <ac:chgData name="Ahmed, Shareef" userId="ce7c6025-ca9f-4b65-b3ee-82447e2e582a" providerId="ADAL" clId="{41DC704E-4A87-4783-B364-AE6C860FCB8A}" dt="2023-10-21T07:38:33.202" v="1307" actId="1076"/>
          <ac:spMkLst>
            <pc:docMk/>
            <pc:sldMk cId="738851450" sldId="504"/>
            <ac:spMk id="7" creationId="{0D7B1ACA-F752-67F2-4DA0-4EC765850330}"/>
          </ac:spMkLst>
        </pc:spChg>
        <pc:spChg chg="add mod">
          <ac:chgData name="Ahmed, Shareef" userId="ce7c6025-ca9f-4b65-b3ee-82447e2e582a" providerId="ADAL" clId="{41DC704E-4A87-4783-B364-AE6C860FCB8A}" dt="2023-10-21T07:38:33.202" v="1307" actId="1076"/>
          <ac:spMkLst>
            <pc:docMk/>
            <pc:sldMk cId="738851450" sldId="504"/>
            <ac:spMk id="8" creationId="{34607A55-9D9E-4ADA-2F54-2F1C0DAF5745}"/>
          </ac:spMkLst>
        </pc:spChg>
        <pc:spChg chg="mod">
          <ac:chgData name="Ahmed, Shareef" userId="ce7c6025-ca9f-4b65-b3ee-82447e2e582a" providerId="ADAL" clId="{41DC704E-4A87-4783-B364-AE6C860FCB8A}" dt="2023-10-21T07:46:39.297" v="1365"/>
          <ac:spMkLst>
            <pc:docMk/>
            <pc:sldMk cId="738851450" sldId="504"/>
            <ac:spMk id="9" creationId="{66B771A8-9F27-FB9A-2414-87A99260353B}"/>
          </ac:spMkLst>
        </pc:spChg>
        <pc:spChg chg="add del mod">
          <ac:chgData name="Ahmed, Shareef" userId="ce7c6025-ca9f-4b65-b3ee-82447e2e582a" providerId="ADAL" clId="{41DC704E-4A87-4783-B364-AE6C860FCB8A}" dt="2023-10-21T20:06:16.351" v="5373" actId="21"/>
          <ac:spMkLst>
            <pc:docMk/>
            <pc:sldMk cId="738851450" sldId="504"/>
            <ac:spMk id="11" creationId="{A4AA2859-F84E-BC23-6FAD-B0A026DE46D9}"/>
          </ac:spMkLst>
        </pc:spChg>
        <pc:spChg chg="add del mod">
          <ac:chgData name="Ahmed, Shareef" userId="ce7c6025-ca9f-4b65-b3ee-82447e2e582a" providerId="ADAL" clId="{41DC704E-4A87-4783-B364-AE6C860FCB8A}" dt="2023-10-21T20:06:16.351" v="5373" actId="21"/>
          <ac:spMkLst>
            <pc:docMk/>
            <pc:sldMk cId="738851450" sldId="504"/>
            <ac:spMk id="12" creationId="{B6180670-E275-86F4-69C0-0F6BB7BB8842}"/>
          </ac:spMkLst>
        </pc:spChg>
        <pc:spChg chg="mod">
          <ac:chgData name="Ahmed, Shareef" userId="ce7c6025-ca9f-4b65-b3ee-82447e2e582a" providerId="ADAL" clId="{41DC704E-4A87-4783-B364-AE6C860FCB8A}" dt="2023-10-21T07:28:44.060" v="1239" actId="12788"/>
          <ac:spMkLst>
            <pc:docMk/>
            <pc:sldMk cId="738851450" sldId="504"/>
            <ac:spMk id="13" creationId="{FB6A75E8-2F2B-A91F-D5BD-D17ED42975E2}"/>
          </ac:spMkLst>
        </pc:spChg>
        <pc:spChg chg="add del mod">
          <ac:chgData name="Ahmed, Shareef" userId="ce7c6025-ca9f-4b65-b3ee-82447e2e582a" providerId="ADAL" clId="{41DC704E-4A87-4783-B364-AE6C860FCB8A}" dt="2023-10-21T20:06:16.351" v="5373" actId="21"/>
          <ac:spMkLst>
            <pc:docMk/>
            <pc:sldMk cId="738851450" sldId="504"/>
            <ac:spMk id="14" creationId="{297E64A7-9841-A4C2-18BA-6971FCE01594}"/>
          </ac:spMkLst>
        </pc:spChg>
        <pc:spChg chg="add mod">
          <ac:chgData name="Ahmed, Shareef" userId="ce7c6025-ca9f-4b65-b3ee-82447e2e582a" providerId="ADAL" clId="{41DC704E-4A87-4783-B364-AE6C860FCB8A}" dt="2023-10-21T20:06:35.515" v="5377" actId="1076"/>
          <ac:spMkLst>
            <pc:docMk/>
            <pc:sldMk cId="738851450" sldId="504"/>
            <ac:spMk id="15" creationId="{038EBF31-163D-ADC2-7AAA-B4A1D6CEA384}"/>
          </ac:spMkLst>
        </pc:spChg>
        <pc:spChg chg="add mod">
          <ac:chgData name="Ahmed, Shareef" userId="ce7c6025-ca9f-4b65-b3ee-82447e2e582a" providerId="ADAL" clId="{41DC704E-4A87-4783-B364-AE6C860FCB8A}" dt="2023-10-21T20:06:25.881" v="5376"/>
          <ac:spMkLst>
            <pc:docMk/>
            <pc:sldMk cId="738851450" sldId="504"/>
            <ac:spMk id="16" creationId="{58791A07-7418-455F-CF88-F1DFBA43D25B}"/>
          </ac:spMkLst>
        </pc:spChg>
        <pc:spChg chg="add mod">
          <ac:chgData name="Ahmed, Shareef" userId="ce7c6025-ca9f-4b65-b3ee-82447e2e582a" providerId="ADAL" clId="{41DC704E-4A87-4783-B364-AE6C860FCB8A}" dt="2023-10-21T20:06:25.881" v="5376"/>
          <ac:spMkLst>
            <pc:docMk/>
            <pc:sldMk cId="738851450" sldId="504"/>
            <ac:spMk id="17" creationId="{D30A0C9C-456D-D194-A71A-2313E029B447}"/>
          </ac:spMkLst>
        </pc:spChg>
        <pc:graphicFrameChg chg="mod">
          <ac:chgData name="Ahmed, Shareef" userId="ce7c6025-ca9f-4b65-b3ee-82447e2e582a" providerId="ADAL" clId="{41DC704E-4A87-4783-B364-AE6C860FCB8A}" dt="2023-10-21T07:28:37.311" v="1237" actId="1076"/>
          <ac:graphicFrameMkLst>
            <pc:docMk/>
            <pc:sldMk cId="738851450" sldId="504"/>
            <ac:graphicFrameMk id="2" creationId="{263ADBF5-22E1-5094-92D9-D4159320B753}"/>
          </ac:graphicFrameMkLst>
        </pc:graphicFrameChg>
      </pc:sldChg>
      <pc:sldChg chg="modSp add mod">
        <pc:chgData name="Ahmed, Shareef" userId="ce7c6025-ca9f-4b65-b3ee-82447e2e582a" providerId="ADAL" clId="{41DC704E-4A87-4783-B364-AE6C860FCB8A}" dt="2023-10-26T23:52:04.554" v="5473" actId="20577"/>
        <pc:sldMkLst>
          <pc:docMk/>
          <pc:sldMk cId="1819330573" sldId="505"/>
        </pc:sldMkLst>
        <pc:spChg chg="mod">
          <ac:chgData name="Ahmed, Shareef" userId="ce7c6025-ca9f-4b65-b3ee-82447e2e582a" providerId="ADAL" clId="{41DC704E-4A87-4783-B364-AE6C860FCB8A}" dt="2023-10-21T07:46:23.560" v="1354"/>
          <ac:spMkLst>
            <pc:docMk/>
            <pc:sldMk cId="1819330573" sldId="505"/>
            <ac:spMk id="2" creationId="{00000000-0000-0000-0000-000000000000}"/>
          </ac:spMkLst>
        </pc:spChg>
        <pc:spChg chg="mod">
          <ac:chgData name="Ahmed, Shareef" userId="ce7c6025-ca9f-4b65-b3ee-82447e2e582a" providerId="ADAL" clId="{41DC704E-4A87-4783-B364-AE6C860FCB8A}" dt="2023-10-21T02:46:03.672" v="1177" actId="14100"/>
          <ac:spMkLst>
            <pc:docMk/>
            <pc:sldMk cId="1819330573" sldId="505"/>
            <ac:spMk id="3" creationId="{00000000-0000-0000-0000-000000000000}"/>
          </ac:spMkLst>
        </pc:spChg>
        <pc:spChg chg="mod">
          <ac:chgData name="Ahmed, Shareef" userId="ce7c6025-ca9f-4b65-b3ee-82447e2e582a" providerId="ADAL" clId="{41DC704E-4A87-4783-B364-AE6C860FCB8A}" dt="2023-10-26T23:52:04.554" v="5473" actId="20577"/>
          <ac:spMkLst>
            <pc:docMk/>
            <pc:sldMk cId="1819330573" sldId="505"/>
            <ac:spMk id="7" creationId="{A8659737-2876-00FA-1DBF-C309F72C9853}"/>
          </ac:spMkLst>
        </pc:spChg>
      </pc:sldChg>
      <pc:sldChg chg="addSp delSp modSp add mod modTransition">
        <pc:chgData name="Ahmed, Shareef" userId="ce7c6025-ca9f-4b65-b3ee-82447e2e582a" providerId="ADAL" clId="{41DC704E-4A87-4783-B364-AE6C860FCB8A}" dt="2023-10-21T16:26:28.861" v="2722"/>
        <pc:sldMkLst>
          <pc:docMk/>
          <pc:sldMk cId="612676765" sldId="506"/>
        </pc:sldMkLst>
        <pc:spChg chg="del">
          <ac:chgData name="Ahmed, Shareef" userId="ce7c6025-ca9f-4b65-b3ee-82447e2e582a" providerId="ADAL" clId="{41DC704E-4A87-4783-B364-AE6C860FCB8A}" dt="2023-10-21T16:17:31.200" v="2656" actId="478"/>
          <ac:spMkLst>
            <pc:docMk/>
            <pc:sldMk cId="612676765" sldId="506"/>
            <ac:spMk id="3" creationId="{00000000-0000-0000-0000-000000000000}"/>
          </ac:spMkLst>
        </pc:spChg>
        <pc:spChg chg="mod">
          <ac:chgData name="Ahmed, Shareef" userId="ce7c6025-ca9f-4b65-b3ee-82447e2e582a" providerId="ADAL" clId="{41DC704E-4A87-4783-B364-AE6C860FCB8A}" dt="2023-10-21T16:17:47.987" v="2661" actId="20577"/>
          <ac:spMkLst>
            <pc:docMk/>
            <pc:sldMk cId="612676765" sldId="506"/>
            <ac:spMk id="18" creationId="{6ADD05E4-056A-3482-93E8-11A2751793E2}"/>
          </ac:spMkLst>
        </pc:spChg>
        <pc:spChg chg="add del mod">
          <ac:chgData name="Ahmed, Shareef" userId="ce7c6025-ca9f-4b65-b3ee-82447e2e582a" providerId="ADAL" clId="{41DC704E-4A87-4783-B364-AE6C860FCB8A}" dt="2023-10-21T16:17:33.214" v="2657" actId="478"/>
          <ac:spMkLst>
            <pc:docMk/>
            <pc:sldMk cId="612676765" sldId="506"/>
            <ac:spMk id="19" creationId="{C42FB6CC-DF18-48B5-C098-614A449A2CDD}"/>
          </ac:spMkLst>
        </pc:spChg>
        <pc:spChg chg="add mod">
          <ac:chgData name="Ahmed, Shareef" userId="ce7c6025-ca9f-4b65-b3ee-82447e2e582a" providerId="ADAL" clId="{41DC704E-4A87-4783-B364-AE6C860FCB8A}" dt="2023-10-21T16:18:05.904" v="2663" actId="1076"/>
          <ac:spMkLst>
            <pc:docMk/>
            <pc:sldMk cId="612676765" sldId="506"/>
            <ac:spMk id="20" creationId="{4291C5EE-737D-C6B9-22DA-E5022230CB17}"/>
          </ac:spMkLst>
        </pc:spChg>
        <pc:spChg chg="mod">
          <ac:chgData name="Ahmed, Shareef" userId="ce7c6025-ca9f-4b65-b3ee-82447e2e582a" providerId="ADAL" clId="{41DC704E-4A87-4783-B364-AE6C860FCB8A}" dt="2023-10-21T16:19:45.846" v="2667" actId="207"/>
          <ac:spMkLst>
            <pc:docMk/>
            <pc:sldMk cId="612676765" sldId="506"/>
            <ac:spMk id="34" creationId="{A8D03B0A-660C-53AB-1278-99D0E84F357E}"/>
          </ac:spMkLst>
        </pc:spChg>
        <pc:spChg chg="mod">
          <ac:chgData name="Ahmed, Shareef" userId="ce7c6025-ca9f-4b65-b3ee-82447e2e582a" providerId="ADAL" clId="{41DC704E-4A87-4783-B364-AE6C860FCB8A}" dt="2023-10-21T16:19:45.846" v="2667" actId="207"/>
          <ac:spMkLst>
            <pc:docMk/>
            <pc:sldMk cId="612676765" sldId="506"/>
            <ac:spMk id="37" creationId="{48D21119-C742-A96C-9B4C-EBAE592A5D8E}"/>
          </ac:spMkLst>
        </pc:spChg>
        <pc:grpChg chg="del">
          <ac:chgData name="Ahmed, Shareef" userId="ce7c6025-ca9f-4b65-b3ee-82447e2e582a" providerId="ADAL" clId="{41DC704E-4A87-4783-B364-AE6C860FCB8A}" dt="2023-10-21T16:17:38.989" v="2658" actId="478"/>
          <ac:grpSpMkLst>
            <pc:docMk/>
            <pc:sldMk cId="612676765" sldId="506"/>
            <ac:grpSpMk id="17" creationId="{9E7BBD48-76F3-F09F-1ECE-89A8755C3DE9}"/>
          </ac:grpSpMkLst>
        </pc:grpChg>
        <pc:cxnChg chg="add mod">
          <ac:chgData name="Ahmed, Shareef" userId="ce7c6025-ca9f-4b65-b3ee-82447e2e582a" providerId="ADAL" clId="{41DC704E-4A87-4783-B364-AE6C860FCB8A}" dt="2023-10-21T16:18:12.965" v="2665" actId="14100"/>
          <ac:cxnSpMkLst>
            <pc:docMk/>
            <pc:sldMk cId="612676765" sldId="506"/>
            <ac:cxnSpMk id="25" creationId="{571D991C-4A18-B5F5-2A6D-A1AAC0B25A1A}"/>
          </ac:cxnSpMkLst>
        </pc:cxnChg>
        <pc:cxnChg chg="add mod">
          <ac:chgData name="Ahmed, Shareef" userId="ce7c6025-ca9f-4b65-b3ee-82447e2e582a" providerId="ADAL" clId="{41DC704E-4A87-4783-B364-AE6C860FCB8A}" dt="2023-10-21T16:18:10.188" v="2664" actId="14100"/>
          <ac:cxnSpMkLst>
            <pc:docMk/>
            <pc:sldMk cId="612676765" sldId="506"/>
            <ac:cxnSpMk id="26" creationId="{3BFBA5CD-5898-C1BF-1B1B-9ED8FA6F566B}"/>
          </ac:cxnSpMkLst>
        </pc:cxnChg>
      </pc:sldChg>
      <pc:sldChg chg="addSp delSp modSp add mod">
        <pc:chgData name="Ahmed, Shareef" userId="ce7c6025-ca9f-4b65-b3ee-82447e2e582a" providerId="ADAL" clId="{41DC704E-4A87-4783-B364-AE6C860FCB8A}" dt="2023-10-21T16:25:17.147" v="2720" actId="207"/>
        <pc:sldMkLst>
          <pc:docMk/>
          <pc:sldMk cId="4093636347" sldId="507"/>
        </pc:sldMkLst>
        <pc:spChg chg="add mod">
          <ac:chgData name="Ahmed, Shareef" userId="ce7c6025-ca9f-4b65-b3ee-82447e2e582a" providerId="ADAL" clId="{41DC704E-4A87-4783-B364-AE6C860FCB8A}" dt="2023-10-21T16:25:13.046" v="2719" actId="207"/>
          <ac:spMkLst>
            <pc:docMk/>
            <pc:sldMk cId="4093636347" sldId="507"/>
            <ac:spMk id="3" creationId="{5AFFCD08-E41B-E1FA-6072-06EABD79501D}"/>
          </ac:spMkLst>
        </pc:spChg>
        <pc:spChg chg="add mod">
          <ac:chgData name="Ahmed, Shareef" userId="ce7c6025-ca9f-4b65-b3ee-82447e2e582a" providerId="ADAL" clId="{41DC704E-4A87-4783-B364-AE6C860FCB8A}" dt="2023-10-21T16:25:17.147" v="2720" actId="207"/>
          <ac:spMkLst>
            <pc:docMk/>
            <pc:sldMk cId="4093636347" sldId="507"/>
            <ac:spMk id="10" creationId="{283CA937-625E-2642-C22B-761364C447D0}"/>
          </ac:spMkLst>
        </pc:spChg>
        <pc:spChg chg="add del mod">
          <ac:chgData name="Ahmed, Shareef" userId="ce7c6025-ca9f-4b65-b3ee-82447e2e582a" providerId="ADAL" clId="{41DC704E-4A87-4783-B364-AE6C860FCB8A}" dt="2023-10-21T16:24:13.998" v="2705"/>
          <ac:spMkLst>
            <pc:docMk/>
            <pc:sldMk cId="4093636347" sldId="507"/>
            <ac:spMk id="27" creationId="{3B77BB3A-920C-B096-8DEE-0BD786F0438B}"/>
          </ac:spMkLst>
        </pc:spChg>
        <pc:spChg chg="add del mod">
          <ac:chgData name="Ahmed, Shareef" userId="ce7c6025-ca9f-4b65-b3ee-82447e2e582a" providerId="ADAL" clId="{41DC704E-4A87-4783-B364-AE6C860FCB8A}" dt="2023-10-21T16:24:13.998" v="2705"/>
          <ac:spMkLst>
            <pc:docMk/>
            <pc:sldMk cId="4093636347" sldId="507"/>
            <ac:spMk id="29" creationId="{DD77EB7E-BE6B-FF35-7663-2AFE36ACB261}"/>
          </ac:spMkLst>
        </pc:spChg>
        <pc:spChg chg="add mod">
          <ac:chgData name="Ahmed, Shareef" userId="ce7c6025-ca9f-4b65-b3ee-82447e2e582a" providerId="ADAL" clId="{41DC704E-4A87-4783-B364-AE6C860FCB8A}" dt="2023-10-21T16:24:25.284" v="2708" actId="20577"/>
          <ac:spMkLst>
            <pc:docMk/>
            <pc:sldMk cId="4093636347" sldId="507"/>
            <ac:spMk id="31" creationId="{70FD5959-95C8-F8F7-7C06-CEBF30380234}"/>
          </ac:spMkLst>
        </pc:spChg>
        <pc:spChg chg="mod">
          <ac:chgData name="Ahmed, Shareef" userId="ce7c6025-ca9f-4b65-b3ee-82447e2e582a" providerId="ADAL" clId="{41DC704E-4A87-4783-B364-AE6C860FCB8A}" dt="2023-10-21T16:21:34.191" v="2671" actId="692"/>
          <ac:spMkLst>
            <pc:docMk/>
            <pc:sldMk cId="4093636347" sldId="507"/>
            <ac:spMk id="34" creationId="{A8D03B0A-660C-53AB-1278-99D0E84F357E}"/>
          </ac:spMkLst>
        </pc:spChg>
        <pc:spChg chg="mod">
          <ac:chgData name="Ahmed, Shareef" userId="ce7c6025-ca9f-4b65-b3ee-82447e2e582a" providerId="ADAL" clId="{41DC704E-4A87-4783-B364-AE6C860FCB8A}" dt="2023-10-21T16:21:39.123" v="2672" actId="692"/>
          <ac:spMkLst>
            <pc:docMk/>
            <pc:sldMk cId="4093636347" sldId="507"/>
            <ac:spMk id="37" creationId="{48D21119-C742-A96C-9B4C-EBAE592A5D8E}"/>
          </ac:spMkLst>
        </pc:spChg>
        <pc:cxnChg chg="add mod">
          <ac:chgData name="Ahmed, Shareef" userId="ce7c6025-ca9f-4b65-b3ee-82447e2e582a" providerId="ADAL" clId="{41DC704E-4A87-4783-B364-AE6C860FCB8A}" dt="2023-10-21T16:22:31.855" v="2684" actId="14100"/>
          <ac:cxnSpMkLst>
            <pc:docMk/>
            <pc:sldMk cId="4093636347" sldId="507"/>
            <ac:cxnSpMk id="6" creationId="{F27C3D4D-B58B-7916-5BF0-65C433F6B218}"/>
          </ac:cxnSpMkLst>
        </pc:cxnChg>
        <pc:cxnChg chg="add mod">
          <ac:chgData name="Ahmed, Shareef" userId="ce7c6025-ca9f-4b65-b3ee-82447e2e582a" providerId="ADAL" clId="{41DC704E-4A87-4783-B364-AE6C860FCB8A}" dt="2023-10-21T16:22:29.175" v="2683" actId="14100"/>
          <ac:cxnSpMkLst>
            <pc:docMk/>
            <pc:sldMk cId="4093636347" sldId="507"/>
            <ac:cxnSpMk id="7" creationId="{B889E549-AE37-F209-E310-5A000A8E243D}"/>
          </ac:cxnSpMkLst>
        </pc:cxnChg>
        <pc:cxnChg chg="add mod">
          <ac:chgData name="Ahmed, Shareef" userId="ce7c6025-ca9f-4b65-b3ee-82447e2e582a" providerId="ADAL" clId="{41DC704E-4A87-4783-B364-AE6C860FCB8A}" dt="2023-10-21T16:23:54.517" v="2701" actId="1076"/>
          <ac:cxnSpMkLst>
            <pc:docMk/>
            <pc:sldMk cId="4093636347" sldId="507"/>
            <ac:cxnSpMk id="11" creationId="{208218DF-874C-B972-496E-34DEF767A170}"/>
          </ac:cxnSpMkLst>
        </pc:cxnChg>
        <pc:cxnChg chg="add mod">
          <ac:chgData name="Ahmed, Shareef" userId="ce7c6025-ca9f-4b65-b3ee-82447e2e582a" providerId="ADAL" clId="{41DC704E-4A87-4783-B364-AE6C860FCB8A}" dt="2023-10-21T16:23:54.517" v="2701" actId="1076"/>
          <ac:cxnSpMkLst>
            <pc:docMk/>
            <pc:sldMk cId="4093636347" sldId="507"/>
            <ac:cxnSpMk id="14" creationId="{9DA775CE-75B9-800B-2515-BF8C6AF1012E}"/>
          </ac:cxnSpMkLst>
        </pc:cxnChg>
        <pc:cxnChg chg="add mod">
          <ac:chgData name="Ahmed, Shareef" userId="ce7c6025-ca9f-4b65-b3ee-82447e2e582a" providerId="ADAL" clId="{41DC704E-4A87-4783-B364-AE6C860FCB8A}" dt="2023-10-21T16:24:37.336" v="2711" actId="14100"/>
          <ac:cxnSpMkLst>
            <pc:docMk/>
            <pc:sldMk cId="4093636347" sldId="507"/>
            <ac:cxnSpMk id="33" creationId="{C7BAEC27-A07B-63CD-CBEF-50E9BEDFC4FA}"/>
          </ac:cxnSpMkLst>
        </pc:cxnChg>
        <pc:cxnChg chg="add mod">
          <ac:chgData name="Ahmed, Shareef" userId="ce7c6025-ca9f-4b65-b3ee-82447e2e582a" providerId="ADAL" clId="{41DC704E-4A87-4783-B364-AE6C860FCB8A}" dt="2023-10-21T16:24:55.360" v="2716" actId="14100"/>
          <ac:cxnSpMkLst>
            <pc:docMk/>
            <pc:sldMk cId="4093636347" sldId="507"/>
            <ac:cxnSpMk id="38" creationId="{4192717A-4891-28D0-29CA-2A2F34E5F0F0}"/>
          </ac:cxnSpMkLst>
        </pc:cxnChg>
      </pc:sldChg>
      <pc:sldChg chg="addSp modSp add mod ord">
        <pc:chgData name="Ahmed, Shareef" userId="ce7c6025-ca9f-4b65-b3ee-82447e2e582a" providerId="ADAL" clId="{41DC704E-4A87-4783-B364-AE6C860FCB8A}" dt="2023-10-21T16:22:15.608" v="2681"/>
        <pc:sldMkLst>
          <pc:docMk/>
          <pc:sldMk cId="3655654902" sldId="508"/>
        </pc:sldMkLst>
        <pc:spChg chg="add mod">
          <ac:chgData name="Ahmed, Shareef" userId="ce7c6025-ca9f-4b65-b3ee-82447e2e582a" providerId="ADAL" clId="{41DC704E-4A87-4783-B364-AE6C860FCB8A}" dt="2023-10-21T16:22:06.017" v="2677" actId="20577"/>
          <ac:spMkLst>
            <pc:docMk/>
            <pc:sldMk cId="3655654902" sldId="508"/>
            <ac:spMk id="3" creationId="{246D6727-9E0B-803B-E2BA-30988234EBF8}"/>
          </ac:spMkLst>
        </pc:spChg>
        <pc:spChg chg="mod">
          <ac:chgData name="Ahmed, Shareef" userId="ce7c6025-ca9f-4b65-b3ee-82447e2e582a" providerId="ADAL" clId="{41DC704E-4A87-4783-B364-AE6C860FCB8A}" dt="2023-10-21T16:21:52.526" v="2674" actId="207"/>
          <ac:spMkLst>
            <pc:docMk/>
            <pc:sldMk cId="3655654902" sldId="508"/>
            <ac:spMk id="30" creationId="{B17680E0-B78C-B8A1-11B0-4E02601CD247}"/>
          </ac:spMkLst>
        </pc:spChg>
        <pc:spChg chg="mod">
          <ac:chgData name="Ahmed, Shareef" userId="ce7c6025-ca9f-4b65-b3ee-82447e2e582a" providerId="ADAL" clId="{41DC704E-4A87-4783-B364-AE6C860FCB8A}" dt="2023-10-21T16:21:52.526" v="2674" actId="207"/>
          <ac:spMkLst>
            <pc:docMk/>
            <pc:sldMk cId="3655654902" sldId="508"/>
            <ac:spMk id="32" creationId="{299E94C0-67F1-B292-2408-190C75263D87}"/>
          </ac:spMkLst>
        </pc:spChg>
        <pc:cxnChg chg="add mod">
          <ac:chgData name="Ahmed, Shareef" userId="ce7c6025-ca9f-4b65-b3ee-82447e2e582a" providerId="ADAL" clId="{41DC704E-4A87-4783-B364-AE6C860FCB8A}" dt="2023-10-21T16:22:09.163" v="2678" actId="14100"/>
          <ac:cxnSpMkLst>
            <pc:docMk/>
            <pc:sldMk cId="3655654902" sldId="508"/>
            <ac:cxnSpMk id="6" creationId="{772BED33-249D-F9AE-589E-EB6757476B92}"/>
          </ac:cxnSpMkLst>
        </pc:cxnChg>
        <pc:cxnChg chg="add mod">
          <ac:chgData name="Ahmed, Shareef" userId="ce7c6025-ca9f-4b65-b3ee-82447e2e582a" providerId="ADAL" clId="{41DC704E-4A87-4783-B364-AE6C860FCB8A}" dt="2023-10-21T16:22:11.660" v="2679" actId="14100"/>
          <ac:cxnSpMkLst>
            <pc:docMk/>
            <pc:sldMk cId="3655654902" sldId="508"/>
            <ac:cxnSpMk id="7" creationId="{71E10C52-EFA0-F0D7-15A0-312BE15EF4CC}"/>
          </ac:cxnSpMkLst>
        </pc:cxnChg>
      </pc:sldChg>
      <pc:sldChg chg="modSp add mod ord">
        <pc:chgData name="Ahmed, Shareef" userId="ce7c6025-ca9f-4b65-b3ee-82447e2e582a" providerId="ADAL" clId="{41DC704E-4A87-4783-B364-AE6C860FCB8A}" dt="2023-10-21T16:23:47.700" v="2700"/>
        <pc:sldMkLst>
          <pc:docMk/>
          <pc:sldMk cId="1696826650" sldId="509"/>
        </pc:sldMkLst>
        <pc:spChg chg="mod">
          <ac:chgData name="Ahmed, Shareef" userId="ce7c6025-ca9f-4b65-b3ee-82447e2e582a" providerId="ADAL" clId="{41DC704E-4A87-4783-B364-AE6C860FCB8A}" dt="2023-10-21T16:23:45.084" v="2698" actId="1076"/>
          <ac:spMkLst>
            <pc:docMk/>
            <pc:sldMk cId="1696826650" sldId="509"/>
            <ac:spMk id="10" creationId="{283CA937-625E-2642-C22B-761364C447D0}"/>
          </ac:spMkLst>
        </pc:spChg>
        <pc:spChg chg="mod">
          <ac:chgData name="Ahmed, Shareef" userId="ce7c6025-ca9f-4b65-b3ee-82447e2e582a" providerId="ADAL" clId="{41DC704E-4A87-4783-B364-AE6C860FCB8A}" dt="2023-10-21T16:23:26.493" v="2696" actId="207"/>
          <ac:spMkLst>
            <pc:docMk/>
            <pc:sldMk cId="1696826650" sldId="509"/>
            <ac:spMk id="20" creationId="{4291C5EE-737D-C6B9-22DA-E5022230CB17}"/>
          </ac:spMkLst>
        </pc:spChg>
        <pc:spChg chg="mod">
          <ac:chgData name="Ahmed, Shareef" userId="ce7c6025-ca9f-4b65-b3ee-82447e2e582a" providerId="ADAL" clId="{41DC704E-4A87-4783-B364-AE6C860FCB8A}" dt="2023-10-21T16:23:30.370" v="2697" actId="207"/>
          <ac:spMkLst>
            <pc:docMk/>
            <pc:sldMk cId="1696826650" sldId="509"/>
            <ac:spMk id="43" creationId="{2C5BA7B3-CF45-C3D9-7430-A0FBC2C70F35}"/>
          </ac:spMkLst>
        </pc:spChg>
        <pc:cxnChg chg="mod">
          <ac:chgData name="Ahmed, Shareef" userId="ce7c6025-ca9f-4b65-b3ee-82447e2e582a" providerId="ADAL" clId="{41DC704E-4A87-4783-B364-AE6C860FCB8A}" dt="2023-10-21T16:23:45.084" v="2698" actId="1076"/>
          <ac:cxnSpMkLst>
            <pc:docMk/>
            <pc:sldMk cId="1696826650" sldId="509"/>
            <ac:cxnSpMk id="11" creationId="{208218DF-874C-B972-496E-34DEF767A170}"/>
          </ac:cxnSpMkLst>
        </pc:cxnChg>
        <pc:cxnChg chg="mod">
          <ac:chgData name="Ahmed, Shareef" userId="ce7c6025-ca9f-4b65-b3ee-82447e2e582a" providerId="ADAL" clId="{41DC704E-4A87-4783-B364-AE6C860FCB8A}" dt="2023-10-21T16:23:45.084" v="2698" actId="1076"/>
          <ac:cxnSpMkLst>
            <pc:docMk/>
            <pc:sldMk cId="1696826650" sldId="509"/>
            <ac:cxnSpMk id="14" creationId="{9DA775CE-75B9-800B-2515-BF8C6AF1012E}"/>
          </ac:cxnSpMkLst>
        </pc:cxnChg>
      </pc:sldChg>
      <pc:sldChg chg="addSp delSp modSp add mod">
        <pc:chgData name="Ahmed, Shareef" userId="ce7c6025-ca9f-4b65-b3ee-82447e2e582a" providerId="ADAL" clId="{41DC704E-4A87-4783-B364-AE6C860FCB8A}" dt="2023-10-21T16:49:07.282" v="2814" actId="20577"/>
        <pc:sldMkLst>
          <pc:docMk/>
          <pc:sldMk cId="3680326731" sldId="510"/>
        </pc:sldMkLst>
        <pc:spChg chg="mod">
          <ac:chgData name="Ahmed, Shareef" userId="ce7c6025-ca9f-4b65-b3ee-82447e2e582a" providerId="ADAL" clId="{41DC704E-4A87-4783-B364-AE6C860FCB8A}" dt="2023-10-21T16:30:48.415" v="2754" actId="14100"/>
          <ac:spMkLst>
            <pc:docMk/>
            <pc:sldMk cId="3680326731" sldId="510"/>
            <ac:spMk id="3" creationId="{5AFFCD08-E41B-E1FA-6072-06EABD79501D}"/>
          </ac:spMkLst>
        </pc:spChg>
        <pc:spChg chg="add mod">
          <ac:chgData name="Ahmed, Shareef" userId="ce7c6025-ca9f-4b65-b3ee-82447e2e582a" providerId="ADAL" clId="{41DC704E-4A87-4783-B364-AE6C860FCB8A}" dt="2023-10-21T16:30:48.415" v="2754" actId="14100"/>
          <ac:spMkLst>
            <pc:docMk/>
            <pc:sldMk cId="3680326731" sldId="510"/>
            <ac:spMk id="8" creationId="{2E642944-45F7-0085-D780-385C28827DB3}"/>
          </ac:spMkLst>
        </pc:spChg>
        <pc:spChg chg="mod">
          <ac:chgData name="Ahmed, Shareef" userId="ce7c6025-ca9f-4b65-b3ee-82447e2e582a" providerId="ADAL" clId="{41DC704E-4A87-4783-B364-AE6C860FCB8A}" dt="2023-10-21T16:30:48.415" v="2754" actId="14100"/>
          <ac:spMkLst>
            <pc:docMk/>
            <pc:sldMk cId="3680326731" sldId="510"/>
            <ac:spMk id="10" creationId="{283CA937-625E-2642-C22B-761364C447D0}"/>
          </ac:spMkLst>
        </pc:spChg>
        <pc:spChg chg="add mod">
          <ac:chgData name="Ahmed, Shareef" userId="ce7c6025-ca9f-4b65-b3ee-82447e2e582a" providerId="ADAL" clId="{41DC704E-4A87-4783-B364-AE6C860FCB8A}" dt="2023-10-21T16:49:07.282" v="2814" actId="20577"/>
          <ac:spMkLst>
            <pc:docMk/>
            <pc:sldMk cId="3680326731" sldId="510"/>
            <ac:spMk id="19" creationId="{C1E7662B-FED0-12A0-B63D-68CCA61BE1BB}"/>
          </ac:spMkLst>
        </pc:spChg>
        <pc:spChg chg="mod">
          <ac:chgData name="Ahmed, Shareef" userId="ce7c6025-ca9f-4b65-b3ee-82447e2e582a" providerId="ADAL" clId="{41DC704E-4A87-4783-B364-AE6C860FCB8A}" dt="2023-10-21T16:30:48.415" v="2754" actId="14100"/>
          <ac:spMkLst>
            <pc:docMk/>
            <pc:sldMk cId="3680326731" sldId="510"/>
            <ac:spMk id="20" creationId="{4291C5EE-737D-C6B9-22DA-E5022230CB17}"/>
          </ac:spMkLst>
        </pc:spChg>
        <pc:spChg chg="mod topLvl">
          <ac:chgData name="Ahmed, Shareef" userId="ce7c6025-ca9f-4b65-b3ee-82447e2e582a" providerId="ADAL" clId="{41DC704E-4A87-4783-B364-AE6C860FCB8A}" dt="2023-10-21T16:30:00.749" v="2743" actId="165"/>
          <ac:spMkLst>
            <pc:docMk/>
            <pc:sldMk cId="3680326731" sldId="510"/>
            <ac:spMk id="22" creationId="{25C96AD6-7EB9-4BDD-F739-4E2576781618}"/>
          </ac:spMkLst>
        </pc:spChg>
        <pc:spChg chg="mod topLvl">
          <ac:chgData name="Ahmed, Shareef" userId="ce7c6025-ca9f-4b65-b3ee-82447e2e582a" providerId="ADAL" clId="{41DC704E-4A87-4783-B364-AE6C860FCB8A}" dt="2023-10-21T16:31:31.815" v="2764" actId="207"/>
          <ac:spMkLst>
            <pc:docMk/>
            <pc:sldMk cId="3680326731" sldId="510"/>
            <ac:spMk id="23" creationId="{D69D0E23-0093-DC48-5235-4A75ADF876A6}"/>
          </ac:spMkLst>
        </pc:spChg>
        <pc:spChg chg="mod topLvl">
          <ac:chgData name="Ahmed, Shareef" userId="ce7c6025-ca9f-4b65-b3ee-82447e2e582a" providerId="ADAL" clId="{41DC704E-4A87-4783-B364-AE6C860FCB8A}" dt="2023-10-21T16:30:00.749" v="2743" actId="165"/>
          <ac:spMkLst>
            <pc:docMk/>
            <pc:sldMk cId="3680326731" sldId="510"/>
            <ac:spMk id="24" creationId="{68EF2D61-4CB2-4BCD-4FA0-4E118297F37D}"/>
          </ac:spMkLst>
        </pc:spChg>
        <pc:spChg chg="mod topLvl">
          <ac:chgData name="Ahmed, Shareef" userId="ce7c6025-ca9f-4b65-b3ee-82447e2e582a" providerId="ADAL" clId="{41DC704E-4A87-4783-B364-AE6C860FCB8A}" dt="2023-10-21T16:30:00.749" v="2743" actId="165"/>
          <ac:spMkLst>
            <pc:docMk/>
            <pc:sldMk cId="3680326731" sldId="510"/>
            <ac:spMk id="28" creationId="{625EADA2-CE39-4B94-EEE1-1EFEA2AC5727}"/>
          </ac:spMkLst>
        </pc:spChg>
        <pc:spChg chg="mod topLvl">
          <ac:chgData name="Ahmed, Shareef" userId="ce7c6025-ca9f-4b65-b3ee-82447e2e582a" providerId="ADAL" clId="{41DC704E-4A87-4783-B364-AE6C860FCB8A}" dt="2023-10-21T16:30:00.749" v="2743" actId="165"/>
          <ac:spMkLst>
            <pc:docMk/>
            <pc:sldMk cId="3680326731" sldId="510"/>
            <ac:spMk id="30" creationId="{B17680E0-B78C-B8A1-11B0-4E02601CD247}"/>
          </ac:spMkLst>
        </pc:spChg>
        <pc:spChg chg="mod">
          <ac:chgData name="Ahmed, Shareef" userId="ce7c6025-ca9f-4b65-b3ee-82447e2e582a" providerId="ADAL" clId="{41DC704E-4A87-4783-B364-AE6C860FCB8A}" dt="2023-10-21T16:31:38.389" v="2765" actId="207"/>
          <ac:spMkLst>
            <pc:docMk/>
            <pc:sldMk cId="3680326731" sldId="510"/>
            <ac:spMk id="31" creationId="{70FD5959-95C8-F8F7-7C06-CEBF30380234}"/>
          </ac:spMkLst>
        </pc:spChg>
        <pc:spChg chg="mod topLvl">
          <ac:chgData name="Ahmed, Shareef" userId="ce7c6025-ca9f-4b65-b3ee-82447e2e582a" providerId="ADAL" clId="{41DC704E-4A87-4783-B364-AE6C860FCB8A}" dt="2023-10-21T16:30:00.749" v="2743" actId="165"/>
          <ac:spMkLst>
            <pc:docMk/>
            <pc:sldMk cId="3680326731" sldId="510"/>
            <ac:spMk id="32" creationId="{299E94C0-67F1-B292-2408-190C75263D87}"/>
          </ac:spMkLst>
        </pc:spChg>
        <pc:spChg chg="mod topLvl">
          <ac:chgData name="Ahmed, Shareef" userId="ce7c6025-ca9f-4b65-b3ee-82447e2e582a" providerId="ADAL" clId="{41DC704E-4A87-4783-B364-AE6C860FCB8A}" dt="2023-10-21T16:30:00.749" v="2743" actId="165"/>
          <ac:spMkLst>
            <pc:docMk/>
            <pc:sldMk cId="3680326731" sldId="510"/>
            <ac:spMk id="34" creationId="{A8D03B0A-660C-53AB-1278-99D0E84F357E}"/>
          </ac:spMkLst>
        </pc:spChg>
        <pc:spChg chg="mod topLvl">
          <ac:chgData name="Ahmed, Shareef" userId="ce7c6025-ca9f-4b65-b3ee-82447e2e582a" providerId="ADAL" clId="{41DC704E-4A87-4783-B364-AE6C860FCB8A}" dt="2023-10-21T16:30:00.749" v="2743" actId="165"/>
          <ac:spMkLst>
            <pc:docMk/>
            <pc:sldMk cId="3680326731" sldId="510"/>
            <ac:spMk id="37" creationId="{48D21119-C742-A96C-9B4C-EBAE592A5D8E}"/>
          </ac:spMkLst>
        </pc:spChg>
        <pc:spChg chg="mod topLvl">
          <ac:chgData name="Ahmed, Shareef" userId="ce7c6025-ca9f-4b65-b3ee-82447e2e582a" providerId="ADAL" clId="{41DC704E-4A87-4783-B364-AE6C860FCB8A}" dt="2023-10-21T16:30:00.749" v="2743" actId="165"/>
          <ac:spMkLst>
            <pc:docMk/>
            <pc:sldMk cId="3680326731" sldId="510"/>
            <ac:spMk id="39" creationId="{E198CAB0-FF3F-B140-2DB5-58FAD3BF574E}"/>
          </ac:spMkLst>
        </pc:spChg>
        <pc:spChg chg="mod topLvl">
          <ac:chgData name="Ahmed, Shareef" userId="ce7c6025-ca9f-4b65-b3ee-82447e2e582a" providerId="ADAL" clId="{41DC704E-4A87-4783-B364-AE6C860FCB8A}" dt="2023-10-21T16:30:00.749" v="2743" actId="165"/>
          <ac:spMkLst>
            <pc:docMk/>
            <pc:sldMk cId="3680326731" sldId="510"/>
            <ac:spMk id="41" creationId="{2E910002-9926-B9E2-34A9-3B7D07265645}"/>
          </ac:spMkLst>
        </pc:spChg>
        <pc:spChg chg="mod">
          <ac:chgData name="Ahmed, Shareef" userId="ce7c6025-ca9f-4b65-b3ee-82447e2e582a" providerId="ADAL" clId="{41DC704E-4A87-4783-B364-AE6C860FCB8A}" dt="2023-10-21T16:30:48.415" v="2754" actId="14100"/>
          <ac:spMkLst>
            <pc:docMk/>
            <pc:sldMk cId="3680326731" sldId="510"/>
            <ac:spMk id="43" creationId="{2C5BA7B3-CF45-C3D9-7430-A0FBC2C70F35}"/>
          </ac:spMkLst>
        </pc:spChg>
        <pc:grpChg chg="del">
          <ac:chgData name="Ahmed, Shareef" userId="ce7c6025-ca9f-4b65-b3ee-82447e2e582a" providerId="ADAL" clId="{41DC704E-4A87-4783-B364-AE6C860FCB8A}" dt="2023-10-21T16:30:00.749" v="2743" actId="165"/>
          <ac:grpSpMkLst>
            <pc:docMk/>
            <pc:sldMk cId="3680326731" sldId="510"/>
            <ac:grpSpMk id="21" creationId="{DCD53C59-421F-9FA8-5773-E94CB08BD949}"/>
          </ac:grpSpMkLst>
        </pc:grpChg>
        <pc:cxnChg chg="mod">
          <ac:chgData name="Ahmed, Shareef" userId="ce7c6025-ca9f-4b65-b3ee-82447e2e582a" providerId="ADAL" clId="{41DC704E-4A87-4783-B364-AE6C860FCB8A}" dt="2023-10-21T16:30:48.415" v="2754" actId="14100"/>
          <ac:cxnSpMkLst>
            <pc:docMk/>
            <pc:sldMk cId="3680326731" sldId="510"/>
            <ac:cxnSpMk id="6" creationId="{F27C3D4D-B58B-7916-5BF0-65C433F6B218}"/>
          </ac:cxnSpMkLst>
        </pc:cxnChg>
        <pc:cxnChg chg="mod">
          <ac:chgData name="Ahmed, Shareef" userId="ce7c6025-ca9f-4b65-b3ee-82447e2e582a" providerId="ADAL" clId="{41DC704E-4A87-4783-B364-AE6C860FCB8A}" dt="2023-10-21T16:30:48.415" v="2754" actId="14100"/>
          <ac:cxnSpMkLst>
            <pc:docMk/>
            <pc:sldMk cId="3680326731" sldId="510"/>
            <ac:cxnSpMk id="7" creationId="{B889E549-AE37-F209-E310-5A000A8E243D}"/>
          </ac:cxnSpMkLst>
        </pc:cxnChg>
        <pc:cxnChg chg="add mod">
          <ac:chgData name="Ahmed, Shareef" userId="ce7c6025-ca9f-4b65-b3ee-82447e2e582a" providerId="ADAL" clId="{41DC704E-4A87-4783-B364-AE6C860FCB8A}" dt="2023-10-21T16:30:48.415" v="2754" actId="14100"/>
          <ac:cxnSpMkLst>
            <pc:docMk/>
            <pc:sldMk cId="3680326731" sldId="510"/>
            <ac:cxnSpMk id="9" creationId="{EEE67B84-1855-872E-251C-6CBA4F176567}"/>
          </ac:cxnSpMkLst>
        </pc:cxnChg>
        <pc:cxnChg chg="mod">
          <ac:chgData name="Ahmed, Shareef" userId="ce7c6025-ca9f-4b65-b3ee-82447e2e582a" providerId="ADAL" clId="{41DC704E-4A87-4783-B364-AE6C860FCB8A}" dt="2023-10-21T16:30:48.415" v="2754" actId="14100"/>
          <ac:cxnSpMkLst>
            <pc:docMk/>
            <pc:sldMk cId="3680326731" sldId="510"/>
            <ac:cxnSpMk id="11" creationId="{208218DF-874C-B972-496E-34DEF767A170}"/>
          </ac:cxnSpMkLst>
        </pc:cxnChg>
        <pc:cxnChg chg="mod">
          <ac:chgData name="Ahmed, Shareef" userId="ce7c6025-ca9f-4b65-b3ee-82447e2e582a" providerId="ADAL" clId="{41DC704E-4A87-4783-B364-AE6C860FCB8A}" dt="2023-10-21T16:30:48.415" v="2754" actId="14100"/>
          <ac:cxnSpMkLst>
            <pc:docMk/>
            <pc:sldMk cId="3680326731" sldId="510"/>
            <ac:cxnSpMk id="14" creationId="{9DA775CE-75B9-800B-2515-BF8C6AF1012E}"/>
          </ac:cxnSpMkLst>
        </pc:cxnChg>
        <pc:cxnChg chg="add mod">
          <ac:chgData name="Ahmed, Shareef" userId="ce7c6025-ca9f-4b65-b3ee-82447e2e582a" providerId="ADAL" clId="{41DC704E-4A87-4783-B364-AE6C860FCB8A}" dt="2023-10-21T16:30:48.415" v="2754" actId="14100"/>
          <ac:cxnSpMkLst>
            <pc:docMk/>
            <pc:sldMk cId="3680326731" sldId="510"/>
            <ac:cxnSpMk id="15" creationId="{FDF09E9D-B1BC-DE6F-2633-8CDAF8399670}"/>
          </ac:cxnSpMkLst>
        </pc:cxnChg>
        <pc:cxnChg chg="mod">
          <ac:chgData name="Ahmed, Shareef" userId="ce7c6025-ca9f-4b65-b3ee-82447e2e582a" providerId="ADAL" clId="{41DC704E-4A87-4783-B364-AE6C860FCB8A}" dt="2023-10-21T16:30:48.415" v="2754" actId="14100"/>
          <ac:cxnSpMkLst>
            <pc:docMk/>
            <pc:sldMk cId="3680326731" sldId="510"/>
            <ac:cxnSpMk id="25" creationId="{571D991C-4A18-B5F5-2A6D-A1AAC0B25A1A}"/>
          </ac:cxnSpMkLst>
        </pc:cxnChg>
        <pc:cxnChg chg="mod">
          <ac:chgData name="Ahmed, Shareef" userId="ce7c6025-ca9f-4b65-b3ee-82447e2e582a" providerId="ADAL" clId="{41DC704E-4A87-4783-B364-AE6C860FCB8A}" dt="2023-10-21T16:30:48.415" v="2754" actId="14100"/>
          <ac:cxnSpMkLst>
            <pc:docMk/>
            <pc:sldMk cId="3680326731" sldId="510"/>
            <ac:cxnSpMk id="26" creationId="{3BFBA5CD-5898-C1BF-1B1B-9ED8FA6F566B}"/>
          </ac:cxnSpMkLst>
        </pc:cxnChg>
        <pc:cxnChg chg="add mod">
          <ac:chgData name="Ahmed, Shareef" userId="ce7c6025-ca9f-4b65-b3ee-82447e2e582a" providerId="ADAL" clId="{41DC704E-4A87-4783-B364-AE6C860FCB8A}" dt="2023-10-21T16:31:20.412" v="2762" actId="1076"/>
          <ac:cxnSpMkLst>
            <pc:docMk/>
            <pc:sldMk cId="3680326731" sldId="510"/>
            <ac:cxnSpMk id="27" creationId="{AB6308D7-E3C7-E1A2-0810-74F45C0FADBD}"/>
          </ac:cxnSpMkLst>
        </pc:cxnChg>
        <pc:cxnChg chg="mod">
          <ac:chgData name="Ahmed, Shareef" userId="ce7c6025-ca9f-4b65-b3ee-82447e2e582a" providerId="ADAL" clId="{41DC704E-4A87-4783-B364-AE6C860FCB8A}" dt="2023-10-21T16:30:48.415" v="2754" actId="14100"/>
          <ac:cxnSpMkLst>
            <pc:docMk/>
            <pc:sldMk cId="3680326731" sldId="510"/>
            <ac:cxnSpMk id="33" creationId="{C7BAEC27-A07B-63CD-CBEF-50E9BEDFC4FA}"/>
          </ac:cxnSpMkLst>
        </pc:cxnChg>
        <pc:cxnChg chg="add mod">
          <ac:chgData name="Ahmed, Shareef" userId="ce7c6025-ca9f-4b65-b3ee-82447e2e582a" providerId="ADAL" clId="{41DC704E-4A87-4783-B364-AE6C860FCB8A}" dt="2023-10-21T16:31:20.412" v="2762" actId="1076"/>
          <ac:cxnSpMkLst>
            <pc:docMk/>
            <pc:sldMk cId="3680326731" sldId="510"/>
            <ac:cxnSpMk id="36" creationId="{8BDED5BA-026B-C1A6-2F4A-174A92E44BA8}"/>
          </ac:cxnSpMkLst>
        </pc:cxnChg>
        <pc:cxnChg chg="mod">
          <ac:chgData name="Ahmed, Shareef" userId="ce7c6025-ca9f-4b65-b3ee-82447e2e582a" providerId="ADAL" clId="{41DC704E-4A87-4783-B364-AE6C860FCB8A}" dt="2023-10-21T16:30:48.415" v="2754" actId="14100"/>
          <ac:cxnSpMkLst>
            <pc:docMk/>
            <pc:sldMk cId="3680326731" sldId="510"/>
            <ac:cxnSpMk id="38" creationId="{4192717A-4891-28D0-29CA-2A2F34E5F0F0}"/>
          </ac:cxnSpMkLst>
        </pc:cxnChg>
        <pc:cxnChg chg="mod">
          <ac:chgData name="Ahmed, Shareef" userId="ce7c6025-ca9f-4b65-b3ee-82447e2e582a" providerId="ADAL" clId="{41DC704E-4A87-4783-B364-AE6C860FCB8A}" dt="2023-10-21T16:30:48.415" v="2754" actId="14100"/>
          <ac:cxnSpMkLst>
            <pc:docMk/>
            <pc:sldMk cId="3680326731" sldId="510"/>
            <ac:cxnSpMk id="44" creationId="{8667AB61-748F-9814-C861-8906BA8571B8}"/>
          </ac:cxnSpMkLst>
        </pc:cxnChg>
        <pc:cxnChg chg="mod">
          <ac:chgData name="Ahmed, Shareef" userId="ce7c6025-ca9f-4b65-b3ee-82447e2e582a" providerId="ADAL" clId="{41DC704E-4A87-4783-B364-AE6C860FCB8A}" dt="2023-10-21T16:30:48.415" v="2754" actId="14100"/>
          <ac:cxnSpMkLst>
            <pc:docMk/>
            <pc:sldMk cId="3680326731" sldId="510"/>
            <ac:cxnSpMk id="45" creationId="{C4155E3F-C9CE-E1B7-C675-C002D70284EE}"/>
          </ac:cxnSpMkLst>
        </pc:cxnChg>
      </pc:sldChg>
      <pc:sldChg chg="add del">
        <pc:chgData name="Ahmed, Shareef" userId="ce7c6025-ca9f-4b65-b3ee-82447e2e582a" providerId="ADAL" clId="{41DC704E-4A87-4783-B364-AE6C860FCB8A}" dt="2023-10-21T16:27:36.383" v="2726"/>
        <pc:sldMkLst>
          <pc:docMk/>
          <pc:sldMk cId="180953433" sldId="511"/>
        </pc:sldMkLst>
      </pc:sldChg>
      <pc:sldChg chg="add del">
        <pc:chgData name="Ahmed, Shareef" userId="ce7c6025-ca9f-4b65-b3ee-82447e2e582a" providerId="ADAL" clId="{41DC704E-4A87-4783-B364-AE6C860FCB8A}" dt="2023-10-21T16:27:32.253" v="2724"/>
        <pc:sldMkLst>
          <pc:docMk/>
          <pc:sldMk cId="1456441009" sldId="511"/>
        </pc:sldMkLst>
      </pc:sldChg>
      <pc:sldChg chg="modSp add mod ord">
        <pc:chgData name="Ahmed, Shareef" userId="ce7c6025-ca9f-4b65-b3ee-82447e2e582a" providerId="ADAL" clId="{41DC704E-4A87-4783-B364-AE6C860FCB8A}" dt="2023-10-21T16:29:01.741" v="2740"/>
        <pc:sldMkLst>
          <pc:docMk/>
          <pc:sldMk cId="2455118036" sldId="511"/>
        </pc:sldMkLst>
        <pc:spChg chg="mod">
          <ac:chgData name="Ahmed, Shareef" userId="ce7c6025-ca9f-4b65-b3ee-82447e2e582a" providerId="ADAL" clId="{41DC704E-4A87-4783-B364-AE6C860FCB8A}" dt="2023-10-21T16:28:59.131" v="2738" actId="207"/>
          <ac:spMkLst>
            <pc:docMk/>
            <pc:sldMk cId="2455118036" sldId="511"/>
            <ac:spMk id="24" creationId="{68EF2D61-4CB2-4BCD-4FA0-4E118297F37D}"/>
          </ac:spMkLst>
        </pc:spChg>
        <pc:spChg chg="mod">
          <ac:chgData name="Ahmed, Shareef" userId="ce7c6025-ca9f-4b65-b3ee-82447e2e582a" providerId="ADAL" clId="{41DC704E-4A87-4783-B364-AE6C860FCB8A}" dt="2023-10-21T16:28:59.131" v="2738" actId="207"/>
          <ac:spMkLst>
            <pc:docMk/>
            <pc:sldMk cId="2455118036" sldId="511"/>
            <ac:spMk id="28" creationId="{625EADA2-CE39-4B94-EEE1-1EFEA2AC5727}"/>
          </ac:spMkLst>
        </pc:spChg>
      </pc:sldChg>
      <pc:sldChg chg="modSp add del mod">
        <pc:chgData name="Ahmed, Shareef" userId="ce7c6025-ca9f-4b65-b3ee-82447e2e582a" providerId="ADAL" clId="{41DC704E-4A87-4783-B364-AE6C860FCB8A}" dt="2023-10-21T16:34:46.225" v="2792" actId="47"/>
        <pc:sldMkLst>
          <pc:docMk/>
          <pc:sldMk cId="2270798588" sldId="512"/>
        </pc:sldMkLst>
        <pc:spChg chg="mod">
          <ac:chgData name="Ahmed, Shareef" userId="ce7c6025-ca9f-4b65-b3ee-82447e2e582a" providerId="ADAL" clId="{41DC704E-4A87-4783-B364-AE6C860FCB8A}" dt="2023-10-21T16:32:28.768" v="2771" actId="1076"/>
          <ac:spMkLst>
            <pc:docMk/>
            <pc:sldMk cId="2270798588" sldId="512"/>
            <ac:spMk id="8" creationId="{2E642944-45F7-0085-D780-385C28827DB3}"/>
          </ac:spMkLst>
        </pc:spChg>
        <pc:spChg chg="mod">
          <ac:chgData name="Ahmed, Shareef" userId="ce7c6025-ca9f-4b65-b3ee-82447e2e582a" providerId="ADAL" clId="{41DC704E-4A87-4783-B364-AE6C860FCB8A}" dt="2023-10-21T16:33:45.012" v="2786" actId="1076"/>
          <ac:spMkLst>
            <pc:docMk/>
            <pc:sldMk cId="2270798588" sldId="512"/>
            <ac:spMk id="19" creationId="{C1E7662B-FED0-12A0-B63D-68CCA61BE1BB}"/>
          </ac:spMkLst>
        </pc:spChg>
        <pc:spChg chg="mod">
          <ac:chgData name="Ahmed, Shareef" userId="ce7c6025-ca9f-4b65-b3ee-82447e2e582a" providerId="ADAL" clId="{41DC704E-4A87-4783-B364-AE6C860FCB8A}" dt="2023-10-21T16:34:41.515" v="2791" actId="207"/>
          <ac:spMkLst>
            <pc:docMk/>
            <pc:sldMk cId="2270798588" sldId="512"/>
            <ac:spMk id="22" creationId="{25C96AD6-7EB9-4BDD-F739-4E2576781618}"/>
          </ac:spMkLst>
        </pc:spChg>
        <pc:spChg chg="mod">
          <ac:chgData name="Ahmed, Shareef" userId="ce7c6025-ca9f-4b65-b3ee-82447e2e582a" providerId="ADAL" clId="{41DC704E-4A87-4783-B364-AE6C860FCB8A}" dt="2023-10-21T16:32:20.054" v="2770" actId="1076"/>
          <ac:spMkLst>
            <pc:docMk/>
            <pc:sldMk cId="2270798588" sldId="512"/>
            <ac:spMk id="23" creationId="{D69D0E23-0093-DC48-5235-4A75ADF876A6}"/>
          </ac:spMkLst>
        </pc:spChg>
        <pc:spChg chg="mod">
          <ac:chgData name="Ahmed, Shareef" userId="ce7c6025-ca9f-4b65-b3ee-82447e2e582a" providerId="ADAL" clId="{41DC704E-4A87-4783-B364-AE6C860FCB8A}" dt="2023-10-21T16:32:28.768" v="2771" actId="1076"/>
          <ac:spMkLst>
            <pc:docMk/>
            <pc:sldMk cId="2270798588" sldId="512"/>
            <ac:spMk id="24" creationId="{68EF2D61-4CB2-4BCD-4FA0-4E118297F37D}"/>
          </ac:spMkLst>
        </pc:spChg>
        <pc:spChg chg="mod">
          <ac:chgData name="Ahmed, Shareef" userId="ce7c6025-ca9f-4b65-b3ee-82447e2e582a" providerId="ADAL" clId="{41DC704E-4A87-4783-B364-AE6C860FCB8A}" dt="2023-10-21T16:32:28.768" v="2771" actId="1076"/>
          <ac:spMkLst>
            <pc:docMk/>
            <pc:sldMk cId="2270798588" sldId="512"/>
            <ac:spMk id="28" creationId="{625EADA2-CE39-4B94-EEE1-1EFEA2AC5727}"/>
          </ac:spMkLst>
        </pc:spChg>
        <pc:cxnChg chg="mod">
          <ac:chgData name="Ahmed, Shareef" userId="ce7c6025-ca9f-4b65-b3ee-82447e2e582a" providerId="ADAL" clId="{41DC704E-4A87-4783-B364-AE6C860FCB8A}" dt="2023-10-21T16:32:28.768" v="2771" actId="1076"/>
          <ac:cxnSpMkLst>
            <pc:docMk/>
            <pc:sldMk cId="2270798588" sldId="512"/>
            <ac:cxnSpMk id="9" creationId="{EEE67B84-1855-872E-251C-6CBA4F176567}"/>
          </ac:cxnSpMkLst>
        </pc:cxnChg>
        <pc:cxnChg chg="mod">
          <ac:chgData name="Ahmed, Shareef" userId="ce7c6025-ca9f-4b65-b3ee-82447e2e582a" providerId="ADAL" clId="{41DC704E-4A87-4783-B364-AE6C860FCB8A}" dt="2023-10-21T16:32:28.768" v="2771" actId="1076"/>
          <ac:cxnSpMkLst>
            <pc:docMk/>
            <pc:sldMk cId="2270798588" sldId="512"/>
            <ac:cxnSpMk id="15" creationId="{FDF09E9D-B1BC-DE6F-2633-8CDAF8399670}"/>
          </ac:cxnSpMkLst>
        </pc:cxnChg>
        <pc:cxnChg chg="mod">
          <ac:chgData name="Ahmed, Shareef" userId="ce7c6025-ca9f-4b65-b3ee-82447e2e582a" providerId="ADAL" clId="{41DC704E-4A87-4783-B364-AE6C860FCB8A}" dt="2023-10-21T16:33:45.012" v="2786" actId="1076"/>
          <ac:cxnSpMkLst>
            <pc:docMk/>
            <pc:sldMk cId="2270798588" sldId="512"/>
            <ac:cxnSpMk id="27" creationId="{AB6308D7-E3C7-E1A2-0810-74F45C0FADBD}"/>
          </ac:cxnSpMkLst>
        </pc:cxnChg>
        <pc:cxnChg chg="mod">
          <ac:chgData name="Ahmed, Shareef" userId="ce7c6025-ca9f-4b65-b3ee-82447e2e582a" providerId="ADAL" clId="{41DC704E-4A87-4783-B364-AE6C860FCB8A}" dt="2023-10-21T16:33:45.012" v="2786" actId="1076"/>
          <ac:cxnSpMkLst>
            <pc:docMk/>
            <pc:sldMk cId="2270798588" sldId="512"/>
            <ac:cxnSpMk id="36" creationId="{8BDED5BA-026B-C1A6-2F4A-174A92E44BA8}"/>
          </ac:cxnSpMkLst>
        </pc:cxnChg>
      </pc:sldChg>
      <pc:sldChg chg="addSp modSp add mod">
        <pc:chgData name="Ahmed, Shareef" userId="ce7c6025-ca9f-4b65-b3ee-82447e2e582a" providerId="ADAL" clId="{41DC704E-4A87-4783-B364-AE6C860FCB8A}" dt="2023-10-21T16:49:15.230" v="2816" actId="20577"/>
        <pc:sldMkLst>
          <pc:docMk/>
          <pc:sldMk cId="2854844700" sldId="513"/>
        </pc:sldMkLst>
        <pc:spChg chg="mod">
          <ac:chgData name="Ahmed, Shareef" userId="ce7c6025-ca9f-4b65-b3ee-82447e2e582a" providerId="ADAL" clId="{41DC704E-4A87-4783-B364-AE6C860FCB8A}" dt="2023-10-21T16:35:04.836" v="2795" actId="207"/>
          <ac:spMkLst>
            <pc:docMk/>
            <pc:sldMk cId="2854844700" sldId="513"/>
            <ac:spMk id="8" creationId="{2E642944-45F7-0085-D780-385C28827DB3}"/>
          </ac:spMkLst>
        </pc:spChg>
        <pc:spChg chg="add mod">
          <ac:chgData name="Ahmed, Shareef" userId="ce7c6025-ca9f-4b65-b3ee-82447e2e582a" providerId="ADAL" clId="{41DC704E-4A87-4783-B364-AE6C860FCB8A}" dt="2023-10-21T16:33:11.724" v="2778" actId="14100"/>
          <ac:spMkLst>
            <pc:docMk/>
            <pc:sldMk cId="2854844700" sldId="513"/>
            <ac:spMk id="12" creationId="{C99CAA53-60B2-2514-CEBC-FF5A8FF8C6E4}"/>
          </ac:spMkLst>
        </pc:spChg>
        <pc:spChg chg="mod">
          <ac:chgData name="Ahmed, Shareef" userId="ce7c6025-ca9f-4b65-b3ee-82447e2e582a" providerId="ADAL" clId="{41DC704E-4A87-4783-B364-AE6C860FCB8A}" dt="2023-10-21T16:49:15.230" v="2816" actId="20577"/>
          <ac:spMkLst>
            <pc:docMk/>
            <pc:sldMk cId="2854844700" sldId="513"/>
            <ac:spMk id="19" creationId="{C1E7662B-FED0-12A0-B63D-68CCA61BE1BB}"/>
          </ac:spMkLst>
        </pc:spChg>
        <pc:spChg chg="mod">
          <ac:chgData name="Ahmed, Shareef" userId="ce7c6025-ca9f-4b65-b3ee-82447e2e582a" providerId="ADAL" clId="{41DC704E-4A87-4783-B364-AE6C860FCB8A}" dt="2023-10-21T16:35:00.019" v="2794" actId="207"/>
          <ac:spMkLst>
            <pc:docMk/>
            <pc:sldMk cId="2854844700" sldId="513"/>
            <ac:spMk id="22" creationId="{25C96AD6-7EB9-4BDD-F739-4E2576781618}"/>
          </ac:spMkLst>
        </pc:spChg>
        <pc:cxnChg chg="add mod">
          <ac:chgData name="Ahmed, Shareef" userId="ce7c6025-ca9f-4b65-b3ee-82447e2e582a" providerId="ADAL" clId="{41DC704E-4A87-4783-B364-AE6C860FCB8A}" dt="2023-10-21T16:33:20.613" v="2781" actId="14100"/>
          <ac:cxnSpMkLst>
            <pc:docMk/>
            <pc:sldMk cId="2854844700" sldId="513"/>
            <ac:cxnSpMk id="13" creationId="{18BE1136-C0A0-D16E-45EA-6B8B1BA52845}"/>
          </ac:cxnSpMkLst>
        </pc:cxnChg>
        <pc:cxnChg chg="add mod">
          <ac:chgData name="Ahmed, Shareef" userId="ce7c6025-ca9f-4b65-b3ee-82447e2e582a" providerId="ADAL" clId="{41DC704E-4A87-4783-B364-AE6C860FCB8A}" dt="2023-10-21T16:33:28.327" v="2785" actId="14100"/>
          <ac:cxnSpMkLst>
            <pc:docMk/>
            <pc:sldMk cId="2854844700" sldId="513"/>
            <ac:cxnSpMk id="21" creationId="{343D7561-9717-3F7C-689C-E0A2CDCCF388}"/>
          </ac:cxnSpMkLst>
        </pc:cxnChg>
        <pc:cxnChg chg="mod">
          <ac:chgData name="Ahmed, Shareef" userId="ce7c6025-ca9f-4b65-b3ee-82447e2e582a" providerId="ADAL" clId="{41DC704E-4A87-4783-B364-AE6C860FCB8A}" dt="2023-10-21T16:34:20.923" v="2789" actId="1076"/>
          <ac:cxnSpMkLst>
            <pc:docMk/>
            <pc:sldMk cId="2854844700" sldId="513"/>
            <ac:cxnSpMk id="27" creationId="{AB6308D7-E3C7-E1A2-0810-74F45C0FADBD}"/>
          </ac:cxnSpMkLst>
        </pc:cxnChg>
        <pc:cxnChg chg="mod">
          <ac:chgData name="Ahmed, Shareef" userId="ce7c6025-ca9f-4b65-b3ee-82447e2e582a" providerId="ADAL" clId="{41DC704E-4A87-4783-B364-AE6C860FCB8A}" dt="2023-10-21T16:34:20.923" v="2789" actId="1076"/>
          <ac:cxnSpMkLst>
            <pc:docMk/>
            <pc:sldMk cId="2854844700" sldId="513"/>
            <ac:cxnSpMk id="36" creationId="{8BDED5BA-026B-C1A6-2F4A-174A92E44BA8}"/>
          </ac:cxnSpMkLst>
        </pc:cxnChg>
      </pc:sldChg>
      <pc:sldChg chg="add del">
        <pc:chgData name="Ahmed, Shareef" userId="ce7c6025-ca9f-4b65-b3ee-82447e2e582a" providerId="ADAL" clId="{41DC704E-4A87-4783-B364-AE6C860FCB8A}" dt="2023-10-21T16:35:45.317" v="2807" actId="47"/>
        <pc:sldMkLst>
          <pc:docMk/>
          <pc:sldMk cId="3532927143" sldId="514"/>
        </pc:sldMkLst>
      </pc:sldChg>
      <pc:sldChg chg="addSp modSp add mod">
        <pc:chgData name="Ahmed, Shareef" userId="ce7c6025-ca9f-4b65-b3ee-82447e2e582a" providerId="ADAL" clId="{41DC704E-4A87-4783-B364-AE6C860FCB8A}" dt="2023-10-21T16:49:38.345" v="2828" actId="20577"/>
        <pc:sldMkLst>
          <pc:docMk/>
          <pc:sldMk cId="2657034552" sldId="515"/>
        </pc:sldMkLst>
        <pc:spChg chg="add mod">
          <ac:chgData name="Ahmed, Shareef" userId="ce7c6025-ca9f-4b65-b3ee-82447e2e582a" providerId="ADAL" clId="{41DC704E-4A87-4783-B364-AE6C860FCB8A}" dt="2023-10-21T16:49:35.437" v="2826" actId="14100"/>
          <ac:spMkLst>
            <pc:docMk/>
            <pc:sldMk cId="2657034552" sldId="515"/>
            <ac:spMk id="16" creationId="{468013FA-2B28-4CA0-A173-3BA829CAA1A8}"/>
          </ac:spMkLst>
        </pc:spChg>
        <pc:spChg chg="mod">
          <ac:chgData name="Ahmed, Shareef" userId="ce7c6025-ca9f-4b65-b3ee-82447e2e582a" providerId="ADAL" clId="{41DC704E-4A87-4783-B364-AE6C860FCB8A}" dt="2023-10-21T16:49:38.345" v="2828" actId="20577"/>
          <ac:spMkLst>
            <pc:docMk/>
            <pc:sldMk cId="2657034552" sldId="515"/>
            <ac:spMk id="19" creationId="{C1E7662B-FED0-12A0-B63D-68CCA61BE1BB}"/>
          </ac:spMkLst>
        </pc:spChg>
        <pc:cxnChg chg="add mod">
          <ac:chgData name="Ahmed, Shareef" userId="ce7c6025-ca9f-4b65-b3ee-82447e2e582a" providerId="ADAL" clId="{41DC704E-4A87-4783-B364-AE6C860FCB8A}" dt="2023-10-21T16:49:35.437" v="2826" actId="14100"/>
          <ac:cxnSpMkLst>
            <pc:docMk/>
            <pc:sldMk cId="2657034552" sldId="515"/>
            <ac:cxnSpMk id="17" creationId="{8FD483D0-4950-24F5-EA1C-4FC3913FEAC2}"/>
          </ac:cxnSpMkLst>
        </pc:cxnChg>
        <pc:cxnChg chg="add mod">
          <ac:chgData name="Ahmed, Shareef" userId="ce7c6025-ca9f-4b65-b3ee-82447e2e582a" providerId="ADAL" clId="{41DC704E-4A87-4783-B364-AE6C860FCB8A}" dt="2023-10-21T16:49:35.437" v="2826" actId="14100"/>
          <ac:cxnSpMkLst>
            <pc:docMk/>
            <pc:sldMk cId="2657034552" sldId="515"/>
            <ac:cxnSpMk id="40" creationId="{A6CAE533-C52E-CAD8-8C3C-2335504EC48D}"/>
          </ac:cxnSpMkLst>
        </pc:cxnChg>
      </pc:sldChg>
      <pc:sldChg chg="modSp add mod ord">
        <pc:chgData name="Ahmed, Shareef" userId="ce7c6025-ca9f-4b65-b3ee-82447e2e582a" providerId="ADAL" clId="{41DC704E-4A87-4783-B364-AE6C860FCB8A}" dt="2023-10-21T16:49:30.090" v="2823" actId="14100"/>
        <pc:sldMkLst>
          <pc:docMk/>
          <pc:sldMk cId="68117162" sldId="516"/>
        </pc:sldMkLst>
        <pc:spChg chg="mod">
          <ac:chgData name="Ahmed, Shareef" userId="ce7c6025-ca9f-4b65-b3ee-82447e2e582a" providerId="ADAL" clId="{41DC704E-4A87-4783-B364-AE6C860FCB8A}" dt="2023-10-21T16:35:56.691" v="2810" actId="207"/>
          <ac:spMkLst>
            <pc:docMk/>
            <pc:sldMk cId="68117162" sldId="516"/>
            <ac:spMk id="12" creationId="{C99CAA53-60B2-2514-CEBC-FF5A8FF8C6E4}"/>
          </ac:spMkLst>
        </pc:spChg>
        <pc:spChg chg="mod">
          <ac:chgData name="Ahmed, Shareef" userId="ce7c6025-ca9f-4b65-b3ee-82447e2e582a" providerId="ADAL" clId="{41DC704E-4A87-4783-B364-AE6C860FCB8A}" dt="2023-10-21T16:49:30.090" v="2823" actId="14100"/>
          <ac:spMkLst>
            <pc:docMk/>
            <pc:sldMk cId="68117162" sldId="516"/>
            <ac:spMk id="16" creationId="{468013FA-2B28-4CA0-A173-3BA829CAA1A8}"/>
          </ac:spMkLst>
        </pc:spChg>
        <pc:spChg chg="mod">
          <ac:chgData name="Ahmed, Shareef" userId="ce7c6025-ca9f-4b65-b3ee-82447e2e582a" providerId="ADAL" clId="{41DC704E-4A87-4783-B364-AE6C860FCB8A}" dt="2023-10-21T16:49:19.513" v="2818" actId="20577"/>
          <ac:spMkLst>
            <pc:docMk/>
            <pc:sldMk cId="68117162" sldId="516"/>
            <ac:spMk id="19" creationId="{C1E7662B-FED0-12A0-B63D-68CCA61BE1BB}"/>
          </ac:spMkLst>
        </pc:spChg>
        <pc:cxnChg chg="mod">
          <ac:chgData name="Ahmed, Shareef" userId="ce7c6025-ca9f-4b65-b3ee-82447e2e582a" providerId="ADAL" clId="{41DC704E-4A87-4783-B364-AE6C860FCB8A}" dt="2023-10-21T16:49:30.090" v="2823" actId="14100"/>
          <ac:cxnSpMkLst>
            <pc:docMk/>
            <pc:sldMk cId="68117162" sldId="516"/>
            <ac:cxnSpMk id="17" creationId="{8FD483D0-4950-24F5-EA1C-4FC3913FEAC2}"/>
          </ac:cxnSpMkLst>
        </pc:cxnChg>
        <pc:cxnChg chg="mod">
          <ac:chgData name="Ahmed, Shareef" userId="ce7c6025-ca9f-4b65-b3ee-82447e2e582a" providerId="ADAL" clId="{41DC704E-4A87-4783-B364-AE6C860FCB8A}" dt="2023-10-21T16:49:30.090" v="2823" actId="14100"/>
          <ac:cxnSpMkLst>
            <pc:docMk/>
            <pc:sldMk cId="68117162" sldId="516"/>
            <ac:cxnSpMk id="40" creationId="{A6CAE533-C52E-CAD8-8C3C-2335504EC48D}"/>
          </ac:cxnSpMkLst>
        </pc:cxnChg>
      </pc:sldChg>
      <pc:sldChg chg="addSp delSp modSp add mod">
        <pc:chgData name="Ahmed, Shareef" userId="ce7c6025-ca9f-4b65-b3ee-82447e2e582a" providerId="ADAL" clId="{41DC704E-4A87-4783-B364-AE6C860FCB8A}" dt="2023-10-21T16:52:47.051" v="2878" actId="1076"/>
        <pc:sldMkLst>
          <pc:docMk/>
          <pc:sldMk cId="462107538" sldId="517"/>
        </pc:sldMkLst>
        <pc:spChg chg="mod">
          <ac:chgData name="Ahmed, Shareef" userId="ce7c6025-ca9f-4b65-b3ee-82447e2e582a" providerId="ADAL" clId="{41DC704E-4A87-4783-B364-AE6C860FCB8A}" dt="2023-10-21T16:51:19.535" v="2836" actId="14100"/>
          <ac:spMkLst>
            <pc:docMk/>
            <pc:sldMk cId="462107538" sldId="517"/>
            <ac:spMk id="18" creationId="{6ADD05E4-056A-3482-93E8-11A2751793E2}"/>
          </ac:spMkLst>
        </pc:spChg>
        <pc:spChg chg="add mod">
          <ac:chgData name="Ahmed, Shareef" userId="ce7c6025-ca9f-4b65-b3ee-82447e2e582a" providerId="ADAL" clId="{41DC704E-4A87-4783-B364-AE6C860FCB8A}" dt="2023-10-21T16:51:33.418" v="2838" actId="1076"/>
          <ac:spMkLst>
            <pc:docMk/>
            <pc:sldMk cId="462107538" sldId="517"/>
            <ac:spMk id="29" creationId="{B6676362-C5A8-1BCE-C1F3-6C0CCD46B747}"/>
          </ac:spMkLst>
        </pc:spChg>
        <pc:spChg chg="add mod">
          <ac:chgData name="Ahmed, Shareef" userId="ce7c6025-ca9f-4b65-b3ee-82447e2e582a" providerId="ADAL" clId="{41DC704E-4A87-4783-B364-AE6C860FCB8A}" dt="2023-10-21T16:51:36.711" v="2840" actId="1076"/>
          <ac:spMkLst>
            <pc:docMk/>
            <pc:sldMk cId="462107538" sldId="517"/>
            <ac:spMk id="35" creationId="{76C75AA4-ADE2-D388-89F1-3F852C850433}"/>
          </ac:spMkLst>
        </pc:spChg>
        <pc:spChg chg="add mod">
          <ac:chgData name="Ahmed, Shareef" userId="ce7c6025-ca9f-4b65-b3ee-82447e2e582a" providerId="ADAL" clId="{41DC704E-4A87-4783-B364-AE6C860FCB8A}" dt="2023-10-21T16:51:43.947" v="2842" actId="1076"/>
          <ac:spMkLst>
            <pc:docMk/>
            <pc:sldMk cId="462107538" sldId="517"/>
            <ac:spMk id="42" creationId="{B836A3E2-264B-21EF-1788-EE4705945EF0}"/>
          </ac:spMkLst>
        </pc:spChg>
        <pc:spChg chg="add mod">
          <ac:chgData name="Ahmed, Shareef" userId="ce7c6025-ca9f-4b65-b3ee-82447e2e582a" providerId="ADAL" clId="{41DC704E-4A87-4783-B364-AE6C860FCB8A}" dt="2023-10-21T16:51:47.384" v="2844" actId="1076"/>
          <ac:spMkLst>
            <pc:docMk/>
            <pc:sldMk cId="462107538" sldId="517"/>
            <ac:spMk id="46" creationId="{69E36E19-BF12-DE57-170F-550FB7FCF926}"/>
          </ac:spMkLst>
        </pc:spChg>
        <pc:spChg chg="add mod">
          <ac:chgData name="Ahmed, Shareef" userId="ce7c6025-ca9f-4b65-b3ee-82447e2e582a" providerId="ADAL" clId="{41DC704E-4A87-4783-B364-AE6C860FCB8A}" dt="2023-10-21T16:51:50.688" v="2846" actId="1076"/>
          <ac:spMkLst>
            <pc:docMk/>
            <pc:sldMk cId="462107538" sldId="517"/>
            <ac:spMk id="47" creationId="{7621FEF0-C7CD-6575-A2E8-E45E5A47DB17}"/>
          </ac:spMkLst>
        </pc:spChg>
        <pc:spChg chg="add mod">
          <ac:chgData name="Ahmed, Shareef" userId="ce7c6025-ca9f-4b65-b3ee-82447e2e582a" providerId="ADAL" clId="{41DC704E-4A87-4783-B364-AE6C860FCB8A}" dt="2023-10-21T16:51:55.623" v="2849" actId="1076"/>
          <ac:spMkLst>
            <pc:docMk/>
            <pc:sldMk cId="462107538" sldId="517"/>
            <ac:spMk id="48" creationId="{957981A1-7369-44DF-535E-7927E832275C}"/>
          </ac:spMkLst>
        </pc:spChg>
        <pc:spChg chg="add mod">
          <ac:chgData name="Ahmed, Shareef" userId="ce7c6025-ca9f-4b65-b3ee-82447e2e582a" providerId="ADAL" clId="{41DC704E-4A87-4783-B364-AE6C860FCB8A}" dt="2023-10-21T16:51:58.573" v="2851" actId="1076"/>
          <ac:spMkLst>
            <pc:docMk/>
            <pc:sldMk cId="462107538" sldId="517"/>
            <ac:spMk id="49" creationId="{F3605ACC-0933-C251-EDFF-AA0B1CE92D21}"/>
          </ac:spMkLst>
        </pc:spChg>
        <pc:spChg chg="add mod">
          <ac:chgData name="Ahmed, Shareef" userId="ce7c6025-ca9f-4b65-b3ee-82447e2e582a" providerId="ADAL" clId="{41DC704E-4A87-4783-B364-AE6C860FCB8A}" dt="2023-10-21T16:52:01.393" v="2853" actId="1076"/>
          <ac:spMkLst>
            <pc:docMk/>
            <pc:sldMk cId="462107538" sldId="517"/>
            <ac:spMk id="50" creationId="{30A7EDD4-FD9D-3AAB-3609-EDEBC1D116E8}"/>
          </ac:spMkLst>
        </pc:spChg>
        <pc:spChg chg="add mod">
          <ac:chgData name="Ahmed, Shareef" userId="ce7c6025-ca9f-4b65-b3ee-82447e2e582a" providerId="ADAL" clId="{41DC704E-4A87-4783-B364-AE6C860FCB8A}" dt="2023-10-21T16:52:08.486" v="2857" actId="20577"/>
          <ac:spMkLst>
            <pc:docMk/>
            <pc:sldMk cId="462107538" sldId="517"/>
            <ac:spMk id="51" creationId="{4049F92D-0AAF-1F47-B28A-9BA8BEF3D406}"/>
          </ac:spMkLst>
        </pc:spChg>
        <pc:spChg chg="add mod">
          <ac:chgData name="Ahmed, Shareef" userId="ce7c6025-ca9f-4b65-b3ee-82447e2e582a" providerId="ADAL" clId="{41DC704E-4A87-4783-B364-AE6C860FCB8A}" dt="2023-10-21T16:52:12.856" v="2859" actId="1076"/>
          <ac:spMkLst>
            <pc:docMk/>
            <pc:sldMk cId="462107538" sldId="517"/>
            <ac:spMk id="52" creationId="{99B91275-86CC-AFDB-AD33-63A0565EC87A}"/>
          </ac:spMkLst>
        </pc:spChg>
        <pc:spChg chg="add mod">
          <ac:chgData name="Ahmed, Shareef" userId="ce7c6025-ca9f-4b65-b3ee-82447e2e582a" providerId="ADAL" clId="{41DC704E-4A87-4783-B364-AE6C860FCB8A}" dt="2023-10-21T16:52:16.894" v="2861" actId="1076"/>
          <ac:spMkLst>
            <pc:docMk/>
            <pc:sldMk cId="462107538" sldId="517"/>
            <ac:spMk id="53" creationId="{ACEF7FCC-63E0-E1AE-01FB-647F2676C939}"/>
          </ac:spMkLst>
        </pc:spChg>
        <pc:spChg chg="add mod">
          <ac:chgData name="Ahmed, Shareef" userId="ce7c6025-ca9f-4b65-b3ee-82447e2e582a" providerId="ADAL" clId="{41DC704E-4A87-4783-B364-AE6C860FCB8A}" dt="2023-10-21T16:52:21.347" v="2863" actId="1076"/>
          <ac:spMkLst>
            <pc:docMk/>
            <pc:sldMk cId="462107538" sldId="517"/>
            <ac:spMk id="54" creationId="{3EEE1BCF-15B9-8D7A-6208-A1DE5DE14916}"/>
          </ac:spMkLst>
        </pc:spChg>
        <pc:spChg chg="add mod">
          <ac:chgData name="Ahmed, Shareef" userId="ce7c6025-ca9f-4b65-b3ee-82447e2e582a" providerId="ADAL" clId="{41DC704E-4A87-4783-B364-AE6C860FCB8A}" dt="2023-10-21T16:52:25.154" v="2865" actId="1076"/>
          <ac:spMkLst>
            <pc:docMk/>
            <pc:sldMk cId="462107538" sldId="517"/>
            <ac:spMk id="55" creationId="{CF6636A4-397F-15A1-92D4-34A16C2EB1B1}"/>
          </ac:spMkLst>
        </pc:spChg>
        <pc:spChg chg="add mod">
          <ac:chgData name="Ahmed, Shareef" userId="ce7c6025-ca9f-4b65-b3ee-82447e2e582a" providerId="ADAL" clId="{41DC704E-4A87-4783-B364-AE6C860FCB8A}" dt="2023-10-21T16:52:27.827" v="2867" actId="1076"/>
          <ac:spMkLst>
            <pc:docMk/>
            <pc:sldMk cId="462107538" sldId="517"/>
            <ac:spMk id="56" creationId="{45E80A57-086E-1077-6133-81098EDB599D}"/>
          </ac:spMkLst>
        </pc:spChg>
        <pc:spChg chg="add mod">
          <ac:chgData name="Ahmed, Shareef" userId="ce7c6025-ca9f-4b65-b3ee-82447e2e582a" providerId="ADAL" clId="{41DC704E-4A87-4783-B364-AE6C860FCB8A}" dt="2023-10-21T16:52:30.304" v="2869" actId="1076"/>
          <ac:spMkLst>
            <pc:docMk/>
            <pc:sldMk cId="462107538" sldId="517"/>
            <ac:spMk id="57" creationId="{BAA23EE2-3690-40F1-FB4B-C552DD713BF3}"/>
          </ac:spMkLst>
        </pc:spChg>
        <pc:spChg chg="add mod">
          <ac:chgData name="Ahmed, Shareef" userId="ce7c6025-ca9f-4b65-b3ee-82447e2e582a" providerId="ADAL" clId="{41DC704E-4A87-4783-B364-AE6C860FCB8A}" dt="2023-10-21T16:52:33.310" v="2871" actId="1076"/>
          <ac:spMkLst>
            <pc:docMk/>
            <pc:sldMk cId="462107538" sldId="517"/>
            <ac:spMk id="58" creationId="{35F7A371-D764-B892-16B3-5AB0B7DDCBC4}"/>
          </ac:spMkLst>
        </pc:spChg>
        <pc:spChg chg="add mod">
          <ac:chgData name="Ahmed, Shareef" userId="ce7c6025-ca9f-4b65-b3ee-82447e2e582a" providerId="ADAL" clId="{41DC704E-4A87-4783-B364-AE6C860FCB8A}" dt="2023-10-21T16:52:37.160" v="2873" actId="1076"/>
          <ac:spMkLst>
            <pc:docMk/>
            <pc:sldMk cId="462107538" sldId="517"/>
            <ac:spMk id="59" creationId="{CD7C836A-5D59-61C1-F6B7-CED97203FB8A}"/>
          </ac:spMkLst>
        </pc:spChg>
        <pc:spChg chg="add del mod">
          <ac:chgData name="Ahmed, Shareef" userId="ce7c6025-ca9f-4b65-b3ee-82447e2e582a" providerId="ADAL" clId="{41DC704E-4A87-4783-B364-AE6C860FCB8A}" dt="2023-10-21T16:52:42.604" v="2876" actId="478"/>
          <ac:spMkLst>
            <pc:docMk/>
            <pc:sldMk cId="462107538" sldId="517"/>
            <ac:spMk id="60" creationId="{33FC501B-A99F-124B-CFE9-8C450DE93036}"/>
          </ac:spMkLst>
        </pc:spChg>
        <pc:spChg chg="add mod">
          <ac:chgData name="Ahmed, Shareef" userId="ce7c6025-ca9f-4b65-b3ee-82447e2e582a" providerId="ADAL" clId="{41DC704E-4A87-4783-B364-AE6C860FCB8A}" dt="2023-10-21T16:52:47.051" v="2878" actId="1076"/>
          <ac:spMkLst>
            <pc:docMk/>
            <pc:sldMk cId="462107538" sldId="517"/>
            <ac:spMk id="61" creationId="{6AD5F0E1-BE4A-13C0-FD11-EABECA7C3062}"/>
          </ac:spMkLst>
        </pc:spChg>
      </pc:sldChg>
      <pc:sldChg chg="addSp delSp modSp add mod">
        <pc:chgData name="Ahmed, Shareef" userId="ce7c6025-ca9f-4b65-b3ee-82447e2e582a" providerId="ADAL" clId="{41DC704E-4A87-4783-B364-AE6C860FCB8A}" dt="2023-10-21T20:04:11.029" v="5369" actId="478"/>
        <pc:sldMkLst>
          <pc:docMk/>
          <pc:sldMk cId="4050879007" sldId="518"/>
        </pc:sldMkLst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3" creationId="{5AFFCD08-E41B-E1FA-6072-06EABD79501D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8" creationId="{2E642944-45F7-0085-D780-385C28827DB3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10" creationId="{283CA937-625E-2642-C22B-761364C447D0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12" creationId="{C99CAA53-60B2-2514-CEBC-FF5A8FF8C6E4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16" creationId="{468013FA-2B28-4CA0-A173-3BA829CAA1A8}"/>
          </ac:spMkLst>
        </pc:spChg>
        <pc:spChg chg="mod">
          <ac:chgData name="Ahmed, Shareef" userId="ce7c6025-ca9f-4b65-b3ee-82447e2e582a" providerId="ADAL" clId="{41DC704E-4A87-4783-B364-AE6C860FCB8A}" dt="2023-10-21T20:03:59.944" v="5366" actId="14100"/>
          <ac:spMkLst>
            <pc:docMk/>
            <pc:sldMk cId="4050879007" sldId="518"/>
            <ac:spMk id="18" creationId="{6ADD05E4-056A-3482-93E8-11A2751793E2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19" creationId="{C1E7662B-FED0-12A0-B63D-68CCA61BE1BB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20" creationId="{4291C5EE-737D-C6B9-22DA-E5022230CB17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22" creationId="{25C96AD6-7EB9-4BDD-F739-4E2576781618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23" creationId="{D69D0E23-0093-DC48-5235-4A75ADF876A6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24" creationId="{68EF2D61-4CB2-4BCD-4FA0-4E118297F37D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28" creationId="{625EADA2-CE39-4B94-EEE1-1EFEA2AC5727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29" creationId="{B6676362-C5A8-1BCE-C1F3-6C0CCD46B747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30" creationId="{B17680E0-B78C-B8A1-11B0-4E02601CD247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31" creationId="{70FD5959-95C8-F8F7-7C06-CEBF30380234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32" creationId="{299E94C0-67F1-B292-2408-190C75263D87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34" creationId="{A8D03B0A-660C-53AB-1278-99D0E84F357E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35" creationId="{76C75AA4-ADE2-D388-89F1-3F852C850433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37" creationId="{48D21119-C742-A96C-9B4C-EBAE592A5D8E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39" creationId="{E198CAB0-FF3F-B140-2DB5-58FAD3BF574E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41" creationId="{2E910002-9926-B9E2-34A9-3B7D07265645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42" creationId="{B836A3E2-264B-21EF-1788-EE4705945EF0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43" creationId="{2C5BA7B3-CF45-C3D9-7430-A0FBC2C70F35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46" creationId="{69E36E19-BF12-DE57-170F-550FB7FCF926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47" creationId="{7621FEF0-C7CD-6575-A2E8-E45E5A47DB17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48" creationId="{957981A1-7369-44DF-535E-7927E832275C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49" creationId="{F3605ACC-0933-C251-EDFF-AA0B1CE92D21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50" creationId="{30A7EDD4-FD9D-3AAB-3609-EDEBC1D116E8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51" creationId="{4049F92D-0AAF-1F47-B28A-9BA8BEF3D406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52" creationId="{99B91275-86CC-AFDB-AD33-63A0565EC87A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53" creationId="{ACEF7FCC-63E0-E1AE-01FB-647F2676C939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54" creationId="{3EEE1BCF-15B9-8D7A-6208-A1DE5DE14916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55" creationId="{CF6636A4-397F-15A1-92D4-34A16C2EB1B1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56" creationId="{45E80A57-086E-1077-6133-81098EDB599D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57" creationId="{BAA23EE2-3690-40F1-FB4B-C552DD713BF3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58" creationId="{35F7A371-D764-B892-16B3-5AB0B7DDCBC4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59" creationId="{CD7C836A-5D59-61C1-F6B7-CED97203FB8A}"/>
          </ac:spMkLst>
        </pc:spChg>
        <pc:spChg chg="del">
          <ac:chgData name="Ahmed, Shareef" userId="ce7c6025-ca9f-4b65-b3ee-82447e2e582a" providerId="ADAL" clId="{41DC704E-4A87-4783-B364-AE6C860FCB8A}" dt="2023-10-21T17:02:19.081" v="2880" actId="21"/>
          <ac:spMkLst>
            <pc:docMk/>
            <pc:sldMk cId="4050879007" sldId="518"/>
            <ac:spMk id="61" creationId="{6AD5F0E1-BE4A-13C0-FD11-EABECA7C3062}"/>
          </ac:spMkLst>
        </pc:spChg>
        <pc:spChg chg="add del mod">
          <ac:chgData name="Ahmed, Shareef" userId="ce7c6025-ca9f-4b65-b3ee-82447e2e582a" providerId="ADAL" clId="{41DC704E-4A87-4783-B364-AE6C860FCB8A}" dt="2023-10-21T20:04:11.029" v="5369" actId="478"/>
          <ac:spMkLst>
            <pc:docMk/>
            <pc:sldMk cId="4050879007" sldId="518"/>
            <ac:spMk id="63" creationId="{567B16B0-74AE-3270-9153-C15599F4D013}"/>
          </ac:spMkLst>
        </pc:spChg>
        <pc:graphicFrameChg chg="add mod modGraphic">
          <ac:chgData name="Ahmed, Shareef" userId="ce7c6025-ca9f-4b65-b3ee-82447e2e582a" providerId="ADAL" clId="{41DC704E-4A87-4783-B364-AE6C860FCB8A}" dt="2023-10-21T17:05:26.484" v="2913" actId="1076"/>
          <ac:graphicFrameMkLst>
            <pc:docMk/>
            <pc:sldMk cId="4050879007" sldId="518"/>
            <ac:graphicFrameMk id="62" creationId="{609E16DD-DCE1-BFE8-C762-8DD4EEC67D45}"/>
          </ac:graphicFrameMkLst>
        </pc:graphicFrameChg>
        <pc:picChg chg="add mod">
          <ac:chgData name="Ahmed, Shareef" userId="ce7c6025-ca9f-4b65-b3ee-82447e2e582a" providerId="ADAL" clId="{41DC704E-4A87-4783-B364-AE6C860FCB8A}" dt="2023-10-21T17:05:33.834" v="2914" actId="1076"/>
          <ac:picMkLst>
            <pc:docMk/>
            <pc:sldMk cId="4050879007" sldId="518"/>
            <ac:picMk id="60" creationId="{1B715A87-4330-25D8-9061-10F5F8857D68}"/>
          </ac:picMkLst>
        </pc:picChg>
        <pc:cxnChg chg="del mod">
          <ac:chgData name="Ahmed, Shareef" userId="ce7c6025-ca9f-4b65-b3ee-82447e2e582a" providerId="ADAL" clId="{41DC704E-4A87-4783-B364-AE6C860FCB8A}" dt="2023-10-21T17:02:19.081" v="2880" actId="21"/>
          <ac:cxnSpMkLst>
            <pc:docMk/>
            <pc:sldMk cId="4050879007" sldId="518"/>
            <ac:cxnSpMk id="6" creationId="{F27C3D4D-B58B-7916-5BF0-65C433F6B218}"/>
          </ac:cxnSpMkLst>
        </pc:cxnChg>
        <pc:cxnChg chg="del mod">
          <ac:chgData name="Ahmed, Shareef" userId="ce7c6025-ca9f-4b65-b3ee-82447e2e582a" providerId="ADAL" clId="{41DC704E-4A87-4783-B364-AE6C860FCB8A}" dt="2023-10-21T17:02:19.081" v="2880" actId="21"/>
          <ac:cxnSpMkLst>
            <pc:docMk/>
            <pc:sldMk cId="4050879007" sldId="518"/>
            <ac:cxnSpMk id="7" creationId="{B889E549-AE37-F209-E310-5A000A8E243D}"/>
          </ac:cxnSpMkLst>
        </pc:cxnChg>
        <pc:cxnChg chg="del mod">
          <ac:chgData name="Ahmed, Shareef" userId="ce7c6025-ca9f-4b65-b3ee-82447e2e582a" providerId="ADAL" clId="{41DC704E-4A87-4783-B364-AE6C860FCB8A}" dt="2023-10-21T17:02:19.081" v="2880" actId="21"/>
          <ac:cxnSpMkLst>
            <pc:docMk/>
            <pc:sldMk cId="4050879007" sldId="518"/>
            <ac:cxnSpMk id="9" creationId="{EEE67B84-1855-872E-251C-6CBA4F176567}"/>
          </ac:cxnSpMkLst>
        </pc:cxnChg>
        <pc:cxnChg chg="del mod">
          <ac:chgData name="Ahmed, Shareef" userId="ce7c6025-ca9f-4b65-b3ee-82447e2e582a" providerId="ADAL" clId="{41DC704E-4A87-4783-B364-AE6C860FCB8A}" dt="2023-10-21T17:02:19.081" v="2880" actId="21"/>
          <ac:cxnSpMkLst>
            <pc:docMk/>
            <pc:sldMk cId="4050879007" sldId="518"/>
            <ac:cxnSpMk id="11" creationId="{208218DF-874C-B972-496E-34DEF767A170}"/>
          </ac:cxnSpMkLst>
        </pc:cxnChg>
        <pc:cxnChg chg="del mod">
          <ac:chgData name="Ahmed, Shareef" userId="ce7c6025-ca9f-4b65-b3ee-82447e2e582a" providerId="ADAL" clId="{41DC704E-4A87-4783-B364-AE6C860FCB8A}" dt="2023-10-21T17:02:19.081" v="2880" actId="21"/>
          <ac:cxnSpMkLst>
            <pc:docMk/>
            <pc:sldMk cId="4050879007" sldId="518"/>
            <ac:cxnSpMk id="13" creationId="{18BE1136-C0A0-D16E-45EA-6B8B1BA52845}"/>
          </ac:cxnSpMkLst>
        </pc:cxnChg>
        <pc:cxnChg chg="del mod">
          <ac:chgData name="Ahmed, Shareef" userId="ce7c6025-ca9f-4b65-b3ee-82447e2e582a" providerId="ADAL" clId="{41DC704E-4A87-4783-B364-AE6C860FCB8A}" dt="2023-10-21T17:02:19.081" v="2880" actId="21"/>
          <ac:cxnSpMkLst>
            <pc:docMk/>
            <pc:sldMk cId="4050879007" sldId="518"/>
            <ac:cxnSpMk id="14" creationId="{9DA775CE-75B9-800B-2515-BF8C6AF1012E}"/>
          </ac:cxnSpMkLst>
        </pc:cxnChg>
        <pc:cxnChg chg="del mod">
          <ac:chgData name="Ahmed, Shareef" userId="ce7c6025-ca9f-4b65-b3ee-82447e2e582a" providerId="ADAL" clId="{41DC704E-4A87-4783-B364-AE6C860FCB8A}" dt="2023-10-21T17:02:19.081" v="2880" actId="21"/>
          <ac:cxnSpMkLst>
            <pc:docMk/>
            <pc:sldMk cId="4050879007" sldId="518"/>
            <ac:cxnSpMk id="15" creationId="{FDF09E9D-B1BC-DE6F-2633-8CDAF8399670}"/>
          </ac:cxnSpMkLst>
        </pc:cxnChg>
        <pc:cxnChg chg="del mod">
          <ac:chgData name="Ahmed, Shareef" userId="ce7c6025-ca9f-4b65-b3ee-82447e2e582a" providerId="ADAL" clId="{41DC704E-4A87-4783-B364-AE6C860FCB8A}" dt="2023-10-21T17:02:19.081" v="2880" actId="21"/>
          <ac:cxnSpMkLst>
            <pc:docMk/>
            <pc:sldMk cId="4050879007" sldId="518"/>
            <ac:cxnSpMk id="17" creationId="{8FD483D0-4950-24F5-EA1C-4FC3913FEAC2}"/>
          </ac:cxnSpMkLst>
        </pc:cxnChg>
        <pc:cxnChg chg="del mod">
          <ac:chgData name="Ahmed, Shareef" userId="ce7c6025-ca9f-4b65-b3ee-82447e2e582a" providerId="ADAL" clId="{41DC704E-4A87-4783-B364-AE6C860FCB8A}" dt="2023-10-21T17:02:19.081" v="2880" actId="21"/>
          <ac:cxnSpMkLst>
            <pc:docMk/>
            <pc:sldMk cId="4050879007" sldId="518"/>
            <ac:cxnSpMk id="21" creationId="{343D7561-9717-3F7C-689C-E0A2CDCCF388}"/>
          </ac:cxnSpMkLst>
        </pc:cxnChg>
        <pc:cxnChg chg="del mod">
          <ac:chgData name="Ahmed, Shareef" userId="ce7c6025-ca9f-4b65-b3ee-82447e2e582a" providerId="ADAL" clId="{41DC704E-4A87-4783-B364-AE6C860FCB8A}" dt="2023-10-21T17:02:19.081" v="2880" actId="21"/>
          <ac:cxnSpMkLst>
            <pc:docMk/>
            <pc:sldMk cId="4050879007" sldId="518"/>
            <ac:cxnSpMk id="25" creationId="{571D991C-4A18-B5F5-2A6D-A1AAC0B25A1A}"/>
          </ac:cxnSpMkLst>
        </pc:cxnChg>
        <pc:cxnChg chg="del mod">
          <ac:chgData name="Ahmed, Shareef" userId="ce7c6025-ca9f-4b65-b3ee-82447e2e582a" providerId="ADAL" clId="{41DC704E-4A87-4783-B364-AE6C860FCB8A}" dt="2023-10-21T17:02:19.081" v="2880" actId="21"/>
          <ac:cxnSpMkLst>
            <pc:docMk/>
            <pc:sldMk cId="4050879007" sldId="518"/>
            <ac:cxnSpMk id="26" creationId="{3BFBA5CD-5898-C1BF-1B1B-9ED8FA6F566B}"/>
          </ac:cxnSpMkLst>
        </pc:cxnChg>
        <pc:cxnChg chg="del mod">
          <ac:chgData name="Ahmed, Shareef" userId="ce7c6025-ca9f-4b65-b3ee-82447e2e582a" providerId="ADAL" clId="{41DC704E-4A87-4783-B364-AE6C860FCB8A}" dt="2023-10-21T17:02:19.081" v="2880" actId="21"/>
          <ac:cxnSpMkLst>
            <pc:docMk/>
            <pc:sldMk cId="4050879007" sldId="518"/>
            <ac:cxnSpMk id="27" creationId="{AB6308D7-E3C7-E1A2-0810-74F45C0FADBD}"/>
          </ac:cxnSpMkLst>
        </pc:cxnChg>
        <pc:cxnChg chg="del mod">
          <ac:chgData name="Ahmed, Shareef" userId="ce7c6025-ca9f-4b65-b3ee-82447e2e582a" providerId="ADAL" clId="{41DC704E-4A87-4783-B364-AE6C860FCB8A}" dt="2023-10-21T17:02:19.081" v="2880" actId="21"/>
          <ac:cxnSpMkLst>
            <pc:docMk/>
            <pc:sldMk cId="4050879007" sldId="518"/>
            <ac:cxnSpMk id="33" creationId="{C7BAEC27-A07B-63CD-CBEF-50E9BEDFC4FA}"/>
          </ac:cxnSpMkLst>
        </pc:cxnChg>
        <pc:cxnChg chg="del mod">
          <ac:chgData name="Ahmed, Shareef" userId="ce7c6025-ca9f-4b65-b3ee-82447e2e582a" providerId="ADAL" clId="{41DC704E-4A87-4783-B364-AE6C860FCB8A}" dt="2023-10-21T17:02:19.081" v="2880" actId="21"/>
          <ac:cxnSpMkLst>
            <pc:docMk/>
            <pc:sldMk cId="4050879007" sldId="518"/>
            <ac:cxnSpMk id="36" creationId="{8BDED5BA-026B-C1A6-2F4A-174A92E44BA8}"/>
          </ac:cxnSpMkLst>
        </pc:cxnChg>
        <pc:cxnChg chg="del mod">
          <ac:chgData name="Ahmed, Shareef" userId="ce7c6025-ca9f-4b65-b3ee-82447e2e582a" providerId="ADAL" clId="{41DC704E-4A87-4783-B364-AE6C860FCB8A}" dt="2023-10-21T17:02:19.081" v="2880" actId="21"/>
          <ac:cxnSpMkLst>
            <pc:docMk/>
            <pc:sldMk cId="4050879007" sldId="518"/>
            <ac:cxnSpMk id="38" creationId="{4192717A-4891-28D0-29CA-2A2F34E5F0F0}"/>
          </ac:cxnSpMkLst>
        </pc:cxnChg>
        <pc:cxnChg chg="del mod">
          <ac:chgData name="Ahmed, Shareef" userId="ce7c6025-ca9f-4b65-b3ee-82447e2e582a" providerId="ADAL" clId="{41DC704E-4A87-4783-B364-AE6C860FCB8A}" dt="2023-10-21T17:02:19.081" v="2880" actId="21"/>
          <ac:cxnSpMkLst>
            <pc:docMk/>
            <pc:sldMk cId="4050879007" sldId="518"/>
            <ac:cxnSpMk id="40" creationId="{A6CAE533-C52E-CAD8-8C3C-2335504EC48D}"/>
          </ac:cxnSpMkLst>
        </pc:cxnChg>
        <pc:cxnChg chg="del mod">
          <ac:chgData name="Ahmed, Shareef" userId="ce7c6025-ca9f-4b65-b3ee-82447e2e582a" providerId="ADAL" clId="{41DC704E-4A87-4783-B364-AE6C860FCB8A}" dt="2023-10-21T17:02:19.081" v="2880" actId="21"/>
          <ac:cxnSpMkLst>
            <pc:docMk/>
            <pc:sldMk cId="4050879007" sldId="518"/>
            <ac:cxnSpMk id="44" creationId="{8667AB61-748F-9814-C861-8906BA8571B8}"/>
          </ac:cxnSpMkLst>
        </pc:cxnChg>
        <pc:cxnChg chg="del mod">
          <ac:chgData name="Ahmed, Shareef" userId="ce7c6025-ca9f-4b65-b3ee-82447e2e582a" providerId="ADAL" clId="{41DC704E-4A87-4783-B364-AE6C860FCB8A}" dt="2023-10-21T17:02:19.081" v="2880" actId="21"/>
          <ac:cxnSpMkLst>
            <pc:docMk/>
            <pc:sldMk cId="4050879007" sldId="518"/>
            <ac:cxnSpMk id="45" creationId="{C4155E3F-C9CE-E1B7-C675-C002D70284EE}"/>
          </ac:cxnSpMkLst>
        </pc:cxnChg>
      </pc:sldChg>
    </pc:docChg>
  </pc:docChgLst>
  <pc:docChgLst>
    <pc:chgData name="Ahmed, Shareef" userId="ce7c6025-ca9f-4b65-b3ee-82447e2e582a" providerId="ADAL" clId="{04AD6244-0BE4-4F96-A56C-AACD307C7FB0}"/>
    <pc:docChg chg="undo custSel addSld delSld modSld sldOrd">
      <pc:chgData name="Ahmed, Shareef" userId="ce7c6025-ca9f-4b65-b3ee-82447e2e582a" providerId="ADAL" clId="{04AD6244-0BE4-4F96-A56C-AACD307C7FB0}" dt="2023-09-05T21:14:13.515" v="8717"/>
      <pc:docMkLst>
        <pc:docMk/>
      </pc:docMkLst>
      <pc:sldChg chg="modSp mod">
        <pc:chgData name="Ahmed, Shareef" userId="ce7c6025-ca9f-4b65-b3ee-82447e2e582a" providerId="ADAL" clId="{04AD6244-0BE4-4F96-A56C-AACD307C7FB0}" dt="2023-09-01T07:01:16.536" v="15" actId="20577"/>
        <pc:sldMkLst>
          <pc:docMk/>
          <pc:sldMk cId="979164254" sldId="256"/>
        </pc:sldMkLst>
        <pc:spChg chg="mod">
          <ac:chgData name="Ahmed, Shareef" userId="ce7c6025-ca9f-4b65-b3ee-82447e2e582a" providerId="ADAL" clId="{04AD6244-0BE4-4F96-A56C-AACD307C7FB0}" dt="2023-09-01T07:01:16.536" v="15" actId="20577"/>
          <ac:spMkLst>
            <pc:docMk/>
            <pc:sldMk cId="979164254" sldId="256"/>
            <ac:spMk id="2" creationId="{00000000-0000-0000-0000-000000000000}"/>
          </ac:spMkLst>
        </pc:spChg>
      </pc:sldChg>
      <pc:sldChg chg="modSp mod">
        <pc:chgData name="Ahmed, Shareef" userId="ce7c6025-ca9f-4b65-b3ee-82447e2e582a" providerId="ADAL" clId="{04AD6244-0BE4-4F96-A56C-AACD307C7FB0}" dt="2023-09-01T07:42:28.674" v="43" actId="20577"/>
        <pc:sldMkLst>
          <pc:docMk/>
          <pc:sldMk cId="1561509625" sldId="259"/>
        </pc:sldMkLst>
        <pc:spChg chg="mod">
          <ac:chgData name="Ahmed, Shareef" userId="ce7c6025-ca9f-4b65-b3ee-82447e2e582a" providerId="ADAL" clId="{04AD6244-0BE4-4F96-A56C-AACD307C7FB0}" dt="2023-09-01T07:42:28.674" v="43" actId="20577"/>
          <ac:spMkLst>
            <pc:docMk/>
            <pc:sldMk cId="1561509625" sldId="259"/>
            <ac:spMk id="2" creationId="{00000000-0000-0000-0000-000000000000}"/>
          </ac:spMkLst>
        </pc:spChg>
        <pc:spChg chg="mod">
          <ac:chgData name="Ahmed, Shareef" userId="ce7c6025-ca9f-4b65-b3ee-82447e2e582a" providerId="ADAL" clId="{04AD6244-0BE4-4F96-A56C-AACD307C7FB0}" dt="2023-09-01T07:42:00.722" v="19" actId="2710"/>
          <ac:spMkLst>
            <pc:docMk/>
            <pc:sldMk cId="1561509625" sldId="259"/>
            <ac:spMk id="3" creationId="{00000000-0000-0000-0000-000000000000}"/>
          </ac:spMkLst>
        </pc:spChg>
      </pc:sldChg>
      <pc:sldChg chg="add del">
        <pc:chgData name="Ahmed, Shareef" userId="ce7c6025-ca9f-4b65-b3ee-82447e2e582a" providerId="ADAL" clId="{04AD6244-0BE4-4F96-A56C-AACD307C7FB0}" dt="2023-09-05T19:55:02.871" v="7988" actId="47"/>
        <pc:sldMkLst>
          <pc:docMk/>
          <pc:sldMk cId="3223196544" sldId="327"/>
        </pc:sldMkLst>
      </pc:sldChg>
      <pc:sldChg chg="addSp delSp modSp mod delAnim modAnim">
        <pc:chgData name="Ahmed, Shareef" userId="ce7c6025-ca9f-4b65-b3ee-82447e2e582a" providerId="ADAL" clId="{04AD6244-0BE4-4F96-A56C-AACD307C7FB0}" dt="2023-09-03T05:54:05.151" v="1670" actId="1076"/>
        <pc:sldMkLst>
          <pc:docMk/>
          <pc:sldMk cId="1922313891" sldId="333"/>
        </pc:sldMkLst>
        <pc:spChg chg="mod">
          <ac:chgData name="Ahmed, Shareef" userId="ce7c6025-ca9f-4b65-b3ee-82447e2e582a" providerId="ADAL" clId="{04AD6244-0BE4-4F96-A56C-AACD307C7FB0}" dt="2023-09-02T21:42:51.340" v="1417" actId="20577"/>
          <ac:spMkLst>
            <pc:docMk/>
            <pc:sldMk cId="1922313891" sldId="333"/>
            <ac:spMk id="2" creationId="{00000000-0000-0000-0000-000000000000}"/>
          </ac:spMkLst>
        </pc:spChg>
        <pc:spChg chg="del mod">
          <ac:chgData name="Ahmed, Shareef" userId="ce7c6025-ca9f-4b65-b3ee-82447e2e582a" providerId="ADAL" clId="{04AD6244-0BE4-4F96-A56C-AACD307C7FB0}" dt="2023-09-02T21:43:38.278" v="1422" actId="478"/>
          <ac:spMkLst>
            <pc:docMk/>
            <pc:sldMk cId="1922313891" sldId="333"/>
            <ac:spMk id="3" creationId="{00000000-0000-0000-0000-000000000000}"/>
          </ac:spMkLst>
        </pc:spChg>
        <pc:spChg chg="add mod">
          <ac:chgData name="Ahmed, Shareef" userId="ce7c6025-ca9f-4b65-b3ee-82447e2e582a" providerId="ADAL" clId="{04AD6244-0BE4-4F96-A56C-AACD307C7FB0}" dt="2023-09-03T05:34:16.843" v="1609" actId="20577"/>
          <ac:spMkLst>
            <pc:docMk/>
            <pc:sldMk cId="1922313891" sldId="333"/>
            <ac:spMk id="3" creationId="{963C4991-C60F-298B-2453-63FF4076BC67}"/>
          </ac:spMkLst>
        </pc:spChg>
        <pc:spChg chg="add mod">
          <ac:chgData name="Ahmed, Shareef" userId="ce7c6025-ca9f-4b65-b3ee-82447e2e582a" providerId="ADAL" clId="{04AD6244-0BE4-4F96-A56C-AACD307C7FB0}" dt="2023-09-03T05:54:05.151" v="1670" actId="1076"/>
          <ac:spMkLst>
            <pc:docMk/>
            <pc:sldMk cId="1922313891" sldId="333"/>
            <ac:spMk id="8" creationId="{E4054405-61D4-2FA4-6C9C-90AA4BC0B6DC}"/>
          </ac:spMkLst>
        </pc:spChg>
        <pc:spChg chg="add mod">
          <ac:chgData name="Ahmed, Shareef" userId="ce7c6025-ca9f-4b65-b3ee-82447e2e582a" providerId="ADAL" clId="{04AD6244-0BE4-4F96-A56C-AACD307C7FB0}" dt="2023-09-03T05:54:05.151" v="1670" actId="1076"/>
          <ac:spMkLst>
            <pc:docMk/>
            <pc:sldMk cId="1922313891" sldId="333"/>
            <ac:spMk id="9" creationId="{F587FE9A-141B-97DE-28CC-F0D7F33EA7E4}"/>
          </ac:spMkLst>
        </pc:spChg>
        <pc:spChg chg="add mod">
          <ac:chgData name="Ahmed, Shareef" userId="ce7c6025-ca9f-4b65-b3ee-82447e2e582a" providerId="ADAL" clId="{04AD6244-0BE4-4F96-A56C-AACD307C7FB0}" dt="2023-09-03T05:54:05.151" v="1670" actId="1076"/>
          <ac:spMkLst>
            <pc:docMk/>
            <pc:sldMk cId="1922313891" sldId="333"/>
            <ac:spMk id="10" creationId="{10A1DDC7-DF41-CAD6-C614-72B3F8579ABD}"/>
          </ac:spMkLst>
        </pc:spChg>
        <pc:spChg chg="add mod">
          <ac:chgData name="Ahmed, Shareef" userId="ce7c6025-ca9f-4b65-b3ee-82447e2e582a" providerId="ADAL" clId="{04AD6244-0BE4-4F96-A56C-AACD307C7FB0}" dt="2023-09-03T05:54:05.151" v="1670" actId="1076"/>
          <ac:spMkLst>
            <pc:docMk/>
            <pc:sldMk cId="1922313891" sldId="333"/>
            <ac:spMk id="11" creationId="{E3AF096B-A887-67F3-EA2A-76F40AF55861}"/>
          </ac:spMkLst>
        </pc:spChg>
        <pc:spChg chg="add mod">
          <ac:chgData name="Ahmed, Shareef" userId="ce7c6025-ca9f-4b65-b3ee-82447e2e582a" providerId="ADAL" clId="{04AD6244-0BE4-4F96-A56C-AACD307C7FB0}" dt="2023-09-03T05:54:05.151" v="1670" actId="1076"/>
          <ac:spMkLst>
            <pc:docMk/>
            <pc:sldMk cId="1922313891" sldId="333"/>
            <ac:spMk id="12" creationId="{E01F43C3-4E29-B675-9FD7-5D9A50EB697E}"/>
          </ac:spMkLst>
        </pc:spChg>
        <pc:spChg chg="add mod">
          <ac:chgData name="Ahmed, Shareef" userId="ce7c6025-ca9f-4b65-b3ee-82447e2e582a" providerId="ADAL" clId="{04AD6244-0BE4-4F96-A56C-AACD307C7FB0}" dt="2023-09-03T05:54:05.151" v="1670" actId="1076"/>
          <ac:spMkLst>
            <pc:docMk/>
            <pc:sldMk cId="1922313891" sldId="333"/>
            <ac:spMk id="13" creationId="{07240C67-AA93-CC8F-97D8-2321314521C9}"/>
          </ac:spMkLst>
        </pc:spChg>
        <pc:spChg chg="add mod">
          <ac:chgData name="Ahmed, Shareef" userId="ce7c6025-ca9f-4b65-b3ee-82447e2e582a" providerId="ADAL" clId="{04AD6244-0BE4-4F96-A56C-AACD307C7FB0}" dt="2023-09-03T05:53:16.713" v="1668" actId="1076"/>
          <ac:spMkLst>
            <pc:docMk/>
            <pc:sldMk cId="1922313891" sldId="333"/>
            <ac:spMk id="19" creationId="{0F58A59C-0376-489E-711B-8FE246E2B129}"/>
          </ac:spMkLst>
        </pc:spChg>
        <pc:picChg chg="add mod">
          <ac:chgData name="Ahmed, Shareef" userId="ce7c6025-ca9f-4b65-b3ee-82447e2e582a" providerId="ADAL" clId="{04AD6244-0BE4-4F96-A56C-AACD307C7FB0}" dt="2023-09-03T05:54:05.151" v="1670" actId="1076"/>
          <ac:picMkLst>
            <pc:docMk/>
            <pc:sldMk cId="1922313891" sldId="333"/>
            <ac:picMk id="6" creationId="{F4C90A52-C45C-0918-349C-3C97F2234F53}"/>
          </ac:picMkLst>
        </pc:picChg>
        <pc:picChg chg="del">
          <ac:chgData name="Ahmed, Shareef" userId="ce7c6025-ca9f-4b65-b3ee-82447e2e582a" providerId="ADAL" clId="{04AD6244-0BE4-4F96-A56C-AACD307C7FB0}" dt="2023-09-02T21:42:53.858" v="1418" actId="478"/>
          <ac:picMkLst>
            <pc:docMk/>
            <pc:sldMk cId="1922313891" sldId="333"/>
            <ac:picMk id="7" creationId="{CDB1EF2C-485E-49AC-B3E7-5224B0D81BD5}"/>
          </ac:picMkLst>
        </pc:picChg>
        <pc:cxnChg chg="add mod">
          <ac:chgData name="Ahmed, Shareef" userId="ce7c6025-ca9f-4b65-b3ee-82447e2e582a" providerId="ADAL" clId="{04AD6244-0BE4-4F96-A56C-AACD307C7FB0}" dt="2023-09-03T05:54:05.151" v="1670" actId="1076"/>
          <ac:cxnSpMkLst>
            <pc:docMk/>
            <pc:sldMk cId="1922313891" sldId="333"/>
            <ac:cxnSpMk id="14" creationId="{145E672B-10D1-FC63-01D3-F95964BC72B2}"/>
          </ac:cxnSpMkLst>
        </pc:cxnChg>
        <pc:cxnChg chg="add mod">
          <ac:chgData name="Ahmed, Shareef" userId="ce7c6025-ca9f-4b65-b3ee-82447e2e582a" providerId="ADAL" clId="{04AD6244-0BE4-4F96-A56C-AACD307C7FB0}" dt="2023-09-03T05:54:05.151" v="1670" actId="1076"/>
          <ac:cxnSpMkLst>
            <pc:docMk/>
            <pc:sldMk cId="1922313891" sldId="333"/>
            <ac:cxnSpMk id="15" creationId="{2B9789BC-6F1F-35F8-F694-7DB43740F620}"/>
          </ac:cxnSpMkLst>
        </pc:cxnChg>
        <pc:cxnChg chg="add mod">
          <ac:chgData name="Ahmed, Shareef" userId="ce7c6025-ca9f-4b65-b3ee-82447e2e582a" providerId="ADAL" clId="{04AD6244-0BE4-4F96-A56C-AACD307C7FB0}" dt="2023-09-03T05:54:05.151" v="1670" actId="1076"/>
          <ac:cxnSpMkLst>
            <pc:docMk/>
            <pc:sldMk cId="1922313891" sldId="333"/>
            <ac:cxnSpMk id="16" creationId="{77F26954-130D-79B5-95B1-1BBCDF8B6120}"/>
          </ac:cxnSpMkLst>
        </pc:cxnChg>
        <pc:cxnChg chg="add mod">
          <ac:chgData name="Ahmed, Shareef" userId="ce7c6025-ca9f-4b65-b3ee-82447e2e582a" providerId="ADAL" clId="{04AD6244-0BE4-4F96-A56C-AACD307C7FB0}" dt="2023-09-03T05:54:05.151" v="1670" actId="1076"/>
          <ac:cxnSpMkLst>
            <pc:docMk/>
            <pc:sldMk cId="1922313891" sldId="333"/>
            <ac:cxnSpMk id="17" creationId="{EDC6BC55-0B1A-A0D4-DD91-6836CE01E9B0}"/>
          </ac:cxnSpMkLst>
        </pc:cxnChg>
        <pc:cxnChg chg="add mod">
          <ac:chgData name="Ahmed, Shareef" userId="ce7c6025-ca9f-4b65-b3ee-82447e2e582a" providerId="ADAL" clId="{04AD6244-0BE4-4F96-A56C-AACD307C7FB0}" dt="2023-09-03T05:54:05.151" v="1670" actId="1076"/>
          <ac:cxnSpMkLst>
            <pc:docMk/>
            <pc:sldMk cId="1922313891" sldId="333"/>
            <ac:cxnSpMk id="18" creationId="{DE162B2E-91B2-4146-F1B8-5F2FC079A631}"/>
          </ac:cxnSpMkLst>
        </pc:cxnChg>
      </pc:sldChg>
      <pc:sldChg chg="addSp delSp modSp mod modAnim">
        <pc:chgData name="Ahmed, Shareef" userId="ce7c6025-ca9f-4b65-b3ee-82447e2e582a" providerId="ADAL" clId="{04AD6244-0BE4-4F96-A56C-AACD307C7FB0}" dt="2023-09-03T08:17:34.161" v="2348"/>
        <pc:sldMkLst>
          <pc:docMk/>
          <pc:sldMk cId="569296776" sldId="334"/>
        </pc:sldMkLst>
        <pc:spChg chg="mod">
          <ac:chgData name="Ahmed, Shareef" userId="ce7c6025-ca9f-4b65-b3ee-82447e2e582a" providerId="ADAL" clId="{04AD6244-0BE4-4F96-A56C-AACD307C7FB0}" dt="2023-09-03T07:47:34.054" v="2268" actId="20577"/>
          <ac:spMkLst>
            <pc:docMk/>
            <pc:sldMk cId="569296776" sldId="334"/>
            <ac:spMk id="2" creationId="{00000000-0000-0000-0000-000000000000}"/>
          </ac:spMkLst>
        </pc:spChg>
        <pc:spChg chg="del mod">
          <ac:chgData name="Ahmed, Shareef" userId="ce7c6025-ca9f-4b65-b3ee-82447e2e582a" providerId="ADAL" clId="{04AD6244-0BE4-4F96-A56C-AACD307C7FB0}" dt="2023-09-03T06:11:46.213" v="1837" actId="478"/>
          <ac:spMkLst>
            <pc:docMk/>
            <pc:sldMk cId="569296776" sldId="334"/>
            <ac:spMk id="3" creationId="{DEF809D8-D53C-D68B-78DF-D0819D50806C}"/>
          </ac:spMkLst>
        </pc:spChg>
        <pc:spChg chg="add mod">
          <ac:chgData name="Ahmed, Shareef" userId="ce7c6025-ca9f-4b65-b3ee-82447e2e582a" providerId="ADAL" clId="{04AD6244-0BE4-4F96-A56C-AACD307C7FB0}" dt="2023-09-03T08:01:33.489" v="2276" actId="20577"/>
          <ac:spMkLst>
            <pc:docMk/>
            <pc:sldMk cId="569296776" sldId="334"/>
            <ac:spMk id="6" creationId="{FE731B03-322E-6559-BD34-1CE547510FC3}"/>
          </ac:spMkLst>
        </pc:spChg>
        <pc:spChg chg="add mod">
          <ac:chgData name="Ahmed, Shareef" userId="ce7c6025-ca9f-4b65-b3ee-82447e2e582a" providerId="ADAL" clId="{04AD6244-0BE4-4F96-A56C-AACD307C7FB0}" dt="2023-09-03T08:01:33.489" v="2276" actId="20577"/>
          <ac:spMkLst>
            <pc:docMk/>
            <pc:sldMk cId="569296776" sldId="334"/>
            <ac:spMk id="7" creationId="{0D1FACC3-77CE-0037-117C-6947DC258E97}"/>
          </ac:spMkLst>
        </pc:spChg>
        <pc:spChg chg="add mod">
          <ac:chgData name="Ahmed, Shareef" userId="ce7c6025-ca9f-4b65-b3ee-82447e2e582a" providerId="ADAL" clId="{04AD6244-0BE4-4F96-A56C-AACD307C7FB0}" dt="2023-09-03T08:01:33.489" v="2276" actId="20577"/>
          <ac:spMkLst>
            <pc:docMk/>
            <pc:sldMk cId="569296776" sldId="334"/>
            <ac:spMk id="8" creationId="{FEF780AE-EF48-2C1C-C69E-5C83883E81AF}"/>
          </ac:spMkLst>
        </pc:spChg>
        <pc:spChg chg="add mod">
          <ac:chgData name="Ahmed, Shareef" userId="ce7c6025-ca9f-4b65-b3ee-82447e2e582a" providerId="ADAL" clId="{04AD6244-0BE4-4F96-A56C-AACD307C7FB0}" dt="2023-09-03T08:01:33.489" v="2276" actId="20577"/>
          <ac:spMkLst>
            <pc:docMk/>
            <pc:sldMk cId="569296776" sldId="334"/>
            <ac:spMk id="11" creationId="{28939504-774D-E567-3CF0-1B7F5FCF7538}"/>
          </ac:spMkLst>
        </pc:spChg>
        <pc:spChg chg="add mod">
          <ac:chgData name="Ahmed, Shareef" userId="ce7c6025-ca9f-4b65-b3ee-82447e2e582a" providerId="ADAL" clId="{04AD6244-0BE4-4F96-A56C-AACD307C7FB0}" dt="2023-09-03T08:01:33.489" v="2276" actId="20577"/>
          <ac:spMkLst>
            <pc:docMk/>
            <pc:sldMk cId="569296776" sldId="334"/>
            <ac:spMk id="12" creationId="{BA5CB25C-22C8-1DDC-2B05-88FCC5CD137C}"/>
          </ac:spMkLst>
        </pc:spChg>
        <pc:spChg chg="add mod">
          <ac:chgData name="Ahmed, Shareef" userId="ce7c6025-ca9f-4b65-b3ee-82447e2e582a" providerId="ADAL" clId="{04AD6244-0BE4-4F96-A56C-AACD307C7FB0}" dt="2023-09-03T08:01:33.489" v="2276" actId="20577"/>
          <ac:spMkLst>
            <pc:docMk/>
            <pc:sldMk cId="569296776" sldId="334"/>
            <ac:spMk id="13" creationId="{A3341131-6746-A8D9-5E8A-CA747EFA0696}"/>
          </ac:spMkLst>
        </pc:spChg>
        <pc:spChg chg="add mod">
          <ac:chgData name="Ahmed, Shareef" userId="ce7c6025-ca9f-4b65-b3ee-82447e2e582a" providerId="ADAL" clId="{04AD6244-0BE4-4F96-A56C-AACD307C7FB0}" dt="2023-09-03T08:01:33.489" v="2276" actId="20577"/>
          <ac:spMkLst>
            <pc:docMk/>
            <pc:sldMk cId="569296776" sldId="334"/>
            <ac:spMk id="14" creationId="{4847B502-304C-3560-21CD-8FC756935EE6}"/>
          </ac:spMkLst>
        </pc:spChg>
        <pc:spChg chg="add mod">
          <ac:chgData name="Ahmed, Shareef" userId="ce7c6025-ca9f-4b65-b3ee-82447e2e582a" providerId="ADAL" clId="{04AD6244-0BE4-4F96-A56C-AACD307C7FB0}" dt="2023-09-03T08:05:48.781" v="2302" actId="13822"/>
          <ac:spMkLst>
            <pc:docMk/>
            <pc:sldMk cId="569296776" sldId="334"/>
            <ac:spMk id="27" creationId="{13A47909-6FDA-9F5C-9364-1CABBE12FBDE}"/>
          </ac:spMkLst>
        </pc:spChg>
        <pc:spChg chg="add mod">
          <ac:chgData name="Ahmed, Shareef" userId="ce7c6025-ca9f-4b65-b3ee-82447e2e582a" providerId="ADAL" clId="{04AD6244-0BE4-4F96-A56C-AACD307C7FB0}" dt="2023-09-03T08:04:51.107" v="2293" actId="1076"/>
          <ac:spMkLst>
            <pc:docMk/>
            <pc:sldMk cId="569296776" sldId="334"/>
            <ac:spMk id="28" creationId="{35B52EB0-142A-1E6A-C04D-BB7222920990}"/>
          </ac:spMkLst>
        </pc:spChg>
        <pc:spChg chg="add mod">
          <ac:chgData name="Ahmed, Shareef" userId="ce7c6025-ca9f-4b65-b3ee-82447e2e582a" providerId="ADAL" clId="{04AD6244-0BE4-4F96-A56C-AACD307C7FB0}" dt="2023-09-03T08:04:51.107" v="2293" actId="1076"/>
          <ac:spMkLst>
            <pc:docMk/>
            <pc:sldMk cId="569296776" sldId="334"/>
            <ac:spMk id="29" creationId="{50CCB4AB-F732-2EF8-C007-1355468EB489}"/>
          </ac:spMkLst>
        </pc:spChg>
        <pc:spChg chg="add mod">
          <ac:chgData name="Ahmed, Shareef" userId="ce7c6025-ca9f-4b65-b3ee-82447e2e582a" providerId="ADAL" clId="{04AD6244-0BE4-4F96-A56C-AACD307C7FB0}" dt="2023-09-03T08:04:51.107" v="2293" actId="1076"/>
          <ac:spMkLst>
            <pc:docMk/>
            <pc:sldMk cId="569296776" sldId="334"/>
            <ac:spMk id="30" creationId="{63D95B5B-697C-2871-C7D3-0764EA237C93}"/>
          </ac:spMkLst>
        </pc:spChg>
        <pc:spChg chg="add mod">
          <ac:chgData name="Ahmed, Shareef" userId="ce7c6025-ca9f-4b65-b3ee-82447e2e582a" providerId="ADAL" clId="{04AD6244-0BE4-4F96-A56C-AACD307C7FB0}" dt="2023-09-03T08:04:51.107" v="2293" actId="1076"/>
          <ac:spMkLst>
            <pc:docMk/>
            <pc:sldMk cId="569296776" sldId="334"/>
            <ac:spMk id="31" creationId="{A59D4381-8EEB-0404-2883-56DBDE53E70B}"/>
          </ac:spMkLst>
        </pc:spChg>
        <pc:spChg chg="add mod">
          <ac:chgData name="Ahmed, Shareef" userId="ce7c6025-ca9f-4b65-b3ee-82447e2e582a" providerId="ADAL" clId="{04AD6244-0BE4-4F96-A56C-AACD307C7FB0}" dt="2023-09-03T08:04:51.107" v="2293" actId="1076"/>
          <ac:spMkLst>
            <pc:docMk/>
            <pc:sldMk cId="569296776" sldId="334"/>
            <ac:spMk id="32" creationId="{8FFD9777-CB3C-1651-8FA6-0A3C943C50CC}"/>
          </ac:spMkLst>
        </pc:spChg>
        <pc:spChg chg="add mod ord">
          <ac:chgData name="Ahmed, Shareef" userId="ce7c6025-ca9f-4b65-b3ee-82447e2e582a" providerId="ADAL" clId="{04AD6244-0BE4-4F96-A56C-AACD307C7FB0}" dt="2023-09-03T08:06:02.930" v="2308" actId="171"/>
          <ac:spMkLst>
            <pc:docMk/>
            <pc:sldMk cId="569296776" sldId="334"/>
            <ac:spMk id="34" creationId="{075DA26F-6ECE-0564-48CD-21DF92F320AE}"/>
          </ac:spMkLst>
        </pc:spChg>
        <pc:spChg chg="add mod">
          <ac:chgData name="Ahmed, Shareef" userId="ce7c6025-ca9f-4b65-b3ee-82447e2e582a" providerId="ADAL" clId="{04AD6244-0BE4-4F96-A56C-AACD307C7FB0}" dt="2023-09-03T08:06:08.628" v="2309" actId="1076"/>
          <ac:spMkLst>
            <pc:docMk/>
            <pc:sldMk cId="569296776" sldId="334"/>
            <ac:spMk id="35" creationId="{3E738683-21D0-5881-6F81-429D53BB7ABC}"/>
          </ac:spMkLst>
        </pc:spChg>
        <pc:spChg chg="add mod">
          <ac:chgData name="Ahmed, Shareef" userId="ce7c6025-ca9f-4b65-b3ee-82447e2e582a" providerId="ADAL" clId="{04AD6244-0BE4-4F96-A56C-AACD307C7FB0}" dt="2023-09-03T08:03:49.425" v="2287" actId="1076"/>
          <ac:spMkLst>
            <pc:docMk/>
            <pc:sldMk cId="569296776" sldId="334"/>
            <ac:spMk id="36" creationId="{637BB5CB-495E-42CE-D3D9-4CEAA8C86886}"/>
          </ac:spMkLst>
        </pc:spChg>
        <pc:grpChg chg="add del mod">
          <ac:chgData name="Ahmed, Shareef" userId="ce7c6025-ca9f-4b65-b3ee-82447e2e582a" providerId="ADAL" clId="{04AD6244-0BE4-4F96-A56C-AACD307C7FB0}" dt="2023-09-03T08:02:02.171" v="2277" actId="478"/>
          <ac:grpSpMkLst>
            <pc:docMk/>
            <pc:sldMk cId="569296776" sldId="334"/>
            <ac:grpSpMk id="33" creationId="{92FA856F-EBB3-7515-4593-FE31C556AB56}"/>
          </ac:grpSpMkLst>
        </pc:grpChg>
        <pc:picChg chg="add mod">
          <ac:chgData name="Ahmed, Shareef" userId="ce7c6025-ca9f-4b65-b3ee-82447e2e582a" providerId="ADAL" clId="{04AD6244-0BE4-4F96-A56C-AACD307C7FB0}" dt="2023-09-03T08:17:34.161" v="2348"/>
          <ac:picMkLst>
            <pc:docMk/>
            <pc:sldMk cId="569296776" sldId="334"/>
            <ac:picMk id="3" creationId="{26A8C598-06E1-6E8B-3A84-E02148DF0076}"/>
          </ac:picMkLst>
        </pc:picChg>
        <pc:cxnChg chg="add mod">
          <ac:chgData name="Ahmed, Shareef" userId="ce7c6025-ca9f-4b65-b3ee-82447e2e582a" providerId="ADAL" clId="{04AD6244-0BE4-4F96-A56C-AACD307C7FB0}" dt="2023-09-03T08:02:02.171" v="2277" actId="478"/>
          <ac:cxnSpMkLst>
            <pc:docMk/>
            <pc:sldMk cId="569296776" sldId="334"/>
            <ac:cxnSpMk id="9" creationId="{7BB5DA27-F1D5-AE7F-4403-15B691E6B00D}"/>
          </ac:cxnSpMkLst>
        </pc:cxnChg>
        <pc:cxnChg chg="add mod">
          <ac:chgData name="Ahmed, Shareef" userId="ce7c6025-ca9f-4b65-b3ee-82447e2e582a" providerId="ADAL" clId="{04AD6244-0BE4-4F96-A56C-AACD307C7FB0}" dt="2023-09-03T08:02:02.171" v="2277" actId="478"/>
          <ac:cxnSpMkLst>
            <pc:docMk/>
            <pc:sldMk cId="569296776" sldId="334"/>
            <ac:cxnSpMk id="10" creationId="{C4BBAB54-23C1-631D-4236-E71CB4618D25}"/>
          </ac:cxnSpMkLst>
        </pc:cxnChg>
        <pc:cxnChg chg="add mod">
          <ac:chgData name="Ahmed, Shareef" userId="ce7c6025-ca9f-4b65-b3ee-82447e2e582a" providerId="ADAL" clId="{04AD6244-0BE4-4F96-A56C-AACD307C7FB0}" dt="2023-09-03T08:02:02.171" v="2277" actId="478"/>
          <ac:cxnSpMkLst>
            <pc:docMk/>
            <pc:sldMk cId="569296776" sldId="334"/>
            <ac:cxnSpMk id="15" creationId="{9A99B6B5-D420-29DD-4F85-A1115D58CF7C}"/>
          </ac:cxnSpMkLst>
        </pc:cxnChg>
        <pc:cxnChg chg="add mod">
          <ac:chgData name="Ahmed, Shareef" userId="ce7c6025-ca9f-4b65-b3ee-82447e2e582a" providerId="ADAL" clId="{04AD6244-0BE4-4F96-A56C-AACD307C7FB0}" dt="2023-09-03T08:02:02.171" v="2277" actId="478"/>
          <ac:cxnSpMkLst>
            <pc:docMk/>
            <pc:sldMk cId="569296776" sldId="334"/>
            <ac:cxnSpMk id="16" creationId="{F86B5C67-B992-BC88-0E3D-DD30E7DCBFA7}"/>
          </ac:cxnSpMkLst>
        </pc:cxnChg>
        <pc:cxnChg chg="add mod">
          <ac:chgData name="Ahmed, Shareef" userId="ce7c6025-ca9f-4b65-b3ee-82447e2e582a" providerId="ADAL" clId="{04AD6244-0BE4-4F96-A56C-AACD307C7FB0}" dt="2023-09-03T08:02:02.171" v="2277" actId="478"/>
          <ac:cxnSpMkLst>
            <pc:docMk/>
            <pc:sldMk cId="569296776" sldId="334"/>
            <ac:cxnSpMk id="17" creationId="{A3278618-D535-677A-BF66-A42635165133}"/>
          </ac:cxnSpMkLst>
        </pc:cxnChg>
        <pc:cxnChg chg="add mod">
          <ac:chgData name="Ahmed, Shareef" userId="ce7c6025-ca9f-4b65-b3ee-82447e2e582a" providerId="ADAL" clId="{04AD6244-0BE4-4F96-A56C-AACD307C7FB0}" dt="2023-09-03T08:01:33.489" v="2276" actId="20577"/>
          <ac:cxnSpMkLst>
            <pc:docMk/>
            <pc:sldMk cId="569296776" sldId="334"/>
            <ac:cxnSpMk id="18" creationId="{8BC78557-77E3-A9BA-C76D-A2D94A501846}"/>
          </ac:cxnSpMkLst>
        </pc:cxnChg>
        <pc:cxnChg chg="add mod">
          <ac:chgData name="Ahmed, Shareef" userId="ce7c6025-ca9f-4b65-b3ee-82447e2e582a" providerId="ADAL" clId="{04AD6244-0BE4-4F96-A56C-AACD307C7FB0}" dt="2023-09-03T08:01:33.489" v="2276" actId="20577"/>
          <ac:cxnSpMkLst>
            <pc:docMk/>
            <pc:sldMk cId="569296776" sldId="334"/>
            <ac:cxnSpMk id="19" creationId="{7F397966-6BD4-205D-0B5E-93BA127BD7A1}"/>
          </ac:cxnSpMkLst>
        </pc:cxnChg>
        <pc:cxnChg chg="add mod">
          <ac:chgData name="Ahmed, Shareef" userId="ce7c6025-ca9f-4b65-b3ee-82447e2e582a" providerId="ADAL" clId="{04AD6244-0BE4-4F96-A56C-AACD307C7FB0}" dt="2023-09-03T08:01:33.489" v="2276" actId="20577"/>
          <ac:cxnSpMkLst>
            <pc:docMk/>
            <pc:sldMk cId="569296776" sldId="334"/>
            <ac:cxnSpMk id="20" creationId="{0F138EC3-8EAB-6005-498B-F194517CA996}"/>
          </ac:cxnSpMkLst>
        </pc:cxnChg>
        <pc:cxnChg chg="add mod">
          <ac:chgData name="Ahmed, Shareef" userId="ce7c6025-ca9f-4b65-b3ee-82447e2e582a" providerId="ADAL" clId="{04AD6244-0BE4-4F96-A56C-AACD307C7FB0}" dt="2023-09-03T08:01:33.489" v="2276" actId="20577"/>
          <ac:cxnSpMkLst>
            <pc:docMk/>
            <pc:sldMk cId="569296776" sldId="334"/>
            <ac:cxnSpMk id="21" creationId="{29EAC2A2-6095-EAC4-35D1-7236C0DA8965}"/>
          </ac:cxnSpMkLst>
        </pc:cxnChg>
        <pc:cxnChg chg="add mod">
          <ac:chgData name="Ahmed, Shareef" userId="ce7c6025-ca9f-4b65-b3ee-82447e2e582a" providerId="ADAL" clId="{04AD6244-0BE4-4F96-A56C-AACD307C7FB0}" dt="2023-09-03T08:01:33.489" v="2276" actId="20577"/>
          <ac:cxnSpMkLst>
            <pc:docMk/>
            <pc:sldMk cId="569296776" sldId="334"/>
            <ac:cxnSpMk id="22" creationId="{4F4191D8-3B86-F80F-2B92-1CCD79243B3D}"/>
          </ac:cxnSpMkLst>
        </pc:cxnChg>
        <pc:cxnChg chg="add mod">
          <ac:chgData name="Ahmed, Shareef" userId="ce7c6025-ca9f-4b65-b3ee-82447e2e582a" providerId="ADAL" clId="{04AD6244-0BE4-4F96-A56C-AACD307C7FB0}" dt="2023-09-03T08:01:33.489" v="2276" actId="20577"/>
          <ac:cxnSpMkLst>
            <pc:docMk/>
            <pc:sldMk cId="569296776" sldId="334"/>
            <ac:cxnSpMk id="23" creationId="{7A780AA4-A380-F65C-BD1D-A54BAF4369E8}"/>
          </ac:cxnSpMkLst>
        </pc:cxnChg>
        <pc:cxnChg chg="add mod">
          <ac:chgData name="Ahmed, Shareef" userId="ce7c6025-ca9f-4b65-b3ee-82447e2e582a" providerId="ADAL" clId="{04AD6244-0BE4-4F96-A56C-AACD307C7FB0}" dt="2023-09-03T08:01:33.489" v="2276" actId="20577"/>
          <ac:cxnSpMkLst>
            <pc:docMk/>
            <pc:sldMk cId="569296776" sldId="334"/>
            <ac:cxnSpMk id="24" creationId="{CB6E21AF-C6AB-4D0D-0109-9E5A9E567B2B}"/>
          </ac:cxnSpMkLst>
        </pc:cxnChg>
        <pc:cxnChg chg="add mod">
          <ac:chgData name="Ahmed, Shareef" userId="ce7c6025-ca9f-4b65-b3ee-82447e2e582a" providerId="ADAL" clId="{04AD6244-0BE4-4F96-A56C-AACD307C7FB0}" dt="2023-09-03T08:01:33.489" v="2276" actId="20577"/>
          <ac:cxnSpMkLst>
            <pc:docMk/>
            <pc:sldMk cId="569296776" sldId="334"/>
            <ac:cxnSpMk id="25" creationId="{E642119E-59AE-CE71-B71B-C5A39075960C}"/>
          </ac:cxnSpMkLst>
        </pc:cxnChg>
        <pc:cxnChg chg="add mod">
          <ac:chgData name="Ahmed, Shareef" userId="ce7c6025-ca9f-4b65-b3ee-82447e2e582a" providerId="ADAL" clId="{04AD6244-0BE4-4F96-A56C-AACD307C7FB0}" dt="2023-09-03T08:01:33.489" v="2276" actId="20577"/>
          <ac:cxnSpMkLst>
            <pc:docMk/>
            <pc:sldMk cId="569296776" sldId="334"/>
            <ac:cxnSpMk id="26" creationId="{FDF15284-5656-F3EC-0F9B-5D968974C10E}"/>
          </ac:cxnSpMkLst>
        </pc:cxnChg>
      </pc:sldChg>
      <pc:sldChg chg="addSp delSp modSp mod">
        <pc:chgData name="Ahmed, Shareef" userId="ce7c6025-ca9f-4b65-b3ee-82447e2e582a" providerId="ADAL" clId="{04AD6244-0BE4-4F96-A56C-AACD307C7FB0}" dt="2023-09-01T07:50:41.267" v="50" actId="12788"/>
        <pc:sldMkLst>
          <pc:docMk/>
          <pc:sldMk cId="955753946" sldId="346"/>
        </pc:sldMkLst>
        <pc:spChg chg="del mod">
          <ac:chgData name="Ahmed, Shareef" userId="ce7c6025-ca9f-4b65-b3ee-82447e2e582a" providerId="ADAL" clId="{04AD6244-0BE4-4F96-A56C-AACD307C7FB0}" dt="2023-09-01T07:50:28.280" v="48" actId="931"/>
          <ac:spMkLst>
            <pc:docMk/>
            <pc:sldMk cId="955753946" sldId="346"/>
            <ac:spMk id="6" creationId="{A7FCFFD6-A67D-1D78-FDD0-5F5EF8F585EA}"/>
          </ac:spMkLst>
        </pc:spChg>
        <pc:spChg chg="mod">
          <ac:chgData name="Ahmed, Shareef" userId="ce7c6025-ca9f-4b65-b3ee-82447e2e582a" providerId="ADAL" clId="{04AD6244-0BE4-4F96-A56C-AACD307C7FB0}" dt="2023-09-01T07:49:34.724" v="44"/>
          <ac:spMkLst>
            <pc:docMk/>
            <pc:sldMk cId="955753946" sldId="346"/>
            <ac:spMk id="9" creationId="{66B771A8-9F27-FB9A-2414-87A99260353B}"/>
          </ac:spMkLst>
        </pc:spChg>
        <pc:picChg chg="del">
          <ac:chgData name="Ahmed, Shareef" userId="ce7c6025-ca9f-4b65-b3ee-82447e2e582a" providerId="ADAL" clId="{04AD6244-0BE4-4F96-A56C-AACD307C7FB0}" dt="2023-09-01T07:49:38.382" v="45" actId="478"/>
          <ac:picMkLst>
            <pc:docMk/>
            <pc:sldMk cId="955753946" sldId="346"/>
            <ac:picMk id="2" creationId="{70D6CB9C-ACF5-EABB-F6AA-02293AEBE42E}"/>
          </ac:picMkLst>
        </pc:picChg>
        <pc:picChg chg="add mod">
          <ac:chgData name="Ahmed, Shareef" userId="ce7c6025-ca9f-4b65-b3ee-82447e2e582a" providerId="ADAL" clId="{04AD6244-0BE4-4F96-A56C-AACD307C7FB0}" dt="2023-09-01T07:50:41.267" v="50" actId="12788"/>
          <ac:picMkLst>
            <pc:docMk/>
            <pc:sldMk cId="955753946" sldId="346"/>
            <ac:picMk id="5" creationId="{C9409611-B70C-984D-2DF7-98BE6DE21FE2}"/>
          </ac:picMkLst>
        </pc:picChg>
      </pc:sldChg>
      <pc:sldChg chg="addSp delSp modSp del mod modAnim">
        <pc:chgData name="Ahmed, Shareef" userId="ce7c6025-ca9f-4b65-b3ee-82447e2e582a" providerId="ADAL" clId="{04AD6244-0BE4-4F96-A56C-AACD307C7FB0}" dt="2023-09-01T20:32:25.492" v="229" actId="47"/>
        <pc:sldMkLst>
          <pc:docMk/>
          <pc:sldMk cId="2231536566" sldId="347"/>
        </pc:sldMkLst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5" creationId="{295CD054-D865-03A3-4629-A638B1A6AA49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6" creationId="{3315F070-6690-0E55-2647-9D53C71BCAA4}"/>
          </ac:spMkLst>
        </pc:spChg>
        <pc:spChg chg="del mod">
          <ac:chgData name="Ahmed, Shareef" userId="ce7c6025-ca9f-4b65-b3ee-82447e2e582a" providerId="ADAL" clId="{04AD6244-0BE4-4F96-A56C-AACD307C7FB0}" dt="2023-09-01T20:09:19.879" v="108" actId="478"/>
          <ac:spMkLst>
            <pc:docMk/>
            <pc:sldMk cId="2231536566" sldId="347"/>
            <ac:spMk id="7" creationId="{6B297E91-F8D0-B529-2B94-B98AF2E60B76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8" creationId="{C7B88445-1382-F338-AFFF-F2FF054D356C}"/>
          </ac:spMkLst>
        </pc:spChg>
        <pc:spChg chg="mod">
          <ac:chgData name="Ahmed, Shareef" userId="ce7c6025-ca9f-4b65-b3ee-82447e2e582a" providerId="ADAL" clId="{04AD6244-0BE4-4F96-A56C-AACD307C7FB0}" dt="2023-09-01T20:11:10.660" v="127" actId="1076"/>
          <ac:spMkLst>
            <pc:docMk/>
            <pc:sldMk cId="2231536566" sldId="347"/>
            <ac:spMk id="9" creationId="{66B771A8-9F27-FB9A-2414-87A99260353B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11" creationId="{DBD595A4-DC48-CA7A-9DBD-AB0626793289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12" creationId="{AB623B27-A803-799D-A12E-ADFFAEDD61ED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13" creationId="{BCB901AC-E1CC-C999-C412-A28BA4EC9BCA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14" creationId="{3128953E-C314-D2F3-4F28-32DCA96E2E52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15" creationId="{DB87C466-7625-5B7F-C4B4-51E7A5101043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17" creationId="{1F17563E-CA65-35F3-D59D-A0E982637C30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18" creationId="{BE7A3A11-F771-932B-E65A-3626CA7BF25A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19" creationId="{4643C5E8-6EF1-5D96-C735-27255E445517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20" creationId="{CBCBAB0E-6B4E-9E5A-7CD3-A1A6A4E93B9C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21" creationId="{FB5E6772-5998-F23C-7589-52A46B39AF73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23" creationId="{BA55231A-DB0E-CCC7-222A-4088509EB514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24" creationId="{3FB11416-6E68-E22C-1224-A803B0F0320C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25" creationId="{E7720785-716B-7A36-4D84-8B8D261FEF16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26" creationId="{811C7111-9AB9-316D-FF2C-7AFE70B09068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27" creationId="{C370285F-8C96-5F7E-BB71-7DCFEAAFC705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28" creationId="{0295085A-711A-8DBA-14C2-371CC1AFA36C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30" creationId="{CF86D8C8-1E60-C435-1585-31EA6EDED0D8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31" creationId="{798A5680-4EEB-7539-7522-FDFF873179A6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32" creationId="{29F578C2-2FE4-B4AC-A58E-45BB4B993E29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33" creationId="{C8061F7E-32A0-6028-8D91-07BF3FB2E732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35" creationId="{F5039287-E4DC-0230-85A7-5AFCCA641878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36" creationId="{5DC737CA-6FAD-BFAE-4FB8-CAD7A0ED28E2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37" creationId="{CF136A09-8509-FE07-45F8-59F09FFE72DC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39" creationId="{4850C024-7A4B-7D07-7575-82021AC4F123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40" creationId="{980A188E-1847-AF78-7168-1197D18AF6C9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41" creationId="{EF494B04-C83E-178C-DF7B-3C6AA9BAD1F7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42" creationId="{B3F0ADFA-7061-5579-B95C-A16D840AD7FB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44" creationId="{64846443-36EC-7932-06EF-F601A7FB5339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45" creationId="{53FC055F-2BBF-9986-F04F-31697BB37528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46" creationId="{EC3F712F-4CDC-A4FE-F43F-F365A914C635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48" creationId="{6C27274B-C2A3-1F94-CFC1-5FFC2F2F7B7C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49" creationId="{D5DB84DF-A334-C4F4-7F68-63AB2CF09274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51" creationId="{98309CBC-4702-18AD-AA77-B92AA1B1508B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52" creationId="{FCD70B40-9F2E-7262-A158-BC53A1FADCBF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53" creationId="{30CF3C94-7424-1B4E-D608-0C9DF56E21BF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55" creationId="{132BB9DF-EA25-8953-F8E3-06496CED475B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56" creationId="{B29690DF-61C5-2AB0-3D66-BC60ED995E01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58" creationId="{FD4D9EE1-7BAF-2C26-FDF5-0EDC39315869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59" creationId="{7BA51DEA-7388-463F-ED27-D7E38B541770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60" creationId="{3BDB2BD1-5CDD-CBC0-62AB-8EA1FD21F9D8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62" creationId="{E0AD0488-FFDE-2CE6-F8B0-757DD93FAA5D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63" creationId="{4EDE48E7-7234-6EE2-5E21-D22F8291294F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65" creationId="{F86FF202-E85D-E11C-B61D-8E329706E9A0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66" creationId="{C12A251B-A5B6-B1FB-0D61-E8CB57712FF5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67" creationId="{9B5A284D-022A-68C1-CD8D-07665FBB2A63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69" creationId="{7A2CB6C6-2B8D-AAE1-8738-1DE4C013A1A7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70" creationId="{5A798741-F177-0C9D-D6C4-6F5A4DC2EF4C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73" creationId="{BBB194F7-2946-08EE-1B44-1B79DB796F78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74" creationId="{8004BDFE-3712-FC22-182E-02F730666FDD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75" creationId="{11F6ED29-7CE8-978C-8A38-FE68EC83D6AF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77" creationId="{3C7D0F67-4062-E74D-FC63-B34E3C100259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78" creationId="{C1677EB2-3C30-D7C4-EB22-BAF8B3FB237D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80" creationId="{F965732F-AC34-ACB8-4655-D3CBECBBEBD8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81" creationId="{7EBDABC2-1FE7-2F7D-66C3-DE98A8B9C525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83" creationId="{9DC7B10B-BE48-B4F8-DC3C-539597CD71C4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84" creationId="{ADB6CFB0-6E51-6D54-96E5-96DC64198B4F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86" creationId="{8005D1C9-5DFF-9B8B-94A5-E8162C095985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87" creationId="{FACBA2A4-41E8-5214-CA33-A2EF6CDCC197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89" creationId="{9C64D1DA-0F68-5006-9A0E-0CE6CB7C06C5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90" creationId="{2C2F9D97-647B-C1E2-3765-8111A92FBFA6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92" creationId="{8B6252C1-CEA6-6A64-36BB-097799643C8B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93" creationId="{9A530CE1-D933-3AA3-0A4D-B1D0579CBC90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95" creationId="{62444E7B-630F-A3B2-86B0-AEF95321445D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96" creationId="{0150F781-EE1F-7E41-2431-1A48D12C42E2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98" creationId="{5065A516-EACB-54AF-B321-4794FBE787E5}"/>
          </ac:spMkLst>
        </pc:spChg>
        <pc:spChg chg="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99" creationId="{F39BDC4E-657F-F3B2-2AE6-402584BF7552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100" creationId="{A1A05FB9-21D7-4111-27D5-266612FCCBFD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101" creationId="{C2240810-6FAC-4D3C-E026-B87FC2130B5B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102" creationId="{97BB56D6-268B-F324-D93C-F840D27936A5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103" creationId="{A7C5485B-B1E8-5B65-8A5B-43BD8D440BA6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104" creationId="{B969BAD1-2130-1192-6C86-94BD6F7B57AD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105" creationId="{7FB857D5-85B6-F7FF-58CF-20195B213A10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106" creationId="{6BE6F897-EC39-4EBE-60D7-4AD4EA6B7333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107" creationId="{29720632-21B0-6916-AD4D-98B5AD128130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108" creationId="{B3F2075E-0510-1E5C-C235-B5B0E4A459A0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109" creationId="{4D381B0E-6718-30BB-3418-D431B0BFDB0C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110" creationId="{A1B149AE-BD33-DAC9-1233-33AAC04B04EA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111" creationId="{74F73D35-5BA5-C901-B61E-5F7DCCBDACCD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112" creationId="{CD9C1D3E-A123-B60C-C500-6E0415512E75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113" creationId="{1C3C2ACF-B3F6-E0DC-5B1C-3698F574C165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114" creationId="{816911D8-0433-B1CE-D87F-32936EE73A7A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115" creationId="{E3CF4EA0-8772-ADD0-CAA5-EEFE94AD101F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116" creationId="{ED8F295D-7173-5D52-2DD9-7F1B060ECBF2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117" creationId="{EE9365DD-20F1-D29B-6E87-6A00140C3C72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118" creationId="{F5948AD3-19E6-4E75-A23E-C0D756CF8AA2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119" creationId="{AF86B685-E848-A812-1CB2-D53D43968018}"/>
          </ac:spMkLst>
        </pc:spChg>
        <pc:spChg chg="mod">
          <ac:chgData name="Ahmed, Shareef" userId="ce7c6025-ca9f-4b65-b3ee-82447e2e582a" providerId="ADAL" clId="{04AD6244-0BE4-4F96-A56C-AACD307C7FB0}" dt="2023-09-01T20:26:34.691" v="198" actId="1076"/>
          <ac:spMkLst>
            <pc:docMk/>
            <pc:sldMk cId="2231536566" sldId="347"/>
            <ac:spMk id="121" creationId="{BD417323-B54F-8DF1-CDCC-99FB00A03CCB}"/>
          </ac:spMkLst>
        </pc:spChg>
        <pc:spChg chg="mod">
          <ac:chgData name="Ahmed, Shareef" userId="ce7c6025-ca9f-4b65-b3ee-82447e2e582a" providerId="ADAL" clId="{04AD6244-0BE4-4F96-A56C-AACD307C7FB0}" dt="2023-09-01T20:26:34.691" v="198" actId="1076"/>
          <ac:spMkLst>
            <pc:docMk/>
            <pc:sldMk cId="2231536566" sldId="347"/>
            <ac:spMk id="122" creationId="{088205B9-5A6D-4A50-8222-79FA82F3E333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123" creationId="{9F000199-4425-7880-D768-FC2C397E2C5E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124" creationId="{A7B5498C-EBEF-66EA-5B7F-08BD3393303A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125" creationId="{E4A53C19-6F18-B355-55D8-21590A180669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126" creationId="{C7C06427-FB4F-208B-100A-13F0AD54CF1D}"/>
          </ac:spMkLst>
        </pc:spChg>
        <pc:spChg chg="mod">
          <ac:chgData name="Ahmed, Shareef" userId="ce7c6025-ca9f-4b65-b3ee-82447e2e582a" providerId="ADAL" clId="{04AD6244-0BE4-4F96-A56C-AACD307C7FB0}" dt="2023-09-01T20:26:46.047" v="201" actId="1076"/>
          <ac:spMkLst>
            <pc:docMk/>
            <pc:sldMk cId="2231536566" sldId="347"/>
            <ac:spMk id="128" creationId="{A9F7F686-E54F-9DD5-2399-6066C20523A9}"/>
          </ac:spMkLst>
        </pc:spChg>
        <pc:spChg chg="mod">
          <ac:chgData name="Ahmed, Shareef" userId="ce7c6025-ca9f-4b65-b3ee-82447e2e582a" providerId="ADAL" clId="{04AD6244-0BE4-4F96-A56C-AACD307C7FB0}" dt="2023-09-01T20:26:46.047" v="201" actId="1076"/>
          <ac:spMkLst>
            <pc:docMk/>
            <pc:sldMk cId="2231536566" sldId="347"/>
            <ac:spMk id="129" creationId="{69D0EB25-9FDE-3991-F22B-59052B84E46B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130" creationId="{82B77348-5FEA-8167-A6A3-546DBC9138F8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131" creationId="{9A46B769-5836-B053-0F6E-3817DB98AABB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132" creationId="{1477C3E2-4CC1-80C0-FC58-B20DEB5189AC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133" creationId="{AA866DF5-1F18-736A-4618-727DDE0D7FFD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134" creationId="{EE65B18F-3BFC-FE8D-C18E-C816B4CFA49C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135" creationId="{548FBF2F-5959-B9E7-CFC1-AA8D6BAC9BF6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136" creationId="{2BF9B358-CF25-EE85-0477-1BA3F9C97022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137" creationId="{9A1C2946-52A6-D644-163E-DFEB12466104}"/>
          </ac:spMkLst>
        </pc:spChg>
        <pc:spChg chg="mod">
          <ac:chgData name="Ahmed, Shareef" userId="ce7c6025-ca9f-4b65-b3ee-82447e2e582a" providerId="ADAL" clId="{04AD6244-0BE4-4F96-A56C-AACD307C7FB0}" dt="2023-09-01T20:11:42.162" v="129" actId="1076"/>
          <ac:spMkLst>
            <pc:docMk/>
            <pc:sldMk cId="2231536566" sldId="347"/>
            <ac:spMk id="139" creationId="{BDD66409-0450-9ECB-CBE2-B682C7B56303}"/>
          </ac:spMkLst>
        </pc:spChg>
        <pc:spChg chg="mod">
          <ac:chgData name="Ahmed, Shareef" userId="ce7c6025-ca9f-4b65-b3ee-82447e2e582a" providerId="ADAL" clId="{04AD6244-0BE4-4F96-A56C-AACD307C7FB0}" dt="2023-09-01T20:11:42.162" v="129" actId="1076"/>
          <ac:spMkLst>
            <pc:docMk/>
            <pc:sldMk cId="2231536566" sldId="347"/>
            <ac:spMk id="140" creationId="{A1580A2E-CBFB-EFEA-8A61-FEE59F0D6A06}"/>
          </ac:spMkLst>
        </pc:spChg>
        <pc:spChg chg="mod">
          <ac:chgData name="Ahmed, Shareef" userId="ce7c6025-ca9f-4b65-b3ee-82447e2e582a" providerId="ADAL" clId="{04AD6244-0BE4-4F96-A56C-AACD307C7FB0}" dt="2023-09-01T20:11:42.162" v="129" actId="1076"/>
          <ac:spMkLst>
            <pc:docMk/>
            <pc:sldMk cId="2231536566" sldId="347"/>
            <ac:spMk id="142" creationId="{157C4F82-68D0-F1FC-2AD3-6381D22C95E7}"/>
          </ac:spMkLst>
        </pc:spChg>
        <pc:spChg chg="mod">
          <ac:chgData name="Ahmed, Shareef" userId="ce7c6025-ca9f-4b65-b3ee-82447e2e582a" providerId="ADAL" clId="{04AD6244-0BE4-4F96-A56C-AACD307C7FB0}" dt="2023-09-01T20:11:42.162" v="129" actId="1076"/>
          <ac:spMkLst>
            <pc:docMk/>
            <pc:sldMk cId="2231536566" sldId="347"/>
            <ac:spMk id="143" creationId="{A29F2F7B-D32B-D68F-5C06-92DC414FFD58}"/>
          </ac:spMkLst>
        </pc:spChg>
        <pc:spChg chg="mod">
          <ac:chgData name="Ahmed, Shareef" userId="ce7c6025-ca9f-4b65-b3ee-82447e2e582a" providerId="ADAL" clId="{04AD6244-0BE4-4F96-A56C-AACD307C7FB0}" dt="2023-09-01T20:11:42.162" v="129" actId="1076"/>
          <ac:spMkLst>
            <pc:docMk/>
            <pc:sldMk cId="2231536566" sldId="347"/>
            <ac:spMk id="145" creationId="{B807D227-C64D-8BF4-78B7-70974C295D12}"/>
          </ac:spMkLst>
        </pc:spChg>
        <pc:spChg chg="mod">
          <ac:chgData name="Ahmed, Shareef" userId="ce7c6025-ca9f-4b65-b3ee-82447e2e582a" providerId="ADAL" clId="{04AD6244-0BE4-4F96-A56C-AACD307C7FB0}" dt="2023-09-01T20:11:42.162" v="129" actId="1076"/>
          <ac:spMkLst>
            <pc:docMk/>
            <pc:sldMk cId="2231536566" sldId="347"/>
            <ac:spMk id="146" creationId="{90FBC9BA-B744-7C43-15E0-7F51FDDEFD43}"/>
          </ac:spMkLst>
        </pc:spChg>
        <pc:spChg chg="mod">
          <ac:chgData name="Ahmed, Shareef" userId="ce7c6025-ca9f-4b65-b3ee-82447e2e582a" providerId="ADAL" clId="{04AD6244-0BE4-4F96-A56C-AACD307C7FB0}" dt="2023-09-01T20:26:55.256" v="203" actId="14100"/>
          <ac:spMkLst>
            <pc:docMk/>
            <pc:sldMk cId="2231536566" sldId="347"/>
            <ac:spMk id="148" creationId="{3842BB7D-7456-3230-665A-7C212AC13B8C}"/>
          </ac:spMkLst>
        </pc:spChg>
        <pc:spChg chg="mod">
          <ac:chgData name="Ahmed, Shareef" userId="ce7c6025-ca9f-4b65-b3ee-82447e2e582a" providerId="ADAL" clId="{04AD6244-0BE4-4F96-A56C-AACD307C7FB0}" dt="2023-09-01T20:26:55.256" v="203" actId="14100"/>
          <ac:spMkLst>
            <pc:docMk/>
            <pc:sldMk cId="2231536566" sldId="347"/>
            <ac:spMk id="149" creationId="{DE633B50-6902-6B29-37FF-A0BF6BCF7249}"/>
          </ac:spMkLst>
        </pc:spChg>
        <pc:spChg chg="mod">
          <ac:chgData name="Ahmed, Shareef" userId="ce7c6025-ca9f-4b65-b3ee-82447e2e582a" providerId="ADAL" clId="{04AD6244-0BE4-4F96-A56C-AACD307C7FB0}" dt="2023-09-01T20:11:42.162" v="129" actId="1076"/>
          <ac:spMkLst>
            <pc:docMk/>
            <pc:sldMk cId="2231536566" sldId="347"/>
            <ac:spMk id="151" creationId="{4B95A2BF-2BBA-75DF-2777-386061D37919}"/>
          </ac:spMkLst>
        </pc:spChg>
        <pc:spChg chg="mod">
          <ac:chgData name="Ahmed, Shareef" userId="ce7c6025-ca9f-4b65-b3ee-82447e2e582a" providerId="ADAL" clId="{04AD6244-0BE4-4F96-A56C-AACD307C7FB0}" dt="2023-09-01T20:11:42.162" v="129" actId="1076"/>
          <ac:spMkLst>
            <pc:docMk/>
            <pc:sldMk cId="2231536566" sldId="347"/>
            <ac:spMk id="152" creationId="{78C7D4DA-4480-7840-288A-A597FEE89E9B}"/>
          </ac:spMkLst>
        </pc:spChg>
        <pc:spChg chg="add del mod">
          <ac:chgData name="Ahmed, Shareef" userId="ce7c6025-ca9f-4b65-b3ee-82447e2e582a" providerId="ADAL" clId="{04AD6244-0BE4-4F96-A56C-AACD307C7FB0}" dt="2023-09-01T20:14:22.617" v="167" actId="478"/>
          <ac:spMkLst>
            <pc:docMk/>
            <pc:sldMk cId="2231536566" sldId="347"/>
            <ac:spMk id="153" creationId="{072A3EEA-119E-7A5A-EF09-C368A92D79EC}"/>
          </ac:spMkLst>
        </pc:spChg>
        <pc:spChg chg="add del mod">
          <ac:chgData name="Ahmed, Shareef" userId="ce7c6025-ca9f-4b65-b3ee-82447e2e582a" providerId="ADAL" clId="{04AD6244-0BE4-4F96-A56C-AACD307C7FB0}" dt="2023-09-01T20:14:20.882" v="166" actId="478"/>
          <ac:spMkLst>
            <pc:docMk/>
            <pc:sldMk cId="2231536566" sldId="347"/>
            <ac:spMk id="154" creationId="{0E5B10C1-9B7E-56B5-1FD9-2772863D12F9}"/>
          </ac:spMkLst>
        </pc:spChg>
        <pc:spChg chg="add del mod">
          <ac:chgData name="Ahmed, Shareef" userId="ce7c6025-ca9f-4b65-b3ee-82447e2e582a" providerId="ADAL" clId="{04AD6244-0BE4-4F96-A56C-AACD307C7FB0}" dt="2023-09-01T20:13:13.696" v="139" actId="478"/>
          <ac:spMkLst>
            <pc:docMk/>
            <pc:sldMk cId="2231536566" sldId="347"/>
            <ac:spMk id="155" creationId="{4D51451E-97A3-3A37-7BAB-A12DDD9634FC}"/>
          </ac:spMkLst>
        </pc:spChg>
        <pc:spChg chg="add del mod">
          <ac:chgData name="Ahmed, Shareef" userId="ce7c6025-ca9f-4b65-b3ee-82447e2e582a" providerId="ADAL" clId="{04AD6244-0BE4-4F96-A56C-AACD307C7FB0}" dt="2023-09-01T20:13:49.381" v="151" actId="478"/>
          <ac:spMkLst>
            <pc:docMk/>
            <pc:sldMk cId="2231536566" sldId="347"/>
            <ac:spMk id="156" creationId="{38502F49-2C88-E5B5-6965-26B56617AE6B}"/>
          </ac:spMkLst>
        </pc:spChg>
        <pc:spChg chg="mod">
          <ac:chgData name="Ahmed, Shareef" userId="ce7c6025-ca9f-4b65-b3ee-82447e2e582a" providerId="ADAL" clId="{04AD6244-0BE4-4F96-A56C-AACD307C7FB0}" dt="2023-09-01T20:11:21.683" v="128" actId="1076"/>
          <ac:spMkLst>
            <pc:docMk/>
            <pc:sldMk cId="2231536566" sldId="347"/>
            <ac:spMk id="158" creationId="{E6F9B282-6618-59D7-7AAD-6B5FC5BC97B7}"/>
          </ac:spMkLst>
        </pc:spChg>
        <pc:spChg chg="mod">
          <ac:chgData name="Ahmed, Shareef" userId="ce7c6025-ca9f-4b65-b3ee-82447e2e582a" providerId="ADAL" clId="{04AD6244-0BE4-4F96-A56C-AACD307C7FB0}" dt="2023-09-01T20:11:21.683" v="128" actId="1076"/>
          <ac:spMkLst>
            <pc:docMk/>
            <pc:sldMk cId="2231536566" sldId="347"/>
            <ac:spMk id="159" creationId="{CBEF1D52-B65A-31F9-18B5-780AF899736A}"/>
          </ac:spMkLst>
        </pc:spChg>
        <pc:spChg chg="mod">
          <ac:chgData name="Ahmed, Shareef" userId="ce7c6025-ca9f-4b65-b3ee-82447e2e582a" providerId="ADAL" clId="{04AD6244-0BE4-4F96-A56C-AACD307C7FB0}" dt="2023-09-01T20:11:21.683" v="128" actId="1076"/>
          <ac:spMkLst>
            <pc:docMk/>
            <pc:sldMk cId="2231536566" sldId="347"/>
            <ac:spMk id="160" creationId="{B90A6CE6-1716-29F5-2885-8DA415915167}"/>
          </ac:spMkLst>
        </pc:spChg>
        <pc:spChg chg="mod">
          <ac:chgData name="Ahmed, Shareef" userId="ce7c6025-ca9f-4b65-b3ee-82447e2e582a" providerId="ADAL" clId="{04AD6244-0BE4-4F96-A56C-AACD307C7FB0}" dt="2023-09-01T20:11:21.683" v="128" actId="1076"/>
          <ac:spMkLst>
            <pc:docMk/>
            <pc:sldMk cId="2231536566" sldId="347"/>
            <ac:spMk id="161" creationId="{7F38A7B3-283D-23F5-7402-4DB40031D5E8}"/>
          </ac:spMkLst>
        </pc:spChg>
        <pc:spChg chg="add del mod">
          <ac:chgData name="Ahmed, Shareef" userId="ce7c6025-ca9f-4b65-b3ee-82447e2e582a" providerId="ADAL" clId="{04AD6244-0BE4-4F96-A56C-AACD307C7FB0}" dt="2023-09-01T20:14:16.071" v="163" actId="478"/>
          <ac:spMkLst>
            <pc:docMk/>
            <pc:sldMk cId="2231536566" sldId="347"/>
            <ac:spMk id="162" creationId="{CC6CC8B9-184B-53D3-DEEC-D0150CC9CDCD}"/>
          </ac:spMkLst>
        </pc:spChg>
        <pc:spChg chg="add del mod">
          <ac:chgData name="Ahmed, Shareef" userId="ce7c6025-ca9f-4b65-b3ee-82447e2e582a" providerId="ADAL" clId="{04AD6244-0BE4-4F96-A56C-AACD307C7FB0}" dt="2023-09-01T20:13:52.800" v="152" actId="478"/>
          <ac:spMkLst>
            <pc:docMk/>
            <pc:sldMk cId="2231536566" sldId="347"/>
            <ac:spMk id="163" creationId="{5D8FD7E6-32B5-0D09-0D9C-36E593A2DFF3}"/>
          </ac:spMkLst>
        </pc:spChg>
        <pc:spChg chg="add del mod">
          <ac:chgData name="Ahmed, Shareef" userId="ce7c6025-ca9f-4b65-b3ee-82447e2e582a" providerId="ADAL" clId="{04AD6244-0BE4-4F96-A56C-AACD307C7FB0}" dt="2023-09-01T20:14:14.542" v="162" actId="478"/>
          <ac:spMkLst>
            <pc:docMk/>
            <pc:sldMk cId="2231536566" sldId="347"/>
            <ac:spMk id="164" creationId="{6685ABEC-7D98-81E7-0DE0-A584B76FEE99}"/>
          </ac:spMkLst>
        </pc:spChg>
        <pc:spChg chg="add del mod">
          <ac:chgData name="Ahmed, Shareef" userId="ce7c6025-ca9f-4b65-b3ee-82447e2e582a" providerId="ADAL" clId="{04AD6244-0BE4-4F96-A56C-AACD307C7FB0}" dt="2023-09-01T20:13:56.501" v="153" actId="478"/>
          <ac:spMkLst>
            <pc:docMk/>
            <pc:sldMk cId="2231536566" sldId="347"/>
            <ac:spMk id="165" creationId="{5E0E6C8F-8C9A-C55E-208F-850885AE7F82}"/>
          </ac:spMkLst>
        </pc:spChg>
        <pc:spChg chg="mod">
          <ac:chgData name="Ahmed, Shareef" userId="ce7c6025-ca9f-4b65-b3ee-82447e2e582a" providerId="ADAL" clId="{04AD6244-0BE4-4F96-A56C-AACD307C7FB0}" dt="2023-09-01T20:13:08.889" v="138" actId="207"/>
          <ac:spMkLst>
            <pc:docMk/>
            <pc:sldMk cId="2231536566" sldId="347"/>
            <ac:spMk id="167" creationId="{FB03DB8D-401B-40A3-5697-13F44F070702}"/>
          </ac:spMkLst>
        </pc:spChg>
        <pc:spChg chg="mod">
          <ac:chgData name="Ahmed, Shareef" userId="ce7c6025-ca9f-4b65-b3ee-82447e2e582a" providerId="ADAL" clId="{04AD6244-0BE4-4F96-A56C-AACD307C7FB0}" dt="2023-09-01T20:13:03.915" v="137" actId="207"/>
          <ac:spMkLst>
            <pc:docMk/>
            <pc:sldMk cId="2231536566" sldId="347"/>
            <ac:spMk id="168" creationId="{20979AD4-4FFE-74CD-64EB-168BCDA43AE4}"/>
          </ac:spMkLst>
        </pc:spChg>
        <pc:spChg chg="mod">
          <ac:chgData name="Ahmed, Shareef" userId="ce7c6025-ca9f-4b65-b3ee-82447e2e582a" providerId="ADAL" clId="{04AD6244-0BE4-4F96-A56C-AACD307C7FB0}" dt="2023-09-01T20:11:21.683" v="128" actId="1076"/>
          <ac:spMkLst>
            <pc:docMk/>
            <pc:sldMk cId="2231536566" sldId="347"/>
            <ac:spMk id="169" creationId="{96C44D03-5576-54F7-45BD-A64DDDB2E544}"/>
          </ac:spMkLst>
        </pc:spChg>
        <pc:spChg chg="mod">
          <ac:chgData name="Ahmed, Shareef" userId="ce7c6025-ca9f-4b65-b3ee-82447e2e582a" providerId="ADAL" clId="{04AD6244-0BE4-4F96-A56C-AACD307C7FB0}" dt="2023-09-01T20:11:21.683" v="128" actId="1076"/>
          <ac:spMkLst>
            <pc:docMk/>
            <pc:sldMk cId="2231536566" sldId="347"/>
            <ac:spMk id="171" creationId="{52BD36F7-F02C-5A5D-F1B1-B950B274305A}"/>
          </ac:spMkLst>
        </pc:spChg>
        <pc:spChg chg="mod">
          <ac:chgData name="Ahmed, Shareef" userId="ce7c6025-ca9f-4b65-b3ee-82447e2e582a" providerId="ADAL" clId="{04AD6244-0BE4-4F96-A56C-AACD307C7FB0}" dt="2023-09-01T20:11:21.683" v="128" actId="1076"/>
          <ac:spMkLst>
            <pc:docMk/>
            <pc:sldMk cId="2231536566" sldId="347"/>
            <ac:spMk id="172" creationId="{BFC3C246-4C83-4523-BF9F-954B51607041}"/>
          </ac:spMkLst>
        </pc:spChg>
        <pc:spChg chg="mod">
          <ac:chgData name="Ahmed, Shareef" userId="ce7c6025-ca9f-4b65-b3ee-82447e2e582a" providerId="ADAL" clId="{04AD6244-0BE4-4F96-A56C-AACD307C7FB0}" dt="2023-09-01T20:11:21.683" v="128" actId="1076"/>
          <ac:spMkLst>
            <pc:docMk/>
            <pc:sldMk cId="2231536566" sldId="347"/>
            <ac:spMk id="173" creationId="{D92697B4-4A8A-3CAB-EC3A-8FDB68EA5122}"/>
          </ac:spMkLst>
        </pc:spChg>
        <pc:spChg chg="mod">
          <ac:chgData name="Ahmed, Shareef" userId="ce7c6025-ca9f-4b65-b3ee-82447e2e582a" providerId="ADAL" clId="{04AD6244-0BE4-4F96-A56C-AACD307C7FB0}" dt="2023-09-01T20:11:21.683" v="128" actId="1076"/>
          <ac:spMkLst>
            <pc:docMk/>
            <pc:sldMk cId="2231536566" sldId="347"/>
            <ac:spMk id="174" creationId="{C5723259-10AD-0630-220B-574E1ACEF4F1}"/>
          </ac:spMkLst>
        </pc:spChg>
        <pc:spChg chg="mod">
          <ac:chgData name="Ahmed, Shareef" userId="ce7c6025-ca9f-4b65-b3ee-82447e2e582a" providerId="ADAL" clId="{04AD6244-0BE4-4F96-A56C-AACD307C7FB0}" dt="2023-09-01T20:11:21.683" v="128" actId="1076"/>
          <ac:spMkLst>
            <pc:docMk/>
            <pc:sldMk cId="2231536566" sldId="347"/>
            <ac:spMk id="175" creationId="{3BC7E3CC-53F8-567C-ADAA-E8F07D5D66C0}"/>
          </ac:spMkLst>
        </pc:spChg>
        <pc:spChg chg="add del mod">
          <ac:chgData name="Ahmed, Shareef" userId="ce7c6025-ca9f-4b65-b3ee-82447e2e582a" providerId="ADAL" clId="{04AD6244-0BE4-4F96-A56C-AACD307C7FB0}" dt="2023-09-01T20:14:13.094" v="161" actId="478"/>
          <ac:spMkLst>
            <pc:docMk/>
            <pc:sldMk cId="2231536566" sldId="347"/>
            <ac:spMk id="176" creationId="{E891C6EB-9548-445D-4D60-B9B3F369D74F}"/>
          </ac:spMkLst>
        </pc:spChg>
        <pc:spChg chg="add del mod">
          <ac:chgData name="Ahmed, Shareef" userId="ce7c6025-ca9f-4b65-b3ee-82447e2e582a" providerId="ADAL" clId="{04AD6244-0BE4-4F96-A56C-AACD307C7FB0}" dt="2023-09-01T20:13:58.532" v="154" actId="478"/>
          <ac:spMkLst>
            <pc:docMk/>
            <pc:sldMk cId="2231536566" sldId="347"/>
            <ac:spMk id="177" creationId="{5864EA61-608F-2063-6D8B-48BF4983814B}"/>
          </ac:spMkLst>
        </pc:spChg>
        <pc:spChg chg="add del mod">
          <ac:chgData name="Ahmed, Shareef" userId="ce7c6025-ca9f-4b65-b3ee-82447e2e582a" providerId="ADAL" clId="{04AD6244-0BE4-4F96-A56C-AACD307C7FB0}" dt="2023-09-01T20:14:11.447" v="160" actId="478"/>
          <ac:spMkLst>
            <pc:docMk/>
            <pc:sldMk cId="2231536566" sldId="347"/>
            <ac:spMk id="178" creationId="{DA84A230-E5CA-B67B-388D-5876F9CCF344}"/>
          </ac:spMkLst>
        </pc:spChg>
        <pc:spChg chg="add del mod">
          <ac:chgData name="Ahmed, Shareef" userId="ce7c6025-ca9f-4b65-b3ee-82447e2e582a" providerId="ADAL" clId="{04AD6244-0BE4-4F96-A56C-AACD307C7FB0}" dt="2023-09-01T20:14:00.609" v="155" actId="478"/>
          <ac:spMkLst>
            <pc:docMk/>
            <pc:sldMk cId="2231536566" sldId="347"/>
            <ac:spMk id="179" creationId="{73282A26-087D-3D8B-2CFB-728CFBCBA71D}"/>
          </ac:spMkLst>
        </pc:spChg>
        <pc:spChg chg="mod">
          <ac:chgData name="Ahmed, Shareef" userId="ce7c6025-ca9f-4b65-b3ee-82447e2e582a" providerId="ADAL" clId="{04AD6244-0BE4-4F96-A56C-AACD307C7FB0}" dt="2023-09-01T20:11:21.683" v="128" actId="1076"/>
          <ac:spMkLst>
            <pc:docMk/>
            <pc:sldMk cId="2231536566" sldId="347"/>
            <ac:spMk id="181" creationId="{488E04D6-41FE-4786-C424-28F8A453EFDE}"/>
          </ac:spMkLst>
        </pc:spChg>
        <pc:spChg chg="mod">
          <ac:chgData name="Ahmed, Shareef" userId="ce7c6025-ca9f-4b65-b3ee-82447e2e582a" providerId="ADAL" clId="{04AD6244-0BE4-4F96-A56C-AACD307C7FB0}" dt="2023-09-01T20:12:45.037" v="134" actId="207"/>
          <ac:spMkLst>
            <pc:docMk/>
            <pc:sldMk cId="2231536566" sldId="347"/>
            <ac:spMk id="182" creationId="{A74C836E-D7A7-CA01-F5D9-836D05BA76B1}"/>
          </ac:spMkLst>
        </pc:spChg>
        <pc:spChg chg="mod">
          <ac:chgData name="Ahmed, Shareef" userId="ce7c6025-ca9f-4b65-b3ee-82447e2e582a" providerId="ADAL" clId="{04AD6244-0BE4-4F96-A56C-AACD307C7FB0}" dt="2023-09-01T20:12:53.326" v="135" actId="207"/>
          <ac:spMkLst>
            <pc:docMk/>
            <pc:sldMk cId="2231536566" sldId="347"/>
            <ac:spMk id="183" creationId="{08C46FDA-37DA-2F47-474A-B5B1D94F8548}"/>
          </ac:spMkLst>
        </pc:spChg>
        <pc:spChg chg="mod">
          <ac:chgData name="Ahmed, Shareef" userId="ce7c6025-ca9f-4b65-b3ee-82447e2e582a" providerId="ADAL" clId="{04AD6244-0BE4-4F96-A56C-AACD307C7FB0}" dt="2023-09-01T20:11:21.683" v="128" actId="1076"/>
          <ac:spMkLst>
            <pc:docMk/>
            <pc:sldMk cId="2231536566" sldId="347"/>
            <ac:spMk id="184" creationId="{725952D1-C804-5EAC-93DA-148BB0E8EC8D}"/>
          </ac:spMkLst>
        </pc:spChg>
        <pc:spChg chg="add del mod">
          <ac:chgData name="Ahmed, Shareef" userId="ce7c6025-ca9f-4b65-b3ee-82447e2e582a" providerId="ADAL" clId="{04AD6244-0BE4-4F96-A56C-AACD307C7FB0}" dt="2023-09-01T20:14:09.841" v="159" actId="478"/>
          <ac:spMkLst>
            <pc:docMk/>
            <pc:sldMk cId="2231536566" sldId="347"/>
            <ac:spMk id="185" creationId="{032E48CA-27A5-21CF-4FF2-3C9D51E80A05}"/>
          </ac:spMkLst>
        </pc:spChg>
        <pc:spChg chg="add del mod">
          <ac:chgData name="Ahmed, Shareef" userId="ce7c6025-ca9f-4b65-b3ee-82447e2e582a" providerId="ADAL" clId="{04AD6244-0BE4-4F96-A56C-AACD307C7FB0}" dt="2023-09-01T20:14:04.476" v="156" actId="478"/>
          <ac:spMkLst>
            <pc:docMk/>
            <pc:sldMk cId="2231536566" sldId="347"/>
            <ac:spMk id="186" creationId="{876FDB4C-B752-D77E-2C6D-731B9BAF2D15}"/>
          </ac:spMkLst>
        </pc:spChg>
        <pc:spChg chg="add del mod">
          <ac:chgData name="Ahmed, Shareef" userId="ce7c6025-ca9f-4b65-b3ee-82447e2e582a" providerId="ADAL" clId="{04AD6244-0BE4-4F96-A56C-AACD307C7FB0}" dt="2023-09-01T20:14:08.004" v="158" actId="478"/>
          <ac:spMkLst>
            <pc:docMk/>
            <pc:sldMk cId="2231536566" sldId="347"/>
            <ac:spMk id="187" creationId="{2382F2B0-1AE2-7798-A728-790FE4E0C899}"/>
          </ac:spMkLst>
        </pc:spChg>
        <pc:spChg chg="add del mod">
          <ac:chgData name="Ahmed, Shareef" userId="ce7c6025-ca9f-4b65-b3ee-82447e2e582a" providerId="ADAL" clId="{04AD6244-0BE4-4F96-A56C-AACD307C7FB0}" dt="2023-09-01T20:14:06.272" v="157" actId="478"/>
          <ac:spMkLst>
            <pc:docMk/>
            <pc:sldMk cId="2231536566" sldId="347"/>
            <ac:spMk id="188" creationId="{0AB24729-BF14-064C-58C9-A20199E124F0}"/>
          </ac:spMkLst>
        </pc:spChg>
        <pc:spChg chg="mod">
          <ac:chgData name="Ahmed, Shareef" userId="ce7c6025-ca9f-4b65-b3ee-82447e2e582a" providerId="ADAL" clId="{04AD6244-0BE4-4F96-A56C-AACD307C7FB0}" dt="2023-09-01T20:11:21.683" v="128" actId="1076"/>
          <ac:spMkLst>
            <pc:docMk/>
            <pc:sldMk cId="2231536566" sldId="347"/>
            <ac:spMk id="190" creationId="{A282BE6A-B618-639D-81A7-4074E7688D54}"/>
          </ac:spMkLst>
        </pc:spChg>
        <pc:spChg chg="mod">
          <ac:chgData name="Ahmed, Shareef" userId="ce7c6025-ca9f-4b65-b3ee-82447e2e582a" providerId="ADAL" clId="{04AD6244-0BE4-4F96-A56C-AACD307C7FB0}" dt="2023-09-01T20:11:21.683" v="128" actId="1076"/>
          <ac:spMkLst>
            <pc:docMk/>
            <pc:sldMk cId="2231536566" sldId="347"/>
            <ac:spMk id="191" creationId="{6BFDCED9-6696-5E6E-C7FC-275226A59C44}"/>
          </ac:spMkLst>
        </pc:spChg>
        <pc:spChg chg="mod">
          <ac:chgData name="Ahmed, Shareef" userId="ce7c6025-ca9f-4b65-b3ee-82447e2e582a" providerId="ADAL" clId="{04AD6244-0BE4-4F96-A56C-AACD307C7FB0}" dt="2023-09-01T20:11:21.683" v="128" actId="1076"/>
          <ac:spMkLst>
            <pc:docMk/>
            <pc:sldMk cId="2231536566" sldId="347"/>
            <ac:spMk id="192" creationId="{D9B7BBA3-EEBB-F6B0-04C0-96AFCAA74710}"/>
          </ac:spMkLst>
        </pc:spChg>
        <pc:spChg chg="mod">
          <ac:chgData name="Ahmed, Shareef" userId="ce7c6025-ca9f-4b65-b3ee-82447e2e582a" providerId="ADAL" clId="{04AD6244-0BE4-4F96-A56C-AACD307C7FB0}" dt="2023-09-01T20:11:21.683" v="128" actId="1076"/>
          <ac:spMkLst>
            <pc:docMk/>
            <pc:sldMk cId="2231536566" sldId="347"/>
            <ac:spMk id="194" creationId="{AB5723C8-10AC-2B01-31C4-A193564E21E7}"/>
          </ac:spMkLst>
        </pc:spChg>
        <pc:spChg chg="mod">
          <ac:chgData name="Ahmed, Shareef" userId="ce7c6025-ca9f-4b65-b3ee-82447e2e582a" providerId="ADAL" clId="{04AD6244-0BE4-4F96-A56C-AACD307C7FB0}" dt="2023-09-01T20:11:21.683" v="128" actId="1076"/>
          <ac:spMkLst>
            <pc:docMk/>
            <pc:sldMk cId="2231536566" sldId="347"/>
            <ac:spMk id="195" creationId="{BF64AA8E-A652-9364-62AB-FEBCA6D18919}"/>
          </ac:spMkLst>
        </pc:spChg>
        <pc:spChg chg="mod">
          <ac:chgData name="Ahmed, Shareef" userId="ce7c6025-ca9f-4b65-b3ee-82447e2e582a" providerId="ADAL" clId="{04AD6244-0BE4-4F96-A56C-AACD307C7FB0}" dt="2023-09-01T20:11:21.683" v="128" actId="1076"/>
          <ac:spMkLst>
            <pc:docMk/>
            <pc:sldMk cId="2231536566" sldId="347"/>
            <ac:spMk id="196" creationId="{50BD75B8-3F3D-5FDF-F223-6D2F4FF81EDC}"/>
          </ac:spMkLst>
        </pc:spChg>
        <pc:spChg chg="mod">
          <ac:chgData name="Ahmed, Shareef" userId="ce7c6025-ca9f-4b65-b3ee-82447e2e582a" providerId="ADAL" clId="{04AD6244-0BE4-4F96-A56C-AACD307C7FB0}" dt="2023-09-01T20:11:21.683" v="128" actId="1076"/>
          <ac:spMkLst>
            <pc:docMk/>
            <pc:sldMk cId="2231536566" sldId="347"/>
            <ac:spMk id="197" creationId="{E921F0BD-FD83-0B61-5969-9754DC2F855A}"/>
          </ac:spMkLst>
        </pc:spChg>
        <pc:spChg chg="mod">
          <ac:chgData name="Ahmed, Shareef" userId="ce7c6025-ca9f-4b65-b3ee-82447e2e582a" providerId="ADAL" clId="{04AD6244-0BE4-4F96-A56C-AACD307C7FB0}" dt="2023-09-01T20:11:21.683" v="128" actId="1076"/>
          <ac:spMkLst>
            <pc:docMk/>
            <pc:sldMk cId="2231536566" sldId="347"/>
            <ac:spMk id="198" creationId="{AB60E5EB-8CF2-19BB-D948-3A5C1758D1ED}"/>
          </ac:spMkLst>
        </pc:spChg>
        <pc:spChg chg="mod">
          <ac:chgData name="Ahmed, Shareef" userId="ce7c6025-ca9f-4b65-b3ee-82447e2e582a" providerId="ADAL" clId="{04AD6244-0BE4-4F96-A56C-AACD307C7FB0}" dt="2023-09-01T20:11:21.683" v="128" actId="1076"/>
          <ac:spMkLst>
            <pc:docMk/>
            <pc:sldMk cId="2231536566" sldId="347"/>
            <ac:spMk id="199" creationId="{9EDC242F-DADC-4687-8D65-B4EDB3AF36F8}"/>
          </ac:spMkLst>
        </pc:spChg>
        <pc:spChg chg="mod">
          <ac:chgData name="Ahmed, Shareef" userId="ce7c6025-ca9f-4b65-b3ee-82447e2e582a" providerId="ADAL" clId="{04AD6244-0BE4-4F96-A56C-AACD307C7FB0}" dt="2023-09-01T20:11:21.683" v="128" actId="1076"/>
          <ac:spMkLst>
            <pc:docMk/>
            <pc:sldMk cId="2231536566" sldId="347"/>
            <ac:spMk id="201" creationId="{B2367E46-9743-3695-6320-E10D02C3F3CE}"/>
          </ac:spMkLst>
        </pc:spChg>
        <pc:spChg chg="mod">
          <ac:chgData name="Ahmed, Shareef" userId="ce7c6025-ca9f-4b65-b3ee-82447e2e582a" providerId="ADAL" clId="{04AD6244-0BE4-4F96-A56C-AACD307C7FB0}" dt="2023-09-01T20:11:21.683" v="128" actId="1076"/>
          <ac:spMkLst>
            <pc:docMk/>
            <pc:sldMk cId="2231536566" sldId="347"/>
            <ac:spMk id="202" creationId="{845F68DA-19E1-E276-F142-06AAC848DC4C}"/>
          </ac:spMkLst>
        </pc:spChg>
        <pc:spChg chg="mod">
          <ac:chgData name="Ahmed, Shareef" userId="ce7c6025-ca9f-4b65-b3ee-82447e2e582a" providerId="ADAL" clId="{04AD6244-0BE4-4F96-A56C-AACD307C7FB0}" dt="2023-09-01T20:11:21.683" v="128" actId="1076"/>
          <ac:spMkLst>
            <pc:docMk/>
            <pc:sldMk cId="2231536566" sldId="347"/>
            <ac:spMk id="203" creationId="{DDFB7A9E-3242-5DA8-9E77-03DD4BD5BDEA}"/>
          </ac:spMkLst>
        </pc:spChg>
        <pc:spChg chg="mod">
          <ac:chgData name="Ahmed, Shareef" userId="ce7c6025-ca9f-4b65-b3ee-82447e2e582a" providerId="ADAL" clId="{04AD6244-0BE4-4F96-A56C-AACD307C7FB0}" dt="2023-09-01T20:11:21.683" v="128" actId="1076"/>
          <ac:spMkLst>
            <pc:docMk/>
            <pc:sldMk cId="2231536566" sldId="347"/>
            <ac:spMk id="204" creationId="{09513EF6-2153-0298-9A6D-A09F29442192}"/>
          </ac:spMkLst>
        </pc:spChg>
        <pc:spChg chg="mod">
          <ac:chgData name="Ahmed, Shareef" userId="ce7c6025-ca9f-4b65-b3ee-82447e2e582a" providerId="ADAL" clId="{04AD6244-0BE4-4F96-A56C-AACD307C7FB0}" dt="2023-09-01T20:11:21.683" v="128" actId="1076"/>
          <ac:spMkLst>
            <pc:docMk/>
            <pc:sldMk cId="2231536566" sldId="347"/>
            <ac:spMk id="205" creationId="{2FDB27CA-0A57-819C-53B7-4C50E188F4BC}"/>
          </ac:spMkLst>
        </pc:spChg>
        <pc:spChg chg="mod">
          <ac:chgData name="Ahmed, Shareef" userId="ce7c6025-ca9f-4b65-b3ee-82447e2e582a" providerId="ADAL" clId="{04AD6244-0BE4-4F96-A56C-AACD307C7FB0}" dt="2023-09-01T20:11:21.683" v="128" actId="1076"/>
          <ac:spMkLst>
            <pc:docMk/>
            <pc:sldMk cId="2231536566" sldId="347"/>
            <ac:spMk id="206" creationId="{A2691CFB-08E7-FFAF-4F1C-7E659E17D6E8}"/>
          </ac:spMkLst>
        </pc:spChg>
        <pc:spChg chg="mod">
          <ac:chgData name="Ahmed, Shareef" userId="ce7c6025-ca9f-4b65-b3ee-82447e2e582a" providerId="ADAL" clId="{04AD6244-0BE4-4F96-A56C-AACD307C7FB0}" dt="2023-09-01T20:11:21.683" v="128" actId="1076"/>
          <ac:spMkLst>
            <pc:docMk/>
            <pc:sldMk cId="2231536566" sldId="347"/>
            <ac:spMk id="207" creationId="{821BEC14-72F5-598A-E50E-5A3EF7CB0176}"/>
          </ac:spMkLst>
        </pc:spChg>
        <pc:spChg chg="mod">
          <ac:chgData name="Ahmed, Shareef" userId="ce7c6025-ca9f-4b65-b3ee-82447e2e582a" providerId="ADAL" clId="{04AD6244-0BE4-4F96-A56C-AACD307C7FB0}" dt="2023-09-01T20:11:21.683" v="128" actId="1076"/>
          <ac:spMkLst>
            <pc:docMk/>
            <pc:sldMk cId="2231536566" sldId="347"/>
            <ac:spMk id="208" creationId="{E07BE5D7-4396-EE74-8797-0FE43D8954FE}"/>
          </ac:spMkLst>
        </pc:spChg>
        <pc:spChg chg="add del mod">
          <ac:chgData name="Ahmed, Shareef" userId="ce7c6025-ca9f-4b65-b3ee-82447e2e582a" providerId="ADAL" clId="{04AD6244-0BE4-4F96-A56C-AACD307C7FB0}" dt="2023-09-01T20:25:41.752" v="177" actId="478"/>
          <ac:spMkLst>
            <pc:docMk/>
            <pc:sldMk cId="2231536566" sldId="347"/>
            <ac:spMk id="209" creationId="{0E648BEB-C9C6-01F2-A672-D624D9B8BE2A}"/>
          </ac:spMkLst>
        </pc:spChg>
        <pc:spChg chg="add del mod">
          <ac:chgData name="Ahmed, Shareef" userId="ce7c6025-ca9f-4b65-b3ee-82447e2e582a" providerId="ADAL" clId="{04AD6244-0BE4-4F96-A56C-AACD307C7FB0}" dt="2023-09-01T20:25:40.117" v="176" actId="478"/>
          <ac:spMkLst>
            <pc:docMk/>
            <pc:sldMk cId="2231536566" sldId="347"/>
            <ac:spMk id="210" creationId="{0619E59D-D574-C19A-D4C5-8BC51A145052}"/>
          </ac:spMkLst>
        </pc:spChg>
        <pc:spChg chg="add del mod">
          <ac:chgData name="Ahmed, Shareef" userId="ce7c6025-ca9f-4b65-b3ee-82447e2e582a" providerId="ADAL" clId="{04AD6244-0BE4-4F96-A56C-AACD307C7FB0}" dt="2023-09-01T20:25:36.493" v="174" actId="478"/>
          <ac:spMkLst>
            <pc:docMk/>
            <pc:sldMk cId="2231536566" sldId="347"/>
            <ac:spMk id="211" creationId="{C457BCFF-2154-5D63-DB84-1AB00310618C}"/>
          </ac:spMkLst>
        </pc:spChg>
        <pc:spChg chg="add del mod">
          <ac:chgData name="Ahmed, Shareef" userId="ce7c6025-ca9f-4b65-b3ee-82447e2e582a" providerId="ADAL" clId="{04AD6244-0BE4-4F96-A56C-AACD307C7FB0}" dt="2023-09-01T20:25:38.233" v="175" actId="478"/>
          <ac:spMkLst>
            <pc:docMk/>
            <pc:sldMk cId="2231536566" sldId="347"/>
            <ac:spMk id="212" creationId="{E9FCB6AE-07E3-11DB-8688-1EEFF76F8782}"/>
          </ac:spMkLst>
        </pc:spChg>
        <pc:spChg chg="add del mod">
          <ac:chgData name="Ahmed, Shareef" userId="ce7c6025-ca9f-4b65-b3ee-82447e2e582a" providerId="ADAL" clId="{04AD6244-0BE4-4F96-A56C-AACD307C7FB0}" dt="2023-09-01T20:26:11.703" v="186" actId="478"/>
          <ac:spMkLst>
            <pc:docMk/>
            <pc:sldMk cId="2231536566" sldId="347"/>
            <ac:spMk id="213" creationId="{69D0F4C9-D707-5967-9D15-E4D099053D6C}"/>
          </ac:spMkLst>
        </pc:spChg>
        <pc:spChg chg="add del mod">
          <ac:chgData name="Ahmed, Shareef" userId="ce7c6025-ca9f-4b65-b3ee-82447e2e582a" providerId="ADAL" clId="{04AD6244-0BE4-4F96-A56C-AACD307C7FB0}" dt="2023-09-01T20:26:14.356" v="188" actId="478"/>
          <ac:spMkLst>
            <pc:docMk/>
            <pc:sldMk cId="2231536566" sldId="347"/>
            <ac:spMk id="214" creationId="{365B7B40-A1BF-495B-635E-CE8D7529D106}"/>
          </ac:spMkLst>
        </pc:spChg>
        <pc:spChg chg="add del mod">
          <ac:chgData name="Ahmed, Shareef" userId="ce7c6025-ca9f-4b65-b3ee-82447e2e582a" providerId="ADAL" clId="{04AD6244-0BE4-4F96-A56C-AACD307C7FB0}" dt="2023-09-01T20:26:09.985" v="185" actId="478"/>
          <ac:spMkLst>
            <pc:docMk/>
            <pc:sldMk cId="2231536566" sldId="347"/>
            <ac:spMk id="215" creationId="{315C0717-F5C5-C9D9-7348-21E0BE5CE525}"/>
          </ac:spMkLst>
        </pc:spChg>
        <pc:spChg chg="add del mod">
          <ac:chgData name="Ahmed, Shareef" userId="ce7c6025-ca9f-4b65-b3ee-82447e2e582a" providerId="ADAL" clId="{04AD6244-0BE4-4F96-A56C-AACD307C7FB0}" dt="2023-09-01T20:26:16.542" v="189" actId="478"/>
          <ac:spMkLst>
            <pc:docMk/>
            <pc:sldMk cId="2231536566" sldId="347"/>
            <ac:spMk id="216" creationId="{4B8CB198-6346-E1A9-E4BE-7F9D397791DA}"/>
          </ac:spMkLst>
        </pc:spChg>
        <pc:spChg chg="add del mod">
          <ac:chgData name="Ahmed, Shareef" userId="ce7c6025-ca9f-4b65-b3ee-82447e2e582a" providerId="ADAL" clId="{04AD6244-0BE4-4F96-A56C-AACD307C7FB0}" dt="2023-09-01T20:25:06.827" v="168" actId="478"/>
          <ac:spMkLst>
            <pc:docMk/>
            <pc:sldMk cId="2231536566" sldId="347"/>
            <ac:spMk id="217" creationId="{2A69E02B-F298-5B19-60B9-B3CCF08CCD12}"/>
          </ac:spMkLst>
        </pc:spChg>
        <pc:spChg chg="add del mod">
          <ac:chgData name="Ahmed, Shareef" userId="ce7c6025-ca9f-4b65-b3ee-82447e2e582a" providerId="ADAL" clId="{04AD6244-0BE4-4F96-A56C-AACD307C7FB0}" dt="2023-09-01T20:25:29.885" v="171" actId="478"/>
          <ac:spMkLst>
            <pc:docMk/>
            <pc:sldMk cId="2231536566" sldId="347"/>
            <ac:spMk id="218" creationId="{57E2FE1C-7815-6224-19CC-3FB3093E6B8A}"/>
          </ac:spMkLst>
        </pc:spChg>
        <pc:spChg chg="add del mod">
          <ac:chgData name="Ahmed, Shareef" userId="ce7c6025-ca9f-4b65-b3ee-82447e2e582a" providerId="ADAL" clId="{04AD6244-0BE4-4F96-A56C-AACD307C7FB0}" dt="2023-09-01T20:25:34.748" v="173" actId="478"/>
          <ac:spMkLst>
            <pc:docMk/>
            <pc:sldMk cId="2231536566" sldId="347"/>
            <ac:spMk id="219" creationId="{0F63BDBF-4783-BC0F-6D78-C14913BDE208}"/>
          </ac:spMkLst>
        </pc:spChg>
        <pc:spChg chg="add del mod">
          <ac:chgData name="Ahmed, Shareef" userId="ce7c6025-ca9f-4b65-b3ee-82447e2e582a" providerId="ADAL" clId="{04AD6244-0BE4-4F96-A56C-AACD307C7FB0}" dt="2023-09-01T20:25:32.765" v="172" actId="478"/>
          <ac:spMkLst>
            <pc:docMk/>
            <pc:sldMk cId="2231536566" sldId="347"/>
            <ac:spMk id="220" creationId="{EE1AF12E-A9B3-1678-F8AA-ABBCD3E7C49D}"/>
          </ac:spMkLst>
        </pc:spChg>
        <pc:spChg chg="add del mod">
          <ac:chgData name="Ahmed, Shareef" userId="ce7c6025-ca9f-4b65-b3ee-82447e2e582a" providerId="ADAL" clId="{04AD6244-0BE4-4F96-A56C-AACD307C7FB0}" dt="2023-09-01T20:26:04.313" v="182" actId="478"/>
          <ac:spMkLst>
            <pc:docMk/>
            <pc:sldMk cId="2231536566" sldId="347"/>
            <ac:spMk id="221" creationId="{C39FB271-95B0-7832-B155-A838AB997365}"/>
          </ac:spMkLst>
        </pc:spChg>
        <pc:spChg chg="add del mod">
          <ac:chgData name="Ahmed, Shareef" userId="ce7c6025-ca9f-4b65-b3ee-82447e2e582a" providerId="ADAL" clId="{04AD6244-0BE4-4F96-A56C-AACD307C7FB0}" dt="2023-09-01T20:26:00.526" v="181" actId="478"/>
          <ac:spMkLst>
            <pc:docMk/>
            <pc:sldMk cId="2231536566" sldId="347"/>
            <ac:spMk id="222" creationId="{219AC13F-2119-1D51-A593-810F09173F32}"/>
          </ac:spMkLst>
        </pc:spChg>
        <pc:spChg chg="add del mod">
          <ac:chgData name="Ahmed, Shareef" userId="ce7c6025-ca9f-4b65-b3ee-82447e2e582a" providerId="ADAL" clId="{04AD6244-0BE4-4F96-A56C-AACD307C7FB0}" dt="2023-09-01T20:26:08.549" v="184" actId="478"/>
          <ac:spMkLst>
            <pc:docMk/>
            <pc:sldMk cId="2231536566" sldId="347"/>
            <ac:spMk id="223" creationId="{321EA0CB-4109-7E55-753D-81E114C833BF}"/>
          </ac:spMkLst>
        </pc:spChg>
        <pc:spChg chg="add del mod">
          <ac:chgData name="Ahmed, Shareef" userId="ce7c6025-ca9f-4b65-b3ee-82447e2e582a" providerId="ADAL" clId="{04AD6244-0BE4-4F96-A56C-AACD307C7FB0}" dt="2023-09-01T20:26:06.373" v="183" actId="478"/>
          <ac:spMkLst>
            <pc:docMk/>
            <pc:sldMk cId="2231536566" sldId="347"/>
            <ac:spMk id="224" creationId="{EEE9AF44-1C18-91D9-F122-D37EF3DE22DB}"/>
          </ac:spMkLst>
        </pc:spChg>
        <pc:spChg chg="add del mod">
          <ac:chgData name="Ahmed, Shareef" userId="ce7c6025-ca9f-4b65-b3ee-82447e2e582a" providerId="ADAL" clId="{04AD6244-0BE4-4F96-A56C-AACD307C7FB0}" dt="2023-09-01T20:26:25.070" v="195" actId="478"/>
          <ac:spMkLst>
            <pc:docMk/>
            <pc:sldMk cId="2231536566" sldId="347"/>
            <ac:spMk id="225" creationId="{06C2965B-0A67-DB89-B7E6-A5B57D710A51}"/>
          </ac:spMkLst>
        </pc:spChg>
        <pc:spChg chg="add del mod">
          <ac:chgData name="Ahmed, Shareef" userId="ce7c6025-ca9f-4b65-b3ee-82447e2e582a" providerId="ADAL" clId="{04AD6244-0BE4-4F96-A56C-AACD307C7FB0}" dt="2023-09-01T20:26:18.347" v="190" actId="478"/>
          <ac:spMkLst>
            <pc:docMk/>
            <pc:sldMk cId="2231536566" sldId="347"/>
            <ac:spMk id="226" creationId="{C24DD328-3F14-5476-6CB3-CD870117BE62}"/>
          </ac:spMkLst>
        </pc:spChg>
        <pc:spChg chg="add del mod">
          <ac:chgData name="Ahmed, Shareef" userId="ce7c6025-ca9f-4b65-b3ee-82447e2e582a" providerId="ADAL" clId="{04AD6244-0BE4-4F96-A56C-AACD307C7FB0}" dt="2023-09-01T20:26:24.033" v="194" actId="478"/>
          <ac:spMkLst>
            <pc:docMk/>
            <pc:sldMk cId="2231536566" sldId="347"/>
            <ac:spMk id="227" creationId="{B60EB563-98A0-17C9-9797-56B659B00EDF}"/>
          </ac:spMkLst>
        </pc:spChg>
        <pc:spChg chg="add del mod">
          <ac:chgData name="Ahmed, Shareef" userId="ce7c6025-ca9f-4b65-b3ee-82447e2e582a" providerId="ADAL" clId="{04AD6244-0BE4-4F96-A56C-AACD307C7FB0}" dt="2023-09-01T20:26:26.502" v="196" actId="478"/>
          <ac:spMkLst>
            <pc:docMk/>
            <pc:sldMk cId="2231536566" sldId="347"/>
            <ac:spMk id="228" creationId="{C4CEB697-E80C-B461-0682-D689321AFB5E}"/>
          </ac:spMkLst>
        </pc:spChg>
        <pc:spChg chg="add del mod">
          <ac:chgData name="Ahmed, Shareef" userId="ce7c6025-ca9f-4b65-b3ee-82447e2e582a" providerId="ADAL" clId="{04AD6244-0BE4-4F96-A56C-AACD307C7FB0}" dt="2023-09-01T20:26:21.203" v="192" actId="478"/>
          <ac:spMkLst>
            <pc:docMk/>
            <pc:sldMk cId="2231536566" sldId="347"/>
            <ac:spMk id="229" creationId="{229D8D8E-F5FC-CB4F-B75C-F14B6171DD98}"/>
          </ac:spMkLst>
        </pc:spChg>
        <pc:spChg chg="add del mod">
          <ac:chgData name="Ahmed, Shareef" userId="ce7c6025-ca9f-4b65-b3ee-82447e2e582a" providerId="ADAL" clId="{04AD6244-0BE4-4F96-A56C-AACD307C7FB0}" dt="2023-09-01T20:26:19.991" v="191" actId="478"/>
          <ac:spMkLst>
            <pc:docMk/>
            <pc:sldMk cId="2231536566" sldId="347"/>
            <ac:spMk id="230" creationId="{9102145A-CE95-C898-4EF2-A62B71C3936D}"/>
          </ac:spMkLst>
        </pc:spChg>
        <pc:spChg chg="add del mod">
          <ac:chgData name="Ahmed, Shareef" userId="ce7c6025-ca9f-4b65-b3ee-82447e2e582a" providerId="ADAL" clId="{04AD6244-0BE4-4F96-A56C-AACD307C7FB0}" dt="2023-09-01T20:26:22.590" v="193" actId="478"/>
          <ac:spMkLst>
            <pc:docMk/>
            <pc:sldMk cId="2231536566" sldId="347"/>
            <ac:spMk id="231" creationId="{2BDA1847-27C3-C320-ABBD-45041FF7E967}"/>
          </ac:spMkLst>
        </pc:spChg>
        <pc:spChg chg="add del mod">
          <ac:chgData name="Ahmed, Shareef" userId="ce7c6025-ca9f-4b65-b3ee-82447e2e582a" providerId="ADAL" clId="{04AD6244-0BE4-4F96-A56C-AACD307C7FB0}" dt="2023-09-01T20:26:27.989" v="197" actId="478"/>
          <ac:spMkLst>
            <pc:docMk/>
            <pc:sldMk cId="2231536566" sldId="347"/>
            <ac:spMk id="232" creationId="{B6B98F41-E330-C8E9-48D8-DCA091DDDB59}"/>
          </ac:spMkLst>
        </pc:spChg>
        <pc:spChg chg="add mod">
          <ac:chgData name="Ahmed, Shareef" userId="ce7c6025-ca9f-4b65-b3ee-82447e2e582a" providerId="ADAL" clId="{04AD6244-0BE4-4F96-A56C-AACD307C7FB0}" dt="2023-09-01T20:28:35.027" v="210" actId="1076"/>
          <ac:spMkLst>
            <pc:docMk/>
            <pc:sldMk cId="2231536566" sldId="347"/>
            <ac:spMk id="233" creationId="{CC2FB331-64DF-2CD6-7831-E8342250BFFA}"/>
          </ac:spMkLst>
        </pc:spChg>
        <pc:spChg chg="add del mod">
          <ac:chgData name="Ahmed, Shareef" userId="ce7c6025-ca9f-4b65-b3ee-82447e2e582a" providerId="ADAL" clId="{04AD6244-0BE4-4F96-A56C-AACD307C7FB0}" dt="2023-09-01T20:28:19.435" v="209" actId="478"/>
          <ac:spMkLst>
            <pc:docMk/>
            <pc:sldMk cId="2231536566" sldId="347"/>
            <ac:spMk id="234" creationId="{9C64EE07-8CB3-242E-F7C4-3FBEABDD1545}"/>
          </ac:spMkLst>
        </pc:spChg>
        <pc:spChg chg="add mod">
          <ac:chgData name="Ahmed, Shareef" userId="ce7c6025-ca9f-4b65-b3ee-82447e2e582a" providerId="ADAL" clId="{04AD6244-0BE4-4F96-A56C-AACD307C7FB0}" dt="2023-09-01T20:29:30.603" v="222" actId="1076"/>
          <ac:spMkLst>
            <pc:docMk/>
            <pc:sldMk cId="2231536566" sldId="347"/>
            <ac:spMk id="235" creationId="{11E66305-2C78-B6D5-32E1-23C0B88D8C26}"/>
          </ac:spMkLst>
        </pc:spChg>
        <pc:spChg chg="add mod">
          <ac:chgData name="Ahmed, Shareef" userId="ce7c6025-ca9f-4b65-b3ee-82447e2e582a" providerId="ADAL" clId="{04AD6244-0BE4-4F96-A56C-AACD307C7FB0}" dt="2023-09-01T20:29:34.902" v="224" actId="1076"/>
          <ac:spMkLst>
            <pc:docMk/>
            <pc:sldMk cId="2231536566" sldId="347"/>
            <ac:spMk id="236" creationId="{601DEA30-15D6-F3D6-0067-5254C16332A4}"/>
          </ac:spMkLst>
        </pc:spChg>
        <pc:spChg chg="add mod">
          <ac:chgData name="Ahmed, Shareef" userId="ce7c6025-ca9f-4b65-b3ee-82447e2e582a" providerId="ADAL" clId="{04AD6244-0BE4-4F96-A56C-AACD307C7FB0}" dt="2023-09-01T20:29:54.254" v="226" actId="1076"/>
          <ac:spMkLst>
            <pc:docMk/>
            <pc:sldMk cId="2231536566" sldId="347"/>
            <ac:spMk id="237" creationId="{8D3C4EB0-9072-5C5E-2135-C9A3307C006D}"/>
          </ac:spMkLst>
        </pc:spChg>
        <pc:grpChg chg="add mod">
          <ac:chgData name="Ahmed, Shareef" userId="ce7c6025-ca9f-4b65-b3ee-82447e2e582a" providerId="ADAL" clId="{04AD6244-0BE4-4F96-A56C-AACD307C7FB0}" dt="2023-09-01T20:28:35.027" v="210" actId="1076"/>
          <ac:grpSpMkLst>
            <pc:docMk/>
            <pc:sldMk cId="2231536566" sldId="347"/>
            <ac:grpSpMk id="3" creationId="{898ED32B-05E6-C0F6-FEFB-04719DAB8064}"/>
          </ac:grpSpMkLst>
        </pc:grpChg>
        <pc:grpChg chg="add mod">
          <ac:chgData name="Ahmed, Shareef" userId="ce7c6025-ca9f-4b65-b3ee-82447e2e582a" providerId="ADAL" clId="{04AD6244-0BE4-4F96-A56C-AACD307C7FB0}" dt="2023-09-01T20:28:35.027" v="210" actId="1076"/>
          <ac:grpSpMkLst>
            <pc:docMk/>
            <pc:sldMk cId="2231536566" sldId="347"/>
            <ac:grpSpMk id="16" creationId="{3E473AD1-A1F1-3546-6431-E6D2A62082EA}"/>
          </ac:grpSpMkLst>
        </pc:grpChg>
        <pc:grpChg chg="add del mod">
          <ac:chgData name="Ahmed, Shareef" userId="ce7c6025-ca9f-4b65-b3ee-82447e2e582a" providerId="ADAL" clId="{04AD6244-0BE4-4F96-A56C-AACD307C7FB0}" dt="2023-09-01T20:28:35.027" v="210" actId="1076"/>
          <ac:grpSpMkLst>
            <pc:docMk/>
            <pc:sldMk cId="2231536566" sldId="347"/>
            <ac:grpSpMk id="22" creationId="{3AEC13CB-6212-DABA-5FA9-3331D2FEC519}"/>
          </ac:grpSpMkLst>
        </pc:grpChg>
        <pc:grpChg chg="add mod">
          <ac:chgData name="Ahmed, Shareef" userId="ce7c6025-ca9f-4b65-b3ee-82447e2e582a" providerId="ADAL" clId="{04AD6244-0BE4-4F96-A56C-AACD307C7FB0}" dt="2023-09-01T20:28:35.027" v="210" actId="1076"/>
          <ac:grpSpMkLst>
            <pc:docMk/>
            <pc:sldMk cId="2231536566" sldId="347"/>
            <ac:grpSpMk id="29" creationId="{45DE1775-82A6-D262-269A-C315F6E9D004}"/>
          </ac:grpSpMkLst>
        </pc:grpChg>
        <pc:grpChg chg="add mod">
          <ac:chgData name="Ahmed, Shareef" userId="ce7c6025-ca9f-4b65-b3ee-82447e2e582a" providerId="ADAL" clId="{04AD6244-0BE4-4F96-A56C-AACD307C7FB0}" dt="2023-09-01T20:28:35.027" v="210" actId="1076"/>
          <ac:grpSpMkLst>
            <pc:docMk/>
            <pc:sldMk cId="2231536566" sldId="347"/>
            <ac:grpSpMk id="34" creationId="{BAF9D747-CC04-404B-2DD5-4B45944CDED4}"/>
          </ac:grpSpMkLst>
        </pc:grpChg>
        <pc:grpChg chg="add mod">
          <ac:chgData name="Ahmed, Shareef" userId="ce7c6025-ca9f-4b65-b3ee-82447e2e582a" providerId="ADAL" clId="{04AD6244-0BE4-4F96-A56C-AACD307C7FB0}" dt="2023-09-01T20:28:35.027" v="210" actId="1076"/>
          <ac:grpSpMkLst>
            <pc:docMk/>
            <pc:sldMk cId="2231536566" sldId="347"/>
            <ac:grpSpMk id="38" creationId="{6A20BC3E-08AF-7A2D-F992-7D327B820693}"/>
          </ac:grpSpMkLst>
        </pc:grpChg>
        <pc:grpChg chg="add mod">
          <ac:chgData name="Ahmed, Shareef" userId="ce7c6025-ca9f-4b65-b3ee-82447e2e582a" providerId="ADAL" clId="{04AD6244-0BE4-4F96-A56C-AACD307C7FB0}" dt="2023-09-01T20:28:35.027" v="210" actId="1076"/>
          <ac:grpSpMkLst>
            <pc:docMk/>
            <pc:sldMk cId="2231536566" sldId="347"/>
            <ac:grpSpMk id="43" creationId="{20570341-8DB9-171B-DB3D-5090FFC1661C}"/>
          </ac:grpSpMkLst>
        </pc:grpChg>
        <pc:grpChg chg="add mod">
          <ac:chgData name="Ahmed, Shareef" userId="ce7c6025-ca9f-4b65-b3ee-82447e2e582a" providerId="ADAL" clId="{04AD6244-0BE4-4F96-A56C-AACD307C7FB0}" dt="2023-09-01T20:28:35.027" v="210" actId="1076"/>
          <ac:grpSpMkLst>
            <pc:docMk/>
            <pc:sldMk cId="2231536566" sldId="347"/>
            <ac:grpSpMk id="47" creationId="{29AFF6F7-620F-7598-4091-0439854AEA6B}"/>
          </ac:grpSpMkLst>
        </pc:grpChg>
        <pc:grpChg chg="add mod">
          <ac:chgData name="Ahmed, Shareef" userId="ce7c6025-ca9f-4b65-b3ee-82447e2e582a" providerId="ADAL" clId="{04AD6244-0BE4-4F96-A56C-AACD307C7FB0}" dt="2023-09-01T20:28:35.027" v="210" actId="1076"/>
          <ac:grpSpMkLst>
            <pc:docMk/>
            <pc:sldMk cId="2231536566" sldId="347"/>
            <ac:grpSpMk id="50" creationId="{F28EB615-C52F-9799-1DAB-EB9BB8F2B9EB}"/>
          </ac:grpSpMkLst>
        </pc:grpChg>
        <pc:grpChg chg="add mod">
          <ac:chgData name="Ahmed, Shareef" userId="ce7c6025-ca9f-4b65-b3ee-82447e2e582a" providerId="ADAL" clId="{04AD6244-0BE4-4F96-A56C-AACD307C7FB0}" dt="2023-09-01T20:28:35.027" v="210" actId="1076"/>
          <ac:grpSpMkLst>
            <pc:docMk/>
            <pc:sldMk cId="2231536566" sldId="347"/>
            <ac:grpSpMk id="54" creationId="{5EAB40DD-0CE7-D37B-3EF6-6BB24EC29B85}"/>
          </ac:grpSpMkLst>
        </pc:grpChg>
        <pc:grpChg chg="add mod">
          <ac:chgData name="Ahmed, Shareef" userId="ce7c6025-ca9f-4b65-b3ee-82447e2e582a" providerId="ADAL" clId="{04AD6244-0BE4-4F96-A56C-AACD307C7FB0}" dt="2023-09-01T20:28:35.027" v="210" actId="1076"/>
          <ac:grpSpMkLst>
            <pc:docMk/>
            <pc:sldMk cId="2231536566" sldId="347"/>
            <ac:grpSpMk id="57" creationId="{57275420-50F7-B4F5-06C9-1DB3A73CAF93}"/>
          </ac:grpSpMkLst>
        </pc:grpChg>
        <pc:grpChg chg="add mod">
          <ac:chgData name="Ahmed, Shareef" userId="ce7c6025-ca9f-4b65-b3ee-82447e2e582a" providerId="ADAL" clId="{04AD6244-0BE4-4F96-A56C-AACD307C7FB0}" dt="2023-09-01T20:28:35.027" v="210" actId="1076"/>
          <ac:grpSpMkLst>
            <pc:docMk/>
            <pc:sldMk cId="2231536566" sldId="347"/>
            <ac:grpSpMk id="61" creationId="{467176C4-EDD9-54D7-3C9E-CCE8AF1BCB3C}"/>
          </ac:grpSpMkLst>
        </pc:grpChg>
        <pc:grpChg chg="add mod">
          <ac:chgData name="Ahmed, Shareef" userId="ce7c6025-ca9f-4b65-b3ee-82447e2e582a" providerId="ADAL" clId="{04AD6244-0BE4-4F96-A56C-AACD307C7FB0}" dt="2023-09-01T20:28:35.027" v="210" actId="1076"/>
          <ac:grpSpMkLst>
            <pc:docMk/>
            <pc:sldMk cId="2231536566" sldId="347"/>
            <ac:grpSpMk id="64" creationId="{FCBB7D93-26B3-01E9-B56E-506F9BDEC74A}"/>
          </ac:grpSpMkLst>
        </pc:grpChg>
        <pc:grpChg chg="add mod">
          <ac:chgData name="Ahmed, Shareef" userId="ce7c6025-ca9f-4b65-b3ee-82447e2e582a" providerId="ADAL" clId="{04AD6244-0BE4-4F96-A56C-AACD307C7FB0}" dt="2023-09-01T20:28:35.027" v="210" actId="1076"/>
          <ac:grpSpMkLst>
            <pc:docMk/>
            <pc:sldMk cId="2231536566" sldId="347"/>
            <ac:grpSpMk id="68" creationId="{0408DFEC-ADC5-0717-60BB-255A78324A97}"/>
          </ac:grpSpMkLst>
        </pc:grpChg>
        <pc:grpChg chg="add mod">
          <ac:chgData name="Ahmed, Shareef" userId="ce7c6025-ca9f-4b65-b3ee-82447e2e582a" providerId="ADAL" clId="{04AD6244-0BE4-4F96-A56C-AACD307C7FB0}" dt="2023-09-01T20:28:35.027" v="210" actId="1076"/>
          <ac:grpSpMkLst>
            <pc:docMk/>
            <pc:sldMk cId="2231536566" sldId="347"/>
            <ac:grpSpMk id="71" creationId="{2723BCDF-6022-9207-7674-95FB1286449F}"/>
          </ac:grpSpMkLst>
        </pc:grpChg>
        <pc:grpChg chg="mod">
          <ac:chgData name="Ahmed, Shareef" userId="ce7c6025-ca9f-4b65-b3ee-82447e2e582a" providerId="ADAL" clId="{04AD6244-0BE4-4F96-A56C-AACD307C7FB0}" dt="2023-09-01T20:28:35.027" v="210" actId="1076"/>
          <ac:grpSpMkLst>
            <pc:docMk/>
            <pc:sldMk cId="2231536566" sldId="347"/>
            <ac:grpSpMk id="72" creationId="{979B3F82-BF7D-19AA-8A12-FBCEE0ABA4F6}"/>
          </ac:grpSpMkLst>
        </pc:grpChg>
        <pc:grpChg chg="add mod">
          <ac:chgData name="Ahmed, Shareef" userId="ce7c6025-ca9f-4b65-b3ee-82447e2e582a" providerId="ADAL" clId="{04AD6244-0BE4-4F96-A56C-AACD307C7FB0}" dt="2023-09-01T20:28:35.027" v="210" actId="1076"/>
          <ac:grpSpMkLst>
            <pc:docMk/>
            <pc:sldMk cId="2231536566" sldId="347"/>
            <ac:grpSpMk id="76" creationId="{A6BC551D-7C37-3C84-C403-33B7CA45A310}"/>
          </ac:grpSpMkLst>
        </pc:grpChg>
        <pc:grpChg chg="add del mod">
          <ac:chgData name="Ahmed, Shareef" userId="ce7c6025-ca9f-4b65-b3ee-82447e2e582a" providerId="ADAL" clId="{04AD6244-0BE4-4F96-A56C-AACD307C7FB0}" dt="2023-09-01T20:28:35.027" v="210" actId="1076"/>
          <ac:grpSpMkLst>
            <pc:docMk/>
            <pc:sldMk cId="2231536566" sldId="347"/>
            <ac:grpSpMk id="79" creationId="{048E2FB8-97DF-2BF5-A832-30E5883C78E0}"/>
          </ac:grpSpMkLst>
        </pc:grpChg>
        <pc:grpChg chg="add mod">
          <ac:chgData name="Ahmed, Shareef" userId="ce7c6025-ca9f-4b65-b3ee-82447e2e582a" providerId="ADAL" clId="{04AD6244-0BE4-4F96-A56C-AACD307C7FB0}" dt="2023-09-01T20:28:35.027" v="210" actId="1076"/>
          <ac:grpSpMkLst>
            <pc:docMk/>
            <pc:sldMk cId="2231536566" sldId="347"/>
            <ac:grpSpMk id="82" creationId="{CA9A4618-0967-C4C5-48C4-2B62CB22D0AE}"/>
          </ac:grpSpMkLst>
        </pc:grpChg>
        <pc:grpChg chg="add mod">
          <ac:chgData name="Ahmed, Shareef" userId="ce7c6025-ca9f-4b65-b3ee-82447e2e582a" providerId="ADAL" clId="{04AD6244-0BE4-4F96-A56C-AACD307C7FB0}" dt="2023-09-01T20:28:35.027" v="210" actId="1076"/>
          <ac:grpSpMkLst>
            <pc:docMk/>
            <pc:sldMk cId="2231536566" sldId="347"/>
            <ac:grpSpMk id="85" creationId="{A659401F-7838-5CD0-CFB5-E5441BCB8282}"/>
          </ac:grpSpMkLst>
        </pc:grpChg>
        <pc:grpChg chg="add mod">
          <ac:chgData name="Ahmed, Shareef" userId="ce7c6025-ca9f-4b65-b3ee-82447e2e582a" providerId="ADAL" clId="{04AD6244-0BE4-4F96-A56C-AACD307C7FB0}" dt="2023-09-01T20:28:35.027" v="210" actId="1076"/>
          <ac:grpSpMkLst>
            <pc:docMk/>
            <pc:sldMk cId="2231536566" sldId="347"/>
            <ac:grpSpMk id="88" creationId="{5B5AC86B-3AEA-9EA7-5145-F08AE1AAC788}"/>
          </ac:grpSpMkLst>
        </pc:grpChg>
        <pc:grpChg chg="add mod">
          <ac:chgData name="Ahmed, Shareef" userId="ce7c6025-ca9f-4b65-b3ee-82447e2e582a" providerId="ADAL" clId="{04AD6244-0BE4-4F96-A56C-AACD307C7FB0}" dt="2023-09-01T20:28:35.027" v="210" actId="1076"/>
          <ac:grpSpMkLst>
            <pc:docMk/>
            <pc:sldMk cId="2231536566" sldId="347"/>
            <ac:grpSpMk id="91" creationId="{F514E7C4-FF39-F125-0896-9345D6446EA0}"/>
          </ac:grpSpMkLst>
        </pc:grpChg>
        <pc:grpChg chg="add mod">
          <ac:chgData name="Ahmed, Shareef" userId="ce7c6025-ca9f-4b65-b3ee-82447e2e582a" providerId="ADAL" clId="{04AD6244-0BE4-4F96-A56C-AACD307C7FB0}" dt="2023-09-01T20:28:35.027" v="210" actId="1076"/>
          <ac:grpSpMkLst>
            <pc:docMk/>
            <pc:sldMk cId="2231536566" sldId="347"/>
            <ac:grpSpMk id="94" creationId="{D5A17AC0-7811-33DE-51A4-E2C38A81176A}"/>
          </ac:grpSpMkLst>
        </pc:grpChg>
        <pc:grpChg chg="add mod">
          <ac:chgData name="Ahmed, Shareef" userId="ce7c6025-ca9f-4b65-b3ee-82447e2e582a" providerId="ADAL" clId="{04AD6244-0BE4-4F96-A56C-AACD307C7FB0}" dt="2023-09-01T20:28:35.027" v="210" actId="1076"/>
          <ac:grpSpMkLst>
            <pc:docMk/>
            <pc:sldMk cId="2231536566" sldId="347"/>
            <ac:grpSpMk id="97" creationId="{6774BCE7-9EF9-8073-D6FD-303C74EB9AA4}"/>
          </ac:grpSpMkLst>
        </pc:grpChg>
        <pc:grpChg chg="add del mod">
          <ac:chgData name="Ahmed, Shareef" userId="ce7c6025-ca9f-4b65-b3ee-82447e2e582a" providerId="ADAL" clId="{04AD6244-0BE4-4F96-A56C-AACD307C7FB0}" dt="2023-09-01T20:28:19.435" v="209" actId="478"/>
          <ac:grpSpMkLst>
            <pc:docMk/>
            <pc:sldMk cId="2231536566" sldId="347"/>
            <ac:grpSpMk id="120" creationId="{20770500-D882-7910-7E7C-B36D0BF44FFD}"/>
          </ac:grpSpMkLst>
        </pc:grpChg>
        <pc:grpChg chg="add del mod">
          <ac:chgData name="Ahmed, Shareef" userId="ce7c6025-ca9f-4b65-b3ee-82447e2e582a" providerId="ADAL" clId="{04AD6244-0BE4-4F96-A56C-AACD307C7FB0}" dt="2023-09-01T20:28:19.435" v="209" actId="478"/>
          <ac:grpSpMkLst>
            <pc:docMk/>
            <pc:sldMk cId="2231536566" sldId="347"/>
            <ac:grpSpMk id="127" creationId="{BF27CB1D-9D19-7C04-34FA-582B2B74D750}"/>
          </ac:grpSpMkLst>
        </pc:grpChg>
        <pc:grpChg chg="add del mod">
          <ac:chgData name="Ahmed, Shareef" userId="ce7c6025-ca9f-4b65-b3ee-82447e2e582a" providerId="ADAL" clId="{04AD6244-0BE4-4F96-A56C-AACD307C7FB0}" dt="2023-09-01T20:28:19.435" v="209" actId="478"/>
          <ac:grpSpMkLst>
            <pc:docMk/>
            <pc:sldMk cId="2231536566" sldId="347"/>
            <ac:grpSpMk id="138" creationId="{1ADBB13D-2317-B304-589D-74C7E34FBCFA}"/>
          </ac:grpSpMkLst>
        </pc:grpChg>
        <pc:grpChg chg="add del mod">
          <ac:chgData name="Ahmed, Shareef" userId="ce7c6025-ca9f-4b65-b3ee-82447e2e582a" providerId="ADAL" clId="{04AD6244-0BE4-4F96-A56C-AACD307C7FB0}" dt="2023-09-01T20:28:19.435" v="209" actId="478"/>
          <ac:grpSpMkLst>
            <pc:docMk/>
            <pc:sldMk cId="2231536566" sldId="347"/>
            <ac:grpSpMk id="141" creationId="{3EF62B33-96BA-22C3-03AD-115756C7C53F}"/>
          </ac:grpSpMkLst>
        </pc:grpChg>
        <pc:grpChg chg="add del mod">
          <ac:chgData name="Ahmed, Shareef" userId="ce7c6025-ca9f-4b65-b3ee-82447e2e582a" providerId="ADAL" clId="{04AD6244-0BE4-4F96-A56C-AACD307C7FB0}" dt="2023-09-01T20:28:19.435" v="209" actId="478"/>
          <ac:grpSpMkLst>
            <pc:docMk/>
            <pc:sldMk cId="2231536566" sldId="347"/>
            <ac:grpSpMk id="144" creationId="{69A2EFE4-C3BC-DEA3-D96A-2FEB5F6F347D}"/>
          </ac:grpSpMkLst>
        </pc:grpChg>
        <pc:grpChg chg="add del mod">
          <ac:chgData name="Ahmed, Shareef" userId="ce7c6025-ca9f-4b65-b3ee-82447e2e582a" providerId="ADAL" clId="{04AD6244-0BE4-4F96-A56C-AACD307C7FB0}" dt="2023-09-01T20:28:19.435" v="209" actId="478"/>
          <ac:grpSpMkLst>
            <pc:docMk/>
            <pc:sldMk cId="2231536566" sldId="347"/>
            <ac:grpSpMk id="147" creationId="{A64FD1DA-6A92-E465-BAA2-69079FBAD627}"/>
          </ac:grpSpMkLst>
        </pc:grpChg>
        <pc:grpChg chg="add del mod">
          <ac:chgData name="Ahmed, Shareef" userId="ce7c6025-ca9f-4b65-b3ee-82447e2e582a" providerId="ADAL" clId="{04AD6244-0BE4-4F96-A56C-AACD307C7FB0}" dt="2023-09-01T20:28:19.435" v="209" actId="478"/>
          <ac:grpSpMkLst>
            <pc:docMk/>
            <pc:sldMk cId="2231536566" sldId="347"/>
            <ac:grpSpMk id="150" creationId="{33546AD9-3E2C-EFCF-88A3-39C50201F713}"/>
          </ac:grpSpMkLst>
        </pc:grpChg>
        <pc:grpChg chg="add del mod">
          <ac:chgData name="Ahmed, Shareef" userId="ce7c6025-ca9f-4b65-b3ee-82447e2e582a" providerId="ADAL" clId="{04AD6244-0BE4-4F96-A56C-AACD307C7FB0}" dt="2023-09-01T20:13:26.949" v="142" actId="478"/>
          <ac:grpSpMkLst>
            <pc:docMk/>
            <pc:sldMk cId="2231536566" sldId="347"/>
            <ac:grpSpMk id="157" creationId="{E7068840-B0E5-CEA5-102E-687D6D03194A}"/>
          </ac:grpSpMkLst>
        </pc:grpChg>
        <pc:grpChg chg="add del mod">
          <ac:chgData name="Ahmed, Shareef" userId="ce7c6025-ca9f-4b65-b3ee-82447e2e582a" providerId="ADAL" clId="{04AD6244-0BE4-4F96-A56C-AACD307C7FB0}" dt="2023-09-01T20:13:28.704" v="143" actId="478"/>
          <ac:grpSpMkLst>
            <pc:docMk/>
            <pc:sldMk cId="2231536566" sldId="347"/>
            <ac:grpSpMk id="166" creationId="{FD55BB7B-128D-628F-7589-719D88D90DEA}"/>
          </ac:grpSpMkLst>
        </pc:grpChg>
        <pc:grpChg chg="add del mod">
          <ac:chgData name="Ahmed, Shareef" userId="ce7c6025-ca9f-4b65-b3ee-82447e2e582a" providerId="ADAL" clId="{04AD6244-0BE4-4F96-A56C-AACD307C7FB0}" dt="2023-09-01T20:13:43.469" v="149" actId="478"/>
          <ac:grpSpMkLst>
            <pc:docMk/>
            <pc:sldMk cId="2231536566" sldId="347"/>
            <ac:grpSpMk id="170" creationId="{4E977F70-1E07-8C39-C30A-8527B1850B75}"/>
          </ac:grpSpMkLst>
        </pc:grpChg>
        <pc:grpChg chg="add del mod">
          <ac:chgData name="Ahmed, Shareef" userId="ce7c6025-ca9f-4b65-b3ee-82447e2e582a" providerId="ADAL" clId="{04AD6244-0BE4-4F96-A56C-AACD307C7FB0}" dt="2023-09-01T20:13:31.325" v="144" actId="478"/>
          <ac:grpSpMkLst>
            <pc:docMk/>
            <pc:sldMk cId="2231536566" sldId="347"/>
            <ac:grpSpMk id="180" creationId="{2F7E26E9-F03F-D618-1DE3-AC08439AF76C}"/>
          </ac:grpSpMkLst>
        </pc:grpChg>
        <pc:grpChg chg="add del mod">
          <ac:chgData name="Ahmed, Shareef" userId="ce7c6025-ca9f-4b65-b3ee-82447e2e582a" providerId="ADAL" clId="{04AD6244-0BE4-4F96-A56C-AACD307C7FB0}" dt="2023-09-01T20:13:33.849" v="145" actId="478"/>
          <ac:grpSpMkLst>
            <pc:docMk/>
            <pc:sldMk cId="2231536566" sldId="347"/>
            <ac:grpSpMk id="189" creationId="{443B1A08-F659-3817-60E0-B1B8EB4C80EF}"/>
          </ac:grpSpMkLst>
        </pc:grpChg>
        <pc:grpChg chg="add del mod">
          <ac:chgData name="Ahmed, Shareef" userId="ce7c6025-ca9f-4b65-b3ee-82447e2e582a" providerId="ADAL" clId="{04AD6244-0BE4-4F96-A56C-AACD307C7FB0}" dt="2023-09-01T20:13:36.233" v="146" actId="478"/>
          <ac:grpSpMkLst>
            <pc:docMk/>
            <pc:sldMk cId="2231536566" sldId="347"/>
            <ac:grpSpMk id="193" creationId="{3E413610-F1BA-22D9-7BAD-CC748A2E6D71}"/>
          </ac:grpSpMkLst>
        </pc:grpChg>
        <pc:grpChg chg="add del mod">
          <ac:chgData name="Ahmed, Shareef" userId="ce7c6025-ca9f-4b65-b3ee-82447e2e582a" providerId="ADAL" clId="{04AD6244-0BE4-4F96-A56C-AACD307C7FB0}" dt="2023-09-01T20:13:45.764" v="150" actId="478"/>
          <ac:grpSpMkLst>
            <pc:docMk/>
            <pc:sldMk cId="2231536566" sldId="347"/>
            <ac:grpSpMk id="200" creationId="{0D5A6AF4-5209-F84B-D128-67F96316B088}"/>
          </ac:grpSpMkLst>
        </pc:grpChg>
        <pc:picChg chg="del">
          <ac:chgData name="Ahmed, Shareef" userId="ce7c6025-ca9f-4b65-b3ee-82447e2e582a" providerId="ADAL" clId="{04AD6244-0BE4-4F96-A56C-AACD307C7FB0}" dt="2023-09-01T19:54:32.269" v="78" actId="478"/>
          <ac:picMkLst>
            <pc:docMk/>
            <pc:sldMk cId="2231536566" sldId="347"/>
            <ac:picMk id="2" creationId="{139A5AE9-DA59-724E-60EB-7EEF9583F08B}"/>
          </ac:picMkLst>
        </pc:picChg>
      </pc:sldChg>
      <pc:sldChg chg="addSp delSp modSp mod addAnim delAnim modAnim">
        <pc:chgData name="Ahmed, Shareef" userId="ce7c6025-ca9f-4b65-b3ee-82447e2e582a" providerId="ADAL" clId="{04AD6244-0BE4-4F96-A56C-AACD307C7FB0}" dt="2023-09-02T21:34:44.265" v="1089"/>
        <pc:sldMkLst>
          <pc:docMk/>
          <pc:sldMk cId="2332479728" sldId="355"/>
        </pc:sldMkLst>
        <pc:spChg chg="mod">
          <ac:chgData name="Ahmed, Shareef" userId="ce7c6025-ca9f-4b65-b3ee-82447e2e582a" providerId="ADAL" clId="{04AD6244-0BE4-4F96-A56C-AACD307C7FB0}" dt="2023-09-02T21:34:44.265" v="1089"/>
          <ac:spMkLst>
            <pc:docMk/>
            <pc:sldMk cId="2332479728" sldId="355"/>
            <ac:spMk id="2" creationId="{00000000-0000-0000-0000-000000000000}"/>
          </ac:spMkLst>
        </pc:spChg>
        <pc:spChg chg="del mod">
          <ac:chgData name="Ahmed, Shareef" userId="ce7c6025-ca9f-4b65-b3ee-82447e2e582a" providerId="ADAL" clId="{04AD6244-0BE4-4F96-A56C-AACD307C7FB0}" dt="2023-09-02T06:53:43.743" v="826" actId="478"/>
          <ac:spMkLst>
            <pc:docMk/>
            <pc:sldMk cId="2332479728" sldId="355"/>
            <ac:spMk id="3" creationId="{00000000-0000-0000-0000-000000000000}"/>
          </ac:spMkLst>
        </pc:spChg>
        <pc:spChg chg="add mod">
          <ac:chgData name="Ahmed, Shareef" userId="ce7c6025-ca9f-4b65-b3ee-82447e2e582a" providerId="ADAL" clId="{04AD6244-0BE4-4F96-A56C-AACD307C7FB0}" dt="2023-09-02T08:28:38.337" v="992" actId="20577"/>
          <ac:spMkLst>
            <pc:docMk/>
            <pc:sldMk cId="2332479728" sldId="355"/>
            <ac:spMk id="6" creationId="{A93D76E9-790E-01EB-B0F5-08EC50B762EC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13" creationId="{FD210157-626B-CD6D-F287-2ED7C217B374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14" creationId="{43E46293-A579-934E-8CE7-AE4183203682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15" creationId="{8D5B421A-9984-3A5A-20BB-F60C78E1F923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16" creationId="{D40D2BB9-5C13-CA05-0596-620E881341DE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17" creationId="{FC2F87AB-5915-FDAF-1CE8-111611F9C30A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18" creationId="{EA9E799F-6B7C-403E-27D5-F906D45E3040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19" creationId="{8B8F0AAA-D989-8254-EE9D-38F7D5A76732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20" creationId="{23F1F956-26D4-A645-F865-1400E6BCFA55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21" creationId="{9E434BD4-DE40-7B9D-7E53-55E152657E35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22" creationId="{5138D55E-F903-C780-A30D-48543F6E3709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23" creationId="{85655E69-853B-AD37-B9F7-B148EB335AC3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24" creationId="{F8F2A69A-8BB8-6B80-85A4-D0A32664AAEA}"/>
          </ac:spMkLst>
        </pc:spChg>
        <pc:spChg chg="add del mod">
          <ac:chgData name="Ahmed, Shareef" userId="ce7c6025-ca9f-4b65-b3ee-82447e2e582a" providerId="ADAL" clId="{04AD6244-0BE4-4F96-A56C-AACD307C7FB0}" dt="2023-09-02T06:48:08.104" v="780" actId="478"/>
          <ac:spMkLst>
            <pc:docMk/>
            <pc:sldMk cId="2332479728" sldId="355"/>
            <ac:spMk id="25" creationId="{13D51FEE-2556-4A50-130A-CD7288042F37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26" creationId="{72018416-7D02-2ADD-A335-C236ED94B58E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27" creationId="{C7C66418-C06C-7986-ACAE-558625DA57C1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28" creationId="{732412F8-6B80-0E69-8365-A5CFCB537393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29" creationId="{08F3F4B2-9526-7E57-F451-602A5BEC1DAB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30" creationId="{7332271D-6BE6-7EB7-034B-DE629B751189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31" creationId="{90E044C7-2174-F3FF-BA6E-49048EBA4FBA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32" creationId="{449D3284-A934-95B8-9C0E-A8D8EC6C22A4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33" creationId="{04385515-0F56-3957-BE37-6CB8009C2A7D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34" creationId="{F235A51F-9EE3-1073-87FB-36DF24BA4DEC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35" creationId="{DDC4FE0A-DC39-581F-A562-DB690F016049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36" creationId="{0C09CCB9-4635-CE47-0CD3-696498543B7F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37" creationId="{3BCDA12B-0051-5689-12A6-EA777A2DD8AA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38" creationId="{BCEB6278-365A-AF21-1C4C-A097BF1FB659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39" creationId="{A9B5FFD9-1DD7-856F-6D93-59F01E9153B4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40" creationId="{09D6E19B-859B-4AA5-A0B6-943E6993F1CE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41" creationId="{3E6B1E12-F37C-568E-2BFF-A124ECD93B76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42" creationId="{0572AAE2-7532-A605-B206-7F44031A8107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43" creationId="{90F572CF-318C-4161-4467-79CEB7BF4D1A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44" creationId="{744EBCE1-2730-1763-209B-EFC4566B26C6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45" creationId="{55ACFF25-27BF-3FC8-5331-93337418DA17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46" creationId="{86993C3E-3327-01DD-4121-604C89753C7E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47" creationId="{78233C18-7470-7005-DFAE-E240552FF169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48" creationId="{5BE17E9C-4ED9-5D90-E23E-9641094F032E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49" creationId="{2801C8B6-9A4A-9E73-1F01-E50FC999C853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50" creationId="{B6D1593D-2915-17CF-1B09-8C62B859B8C6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51" creationId="{0342B03F-7E8F-8838-0013-E3B182EFEAEF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52" creationId="{7330CBB9-5ADF-FBD3-9987-45E90F7B1D05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53" creationId="{51BB9467-D4B2-2BC9-09B7-E279EBCDEF13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54" creationId="{B72DFBB4-371B-3671-7F5D-EE6ECEBCD669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55" creationId="{C5F35EF0-7BCC-744A-B6C0-7C4207A95674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56" creationId="{36167157-9F20-EB78-51CC-0031B17DCF36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57" creationId="{3926E4C1-06DF-DBBE-1EA9-F2E681603CB9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58" creationId="{4425AFCF-C1EA-5E42-4BB7-F4D727B4B8EC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59" creationId="{38425270-BD81-31A1-B1DA-834710E7E299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60" creationId="{FF369C35-019A-6C13-0F93-2349E2BD7E28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61" creationId="{E53819EB-E36F-B32A-9369-844E70D2D92A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62" creationId="{577ED84D-FAE4-B212-3CBD-9D38E83F9E12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63" creationId="{E2C25825-B46F-415D-7382-8F8F79F094E8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64" creationId="{CDC9C70C-9557-3FEB-4FED-78B7D1AE87FF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65" creationId="{5976AB42-D8AB-E454-3DC8-81E6CFA934AE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66" creationId="{6DAD0193-9EA8-5163-E2B0-0E3C7A9BDBFF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67" creationId="{E172F0DB-159D-CB63-63B8-8F8D38102996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68" creationId="{6D74D621-78A8-FC5E-ABA4-284C36A3BA16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69" creationId="{19750BEF-2B39-BF48-4162-9533743A7D40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70" creationId="{F98BFE6D-B123-9606-D9D7-F17EEA3B110F}"/>
          </ac:spMkLst>
        </pc:spChg>
        <pc:spChg chg="add del mod">
          <ac:chgData name="Ahmed, Shareef" userId="ce7c6025-ca9f-4b65-b3ee-82447e2e582a" providerId="ADAL" clId="{04AD6244-0BE4-4F96-A56C-AACD307C7FB0}" dt="2023-09-02T06:48:05.441" v="779" actId="478"/>
          <ac:spMkLst>
            <pc:docMk/>
            <pc:sldMk cId="2332479728" sldId="355"/>
            <ac:spMk id="71" creationId="{E6632AAA-A3E6-106F-46AC-0D1DE35FAB60}"/>
          </ac:spMkLst>
        </pc:spChg>
        <pc:spChg chg="add mod or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72" creationId="{5222C6C3-689E-EB72-05EB-DC0BCB4C1470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73" creationId="{33D3DC79-97AE-0095-6794-92A2265FBD5D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74" creationId="{FCBB40B2-56CC-5DD6-B237-AAECEB4B1FC8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75" creationId="{B5205973-C350-7028-16B0-3B0E16C074CD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76" creationId="{A2CE3ACD-A74B-B1A8-25B7-257F2C61E8CC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77" creationId="{8B8BAFD7-3DE8-FD3F-C57C-B56FC6DF092D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78" creationId="{72B9DAF9-EA1D-B333-1A1B-1936C39DF593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79" creationId="{056EC4EB-2BC8-43C3-424C-7DF3EFC26D76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80" creationId="{75107A60-CBEF-86F2-7236-D9E7E32350A5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81" creationId="{64A18F01-8D33-35F6-7741-9EB985A76E50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82" creationId="{3FCDBDFF-8BBA-468F-97F0-7BF59B197FD2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83" creationId="{C74B4570-6347-3D7F-9DB8-CF61999378DB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84" creationId="{B8850801-09B7-FDED-D01B-961B8D7F9A11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85" creationId="{0B55DFBB-AE4D-EBAC-4332-4DDE54C5E2A8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86" creationId="{7877DCF9-1EFA-F0D6-137F-FB1CEEC870D6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87" creationId="{941BE6AD-A1C5-A9C9-FC7E-EB92119D8065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88" creationId="{7F78B1A4-7430-0B70-D4A5-968970EDDB35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89" creationId="{58CB4ABA-614F-2167-3168-896BCF8861C0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90" creationId="{4031524D-6C55-6D01-9840-E0E3A57A0DE8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91" creationId="{57F440A0-B0EE-F14A-4890-C1708FED5ADE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92" creationId="{76FDC8ED-D6B9-4F4D-02A2-34E5079A3039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93" creationId="{40BE636F-1DD1-ACB3-91C8-6DC7C6E73756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94" creationId="{CA6A2704-46F1-99E7-405C-3A2B6264F743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95" creationId="{9C1152AE-41C3-D085-2FBB-D9883E4A5FC1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96" creationId="{BBF54C83-3238-3BBF-5DC4-FE98B67CA209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97" creationId="{06CDFBE3-2A05-36F6-C29A-DEC144825661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98" creationId="{33BD5772-65B5-3E22-7819-993D32A0865A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99" creationId="{42040434-FF00-6DDC-19FC-24D15C90C300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100" creationId="{C722B73E-76D9-BAE0-4F20-9C41C72EC7B5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101" creationId="{C7D24351-AABC-0CF2-2C38-3EAFB76227FB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102" creationId="{9CECF248-3929-F147-3B1B-E286710798F5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103" creationId="{02D9F77C-5147-0B20-32C7-C86EDD807947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104" creationId="{28AF86A1-FF0C-4EC2-B3D9-8FB817ED1AF4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105" creationId="{6A8396F4-36B0-6B0A-F4AC-A187B339465B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106" creationId="{9F81D97D-0BBE-4D66-DEAF-00813A685758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107" creationId="{8A388C33-1806-6EC9-7C68-7B08DD7BDB71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108" creationId="{46923625-637B-17C4-9803-518DD7345321}"/>
          </ac:spMkLst>
        </pc:spChg>
        <pc:spChg chg="add mod or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109" creationId="{183E5079-19DE-A105-9F06-AF480412041F}"/>
          </ac:spMkLst>
        </pc:spChg>
        <pc:spChg chg="add mod or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110" creationId="{A1210475-9B45-76B9-A967-25C3C1C86983}"/>
          </ac:spMkLst>
        </pc:spChg>
        <pc:spChg chg="add mod ord">
          <ac:chgData name="Ahmed, Shareef" userId="ce7c6025-ca9f-4b65-b3ee-82447e2e582a" providerId="ADAL" clId="{04AD6244-0BE4-4F96-A56C-AACD307C7FB0}" dt="2023-09-02T07:08:41.229" v="853" actId="14100"/>
          <ac:spMkLst>
            <pc:docMk/>
            <pc:sldMk cId="2332479728" sldId="355"/>
            <ac:spMk id="111" creationId="{1D3B711E-EFEB-7E7E-8641-1F4457F3B96A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112" creationId="{8DB3FD41-9D50-9B20-094C-B24C48BFE6DA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113" creationId="{5C8ECD67-E156-0B2B-6EFC-F8C90033F03B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114" creationId="{17C7634B-0619-57F4-40A4-7AE1F5652DEB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115" creationId="{E7C65852-E034-7D0B-6F68-2E89EACE8C89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116" creationId="{5289840D-1BE1-B215-2206-0EEEF4078C39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117" creationId="{63AEEC18-162F-CCEC-394D-75F06BFB5FF3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118" creationId="{4AF12D98-9C4E-6B31-A5EB-69461B60DC4E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119" creationId="{F76D1C64-9A45-E731-C2DF-40278B669653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120" creationId="{5E323ADE-4FD6-11F8-7E63-914AE4EFAFFB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121" creationId="{35D77CCE-504D-1FC5-6E34-32C42C122DF1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122" creationId="{3AD78026-3FA1-41BD-F1F9-40F34395CFFB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123" creationId="{870DCD1C-0CC8-0C51-835F-B2AEB742A645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124" creationId="{6DD2E20D-C829-D0EF-29E5-FE3E041F0A3D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125" creationId="{B656EED7-B842-3124-0F62-A738A56CBA09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126" creationId="{6848B7F2-1616-E142-D327-F9A9DD878B2D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127" creationId="{C32DCFF0-A622-C81F-15ED-832448093CC5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128" creationId="{83CA10E2-CB06-CC32-4EF9-2BD4B08C6473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129" creationId="{2C00DF9F-4483-47AC-DC2B-FA466CF4651B}"/>
          </ac:spMkLst>
        </pc:spChg>
        <pc:spChg chg="add mod">
          <ac:chgData name="Ahmed, Shareef" userId="ce7c6025-ca9f-4b65-b3ee-82447e2e582a" providerId="ADAL" clId="{04AD6244-0BE4-4F96-A56C-AACD307C7FB0}" dt="2023-09-02T07:08:35.267" v="852" actId="1076"/>
          <ac:spMkLst>
            <pc:docMk/>
            <pc:sldMk cId="2332479728" sldId="355"/>
            <ac:spMk id="130" creationId="{FBBBF06D-81D5-24B3-97F0-D61A14AC3838}"/>
          </ac:spMkLst>
        </pc:spChg>
        <pc:picChg chg="add del mod">
          <ac:chgData name="Ahmed, Shareef" userId="ce7c6025-ca9f-4b65-b3ee-82447e2e582a" providerId="ADAL" clId="{04AD6244-0BE4-4F96-A56C-AACD307C7FB0}" dt="2023-09-02T06:43:18.806" v="749" actId="478"/>
          <ac:picMkLst>
            <pc:docMk/>
            <pc:sldMk cId="2332479728" sldId="355"/>
            <ac:picMk id="8" creationId="{3D1D24D3-13F5-E8D3-31C7-EF5E0D637193}"/>
          </ac:picMkLst>
        </pc:picChg>
        <pc:picChg chg="add del mod">
          <ac:chgData name="Ahmed, Shareef" userId="ce7c6025-ca9f-4b65-b3ee-82447e2e582a" providerId="ADAL" clId="{04AD6244-0BE4-4F96-A56C-AACD307C7FB0}" dt="2023-09-02T06:13:50.985" v="580" actId="478"/>
          <ac:picMkLst>
            <pc:docMk/>
            <pc:sldMk cId="2332479728" sldId="355"/>
            <ac:picMk id="10" creationId="{B112C4F1-6D60-6063-D5BE-A8316A497BB3}"/>
          </ac:picMkLst>
        </pc:picChg>
        <pc:picChg chg="add del mod">
          <ac:chgData name="Ahmed, Shareef" userId="ce7c6025-ca9f-4b65-b3ee-82447e2e582a" providerId="ADAL" clId="{04AD6244-0BE4-4F96-A56C-AACD307C7FB0}" dt="2023-09-02T06:43:18.806" v="749" actId="478"/>
          <ac:picMkLst>
            <pc:docMk/>
            <pc:sldMk cId="2332479728" sldId="355"/>
            <ac:picMk id="12" creationId="{E50C11E9-A1CC-F8D5-FA3E-F197D90BB009}"/>
          </ac:picMkLst>
        </pc:picChg>
      </pc:sldChg>
      <pc:sldChg chg="del">
        <pc:chgData name="Ahmed, Shareef" userId="ce7c6025-ca9f-4b65-b3ee-82447e2e582a" providerId="ADAL" clId="{04AD6244-0BE4-4F96-A56C-AACD307C7FB0}" dt="2023-09-05T19:55:00.098" v="7986" actId="47"/>
        <pc:sldMkLst>
          <pc:docMk/>
          <pc:sldMk cId="3931041886" sldId="385"/>
        </pc:sldMkLst>
      </pc:sldChg>
      <pc:sldChg chg="addSp delSp modSp mod modAnim">
        <pc:chgData name="Ahmed, Shareef" userId="ce7c6025-ca9f-4b65-b3ee-82447e2e582a" providerId="ADAL" clId="{04AD6244-0BE4-4F96-A56C-AACD307C7FB0}" dt="2023-09-04T08:13:58.329" v="3444" actId="20577"/>
        <pc:sldMkLst>
          <pc:docMk/>
          <pc:sldMk cId="3304931580" sldId="393"/>
        </pc:sldMkLst>
        <pc:spChg chg="mod">
          <ac:chgData name="Ahmed, Shareef" userId="ce7c6025-ca9f-4b65-b3ee-82447e2e582a" providerId="ADAL" clId="{04AD6244-0BE4-4F96-A56C-AACD307C7FB0}" dt="2023-09-04T07:30:03.290" v="3144" actId="20577"/>
          <ac:spMkLst>
            <pc:docMk/>
            <pc:sldMk cId="3304931580" sldId="393"/>
            <ac:spMk id="2" creationId="{00000000-0000-0000-0000-000000000000}"/>
          </ac:spMkLst>
        </pc:spChg>
        <pc:spChg chg="mod">
          <ac:chgData name="Ahmed, Shareef" userId="ce7c6025-ca9f-4b65-b3ee-82447e2e582a" providerId="ADAL" clId="{04AD6244-0BE4-4F96-A56C-AACD307C7FB0}" dt="2023-09-04T08:13:58.329" v="3444" actId="20577"/>
          <ac:spMkLst>
            <pc:docMk/>
            <pc:sldMk cId="3304931580" sldId="393"/>
            <ac:spMk id="3" creationId="{DEF809D8-D53C-D68B-78DF-D0819D50806C}"/>
          </ac:spMkLst>
        </pc:spChg>
        <pc:spChg chg="del">
          <ac:chgData name="Ahmed, Shareef" userId="ce7c6025-ca9f-4b65-b3ee-82447e2e582a" providerId="ADAL" clId="{04AD6244-0BE4-4F96-A56C-AACD307C7FB0}" dt="2023-09-04T07:30:08.901" v="3146" actId="478"/>
          <ac:spMkLst>
            <pc:docMk/>
            <pc:sldMk cId="3304931580" sldId="393"/>
            <ac:spMk id="6" creationId="{C32811BF-CE2F-3C91-1374-76E0BC98E25F}"/>
          </ac:spMkLst>
        </pc:spChg>
        <pc:spChg chg="add mod">
          <ac:chgData name="Ahmed, Shareef" userId="ce7c6025-ca9f-4b65-b3ee-82447e2e582a" providerId="ADAL" clId="{04AD6244-0BE4-4F96-A56C-AACD307C7FB0}" dt="2023-09-04T07:35:34.685" v="3262" actId="14100"/>
          <ac:spMkLst>
            <pc:docMk/>
            <pc:sldMk cId="3304931580" sldId="393"/>
            <ac:spMk id="12" creationId="{6C56C688-CF79-33D7-E1B0-C7C7CDC063BE}"/>
          </ac:spMkLst>
        </pc:spChg>
        <pc:spChg chg="add mod">
          <ac:chgData name="Ahmed, Shareef" userId="ce7c6025-ca9f-4b65-b3ee-82447e2e582a" providerId="ADAL" clId="{04AD6244-0BE4-4F96-A56C-AACD307C7FB0}" dt="2023-09-04T07:35:49.625" v="3264" actId="1076"/>
          <ac:spMkLst>
            <pc:docMk/>
            <pc:sldMk cId="3304931580" sldId="393"/>
            <ac:spMk id="13" creationId="{3762C4D1-BD39-BB03-80EA-ED4726A5F358}"/>
          </ac:spMkLst>
        </pc:spChg>
        <pc:spChg chg="add mod">
          <ac:chgData name="Ahmed, Shareef" userId="ce7c6025-ca9f-4b65-b3ee-82447e2e582a" providerId="ADAL" clId="{04AD6244-0BE4-4F96-A56C-AACD307C7FB0}" dt="2023-09-04T07:35:54.058" v="3266" actId="1076"/>
          <ac:spMkLst>
            <pc:docMk/>
            <pc:sldMk cId="3304931580" sldId="393"/>
            <ac:spMk id="14" creationId="{BBB832B8-C5F2-4B60-1CF6-3D8159A7A315}"/>
          </ac:spMkLst>
        </pc:spChg>
        <pc:spChg chg="add mod">
          <ac:chgData name="Ahmed, Shareef" userId="ce7c6025-ca9f-4b65-b3ee-82447e2e582a" providerId="ADAL" clId="{04AD6244-0BE4-4F96-A56C-AACD307C7FB0}" dt="2023-09-04T07:36:02.078" v="3268" actId="1076"/>
          <ac:spMkLst>
            <pc:docMk/>
            <pc:sldMk cId="3304931580" sldId="393"/>
            <ac:spMk id="15" creationId="{69648E16-2503-6231-E385-E6B6E46B4D15}"/>
          </ac:spMkLst>
        </pc:spChg>
        <pc:spChg chg="add mod">
          <ac:chgData name="Ahmed, Shareef" userId="ce7c6025-ca9f-4b65-b3ee-82447e2e582a" providerId="ADAL" clId="{04AD6244-0BE4-4F96-A56C-AACD307C7FB0}" dt="2023-09-04T07:59:22.150" v="3309" actId="1076"/>
          <ac:spMkLst>
            <pc:docMk/>
            <pc:sldMk cId="3304931580" sldId="393"/>
            <ac:spMk id="18" creationId="{D28900B1-2606-9ADC-CB51-524083447F36}"/>
          </ac:spMkLst>
        </pc:spChg>
        <pc:spChg chg="add mod">
          <ac:chgData name="Ahmed, Shareef" userId="ce7c6025-ca9f-4b65-b3ee-82447e2e582a" providerId="ADAL" clId="{04AD6244-0BE4-4F96-A56C-AACD307C7FB0}" dt="2023-09-04T07:58:01.813" v="3288" actId="14100"/>
          <ac:spMkLst>
            <pc:docMk/>
            <pc:sldMk cId="3304931580" sldId="393"/>
            <ac:spMk id="19" creationId="{BEDBC99A-7B06-26CE-0321-7E0B87F2F2B8}"/>
          </ac:spMkLst>
        </pc:spChg>
        <pc:spChg chg="add mod">
          <ac:chgData name="Ahmed, Shareef" userId="ce7c6025-ca9f-4b65-b3ee-82447e2e582a" providerId="ADAL" clId="{04AD6244-0BE4-4F96-A56C-AACD307C7FB0}" dt="2023-09-04T07:58:40.294" v="3298" actId="1076"/>
          <ac:spMkLst>
            <pc:docMk/>
            <pc:sldMk cId="3304931580" sldId="393"/>
            <ac:spMk id="20" creationId="{7C78C20B-11F3-A1C6-F561-055ECEE6043E}"/>
          </ac:spMkLst>
        </pc:spChg>
        <pc:spChg chg="add mod">
          <ac:chgData name="Ahmed, Shareef" userId="ce7c6025-ca9f-4b65-b3ee-82447e2e582a" providerId="ADAL" clId="{04AD6244-0BE4-4F96-A56C-AACD307C7FB0}" dt="2023-09-04T07:58:32.561" v="3297" actId="1076"/>
          <ac:spMkLst>
            <pc:docMk/>
            <pc:sldMk cId="3304931580" sldId="393"/>
            <ac:spMk id="21" creationId="{96F6FE0C-8B2D-D134-F47A-FC4A8FE5F48A}"/>
          </ac:spMkLst>
        </pc:spChg>
        <pc:spChg chg="add mod">
          <ac:chgData name="Ahmed, Shareef" userId="ce7c6025-ca9f-4b65-b3ee-82447e2e582a" providerId="ADAL" clId="{04AD6244-0BE4-4F96-A56C-AACD307C7FB0}" dt="2023-09-04T07:58:57.394" v="3305" actId="1076"/>
          <ac:spMkLst>
            <pc:docMk/>
            <pc:sldMk cId="3304931580" sldId="393"/>
            <ac:spMk id="22" creationId="{5ECB1775-64C0-C587-38DE-965061F14267}"/>
          </ac:spMkLst>
        </pc:spChg>
        <pc:spChg chg="add mod">
          <ac:chgData name="Ahmed, Shareef" userId="ce7c6025-ca9f-4b65-b3ee-82447e2e582a" providerId="ADAL" clId="{04AD6244-0BE4-4F96-A56C-AACD307C7FB0}" dt="2023-09-04T07:59:06.157" v="3308" actId="20577"/>
          <ac:spMkLst>
            <pc:docMk/>
            <pc:sldMk cId="3304931580" sldId="393"/>
            <ac:spMk id="23" creationId="{CC8DDC80-EF16-7C44-EF57-51F04BADDAA9}"/>
          </ac:spMkLst>
        </pc:spChg>
        <pc:spChg chg="add mod">
          <ac:chgData name="Ahmed, Shareef" userId="ce7c6025-ca9f-4b65-b3ee-82447e2e582a" providerId="ADAL" clId="{04AD6244-0BE4-4F96-A56C-AACD307C7FB0}" dt="2023-09-04T08:00:01.840" v="3316" actId="1582"/>
          <ac:spMkLst>
            <pc:docMk/>
            <pc:sldMk cId="3304931580" sldId="393"/>
            <ac:spMk id="24" creationId="{31CD9692-0708-DFBE-31E7-FD1D3EAACA96}"/>
          </ac:spMkLst>
        </pc:spChg>
        <pc:picChg chg="del">
          <ac:chgData name="Ahmed, Shareef" userId="ce7c6025-ca9f-4b65-b3ee-82447e2e582a" providerId="ADAL" clId="{04AD6244-0BE4-4F96-A56C-AACD307C7FB0}" dt="2023-09-04T07:30:06.308" v="3145" actId="478"/>
          <ac:picMkLst>
            <pc:docMk/>
            <pc:sldMk cId="3304931580" sldId="393"/>
            <ac:picMk id="8" creationId="{22817B5A-EA1C-55A1-D030-78B695316FB2}"/>
          </ac:picMkLst>
        </pc:picChg>
        <pc:cxnChg chg="add mod">
          <ac:chgData name="Ahmed, Shareef" userId="ce7c6025-ca9f-4b65-b3ee-82447e2e582a" providerId="ADAL" clId="{04AD6244-0BE4-4F96-A56C-AACD307C7FB0}" dt="2023-09-04T07:34:28.405" v="3256" actId="13822"/>
          <ac:cxnSpMkLst>
            <pc:docMk/>
            <pc:sldMk cId="3304931580" sldId="393"/>
            <ac:cxnSpMk id="9" creationId="{5ED69DCD-E1F6-2EEE-DA12-413109322C56}"/>
          </ac:cxnSpMkLst>
        </pc:cxnChg>
        <pc:cxnChg chg="add mod">
          <ac:chgData name="Ahmed, Shareef" userId="ce7c6025-ca9f-4b65-b3ee-82447e2e582a" providerId="ADAL" clId="{04AD6244-0BE4-4F96-A56C-AACD307C7FB0}" dt="2023-09-04T07:34:45.384" v="3258" actId="14100"/>
          <ac:cxnSpMkLst>
            <pc:docMk/>
            <pc:sldMk cId="3304931580" sldId="393"/>
            <ac:cxnSpMk id="10" creationId="{898469BA-F339-782A-CC71-5463E0BC9B94}"/>
          </ac:cxnSpMkLst>
        </pc:cxnChg>
        <pc:cxnChg chg="add del mod">
          <ac:chgData name="Ahmed, Shareef" userId="ce7c6025-ca9f-4b65-b3ee-82447e2e582a" providerId="ADAL" clId="{04AD6244-0BE4-4F96-A56C-AACD307C7FB0}" dt="2023-09-04T07:36:13.596" v="3270" actId="478"/>
          <ac:cxnSpMkLst>
            <pc:docMk/>
            <pc:sldMk cId="3304931580" sldId="393"/>
            <ac:cxnSpMk id="17" creationId="{94D15AA5-B5A1-A5B9-BCF2-A7E1BB44382E}"/>
          </ac:cxnSpMkLst>
        </pc:cxnChg>
      </pc:sldChg>
      <pc:sldChg chg="addSp delSp modSp mod">
        <pc:chgData name="Ahmed, Shareef" userId="ce7c6025-ca9f-4b65-b3ee-82447e2e582a" providerId="ADAL" clId="{04AD6244-0BE4-4F96-A56C-AACD307C7FB0}" dt="2023-09-04T19:41:38.734" v="4817"/>
        <pc:sldMkLst>
          <pc:docMk/>
          <pc:sldMk cId="2231167726" sldId="396"/>
        </pc:sldMkLst>
        <pc:spChg chg="add del mod">
          <ac:chgData name="Ahmed, Shareef" userId="ce7c6025-ca9f-4b65-b3ee-82447e2e582a" providerId="ADAL" clId="{04AD6244-0BE4-4F96-A56C-AACD307C7FB0}" dt="2023-09-01T20:52:31.368" v="283" actId="478"/>
          <ac:spMkLst>
            <pc:docMk/>
            <pc:sldMk cId="2231167726" sldId="396"/>
            <ac:spMk id="3" creationId="{9ABF798E-6792-E59D-A6A6-82FCE26B4BC9}"/>
          </ac:spMkLst>
        </pc:spChg>
        <pc:spChg chg="del mod">
          <ac:chgData name="Ahmed, Shareef" userId="ce7c6025-ca9f-4b65-b3ee-82447e2e582a" providerId="ADAL" clId="{04AD6244-0BE4-4F96-A56C-AACD307C7FB0}" dt="2023-09-01T20:54:19.792" v="290" actId="931"/>
          <ac:spMkLst>
            <pc:docMk/>
            <pc:sldMk cId="2231167726" sldId="396"/>
            <ac:spMk id="7" creationId="{6B297E91-F8D0-B529-2B94-B98AF2E60B76}"/>
          </ac:spMkLst>
        </pc:spChg>
        <pc:spChg chg="mod">
          <ac:chgData name="Ahmed, Shareef" userId="ce7c6025-ca9f-4b65-b3ee-82447e2e582a" providerId="ADAL" clId="{04AD6244-0BE4-4F96-A56C-AACD307C7FB0}" dt="2023-09-01T20:44:54.889" v="246" actId="20577"/>
          <ac:spMkLst>
            <pc:docMk/>
            <pc:sldMk cId="2231167726" sldId="396"/>
            <ac:spMk id="9" creationId="{66B771A8-9F27-FB9A-2414-87A99260353B}"/>
          </ac:spMkLst>
        </pc:spChg>
        <pc:picChg chg="del">
          <ac:chgData name="Ahmed, Shareef" userId="ce7c6025-ca9f-4b65-b3ee-82447e2e582a" providerId="ADAL" clId="{04AD6244-0BE4-4F96-A56C-AACD307C7FB0}" dt="2023-09-01T20:44:57.251" v="247" actId="478"/>
          <ac:picMkLst>
            <pc:docMk/>
            <pc:sldMk cId="2231167726" sldId="396"/>
            <ac:picMk id="2" creationId="{8783B13D-5CA7-DABF-7251-526F32130F84}"/>
          </ac:picMkLst>
        </pc:picChg>
        <pc:picChg chg="add del mod">
          <ac:chgData name="Ahmed, Shareef" userId="ce7c6025-ca9f-4b65-b3ee-82447e2e582a" providerId="ADAL" clId="{04AD6244-0BE4-4F96-A56C-AACD307C7FB0}" dt="2023-09-01T20:53:57.233" v="289" actId="478"/>
          <ac:picMkLst>
            <pc:docMk/>
            <pc:sldMk cId="2231167726" sldId="396"/>
            <ac:picMk id="5" creationId="{E899C50B-B445-8AD1-1B22-06B52D5C65DF}"/>
          </ac:picMkLst>
        </pc:picChg>
        <pc:picChg chg="add mod">
          <ac:chgData name="Ahmed, Shareef" userId="ce7c6025-ca9f-4b65-b3ee-82447e2e582a" providerId="ADAL" clId="{04AD6244-0BE4-4F96-A56C-AACD307C7FB0}" dt="2023-09-04T19:41:38.734" v="4817"/>
          <ac:picMkLst>
            <pc:docMk/>
            <pc:sldMk cId="2231167726" sldId="396"/>
            <ac:picMk id="8" creationId="{1B7FC56C-DF99-8F27-CC1C-38953BE72A93}"/>
          </ac:picMkLst>
        </pc:picChg>
      </pc:sldChg>
      <pc:sldChg chg="addSp delSp modSp mod delAnim modAnim">
        <pc:chgData name="Ahmed, Shareef" userId="ce7c6025-ca9f-4b65-b3ee-82447e2e582a" providerId="ADAL" clId="{04AD6244-0BE4-4F96-A56C-AACD307C7FB0}" dt="2023-09-05T21:14:13.515" v="8717"/>
        <pc:sldMkLst>
          <pc:docMk/>
          <pc:sldMk cId="4226986151" sldId="397"/>
        </pc:sldMkLst>
        <pc:spChg chg="mod">
          <ac:chgData name="Ahmed, Shareef" userId="ce7c6025-ca9f-4b65-b3ee-82447e2e582a" providerId="ADAL" clId="{04AD6244-0BE4-4F96-A56C-AACD307C7FB0}" dt="2023-09-03T08:12:16.144" v="2324" actId="20577"/>
          <ac:spMkLst>
            <pc:docMk/>
            <pc:sldMk cId="4226986151" sldId="397"/>
            <ac:spMk id="2" creationId="{00000000-0000-0000-0000-000000000000}"/>
          </ac:spMkLst>
        </pc:spChg>
        <pc:spChg chg="del mod">
          <ac:chgData name="Ahmed, Shareef" userId="ce7c6025-ca9f-4b65-b3ee-82447e2e582a" providerId="ADAL" clId="{04AD6244-0BE4-4F96-A56C-AACD307C7FB0}" dt="2023-09-03T08:11:52.626" v="2312" actId="478"/>
          <ac:spMkLst>
            <pc:docMk/>
            <pc:sldMk cId="4226986151" sldId="397"/>
            <ac:spMk id="3" creationId="{DEF809D8-D53C-D68B-78DF-D0819D50806C}"/>
          </ac:spMkLst>
        </pc:spChg>
        <pc:spChg chg="add mod">
          <ac:chgData name="Ahmed, Shareef" userId="ce7c6025-ca9f-4b65-b3ee-82447e2e582a" providerId="ADAL" clId="{04AD6244-0BE4-4F96-A56C-AACD307C7FB0}" dt="2023-09-03T08:13:04.978" v="2332" actId="1076"/>
          <ac:spMkLst>
            <pc:docMk/>
            <pc:sldMk cId="4226986151" sldId="397"/>
            <ac:spMk id="9" creationId="{D99A96B4-326C-2CC5-1DDA-ACC35AED98E3}"/>
          </ac:spMkLst>
        </pc:spChg>
        <pc:spChg chg="add mod">
          <ac:chgData name="Ahmed, Shareef" userId="ce7c6025-ca9f-4b65-b3ee-82447e2e582a" providerId="ADAL" clId="{04AD6244-0BE4-4F96-A56C-AACD307C7FB0}" dt="2023-09-03T08:13:18.267" v="2334" actId="1076"/>
          <ac:spMkLst>
            <pc:docMk/>
            <pc:sldMk cId="4226986151" sldId="397"/>
            <ac:spMk id="10" creationId="{890D1D47-E14E-A12F-CE25-475057F62245}"/>
          </ac:spMkLst>
        </pc:spChg>
        <pc:spChg chg="add del mod">
          <ac:chgData name="Ahmed, Shareef" userId="ce7c6025-ca9f-4b65-b3ee-82447e2e582a" providerId="ADAL" clId="{04AD6244-0BE4-4F96-A56C-AACD307C7FB0}" dt="2023-09-03T08:12:49.683" v="2329" actId="478"/>
          <ac:spMkLst>
            <pc:docMk/>
            <pc:sldMk cId="4226986151" sldId="397"/>
            <ac:spMk id="11" creationId="{6C7D2E44-2699-50EB-7C06-DB5A5A987219}"/>
          </ac:spMkLst>
        </pc:spChg>
        <pc:picChg chg="add mod">
          <ac:chgData name="Ahmed, Shareef" userId="ce7c6025-ca9f-4b65-b3ee-82447e2e582a" providerId="ADAL" clId="{04AD6244-0BE4-4F96-A56C-AACD307C7FB0}" dt="2023-09-03T08:16:06.761" v="2345"/>
          <ac:picMkLst>
            <pc:docMk/>
            <pc:sldMk cId="4226986151" sldId="397"/>
            <ac:picMk id="6" creationId="{B070684A-77AF-58C4-F9F6-3F5DA396D6EF}"/>
          </ac:picMkLst>
        </pc:picChg>
        <pc:picChg chg="add mod">
          <ac:chgData name="Ahmed, Shareef" userId="ce7c6025-ca9f-4b65-b3ee-82447e2e582a" providerId="ADAL" clId="{04AD6244-0BE4-4F96-A56C-AACD307C7FB0}" dt="2023-09-03T08:16:11.085" v="2346"/>
          <ac:picMkLst>
            <pc:docMk/>
            <pc:sldMk cId="4226986151" sldId="397"/>
            <ac:picMk id="7" creationId="{51E64693-AAE2-948C-71DB-51F8CB12FAA5}"/>
          </ac:picMkLst>
        </pc:picChg>
        <pc:cxnChg chg="add mod">
          <ac:chgData name="Ahmed, Shareef" userId="ce7c6025-ca9f-4b65-b3ee-82447e2e582a" providerId="ADAL" clId="{04AD6244-0BE4-4F96-A56C-AACD307C7FB0}" dt="2023-09-03T08:13:25.196" v="2335" actId="14100"/>
          <ac:cxnSpMkLst>
            <pc:docMk/>
            <pc:sldMk cId="4226986151" sldId="397"/>
            <ac:cxnSpMk id="8" creationId="{9316AFD9-7D71-9E22-64AA-63C19E598BA6}"/>
          </ac:cxnSpMkLst>
        </pc:cxnChg>
      </pc:sldChg>
      <pc:sldChg chg="addSp delSp modSp mod">
        <pc:chgData name="Ahmed, Shareef" userId="ce7c6025-ca9f-4b65-b3ee-82447e2e582a" providerId="ADAL" clId="{04AD6244-0BE4-4F96-A56C-AACD307C7FB0}" dt="2023-09-03T08:15:58.510" v="2344"/>
        <pc:sldMkLst>
          <pc:docMk/>
          <pc:sldMk cId="941162791" sldId="398"/>
        </pc:sldMkLst>
        <pc:spChg chg="mod">
          <ac:chgData name="Ahmed, Shareef" userId="ce7c6025-ca9f-4b65-b3ee-82447e2e582a" providerId="ADAL" clId="{04AD6244-0BE4-4F96-A56C-AACD307C7FB0}" dt="2023-09-03T08:14:03.362" v="2337" actId="27636"/>
          <ac:spMkLst>
            <pc:docMk/>
            <pc:sldMk cId="941162791" sldId="398"/>
            <ac:spMk id="2" creationId="{00000000-0000-0000-0000-000000000000}"/>
          </ac:spMkLst>
        </pc:spChg>
        <pc:spChg chg="del mod">
          <ac:chgData name="Ahmed, Shareef" userId="ce7c6025-ca9f-4b65-b3ee-82447e2e582a" providerId="ADAL" clId="{04AD6244-0BE4-4F96-A56C-AACD307C7FB0}" dt="2023-09-03T08:15:00.343" v="2340" actId="931"/>
          <ac:spMkLst>
            <pc:docMk/>
            <pc:sldMk cId="941162791" sldId="398"/>
            <ac:spMk id="3" creationId="{DEF809D8-D53C-D68B-78DF-D0819D50806C}"/>
          </ac:spMkLst>
        </pc:spChg>
        <pc:spChg chg="add del mod">
          <ac:chgData name="Ahmed, Shareef" userId="ce7c6025-ca9f-4b65-b3ee-82447e2e582a" providerId="ADAL" clId="{04AD6244-0BE4-4F96-A56C-AACD307C7FB0}" dt="2023-09-03T08:15:43.056" v="2342" actId="931"/>
          <ac:spMkLst>
            <pc:docMk/>
            <pc:sldMk cId="941162791" sldId="398"/>
            <ac:spMk id="9" creationId="{243BE4BC-D5A7-D42E-FCDC-655D7EFCF50E}"/>
          </ac:spMkLst>
        </pc:spChg>
        <pc:picChg chg="add del mod">
          <ac:chgData name="Ahmed, Shareef" userId="ce7c6025-ca9f-4b65-b3ee-82447e2e582a" providerId="ADAL" clId="{04AD6244-0BE4-4F96-A56C-AACD307C7FB0}" dt="2023-09-03T08:15:01.793" v="2341" actId="478"/>
          <ac:picMkLst>
            <pc:docMk/>
            <pc:sldMk cId="941162791" sldId="398"/>
            <ac:picMk id="7" creationId="{1623135F-70BB-D541-60FC-72768C58163C}"/>
          </ac:picMkLst>
        </pc:picChg>
        <pc:picChg chg="add mod">
          <ac:chgData name="Ahmed, Shareef" userId="ce7c6025-ca9f-4b65-b3ee-82447e2e582a" providerId="ADAL" clId="{04AD6244-0BE4-4F96-A56C-AACD307C7FB0}" dt="2023-09-03T08:15:58.510" v="2344"/>
          <ac:picMkLst>
            <pc:docMk/>
            <pc:sldMk cId="941162791" sldId="398"/>
            <ac:picMk id="11" creationId="{ECFA9C89-3E6F-6688-75B5-A0FF3FF40E76}"/>
          </ac:picMkLst>
        </pc:picChg>
      </pc:sldChg>
      <pc:sldChg chg="addSp delSp modSp mod">
        <pc:chgData name="Ahmed, Shareef" userId="ce7c6025-ca9f-4b65-b3ee-82447e2e582a" providerId="ADAL" clId="{04AD6244-0BE4-4F96-A56C-AACD307C7FB0}" dt="2023-09-05T07:16:06.724" v="6519" actId="20577"/>
        <pc:sldMkLst>
          <pc:docMk/>
          <pc:sldMk cId="1950141823" sldId="399"/>
        </pc:sldMkLst>
        <pc:spChg chg="mod">
          <ac:chgData name="Ahmed, Shareef" userId="ce7c6025-ca9f-4b65-b3ee-82447e2e582a" providerId="ADAL" clId="{04AD6244-0BE4-4F96-A56C-AACD307C7FB0}" dt="2023-09-04T08:10:24.526" v="3339" actId="20577"/>
          <ac:spMkLst>
            <pc:docMk/>
            <pc:sldMk cId="1950141823" sldId="399"/>
            <ac:spMk id="2" creationId="{00000000-0000-0000-0000-000000000000}"/>
          </ac:spMkLst>
        </pc:spChg>
        <pc:spChg chg="mod">
          <ac:chgData name="Ahmed, Shareef" userId="ce7c6025-ca9f-4b65-b3ee-82447e2e582a" providerId="ADAL" clId="{04AD6244-0BE4-4F96-A56C-AACD307C7FB0}" dt="2023-09-04T08:28:10.631" v="3904" actId="1076"/>
          <ac:spMkLst>
            <pc:docMk/>
            <pc:sldMk cId="1950141823" sldId="399"/>
            <ac:spMk id="3" creationId="{DEF809D8-D53C-D68B-78DF-D0819D50806C}"/>
          </ac:spMkLst>
        </pc:spChg>
        <pc:spChg chg="del">
          <ac:chgData name="Ahmed, Shareef" userId="ce7c6025-ca9f-4b65-b3ee-82447e2e582a" providerId="ADAL" clId="{04AD6244-0BE4-4F96-A56C-AACD307C7FB0}" dt="2023-09-04T08:10:32.095" v="3341" actId="478"/>
          <ac:spMkLst>
            <pc:docMk/>
            <pc:sldMk cId="1950141823" sldId="399"/>
            <ac:spMk id="6" creationId="{C32811BF-CE2F-3C91-1374-76E0BC98E25F}"/>
          </ac:spMkLst>
        </pc:spChg>
        <pc:spChg chg="add mod">
          <ac:chgData name="Ahmed, Shareef" userId="ce7c6025-ca9f-4b65-b3ee-82447e2e582a" providerId="ADAL" clId="{04AD6244-0BE4-4F96-A56C-AACD307C7FB0}" dt="2023-09-05T07:16:06.724" v="6519" actId="20577"/>
          <ac:spMkLst>
            <pc:docMk/>
            <pc:sldMk cId="1950141823" sldId="399"/>
            <ac:spMk id="7" creationId="{6435E4E5-65E7-6B3C-B69C-994C837FC729}"/>
          </ac:spMkLst>
        </pc:spChg>
        <pc:picChg chg="del">
          <ac:chgData name="Ahmed, Shareef" userId="ce7c6025-ca9f-4b65-b3ee-82447e2e582a" providerId="ADAL" clId="{04AD6244-0BE4-4F96-A56C-AACD307C7FB0}" dt="2023-09-04T08:10:26.575" v="3340" actId="478"/>
          <ac:picMkLst>
            <pc:docMk/>
            <pc:sldMk cId="1950141823" sldId="399"/>
            <ac:picMk id="8" creationId="{22817B5A-EA1C-55A1-D030-78B695316FB2}"/>
          </ac:picMkLst>
        </pc:picChg>
      </pc:sldChg>
      <pc:sldChg chg="addSp delSp modSp mod">
        <pc:chgData name="Ahmed, Shareef" userId="ce7c6025-ca9f-4b65-b3ee-82447e2e582a" providerId="ADAL" clId="{04AD6244-0BE4-4F96-A56C-AACD307C7FB0}" dt="2023-09-04T21:52:56.708" v="5048" actId="20577"/>
        <pc:sldMkLst>
          <pc:docMk/>
          <pc:sldMk cId="236741083" sldId="400"/>
        </pc:sldMkLst>
        <pc:spChg chg="mod">
          <ac:chgData name="Ahmed, Shareef" userId="ce7c6025-ca9f-4b65-b3ee-82447e2e582a" providerId="ADAL" clId="{04AD6244-0BE4-4F96-A56C-AACD307C7FB0}" dt="2023-09-04T08:34:37.583" v="3949" actId="20577"/>
          <ac:spMkLst>
            <pc:docMk/>
            <pc:sldMk cId="236741083" sldId="400"/>
            <ac:spMk id="2" creationId="{00000000-0000-0000-0000-000000000000}"/>
          </ac:spMkLst>
        </pc:spChg>
        <pc:spChg chg="mod">
          <ac:chgData name="Ahmed, Shareef" userId="ce7c6025-ca9f-4b65-b3ee-82447e2e582a" providerId="ADAL" clId="{04AD6244-0BE4-4F96-A56C-AACD307C7FB0}" dt="2023-09-04T21:52:56.708" v="5048" actId="20577"/>
          <ac:spMkLst>
            <pc:docMk/>
            <pc:sldMk cId="236741083" sldId="400"/>
            <ac:spMk id="3" creationId="{DEF809D8-D53C-D68B-78DF-D0819D50806C}"/>
          </ac:spMkLst>
        </pc:spChg>
        <pc:spChg chg="del">
          <ac:chgData name="Ahmed, Shareef" userId="ce7c6025-ca9f-4b65-b3ee-82447e2e582a" providerId="ADAL" clId="{04AD6244-0BE4-4F96-A56C-AACD307C7FB0}" dt="2023-09-04T08:37:22.139" v="3950" actId="478"/>
          <ac:spMkLst>
            <pc:docMk/>
            <pc:sldMk cId="236741083" sldId="400"/>
            <ac:spMk id="6" creationId="{C32811BF-CE2F-3C91-1374-76E0BC98E25F}"/>
          </ac:spMkLst>
        </pc:spChg>
        <pc:picChg chg="del">
          <ac:chgData name="Ahmed, Shareef" userId="ce7c6025-ca9f-4b65-b3ee-82447e2e582a" providerId="ADAL" clId="{04AD6244-0BE4-4F96-A56C-AACD307C7FB0}" dt="2023-09-04T08:37:24.236" v="3951" actId="478"/>
          <ac:picMkLst>
            <pc:docMk/>
            <pc:sldMk cId="236741083" sldId="400"/>
            <ac:picMk id="8" creationId="{22817B5A-EA1C-55A1-D030-78B695316FB2}"/>
          </ac:picMkLst>
        </pc:picChg>
        <pc:picChg chg="add mod">
          <ac:chgData name="Ahmed, Shareef" userId="ce7c6025-ca9f-4b65-b3ee-82447e2e582a" providerId="ADAL" clId="{04AD6244-0BE4-4F96-A56C-AACD307C7FB0}" dt="2023-09-04T19:51:35.426" v="4903" actId="1076"/>
          <ac:picMkLst>
            <pc:docMk/>
            <pc:sldMk cId="236741083" sldId="400"/>
            <ac:picMk id="9" creationId="{1501C1AD-D061-C442-13BD-DFCB8087886B}"/>
          </ac:picMkLst>
        </pc:picChg>
      </pc:sldChg>
      <pc:sldChg chg="addSp delSp modSp mod">
        <pc:chgData name="Ahmed, Shareef" userId="ce7c6025-ca9f-4b65-b3ee-82447e2e582a" providerId="ADAL" clId="{04AD6244-0BE4-4F96-A56C-AACD307C7FB0}" dt="2023-09-05T07:22:02.984" v="6619"/>
        <pc:sldMkLst>
          <pc:docMk/>
          <pc:sldMk cId="2009106356" sldId="401"/>
        </pc:sldMkLst>
        <pc:spChg chg="mod">
          <ac:chgData name="Ahmed, Shareef" userId="ce7c6025-ca9f-4b65-b3ee-82447e2e582a" providerId="ADAL" clId="{04AD6244-0BE4-4F96-A56C-AACD307C7FB0}" dt="2023-09-05T00:22:04.332" v="5062" actId="20577"/>
          <ac:spMkLst>
            <pc:docMk/>
            <pc:sldMk cId="2009106356" sldId="401"/>
            <ac:spMk id="2" creationId="{00000000-0000-0000-0000-000000000000}"/>
          </ac:spMkLst>
        </pc:spChg>
        <pc:spChg chg="del">
          <ac:chgData name="Ahmed, Shareef" userId="ce7c6025-ca9f-4b65-b3ee-82447e2e582a" providerId="ADAL" clId="{04AD6244-0BE4-4F96-A56C-AACD307C7FB0}" dt="2023-09-05T00:32:03.789" v="5065" actId="478"/>
          <ac:spMkLst>
            <pc:docMk/>
            <pc:sldMk cId="2009106356" sldId="401"/>
            <ac:spMk id="3" creationId="{DEF809D8-D53C-D68B-78DF-D0819D50806C}"/>
          </ac:spMkLst>
        </pc:spChg>
        <pc:spChg chg="del">
          <ac:chgData name="Ahmed, Shareef" userId="ce7c6025-ca9f-4b65-b3ee-82447e2e582a" providerId="ADAL" clId="{04AD6244-0BE4-4F96-A56C-AACD307C7FB0}" dt="2023-09-05T00:22:07.414" v="5063" actId="478"/>
          <ac:spMkLst>
            <pc:docMk/>
            <pc:sldMk cId="2009106356" sldId="401"/>
            <ac:spMk id="6" creationId="{C32811BF-CE2F-3C91-1374-76E0BC98E25F}"/>
          </ac:spMkLst>
        </pc:spChg>
        <pc:spChg chg="add del mod">
          <ac:chgData name="Ahmed, Shareef" userId="ce7c6025-ca9f-4b65-b3ee-82447e2e582a" providerId="ADAL" clId="{04AD6244-0BE4-4F96-A56C-AACD307C7FB0}" dt="2023-09-05T00:32:07.617" v="5067" actId="478"/>
          <ac:spMkLst>
            <pc:docMk/>
            <pc:sldMk cId="2009106356" sldId="401"/>
            <ac:spMk id="9" creationId="{C850305A-C5F1-1ACC-CA72-449758646DEC}"/>
          </ac:spMkLst>
        </pc:spChg>
        <pc:spChg chg="add mod">
          <ac:chgData name="Ahmed, Shareef" userId="ce7c6025-ca9f-4b65-b3ee-82447e2e582a" providerId="ADAL" clId="{04AD6244-0BE4-4F96-A56C-AACD307C7FB0}" dt="2023-09-05T07:22:02.984" v="6619"/>
          <ac:spMkLst>
            <pc:docMk/>
            <pc:sldMk cId="2009106356" sldId="401"/>
            <ac:spMk id="10" creationId="{831B83A2-9F68-50C9-3D4F-07C9EDEADD09}"/>
          </ac:spMkLst>
        </pc:spChg>
        <pc:spChg chg="add mod">
          <ac:chgData name="Ahmed, Shareef" userId="ce7c6025-ca9f-4b65-b3ee-82447e2e582a" providerId="ADAL" clId="{04AD6244-0BE4-4F96-A56C-AACD307C7FB0}" dt="2023-09-05T00:43:08.174" v="5419" actId="207"/>
          <ac:spMkLst>
            <pc:docMk/>
            <pc:sldMk cId="2009106356" sldId="401"/>
            <ac:spMk id="15" creationId="{77328B21-A08B-33C0-5864-74D3E4B6242E}"/>
          </ac:spMkLst>
        </pc:spChg>
        <pc:spChg chg="add mod">
          <ac:chgData name="Ahmed, Shareef" userId="ce7c6025-ca9f-4b65-b3ee-82447e2e582a" providerId="ADAL" clId="{04AD6244-0BE4-4F96-A56C-AACD307C7FB0}" dt="2023-09-05T00:44:07.431" v="5425" actId="1076"/>
          <ac:spMkLst>
            <pc:docMk/>
            <pc:sldMk cId="2009106356" sldId="401"/>
            <ac:spMk id="18" creationId="{62087FB9-C118-9498-5E05-C92867E65383}"/>
          </ac:spMkLst>
        </pc:spChg>
        <pc:spChg chg="add mod">
          <ac:chgData name="Ahmed, Shareef" userId="ce7c6025-ca9f-4b65-b3ee-82447e2e582a" providerId="ADAL" clId="{04AD6244-0BE4-4F96-A56C-AACD307C7FB0}" dt="2023-09-05T00:45:19.691" v="5472" actId="1076"/>
          <ac:spMkLst>
            <pc:docMk/>
            <pc:sldMk cId="2009106356" sldId="401"/>
            <ac:spMk id="19" creationId="{71547D74-3715-0F6F-0B92-DF7526401947}"/>
          </ac:spMkLst>
        </pc:spChg>
        <pc:picChg chg="del">
          <ac:chgData name="Ahmed, Shareef" userId="ce7c6025-ca9f-4b65-b3ee-82447e2e582a" providerId="ADAL" clId="{04AD6244-0BE4-4F96-A56C-AACD307C7FB0}" dt="2023-09-05T00:22:08.608" v="5064" actId="478"/>
          <ac:picMkLst>
            <pc:docMk/>
            <pc:sldMk cId="2009106356" sldId="401"/>
            <ac:picMk id="8" creationId="{22817B5A-EA1C-55A1-D030-78B695316FB2}"/>
          </ac:picMkLst>
        </pc:picChg>
        <pc:picChg chg="add del mod">
          <ac:chgData name="Ahmed, Shareef" userId="ce7c6025-ca9f-4b65-b3ee-82447e2e582a" providerId="ADAL" clId="{04AD6244-0BE4-4F96-A56C-AACD307C7FB0}" dt="2023-09-05T00:40:24.516" v="5385" actId="478"/>
          <ac:picMkLst>
            <pc:docMk/>
            <pc:sldMk cId="2009106356" sldId="401"/>
            <ac:picMk id="11" creationId="{CC3D2C0D-BD5A-B9BF-310A-A63820E84477}"/>
          </ac:picMkLst>
        </pc:picChg>
        <pc:picChg chg="add del mod">
          <ac:chgData name="Ahmed, Shareef" userId="ce7c6025-ca9f-4b65-b3ee-82447e2e582a" providerId="ADAL" clId="{04AD6244-0BE4-4F96-A56C-AACD307C7FB0}" dt="2023-09-05T00:41:02.320" v="5401" actId="931"/>
          <ac:picMkLst>
            <pc:docMk/>
            <pc:sldMk cId="2009106356" sldId="401"/>
            <ac:picMk id="13" creationId="{65245AE3-1FA0-6060-142A-B7324A858B6A}"/>
          </ac:picMkLst>
        </pc:picChg>
        <pc:picChg chg="add del mod">
          <ac:chgData name="Ahmed, Shareef" userId="ce7c6025-ca9f-4b65-b3ee-82447e2e582a" providerId="ADAL" clId="{04AD6244-0BE4-4F96-A56C-AACD307C7FB0}" dt="2023-09-05T00:41:56.994" v="5407"/>
          <ac:picMkLst>
            <pc:docMk/>
            <pc:sldMk cId="2009106356" sldId="401"/>
            <ac:picMk id="14" creationId="{42E2244D-3672-6AE6-B257-37DD973DB0F7}"/>
          </ac:picMkLst>
        </pc:picChg>
        <pc:cxnChg chg="add mod">
          <ac:chgData name="Ahmed, Shareef" userId="ce7c6025-ca9f-4b65-b3ee-82447e2e582a" providerId="ADAL" clId="{04AD6244-0BE4-4F96-A56C-AACD307C7FB0}" dt="2023-09-05T00:43:49.196" v="5421" actId="1582"/>
          <ac:cxnSpMkLst>
            <pc:docMk/>
            <pc:sldMk cId="2009106356" sldId="401"/>
            <ac:cxnSpMk id="17" creationId="{66E9B5A9-4079-F86D-2F6D-5D055EC179CE}"/>
          </ac:cxnSpMkLst>
        </pc:cxnChg>
      </pc:sldChg>
      <pc:sldChg chg="addSp delSp modSp mod">
        <pc:chgData name="Ahmed, Shareef" userId="ce7c6025-ca9f-4b65-b3ee-82447e2e582a" providerId="ADAL" clId="{04AD6244-0BE4-4F96-A56C-AACD307C7FB0}" dt="2023-09-05T03:14:26.766" v="5836" actId="207"/>
        <pc:sldMkLst>
          <pc:docMk/>
          <pc:sldMk cId="2978487620" sldId="402"/>
        </pc:sldMkLst>
        <pc:spChg chg="mod">
          <ac:chgData name="Ahmed, Shareef" userId="ce7c6025-ca9f-4b65-b3ee-82447e2e582a" providerId="ADAL" clId="{04AD6244-0BE4-4F96-A56C-AACD307C7FB0}" dt="2023-09-05T02:45:09.392" v="5719" actId="20577"/>
          <ac:spMkLst>
            <pc:docMk/>
            <pc:sldMk cId="2978487620" sldId="402"/>
            <ac:spMk id="2" creationId="{00000000-0000-0000-0000-000000000000}"/>
          </ac:spMkLst>
        </pc:spChg>
        <pc:spChg chg="del mod">
          <ac:chgData name="Ahmed, Shareef" userId="ce7c6025-ca9f-4b65-b3ee-82447e2e582a" providerId="ADAL" clId="{04AD6244-0BE4-4F96-A56C-AACD307C7FB0}" dt="2023-09-05T02:45:37.668" v="5723" actId="478"/>
          <ac:spMkLst>
            <pc:docMk/>
            <pc:sldMk cId="2978487620" sldId="402"/>
            <ac:spMk id="3" creationId="{DEF809D8-D53C-D68B-78DF-D0819D50806C}"/>
          </ac:spMkLst>
        </pc:spChg>
        <pc:spChg chg="del">
          <ac:chgData name="Ahmed, Shareef" userId="ce7c6025-ca9f-4b65-b3ee-82447e2e582a" providerId="ADAL" clId="{04AD6244-0BE4-4F96-A56C-AACD307C7FB0}" dt="2023-09-05T02:45:34.247" v="5722" actId="478"/>
          <ac:spMkLst>
            <pc:docMk/>
            <pc:sldMk cId="2978487620" sldId="402"/>
            <ac:spMk id="6" creationId="{C32811BF-CE2F-3C91-1374-76E0BC98E25F}"/>
          </ac:spMkLst>
        </pc:spChg>
        <pc:spChg chg="add del mod">
          <ac:chgData name="Ahmed, Shareef" userId="ce7c6025-ca9f-4b65-b3ee-82447e2e582a" providerId="ADAL" clId="{04AD6244-0BE4-4F96-A56C-AACD307C7FB0}" dt="2023-09-05T02:45:40.519" v="5724" actId="478"/>
          <ac:spMkLst>
            <pc:docMk/>
            <pc:sldMk cId="2978487620" sldId="402"/>
            <ac:spMk id="8" creationId="{FE2511A8-7483-8C15-789E-4AA66D63A621}"/>
          </ac:spMkLst>
        </pc:spChg>
        <pc:spChg chg="add mod">
          <ac:chgData name="Ahmed, Shareef" userId="ce7c6025-ca9f-4b65-b3ee-82447e2e582a" providerId="ADAL" clId="{04AD6244-0BE4-4F96-A56C-AACD307C7FB0}" dt="2023-09-05T03:14:26.766" v="5836" actId="207"/>
          <ac:spMkLst>
            <pc:docMk/>
            <pc:sldMk cId="2978487620" sldId="402"/>
            <ac:spMk id="10" creationId="{78FD482B-7064-0D73-F3A6-77D7269CB422}"/>
          </ac:spMkLst>
        </pc:spChg>
        <pc:spChg chg="add mod">
          <ac:chgData name="Ahmed, Shareef" userId="ce7c6025-ca9f-4b65-b3ee-82447e2e582a" providerId="ADAL" clId="{04AD6244-0BE4-4F96-A56C-AACD307C7FB0}" dt="2023-09-05T03:14:12.544" v="5835" actId="164"/>
          <ac:spMkLst>
            <pc:docMk/>
            <pc:sldMk cId="2978487620" sldId="402"/>
            <ac:spMk id="14" creationId="{6178FF11-AB64-18D1-D636-6AACB8C403BD}"/>
          </ac:spMkLst>
        </pc:spChg>
        <pc:spChg chg="add mod">
          <ac:chgData name="Ahmed, Shareef" userId="ce7c6025-ca9f-4b65-b3ee-82447e2e582a" providerId="ADAL" clId="{04AD6244-0BE4-4F96-A56C-AACD307C7FB0}" dt="2023-09-05T03:14:12.544" v="5835" actId="164"/>
          <ac:spMkLst>
            <pc:docMk/>
            <pc:sldMk cId="2978487620" sldId="402"/>
            <ac:spMk id="16" creationId="{668F562E-5F5B-140C-8816-3A0BA6892591}"/>
          </ac:spMkLst>
        </pc:spChg>
        <pc:spChg chg="add mod">
          <ac:chgData name="Ahmed, Shareef" userId="ce7c6025-ca9f-4b65-b3ee-82447e2e582a" providerId="ADAL" clId="{04AD6244-0BE4-4F96-A56C-AACD307C7FB0}" dt="2023-09-05T03:14:12.544" v="5835" actId="164"/>
          <ac:spMkLst>
            <pc:docMk/>
            <pc:sldMk cId="2978487620" sldId="402"/>
            <ac:spMk id="17" creationId="{7161F379-7085-C022-C665-B638370A1CF7}"/>
          </ac:spMkLst>
        </pc:spChg>
        <pc:spChg chg="add mod">
          <ac:chgData name="Ahmed, Shareef" userId="ce7c6025-ca9f-4b65-b3ee-82447e2e582a" providerId="ADAL" clId="{04AD6244-0BE4-4F96-A56C-AACD307C7FB0}" dt="2023-09-05T03:14:12.544" v="5835" actId="164"/>
          <ac:spMkLst>
            <pc:docMk/>
            <pc:sldMk cId="2978487620" sldId="402"/>
            <ac:spMk id="18" creationId="{3556B383-DEE4-1D7D-D3D8-98F24962359D}"/>
          </ac:spMkLst>
        </pc:spChg>
        <pc:spChg chg="add mod">
          <ac:chgData name="Ahmed, Shareef" userId="ce7c6025-ca9f-4b65-b3ee-82447e2e582a" providerId="ADAL" clId="{04AD6244-0BE4-4F96-A56C-AACD307C7FB0}" dt="2023-09-05T03:14:12.544" v="5835" actId="164"/>
          <ac:spMkLst>
            <pc:docMk/>
            <pc:sldMk cId="2978487620" sldId="402"/>
            <ac:spMk id="19" creationId="{D1612AC3-CD73-1841-3DCA-7AFD8C828D07}"/>
          </ac:spMkLst>
        </pc:spChg>
        <pc:spChg chg="add mod">
          <ac:chgData name="Ahmed, Shareef" userId="ce7c6025-ca9f-4b65-b3ee-82447e2e582a" providerId="ADAL" clId="{04AD6244-0BE4-4F96-A56C-AACD307C7FB0}" dt="2023-09-05T03:14:12.544" v="5835" actId="164"/>
          <ac:spMkLst>
            <pc:docMk/>
            <pc:sldMk cId="2978487620" sldId="402"/>
            <ac:spMk id="20" creationId="{496A07EF-2E48-C2EB-6DBF-94C428D0FA4B}"/>
          </ac:spMkLst>
        </pc:spChg>
        <pc:spChg chg="add mod">
          <ac:chgData name="Ahmed, Shareef" userId="ce7c6025-ca9f-4b65-b3ee-82447e2e582a" providerId="ADAL" clId="{04AD6244-0BE4-4F96-A56C-AACD307C7FB0}" dt="2023-09-05T03:14:12.544" v="5835" actId="164"/>
          <ac:spMkLst>
            <pc:docMk/>
            <pc:sldMk cId="2978487620" sldId="402"/>
            <ac:spMk id="21" creationId="{923A9BEB-E44E-DD05-B299-FE033CB5DC4D}"/>
          </ac:spMkLst>
        </pc:spChg>
        <pc:spChg chg="add mod">
          <ac:chgData name="Ahmed, Shareef" userId="ce7c6025-ca9f-4b65-b3ee-82447e2e582a" providerId="ADAL" clId="{04AD6244-0BE4-4F96-A56C-AACD307C7FB0}" dt="2023-09-05T03:14:12.544" v="5835" actId="164"/>
          <ac:spMkLst>
            <pc:docMk/>
            <pc:sldMk cId="2978487620" sldId="402"/>
            <ac:spMk id="22" creationId="{33457E2C-280C-0B32-40F9-B5BAF47DDB9D}"/>
          </ac:spMkLst>
        </pc:spChg>
        <pc:spChg chg="add mod">
          <ac:chgData name="Ahmed, Shareef" userId="ce7c6025-ca9f-4b65-b3ee-82447e2e582a" providerId="ADAL" clId="{04AD6244-0BE4-4F96-A56C-AACD307C7FB0}" dt="2023-09-05T03:14:12.544" v="5835" actId="164"/>
          <ac:spMkLst>
            <pc:docMk/>
            <pc:sldMk cId="2978487620" sldId="402"/>
            <ac:spMk id="23" creationId="{2FDA0D14-E555-3ED7-539D-1A8B1E5FD21F}"/>
          </ac:spMkLst>
        </pc:spChg>
        <pc:spChg chg="add mod">
          <ac:chgData name="Ahmed, Shareef" userId="ce7c6025-ca9f-4b65-b3ee-82447e2e582a" providerId="ADAL" clId="{04AD6244-0BE4-4F96-A56C-AACD307C7FB0}" dt="2023-09-05T03:14:12.544" v="5835" actId="164"/>
          <ac:spMkLst>
            <pc:docMk/>
            <pc:sldMk cId="2978487620" sldId="402"/>
            <ac:spMk id="24" creationId="{75F1962B-CCD2-2DFA-BDDC-9129A23656E1}"/>
          </ac:spMkLst>
        </pc:spChg>
        <pc:grpChg chg="add mod">
          <ac:chgData name="Ahmed, Shareef" userId="ce7c6025-ca9f-4b65-b3ee-82447e2e582a" providerId="ADAL" clId="{04AD6244-0BE4-4F96-A56C-AACD307C7FB0}" dt="2023-09-05T03:14:12.544" v="5835" actId="164"/>
          <ac:grpSpMkLst>
            <pc:docMk/>
            <pc:sldMk cId="2978487620" sldId="402"/>
            <ac:grpSpMk id="25" creationId="{FE07A907-615A-4CFE-31D9-6880C707C8EC}"/>
          </ac:grpSpMkLst>
        </pc:grpChg>
        <pc:picChg chg="del">
          <ac:chgData name="Ahmed, Shareef" userId="ce7c6025-ca9f-4b65-b3ee-82447e2e582a" providerId="ADAL" clId="{04AD6244-0BE4-4F96-A56C-AACD307C7FB0}" dt="2023-09-05T02:45:12.043" v="5720" actId="478"/>
          <ac:picMkLst>
            <pc:docMk/>
            <pc:sldMk cId="2978487620" sldId="402"/>
            <ac:picMk id="9" creationId="{C88B53A2-9130-392C-E5B1-60C8191F91EE}"/>
          </ac:picMkLst>
        </pc:picChg>
        <pc:picChg chg="add del mod">
          <ac:chgData name="Ahmed, Shareef" userId="ce7c6025-ca9f-4b65-b3ee-82447e2e582a" providerId="ADAL" clId="{04AD6244-0BE4-4F96-A56C-AACD307C7FB0}" dt="2023-09-05T03:08:59.267" v="5743" actId="478"/>
          <ac:picMkLst>
            <pc:docMk/>
            <pc:sldMk cId="2978487620" sldId="402"/>
            <ac:picMk id="12" creationId="{FA2E57C4-C5EC-C0CE-978B-CDE0FEADAB9E}"/>
          </ac:picMkLst>
        </pc:picChg>
        <pc:picChg chg="add mod">
          <ac:chgData name="Ahmed, Shareef" userId="ce7c6025-ca9f-4b65-b3ee-82447e2e582a" providerId="ADAL" clId="{04AD6244-0BE4-4F96-A56C-AACD307C7FB0}" dt="2023-09-05T03:14:12.544" v="5835" actId="164"/>
          <ac:picMkLst>
            <pc:docMk/>
            <pc:sldMk cId="2978487620" sldId="402"/>
            <ac:picMk id="13" creationId="{4BCAE98D-7B17-23CE-3C1A-D7F5263810D3}"/>
          </ac:picMkLst>
        </pc:picChg>
        <pc:cxnChg chg="add mod">
          <ac:chgData name="Ahmed, Shareef" userId="ce7c6025-ca9f-4b65-b3ee-82447e2e582a" providerId="ADAL" clId="{04AD6244-0BE4-4F96-A56C-AACD307C7FB0}" dt="2023-09-05T03:14:12.544" v="5835" actId="164"/>
          <ac:cxnSpMkLst>
            <pc:docMk/>
            <pc:sldMk cId="2978487620" sldId="402"/>
            <ac:cxnSpMk id="15" creationId="{E3B4974C-A393-7389-A4F6-80E93812CB2E}"/>
          </ac:cxnSpMkLst>
        </pc:cxnChg>
      </pc:sldChg>
      <pc:sldChg chg="addSp delSp modSp mod">
        <pc:chgData name="Ahmed, Shareef" userId="ce7c6025-ca9f-4b65-b3ee-82447e2e582a" providerId="ADAL" clId="{04AD6244-0BE4-4F96-A56C-AACD307C7FB0}" dt="2023-09-05T07:00:30.064" v="6482" actId="20577"/>
        <pc:sldMkLst>
          <pc:docMk/>
          <pc:sldMk cId="3294863090" sldId="403"/>
        </pc:sldMkLst>
        <pc:spChg chg="mod">
          <ac:chgData name="Ahmed, Shareef" userId="ce7c6025-ca9f-4b65-b3ee-82447e2e582a" providerId="ADAL" clId="{04AD6244-0BE4-4F96-A56C-AACD307C7FB0}" dt="2023-09-05T06:35:51.772" v="5844" actId="20577"/>
          <ac:spMkLst>
            <pc:docMk/>
            <pc:sldMk cId="3294863090" sldId="403"/>
            <ac:spMk id="2" creationId="{00000000-0000-0000-0000-000000000000}"/>
          </ac:spMkLst>
        </pc:spChg>
        <pc:spChg chg="mod">
          <ac:chgData name="Ahmed, Shareef" userId="ce7c6025-ca9f-4b65-b3ee-82447e2e582a" providerId="ADAL" clId="{04AD6244-0BE4-4F96-A56C-AACD307C7FB0}" dt="2023-09-05T07:00:30.064" v="6482" actId="20577"/>
          <ac:spMkLst>
            <pc:docMk/>
            <pc:sldMk cId="3294863090" sldId="403"/>
            <ac:spMk id="3" creationId="{DEF809D8-D53C-D68B-78DF-D0819D50806C}"/>
          </ac:spMkLst>
        </pc:spChg>
        <pc:spChg chg="del">
          <ac:chgData name="Ahmed, Shareef" userId="ce7c6025-ca9f-4b65-b3ee-82447e2e582a" providerId="ADAL" clId="{04AD6244-0BE4-4F96-A56C-AACD307C7FB0}" dt="2023-09-05T06:35:59.010" v="5845" actId="478"/>
          <ac:spMkLst>
            <pc:docMk/>
            <pc:sldMk cId="3294863090" sldId="403"/>
            <ac:spMk id="6" creationId="{C32811BF-CE2F-3C91-1374-76E0BC98E25F}"/>
          </ac:spMkLst>
        </pc:spChg>
        <pc:spChg chg="add mod">
          <ac:chgData name="Ahmed, Shareef" userId="ce7c6025-ca9f-4b65-b3ee-82447e2e582a" providerId="ADAL" clId="{04AD6244-0BE4-4F96-A56C-AACD307C7FB0}" dt="2023-09-05T06:51:27.415" v="6163" actId="1076"/>
          <ac:spMkLst>
            <pc:docMk/>
            <pc:sldMk cId="3294863090" sldId="403"/>
            <ac:spMk id="8" creationId="{2511BF17-582B-4A52-E0C8-DAD126BB728C}"/>
          </ac:spMkLst>
        </pc:spChg>
        <pc:picChg chg="del">
          <ac:chgData name="Ahmed, Shareef" userId="ce7c6025-ca9f-4b65-b3ee-82447e2e582a" providerId="ADAL" clId="{04AD6244-0BE4-4F96-A56C-AACD307C7FB0}" dt="2023-09-05T06:36:00.381" v="5846" actId="478"/>
          <ac:picMkLst>
            <pc:docMk/>
            <pc:sldMk cId="3294863090" sldId="403"/>
            <ac:picMk id="7" creationId="{FA7F9AAA-C9D6-7453-E754-24C5407796A8}"/>
          </ac:picMkLst>
        </pc:picChg>
        <pc:picChg chg="add mod">
          <ac:chgData name="Ahmed, Shareef" userId="ce7c6025-ca9f-4b65-b3ee-82447e2e582a" providerId="ADAL" clId="{04AD6244-0BE4-4F96-A56C-AACD307C7FB0}" dt="2023-09-05T06:52:58.508" v="6231" actId="1076"/>
          <ac:picMkLst>
            <pc:docMk/>
            <pc:sldMk cId="3294863090" sldId="403"/>
            <ac:picMk id="10" creationId="{ED92F254-3FC3-F378-E538-1D4D93CB2202}"/>
          </ac:picMkLst>
        </pc:picChg>
      </pc:sldChg>
      <pc:sldChg chg="addSp delSp modSp mod modAnim">
        <pc:chgData name="Ahmed, Shareef" userId="ce7c6025-ca9f-4b65-b3ee-82447e2e582a" providerId="ADAL" clId="{04AD6244-0BE4-4F96-A56C-AACD307C7FB0}" dt="2023-09-05T20:31:14.467" v="8133"/>
        <pc:sldMkLst>
          <pc:docMk/>
          <pc:sldMk cId="3713859495" sldId="404"/>
        </pc:sldMkLst>
        <pc:spChg chg="mod">
          <ac:chgData name="Ahmed, Shareef" userId="ce7c6025-ca9f-4b65-b3ee-82447e2e582a" providerId="ADAL" clId="{04AD6244-0BE4-4F96-A56C-AACD307C7FB0}" dt="2023-09-05T20:25:14.441" v="8070" actId="20577"/>
          <ac:spMkLst>
            <pc:docMk/>
            <pc:sldMk cId="3713859495" sldId="404"/>
            <ac:spMk id="2" creationId="{00000000-0000-0000-0000-000000000000}"/>
          </ac:spMkLst>
        </pc:spChg>
        <pc:spChg chg="del mod">
          <ac:chgData name="Ahmed, Shareef" userId="ce7c6025-ca9f-4b65-b3ee-82447e2e582a" providerId="ADAL" clId="{04AD6244-0BE4-4F96-A56C-AACD307C7FB0}" dt="2023-09-05T08:10:57.198" v="7862"/>
          <ac:spMkLst>
            <pc:docMk/>
            <pc:sldMk cId="3713859495" sldId="404"/>
            <ac:spMk id="3" creationId="{DEF809D8-D53C-D68B-78DF-D0819D50806C}"/>
          </ac:spMkLst>
        </pc:spChg>
        <pc:spChg chg="del">
          <ac:chgData name="Ahmed, Shareef" userId="ce7c6025-ca9f-4b65-b3ee-82447e2e582a" providerId="ADAL" clId="{04AD6244-0BE4-4F96-A56C-AACD307C7FB0}" dt="2023-09-05T08:09:49.241" v="7860" actId="478"/>
          <ac:spMkLst>
            <pc:docMk/>
            <pc:sldMk cId="3713859495" sldId="404"/>
            <ac:spMk id="6" creationId="{C32811BF-CE2F-3C91-1374-76E0BC98E25F}"/>
          </ac:spMkLst>
        </pc:spChg>
        <pc:spChg chg="add del mod">
          <ac:chgData name="Ahmed, Shareef" userId="ce7c6025-ca9f-4b65-b3ee-82447e2e582a" providerId="ADAL" clId="{04AD6244-0BE4-4F96-A56C-AACD307C7FB0}" dt="2023-09-05T20:29:06.097" v="8109" actId="21"/>
          <ac:spMkLst>
            <pc:docMk/>
            <pc:sldMk cId="3713859495" sldId="404"/>
            <ac:spMk id="8" creationId="{AD8D8A2E-199A-482B-BEA6-B417539B3BAC}"/>
          </ac:spMkLst>
        </pc:spChg>
        <pc:spChg chg="add del mod">
          <ac:chgData name="Ahmed, Shareef" userId="ce7c6025-ca9f-4b65-b3ee-82447e2e582a" providerId="ADAL" clId="{04AD6244-0BE4-4F96-A56C-AACD307C7FB0}" dt="2023-09-05T19:50:44.023" v="7956" actId="478"/>
          <ac:spMkLst>
            <pc:docMk/>
            <pc:sldMk cId="3713859495" sldId="404"/>
            <ac:spMk id="10" creationId="{2886AFFD-A09B-B778-6BB7-A4A21527F0C5}"/>
          </ac:spMkLst>
        </pc:spChg>
        <pc:spChg chg="add del">
          <ac:chgData name="Ahmed, Shareef" userId="ce7c6025-ca9f-4b65-b3ee-82447e2e582a" providerId="ADAL" clId="{04AD6244-0BE4-4F96-A56C-AACD307C7FB0}" dt="2023-09-05T19:47:01.068" v="7931" actId="478"/>
          <ac:spMkLst>
            <pc:docMk/>
            <pc:sldMk cId="3713859495" sldId="404"/>
            <ac:spMk id="11" creationId="{E73D5793-A3A0-5F70-26AC-4F628ED0F16B}"/>
          </ac:spMkLst>
        </pc:spChg>
        <pc:spChg chg="add mod">
          <ac:chgData name="Ahmed, Shareef" userId="ce7c6025-ca9f-4b65-b3ee-82447e2e582a" providerId="ADAL" clId="{04AD6244-0BE4-4F96-A56C-AACD307C7FB0}" dt="2023-09-05T20:29:18.051" v="8110" actId="1076"/>
          <ac:spMkLst>
            <pc:docMk/>
            <pc:sldMk cId="3713859495" sldId="404"/>
            <ac:spMk id="12" creationId="{F476015D-128B-9524-209B-2C6B4BB98FCB}"/>
          </ac:spMkLst>
        </pc:spChg>
        <pc:spChg chg="add mod">
          <ac:chgData name="Ahmed, Shareef" userId="ce7c6025-ca9f-4b65-b3ee-82447e2e582a" providerId="ADAL" clId="{04AD6244-0BE4-4F96-A56C-AACD307C7FB0}" dt="2023-09-05T20:29:18.051" v="8110" actId="1076"/>
          <ac:spMkLst>
            <pc:docMk/>
            <pc:sldMk cId="3713859495" sldId="404"/>
            <ac:spMk id="13" creationId="{A483CD25-1C10-6B64-EB31-70317FC39BFF}"/>
          </ac:spMkLst>
        </pc:spChg>
        <pc:spChg chg="add mod">
          <ac:chgData name="Ahmed, Shareef" userId="ce7c6025-ca9f-4b65-b3ee-82447e2e582a" providerId="ADAL" clId="{04AD6244-0BE4-4F96-A56C-AACD307C7FB0}" dt="2023-09-05T20:29:18.051" v="8110" actId="1076"/>
          <ac:spMkLst>
            <pc:docMk/>
            <pc:sldMk cId="3713859495" sldId="404"/>
            <ac:spMk id="14" creationId="{D2FD3DC7-04C1-C1BE-A914-7314AF9B2398}"/>
          </ac:spMkLst>
        </pc:spChg>
        <pc:spChg chg="add mod">
          <ac:chgData name="Ahmed, Shareef" userId="ce7c6025-ca9f-4b65-b3ee-82447e2e582a" providerId="ADAL" clId="{04AD6244-0BE4-4F96-A56C-AACD307C7FB0}" dt="2023-09-05T20:29:18.051" v="8110" actId="1076"/>
          <ac:spMkLst>
            <pc:docMk/>
            <pc:sldMk cId="3713859495" sldId="404"/>
            <ac:spMk id="22" creationId="{A8B141ED-B124-17E1-78F9-0B865E608BD8}"/>
          </ac:spMkLst>
        </pc:spChg>
        <pc:spChg chg="add mod">
          <ac:chgData name="Ahmed, Shareef" userId="ce7c6025-ca9f-4b65-b3ee-82447e2e582a" providerId="ADAL" clId="{04AD6244-0BE4-4F96-A56C-AACD307C7FB0}" dt="2023-09-05T20:29:18.051" v="8110" actId="1076"/>
          <ac:spMkLst>
            <pc:docMk/>
            <pc:sldMk cId="3713859495" sldId="404"/>
            <ac:spMk id="23" creationId="{D449775E-897E-74AF-5EA0-41B608E54F56}"/>
          </ac:spMkLst>
        </pc:spChg>
        <pc:spChg chg="add mod">
          <ac:chgData name="Ahmed, Shareef" userId="ce7c6025-ca9f-4b65-b3ee-82447e2e582a" providerId="ADAL" clId="{04AD6244-0BE4-4F96-A56C-AACD307C7FB0}" dt="2023-09-05T20:29:18.051" v="8110" actId="1076"/>
          <ac:spMkLst>
            <pc:docMk/>
            <pc:sldMk cId="3713859495" sldId="404"/>
            <ac:spMk id="24" creationId="{B233543C-CC65-6DF0-16E8-E333943662D6}"/>
          </ac:spMkLst>
        </pc:spChg>
        <pc:spChg chg="add mod">
          <ac:chgData name="Ahmed, Shareef" userId="ce7c6025-ca9f-4b65-b3ee-82447e2e582a" providerId="ADAL" clId="{04AD6244-0BE4-4F96-A56C-AACD307C7FB0}" dt="2023-09-05T20:29:18.051" v="8110" actId="1076"/>
          <ac:spMkLst>
            <pc:docMk/>
            <pc:sldMk cId="3713859495" sldId="404"/>
            <ac:spMk id="25" creationId="{1AF5F81C-D8A6-FE9A-6CFD-CA3BFA97E330}"/>
          </ac:spMkLst>
        </pc:spChg>
        <pc:spChg chg="add mod">
          <ac:chgData name="Ahmed, Shareef" userId="ce7c6025-ca9f-4b65-b3ee-82447e2e582a" providerId="ADAL" clId="{04AD6244-0BE4-4F96-A56C-AACD307C7FB0}" dt="2023-09-05T20:29:18.051" v="8110" actId="1076"/>
          <ac:spMkLst>
            <pc:docMk/>
            <pc:sldMk cId="3713859495" sldId="404"/>
            <ac:spMk id="61" creationId="{43416CF8-9009-6670-3433-0FD9FB674F4F}"/>
          </ac:spMkLst>
        </pc:spChg>
        <pc:spChg chg="add mod">
          <ac:chgData name="Ahmed, Shareef" userId="ce7c6025-ca9f-4b65-b3ee-82447e2e582a" providerId="ADAL" clId="{04AD6244-0BE4-4F96-A56C-AACD307C7FB0}" dt="2023-09-05T20:29:18.051" v="8110" actId="1076"/>
          <ac:spMkLst>
            <pc:docMk/>
            <pc:sldMk cId="3713859495" sldId="404"/>
            <ac:spMk id="63" creationId="{6089C6AD-73AA-75CC-9AD4-13F2817E5DC9}"/>
          </ac:spMkLst>
        </pc:spChg>
        <pc:spChg chg="add mod">
          <ac:chgData name="Ahmed, Shareef" userId="ce7c6025-ca9f-4b65-b3ee-82447e2e582a" providerId="ADAL" clId="{04AD6244-0BE4-4F96-A56C-AACD307C7FB0}" dt="2023-09-05T20:29:18.051" v="8110" actId="1076"/>
          <ac:spMkLst>
            <pc:docMk/>
            <pc:sldMk cId="3713859495" sldId="404"/>
            <ac:spMk id="65" creationId="{C0BB3B1E-5A6B-E4D9-DA4C-8525F67EDE57}"/>
          </ac:spMkLst>
        </pc:spChg>
        <pc:spChg chg="add mod">
          <ac:chgData name="Ahmed, Shareef" userId="ce7c6025-ca9f-4b65-b3ee-82447e2e582a" providerId="ADAL" clId="{04AD6244-0BE4-4F96-A56C-AACD307C7FB0}" dt="2023-09-05T20:29:18.051" v="8110" actId="1076"/>
          <ac:spMkLst>
            <pc:docMk/>
            <pc:sldMk cId="3713859495" sldId="404"/>
            <ac:spMk id="67" creationId="{D6174371-2F17-1BA6-B607-82B9EF325BE2}"/>
          </ac:spMkLst>
        </pc:spChg>
        <pc:spChg chg="add mod">
          <ac:chgData name="Ahmed, Shareef" userId="ce7c6025-ca9f-4b65-b3ee-82447e2e582a" providerId="ADAL" clId="{04AD6244-0BE4-4F96-A56C-AACD307C7FB0}" dt="2023-09-05T20:29:18.051" v="8110" actId="1076"/>
          <ac:spMkLst>
            <pc:docMk/>
            <pc:sldMk cId="3713859495" sldId="404"/>
            <ac:spMk id="69" creationId="{07023C57-E3A3-0B95-12A9-2E349545622C}"/>
          </ac:spMkLst>
        </pc:spChg>
        <pc:spChg chg="add mod">
          <ac:chgData name="Ahmed, Shareef" userId="ce7c6025-ca9f-4b65-b3ee-82447e2e582a" providerId="ADAL" clId="{04AD6244-0BE4-4F96-A56C-AACD307C7FB0}" dt="2023-09-05T20:29:18.051" v="8110" actId="1076"/>
          <ac:spMkLst>
            <pc:docMk/>
            <pc:sldMk cId="3713859495" sldId="404"/>
            <ac:spMk id="71" creationId="{AA7055A7-F22F-D246-BA05-917CE2783841}"/>
          </ac:spMkLst>
        </pc:spChg>
        <pc:spChg chg="add mod">
          <ac:chgData name="Ahmed, Shareef" userId="ce7c6025-ca9f-4b65-b3ee-82447e2e582a" providerId="ADAL" clId="{04AD6244-0BE4-4F96-A56C-AACD307C7FB0}" dt="2023-09-05T20:29:18.051" v="8110" actId="1076"/>
          <ac:spMkLst>
            <pc:docMk/>
            <pc:sldMk cId="3713859495" sldId="404"/>
            <ac:spMk id="73" creationId="{1F047482-8B46-00E8-7A9A-0A19B129B0E9}"/>
          </ac:spMkLst>
        </pc:spChg>
        <pc:spChg chg="add mod">
          <ac:chgData name="Ahmed, Shareef" userId="ce7c6025-ca9f-4b65-b3ee-82447e2e582a" providerId="ADAL" clId="{04AD6244-0BE4-4F96-A56C-AACD307C7FB0}" dt="2023-09-05T20:29:18.051" v="8110" actId="1076"/>
          <ac:spMkLst>
            <pc:docMk/>
            <pc:sldMk cId="3713859495" sldId="404"/>
            <ac:spMk id="75" creationId="{FE30C7BD-3DA9-631D-45F9-8222B181F198}"/>
          </ac:spMkLst>
        </pc:spChg>
        <pc:spChg chg="add mod">
          <ac:chgData name="Ahmed, Shareef" userId="ce7c6025-ca9f-4b65-b3ee-82447e2e582a" providerId="ADAL" clId="{04AD6244-0BE4-4F96-A56C-AACD307C7FB0}" dt="2023-09-05T20:29:18.051" v="8110" actId="1076"/>
          <ac:spMkLst>
            <pc:docMk/>
            <pc:sldMk cId="3713859495" sldId="404"/>
            <ac:spMk id="77" creationId="{5D1112F7-C18B-6EC7-3FEE-CC5048249B09}"/>
          </ac:spMkLst>
        </pc:spChg>
        <pc:spChg chg="add mod">
          <ac:chgData name="Ahmed, Shareef" userId="ce7c6025-ca9f-4b65-b3ee-82447e2e582a" providerId="ADAL" clId="{04AD6244-0BE4-4F96-A56C-AACD307C7FB0}" dt="2023-09-05T20:29:18.051" v="8110" actId="1076"/>
          <ac:spMkLst>
            <pc:docMk/>
            <pc:sldMk cId="3713859495" sldId="404"/>
            <ac:spMk id="79" creationId="{E98A43E6-3B77-95F8-A507-FF55AFCF797A}"/>
          </ac:spMkLst>
        </pc:spChg>
        <pc:spChg chg="add mod">
          <ac:chgData name="Ahmed, Shareef" userId="ce7c6025-ca9f-4b65-b3ee-82447e2e582a" providerId="ADAL" clId="{04AD6244-0BE4-4F96-A56C-AACD307C7FB0}" dt="2023-09-05T20:29:18.051" v="8110" actId="1076"/>
          <ac:spMkLst>
            <pc:docMk/>
            <pc:sldMk cId="3713859495" sldId="404"/>
            <ac:spMk id="88" creationId="{25B7AF1B-AB7B-FC3C-FD89-85D8A433F81C}"/>
          </ac:spMkLst>
        </pc:spChg>
        <pc:spChg chg="add mod">
          <ac:chgData name="Ahmed, Shareef" userId="ce7c6025-ca9f-4b65-b3ee-82447e2e582a" providerId="ADAL" clId="{04AD6244-0BE4-4F96-A56C-AACD307C7FB0}" dt="2023-09-05T20:29:18.051" v="8110" actId="1076"/>
          <ac:spMkLst>
            <pc:docMk/>
            <pc:sldMk cId="3713859495" sldId="404"/>
            <ac:spMk id="89" creationId="{60F7FC6D-CC4C-7D75-FC9C-AC266353F546}"/>
          </ac:spMkLst>
        </pc:spChg>
        <pc:spChg chg="add mod">
          <ac:chgData name="Ahmed, Shareef" userId="ce7c6025-ca9f-4b65-b3ee-82447e2e582a" providerId="ADAL" clId="{04AD6244-0BE4-4F96-A56C-AACD307C7FB0}" dt="2023-09-05T20:29:18.051" v="8110" actId="1076"/>
          <ac:spMkLst>
            <pc:docMk/>
            <pc:sldMk cId="3713859495" sldId="404"/>
            <ac:spMk id="90" creationId="{DCB93315-EE5D-BE56-8016-8D0EAA7BDE81}"/>
          </ac:spMkLst>
        </pc:spChg>
        <pc:spChg chg="add mod">
          <ac:chgData name="Ahmed, Shareef" userId="ce7c6025-ca9f-4b65-b3ee-82447e2e582a" providerId="ADAL" clId="{04AD6244-0BE4-4F96-A56C-AACD307C7FB0}" dt="2023-09-05T20:29:18.051" v="8110" actId="1076"/>
          <ac:spMkLst>
            <pc:docMk/>
            <pc:sldMk cId="3713859495" sldId="404"/>
            <ac:spMk id="91" creationId="{8E30B830-8D0F-A6B7-D840-2C52DA6E1016}"/>
          </ac:spMkLst>
        </pc:spChg>
        <pc:spChg chg="add mod">
          <ac:chgData name="Ahmed, Shareef" userId="ce7c6025-ca9f-4b65-b3ee-82447e2e582a" providerId="ADAL" clId="{04AD6244-0BE4-4F96-A56C-AACD307C7FB0}" dt="2023-09-05T20:30:57.499" v="8132" actId="1076"/>
          <ac:spMkLst>
            <pc:docMk/>
            <pc:sldMk cId="3713859495" sldId="404"/>
            <ac:spMk id="94" creationId="{A0D84F1E-C0D9-FB98-3B25-67E66DC833FA}"/>
          </ac:spMkLst>
        </pc:spChg>
        <pc:picChg chg="add del mod">
          <ac:chgData name="Ahmed, Shareef" userId="ce7c6025-ca9f-4b65-b3ee-82447e2e582a" providerId="ADAL" clId="{04AD6244-0BE4-4F96-A56C-AACD307C7FB0}" dt="2023-09-05T19:46:50.870" v="7929" actId="478"/>
          <ac:picMkLst>
            <pc:docMk/>
            <pc:sldMk cId="3713859495" sldId="404"/>
            <ac:picMk id="7" creationId="{28BAF250-7E6A-AF22-F309-3E6E7AC3D52B}"/>
          </ac:picMkLst>
        </pc:picChg>
        <pc:cxnChg chg="add mod">
          <ac:chgData name="Ahmed, Shareef" userId="ce7c6025-ca9f-4b65-b3ee-82447e2e582a" providerId="ADAL" clId="{04AD6244-0BE4-4F96-A56C-AACD307C7FB0}" dt="2023-09-05T20:29:18.051" v="8110" actId="1076"/>
          <ac:cxnSpMkLst>
            <pc:docMk/>
            <pc:sldMk cId="3713859495" sldId="404"/>
            <ac:cxnSpMk id="16" creationId="{19A6E47B-D2E5-26F8-0FB2-8E9CE0BB72A5}"/>
          </ac:cxnSpMkLst>
        </pc:cxnChg>
        <pc:cxnChg chg="add mod">
          <ac:chgData name="Ahmed, Shareef" userId="ce7c6025-ca9f-4b65-b3ee-82447e2e582a" providerId="ADAL" clId="{04AD6244-0BE4-4F96-A56C-AACD307C7FB0}" dt="2023-09-05T20:29:18.051" v="8110" actId="1076"/>
          <ac:cxnSpMkLst>
            <pc:docMk/>
            <pc:sldMk cId="3713859495" sldId="404"/>
            <ac:cxnSpMk id="18" creationId="{D825D654-3A82-9FC2-D945-DEB026B7707E}"/>
          </ac:cxnSpMkLst>
        </pc:cxnChg>
        <pc:cxnChg chg="add mod">
          <ac:chgData name="Ahmed, Shareef" userId="ce7c6025-ca9f-4b65-b3ee-82447e2e582a" providerId="ADAL" clId="{04AD6244-0BE4-4F96-A56C-AACD307C7FB0}" dt="2023-09-05T20:29:18.051" v="8110" actId="1076"/>
          <ac:cxnSpMkLst>
            <pc:docMk/>
            <pc:sldMk cId="3713859495" sldId="404"/>
            <ac:cxnSpMk id="27" creationId="{67C11264-C21D-19B8-934B-BC43DDA8F23B}"/>
          </ac:cxnSpMkLst>
        </pc:cxnChg>
        <pc:cxnChg chg="add mod">
          <ac:chgData name="Ahmed, Shareef" userId="ce7c6025-ca9f-4b65-b3ee-82447e2e582a" providerId="ADAL" clId="{04AD6244-0BE4-4F96-A56C-AACD307C7FB0}" dt="2023-09-05T20:29:18.051" v="8110" actId="1076"/>
          <ac:cxnSpMkLst>
            <pc:docMk/>
            <pc:sldMk cId="3713859495" sldId="404"/>
            <ac:cxnSpMk id="29" creationId="{D82308C5-455A-F51D-2448-8BE371B856E1}"/>
          </ac:cxnSpMkLst>
        </pc:cxnChg>
        <pc:cxnChg chg="add mod">
          <ac:chgData name="Ahmed, Shareef" userId="ce7c6025-ca9f-4b65-b3ee-82447e2e582a" providerId="ADAL" clId="{04AD6244-0BE4-4F96-A56C-AACD307C7FB0}" dt="2023-09-05T20:29:18.051" v="8110" actId="1076"/>
          <ac:cxnSpMkLst>
            <pc:docMk/>
            <pc:sldMk cId="3713859495" sldId="404"/>
            <ac:cxnSpMk id="31" creationId="{E1D4EA46-7849-028A-9CCF-565B834C2918}"/>
          </ac:cxnSpMkLst>
        </pc:cxnChg>
        <pc:cxnChg chg="add mod">
          <ac:chgData name="Ahmed, Shareef" userId="ce7c6025-ca9f-4b65-b3ee-82447e2e582a" providerId="ADAL" clId="{04AD6244-0BE4-4F96-A56C-AACD307C7FB0}" dt="2023-09-05T20:29:18.051" v="8110" actId="1076"/>
          <ac:cxnSpMkLst>
            <pc:docMk/>
            <pc:sldMk cId="3713859495" sldId="404"/>
            <ac:cxnSpMk id="33" creationId="{04F908B1-8382-9DE3-AC54-7B610613B218}"/>
          </ac:cxnSpMkLst>
        </pc:cxnChg>
        <pc:cxnChg chg="add del mod">
          <ac:chgData name="Ahmed, Shareef" userId="ce7c6025-ca9f-4b65-b3ee-82447e2e582a" providerId="ADAL" clId="{04AD6244-0BE4-4F96-A56C-AACD307C7FB0}" dt="2023-09-05T20:29:18.051" v="8110" actId="1076"/>
          <ac:cxnSpMkLst>
            <pc:docMk/>
            <pc:sldMk cId="3713859495" sldId="404"/>
            <ac:cxnSpMk id="35" creationId="{02C9ACA1-45EE-AAD2-7F6A-75C697109341}"/>
          </ac:cxnSpMkLst>
        </pc:cxnChg>
        <pc:cxnChg chg="add mod">
          <ac:chgData name="Ahmed, Shareef" userId="ce7c6025-ca9f-4b65-b3ee-82447e2e582a" providerId="ADAL" clId="{04AD6244-0BE4-4F96-A56C-AACD307C7FB0}" dt="2023-09-05T20:29:18.051" v="8110" actId="1076"/>
          <ac:cxnSpMkLst>
            <pc:docMk/>
            <pc:sldMk cId="3713859495" sldId="404"/>
            <ac:cxnSpMk id="36" creationId="{C4176A36-B195-9E30-BAB0-A11C2EC82908}"/>
          </ac:cxnSpMkLst>
        </pc:cxnChg>
        <pc:cxnChg chg="add mod">
          <ac:chgData name="Ahmed, Shareef" userId="ce7c6025-ca9f-4b65-b3ee-82447e2e582a" providerId="ADAL" clId="{04AD6244-0BE4-4F96-A56C-AACD307C7FB0}" dt="2023-09-05T20:29:18.051" v="8110" actId="1076"/>
          <ac:cxnSpMkLst>
            <pc:docMk/>
            <pc:sldMk cId="3713859495" sldId="404"/>
            <ac:cxnSpMk id="39" creationId="{9E84327D-71E6-363B-C337-99C60C191DC8}"/>
          </ac:cxnSpMkLst>
        </pc:cxnChg>
        <pc:cxnChg chg="add mod">
          <ac:chgData name="Ahmed, Shareef" userId="ce7c6025-ca9f-4b65-b3ee-82447e2e582a" providerId="ADAL" clId="{04AD6244-0BE4-4F96-A56C-AACD307C7FB0}" dt="2023-09-05T20:29:18.051" v="8110" actId="1076"/>
          <ac:cxnSpMkLst>
            <pc:docMk/>
            <pc:sldMk cId="3713859495" sldId="404"/>
            <ac:cxnSpMk id="42" creationId="{E2F82952-50AB-E65D-931D-42B43B1DB202}"/>
          </ac:cxnSpMkLst>
        </pc:cxnChg>
        <pc:cxnChg chg="add mod">
          <ac:chgData name="Ahmed, Shareef" userId="ce7c6025-ca9f-4b65-b3ee-82447e2e582a" providerId="ADAL" clId="{04AD6244-0BE4-4F96-A56C-AACD307C7FB0}" dt="2023-09-05T20:29:18.051" v="8110" actId="1076"/>
          <ac:cxnSpMkLst>
            <pc:docMk/>
            <pc:sldMk cId="3713859495" sldId="404"/>
            <ac:cxnSpMk id="45" creationId="{2A105A85-BDDF-9B0C-3A70-1A106D4D21C5}"/>
          </ac:cxnSpMkLst>
        </pc:cxnChg>
        <pc:cxnChg chg="add mod">
          <ac:chgData name="Ahmed, Shareef" userId="ce7c6025-ca9f-4b65-b3ee-82447e2e582a" providerId="ADAL" clId="{04AD6244-0BE4-4F96-A56C-AACD307C7FB0}" dt="2023-09-05T20:29:18.051" v="8110" actId="1076"/>
          <ac:cxnSpMkLst>
            <pc:docMk/>
            <pc:sldMk cId="3713859495" sldId="404"/>
            <ac:cxnSpMk id="48" creationId="{CDBB530C-039F-3883-A29A-CEFBE2D7F3EF}"/>
          </ac:cxnSpMkLst>
        </pc:cxnChg>
        <pc:cxnChg chg="add mod">
          <ac:chgData name="Ahmed, Shareef" userId="ce7c6025-ca9f-4b65-b3ee-82447e2e582a" providerId="ADAL" clId="{04AD6244-0BE4-4F96-A56C-AACD307C7FB0}" dt="2023-09-05T20:29:18.051" v="8110" actId="1076"/>
          <ac:cxnSpMkLst>
            <pc:docMk/>
            <pc:sldMk cId="3713859495" sldId="404"/>
            <ac:cxnSpMk id="51" creationId="{ED90935B-185C-2388-9216-CF74CF58A61D}"/>
          </ac:cxnSpMkLst>
        </pc:cxnChg>
        <pc:cxnChg chg="add mod">
          <ac:chgData name="Ahmed, Shareef" userId="ce7c6025-ca9f-4b65-b3ee-82447e2e582a" providerId="ADAL" clId="{04AD6244-0BE4-4F96-A56C-AACD307C7FB0}" dt="2023-09-05T20:29:18.051" v="8110" actId="1076"/>
          <ac:cxnSpMkLst>
            <pc:docMk/>
            <pc:sldMk cId="3713859495" sldId="404"/>
            <ac:cxnSpMk id="54" creationId="{64AE556E-DA6F-5BE5-A7DC-E15126FE9AC4}"/>
          </ac:cxnSpMkLst>
        </pc:cxnChg>
        <pc:cxnChg chg="add mod">
          <ac:chgData name="Ahmed, Shareef" userId="ce7c6025-ca9f-4b65-b3ee-82447e2e582a" providerId="ADAL" clId="{04AD6244-0BE4-4F96-A56C-AACD307C7FB0}" dt="2023-09-05T20:29:18.051" v="8110" actId="1076"/>
          <ac:cxnSpMkLst>
            <pc:docMk/>
            <pc:sldMk cId="3713859495" sldId="404"/>
            <ac:cxnSpMk id="58" creationId="{1157C51D-96A4-6E4D-2E96-519E525A30CC}"/>
          </ac:cxnSpMkLst>
        </pc:cxnChg>
        <pc:cxnChg chg="add mod">
          <ac:chgData name="Ahmed, Shareef" userId="ce7c6025-ca9f-4b65-b3ee-82447e2e582a" providerId="ADAL" clId="{04AD6244-0BE4-4F96-A56C-AACD307C7FB0}" dt="2023-09-05T20:29:18.051" v="8110" actId="1076"/>
          <ac:cxnSpMkLst>
            <pc:docMk/>
            <pc:sldMk cId="3713859495" sldId="404"/>
            <ac:cxnSpMk id="62" creationId="{BD002748-08A6-FE76-EE70-7E8F79EF29BC}"/>
          </ac:cxnSpMkLst>
        </pc:cxnChg>
        <pc:cxnChg chg="add mod">
          <ac:chgData name="Ahmed, Shareef" userId="ce7c6025-ca9f-4b65-b3ee-82447e2e582a" providerId="ADAL" clId="{04AD6244-0BE4-4F96-A56C-AACD307C7FB0}" dt="2023-09-05T20:29:18.051" v="8110" actId="1076"/>
          <ac:cxnSpMkLst>
            <pc:docMk/>
            <pc:sldMk cId="3713859495" sldId="404"/>
            <ac:cxnSpMk id="64" creationId="{86C01BDD-8473-5753-8D6B-EC80745FC7A0}"/>
          </ac:cxnSpMkLst>
        </pc:cxnChg>
        <pc:cxnChg chg="add mod">
          <ac:chgData name="Ahmed, Shareef" userId="ce7c6025-ca9f-4b65-b3ee-82447e2e582a" providerId="ADAL" clId="{04AD6244-0BE4-4F96-A56C-AACD307C7FB0}" dt="2023-09-05T20:29:18.051" v="8110" actId="1076"/>
          <ac:cxnSpMkLst>
            <pc:docMk/>
            <pc:sldMk cId="3713859495" sldId="404"/>
            <ac:cxnSpMk id="66" creationId="{0C8F6985-FAFC-84B8-E0D9-25BF740B09F2}"/>
          </ac:cxnSpMkLst>
        </pc:cxnChg>
        <pc:cxnChg chg="add mod">
          <ac:chgData name="Ahmed, Shareef" userId="ce7c6025-ca9f-4b65-b3ee-82447e2e582a" providerId="ADAL" clId="{04AD6244-0BE4-4F96-A56C-AACD307C7FB0}" dt="2023-09-05T20:29:18.051" v="8110" actId="1076"/>
          <ac:cxnSpMkLst>
            <pc:docMk/>
            <pc:sldMk cId="3713859495" sldId="404"/>
            <ac:cxnSpMk id="68" creationId="{25FB8D6F-02EA-E556-94EF-C8D1D1B99F61}"/>
          </ac:cxnSpMkLst>
        </pc:cxnChg>
        <pc:cxnChg chg="add mod">
          <ac:chgData name="Ahmed, Shareef" userId="ce7c6025-ca9f-4b65-b3ee-82447e2e582a" providerId="ADAL" clId="{04AD6244-0BE4-4F96-A56C-AACD307C7FB0}" dt="2023-09-05T20:29:18.051" v="8110" actId="1076"/>
          <ac:cxnSpMkLst>
            <pc:docMk/>
            <pc:sldMk cId="3713859495" sldId="404"/>
            <ac:cxnSpMk id="70" creationId="{0CE5D3E5-5D82-A370-0862-82D5F856B612}"/>
          </ac:cxnSpMkLst>
        </pc:cxnChg>
        <pc:cxnChg chg="add mod">
          <ac:chgData name="Ahmed, Shareef" userId="ce7c6025-ca9f-4b65-b3ee-82447e2e582a" providerId="ADAL" clId="{04AD6244-0BE4-4F96-A56C-AACD307C7FB0}" dt="2023-09-05T20:29:18.051" v="8110" actId="1076"/>
          <ac:cxnSpMkLst>
            <pc:docMk/>
            <pc:sldMk cId="3713859495" sldId="404"/>
            <ac:cxnSpMk id="72" creationId="{A05DEF5F-196C-A046-4E68-8552A9C98DE8}"/>
          </ac:cxnSpMkLst>
        </pc:cxnChg>
        <pc:cxnChg chg="add mod">
          <ac:chgData name="Ahmed, Shareef" userId="ce7c6025-ca9f-4b65-b3ee-82447e2e582a" providerId="ADAL" clId="{04AD6244-0BE4-4F96-A56C-AACD307C7FB0}" dt="2023-09-05T20:29:18.051" v="8110" actId="1076"/>
          <ac:cxnSpMkLst>
            <pc:docMk/>
            <pc:sldMk cId="3713859495" sldId="404"/>
            <ac:cxnSpMk id="74" creationId="{C8FE52CE-7AF3-98F8-7F28-7F8C4540DFAB}"/>
          </ac:cxnSpMkLst>
        </pc:cxnChg>
        <pc:cxnChg chg="add mod">
          <ac:chgData name="Ahmed, Shareef" userId="ce7c6025-ca9f-4b65-b3ee-82447e2e582a" providerId="ADAL" clId="{04AD6244-0BE4-4F96-A56C-AACD307C7FB0}" dt="2023-09-05T20:29:18.051" v="8110" actId="1076"/>
          <ac:cxnSpMkLst>
            <pc:docMk/>
            <pc:sldMk cId="3713859495" sldId="404"/>
            <ac:cxnSpMk id="76" creationId="{3EE548DE-7707-CDBA-D331-797A846FE68E}"/>
          </ac:cxnSpMkLst>
        </pc:cxnChg>
        <pc:cxnChg chg="add mod">
          <ac:chgData name="Ahmed, Shareef" userId="ce7c6025-ca9f-4b65-b3ee-82447e2e582a" providerId="ADAL" clId="{04AD6244-0BE4-4F96-A56C-AACD307C7FB0}" dt="2023-09-05T20:29:18.051" v="8110" actId="1076"/>
          <ac:cxnSpMkLst>
            <pc:docMk/>
            <pc:sldMk cId="3713859495" sldId="404"/>
            <ac:cxnSpMk id="78" creationId="{B6946C0D-D6F7-ABC7-4F4C-698DF9F8C3D5}"/>
          </ac:cxnSpMkLst>
        </pc:cxnChg>
        <pc:cxnChg chg="add mod">
          <ac:chgData name="Ahmed, Shareef" userId="ce7c6025-ca9f-4b65-b3ee-82447e2e582a" providerId="ADAL" clId="{04AD6244-0BE4-4F96-A56C-AACD307C7FB0}" dt="2023-09-05T20:29:18.051" v="8110" actId="1076"/>
          <ac:cxnSpMkLst>
            <pc:docMk/>
            <pc:sldMk cId="3713859495" sldId="404"/>
            <ac:cxnSpMk id="81" creationId="{BD2C48DB-3A54-62D9-31CD-531336D1EB1D}"/>
          </ac:cxnSpMkLst>
        </pc:cxnChg>
        <pc:cxnChg chg="add mod">
          <ac:chgData name="Ahmed, Shareef" userId="ce7c6025-ca9f-4b65-b3ee-82447e2e582a" providerId="ADAL" clId="{04AD6244-0BE4-4F96-A56C-AACD307C7FB0}" dt="2023-09-05T20:29:18.051" v="8110" actId="1076"/>
          <ac:cxnSpMkLst>
            <pc:docMk/>
            <pc:sldMk cId="3713859495" sldId="404"/>
            <ac:cxnSpMk id="82" creationId="{929CDDE9-1D80-C65D-8BAD-47F359B3DCB1}"/>
          </ac:cxnSpMkLst>
        </pc:cxnChg>
        <pc:cxnChg chg="add mod">
          <ac:chgData name="Ahmed, Shareef" userId="ce7c6025-ca9f-4b65-b3ee-82447e2e582a" providerId="ADAL" clId="{04AD6244-0BE4-4F96-A56C-AACD307C7FB0}" dt="2023-09-05T20:29:18.051" v="8110" actId="1076"/>
          <ac:cxnSpMkLst>
            <pc:docMk/>
            <pc:sldMk cId="3713859495" sldId="404"/>
            <ac:cxnSpMk id="85" creationId="{A2B58616-E35D-C01B-A92E-5CE4DAB895A6}"/>
          </ac:cxnSpMkLst>
        </pc:cxnChg>
        <pc:cxnChg chg="add mod ord">
          <ac:chgData name="Ahmed, Shareef" userId="ce7c6025-ca9f-4b65-b3ee-82447e2e582a" providerId="ADAL" clId="{04AD6244-0BE4-4F96-A56C-AACD307C7FB0}" dt="2023-09-05T20:29:18.051" v="8110" actId="1076"/>
          <ac:cxnSpMkLst>
            <pc:docMk/>
            <pc:sldMk cId="3713859495" sldId="404"/>
            <ac:cxnSpMk id="87" creationId="{34BC9722-C58D-2573-B357-9B07EFBEBA31}"/>
          </ac:cxnSpMkLst>
        </pc:cxnChg>
        <pc:cxnChg chg="add mod">
          <ac:chgData name="Ahmed, Shareef" userId="ce7c6025-ca9f-4b65-b3ee-82447e2e582a" providerId="ADAL" clId="{04AD6244-0BE4-4F96-A56C-AACD307C7FB0}" dt="2023-09-05T20:30:24.034" v="8125" actId="14100"/>
          <ac:cxnSpMkLst>
            <pc:docMk/>
            <pc:sldMk cId="3713859495" sldId="404"/>
            <ac:cxnSpMk id="93" creationId="{8F667314-F546-7F9C-1A8F-DBD8BF87BC55}"/>
          </ac:cxnSpMkLst>
        </pc:cxnChg>
      </pc:sldChg>
      <pc:sldChg chg="addSp delSp modSp mod">
        <pc:chgData name="Ahmed, Shareef" userId="ce7c6025-ca9f-4b65-b3ee-82447e2e582a" providerId="ADAL" clId="{04AD6244-0BE4-4F96-A56C-AACD307C7FB0}" dt="2023-09-05T08:06:40.104" v="7757" actId="20577"/>
        <pc:sldMkLst>
          <pc:docMk/>
          <pc:sldMk cId="259952906" sldId="405"/>
        </pc:sldMkLst>
        <pc:spChg chg="mod">
          <ac:chgData name="Ahmed, Shareef" userId="ce7c6025-ca9f-4b65-b3ee-82447e2e582a" providerId="ADAL" clId="{04AD6244-0BE4-4F96-A56C-AACD307C7FB0}" dt="2023-09-05T07:08:45.402" v="6507" actId="20577"/>
          <ac:spMkLst>
            <pc:docMk/>
            <pc:sldMk cId="259952906" sldId="405"/>
            <ac:spMk id="2" creationId="{00000000-0000-0000-0000-000000000000}"/>
          </ac:spMkLst>
        </pc:spChg>
        <pc:spChg chg="mod">
          <ac:chgData name="Ahmed, Shareef" userId="ce7c6025-ca9f-4b65-b3ee-82447e2e582a" providerId="ADAL" clId="{04AD6244-0BE4-4F96-A56C-AACD307C7FB0}" dt="2023-09-05T08:06:40.104" v="7757" actId="20577"/>
          <ac:spMkLst>
            <pc:docMk/>
            <pc:sldMk cId="259952906" sldId="405"/>
            <ac:spMk id="3" creationId="{DEF809D8-D53C-D68B-78DF-D0819D50806C}"/>
          </ac:spMkLst>
        </pc:spChg>
        <pc:spChg chg="del">
          <ac:chgData name="Ahmed, Shareef" userId="ce7c6025-ca9f-4b65-b3ee-82447e2e582a" providerId="ADAL" clId="{04AD6244-0BE4-4F96-A56C-AACD307C7FB0}" dt="2023-09-05T07:15:12.380" v="6509" actId="478"/>
          <ac:spMkLst>
            <pc:docMk/>
            <pc:sldMk cId="259952906" sldId="405"/>
            <ac:spMk id="6" creationId="{C32811BF-CE2F-3C91-1374-76E0BC98E25F}"/>
          </ac:spMkLst>
        </pc:spChg>
        <pc:spChg chg="add mod">
          <ac:chgData name="Ahmed, Shareef" userId="ce7c6025-ca9f-4b65-b3ee-82447e2e582a" providerId="ADAL" clId="{04AD6244-0BE4-4F96-A56C-AACD307C7FB0}" dt="2023-09-05T08:05:16.783" v="7689" actId="14100"/>
          <ac:spMkLst>
            <pc:docMk/>
            <pc:sldMk cId="259952906" sldId="405"/>
            <ac:spMk id="7" creationId="{71B6F5E2-84C5-8FEB-6A55-3A4C30F2D878}"/>
          </ac:spMkLst>
        </pc:spChg>
        <pc:picChg chg="del">
          <ac:chgData name="Ahmed, Shareef" userId="ce7c6025-ca9f-4b65-b3ee-82447e2e582a" providerId="ADAL" clId="{04AD6244-0BE4-4F96-A56C-AACD307C7FB0}" dt="2023-09-05T07:15:05.204" v="6508" actId="478"/>
          <ac:picMkLst>
            <pc:docMk/>
            <pc:sldMk cId="259952906" sldId="405"/>
            <ac:picMk id="8" creationId="{54BB93B9-82BB-0F56-A1AA-372DD6B76D81}"/>
          </ac:picMkLst>
        </pc:picChg>
      </pc:sldChg>
      <pc:sldChg chg="del">
        <pc:chgData name="Ahmed, Shareef" userId="ce7c6025-ca9f-4b65-b3ee-82447e2e582a" providerId="ADAL" clId="{04AD6244-0BE4-4F96-A56C-AACD307C7FB0}" dt="2023-09-05T19:55:00.098" v="7986" actId="47"/>
        <pc:sldMkLst>
          <pc:docMk/>
          <pc:sldMk cId="1476206989" sldId="406"/>
        </pc:sldMkLst>
      </pc:sldChg>
      <pc:sldChg chg="del">
        <pc:chgData name="Ahmed, Shareef" userId="ce7c6025-ca9f-4b65-b3ee-82447e2e582a" providerId="ADAL" clId="{04AD6244-0BE4-4F96-A56C-AACD307C7FB0}" dt="2023-09-05T19:55:00.098" v="7986" actId="47"/>
        <pc:sldMkLst>
          <pc:docMk/>
          <pc:sldMk cId="3994736030" sldId="407"/>
        </pc:sldMkLst>
      </pc:sldChg>
      <pc:sldChg chg="del">
        <pc:chgData name="Ahmed, Shareef" userId="ce7c6025-ca9f-4b65-b3ee-82447e2e582a" providerId="ADAL" clId="{04AD6244-0BE4-4F96-A56C-AACD307C7FB0}" dt="2023-09-05T19:55:00.098" v="7986" actId="47"/>
        <pc:sldMkLst>
          <pc:docMk/>
          <pc:sldMk cId="2683340743" sldId="408"/>
        </pc:sldMkLst>
      </pc:sldChg>
      <pc:sldChg chg="del">
        <pc:chgData name="Ahmed, Shareef" userId="ce7c6025-ca9f-4b65-b3ee-82447e2e582a" providerId="ADAL" clId="{04AD6244-0BE4-4F96-A56C-AACD307C7FB0}" dt="2023-09-05T19:55:00.098" v="7986" actId="47"/>
        <pc:sldMkLst>
          <pc:docMk/>
          <pc:sldMk cId="1658895289" sldId="409"/>
        </pc:sldMkLst>
      </pc:sldChg>
      <pc:sldChg chg="del">
        <pc:chgData name="Ahmed, Shareef" userId="ce7c6025-ca9f-4b65-b3ee-82447e2e582a" providerId="ADAL" clId="{04AD6244-0BE4-4F96-A56C-AACD307C7FB0}" dt="2023-09-05T19:55:00.098" v="7986" actId="47"/>
        <pc:sldMkLst>
          <pc:docMk/>
          <pc:sldMk cId="2987331358" sldId="410"/>
        </pc:sldMkLst>
      </pc:sldChg>
      <pc:sldChg chg="del">
        <pc:chgData name="Ahmed, Shareef" userId="ce7c6025-ca9f-4b65-b3ee-82447e2e582a" providerId="ADAL" clId="{04AD6244-0BE4-4F96-A56C-AACD307C7FB0}" dt="2023-09-05T19:55:00.098" v="7986" actId="47"/>
        <pc:sldMkLst>
          <pc:docMk/>
          <pc:sldMk cId="3124097130" sldId="411"/>
        </pc:sldMkLst>
      </pc:sldChg>
      <pc:sldChg chg="del">
        <pc:chgData name="Ahmed, Shareef" userId="ce7c6025-ca9f-4b65-b3ee-82447e2e582a" providerId="ADAL" clId="{04AD6244-0BE4-4F96-A56C-AACD307C7FB0}" dt="2023-09-05T19:55:00.098" v="7986" actId="47"/>
        <pc:sldMkLst>
          <pc:docMk/>
          <pc:sldMk cId="703829072" sldId="412"/>
        </pc:sldMkLst>
      </pc:sldChg>
      <pc:sldChg chg="del">
        <pc:chgData name="Ahmed, Shareef" userId="ce7c6025-ca9f-4b65-b3ee-82447e2e582a" providerId="ADAL" clId="{04AD6244-0BE4-4F96-A56C-AACD307C7FB0}" dt="2023-09-05T19:55:00.098" v="7986" actId="47"/>
        <pc:sldMkLst>
          <pc:docMk/>
          <pc:sldMk cId="281881166" sldId="413"/>
        </pc:sldMkLst>
      </pc:sldChg>
      <pc:sldChg chg="del">
        <pc:chgData name="Ahmed, Shareef" userId="ce7c6025-ca9f-4b65-b3ee-82447e2e582a" providerId="ADAL" clId="{04AD6244-0BE4-4F96-A56C-AACD307C7FB0}" dt="2023-09-05T19:55:00.098" v="7986" actId="47"/>
        <pc:sldMkLst>
          <pc:docMk/>
          <pc:sldMk cId="3146810667" sldId="415"/>
        </pc:sldMkLst>
      </pc:sldChg>
      <pc:sldChg chg="del">
        <pc:chgData name="Ahmed, Shareef" userId="ce7c6025-ca9f-4b65-b3ee-82447e2e582a" providerId="ADAL" clId="{04AD6244-0BE4-4F96-A56C-AACD307C7FB0}" dt="2023-09-05T19:55:00.098" v="7986" actId="47"/>
        <pc:sldMkLst>
          <pc:docMk/>
          <pc:sldMk cId="641702943" sldId="416"/>
        </pc:sldMkLst>
      </pc:sldChg>
      <pc:sldChg chg="addSp delSp modSp mod">
        <pc:chgData name="Ahmed, Shareef" userId="ce7c6025-ca9f-4b65-b3ee-82447e2e582a" providerId="ADAL" clId="{04AD6244-0BE4-4F96-A56C-AACD307C7FB0}" dt="2023-09-05T03:11:07.858" v="5794" actId="20577"/>
        <pc:sldMkLst>
          <pc:docMk/>
          <pc:sldMk cId="2090585264" sldId="417"/>
        </pc:sldMkLst>
        <pc:spChg chg="mod">
          <ac:chgData name="Ahmed, Shareef" userId="ce7c6025-ca9f-4b65-b3ee-82447e2e582a" providerId="ADAL" clId="{04AD6244-0BE4-4F96-A56C-AACD307C7FB0}" dt="2023-09-05T01:37:23.749" v="5613" actId="20577"/>
          <ac:spMkLst>
            <pc:docMk/>
            <pc:sldMk cId="2090585264" sldId="417"/>
            <ac:spMk id="2" creationId="{00000000-0000-0000-0000-000000000000}"/>
          </ac:spMkLst>
        </pc:spChg>
        <pc:spChg chg="del">
          <ac:chgData name="Ahmed, Shareef" userId="ce7c6025-ca9f-4b65-b3ee-82447e2e582a" providerId="ADAL" clId="{04AD6244-0BE4-4F96-A56C-AACD307C7FB0}" dt="2023-09-05T01:37:40.345" v="5618" actId="478"/>
          <ac:spMkLst>
            <pc:docMk/>
            <pc:sldMk cId="2090585264" sldId="417"/>
            <ac:spMk id="3" creationId="{DEF809D8-D53C-D68B-78DF-D0819D50806C}"/>
          </ac:spMkLst>
        </pc:spChg>
        <pc:spChg chg="del mod">
          <ac:chgData name="Ahmed, Shareef" userId="ce7c6025-ca9f-4b65-b3ee-82447e2e582a" providerId="ADAL" clId="{04AD6244-0BE4-4F96-A56C-AACD307C7FB0}" dt="2023-09-05T01:37:33.365" v="5615" actId="478"/>
          <ac:spMkLst>
            <pc:docMk/>
            <pc:sldMk cId="2090585264" sldId="417"/>
            <ac:spMk id="6" creationId="{C32811BF-CE2F-3C91-1374-76E0BC98E25F}"/>
          </ac:spMkLst>
        </pc:spChg>
        <pc:spChg chg="add mod">
          <ac:chgData name="Ahmed, Shareef" userId="ce7c6025-ca9f-4b65-b3ee-82447e2e582a" providerId="ADAL" clId="{04AD6244-0BE4-4F96-A56C-AACD307C7FB0}" dt="2023-09-05T03:11:07.858" v="5794" actId="20577"/>
          <ac:spMkLst>
            <pc:docMk/>
            <pc:sldMk cId="2090585264" sldId="417"/>
            <ac:spMk id="7" creationId="{D0AE1F76-DB5F-5C6C-4BB4-D8A100E3A047}"/>
          </ac:spMkLst>
        </pc:spChg>
        <pc:spChg chg="add del mod">
          <ac:chgData name="Ahmed, Shareef" userId="ce7c6025-ca9f-4b65-b3ee-82447e2e582a" providerId="ADAL" clId="{04AD6244-0BE4-4F96-A56C-AACD307C7FB0}" dt="2023-09-05T01:37:44.896" v="5619" actId="478"/>
          <ac:spMkLst>
            <pc:docMk/>
            <pc:sldMk cId="2090585264" sldId="417"/>
            <ac:spMk id="10" creationId="{D0A7785A-BCA8-4DD1-F500-41CDC7E29B93}"/>
          </ac:spMkLst>
        </pc:spChg>
        <pc:spChg chg="add mod">
          <ac:chgData name="Ahmed, Shareef" userId="ce7c6025-ca9f-4b65-b3ee-82447e2e582a" providerId="ADAL" clId="{04AD6244-0BE4-4F96-A56C-AACD307C7FB0}" dt="2023-09-05T02:34:22.840" v="5621"/>
          <ac:spMkLst>
            <pc:docMk/>
            <pc:sldMk cId="2090585264" sldId="417"/>
            <ac:spMk id="12" creationId="{DF7825D3-0FD7-4D08-2B8F-A8B149E2D296}"/>
          </ac:spMkLst>
        </pc:spChg>
        <pc:spChg chg="add mod">
          <ac:chgData name="Ahmed, Shareef" userId="ce7c6025-ca9f-4b65-b3ee-82447e2e582a" providerId="ADAL" clId="{04AD6244-0BE4-4F96-A56C-AACD307C7FB0}" dt="2023-09-05T02:34:22.840" v="5621"/>
          <ac:spMkLst>
            <pc:docMk/>
            <pc:sldMk cId="2090585264" sldId="417"/>
            <ac:spMk id="14" creationId="{79DCF12D-E26D-C226-E731-13FFBC9AA0B4}"/>
          </ac:spMkLst>
        </pc:spChg>
        <pc:spChg chg="add mod">
          <ac:chgData name="Ahmed, Shareef" userId="ce7c6025-ca9f-4b65-b3ee-82447e2e582a" providerId="ADAL" clId="{04AD6244-0BE4-4F96-A56C-AACD307C7FB0}" dt="2023-09-05T02:34:41.111" v="5622"/>
          <ac:spMkLst>
            <pc:docMk/>
            <pc:sldMk cId="2090585264" sldId="417"/>
            <ac:spMk id="15" creationId="{4292233B-8384-CC74-8432-971BFDA912BE}"/>
          </ac:spMkLst>
        </pc:spChg>
        <pc:picChg chg="del">
          <ac:chgData name="Ahmed, Shareef" userId="ce7c6025-ca9f-4b65-b3ee-82447e2e582a" providerId="ADAL" clId="{04AD6244-0BE4-4F96-A56C-AACD307C7FB0}" dt="2023-09-05T01:37:34.774" v="5616" actId="478"/>
          <ac:picMkLst>
            <pc:docMk/>
            <pc:sldMk cId="2090585264" sldId="417"/>
            <ac:picMk id="8" creationId="{22817B5A-EA1C-55A1-D030-78B695316FB2}"/>
          </ac:picMkLst>
        </pc:picChg>
        <pc:picChg chg="add mod">
          <ac:chgData name="Ahmed, Shareef" userId="ce7c6025-ca9f-4b65-b3ee-82447e2e582a" providerId="ADAL" clId="{04AD6244-0BE4-4F96-A56C-AACD307C7FB0}" dt="2023-09-05T02:34:22.840" v="5621"/>
          <ac:picMkLst>
            <pc:docMk/>
            <pc:sldMk cId="2090585264" sldId="417"/>
            <ac:picMk id="11" creationId="{D4082FB6-B008-22CB-E866-D721306596CD}"/>
          </ac:picMkLst>
        </pc:picChg>
        <pc:cxnChg chg="add mod">
          <ac:chgData name="Ahmed, Shareef" userId="ce7c6025-ca9f-4b65-b3ee-82447e2e582a" providerId="ADAL" clId="{04AD6244-0BE4-4F96-A56C-AACD307C7FB0}" dt="2023-09-05T02:34:22.840" v="5621"/>
          <ac:cxnSpMkLst>
            <pc:docMk/>
            <pc:sldMk cId="2090585264" sldId="417"/>
            <ac:cxnSpMk id="13" creationId="{18F81B4F-234F-8C12-6B5F-D4B318973F3C}"/>
          </ac:cxnSpMkLst>
        </pc:cxnChg>
      </pc:sldChg>
      <pc:sldChg chg="del">
        <pc:chgData name="Ahmed, Shareef" userId="ce7c6025-ca9f-4b65-b3ee-82447e2e582a" providerId="ADAL" clId="{04AD6244-0BE4-4F96-A56C-AACD307C7FB0}" dt="2023-09-05T19:55:00.098" v="7986" actId="47"/>
        <pc:sldMkLst>
          <pc:docMk/>
          <pc:sldMk cId="3755182556" sldId="418"/>
        </pc:sldMkLst>
      </pc:sldChg>
      <pc:sldChg chg="del">
        <pc:chgData name="Ahmed, Shareef" userId="ce7c6025-ca9f-4b65-b3ee-82447e2e582a" providerId="ADAL" clId="{04AD6244-0BE4-4F96-A56C-AACD307C7FB0}" dt="2023-09-05T19:55:00.098" v="7986" actId="47"/>
        <pc:sldMkLst>
          <pc:docMk/>
          <pc:sldMk cId="3254246329" sldId="419"/>
        </pc:sldMkLst>
      </pc:sldChg>
      <pc:sldChg chg="del">
        <pc:chgData name="Ahmed, Shareef" userId="ce7c6025-ca9f-4b65-b3ee-82447e2e582a" providerId="ADAL" clId="{04AD6244-0BE4-4F96-A56C-AACD307C7FB0}" dt="2023-09-05T19:55:00.098" v="7986" actId="47"/>
        <pc:sldMkLst>
          <pc:docMk/>
          <pc:sldMk cId="3581023187" sldId="420"/>
        </pc:sldMkLst>
      </pc:sldChg>
      <pc:sldChg chg="del">
        <pc:chgData name="Ahmed, Shareef" userId="ce7c6025-ca9f-4b65-b3ee-82447e2e582a" providerId="ADAL" clId="{04AD6244-0BE4-4F96-A56C-AACD307C7FB0}" dt="2023-09-05T19:55:00.098" v="7986" actId="47"/>
        <pc:sldMkLst>
          <pc:docMk/>
          <pc:sldMk cId="631876929" sldId="421"/>
        </pc:sldMkLst>
      </pc:sldChg>
      <pc:sldChg chg="del">
        <pc:chgData name="Ahmed, Shareef" userId="ce7c6025-ca9f-4b65-b3ee-82447e2e582a" providerId="ADAL" clId="{04AD6244-0BE4-4F96-A56C-AACD307C7FB0}" dt="2023-09-05T19:55:00.098" v="7986" actId="47"/>
        <pc:sldMkLst>
          <pc:docMk/>
          <pc:sldMk cId="2312623363" sldId="422"/>
        </pc:sldMkLst>
      </pc:sldChg>
      <pc:sldChg chg="del">
        <pc:chgData name="Ahmed, Shareef" userId="ce7c6025-ca9f-4b65-b3ee-82447e2e582a" providerId="ADAL" clId="{04AD6244-0BE4-4F96-A56C-AACD307C7FB0}" dt="2023-09-05T19:55:00.098" v="7986" actId="47"/>
        <pc:sldMkLst>
          <pc:docMk/>
          <pc:sldMk cId="1590741945" sldId="424"/>
        </pc:sldMkLst>
      </pc:sldChg>
      <pc:sldChg chg="del">
        <pc:chgData name="Ahmed, Shareef" userId="ce7c6025-ca9f-4b65-b3ee-82447e2e582a" providerId="ADAL" clId="{04AD6244-0BE4-4F96-A56C-AACD307C7FB0}" dt="2023-09-05T19:55:00.098" v="7986" actId="47"/>
        <pc:sldMkLst>
          <pc:docMk/>
          <pc:sldMk cId="1497495581" sldId="425"/>
        </pc:sldMkLst>
      </pc:sldChg>
      <pc:sldChg chg="addSp delSp modSp mod modAnim">
        <pc:chgData name="Ahmed, Shareef" userId="ce7c6025-ca9f-4b65-b3ee-82447e2e582a" providerId="ADAL" clId="{04AD6244-0BE4-4F96-A56C-AACD307C7FB0}" dt="2023-09-04T19:40:38.089" v="4816"/>
        <pc:sldMkLst>
          <pc:docMk/>
          <pc:sldMk cId="3507268662" sldId="426"/>
        </pc:sldMkLst>
        <pc:spChg chg="mod">
          <ac:chgData name="Ahmed, Shareef" userId="ce7c6025-ca9f-4b65-b3ee-82447e2e582a" providerId="ADAL" clId="{04AD6244-0BE4-4F96-A56C-AACD307C7FB0}" dt="2023-09-04T19:31:55.211" v="4763" actId="12788"/>
          <ac:spMkLst>
            <pc:docMk/>
            <pc:sldMk cId="3507268662" sldId="426"/>
            <ac:spMk id="3" creationId="{460101B0-1A96-1BF3-1755-AEB86797A973}"/>
          </ac:spMkLst>
        </pc:spChg>
        <pc:spChg chg="mod">
          <ac:chgData name="Ahmed, Shareef" userId="ce7c6025-ca9f-4b65-b3ee-82447e2e582a" providerId="ADAL" clId="{04AD6244-0BE4-4F96-A56C-AACD307C7FB0}" dt="2023-09-04T19:36:32.518" v="4792" actId="1076"/>
          <ac:spMkLst>
            <pc:docMk/>
            <pc:sldMk cId="3507268662" sldId="426"/>
            <ac:spMk id="4" creationId="{00000000-0000-0000-0000-000000000000}"/>
          </ac:spMkLst>
        </pc:spChg>
        <pc:spChg chg="mod">
          <ac:chgData name="Ahmed, Shareef" userId="ce7c6025-ca9f-4b65-b3ee-82447e2e582a" providerId="ADAL" clId="{04AD6244-0BE4-4F96-A56C-AACD307C7FB0}" dt="2023-09-04T19:31:55.211" v="4763" actId="12788"/>
          <ac:spMkLst>
            <pc:docMk/>
            <pc:sldMk cId="3507268662" sldId="426"/>
            <ac:spMk id="5" creationId="{5CBBEFBC-CA34-3CFE-05C7-343DC5BB3A25}"/>
          </ac:spMkLst>
        </pc:spChg>
        <pc:spChg chg="mod">
          <ac:chgData name="Ahmed, Shareef" userId="ce7c6025-ca9f-4b65-b3ee-82447e2e582a" providerId="ADAL" clId="{04AD6244-0BE4-4F96-A56C-AACD307C7FB0}" dt="2023-09-04T19:33:30.925" v="4775" actId="14100"/>
          <ac:spMkLst>
            <pc:docMk/>
            <pc:sldMk cId="3507268662" sldId="426"/>
            <ac:spMk id="6" creationId="{A7FCFFD6-A67D-1D78-FDD0-5F5EF8F585EA}"/>
          </ac:spMkLst>
        </pc:spChg>
        <pc:spChg chg="mod">
          <ac:chgData name="Ahmed, Shareef" userId="ce7c6025-ca9f-4b65-b3ee-82447e2e582a" providerId="ADAL" clId="{04AD6244-0BE4-4F96-A56C-AACD307C7FB0}" dt="2023-09-04T19:31:55.211" v="4763" actId="12788"/>
          <ac:spMkLst>
            <pc:docMk/>
            <pc:sldMk cId="3507268662" sldId="426"/>
            <ac:spMk id="7" creationId="{728DC64A-ABF7-1DB5-4B0C-A02C25E12BEA}"/>
          </ac:spMkLst>
        </pc:spChg>
        <pc:spChg chg="mod">
          <ac:chgData name="Ahmed, Shareef" userId="ce7c6025-ca9f-4b65-b3ee-82447e2e582a" providerId="ADAL" clId="{04AD6244-0BE4-4F96-A56C-AACD307C7FB0}" dt="2023-09-04T19:31:55.211" v="4763" actId="12788"/>
          <ac:spMkLst>
            <pc:docMk/>
            <pc:sldMk cId="3507268662" sldId="426"/>
            <ac:spMk id="8" creationId="{72420918-F97A-AB24-23B0-F53AAA1AFAE0}"/>
          </ac:spMkLst>
        </pc:spChg>
        <pc:spChg chg="mod">
          <ac:chgData name="Ahmed, Shareef" userId="ce7c6025-ca9f-4b65-b3ee-82447e2e582a" providerId="ADAL" clId="{04AD6244-0BE4-4F96-A56C-AACD307C7FB0}" dt="2023-09-01T17:08:49.383" v="63"/>
          <ac:spMkLst>
            <pc:docMk/>
            <pc:sldMk cId="3507268662" sldId="426"/>
            <ac:spMk id="9" creationId="{66B771A8-9F27-FB9A-2414-87A99260353B}"/>
          </ac:spMkLst>
        </pc:spChg>
        <pc:spChg chg="mod">
          <ac:chgData name="Ahmed, Shareef" userId="ce7c6025-ca9f-4b65-b3ee-82447e2e582a" providerId="ADAL" clId="{04AD6244-0BE4-4F96-A56C-AACD307C7FB0}" dt="2023-09-04T19:31:55.211" v="4763" actId="12788"/>
          <ac:spMkLst>
            <pc:docMk/>
            <pc:sldMk cId="3507268662" sldId="426"/>
            <ac:spMk id="11" creationId="{19DE1716-9542-6B2D-71AE-6767F0427F70}"/>
          </ac:spMkLst>
        </pc:spChg>
        <pc:spChg chg="mod">
          <ac:chgData name="Ahmed, Shareef" userId="ce7c6025-ca9f-4b65-b3ee-82447e2e582a" providerId="ADAL" clId="{04AD6244-0BE4-4F96-A56C-AACD307C7FB0}" dt="2023-09-04T19:31:55.211" v="4763" actId="12788"/>
          <ac:spMkLst>
            <pc:docMk/>
            <pc:sldMk cId="3507268662" sldId="426"/>
            <ac:spMk id="12" creationId="{0322AF1F-4049-0A62-3E24-D2DBEB425C56}"/>
          </ac:spMkLst>
        </pc:spChg>
        <pc:spChg chg="mod">
          <ac:chgData name="Ahmed, Shareef" userId="ce7c6025-ca9f-4b65-b3ee-82447e2e582a" providerId="ADAL" clId="{04AD6244-0BE4-4F96-A56C-AACD307C7FB0}" dt="2023-09-04T19:31:55.211" v="4763" actId="12788"/>
          <ac:spMkLst>
            <pc:docMk/>
            <pc:sldMk cId="3507268662" sldId="426"/>
            <ac:spMk id="13" creationId="{3C7FA4EC-C348-0A84-D0F9-C12C7A7F9623}"/>
          </ac:spMkLst>
        </pc:spChg>
        <pc:spChg chg="mod">
          <ac:chgData name="Ahmed, Shareef" userId="ce7c6025-ca9f-4b65-b3ee-82447e2e582a" providerId="ADAL" clId="{04AD6244-0BE4-4F96-A56C-AACD307C7FB0}" dt="2023-09-04T19:31:55.211" v="4763" actId="12788"/>
          <ac:spMkLst>
            <pc:docMk/>
            <pc:sldMk cId="3507268662" sldId="426"/>
            <ac:spMk id="14" creationId="{C503C538-3CC0-DD7D-7482-1D67E0E748D1}"/>
          </ac:spMkLst>
        </pc:spChg>
        <pc:spChg chg="mod topLvl">
          <ac:chgData name="Ahmed, Shareef" userId="ce7c6025-ca9f-4b65-b3ee-82447e2e582a" providerId="ADAL" clId="{04AD6244-0BE4-4F96-A56C-AACD307C7FB0}" dt="2023-09-04T19:33:36.584" v="4776" actId="1076"/>
          <ac:spMkLst>
            <pc:docMk/>
            <pc:sldMk cId="3507268662" sldId="426"/>
            <ac:spMk id="16" creationId="{C5A1DCE6-DDFC-FCD0-2D9D-4A9E0CAFE7AE}"/>
          </ac:spMkLst>
        </pc:spChg>
        <pc:spChg chg="mod topLvl">
          <ac:chgData name="Ahmed, Shareef" userId="ce7c6025-ca9f-4b65-b3ee-82447e2e582a" providerId="ADAL" clId="{04AD6244-0BE4-4F96-A56C-AACD307C7FB0}" dt="2023-09-04T19:33:36.584" v="4776" actId="1076"/>
          <ac:spMkLst>
            <pc:docMk/>
            <pc:sldMk cId="3507268662" sldId="426"/>
            <ac:spMk id="17" creationId="{C8348368-C3C6-37F9-F9F4-5B48E9896C6F}"/>
          </ac:spMkLst>
        </pc:spChg>
        <pc:spChg chg="mod topLvl">
          <ac:chgData name="Ahmed, Shareef" userId="ce7c6025-ca9f-4b65-b3ee-82447e2e582a" providerId="ADAL" clId="{04AD6244-0BE4-4F96-A56C-AACD307C7FB0}" dt="2023-09-04T19:33:36.584" v="4776" actId="1076"/>
          <ac:spMkLst>
            <pc:docMk/>
            <pc:sldMk cId="3507268662" sldId="426"/>
            <ac:spMk id="18" creationId="{E9E207F2-4696-1B6C-7DA3-43938CEE0FF9}"/>
          </ac:spMkLst>
        </pc:spChg>
        <pc:spChg chg="mod topLvl">
          <ac:chgData name="Ahmed, Shareef" userId="ce7c6025-ca9f-4b65-b3ee-82447e2e582a" providerId="ADAL" clId="{04AD6244-0BE4-4F96-A56C-AACD307C7FB0}" dt="2023-09-04T19:33:36.584" v="4776" actId="1076"/>
          <ac:spMkLst>
            <pc:docMk/>
            <pc:sldMk cId="3507268662" sldId="426"/>
            <ac:spMk id="19" creationId="{A379C42F-5EF9-6736-9CC7-47B7657539C2}"/>
          </ac:spMkLst>
        </pc:spChg>
        <pc:spChg chg="add del mod topLvl">
          <ac:chgData name="Ahmed, Shareef" userId="ce7c6025-ca9f-4b65-b3ee-82447e2e582a" providerId="ADAL" clId="{04AD6244-0BE4-4F96-A56C-AACD307C7FB0}" dt="2023-09-04T19:33:36.584" v="4776" actId="1076"/>
          <ac:spMkLst>
            <pc:docMk/>
            <pc:sldMk cId="3507268662" sldId="426"/>
            <ac:spMk id="20" creationId="{9C7917B3-3FE3-7380-4225-C17A15EFAEB3}"/>
          </ac:spMkLst>
        </pc:spChg>
        <pc:spChg chg="mod topLvl">
          <ac:chgData name="Ahmed, Shareef" userId="ce7c6025-ca9f-4b65-b3ee-82447e2e582a" providerId="ADAL" clId="{04AD6244-0BE4-4F96-A56C-AACD307C7FB0}" dt="2023-09-04T19:36:39.004" v="4794" actId="1076"/>
          <ac:spMkLst>
            <pc:docMk/>
            <pc:sldMk cId="3507268662" sldId="426"/>
            <ac:spMk id="22" creationId="{98E2B817-AF65-BDC0-453F-A4F67349C400}"/>
          </ac:spMkLst>
        </pc:spChg>
        <pc:spChg chg="mod topLvl">
          <ac:chgData name="Ahmed, Shareef" userId="ce7c6025-ca9f-4b65-b3ee-82447e2e582a" providerId="ADAL" clId="{04AD6244-0BE4-4F96-A56C-AACD307C7FB0}" dt="2023-09-04T19:36:39.004" v="4794" actId="1076"/>
          <ac:spMkLst>
            <pc:docMk/>
            <pc:sldMk cId="3507268662" sldId="426"/>
            <ac:spMk id="23" creationId="{3947E066-74D3-D9EE-F22A-EB539B208BCB}"/>
          </ac:spMkLst>
        </pc:spChg>
        <pc:spChg chg="mod topLvl">
          <ac:chgData name="Ahmed, Shareef" userId="ce7c6025-ca9f-4b65-b3ee-82447e2e582a" providerId="ADAL" clId="{04AD6244-0BE4-4F96-A56C-AACD307C7FB0}" dt="2023-09-04T19:36:39.004" v="4794" actId="1076"/>
          <ac:spMkLst>
            <pc:docMk/>
            <pc:sldMk cId="3507268662" sldId="426"/>
            <ac:spMk id="24" creationId="{2792F5D8-02AD-D9F9-B939-3E2215189C8E}"/>
          </ac:spMkLst>
        </pc:spChg>
        <pc:spChg chg="mod topLvl">
          <ac:chgData name="Ahmed, Shareef" userId="ce7c6025-ca9f-4b65-b3ee-82447e2e582a" providerId="ADAL" clId="{04AD6244-0BE4-4F96-A56C-AACD307C7FB0}" dt="2023-09-04T19:36:39.004" v="4794" actId="1076"/>
          <ac:spMkLst>
            <pc:docMk/>
            <pc:sldMk cId="3507268662" sldId="426"/>
            <ac:spMk id="25" creationId="{57B4841D-4E00-5CA3-37C9-11DE786604A4}"/>
          </ac:spMkLst>
        </pc:spChg>
        <pc:spChg chg="mod topLvl">
          <ac:chgData name="Ahmed, Shareef" userId="ce7c6025-ca9f-4b65-b3ee-82447e2e582a" providerId="ADAL" clId="{04AD6244-0BE4-4F96-A56C-AACD307C7FB0}" dt="2023-09-04T19:36:39.004" v="4794" actId="1076"/>
          <ac:spMkLst>
            <pc:docMk/>
            <pc:sldMk cId="3507268662" sldId="426"/>
            <ac:spMk id="26" creationId="{8785658E-89DB-7C15-1B5A-8E7B8116B13C}"/>
          </ac:spMkLst>
        </pc:spChg>
        <pc:spChg chg="add del mod topLvl">
          <ac:chgData name="Ahmed, Shareef" userId="ce7c6025-ca9f-4b65-b3ee-82447e2e582a" providerId="ADAL" clId="{04AD6244-0BE4-4F96-A56C-AACD307C7FB0}" dt="2023-09-04T19:33:36.584" v="4776" actId="1076"/>
          <ac:spMkLst>
            <pc:docMk/>
            <pc:sldMk cId="3507268662" sldId="426"/>
            <ac:spMk id="27" creationId="{59886656-6E66-D6BC-952B-E4003F101270}"/>
          </ac:spMkLst>
        </pc:spChg>
        <pc:spChg chg="mod">
          <ac:chgData name="Ahmed, Shareef" userId="ce7c6025-ca9f-4b65-b3ee-82447e2e582a" providerId="ADAL" clId="{04AD6244-0BE4-4F96-A56C-AACD307C7FB0}" dt="2023-09-04T19:33:50.169" v="4778" actId="1076"/>
          <ac:spMkLst>
            <pc:docMk/>
            <pc:sldMk cId="3507268662" sldId="426"/>
            <ac:spMk id="29" creationId="{9B699639-6D51-A397-B9B0-D160532DE550}"/>
          </ac:spMkLst>
        </pc:spChg>
        <pc:spChg chg="mod">
          <ac:chgData name="Ahmed, Shareef" userId="ce7c6025-ca9f-4b65-b3ee-82447e2e582a" providerId="ADAL" clId="{04AD6244-0BE4-4F96-A56C-AACD307C7FB0}" dt="2023-09-04T19:33:50.169" v="4778" actId="1076"/>
          <ac:spMkLst>
            <pc:docMk/>
            <pc:sldMk cId="3507268662" sldId="426"/>
            <ac:spMk id="30" creationId="{EF64183C-A875-0145-B263-ACDC892E37E8}"/>
          </ac:spMkLst>
        </pc:spChg>
        <pc:spChg chg="mod">
          <ac:chgData name="Ahmed, Shareef" userId="ce7c6025-ca9f-4b65-b3ee-82447e2e582a" providerId="ADAL" clId="{04AD6244-0BE4-4F96-A56C-AACD307C7FB0}" dt="2023-09-04T19:33:50.169" v="4778" actId="1076"/>
          <ac:spMkLst>
            <pc:docMk/>
            <pc:sldMk cId="3507268662" sldId="426"/>
            <ac:spMk id="31" creationId="{66738CEA-230A-6BFA-2AA6-B7DAF3D7D63D}"/>
          </ac:spMkLst>
        </pc:spChg>
        <pc:spChg chg="mod">
          <ac:chgData name="Ahmed, Shareef" userId="ce7c6025-ca9f-4b65-b3ee-82447e2e582a" providerId="ADAL" clId="{04AD6244-0BE4-4F96-A56C-AACD307C7FB0}" dt="2023-09-04T19:33:50.169" v="4778" actId="1076"/>
          <ac:spMkLst>
            <pc:docMk/>
            <pc:sldMk cId="3507268662" sldId="426"/>
            <ac:spMk id="32" creationId="{7D0855B1-7295-F1E1-1131-36D7ED168EB1}"/>
          </ac:spMkLst>
        </pc:spChg>
        <pc:spChg chg="mod">
          <ac:chgData name="Ahmed, Shareef" userId="ce7c6025-ca9f-4b65-b3ee-82447e2e582a" providerId="ADAL" clId="{04AD6244-0BE4-4F96-A56C-AACD307C7FB0}" dt="2023-09-04T19:33:50.169" v="4778" actId="1076"/>
          <ac:spMkLst>
            <pc:docMk/>
            <pc:sldMk cId="3507268662" sldId="426"/>
            <ac:spMk id="33" creationId="{0BCE227A-7D0C-BE6C-6FAD-103172107CEE}"/>
          </ac:spMkLst>
        </pc:spChg>
        <pc:spChg chg="mod">
          <ac:chgData name="Ahmed, Shareef" userId="ce7c6025-ca9f-4b65-b3ee-82447e2e582a" providerId="ADAL" clId="{04AD6244-0BE4-4F96-A56C-AACD307C7FB0}" dt="2023-09-04T19:33:50.169" v="4778" actId="1076"/>
          <ac:spMkLst>
            <pc:docMk/>
            <pc:sldMk cId="3507268662" sldId="426"/>
            <ac:spMk id="34" creationId="{5FDDE867-9842-9755-4812-C81850EF2818}"/>
          </ac:spMkLst>
        </pc:spChg>
        <pc:spChg chg="mod">
          <ac:chgData name="Ahmed, Shareef" userId="ce7c6025-ca9f-4b65-b3ee-82447e2e582a" providerId="ADAL" clId="{04AD6244-0BE4-4F96-A56C-AACD307C7FB0}" dt="2023-09-04T19:33:50.169" v="4778" actId="1076"/>
          <ac:spMkLst>
            <pc:docMk/>
            <pc:sldMk cId="3507268662" sldId="426"/>
            <ac:spMk id="35" creationId="{C4B0F35B-1D0A-0594-E0A2-C21E12FE1C2B}"/>
          </ac:spMkLst>
        </pc:spChg>
        <pc:spChg chg="mod">
          <ac:chgData name="Ahmed, Shareef" userId="ce7c6025-ca9f-4b65-b3ee-82447e2e582a" providerId="ADAL" clId="{04AD6244-0BE4-4F96-A56C-AACD307C7FB0}" dt="2023-09-04T19:33:50.169" v="4778" actId="1076"/>
          <ac:spMkLst>
            <pc:docMk/>
            <pc:sldMk cId="3507268662" sldId="426"/>
            <ac:spMk id="36" creationId="{23D327CC-B9AB-BDD6-8588-5ECD2F80E85F}"/>
          </ac:spMkLst>
        </pc:spChg>
        <pc:spChg chg="add del mod">
          <ac:chgData name="Ahmed, Shareef" userId="ce7c6025-ca9f-4b65-b3ee-82447e2e582a" providerId="ADAL" clId="{04AD6244-0BE4-4F96-A56C-AACD307C7FB0}" dt="2023-09-04T19:36:08.024" v="4787"/>
          <ac:spMkLst>
            <pc:docMk/>
            <pc:sldMk cId="3507268662" sldId="426"/>
            <ac:spMk id="37" creationId="{E1AEA788-01B7-1135-110A-50CB5D64DF79}"/>
          </ac:spMkLst>
        </pc:spChg>
        <pc:spChg chg="add del mod">
          <ac:chgData name="Ahmed, Shareef" userId="ce7c6025-ca9f-4b65-b3ee-82447e2e582a" providerId="ADAL" clId="{04AD6244-0BE4-4F96-A56C-AACD307C7FB0}" dt="2023-09-04T19:36:08.024" v="4787"/>
          <ac:spMkLst>
            <pc:docMk/>
            <pc:sldMk cId="3507268662" sldId="426"/>
            <ac:spMk id="38" creationId="{3EC406E1-949F-D941-E04F-62642FD36943}"/>
          </ac:spMkLst>
        </pc:spChg>
        <pc:spChg chg="add del mod">
          <ac:chgData name="Ahmed, Shareef" userId="ce7c6025-ca9f-4b65-b3ee-82447e2e582a" providerId="ADAL" clId="{04AD6244-0BE4-4F96-A56C-AACD307C7FB0}" dt="2023-09-04T19:36:08.024" v="4787"/>
          <ac:spMkLst>
            <pc:docMk/>
            <pc:sldMk cId="3507268662" sldId="426"/>
            <ac:spMk id="39" creationId="{79824D39-1971-A4EA-8C69-6C1E29340934}"/>
          </ac:spMkLst>
        </pc:spChg>
        <pc:spChg chg="add del mod">
          <ac:chgData name="Ahmed, Shareef" userId="ce7c6025-ca9f-4b65-b3ee-82447e2e582a" providerId="ADAL" clId="{04AD6244-0BE4-4F96-A56C-AACD307C7FB0}" dt="2023-09-04T19:36:08.024" v="4787"/>
          <ac:spMkLst>
            <pc:docMk/>
            <pc:sldMk cId="3507268662" sldId="426"/>
            <ac:spMk id="40" creationId="{37E7F865-4E34-2598-7909-6D5C9B32D878}"/>
          </ac:spMkLst>
        </pc:spChg>
        <pc:spChg chg="add del mod">
          <ac:chgData name="Ahmed, Shareef" userId="ce7c6025-ca9f-4b65-b3ee-82447e2e582a" providerId="ADAL" clId="{04AD6244-0BE4-4F96-A56C-AACD307C7FB0}" dt="2023-09-04T19:36:08.024" v="4787"/>
          <ac:spMkLst>
            <pc:docMk/>
            <pc:sldMk cId="3507268662" sldId="426"/>
            <ac:spMk id="41" creationId="{0C76B2D9-991E-592C-EE43-9F1EFD057FF2}"/>
          </ac:spMkLst>
        </pc:spChg>
        <pc:spChg chg="add del mod">
          <ac:chgData name="Ahmed, Shareef" userId="ce7c6025-ca9f-4b65-b3ee-82447e2e582a" providerId="ADAL" clId="{04AD6244-0BE4-4F96-A56C-AACD307C7FB0}" dt="2023-09-04T19:36:08.024" v="4787"/>
          <ac:spMkLst>
            <pc:docMk/>
            <pc:sldMk cId="3507268662" sldId="426"/>
            <ac:spMk id="42" creationId="{0D6DD698-A123-561A-5899-C300DDDC2562}"/>
          </ac:spMkLst>
        </pc:spChg>
        <pc:spChg chg="add del mod">
          <ac:chgData name="Ahmed, Shareef" userId="ce7c6025-ca9f-4b65-b3ee-82447e2e582a" providerId="ADAL" clId="{04AD6244-0BE4-4F96-A56C-AACD307C7FB0}" dt="2023-09-04T19:36:08.024" v="4787"/>
          <ac:spMkLst>
            <pc:docMk/>
            <pc:sldMk cId="3507268662" sldId="426"/>
            <ac:spMk id="43" creationId="{36DB35FD-F7AB-E571-B5D6-5FD16D8AFBBA}"/>
          </ac:spMkLst>
        </pc:spChg>
        <pc:spChg chg="add del mod">
          <ac:chgData name="Ahmed, Shareef" userId="ce7c6025-ca9f-4b65-b3ee-82447e2e582a" providerId="ADAL" clId="{04AD6244-0BE4-4F96-A56C-AACD307C7FB0}" dt="2023-09-04T19:36:08.024" v="4787"/>
          <ac:spMkLst>
            <pc:docMk/>
            <pc:sldMk cId="3507268662" sldId="426"/>
            <ac:spMk id="44" creationId="{6AC1877B-8747-40D0-81F9-56CE711AA104}"/>
          </ac:spMkLst>
        </pc:spChg>
        <pc:spChg chg="add mod">
          <ac:chgData name="Ahmed, Shareef" userId="ce7c6025-ca9f-4b65-b3ee-82447e2e582a" providerId="ADAL" clId="{04AD6244-0BE4-4F96-A56C-AACD307C7FB0}" dt="2023-09-04T19:36:29.002" v="4790" actId="1076"/>
          <ac:spMkLst>
            <pc:docMk/>
            <pc:sldMk cId="3507268662" sldId="426"/>
            <ac:spMk id="45" creationId="{2BCA112E-563F-897B-A188-6DCD7B78C927}"/>
          </ac:spMkLst>
        </pc:spChg>
        <pc:spChg chg="add mod">
          <ac:chgData name="Ahmed, Shareef" userId="ce7c6025-ca9f-4b65-b3ee-82447e2e582a" providerId="ADAL" clId="{04AD6244-0BE4-4F96-A56C-AACD307C7FB0}" dt="2023-09-04T19:36:29.002" v="4790" actId="1076"/>
          <ac:spMkLst>
            <pc:docMk/>
            <pc:sldMk cId="3507268662" sldId="426"/>
            <ac:spMk id="46" creationId="{95CC91AD-A30A-DF4D-3BF9-DD0A3903637B}"/>
          </ac:spMkLst>
        </pc:spChg>
        <pc:spChg chg="add mod">
          <ac:chgData name="Ahmed, Shareef" userId="ce7c6025-ca9f-4b65-b3ee-82447e2e582a" providerId="ADAL" clId="{04AD6244-0BE4-4F96-A56C-AACD307C7FB0}" dt="2023-09-04T19:37:36.665" v="4804" actId="14100"/>
          <ac:spMkLst>
            <pc:docMk/>
            <pc:sldMk cId="3507268662" sldId="426"/>
            <ac:spMk id="47" creationId="{A897822E-BEE6-C059-90DF-067B61226EB6}"/>
          </ac:spMkLst>
        </pc:spChg>
        <pc:spChg chg="add mod">
          <ac:chgData name="Ahmed, Shareef" userId="ce7c6025-ca9f-4b65-b3ee-82447e2e582a" providerId="ADAL" clId="{04AD6244-0BE4-4F96-A56C-AACD307C7FB0}" dt="2023-09-04T19:37:09.939" v="4800" actId="1076"/>
          <ac:spMkLst>
            <pc:docMk/>
            <pc:sldMk cId="3507268662" sldId="426"/>
            <ac:spMk id="48" creationId="{90F94039-B79C-8EB8-5F3A-AE8318122A4C}"/>
          </ac:spMkLst>
        </pc:spChg>
        <pc:spChg chg="add mod">
          <ac:chgData name="Ahmed, Shareef" userId="ce7c6025-ca9f-4b65-b3ee-82447e2e582a" providerId="ADAL" clId="{04AD6244-0BE4-4F96-A56C-AACD307C7FB0}" dt="2023-09-04T19:36:53.169" v="4797" actId="1076"/>
          <ac:spMkLst>
            <pc:docMk/>
            <pc:sldMk cId="3507268662" sldId="426"/>
            <ac:spMk id="49" creationId="{D64CF7D2-EEAF-F133-3301-9A288BF176D2}"/>
          </ac:spMkLst>
        </pc:spChg>
        <pc:spChg chg="add mod">
          <ac:chgData name="Ahmed, Shareef" userId="ce7c6025-ca9f-4b65-b3ee-82447e2e582a" providerId="ADAL" clId="{04AD6244-0BE4-4F96-A56C-AACD307C7FB0}" dt="2023-09-04T19:36:49.733" v="4796" actId="1076"/>
          <ac:spMkLst>
            <pc:docMk/>
            <pc:sldMk cId="3507268662" sldId="426"/>
            <ac:spMk id="50" creationId="{40C615D5-AE48-5699-5EC2-3C45E8A2F357}"/>
          </ac:spMkLst>
        </pc:spChg>
        <pc:spChg chg="add mod">
          <ac:chgData name="Ahmed, Shareef" userId="ce7c6025-ca9f-4b65-b3ee-82447e2e582a" providerId="ADAL" clId="{04AD6244-0BE4-4F96-A56C-AACD307C7FB0}" dt="2023-09-04T19:36:59.609" v="4798" actId="1076"/>
          <ac:spMkLst>
            <pc:docMk/>
            <pc:sldMk cId="3507268662" sldId="426"/>
            <ac:spMk id="51" creationId="{98E30293-ECC7-9327-629C-151FCE2B8A6A}"/>
          </ac:spMkLst>
        </pc:spChg>
        <pc:spChg chg="add mod">
          <ac:chgData name="Ahmed, Shareef" userId="ce7c6025-ca9f-4b65-b3ee-82447e2e582a" providerId="ADAL" clId="{04AD6244-0BE4-4F96-A56C-AACD307C7FB0}" dt="2023-09-04T19:37:03.760" v="4799" actId="1076"/>
          <ac:spMkLst>
            <pc:docMk/>
            <pc:sldMk cId="3507268662" sldId="426"/>
            <ac:spMk id="52" creationId="{227110CF-097A-5462-28E7-A3BFC6F53E96}"/>
          </ac:spMkLst>
        </pc:spChg>
        <pc:spChg chg="add mod">
          <ac:chgData name="Ahmed, Shareef" userId="ce7c6025-ca9f-4b65-b3ee-82447e2e582a" providerId="ADAL" clId="{04AD6244-0BE4-4F96-A56C-AACD307C7FB0}" dt="2023-09-04T19:38:43.964" v="4809" actId="1076"/>
          <ac:spMkLst>
            <pc:docMk/>
            <pc:sldMk cId="3507268662" sldId="426"/>
            <ac:spMk id="53" creationId="{97D293A1-D6B6-7D66-E063-2ADF99786992}"/>
          </ac:spMkLst>
        </pc:spChg>
        <pc:spChg chg="add mod">
          <ac:chgData name="Ahmed, Shareef" userId="ce7c6025-ca9f-4b65-b3ee-82447e2e582a" providerId="ADAL" clId="{04AD6244-0BE4-4F96-A56C-AACD307C7FB0}" dt="2023-09-04T19:38:43.964" v="4809" actId="1076"/>
          <ac:spMkLst>
            <pc:docMk/>
            <pc:sldMk cId="3507268662" sldId="426"/>
            <ac:spMk id="54" creationId="{F2E6118A-0969-2AA3-DBE0-598AE6EDB52C}"/>
          </ac:spMkLst>
        </pc:spChg>
        <pc:spChg chg="add mod">
          <ac:chgData name="Ahmed, Shareef" userId="ce7c6025-ca9f-4b65-b3ee-82447e2e582a" providerId="ADAL" clId="{04AD6244-0BE4-4F96-A56C-AACD307C7FB0}" dt="2023-09-04T19:38:43.964" v="4809" actId="1076"/>
          <ac:spMkLst>
            <pc:docMk/>
            <pc:sldMk cId="3507268662" sldId="426"/>
            <ac:spMk id="55" creationId="{916E9FF1-1DE5-F5C9-3BB1-C8F1F6503766}"/>
          </ac:spMkLst>
        </pc:spChg>
        <pc:spChg chg="add mod">
          <ac:chgData name="Ahmed, Shareef" userId="ce7c6025-ca9f-4b65-b3ee-82447e2e582a" providerId="ADAL" clId="{04AD6244-0BE4-4F96-A56C-AACD307C7FB0}" dt="2023-09-04T19:38:43.964" v="4809" actId="1076"/>
          <ac:spMkLst>
            <pc:docMk/>
            <pc:sldMk cId="3507268662" sldId="426"/>
            <ac:spMk id="56" creationId="{A9F346B8-B2A3-B8AF-AC83-44FB2643A83D}"/>
          </ac:spMkLst>
        </pc:spChg>
        <pc:spChg chg="add mod">
          <ac:chgData name="Ahmed, Shareef" userId="ce7c6025-ca9f-4b65-b3ee-82447e2e582a" providerId="ADAL" clId="{04AD6244-0BE4-4F96-A56C-AACD307C7FB0}" dt="2023-09-04T19:38:43.964" v="4809" actId="1076"/>
          <ac:spMkLst>
            <pc:docMk/>
            <pc:sldMk cId="3507268662" sldId="426"/>
            <ac:spMk id="57" creationId="{767D7CA8-51E8-1F9E-8069-20FE3D06FFD7}"/>
          </ac:spMkLst>
        </pc:spChg>
        <pc:spChg chg="add mod">
          <ac:chgData name="Ahmed, Shareef" userId="ce7c6025-ca9f-4b65-b3ee-82447e2e582a" providerId="ADAL" clId="{04AD6244-0BE4-4F96-A56C-AACD307C7FB0}" dt="2023-09-04T19:38:43.964" v="4809" actId="1076"/>
          <ac:spMkLst>
            <pc:docMk/>
            <pc:sldMk cId="3507268662" sldId="426"/>
            <ac:spMk id="58" creationId="{D687DB09-D177-E29D-812B-57C4A4458706}"/>
          </ac:spMkLst>
        </pc:spChg>
        <pc:spChg chg="add mod">
          <ac:chgData name="Ahmed, Shareef" userId="ce7c6025-ca9f-4b65-b3ee-82447e2e582a" providerId="ADAL" clId="{04AD6244-0BE4-4F96-A56C-AACD307C7FB0}" dt="2023-09-04T19:38:43.964" v="4809" actId="1076"/>
          <ac:spMkLst>
            <pc:docMk/>
            <pc:sldMk cId="3507268662" sldId="426"/>
            <ac:spMk id="59" creationId="{6B2753FB-F1E4-46C2-2753-00E14F9A4FF4}"/>
          </ac:spMkLst>
        </pc:spChg>
        <pc:spChg chg="add mod">
          <ac:chgData name="Ahmed, Shareef" userId="ce7c6025-ca9f-4b65-b3ee-82447e2e582a" providerId="ADAL" clId="{04AD6244-0BE4-4F96-A56C-AACD307C7FB0}" dt="2023-09-04T19:38:43.964" v="4809" actId="1076"/>
          <ac:spMkLst>
            <pc:docMk/>
            <pc:sldMk cId="3507268662" sldId="426"/>
            <ac:spMk id="60" creationId="{941B24A1-7799-EFD5-AB80-394A6E92B4E0}"/>
          </ac:spMkLst>
        </pc:spChg>
        <pc:grpChg chg="add del mod">
          <ac:chgData name="Ahmed, Shareef" userId="ce7c6025-ca9f-4b65-b3ee-82447e2e582a" providerId="ADAL" clId="{04AD6244-0BE4-4F96-A56C-AACD307C7FB0}" dt="2023-09-04T19:32:44.050" v="4764" actId="478"/>
          <ac:grpSpMkLst>
            <pc:docMk/>
            <pc:sldMk cId="3507268662" sldId="426"/>
            <ac:grpSpMk id="2" creationId="{45E7CAE6-4162-6CEB-65BC-C198088C34C2}"/>
          </ac:grpSpMkLst>
        </pc:grpChg>
        <pc:grpChg chg="add del mod">
          <ac:chgData name="Ahmed, Shareef" userId="ce7c6025-ca9f-4b65-b3ee-82447e2e582a" providerId="ADAL" clId="{04AD6244-0BE4-4F96-A56C-AACD307C7FB0}" dt="2023-09-04T19:32:56.606" v="4768" actId="165"/>
          <ac:grpSpMkLst>
            <pc:docMk/>
            <pc:sldMk cId="3507268662" sldId="426"/>
            <ac:grpSpMk id="15" creationId="{87AECAF2-E3CF-ED78-F346-D93F538B2C48}"/>
          </ac:grpSpMkLst>
        </pc:grpChg>
        <pc:grpChg chg="add del mod">
          <ac:chgData name="Ahmed, Shareef" userId="ce7c6025-ca9f-4b65-b3ee-82447e2e582a" providerId="ADAL" clId="{04AD6244-0BE4-4F96-A56C-AACD307C7FB0}" dt="2023-09-04T19:32:52.240" v="4767" actId="165"/>
          <ac:grpSpMkLst>
            <pc:docMk/>
            <pc:sldMk cId="3507268662" sldId="426"/>
            <ac:grpSpMk id="21" creationId="{6FF41212-1B42-7A43-8FFE-B81BF947F54F}"/>
          </ac:grpSpMkLst>
        </pc:grpChg>
        <pc:grpChg chg="add mod">
          <ac:chgData name="Ahmed, Shareef" userId="ce7c6025-ca9f-4b65-b3ee-82447e2e582a" providerId="ADAL" clId="{04AD6244-0BE4-4F96-A56C-AACD307C7FB0}" dt="2023-09-04T19:33:50.169" v="4778" actId="1076"/>
          <ac:grpSpMkLst>
            <pc:docMk/>
            <pc:sldMk cId="3507268662" sldId="426"/>
            <ac:grpSpMk id="28" creationId="{D2EEF966-0790-8385-C7E1-F8045819FD52}"/>
          </ac:grpSpMkLst>
        </pc:grpChg>
        <pc:picChg chg="del">
          <ac:chgData name="Ahmed, Shareef" userId="ce7c6025-ca9f-4b65-b3ee-82447e2e582a" providerId="ADAL" clId="{04AD6244-0BE4-4F96-A56C-AACD307C7FB0}" dt="2023-09-01T07:52:22.862" v="51" actId="478"/>
          <ac:picMkLst>
            <pc:docMk/>
            <pc:sldMk cId="3507268662" sldId="426"/>
            <ac:picMk id="2050" creationId="{BEE81625-3742-1296-D038-6B0B1053DF25}"/>
          </ac:picMkLst>
        </pc:picChg>
        <pc:picChg chg="del">
          <ac:chgData name="Ahmed, Shareef" userId="ce7c6025-ca9f-4b65-b3ee-82447e2e582a" providerId="ADAL" clId="{04AD6244-0BE4-4F96-A56C-AACD307C7FB0}" dt="2023-09-01T07:52:26.707" v="52" actId="478"/>
          <ac:picMkLst>
            <pc:docMk/>
            <pc:sldMk cId="3507268662" sldId="426"/>
            <ac:picMk id="2052" creationId="{57F05C9A-C681-BA45-3646-570EA35669A3}"/>
          </ac:picMkLst>
        </pc:picChg>
        <pc:picChg chg="del">
          <ac:chgData name="Ahmed, Shareef" userId="ce7c6025-ca9f-4b65-b3ee-82447e2e582a" providerId="ADAL" clId="{04AD6244-0BE4-4F96-A56C-AACD307C7FB0}" dt="2023-09-01T07:52:28.750" v="53" actId="478"/>
          <ac:picMkLst>
            <pc:docMk/>
            <pc:sldMk cId="3507268662" sldId="426"/>
            <ac:picMk id="2054" creationId="{152498DA-367D-6DB2-64F2-1F5AA46CC125}"/>
          </ac:picMkLst>
        </pc:picChg>
      </pc:sldChg>
      <pc:sldChg chg="addSp delSp modSp mod ord modAnim modShow">
        <pc:chgData name="Ahmed, Shareef" userId="ce7c6025-ca9f-4b65-b3ee-82447e2e582a" providerId="ADAL" clId="{04AD6244-0BE4-4F96-A56C-AACD307C7FB0}" dt="2023-09-01T20:28:09.131" v="208" actId="729"/>
        <pc:sldMkLst>
          <pc:docMk/>
          <pc:sldMk cId="677870708" sldId="427"/>
        </pc:sldMkLst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2" creationId="{894E8E3D-DEBD-9A4D-1371-0B0CA593D222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3" creationId="{743BDFB0-B123-73C6-D6DE-D001BBBB7ABC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" creationId="{5A6444F7-EF71-F813-0281-D4D533AF09D5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6" creationId="{659E9851-43B8-9F2B-617D-826A0967E38D}"/>
          </ac:spMkLst>
        </pc:spChg>
        <pc:spChg chg="del mod">
          <ac:chgData name="Ahmed, Shareef" userId="ce7c6025-ca9f-4b65-b3ee-82447e2e582a" providerId="ADAL" clId="{04AD6244-0BE4-4F96-A56C-AACD307C7FB0}" dt="2023-09-01T19:56:17.089" v="88" actId="478"/>
          <ac:spMkLst>
            <pc:docMk/>
            <pc:sldMk cId="677870708" sldId="427"/>
            <ac:spMk id="7" creationId="{6B297E91-F8D0-B529-2B94-B98AF2E60B76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8" creationId="{B2768412-76BD-6894-7105-45AED8074335}"/>
          </ac:spMkLst>
        </pc:spChg>
        <pc:spChg chg="mod">
          <ac:chgData name="Ahmed, Shareef" userId="ce7c6025-ca9f-4b65-b3ee-82447e2e582a" providerId="ADAL" clId="{04AD6244-0BE4-4F96-A56C-AACD307C7FB0}" dt="2023-09-01T20:06:10.794" v="105"/>
          <ac:spMkLst>
            <pc:docMk/>
            <pc:sldMk cId="677870708" sldId="427"/>
            <ac:spMk id="9" creationId="{66B771A8-9F27-FB9A-2414-87A99260353B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11" creationId="{1A765DF5-9B80-33F0-CDC2-B35B7226AA36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12" creationId="{E6B52179-EE3C-4F70-B526-2D73D1DEF077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13" creationId="{07227FCF-8834-5221-E4A6-D3AAD4E3E6BC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14" creationId="{731A712D-6D7C-716A-56E2-226FA0134645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15" creationId="{A8C7F9C8-5E14-1F98-36EA-B95AC98412E2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16" creationId="{B54ED5B7-549E-ADF9-9615-248B3966C83C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17" creationId="{9262F3A8-A5FF-8BA5-A190-F0D1AFE4541C}"/>
          </ac:spMkLst>
        </pc:spChg>
        <pc:spChg chg="add mod">
          <ac:chgData name="Ahmed, Shareef" userId="ce7c6025-ca9f-4b65-b3ee-82447e2e582a" providerId="ADAL" clId="{04AD6244-0BE4-4F96-A56C-AACD307C7FB0}" dt="2023-09-01T19:56:25.265" v="89" actId="164"/>
          <ac:spMkLst>
            <pc:docMk/>
            <pc:sldMk cId="677870708" sldId="427"/>
            <ac:spMk id="18" creationId="{56C416C4-025C-0BFF-A8A0-B00D0318027E}"/>
          </ac:spMkLst>
        </pc:spChg>
        <pc:spChg chg="add mod">
          <ac:chgData name="Ahmed, Shareef" userId="ce7c6025-ca9f-4b65-b3ee-82447e2e582a" providerId="ADAL" clId="{04AD6244-0BE4-4F96-A56C-AACD307C7FB0}" dt="2023-09-01T19:56:25.265" v="89" actId="164"/>
          <ac:spMkLst>
            <pc:docMk/>
            <pc:sldMk cId="677870708" sldId="427"/>
            <ac:spMk id="19" creationId="{4DCB8C23-F719-BBBE-38E6-F899C5FCCFFD}"/>
          </ac:spMkLst>
        </pc:spChg>
        <pc:spChg chg="add mod">
          <ac:chgData name="Ahmed, Shareef" userId="ce7c6025-ca9f-4b65-b3ee-82447e2e582a" providerId="ADAL" clId="{04AD6244-0BE4-4F96-A56C-AACD307C7FB0}" dt="2023-09-01T19:56:25.265" v="89" actId="164"/>
          <ac:spMkLst>
            <pc:docMk/>
            <pc:sldMk cId="677870708" sldId="427"/>
            <ac:spMk id="20" creationId="{30206471-0C91-D000-5E78-1CD6B29FCB61}"/>
          </ac:spMkLst>
        </pc:spChg>
        <pc:spChg chg="add mod">
          <ac:chgData name="Ahmed, Shareef" userId="ce7c6025-ca9f-4b65-b3ee-82447e2e582a" providerId="ADAL" clId="{04AD6244-0BE4-4F96-A56C-AACD307C7FB0}" dt="2023-09-01T19:56:25.265" v="89" actId="164"/>
          <ac:spMkLst>
            <pc:docMk/>
            <pc:sldMk cId="677870708" sldId="427"/>
            <ac:spMk id="21" creationId="{BE293D2D-3ECF-5084-7DC7-343F77D45522}"/>
          </ac:spMkLst>
        </pc:spChg>
        <pc:spChg chg="add mod">
          <ac:chgData name="Ahmed, Shareef" userId="ce7c6025-ca9f-4b65-b3ee-82447e2e582a" providerId="ADAL" clId="{04AD6244-0BE4-4F96-A56C-AACD307C7FB0}" dt="2023-09-01T19:56:25.265" v="89" actId="164"/>
          <ac:spMkLst>
            <pc:docMk/>
            <pc:sldMk cId="677870708" sldId="427"/>
            <ac:spMk id="22" creationId="{30A5BF46-0E25-1A8E-904B-4655E3A257A8}"/>
          </ac:spMkLst>
        </pc:spChg>
        <pc:spChg chg="add mod">
          <ac:chgData name="Ahmed, Shareef" userId="ce7c6025-ca9f-4b65-b3ee-82447e2e582a" providerId="ADAL" clId="{04AD6244-0BE4-4F96-A56C-AACD307C7FB0}" dt="2023-09-01T19:56:25.265" v="89" actId="164"/>
          <ac:spMkLst>
            <pc:docMk/>
            <pc:sldMk cId="677870708" sldId="427"/>
            <ac:spMk id="23" creationId="{31277966-D54C-EF80-639E-51AA55D5B047}"/>
          </ac:spMkLst>
        </pc:spChg>
        <pc:spChg chg="add mod">
          <ac:chgData name="Ahmed, Shareef" userId="ce7c6025-ca9f-4b65-b3ee-82447e2e582a" providerId="ADAL" clId="{04AD6244-0BE4-4F96-A56C-AACD307C7FB0}" dt="2023-09-01T19:56:25.265" v="89" actId="164"/>
          <ac:spMkLst>
            <pc:docMk/>
            <pc:sldMk cId="677870708" sldId="427"/>
            <ac:spMk id="24" creationId="{2FD62CCC-0732-9914-A55C-2165B55FCFA7}"/>
          </ac:spMkLst>
        </pc:spChg>
        <pc:spChg chg="add mod">
          <ac:chgData name="Ahmed, Shareef" userId="ce7c6025-ca9f-4b65-b3ee-82447e2e582a" providerId="ADAL" clId="{04AD6244-0BE4-4F96-A56C-AACD307C7FB0}" dt="2023-09-01T19:56:25.265" v="89" actId="164"/>
          <ac:spMkLst>
            <pc:docMk/>
            <pc:sldMk cId="677870708" sldId="427"/>
            <ac:spMk id="25" creationId="{6BFF496A-7810-1AA8-1B25-5AC15CE000DB}"/>
          </ac:spMkLst>
        </pc:spChg>
        <pc:spChg chg="add mod">
          <ac:chgData name="Ahmed, Shareef" userId="ce7c6025-ca9f-4b65-b3ee-82447e2e582a" providerId="ADAL" clId="{04AD6244-0BE4-4F96-A56C-AACD307C7FB0}" dt="2023-09-01T19:56:25.265" v="89" actId="164"/>
          <ac:spMkLst>
            <pc:docMk/>
            <pc:sldMk cId="677870708" sldId="427"/>
            <ac:spMk id="26" creationId="{EE99AF0D-6014-0F85-156A-6F64B98C040B}"/>
          </ac:spMkLst>
        </pc:spChg>
        <pc:spChg chg="add mod">
          <ac:chgData name="Ahmed, Shareef" userId="ce7c6025-ca9f-4b65-b3ee-82447e2e582a" providerId="ADAL" clId="{04AD6244-0BE4-4F96-A56C-AACD307C7FB0}" dt="2023-09-01T19:56:25.265" v="89" actId="164"/>
          <ac:spMkLst>
            <pc:docMk/>
            <pc:sldMk cId="677870708" sldId="427"/>
            <ac:spMk id="27" creationId="{E372700D-FAE2-16AF-BB76-71314CE07624}"/>
          </ac:spMkLst>
        </pc:spChg>
        <pc:spChg chg="add mod">
          <ac:chgData name="Ahmed, Shareef" userId="ce7c6025-ca9f-4b65-b3ee-82447e2e582a" providerId="ADAL" clId="{04AD6244-0BE4-4F96-A56C-AACD307C7FB0}" dt="2023-09-01T19:56:25.265" v="89" actId="164"/>
          <ac:spMkLst>
            <pc:docMk/>
            <pc:sldMk cId="677870708" sldId="427"/>
            <ac:spMk id="28" creationId="{A9706747-1E80-6E62-7515-6014C65682AF}"/>
          </ac:spMkLst>
        </pc:spChg>
        <pc:spChg chg="add mod">
          <ac:chgData name="Ahmed, Shareef" userId="ce7c6025-ca9f-4b65-b3ee-82447e2e582a" providerId="ADAL" clId="{04AD6244-0BE4-4F96-A56C-AACD307C7FB0}" dt="2023-09-01T19:56:25.265" v="89" actId="164"/>
          <ac:spMkLst>
            <pc:docMk/>
            <pc:sldMk cId="677870708" sldId="427"/>
            <ac:spMk id="29" creationId="{3C7AF0E9-6B51-8C52-09A8-F35FE7557DF2}"/>
          </ac:spMkLst>
        </pc:spChg>
        <pc:spChg chg="add mod">
          <ac:chgData name="Ahmed, Shareef" userId="ce7c6025-ca9f-4b65-b3ee-82447e2e582a" providerId="ADAL" clId="{04AD6244-0BE4-4F96-A56C-AACD307C7FB0}" dt="2023-09-01T19:56:25.265" v="89" actId="164"/>
          <ac:spMkLst>
            <pc:docMk/>
            <pc:sldMk cId="677870708" sldId="427"/>
            <ac:spMk id="30" creationId="{395AEF7A-DB1E-7467-95B0-68540AD81D28}"/>
          </ac:spMkLst>
        </pc:spChg>
        <pc:spChg chg="add mod">
          <ac:chgData name="Ahmed, Shareef" userId="ce7c6025-ca9f-4b65-b3ee-82447e2e582a" providerId="ADAL" clId="{04AD6244-0BE4-4F96-A56C-AACD307C7FB0}" dt="2023-09-01T19:56:25.265" v="89" actId="164"/>
          <ac:spMkLst>
            <pc:docMk/>
            <pc:sldMk cId="677870708" sldId="427"/>
            <ac:spMk id="31" creationId="{33F625DB-6402-0D34-0428-2D3245AC9317}"/>
          </ac:spMkLst>
        </pc:spChg>
        <pc:spChg chg="add mod">
          <ac:chgData name="Ahmed, Shareef" userId="ce7c6025-ca9f-4b65-b3ee-82447e2e582a" providerId="ADAL" clId="{04AD6244-0BE4-4F96-A56C-AACD307C7FB0}" dt="2023-09-01T19:56:25.265" v="89" actId="164"/>
          <ac:spMkLst>
            <pc:docMk/>
            <pc:sldMk cId="677870708" sldId="427"/>
            <ac:spMk id="32" creationId="{1ADB994A-4B73-7ED4-D8E7-06C4966BA9B2}"/>
          </ac:spMkLst>
        </pc:spChg>
        <pc:spChg chg="add mod">
          <ac:chgData name="Ahmed, Shareef" userId="ce7c6025-ca9f-4b65-b3ee-82447e2e582a" providerId="ADAL" clId="{04AD6244-0BE4-4F96-A56C-AACD307C7FB0}" dt="2023-09-01T19:56:25.265" v="89" actId="164"/>
          <ac:spMkLst>
            <pc:docMk/>
            <pc:sldMk cId="677870708" sldId="427"/>
            <ac:spMk id="33" creationId="{11C900BA-2123-63A4-85E2-583A3A80BE40}"/>
          </ac:spMkLst>
        </pc:spChg>
        <pc:spChg chg="add mod">
          <ac:chgData name="Ahmed, Shareef" userId="ce7c6025-ca9f-4b65-b3ee-82447e2e582a" providerId="ADAL" clId="{04AD6244-0BE4-4F96-A56C-AACD307C7FB0}" dt="2023-09-01T19:58:34.222" v="90" actId="164"/>
          <ac:spMkLst>
            <pc:docMk/>
            <pc:sldMk cId="677870708" sldId="427"/>
            <ac:spMk id="34" creationId="{B675CEF5-A261-D049-78DA-DE8EC3D29758}"/>
          </ac:spMkLst>
        </pc:spChg>
        <pc:spChg chg="add mod">
          <ac:chgData name="Ahmed, Shareef" userId="ce7c6025-ca9f-4b65-b3ee-82447e2e582a" providerId="ADAL" clId="{04AD6244-0BE4-4F96-A56C-AACD307C7FB0}" dt="2023-09-01T19:58:34.222" v="90" actId="164"/>
          <ac:spMkLst>
            <pc:docMk/>
            <pc:sldMk cId="677870708" sldId="427"/>
            <ac:spMk id="35" creationId="{1DCF4D2D-981E-AE9C-4EA9-25107BE5816A}"/>
          </ac:spMkLst>
        </pc:spChg>
        <pc:spChg chg="add mod">
          <ac:chgData name="Ahmed, Shareef" userId="ce7c6025-ca9f-4b65-b3ee-82447e2e582a" providerId="ADAL" clId="{04AD6244-0BE4-4F96-A56C-AACD307C7FB0}" dt="2023-09-01T19:58:34.222" v="90" actId="164"/>
          <ac:spMkLst>
            <pc:docMk/>
            <pc:sldMk cId="677870708" sldId="427"/>
            <ac:spMk id="36" creationId="{8102A184-F577-9691-FE9E-62571833F61A}"/>
          </ac:spMkLst>
        </pc:spChg>
        <pc:spChg chg="add mod">
          <ac:chgData name="Ahmed, Shareef" userId="ce7c6025-ca9f-4b65-b3ee-82447e2e582a" providerId="ADAL" clId="{04AD6244-0BE4-4F96-A56C-AACD307C7FB0}" dt="2023-09-01T19:58:34.222" v="90" actId="164"/>
          <ac:spMkLst>
            <pc:docMk/>
            <pc:sldMk cId="677870708" sldId="427"/>
            <ac:spMk id="37" creationId="{651DD18D-5E50-053D-9A4E-EA44365957C3}"/>
          </ac:spMkLst>
        </pc:spChg>
        <pc:spChg chg="add mod">
          <ac:chgData name="Ahmed, Shareef" userId="ce7c6025-ca9f-4b65-b3ee-82447e2e582a" providerId="ADAL" clId="{04AD6244-0BE4-4F96-A56C-AACD307C7FB0}" dt="2023-09-01T19:58:34.222" v="90" actId="164"/>
          <ac:spMkLst>
            <pc:docMk/>
            <pc:sldMk cId="677870708" sldId="427"/>
            <ac:spMk id="38" creationId="{58D9EEF9-5C57-BFE2-3236-21E5FAE156F6}"/>
          </ac:spMkLst>
        </pc:spChg>
        <pc:spChg chg="add mod">
          <ac:chgData name="Ahmed, Shareef" userId="ce7c6025-ca9f-4b65-b3ee-82447e2e582a" providerId="ADAL" clId="{04AD6244-0BE4-4F96-A56C-AACD307C7FB0}" dt="2023-09-01T19:58:34.222" v="90" actId="164"/>
          <ac:spMkLst>
            <pc:docMk/>
            <pc:sldMk cId="677870708" sldId="427"/>
            <ac:spMk id="39" creationId="{5AA690D5-A71A-7E79-0A01-8FC8FE4BBA94}"/>
          </ac:spMkLst>
        </pc:spChg>
        <pc:spChg chg="add mod">
          <ac:chgData name="Ahmed, Shareef" userId="ce7c6025-ca9f-4b65-b3ee-82447e2e582a" providerId="ADAL" clId="{04AD6244-0BE4-4F96-A56C-AACD307C7FB0}" dt="2023-09-01T19:58:34.222" v="90" actId="164"/>
          <ac:spMkLst>
            <pc:docMk/>
            <pc:sldMk cId="677870708" sldId="427"/>
            <ac:spMk id="40" creationId="{D632DC10-C56B-5101-ECC1-9CEB75271FB3}"/>
          </ac:spMkLst>
        </pc:spChg>
        <pc:spChg chg="add mod">
          <ac:chgData name="Ahmed, Shareef" userId="ce7c6025-ca9f-4b65-b3ee-82447e2e582a" providerId="ADAL" clId="{04AD6244-0BE4-4F96-A56C-AACD307C7FB0}" dt="2023-09-01T19:58:34.222" v="90" actId="164"/>
          <ac:spMkLst>
            <pc:docMk/>
            <pc:sldMk cId="677870708" sldId="427"/>
            <ac:spMk id="41" creationId="{EE46F3BB-30CC-60E5-8764-ECA668EA2E48}"/>
          </ac:spMkLst>
        </pc:spChg>
        <pc:spChg chg="add mod">
          <ac:chgData name="Ahmed, Shareef" userId="ce7c6025-ca9f-4b65-b3ee-82447e2e582a" providerId="ADAL" clId="{04AD6244-0BE4-4F96-A56C-AACD307C7FB0}" dt="2023-09-01T19:58:40.654" v="91" actId="164"/>
          <ac:spMkLst>
            <pc:docMk/>
            <pc:sldMk cId="677870708" sldId="427"/>
            <ac:spMk id="42" creationId="{9545277B-6859-B8A1-98ED-0A5F49CA1CE7}"/>
          </ac:spMkLst>
        </pc:spChg>
        <pc:spChg chg="add mod">
          <ac:chgData name="Ahmed, Shareef" userId="ce7c6025-ca9f-4b65-b3ee-82447e2e582a" providerId="ADAL" clId="{04AD6244-0BE4-4F96-A56C-AACD307C7FB0}" dt="2023-09-01T19:58:40.654" v="91" actId="164"/>
          <ac:spMkLst>
            <pc:docMk/>
            <pc:sldMk cId="677870708" sldId="427"/>
            <ac:spMk id="43" creationId="{027E06D1-C614-3CC4-8D40-E93C49D01D7B}"/>
          </ac:spMkLst>
        </pc:spChg>
        <pc:spChg chg="add mod">
          <ac:chgData name="Ahmed, Shareef" userId="ce7c6025-ca9f-4b65-b3ee-82447e2e582a" providerId="ADAL" clId="{04AD6244-0BE4-4F96-A56C-AACD307C7FB0}" dt="2023-09-01T19:58:40.654" v="91" actId="164"/>
          <ac:spMkLst>
            <pc:docMk/>
            <pc:sldMk cId="677870708" sldId="427"/>
            <ac:spMk id="44" creationId="{19BD112C-698F-BAC7-BBF8-C9FCBBB74C25}"/>
          </ac:spMkLst>
        </pc:spChg>
        <pc:spChg chg="add mod">
          <ac:chgData name="Ahmed, Shareef" userId="ce7c6025-ca9f-4b65-b3ee-82447e2e582a" providerId="ADAL" clId="{04AD6244-0BE4-4F96-A56C-AACD307C7FB0}" dt="2023-09-01T19:58:40.654" v="91" actId="164"/>
          <ac:spMkLst>
            <pc:docMk/>
            <pc:sldMk cId="677870708" sldId="427"/>
            <ac:spMk id="45" creationId="{EE4583BE-BCB1-057F-110E-53752508E1CB}"/>
          </ac:spMkLst>
        </pc:spChg>
        <pc:spChg chg="add mod">
          <ac:chgData name="Ahmed, Shareef" userId="ce7c6025-ca9f-4b65-b3ee-82447e2e582a" providerId="ADAL" clId="{04AD6244-0BE4-4F96-A56C-AACD307C7FB0}" dt="2023-09-01T19:58:40.654" v="91" actId="164"/>
          <ac:spMkLst>
            <pc:docMk/>
            <pc:sldMk cId="677870708" sldId="427"/>
            <ac:spMk id="46" creationId="{2CC37B80-E25C-6ED0-8218-9E3CC9904904}"/>
          </ac:spMkLst>
        </pc:spChg>
        <pc:spChg chg="add mod">
          <ac:chgData name="Ahmed, Shareef" userId="ce7c6025-ca9f-4b65-b3ee-82447e2e582a" providerId="ADAL" clId="{04AD6244-0BE4-4F96-A56C-AACD307C7FB0}" dt="2023-09-01T19:58:40.654" v="91" actId="164"/>
          <ac:spMkLst>
            <pc:docMk/>
            <pc:sldMk cId="677870708" sldId="427"/>
            <ac:spMk id="47" creationId="{93FB1741-356D-F5BC-69CC-2E875C7D5462}"/>
          </ac:spMkLst>
        </pc:spChg>
        <pc:spChg chg="add mod">
          <ac:chgData name="Ahmed, Shareef" userId="ce7c6025-ca9f-4b65-b3ee-82447e2e582a" providerId="ADAL" clId="{04AD6244-0BE4-4F96-A56C-AACD307C7FB0}" dt="2023-09-01T19:58:40.654" v="91" actId="164"/>
          <ac:spMkLst>
            <pc:docMk/>
            <pc:sldMk cId="677870708" sldId="427"/>
            <ac:spMk id="48" creationId="{45BD7F17-7220-F6B1-9B98-5D85893ACE53}"/>
          </ac:spMkLst>
        </pc:spChg>
        <pc:spChg chg="add mod">
          <ac:chgData name="Ahmed, Shareef" userId="ce7c6025-ca9f-4b65-b3ee-82447e2e582a" providerId="ADAL" clId="{04AD6244-0BE4-4F96-A56C-AACD307C7FB0}" dt="2023-09-01T19:58:40.654" v="91" actId="164"/>
          <ac:spMkLst>
            <pc:docMk/>
            <pc:sldMk cId="677870708" sldId="427"/>
            <ac:spMk id="49" creationId="{7B57B60B-F073-C8A1-39E8-D2795195B3A5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0" creationId="{19723CB4-A38F-551B-DBA8-366E6BD3DA7C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" creationId="{B378E5B2-E4ED-94BE-91BE-1AD77DFD8243}"/>
          </ac:spMkLst>
        </pc:spChg>
        <pc:spChg chg="add mod">
          <ac:chgData name="Ahmed, Shareef" userId="ce7c6025-ca9f-4b65-b3ee-82447e2e582a" providerId="ADAL" clId="{04AD6244-0BE4-4F96-A56C-AACD307C7FB0}" dt="2023-09-01T19:58:34.222" v="90" actId="164"/>
          <ac:spMkLst>
            <pc:docMk/>
            <pc:sldMk cId="677870708" sldId="427"/>
            <ac:spMk id="52" creationId="{6B16A607-D674-E89C-9195-ACAC7DBE76AB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3" creationId="{A74420BF-6EA0-DE6C-A79C-C05FDCC66992}"/>
          </ac:spMkLst>
        </pc:spChg>
        <pc:spChg chg="add mod">
          <ac:chgData name="Ahmed, Shareef" userId="ce7c6025-ca9f-4b65-b3ee-82447e2e582a" providerId="ADAL" clId="{04AD6244-0BE4-4F96-A56C-AACD307C7FB0}" dt="2023-09-01T20:00:09.307" v="99" actId="164"/>
          <ac:spMkLst>
            <pc:docMk/>
            <pc:sldMk cId="677870708" sldId="427"/>
            <ac:spMk id="54" creationId="{854C5681-18FC-42E9-2635-BC39F8598E7B}"/>
          </ac:spMkLst>
        </pc:spChg>
        <pc:spChg chg="add mod">
          <ac:chgData name="Ahmed, Shareef" userId="ce7c6025-ca9f-4b65-b3ee-82447e2e582a" providerId="ADAL" clId="{04AD6244-0BE4-4F96-A56C-AACD307C7FB0}" dt="2023-09-01T19:58:50.841" v="93" actId="164"/>
          <ac:spMkLst>
            <pc:docMk/>
            <pc:sldMk cId="677870708" sldId="427"/>
            <ac:spMk id="55" creationId="{E559401D-A1D2-7A4D-3AC2-7AA766032135}"/>
          </ac:spMkLst>
        </pc:spChg>
        <pc:spChg chg="add mod">
          <ac:chgData name="Ahmed, Shareef" userId="ce7c6025-ca9f-4b65-b3ee-82447e2e582a" providerId="ADAL" clId="{04AD6244-0BE4-4F96-A56C-AACD307C7FB0}" dt="2023-09-01T19:58:50.841" v="93" actId="164"/>
          <ac:spMkLst>
            <pc:docMk/>
            <pc:sldMk cId="677870708" sldId="427"/>
            <ac:spMk id="56" creationId="{97D98119-1FC6-73AE-E323-40E134AB3852}"/>
          </ac:spMkLst>
        </pc:spChg>
        <pc:spChg chg="add mod">
          <ac:chgData name="Ahmed, Shareef" userId="ce7c6025-ca9f-4b65-b3ee-82447e2e582a" providerId="ADAL" clId="{04AD6244-0BE4-4F96-A56C-AACD307C7FB0}" dt="2023-09-01T19:58:50.841" v="93" actId="164"/>
          <ac:spMkLst>
            <pc:docMk/>
            <pc:sldMk cId="677870708" sldId="427"/>
            <ac:spMk id="57" creationId="{AA20EA03-E587-D4F7-53CE-2E0045A7B3AD}"/>
          </ac:spMkLst>
        </pc:spChg>
        <pc:spChg chg="add mod">
          <ac:chgData name="Ahmed, Shareef" userId="ce7c6025-ca9f-4b65-b3ee-82447e2e582a" providerId="ADAL" clId="{04AD6244-0BE4-4F96-A56C-AACD307C7FB0}" dt="2023-09-01T19:58:50.841" v="93" actId="164"/>
          <ac:spMkLst>
            <pc:docMk/>
            <pc:sldMk cId="677870708" sldId="427"/>
            <ac:spMk id="58" creationId="{E64F916B-AB43-B69D-6951-75C4233A7D38}"/>
          </ac:spMkLst>
        </pc:spChg>
        <pc:spChg chg="add mod">
          <ac:chgData name="Ahmed, Shareef" userId="ce7c6025-ca9f-4b65-b3ee-82447e2e582a" providerId="ADAL" clId="{04AD6244-0BE4-4F96-A56C-AACD307C7FB0}" dt="2023-09-01T19:59:07.176" v="94" actId="164"/>
          <ac:spMkLst>
            <pc:docMk/>
            <pc:sldMk cId="677870708" sldId="427"/>
            <ac:spMk id="59" creationId="{51947870-458F-6AB0-22B7-E1A06D7D9DF4}"/>
          </ac:spMkLst>
        </pc:spChg>
        <pc:spChg chg="add mod">
          <ac:chgData name="Ahmed, Shareef" userId="ce7c6025-ca9f-4b65-b3ee-82447e2e582a" providerId="ADAL" clId="{04AD6244-0BE4-4F96-A56C-AACD307C7FB0}" dt="2023-09-01T19:59:07.176" v="94" actId="164"/>
          <ac:spMkLst>
            <pc:docMk/>
            <pc:sldMk cId="677870708" sldId="427"/>
            <ac:spMk id="60" creationId="{3EA70B62-DFC1-85D4-24FF-E26FF7ABB4EE}"/>
          </ac:spMkLst>
        </pc:spChg>
        <pc:spChg chg="add mod">
          <ac:chgData name="Ahmed, Shareef" userId="ce7c6025-ca9f-4b65-b3ee-82447e2e582a" providerId="ADAL" clId="{04AD6244-0BE4-4F96-A56C-AACD307C7FB0}" dt="2023-09-01T19:59:07.176" v="94" actId="164"/>
          <ac:spMkLst>
            <pc:docMk/>
            <pc:sldMk cId="677870708" sldId="427"/>
            <ac:spMk id="61" creationId="{AEA7A7C7-00B8-7107-7A9B-F9DF4E97F38C}"/>
          </ac:spMkLst>
        </pc:spChg>
        <pc:spChg chg="add mod">
          <ac:chgData name="Ahmed, Shareef" userId="ce7c6025-ca9f-4b65-b3ee-82447e2e582a" providerId="ADAL" clId="{04AD6244-0BE4-4F96-A56C-AACD307C7FB0}" dt="2023-09-01T19:59:07.176" v="94" actId="164"/>
          <ac:spMkLst>
            <pc:docMk/>
            <pc:sldMk cId="677870708" sldId="427"/>
            <ac:spMk id="62" creationId="{6CB45BC2-4B04-3C62-4014-D8A9CB745A4E}"/>
          </ac:spMkLst>
        </pc:spChg>
        <pc:spChg chg="add mod">
          <ac:chgData name="Ahmed, Shareef" userId="ce7c6025-ca9f-4b65-b3ee-82447e2e582a" providerId="ADAL" clId="{04AD6244-0BE4-4F96-A56C-AACD307C7FB0}" dt="2023-09-01T19:58:50.841" v="93" actId="164"/>
          <ac:spMkLst>
            <pc:docMk/>
            <pc:sldMk cId="677870708" sldId="427"/>
            <ac:spMk id="63" creationId="{E3E5942E-383D-6CB5-754A-7190FC90FCC5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20" creationId="{5DBFEA7D-F267-CDF3-A086-28CDF53CFFD7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21" creationId="{D71B935D-3DA7-9800-AAB3-6393F17B59BC}"/>
          </ac:spMkLst>
        </pc:spChg>
        <pc:spChg chg="add mod">
          <ac:chgData name="Ahmed, Shareef" userId="ce7c6025-ca9f-4b65-b3ee-82447e2e582a" providerId="ADAL" clId="{04AD6244-0BE4-4F96-A56C-AACD307C7FB0}" dt="2023-09-01T19:59:15.138" v="95" actId="164"/>
          <ac:spMkLst>
            <pc:docMk/>
            <pc:sldMk cId="677870708" sldId="427"/>
            <ac:spMk id="5123" creationId="{11A5E5F0-7697-A65B-226E-7F0198A42EDF}"/>
          </ac:spMkLst>
        </pc:spChg>
        <pc:spChg chg="add mod">
          <ac:chgData name="Ahmed, Shareef" userId="ce7c6025-ca9f-4b65-b3ee-82447e2e582a" providerId="ADAL" clId="{04AD6244-0BE4-4F96-A56C-AACD307C7FB0}" dt="2023-09-01T19:59:15.138" v="95" actId="164"/>
          <ac:spMkLst>
            <pc:docMk/>
            <pc:sldMk cId="677870708" sldId="427"/>
            <ac:spMk id="5125" creationId="{9B4DE1C5-7E8E-755D-9D43-B560341D37DE}"/>
          </ac:spMkLst>
        </pc:spChg>
        <pc:spChg chg="add mod">
          <ac:chgData name="Ahmed, Shareef" userId="ce7c6025-ca9f-4b65-b3ee-82447e2e582a" providerId="ADAL" clId="{04AD6244-0BE4-4F96-A56C-AACD307C7FB0}" dt="2023-09-01T19:59:15.138" v="95" actId="164"/>
          <ac:spMkLst>
            <pc:docMk/>
            <pc:sldMk cId="677870708" sldId="427"/>
            <ac:spMk id="5127" creationId="{1AACFC1F-F472-570C-C0E4-CE00E48EF7A4}"/>
          </ac:spMkLst>
        </pc:spChg>
        <pc:spChg chg="add mod">
          <ac:chgData name="Ahmed, Shareef" userId="ce7c6025-ca9f-4b65-b3ee-82447e2e582a" providerId="ADAL" clId="{04AD6244-0BE4-4F96-A56C-AACD307C7FB0}" dt="2023-09-01T19:59:15.138" v="95" actId="164"/>
          <ac:spMkLst>
            <pc:docMk/>
            <pc:sldMk cId="677870708" sldId="427"/>
            <ac:spMk id="5128" creationId="{4680BE25-CFE9-45D9-E588-1ECE391538F5}"/>
          </ac:spMkLst>
        </pc:spChg>
        <pc:spChg chg="add mod">
          <ac:chgData name="Ahmed, Shareef" userId="ce7c6025-ca9f-4b65-b3ee-82447e2e582a" providerId="ADAL" clId="{04AD6244-0BE4-4F96-A56C-AACD307C7FB0}" dt="2023-09-01T19:59:22.597" v="96" actId="164"/>
          <ac:spMkLst>
            <pc:docMk/>
            <pc:sldMk cId="677870708" sldId="427"/>
            <ac:spMk id="5129" creationId="{C14D04A3-5E26-1A94-7EE7-08707BD193ED}"/>
          </ac:spMkLst>
        </pc:spChg>
        <pc:spChg chg="add mod">
          <ac:chgData name="Ahmed, Shareef" userId="ce7c6025-ca9f-4b65-b3ee-82447e2e582a" providerId="ADAL" clId="{04AD6244-0BE4-4F96-A56C-AACD307C7FB0}" dt="2023-09-01T19:59:22.597" v="96" actId="164"/>
          <ac:spMkLst>
            <pc:docMk/>
            <pc:sldMk cId="677870708" sldId="427"/>
            <ac:spMk id="5130" creationId="{854E1206-EA1B-40B6-9CDE-1DC5CCC91E3B}"/>
          </ac:spMkLst>
        </pc:spChg>
        <pc:spChg chg="add mod">
          <ac:chgData name="Ahmed, Shareef" userId="ce7c6025-ca9f-4b65-b3ee-82447e2e582a" providerId="ADAL" clId="{04AD6244-0BE4-4F96-A56C-AACD307C7FB0}" dt="2023-09-01T19:59:22.597" v="96" actId="164"/>
          <ac:spMkLst>
            <pc:docMk/>
            <pc:sldMk cId="677870708" sldId="427"/>
            <ac:spMk id="5131" creationId="{6731AC6F-13D7-6B1F-A29F-55FFB792C55D}"/>
          </ac:spMkLst>
        </pc:spChg>
        <pc:spChg chg="add mod">
          <ac:chgData name="Ahmed, Shareef" userId="ce7c6025-ca9f-4b65-b3ee-82447e2e582a" providerId="ADAL" clId="{04AD6244-0BE4-4F96-A56C-AACD307C7FB0}" dt="2023-09-01T19:59:22.597" v="96" actId="164"/>
          <ac:spMkLst>
            <pc:docMk/>
            <pc:sldMk cId="677870708" sldId="427"/>
            <ac:spMk id="5132" creationId="{5625500E-EF63-F450-3E02-AAEA9493189E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33" creationId="{0FD38C24-D23C-6E91-0956-0355F638CA32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34" creationId="{28B412AE-6FB6-BCC5-9F4E-8766555EC7A2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35" creationId="{52809130-4568-F516-A25B-4B371B736FC9}"/>
          </ac:spMkLst>
        </pc:spChg>
        <pc:spChg chg="mod topLvl">
          <ac:chgData name="Ahmed, Shareef" userId="ce7c6025-ca9f-4b65-b3ee-82447e2e582a" providerId="ADAL" clId="{04AD6244-0BE4-4F96-A56C-AACD307C7FB0}" dt="2023-09-01T19:59:51.876" v="98" actId="164"/>
          <ac:spMkLst>
            <pc:docMk/>
            <pc:sldMk cId="677870708" sldId="427"/>
            <ac:spMk id="5137" creationId="{CAB7D084-F020-FF5E-2D3E-ED808742BE02}"/>
          </ac:spMkLst>
        </pc:spChg>
        <pc:spChg chg="mod topLvl">
          <ac:chgData name="Ahmed, Shareef" userId="ce7c6025-ca9f-4b65-b3ee-82447e2e582a" providerId="ADAL" clId="{04AD6244-0BE4-4F96-A56C-AACD307C7FB0}" dt="2023-09-01T19:59:51.876" v="98" actId="164"/>
          <ac:spMkLst>
            <pc:docMk/>
            <pc:sldMk cId="677870708" sldId="427"/>
            <ac:spMk id="5138" creationId="{5692ADCA-3CF8-0B8F-2D94-B9D816B4F581}"/>
          </ac:spMkLst>
        </pc:spChg>
        <pc:spChg chg="mod topLvl">
          <ac:chgData name="Ahmed, Shareef" userId="ce7c6025-ca9f-4b65-b3ee-82447e2e582a" providerId="ADAL" clId="{04AD6244-0BE4-4F96-A56C-AACD307C7FB0}" dt="2023-09-01T20:00:09.307" v="99" actId="164"/>
          <ac:spMkLst>
            <pc:docMk/>
            <pc:sldMk cId="677870708" sldId="427"/>
            <ac:spMk id="5139" creationId="{924AEFB4-E260-2AA7-5CEC-251E714BBDDE}"/>
          </ac:spMkLst>
        </pc:spChg>
        <pc:spChg chg="mod topLvl">
          <ac:chgData name="Ahmed, Shareef" userId="ce7c6025-ca9f-4b65-b3ee-82447e2e582a" providerId="ADAL" clId="{04AD6244-0BE4-4F96-A56C-AACD307C7FB0}" dt="2023-09-01T20:00:09.307" v="99" actId="164"/>
          <ac:spMkLst>
            <pc:docMk/>
            <pc:sldMk cId="677870708" sldId="427"/>
            <ac:spMk id="5140" creationId="{F9316F80-254F-A128-C2B1-E27CD0ACDE99}"/>
          </ac:spMkLst>
        </pc:spChg>
        <pc:spChg chg="mod topLvl">
          <ac:chgData name="Ahmed, Shareef" userId="ce7c6025-ca9f-4b65-b3ee-82447e2e582a" providerId="ADAL" clId="{04AD6244-0BE4-4F96-A56C-AACD307C7FB0}" dt="2023-09-01T19:59:51.876" v="98" actId="164"/>
          <ac:spMkLst>
            <pc:docMk/>
            <pc:sldMk cId="677870708" sldId="427"/>
            <ac:spMk id="5141" creationId="{D273DB9E-EE9F-AAEB-4A44-395243353501}"/>
          </ac:spMkLst>
        </pc:spChg>
        <pc:spChg chg="mod topLvl">
          <ac:chgData name="Ahmed, Shareef" userId="ce7c6025-ca9f-4b65-b3ee-82447e2e582a" providerId="ADAL" clId="{04AD6244-0BE4-4F96-A56C-AACD307C7FB0}" dt="2023-09-01T19:59:43.809" v="97" actId="165"/>
          <ac:spMkLst>
            <pc:docMk/>
            <pc:sldMk cId="677870708" sldId="427"/>
            <ac:spMk id="5142" creationId="{8D17E5F4-61EA-EF9A-7675-47EFC13548B6}"/>
          </ac:spMkLst>
        </pc:spChg>
        <pc:spChg chg="mod topLvl">
          <ac:chgData name="Ahmed, Shareef" userId="ce7c6025-ca9f-4b65-b3ee-82447e2e582a" providerId="ADAL" clId="{04AD6244-0BE4-4F96-A56C-AACD307C7FB0}" dt="2023-09-01T19:59:43.809" v="97" actId="165"/>
          <ac:spMkLst>
            <pc:docMk/>
            <pc:sldMk cId="677870708" sldId="427"/>
            <ac:spMk id="5143" creationId="{D117BC53-16EB-7C36-E73C-372125975006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44" creationId="{D4A5CC87-8DC2-A442-933D-704F6F1BAE59}"/>
          </ac:spMkLst>
        </pc:spChg>
        <pc:spChg chg="add mod">
          <ac:chgData name="Ahmed, Shareef" userId="ce7c6025-ca9f-4b65-b3ee-82447e2e582a" providerId="ADAL" clId="{04AD6244-0BE4-4F96-A56C-AACD307C7FB0}" dt="2023-09-01T20:00:16.791" v="100" actId="164"/>
          <ac:spMkLst>
            <pc:docMk/>
            <pc:sldMk cId="677870708" sldId="427"/>
            <ac:spMk id="5145" creationId="{78BDE665-451A-4A22-7BA9-2CEFCA365974}"/>
          </ac:spMkLst>
        </pc:spChg>
        <pc:spChg chg="add mod">
          <ac:chgData name="Ahmed, Shareef" userId="ce7c6025-ca9f-4b65-b3ee-82447e2e582a" providerId="ADAL" clId="{04AD6244-0BE4-4F96-A56C-AACD307C7FB0}" dt="2023-09-01T20:00:16.791" v="100" actId="164"/>
          <ac:spMkLst>
            <pc:docMk/>
            <pc:sldMk cId="677870708" sldId="427"/>
            <ac:spMk id="5146" creationId="{ADD427C3-569F-566F-2552-FF87877C337E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47" creationId="{760F84B5-C93A-1BB8-05FD-4CFE48934FFB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48" creationId="{24898C21-702F-70BE-B9F7-4EF946116635}"/>
          </ac:spMkLst>
        </pc:spChg>
        <pc:spChg chg="add mod">
          <ac:chgData name="Ahmed, Shareef" userId="ce7c6025-ca9f-4b65-b3ee-82447e2e582a" providerId="ADAL" clId="{04AD6244-0BE4-4F96-A56C-AACD307C7FB0}" dt="2023-09-01T20:00:16.791" v="100" actId="164"/>
          <ac:spMkLst>
            <pc:docMk/>
            <pc:sldMk cId="677870708" sldId="427"/>
            <ac:spMk id="5149" creationId="{63E51384-2737-E862-9C44-0B2ED2149324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50" creationId="{0D78CB71-04FB-AB0A-7B9C-EB186FCC11E5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51" creationId="{3FFF56E1-BDA9-863B-EED8-32F154EEAE06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52" creationId="{DF5C168E-380B-9448-712F-1F1390023677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53" creationId="{7873A09F-CFF0-7A3C-30D3-CBF475B19AB3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54" creationId="{6A7F8344-BF8E-9E35-D644-91A69C59DFC2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55" creationId="{247724A7-4B66-A2C1-7EBA-A362BE1B8D09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56" creationId="{EF18A08F-A041-A960-0292-7ECB5CDFD264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57" creationId="{E4F78B9F-A33C-E11D-DA61-7E158690EE59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58" creationId="{42CE3C9D-0EF7-45F6-D159-04D854ABCF49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59" creationId="{71FDEF8E-0B83-8B23-5392-7E567F540568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60" creationId="{BE287F23-0978-169C-B025-52E4E711B1C0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61" creationId="{CE993FFF-0D8C-89F1-C4A5-D41CEAAFFFA6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62" creationId="{DA136A91-3A14-A736-2B0E-5681D767CC71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63" creationId="{FB24222C-B6D8-72CE-4905-5B99EA94AB8E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64" creationId="{771BECD0-D911-0CCB-A6D6-42060453865F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65" creationId="{EAE531A9-2F1B-4037-5CC7-580106109BF4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66" creationId="{6BF03BEE-A899-93C4-7297-29012872DEB9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67" creationId="{0BD4DECB-1D44-95EA-FFDF-2A9439C13F28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68" creationId="{B2824B93-5AB2-5E05-2BB0-4CC0C31FA6FE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69" creationId="{E900E00E-E619-405E-515D-59A592D9A606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70" creationId="{25CFC3B2-AA87-9200-5D8B-DFAB4E6360DE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71" creationId="{C0E45367-C262-294C-6861-8978EF262C8F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72" creationId="{FACB935F-0C7C-168E-6E83-D28A1ED26739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73" creationId="{7C362354-502A-0A01-4725-C27D0993885A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74" creationId="{12638C64-1011-FCCD-14DC-B111BD76C4CA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75" creationId="{3659022F-274A-B3EE-B836-C9EB00D64CB7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76" creationId="{E1E6D792-4585-D439-A8F2-BF1A343CEBBA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77" creationId="{A4576889-F947-7BDA-CAC6-D7BE966BBF41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78" creationId="{645CE0CF-AD0D-5D36-EED0-674CB53AA220}"/>
          </ac:spMkLst>
        </pc:spChg>
        <pc:spChg chg="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80" creationId="{FFC68C95-8232-71BD-5266-C6BB4C74FAF5}"/>
          </ac:spMkLst>
        </pc:spChg>
        <pc:spChg chg="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81" creationId="{D46DBEBE-D59A-9F6C-ABF3-EFFE36C66DBB}"/>
          </ac:spMkLst>
        </pc:spChg>
        <pc:spChg chg="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82" creationId="{4D502AE8-CC21-37DE-7722-418568C4B1B8}"/>
          </ac:spMkLst>
        </pc:spChg>
        <pc:spChg chg="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83" creationId="{4AAEB2F3-8FF5-5EB8-3B70-F26DEDACBE53}"/>
          </ac:spMkLst>
        </pc:spChg>
        <pc:spChg chg="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84" creationId="{A6C69B38-3182-E7E6-5B82-67FF87DB68B7}"/>
          </ac:spMkLst>
        </pc:spChg>
        <pc:spChg chg="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85" creationId="{4F417722-617B-856C-503E-2B8F9C346073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86" creationId="{583A9273-B993-DACE-B9D5-90B4C453FF78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87" creationId="{45C1F368-9EE8-949E-DB23-BD29A1697A95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88" creationId="{A19B34A9-DCE2-C729-61A0-2809503971B4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89" creationId="{1E00F29D-F01E-291A-E43D-250CE9CDE49D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90" creationId="{C9C26829-27F2-BB2C-53A0-E3843537728B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91" creationId="{9859096D-1CDC-3942-C4EF-B29B9012ABD0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92" creationId="{D826F698-C142-7875-65CF-1319DDD52BDE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93" creationId="{E8811EA3-BBB5-B759-D39B-217DFF911851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94" creationId="{5E839966-715C-EC77-8F9D-53ACD78FC470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95" creationId="{B274D0AC-9C5A-59AE-27EC-8D304FC64C9D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96" creationId="{B86CCC8B-828B-376E-95AD-A90E261054A8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97" creationId="{59CE26F1-6068-C000-1576-5E4869343233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98" creationId="{AC81D2F0-A5AE-4286-69EC-BD4765E2DB8E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199" creationId="{FF53663C-2192-33E7-5927-F7937D7C6113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200" creationId="{8FCD2B85-2023-303D-232F-E5A6C2CB786E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201" creationId="{1AC5A25F-7315-6DF5-F627-FF65EDB9FE04}"/>
          </ac:spMkLst>
        </pc:spChg>
        <pc:spChg chg="add mod">
          <ac:chgData name="Ahmed, Shareef" userId="ce7c6025-ca9f-4b65-b3ee-82447e2e582a" providerId="ADAL" clId="{04AD6244-0BE4-4F96-A56C-AACD307C7FB0}" dt="2023-09-01T19:56:10.278" v="87" actId="1076"/>
          <ac:spMkLst>
            <pc:docMk/>
            <pc:sldMk cId="677870708" sldId="427"/>
            <ac:spMk id="5202" creationId="{6EFC910A-E111-B15A-45AF-5C9394CD8417}"/>
          </ac:spMkLst>
        </pc:spChg>
        <pc:grpChg chg="add del mod">
          <ac:chgData name="Ahmed, Shareef" userId="ce7c6025-ca9f-4b65-b3ee-82447e2e582a" providerId="ADAL" clId="{04AD6244-0BE4-4F96-A56C-AACD307C7FB0}" dt="2023-09-01T19:59:43.809" v="97" actId="165"/>
          <ac:grpSpMkLst>
            <pc:docMk/>
            <pc:sldMk cId="677870708" sldId="427"/>
            <ac:grpSpMk id="5136" creationId="{F6BB26C8-29BB-9C5C-28E0-92A4607D1FC2}"/>
          </ac:grpSpMkLst>
        </pc:grpChg>
        <pc:grpChg chg="add mod">
          <ac:chgData name="Ahmed, Shareef" userId="ce7c6025-ca9f-4b65-b3ee-82447e2e582a" providerId="ADAL" clId="{04AD6244-0BE4-4F96-A56C-AACD307C7FB0}" dt="2023-09-01T19:56:10.278" v="87" actId="1076"/>
          <ac:grpSpMkLst>
            <pc:docMk/>
            <pc:sldMk cId="677870708" sldId="427"/>
            <ac:grpSpMk id="5179" creationId="{A6E019FE-362C-9547-7CA2-9239591E15B8}"/>
          </ac:grpSpMkLst>
        </pc:grpChg>
        <pc:grpChg chg="add mod">
          <ac:chgData name="Ahmed, Shareef" userId="ce7c6025-ca9f-4b65-b3ee-82447e2e582a" providerId="ADAL" clId="{04AD6244-0BE4-4F96-A56C-AACD307C7FB0}" dt="2023-09-01T20:05:55.434" v="102" actId="207"/>
          <ac:grpSpMkLst>
            <pc:docMk/>
            <pc:sldMk cId="677870708" sldId="427"/>
            <ac:grpSpMk id="5203" creationId="{9A57E065-3F81-700C-12D3-9C476E83BB1C}"/>
          </ac:grpSpMkLst>
        </pc:grpChg>
        <pc:grpChg chg="add mod">
          <ac:chgData name="Ahmed, Shareef" userId="ce7c6025-ca9f-4b65-b3ee-82447e2e582a" providerId="ADAL" clId="{04AD6244-0BE4-4F96-A56C-AACD307C7FB0}" dt="2023-09-01T19:58:34.222" v="90" actId="164"/>
          <ac:grpSpMkLst>
            <pc:docMk/>
            <pc:sldMk cId="677870708" sldId="427"/>
            <ac:grpSpMk id="5204" creationId="{4B3BB94B-243E-B5A4-2858-C67BCD52C29C}"/>
          </ac:grpSpMkLst>
        </pc:grpChg>
        <pc:grpChg chg="add mod">
          <ac:chgData name="Ahmed, Shareef" userId="ce7c6025-ca9f-4b65-b3ee-82447e2e582a" providerId="ADAL" clId="{04AD6244-0BE4-4F96-A56C-AACD307C7FB0}" dt="2023-09-01T19:58:40.654" v="91" actId="164"/>
          <ac:grpSpMkLst>
            <pc:docMk/>
            <pc:sldMk cId="677870708" sldId="427"/>
            <ac:grpSpMk id="5205" creationId="{CD16D4B8-3860-A5E2-1396-5709BCC89EC5}"/>
          </ac:grpSpMkLst>
        </pc:grpChg>
        <pc:grpChg chg="add mod">
          <ac:chgData name="Ahmed, Shareef" userId="ce7c6025-ca9f-4b65-b3ee-82447e2e582a" providerId="ADAL" clId="{04AD6244-0BE4-4F96-A56C-AACD307C7FB0}" dt="2023-09-01T19:58:50.841" v="93" actId="164"/>
          <ac:grpSpMkLst>
            <pc:docMk/>
            <pc:sldMk cId="677870708" sldId="427"/>
            <ac:grpSpMk id="5206" creationId="{4ED97389-8D3A-3AD1-0B06-FF9B408156CC}"/>
          </ac:grpSpMkLst>
        </pc:grpChg>
        <pc:grpChg chg="add mod">
          <ac:chgData name="Ahmed, Shareef" userId="ce7c6025-ca9f-4b65-b3ee-82447e2e582a" providerId="ADAL" clId="{04AD6244-0BE4-4F96-A56C-AACD307C7FB0}" dt="2023-09-01T19:59:07.176" v="94" actId="164"/>
          <ac:grpSpMkLst>
            <pc:docMk/>
            <pc:sldMk cId="677870708" sldId="427"/>
            <ac:grpSpMk id="5207" creationId="{94760B26-80BA-4B01-C138-A1BF77F6B743}"/>
          </ac:grpSpMkLst>
        </pc:grpChg>
        <pc:grpChg chg="add mod">
          <ac:chgData name="Ahmed, Shareef" userId="ce7c6025-ca9f-4b65-b3ee-82447e2e582a" providerId="ADAL" clId="{04AD6244-0BE4-4F96-A56C-AACD307C7FB0}" dt="2023-09-01T19:59:15.138" v="95" actId="164"/>
          <ac:grpSpMkLst>
            <pc:docMk/>
            <pc:sldMk cId="677870708" sldId="427"/>
            <ac:grpSpMk id="5208" creationId="{1511204D-05ED-9FE7-C22D-9329641ED710}"/>
          </ac:grpSpMkLst>
        </pc:grpChg>
        <pc:grpChg chg="add mod">
          <ac:chgData name="Ahmed, Shareef" userId="ce7c6025-ca9f-4b65-b3ee-82447e2e582a" providerId="ADAL" clId="{04AD6244-0BE4-4F96-A56C-AACD307C7FB0}" dt="2023-09-01T19:59:22.597" v="96" actId="164"/>
          <ac:grpSpMkLst>
            <pc:docMk/>
            <pc:sldMk cId="677870708" sldId="427"/>
            <ac:grpSpMk id="5209" creationId="{FE078009-CB17-B310-8DB8-5A639E3EECC0}"/>
          </ac:grpSpMkLst>
        </pc:grpChg>
        <pc:grpChg chg="add mod">
          <ac:chgData name="Ahmed, Shareef" userId="ce7c6025-ca9f-4b65-b3ee-82447e2e582a" providerId="ADAL" clId="{04AD6244-0BE4-4F96-A56C-AACD307C7FB0}" dt="2023-09-01T19:59:51.876" v="98" actId="164"/>
          <ac:grpSpMkLst>
            <pc:docMk/>
            <pc:sldMk cId="677870708" sldId="427"/>
            <ac:grpSpMk id="5210" creationId="{BCBF5DD3-BFD4-E345-3457-3FFF6D6DE82E}"/>
          </ac:grpSpMkLst>
        </pc:grpChg>
        <pc:grpChg chg="add mod">
          <ac:chgData name="Ahmed, Shareef" userId="ce7c6025-ca9f-4b65-b3ee-82447e2e582a" providerId="ADAL" clId="{04AD6244-0BE4-4F96-A56C-AACD307C7FB0}" dt="2023-09-01T20:00:09.307" v="99" actId="164"/>
          <ac:grpSpMkLst>
            <pc:docMk/>
            <pc:sldMk cId="677870708" sldId="427"/>
            <ac:grpSpMk id="5211" creationId="{B307E22C-A078-3BF6-E5B5-F9A7B61641CD}"/>
          </ac:grpSpMkLst>
        </pc:grpChg>
        <pc:grpChg chg="add mod">
          <ac:chgData name="Ahmed, Shareef" userId="ce7c6025-ca9f-4b65-b3ee-82447e2e582a" providerId="ADAL" clId="{04AD6244-0BE4-4F96-A56C-AACD307C7FB0}" dt="2023-09-01T20:00:16.791" v="100" actId="164"/>
          <ac:grpSpMkLst>
            <pc:docMk/>
            <pc:sldMk cId="677870708" sldId="427"/>
            <ac:grpSpMk id="5212" creationId="{6CAFA593-CE83-D669-7BFD-044AB98B08A9}"/>
          </ac:grpSpMkLst>
        </pc:grpChg>
        <pc:picChg chg="del">
          <ac:chgData name="Ahmed, Shareef" userId="ce7c6025-ca9f-4b65-b3ee-82447e2e582a" providerId="ADAL" clId="{04AD6244-0BE4-4F96-A56C-AACD307C7FB0}" dt="2023-09-01T19:54:42.817" v="82" actId="478"/>
          <ac:picMkLst>
            <pc:docMk/>
            <pc:sldMk cId="677870708" sldId="427"/>
            <ac:picMk id="5122" creationId="{0D0D298D-C7C3-0619-D8AC-DF6210B1DAB5}"/>
          </ac:picMkLst>
        </pc:picChg>
        <pc:picChg chg="del">
          <ac:chgData name="Ahmed, Shareef" userId="ce7c6025-ca9f-4b65-b3ee-82447e2e582a" providerId="ADAL" clId="{04AD6244-0BE4-4F96-A56C-AACD307C7FB0}" dt="2023-09-01T19:54:39.849" v="80" actId="478"/>
          <ac:picMkLst>
            <pc:docMk/>
            <pc:sldMk cId="677870708" sldId="427"/>
            <ac:picMk id="5124" creationId="{03333298-1825-99F8-A5A3-477C72804027}"/>
          </ac:picMkLst>
        </pc:picChg>
        <pc:picChg chg="del">
          <ac:chgData name="Ahmed, Shareef" userId="ce7c6025-ca9f-4b65-b3ee-82447e2e582a" providerId="ADAL" clId="{04AD6244-0BE4-4F96-A56C-AACD307C7FB0}" dt="2023-09-01T19:54:41.495" v="81" actId="478"/>
          <ac:picMkLst>
            <pc:docMk/>
            <pc:sldMk cId="677870708" sldId="427"/>
            <ac:picMk id="5126" creationId="{2C80B727-C052-65D9-E4E2-3ED4D4AE4797}"/>
          </ac:picMkLst>
        </pc:picChg>
      </pc:sldChg>
      <pc:sldChg chg="addSp delSp modSp mod modAnim">
        <pc:chgData name="Ahmed, Shareef" userId="ce7c6025-ca9f-4b65-b3ee-82447e2e582a" providerId="ADAL" clId="{04AD6244-0BE4-4F96-A56C-AACD307C7FB0}" dt="2023-09-03T06:49:48.990" v="1894" actId="14100"/>
        <pc:sldMkLst>
          <pc:docMk/>
          <pc:sldMk cId="573451559" sldId="428"/>
        </pc:sldMkLst>
        <pc:spChg chg="mod">
          <ac:chgData name="Ahmed, Shareef" userId="ce7c6025-ca9f-4b65-b3ee-82447e2e582a" providerId="ADAL" clId="{04AD6244-0BE4-4F96-A56C-AACD307C7FB0}" dt="2023-09-03T06:03:19.956" v="1698" actId="20577"/>
          <ac:spMkLst>
            <pc:docMk/>
            <pc:sldMk cId="573451559" sldId="428"/>
            <ac:spMk id="2" creationId="{00000000-0000-0000-0000-000000000000}"/>
          </ac:spMkLst>
        </pc:spChg>
        <pc:spChg chg="del mod">
          <ac:chgData name="Ahmed, Shareef" userId="ce7c6025-ca9f-4b65-b3ee-82447e2e582a" providerId="ADAL" clId="{04AD6244-0BE4-4F96-A56C-AACD307C7FB0}" dt="2023-09-03T06:10:38.903" v="1831" actId="478"/>
          <ac:spMkLst>
            <pc:docMk/>
            <pc:sldMk cId="573451559" sldId="428"/>
            <ac:spMk id="3" creationId="{00000000-0000-0000-0000-000000000000}"/>
          </ac:spMkLst>
        </pc:spChg>
        <pc:spChg chg="add mod">
          <ac:chgData name="Ahmed, Shareef" userId="ce7c6025-ca9f-4b65-b3ee-82447e2e582a" providerId="ADAL" clId="{04AD6244-0BE4-4F96-A56C-AACD307C7FB0}" dt="2023-09-03T06:09:51.617" v="1821" actId="14100"/>
          <ac:spMkLst>
            <pc:docMk/>
            <pc:sldMk cId="573451559" sldId="428"/>
            <ac:spMk id="6" creationId="{BDDD8983-57E1-337C-AA04-C5669477895E}"/>
          </ac:spMkLst>
        </pc:spChg>
        <pc:spChg chg="add mod">
          <ac:chgData name="Ahmed, Shareef" userId="ce7c6025-ca9f-4b65-b3ee-82447e2e582a" providerId="ADAL" clId="{04AD6244-0BE4-4F96-A56C-AACD307C7FB0}" dt="2023-09-03T06:09:46.274" v="1820" actId="1076"/>
          <ac:spMkLst>
            <pc:docMk/>
            <pc:sldMk cId="573451559" sldId="428"/>
            <ac:spMk id="8" creationId="{CBA8BB2D-5C98-8B7E-D169-996F0532C30B}"/>
          </ac:spMkLst>
        </pc:spChg>
        <pc:spChg chg="add mod">
          <ac:chgData name="Ahmed, Shareef" userId="ce7c6025-ca9f-4b65-b3ee-82447e2e582a" providerId="ADAL" clId="{04AD6244-0BE4-4F96-A56C-AACD307C7FB0}" dt="2023-09-03T06:09:57.245" v="1822" actId="14100"/>
          <ac:spMkLst>
            <pc:docMk/>
            <pc:sldMk cId="573451559" sldId="428"/>
            <ac:spMk id="9" creationId="{609E99CC-967A-9C3A-8683-AB7583A706CE}"/>
          </ac:spMkLst>
        </pc:spChg>
        <pc:spChg chg="add mod">
          <ac:chgData name="Ahmed, Shareef" userId="ce7c6025-ca9f-4b65-b3ee-82447e2e582a" providerId="ADAL" clId="{04AD6244-0BE4-4F96-A56C-AACD307C7FB0}" dt="2023-09-03T06:10:06.899" v="1824" actId="14100"/>
          <ac:spMkLst>
            <pc:docMk/>
            <pc:sldMk cId="573451559" sldId="428"/>
            <ac:spMk id="10" creationId="{E2189F8B-A895-E1A0-34F1-55B048D2E2C1}"/>
          </ac:spMkLst>
        </pc:spChg>
        <pc:spChg chg="add mod">
          <ac:chgData name="Ahmed, Shareef" userId="ce7c6025-ca9f-4b65-b3ee-82447e2e582a" providerId="ADAL" clId="{04AD6244-0BE4-4F96-A56C-AACD307C7FB0}" dt="2023-09-03T06:49:48.990" v="1894" actId="14100"/>
          <ac:spMkLst>
            <pc:docMk/>
            <pc:sldMk cId="573451559" sldId="428"/>
            <ac:spMk id="11" creationId="{0F49F651-C95F-F5CA-27EA-D5F297A48B67}"/>
          </ac:spMkLst>
        </pc:spChg>
        <pc:picChg chg="del">
          <ac:chgData name="Ahmed, Shareef" userId="ce7c6025-ca9f-4b65-b3ee-82447e2e582a" providerId="ADAL" clId="{04AD6244-0BE4-4F96-A56C-AACD307C7FB0}" dt="2023-09-03T06:03:30.100" v="1701" actId="478"/>
          <ac:picMkLst>
            <pc:docMk/>
            <pc:sldMk cId="573451559" sldId="428"/>
            <ac:picMk id="7" creationId="{0B098AF6-67AA-0289-6C96-A4DD68C15283}"/>
          </ac:picMkLst>
        </pc:picChg>
      </pc:sldChg>
      <pc:sldChg chg="del">
        <pc:chgData name="Ahmed, Shareef" userId="ce7c6025-ca9f-4b65-b3ee-82447e2e582a" providerId="ADAL" clId="{04AD6244-0BE4-4F96-A56C-AACD307C7FB0}" dt="2023-09-05T19:55:00.098" v="7986" actId="47"/>
        <pc:sldMkLst>
          <pc:docMk/>
          <pc:sldMk cId="4259498518" sldId="429"/>
        </pc:sldMkLst>
      </pc:sldChg>
      <pc:sldChg chg="del">
        <pc:chgData name="Ahmed, Shareef" userId="ce7c6025-ca9f-4b65-b3ee-82447e2e582a" providerId="ADAL" clId="{04AD6244-0BE4-4F96-A56C-AACD307C7FB0}" dt="2023-09-05T19:55:00.098" v="7986" actId="47"/>
        <pc:sldMkLst>
          <pc:docMk/>
          <pc:sldMk cId="3347023888" sldId="430"/>
        </pc:sldMkLst>
      </pc:sldChg>
      <pc:sldChg chg="del">
        <pc:chgData name="Ahmed, Shareef" userId="ce7c6025-ca9f-4b65-b3ee-82447e2e582a" providerId="ADAL" clId="{04AD6244-0BE4-4F96-A56C-AACD307C7FB0}" dt="2023-09-05T19:55:00.098" v="7986" actId="47"/>
        <pc:sldMkLst>
          <pc:docMk/>
          <pc:sldMk cId="79121964" sldId="431"/>
        </pc:sldMkLst>
      </pc:sldChg>
      <pc:sldChg chg="del">
        <pc:chgData name="Ahmed, Shareef" userId="ce7c6025-ca9f-4b65-b3ee-82447e2e582a" providerId="ADAL" clId="{04AD6244-0BE4-4F96-A56C-AACD307C7FB0}" dt="2023-09-05T19:55:00.098" v="7986" actId="47"/>
        <pc:sldMkLst>
          <pc:docMk/>
          <pc:sldMk cId="1058764492" sldId="432"/>
        </pc:sldMkLst>
      </pc:sldChg>
      <pc:sldChg chg="del">
        <pc:chgData name="Ahmed, Shareef" userId="ce7c6025-ca9f-4b65-b3ee-82447e2e582a" providerId="ADAL" clId="{04AD6244-0BE4-4F96-A56C-AACD307C7FB0}" dt="2023-09-05T19:55:00.098" v="7986" actId="47"/>
        <pc:sldMkLst>
          <pc:docMk/>
          <pc:sldMk cId="290125984" sldId="433"/>
        </pc:sldMkLst>
      </pc:sldChg>
      <pc:sldChg chg="del">
        <pc:chgData name="Ahmed, Shareef" userId="ce7c6025-ca9f-4b65-b3ee-82447e2e582a" providerId="ADAL" clId="{04AD6244-0BE4-4F96-A56C-AACD307C7FB0}" dt="2023-09-05T19:55:00.098" v="7986" actId="47"/>
        <pc:sldMkLst>
          <pc:docMk/>
          <pc:sldMk cId="2359529793" sldId="434"/>
        </pc:sldMkLst>
      </pc:sldChg>
      <pc:sldChg chg="del">
        <pc:chgData name="Ahmed, Shareef" userId="ce7c6025-ca9f-4b65-b3ee-82447e2e582a" providerId="ADAL" clId="{04AD6244-0BE4-4F96-A56C-AACD307C7FB0}" dt="2023-09-05T19:55:00.098" v="7986" actId="47"/>
        <pc:sldMkLst>
          <pc:docMk/>
          <pc:sldMk cId="2768182551" sldId="435"/>
        </pc:sldMkLst>
      </pc:sldChg>
      <pc:sldChg chg="addSp delSp modSp mod">
        <pc:chgData name="Ahmed, Shareef" userId="ce7c6025-ca9f-4b65-b3ee-82447e2e582a" providerId="ADAL" clId="{04AD6244-0BE4-4F96-A56C-AACD307C7FB0}" dt="2023-09-04T06:29:46.049" v="2854" actId="1076"/>
        <pc:sldMkLst>
          <pc:docMk/>
          <pc:sldMk cId="969164777" sldId="436"/>
        </pc:sldMkLst>
        <pc:spChg chg="mod">
          <ac:chgData name="Ahmed, Shareef" userId="ce7c6025-ca9f-4b65-b3ee-82447e2e582a" providerId="ADAL" clId="{04AD6244-0BE4-4F96-A56C-AACD307C7FB0}" dt="2023-09-03T22:31:15.763" v="2530" actId="27636"/>
          <ac:spMkLst>
            <pc:docMk/>
            <pc:sldMk cId="969164777" sldId="436"/>
            <ac:spMk id="2" creationId="{00000000-0000-0000-0000-000000000000}"/>
          </ac:spMkLst>
        </pc:spChg>
        <pc:spChg chg="del">
          <ac:chgData name="Ahmed, Shareef" userId="ce7c6025-ca9f-4b65-b3ee-82447e2e582a" providerId="ADAL" clId="{04AD6244-0BE4-4F96-A56C-AACD307C7FB0}" dt="2023-09-03T22:30:53.413" v="2526" actId="478"/>
          <ac:spMkLst>
            <pc:docMk/>
            <pc:sldMk cId="969164777" sldId="436"/>
            <ac:spMk id="3" creationId="{DEF809D8-D53C-D68B-78DF-D0819D50806C}"/>
          </ac:spMkLst>
        </pc:spChg>
        <pc:spChg chg="add del mod">
          <ac:chgData name="Ahmed, Shareef" userId="ce7c6025-ca9f-4b65-b3ee-82447e2e582a" providerId="ADAL" clId="{04AD6244-0BE4-4F96-A56C-AACD307C7FB0}" dt="2023-09-03T22:30:56.311" v="2527" actId="478"/>
          <ac:spMkLst>
            <pc:docMk/>
            <pc:sldMk cId="969164777" sldId="436"/>
            <ac:spMk id="7" creationId="{BA262D79-133B-C200-A482-BE2135AAEF9F}"/>
          </ac:spMkLst>
        </pc:spChg>
        <pc:spChg chg="add mod">
          <ac:chgData name="Ahmed, Shareef" userId="ce7c6025-ca9f-4b65-b3ee-82447e2e582a" providerId="ADAL" clId="{04AD6244-0BE4-4F96-A56C-AACD307C7FB0}" dt="2023-09-04T06:29:46.049" v="2854" actId="1076"/>
          <ac:spMkLst>
            <pc:docMk/>
            <pc:sldMk cId="969164777" sldId="436"/>
            <ac:spMk id="9" creationId="{7A9E7A04-09D9-F461-DC19-87CCE200A251}"/>
          </ac:spMkLst>
        </pc:spChg>
        <pc:picChg chg="add mod">
          <ac:chgData name="Ahmed, Shareef" userId="ce7c6025-ca9f-4b65-b3ee-82447e2e582a" providerId="ADAL" clId="{04AD6244-0BE4-4F96-A56C-AACD307C7FB0}" dt="2023-09-04T06:29:46.049" v="2854" actId="1076"/>
          <ac:picMkLst>
            <pc:docMk/>
            <pc:sldMk cId="969164777" sldId="436"/>
            <ac:picMk id="8" creationId="{D4C0B196-0555-470B-6469-9388C0F2CEE0}"/>
          </ac:picMkLst>
        </pc:picChg>
      </pc:sldChg>
      <pc:sldChg chg="addSp delSp modSp mod">
        <pc:chgData name="Ahmed, Shareef" userId="ce7c6025-ca9f-4b65-b3ee-82447e2e582a" providerId="ADAL" clId="{04AD6244-0BE4-4F96-A56C-AACD307C7FB0}" dt="2023-09-04T06:36:39.711" v="3113" actId="20577"/>
        <pc:sldMkLst>
          <pc:docMk/>
          <pc:sldMk cId="1175212756" sldId="437"/>
        </pc:sldMkLst>
        <pc:spChg chg="mod">
          <ac:chgData name="Ahmed, Shareef" userId="ce7c6025-ca9f-4b65-b3ee-82447e2e582a" providerId="ADAL" clId="{04AD6244-0BE4-4F96-A56C-AACD307C7FB0}" dt="2023-09-04T06:29:29.190" v="2853" actId="27636"/>
          <ac:spMkLst>
            <pc:docMk/>
            <pc:sldMk cId="1175212756" sldId="437"/>
            <ac:spMk id="2" creationId="{00000000-0000-0000-0000-000000000000}"/>
          </ac:spMkLst>
        </pc:spChg>
        <pc:spChg chg="del mod">
          <ac:chgData name="Ahmed, Shareef" userId="ce7c6025-ca9f-4b65-b3ee-82447e2e582a" providerId="ADAL" clId="{04AD6244-0BE4-4F96-A56C-AACD307C7FB0}" dt="2023-09-04T06:30:00.935" v="2857" actId="478"/>
          <ac:spMkLst>
            <pc:docMk/>
            <pc:sldMk cId="1175212756" sldId="437"/>
            <ac:spMk id="3" creationId="{DEF809D8-D53C-D68B-78DF-D0819D50806C}"/>
          </ac:spMkLst>
        </pc:spChg>
        <pc:spChg chg="add mod">
          <ac:chgData name="Ahmed, Shareef" userId="ce7c6025-ca9f-4b65-b3ee-82447e2e582a" providerId="ADAL" clId="{04AD6244-0BE4-4F96-A56C-AACD307C7FB0}" dt="2023-09-04T06:30:39.064" v="2865" actId="20577"/>
          <ac:spMkLst>
            <pc:docMk/>
            <pc:sldMk cId="1175212756" sldId="437"/>
            <ac:spMk id="7" creationId="{6F541D18-0EA7-0F4F-4CF6-EE280CD24F3D}"/>
          </ac:spMkLst>
        </pc:spChg>
        <pc:spChg chg="add mod">
          <ac:chgData name="Ahmed, Shareef" userId="ce7c6025-ca9f-4b65-b3ee-82447e2e582a" providerId="ADAL" clId="{04AD6244-0BE4-4F96-A56C-AACD307C7FB0}" dt="2023-09-04T06:36:39.711" v="3113" actId="20577"/>
          <ac:spMkLst>
            <pc:docMk/>
            <pc:sldMk cId="1175212756" sldId="437"/>
            <ac:spMk id="8" creationId="{AF495332-70B6-71CF-8D9F-C425AA157FCB}"/>
          </ac:spMkLst>
        </pc:spChg>
        <pc:picChg chg="add mod">
          <ac:chgData name="Ahmed, Shareef" userId="ce7c6025-ca9f-4b65-b3ee-82447e2e582a" providerId="ADAL" clId="{04AD6244-0BE4-4F96-A56C-AACD307C7FB0}" dt="2023-09-04T06:30:01.882" v="2858"/>
          <ac:picMkLst>
            <pc:docMk/>
            <pc:sldMk cId="1175212756" sldId="437"/>
            <ac:picMk id="6" creationId="{390A51B8-C00A-013B-DDAB-5AD0031E7C27}"/>
          </ac:picMkLst>
        </pc:picChg>
      </pc:sldChg>
      <pc:sldChg chg="add">
        <pc:chgData name="Ahmed, Shareef" userId="ce7c6025-ca9f-4b65-b3ee-82447e2e582a" providerId="ADAL" clId="{04AD6244-0BE4-4F96-A56C-AACD307C7FB0}" dt="2023-09-01T20:28:02.556" v="207"/>
        <pc:sldMkLst>
          <pc:docMk/>
          <pc:sldMk cId="1551683505" sldId="438"/>
        </pc:sldMkLst>
      </pc:sldChg>
      <pc:sldChg chg="addSp delSp modSp add mod ord modAnim">
        <pc:chgData name="Ahmed, Shareef" userId="ce7c6025-ca9f-4b65-b3ee-82447e2e582a" providerId="ADAL" clId="{04AD6244-0BE4-4F96-A56C-AACD307C7FB0}" dt="2023-09-02T21:34:39.473" v="1088" actId="20577"/>
        <pc:sldMkLst>
          <pc:docMk/>
          <pc:sldMk cId="3344521910" sldId="439"/>
        </pc:sldMkLst>
        <pc:spChg chg="mod">
          <ac:chgData name="Ahmed, Shareef" userId="ce7c6025-ca9f-4b65-b3ee-82447e2e582a" providerId="ADAL" clId="{04AD6244-0BE4-4F96-A56C-AACD307C7FB0}" dt="2023-09-02T21:34:39.473" v="1088" actId="20577"/>
          <ac:spMkLst>
            <pc:docMk/>
            <pc:sldMk cId="3344521910" sldId="439"/>
            <ac:spMk id="2" creationId="{00000000-0000-0000-0000-000000000000}"/>
          </ac:spMkLst>
        </pc:spChg>
        <pc:spChg chg="mod">
          <ac:chgData name="Ahmed, Shareef" userId="ce7c6025-ca9f-4b65-b3ee-82447e2e582a" providerId="ADAL" clId="{04AD6244-0BE4-4F96-A56C-AACD307C7FB0}" dt="2023-09-02T06:38:51.278" v="746" actId="5793"/>
          <ac:spMkLst>
            <pc:docMk/>
            <pc:sldMk cId="3344521910" sldId="439"/>
            <ac:spMk id="3" creationId="{00000000-0000-0000-0000-000000000000}"/>
          </ac:spMkLst>
        </pc:spChg>
        <pc:spChg chg="mod">
          <ac:chgData name="Ahmed, Shareef" userId="ce7c6025-ca9f-4b65-b3ee-82447e2e582a" providerId="ADAL" clId="{04AD6244-0BE4-4F96-A56C-AACD307C7FB0}" dt="2023-09-02T08:28:24.680" v="988" actId="20577"/>
          <ac:spMkLst>
            <pc:docMk/>
            <pc:sldMk cId="3344521910" sldId="439"/>
            <ac:spMk id="6" creationId="{A93D76E9-790E-01EB-B0F5-08EC50B762EC}"/>
          </ac:spMkLst>
        </pc:spChg>
        <pc:spChg chg="mod topLvl">
          <ac:chgData name="Ahmed, Shareef" userId="ce7c6025-ca9f-4b65-b3ee-82447e2e582a" providerId="ADAL" clId="{04AD6244-0BE4-4F96-A56C-AACD307C7FB0}" dt="2023-09-02T06:38:34.103" v="743" actId="14100"/>
          <ac:spMkLst>
            <pc:docMk/>
            <pc:sldMk cId="3344521910" sldId="439"/>
            <ac:spMk id="9" creationId="{1535C5E0-DB95-5399-4999-383D4CABCC8D}"/>
          </ac:spMkLst>
        </pc:spChg>
        <pc:spChg chg="mod topLvl">
          <ac:chgData name="Ahmed, Shareef" userId="ce7c6025-ca9f-4b65-b3ee-82447e2e582a" providerId="ADAL" clId="{04AD6244-0BE4-4F96-A56C-AACD307C7FB0}" dt="2023-09-02T06:38:37.724" v="744" actId="14100"/>
          <ac:spMkLst>
            <pc:docMk/>
            <pc:sldMk cId="3344521910" sldId="439"/>
            <ac:spMk id="10" creationId="{D2061EE4-C4A7-1187-22C0-D3497DC4AC46}"/>
          </ac:spMkLst>
        </pc:spChg>
        <pc:spChg chg="del mod topLvl">
          <ac:chgData name="Ahmed, Shareef" userId="ce7c6025-ca9f-4b65-b3ee-82447e2e582a" providerId="ADAL" clId="{04AD6244-0BE4-4F96-A56C-AACD307C7FB0}" dt="2023-09-02T06:32:55.530" v="709" actId="478"/>
          <ac:spMkLst>
            <pc:docMk/>
            <pc:sldMk cId="3344521910" sldId="439"/>
            <ac:spMk id="11" creationId="{20ECE506-0E3D-6CB3-81EF-61AA901115E0}"/>
          </ac:spMkLst>
        </pc:spChg>
        <pc:spChg chg="del mod topLvl">
          <ac:chgData name="Ahmed, Shareef" userId="ce7c6025-ca9f-4b65-b3ee-82447e2e582a" providerId="ADAL" clId="{04AD6244-0BE4-4F96-A56C-AACD307C7FB0}" dt="2023-09-02T06:33:18.576" v="711" actId="478"/>
          <ac:spMkLst>
            <pc:docMk/>
            <pc:sldMk cId="3344521910" sldId="439"/>
            <ac:spMk id="13" creationId="{29FA646D-89E0-28A6-972E-29A6E5F650D2}"/>
          </ac:spMkLst>
        </pc:spChg>
        <pc:grpChg chg="add del mod">
          <ac:chgData name="Ahmed, Shareef" userId="ce7c6025-ca9f-4b65-b3ee-82447e2e582a" providerId="ADAL" clId="{04AD6244-0BE4-4F96-A56C-AACD307C7FB0}" dt="2023-09-02T06:32:49.387" v="708" actId="165"/>
          <ac:grpSpMkLst>
            <pc:docMk/>
            <pc:sldMk cId="3344521910" sldId="439"/>
            <ac:grpSpMk id="7" creationId="{49E602DD-734E-8C79-A4C5-53771D789F77}"/>
          </ac:grpSpMkLst>
        </pc:grpChg>
        <pc:picChg chg="del">
          <ac:chgData name="Ahmed, Shareef" userId="ce7c6025-ca9f-4b65-b3ee-82447e2e582a" providerId="ADAL" clId="{04AD6244-0BE4-4F96-A56C-AACD307C7FB0}" dt="2023-09-02T06:30:00.335" v="586" actId="478"/>
          <ac:picMkLst>
            <pc:docMk/>
            <pc:sldMk cId="3344521910" sldId="439"/>
            <ac:picMk id="8" creationId="{3D1D24D3-13F5-E8D3-31C7-EF5E0D637193}"/>
          </ac:picMkLst>
        </pc:picChg>
        <pc:picChg chg="del">
          <ac:chgData name="Ahmed, Shareef" userId="ce7c6025-ca9f-4b65-b3ee-82447e2e582a" providerId="ADAL" clId="{04AD6244-0BE4-4F96-A56C-AACD307C7FB0}" dt="2023-09-02T06:30:00.335" v="586" actId="478"/>
          <ac:picMkLst>
            <pc:docMk/>
            <pc:sldMk cId="3344521910" sldId="439"/>
            <ac:picMk id="12" creationId="{E50C11E9-A1CC-F8D5-FA3E-F197D90BB009}"/>
          </ac:picMkLst>
        </pc:picChg>
      </pc:sldChg>
      <pc:sldChg chg="addSp delSp modSp add mod">
        <pc:chgData name="Ahmed, Shareef" userId="ce7c6025-ca9f-4b65-b3ee-82447e2e582a" providerId="ADAL" clId="{04AD6244-0BE4-4F96-A56C-AACD307C7FB0}" dt="2023-09-02T21:41:03.858" v="1240" actId="13822"/>
        <pc:sldMkLst>
          <pc:docMk/>
          <pc:sldMk cId="2474001591" sldId="440"/>
        </pc:sldMkLst>
        <pc:spChg chg="mod">
          <ac:chgData name="Ahmed, Shareef" userId="ce7c6025-ca9f-4b65-b3ee-82447e2e582a" providerId="ADAL" clId="{04AD6244-0BE4-4F96-A56C-AACD307C7FB0}" dt="2023-09-02T21:34:47.752" v="1090"/>
          <ac:spMkLst>
            <pc:docMk/>
            <pc:sldMk cId="2474001591" sldId="440"/>
            <ac:spMk id="2" creationId="{00000000-0000-0000-0000-000000000000}"/>
          </ac:spMkLst>
        </pc:spChg>
        <pc:spChg chg="del mod">
          <ac:chgData name="Ahmed, Shareef" userId="ce7c6025-ca9f-4b65-b3ee-82447e2e582a" providerId="ADAL" clId="{04AD6244-0BE4-4F96-A56C-AACD307C7FB0}" dt="2023-09-02T07:29:30.774" v="858"/>
          <ac:spMkLst>
            <pc:docMk/>
            <pc:sldMk cId="2474001591" sldId="440"/>
            <ac:spMk id="3" creationId="{00000000-0000-0000-0000-000000000000}"/>
          </ac:spMkLst>
        </pc:spChg>
        <pc:spChg chg="mod">
          <ac:chgData name="Ahmed, Shareef" userId="ce7c6025-ca9f-4b65-b3ee-82447e2e582a" providerId="ADAL" clId="{04AD6244-0BE4-4F96-A56C-AACD307C7FB0}" dt="2023-09-02T08:28:51.490" v="996" actId="20577"/>
          <ac:spMkLst>
            <pc:docMk/>
            <pc:sldMk cId="2474001591" sldId="440"/>
            <ac:spMk id="6" creationId="{A93D76E9-790E-01EB-B0F5-08EC50B762EC}"/>
          </ac:spMkLst>
        </pc:spChg>
        <pc:spChg chg="add mod">
          <ac:chgData name="Ahmed, Shareef" userId="ce7c6025-ca9f-4b65-b3ee-82447e2e582a" providerId="ADAL" clId="{04AD6244-0BE4-4F96-A56C-AACD307C7FB0}" dt="2023-09-02T21:41:03.858" v="1240" actId="13822"/>
          <ac:spMkLst>
            <pc:docMk/>
            <pc:sldMk cId="2474001591" sldId="440"/>
            <ac:spMk id="7" creationId="{85BE5342-4BAF-EB17-F526-C95FEAF11332}"/>
          </ac:spMkLst>
        </pc:spChg>
        <pc:spChg chg="del">
          <ac:chgData name="Ahmed, Shareef" userId="ce7c6025-ca9f-4b65-b3ee-82447e2e582a" providerId="ADAL" clId="{04AD6244-0BE4-4F96-A56C-AACD307C7FB0}" dt="2023-09-02T07:17:40.748" v="855" actId="478"/>
          <ac:spMkLst>
            <pc:docMk/>
            <pc:sldMk cId="2474001591" sldId="440"/>
            <ac:spMk id="9" creationId="{1535C5E0-DB95-5399-4999-383D4CABCC8D}"/>
          </ac:spMkLst>
        </pc:spChg>
        <pc:spChg chg="del">
          <ac:chgData name="Ahmed, Shareef" userId="ce7c6025-ca9f-4b65-b3ee-82447e2e582a" providerId="ADAL" clId="{04AD6244-0BE4-4F96-A56C-AACD307C7FB0}" dt="2023-09-02T07:17:42.756" v="856" actId="478"/>
          <ac:spMkLst>
            <pc:docMk/>
            <pc:sldMk cId="2474001591" sldId="440"/>
            <ac:spMk id="10" creationId="{D2061EE4-C4A7-1187-22C0-D3497DC4AC46}"/>
          </ac:spMkLst>
        </pc:spChg>
      </pc:sldChg>
      <pc:sldChg chg="modSp add mod">
        <pc:chgData name="Ahmed, Shareef" userId="ce7c6025-ca9f-4b65-b3ee-82447e2e582a" providerId="ADAL" clId="{04AD6244-0BE4-4F96-A56C-AACD307C7FB0}" dt="2023-09-02T21:41:08.055" v="1241" actId="13822"/>
        <pc:sldMkLst>
          <pc:docMk/>
          <pc:sldMk cId="4261537256" sldId="441"/>
        </pc:sldMkLst>
        <pc:spChg chg="mod">
          <ac:chgData name="Ahmed, Shareef" userId="ce7c6025-ca9f-4b65-b3ee-82447e2e582a" providerId="ADAL" clId="{04AD6244-0BE4-4F96-A56C-AACD307C7FB0}" dt="2023-09-02T21:34:50.697" v="1091"/>
          <ac:spMkLst>
            <pc:docMk/>
            <pc:sldMk cId="4261537256" sldId="441"/>
            <ac:spMk id="2" creationId="{00000000-0000-0000-0000-000000000000}"/>
          </ac:spMkLst>
        </pc:spChg>
        <pc:spChg chg="mod">
          <ac:chgData name="Ahmed, Shareef" userId="ce7c6025-ca9f-4b65-b3ee-82447e2e582a" providerId="ADAL" clId="{04AD6244-0BE4-4F96-A56C-AACD307C7FB0}" dt="2023-09-02T08:29:03.913" v="1000" actId="20577"/>
          <ac:spMkLst>
            <pc:docMk/>
            <pc:sldMk cId="4261537256" sldId="441"/>
            <ac:spMk id="6" creationId="{A93D76E9-790E-01EB-B0F5-08EC50B762EC}"/>
          </ac:spMkLst>
        </pc:spChg>
        <pc:spChg chg="mod">
          <ac:chgData name="Ahmed, Shareef" userId="ce7c6025-ca9f-4b65-b3ee-82447e2e582a" providerId="ADAL" clId="{04AD6244-0BE4-4F96-A56C-AACD307C7FB0}" dt="2023-09-02T21:41:08.055" v="1241" actId="13822"/>
          <ac:spMkLst>
            <pc:docMk/>
            <pc:sldMk cId="4261537256" sldId="441"/>
            <ac:spMk id="7" creationId="{85BE5342-4BAF-EB17-F526-C95FEAF11332}"/>
          </ac:spMkLst>
        </pc:spChg>
      </pc:sldChg>
      <pc:sldChg chg="modSp add mod">
        <pc:chgData name="Ahmed, Shareef" userId="ce7c6025-ca9f-4b65-b3ee-82447e2e582a" providerId="ADAL" clId="{04AD6244-0BE4-4F96-A56C-AACD307C7FB0}" dt="2023-09-02T21:41:14.964" v="1242" actId="13822"/>
        <pc:sldMkLst>
          <pc:docMk/>
          <pc:sldMk cId="4087287862" sldId="442"/>
        </pc:sldMkLst>
        <pc:spChg chg="mod">
          <ac:chgData name="Ahmed, Shareef" userId="ce7c6025-ca9f-4b65-b3ee-82447e2e582a" providerId="ADAL" clId="{04AD6244-0BE4-4F96-A56C-AACD307C7FB0}" dt="2023-09-02T21:34:54.095" v="1092"/>
          <ac:spMkLst>
            <pc:docMk/>
            <pc:sldMk cId="4087287862" sldId="442"/>
            <ac:spMk id="2" creationId="{00000000-0000-0000-0000-000000000000}"/>
          </ac:spMkLst>
        </pc:spChg>
        <pc:spChg chg="mod">
          <ac:chgData name="Ahmed, Shareef" userId="ce7c6025-ca9f-4b65-b3ee-82447e2e582a" providerId="ADAL" clId="{04AD6244-0BE4-4F96-A56C-AACD307C7FB0}" dt="2023-09-02T21:41:14.964" v="1242" actId="13822"/>
          <ac:spMkLst>
            <pc:docMk/>
            <pc:sldMk cId="4087287862" sldId="442"/>
            <ac:spMk id="7" creationId="{85BE5342-4BAF-EB17-F526-C95FEAF11332}"/>
          </ac:spMkLst>
        </pc:spChg>
      </pc:sldChg>
      <pc:sldChg chg="modSp add mod">
        <pc:chgData name="Ahmed, Shareef" userId="ce7c6025-ca9f-4b65-b3ee-82447e2e582a" providerId="ADAL" clId="{04AD6244-0BE4-4F96-A56C-AACD307C7FB0}" dt="2023-09-02T21:42:34.065" v="1377" actId="20577"/>
        <pc:sldMkLst>
          <pc:docMk/>
          <pc:sldMk cId="241457420" sldId="443"/>
        </pc:sldMkLst>
        <pc:spChg chg="mod">
          <ac:chgData name="Ahmed, Shareef" userId="ce7c6025-ca9f-4b65-b3ee-82447e2e582a" providerId="ADAL" clId="{04AD6244-0BE4-4F96-A56C-AACD307C7FB0}" dt="2023-09-02T21:35:22.670" v="1116" actId="14100"/>
          <ac:spMkLst>
            <pc:docMk/>
            <pc:sldMk cId="241457420" sldId="443"/>
            <ac:spMk id="2" creationId="{00000000-0000-0000-0000-000000000000}"/>
          </ac:spMkLst>
        </pc:spChg>
        <pc:spChg chg="mod">
          <ac:chgData name="Ahmed, Shareef" userId="ce7c6025-ca9f-4b65-b3ee-82447e2e582a" providerId="ADAL" clId="{04AD6244-0BE4-4F96-A56C-AACD307C7FB0}" dt="2023-09-02T21:42:34.065" v="1377" actId="20577"/>
          <ac:spMkLst>
            <pc:docMk/>
            <pc:sldMk cId="241457420" sldId="443"/>
            <ac:spMk id="7" creationId="{85BE5342-4BAF-EB17-F526-C95FEAF11332}"/>
          </ac:spMkLst>
        </pc:spChg>
      </pc:sldChg>
      <pc:sldChg chg="addSp delSp modSp add mod delAnim">
        <pc:chgData name="Ahmed, Shareef" userId="ce7c6025-ca9f-4b65-b3ee-82447e2e582a" providerId="ADAL" clId="{04AD6244-0BE4-4F96-A56C-AACD307C7FB0}" dt="2023-09-03T07:12:39.254" v="2156" actId="20577"/>
        <pc:sldMkLst>
          <pc:docMk/>
          <pc:sldMk cId="2351899956" sldId="444"/>
        </pc:sldMkLst>
        <pc:spChg chg="add mod">
          <ac:chgData name="Ahmed, Shareef" userId="ce7c6025-ca9f-4b65-b3ee-82447e2e582a" providerId="ADAL" clId="{04AD6244-0BE4-4F96-A56C-AACD307C7FB0}" dt="2023-09-03T07:11:37.978" v="2094" actId="1076"/>
          <ac:spMkLst>
            <pc:docMk/>
            <pc:sldMk cId="2351899956" sldId="444"/>
            <ac:spMk id="3" creationId="{8D4DCC6A-6AE2-21BE-AA50-6B482C7CBD7F}"/>
          </ac:spMkLst>
        </pc:spChg>
        <pc:spChg chg="del">
          <ac:chgData name="Ahmed, Shareef" userId="ce7c6025-ca9f-4b65-b3ee-82447e2e582a" providerId="ADAL" clId="{04AD6244-0BE4-4F96-A56C-AACD307C7FB0}" dt="2023-09-03T06:50:05.503" v="1895" actId="478"/>
          <ac:spMkLst>
            <pc:docMk/>
            <pc:sldMk cId="2351899956" sldId="444"/>
            <ac:spMk id="6" creationId="{BDDD8983-57E1-337C-AA04-C5669477895E}"/>
          </ac:spMkLst>
        </pc:spChg>
        <pc:spChg chg="add mod">
          <ac:chgData name="Ahmed, Shareef" userId="ce7c6025-ca9f-4b65-b3ee-82447e2e582a" providerId="ADAL" clId="{04AD6244-0BE4-4F96-A56C-AACD307C7FB0}" dt="2023-09-03T07:11:37.978" v="2094" actId="1076"/>
          <ac:spMkLst>
            <pc:docMk/>
            <pc:sldMk cId="2351899956" sldId="444"/>
            <ac:spMk id="7" creationId="{827E5A60-4F8B-8231-9A8B-48FE22A1850B}"/>
          </ac:spMkLst>
        </pc:spChg>
        <pc:spChg chg="mod">
          <ac:chgData name="Ahmed, Shareef" userId="ce7c6025-ca9f-4b65-b3ee-82447e2e582a" providerId="ADAL" clId="{04AD6244-0BE4-4F96-A56C-AACD307C7FB0}" dt="2023-09-03T07:12:39.254" v="2156" actId="20577"/>
          <ac:spMkLst>
            <pc:docMk/>
            <pc:sldMk cId="2351899956" sldId="444"/>
            <ac:spMk id="8" creationId="{CBA8BB2D-5C98-8B7E-D169-996F0532C30B}"/>
          </ac:spMkLst>
        </pc:spChg>
        <pc:spChg chg="del">
          <ac:chgData name="Ahmed, Shareef" userId="ce7c6025-ca9f-4b65-b3ee-82447e2e582a" providerId="ADAL" clId="{04AD6244-0BE4-4F96-A56C-AACD307C7FB0}" dt="2023-09-03T06:50:05.503" v="1895" actId="478"/>
          <ac:spMkLst>
            <pc:docMk/>
            <pc:sldMk cId="2351899956" sldId="444"/>
            <ac:spMk id="9" creationId="{609E99CC-967A-9C3A-8683-AB7583A706CE}"/>
          </ac:spMkLst>
        </pc:spChg>
        <pc:spChg chg="del">
          <ac:chgData name="Ahmed, Shareef" userId="ce7c6025-ca9f-4b65-b3ee-82447e2e582a" providerId="ADAL" clId="{04AD6244-0BE4-4F96-A56C-AACD307C7FB0}" dt="2023-09-03T06:50:05.503" v="1895" actId="478"/>
          <ac:spMkLst>
            <pc:docMk/>
            <pc:sldMk cId="2351899956" sldId="444"/>
            <ac:spMk id="10" creationId="{E2189F8B-A895-E1A0-34F1-55B048D2E2C1}"/>
          </ac:spMkLst>
        </pc:spChg>
        <pc:spChg chg="del">
          <ac:chgData name="Ahmed, Shareef" userId="ce7c6025-ca9f-4b65-b3ee-82447e2e582a" providerId="ADAL" clId="{04AD6244-0BE4-4F96-A56C-AACD307C7FB0}" dt="2023-09-03T06:50:05.503" v="1895" actId="478"/>
          <ac:spMkLst>
            <pc:docMk/>
            <pc:sldMk cId="2351899956" sldId="444"/>
            <ac:spMk id="11" creationId="{0F49F651-C95F-F5CA-27EA-D5F297A48B67}"/>
          </ac:spMkLst>
        </pc:spChg>
        <pc:spChg chg="add mod">
          <ac:chgData name="Ahmed, Shareef" userId="ce7c6025-ca9f-4b65-b3ee-82447e2e582a" providerId="ADAL" clId="{04AD6244-0BE4-4F96-A56C-AACD307C7FB0}" dt="2023-09-03T07:11:52.361" v="2095" actId="1076"/>
          <ac:spMkLst>
            <pc:docMk/>
            <pc:sldMk cId="2351899956" sldId="444"/>
            <ac:spMk id="12" creationId="{5834A2AE-B5C2-04C4-9922-70F16443C3D9}"/>
          </ac:spMkLst>
        </pc:spChg>
        <pc:spChg chg="add mod">
          <ac:chgData name="Ahmed, Shareef" userId="ce7c6025-ca9f-4b65-b3ee-82447e2e582a" providerId="ADAL" clId="{04AD6244-0BE4-4F96-A56C-AACD307C7FB0}" dt="2023-09-03T07:11:52.361" v="2095" actId="1076"/>
          <ac:spMkLst>
            <pc:docMk/>
            <pc:sldMk cId="2351899956" sldId="444"/>
            <ac:spMk id="13" creationId="{4749365C-723D-8294-6430-BF86E633B951}"/>
          </ac:spMkLst>
        </pc:spChg>
      </pc:sldChg>
      <pc:sldChg chg="delSp modSp add mod">
        <pc:chgData name="Ahmed, Shareef" userId="ce7c6025-ca9f-4b65-b3ee-82447e2e582a" providerId="ADAL" clId="{04AD6244-0BE4-4F96-A56C-AACD307C7FB0}" dt="2023-09-03T07:41:14.715" v="2230" actId="478"/>
        <pc:sldMkLst>
          <pc:docMk/>
          <pc:sldMk cId="2013221156" sldId="445"/>
        </pc:sldMkLst>
        <pc:spChg chg="del mod">
          <ac:chgData name="Ahmed, Shareef" userId="ce7c6025-ca9f-4b65-b3ee-82447e2e582a" providerId="ADAL" clId="{04AD6244-0BE4-4F96-A56C-AACD307C7FB0}" dt="2023-09-03T07:41:14.715" v="2230" actId="478"/>
          <ac:spMkLst>
            <pc:docMk/>
            <pc:sldMk cId="2013221156" sldId="445"/>
            <ac:spMk id="2" creationId="{00000000-0000-0000-0000-000000000000}"/>
          </ac:spMkLst>
        </pc:spChg>
        <pc:spChg chg="del">
          <ac:chgData name="Ahmed, Shareef" userId="ce7c6025-ca9f-4b65-b3ee-82447e2e582a" providerId="ADAL" clId="{04AD6244-0BE4-4F96-A56C-AACD307C7FB0}" dt="2023-09-03T07:40:32.811" v="2197" actId="478"/>
          <ac:spMkLst>
            <pc:docMk/>
            <pc:sldMk cId="2013221156" sldId="445"/>
            <ac:spMk id="3" creationId="{8D4DCC6A-6AE2-21BE-AA50-6B482C7CBD7F}"/>
          </ac:spMkLst>
        </pc:spChg>
        <pc:spChg chg="del">
          <ac:chgData name="Ahmed, Shareef" userId="ce7c6025-ca9f-4b65-b3ee-82447e2e582a" providerId="ADAL" clId="{04AD6244-0BE4-4F96-A56C-AACD307C7FB0}" dt="2023-09-03T07:40:32.811" v="2197" actId="478"/>
          <ac:spMkLst>
            <pc:docMk/>
            <pc:sldMk cId="2013221156" sldId="445"/>
            <ac:spMk id="7" creationId="{827E5A60-4F8B-8231-9A8B-48FE22A1850B}"/>
          </ac:spMkLst>
        </pc:spChg>
        <pc:spChg chg="mod">
          <ac:chgData name="Ahmed, Shareef" userId="ce7c6025-ca9f-4b65-b3ee-82447e2e582a" providerId="ADAL" clId="{04AD6244-0BE4-4F96-A56C-AACD307C7FB0}" dt="2023-09-03T07:41:11.972" v="2229" actId="255"/>
          <ac:spMkLst>
            <pc:docMk/>
            <pc:sldMk cId="2013221156" sldId="445"/>
            <ac:spMk id="8" creationId="{CBA8BB2D-5C98-8B7E-D169-996F0532C30B}"/>
          </ac:spMkLst>
        </pc:spChg>
        <pc:spChg chg="del">
          <ac:chgData name="Ahmed, Shareef" userId="ce7c6025-ca9f-4b65-b3ee-82447e2e582a" providerId="ADAL" clId="{04AD6244-0BE4-4F96-A56C-AACD307C7FB0}" dt="2023-09-03T07:40:32.811" v="2197" actId="478"/>
          <ac:spMkLst>
            <pc:docMk/>
            <pc:sldMk cId="2013221156" sldId="445"/>
            <ac:spMk id="12" creationId="{5834A2AE-B5C2-04C4-9922-70F16443C3D9}"/>
          </ac:spMkLst>
        </pc:spChg>
        <pc:spChg chg="del">
          <ac:chgData name="Ahmed, Shareef" userId="ce7c6025-ca9f-4b65-b3ee-82447e2e582a" providerId="ADAL" clId="{04AD6244-0BE4-4F96-A56C-AACD307C7FB0}" dt="2023-09-03T07:40:32.811" v="2197" actId="478"/>
          <ac:spMkLst>
            <pc:docMk/>
            <pc:sldMk cId="2013221156" sldId="445"/>
            <ac:spMk id="13" creationId="{4749365C-723D-8294-6430-BF86E633B951}"/>
          </ac:spMkLst>
        </pc:spChg>
      </pc:sldChg>
      <pc:sldChg chg="addSp modSp add mod">
        <pc:chgData name="Ahmed, Shareef" userId="ce7c6025-ca9f-4b65-b3ee-82447e2e582a" providerId="ADAL" clId="{04AD6244-0BE4-4F96-A56C-AACD307C7FB0}" dt="2023-09-03T22:39:39.910" v="2755" actId="27636"/>
        <pc:sldMkLst>
          <pc:docMk/>
          <pc:sldMk cId="3619590190" sldId="446"/>
        </pc:sldMkLst>
        <pc:spChg chg="add mod">
          <ac:chgData name="Ahmed, Shareef" userId="ce7c6025-ca9f-4b65-b3ee-82447e2e582a" providerId="ADAL" clId="{04AD6244-0BE4-4F96-A56C-AACD307C7FB0}" dt="2023-09-03T22:39:39.910" v="2755" actId="27636"/>
          <ac:spMkLst>
            <pc:docMk/>
            <pc:sldMk cId="3619590190" sldId="446"/>
            <ac:spMk id="3" creationId="{22CD3CAB-1A84-161B-C475-B9C7594FC4E7}"/>
          </ac:spMkLst>
        </pc:spChg>
        <pc:picChg chg="mod">
          <ac:chgData name="Ahmed, Shareef" userId="ce7c6025-ca9f-4b65-b3ee-82447e2e582a" providerId="ADAL" clId="{04AD6244-0BE4-4F96-A56C-AACD307C7FB0}" dt="2023-09-03T08:46:29.509" v="2355" actId="1076"/>
          <ac:picMkLst>
            <pc:docMk/>
            <pc:sldMk cId="3619590190" sldId="446"/>
            <ac:picMk id="11" creationId="{ECFA9C89-3E6F-6688-75B5-A0FF3FF40E76}"/>
          </ac:picMkLst>
        </pc:picChg>
      </pc:sldChg>
      <pc:sldChg chg="addSp delSp modSp add mod">
        <pc:chgData name="Ahmed, Shareef" userId="ce7c6025-ca9f-4b65-b3ee-82447e2e582a" providerId="ADAL" clId="{04AD6244-0BE4-4F96-A56C-AACD307C7FB0}" dt="2023-09-04T18:34:37.468" v="4386" actId="20577"/>
        <pc:sldMkLst>
          <pc:docMk/>
          <pc:sldMk cId="682127970" sldId="447"/>
        </pc:sldMkLst>
        <pc:spChg chg="mod">
          <ac:chgData name="Ahmed, Shareef" userId="ce7c6025-ca9f-4b65-b3ee-82447e2e582a" providerId="ADAL" clId="{04AD6244-0BE4-4F96-A56C-AACD307C7FB0}" dt="2023-09-04T18:32:11.484" v="4320" actId="1076"/>
          <ac:spMkLst>
            <pc:docMk/>
            <pc:sldMk cId="682127970" sldId="447"/>
            <ac:spMk id="2" creationId="{00000000-0000-0000-0000-000000000000}"/>
          </ac:spMkLst>
        </pc:spChg>
        <pc:spChg chg="mod">
          <ac:chgData name="Ahmed, Shareef" userId="ce7c6025-ca9f-4b65-b3ee-82447e2e582a" providerId="ADAL" clId="{04AD6244-0BE4-4F96-A56C-AACD307C7FB0}" dt="2023-09-04T18:34:37.468" v="4386" actId="20577"/>
          <ac:spMkLst>
            <pc:docMk/>
            <pc:sldMk cId="682127970" sldId="447"/>
            <ac:spMk id="8" creationId="{AF495332-70B6-71CF-8D9F-C425AA157FCB}"/>
          </ac:spMkLst>
        </pc:spChg>
        <pc:spChg chg="add del mod">
          <ac:chgData name="Ahmed, Shareef" userId="ce7c6025-ca9f-4b65-b3ee-82447e2e582a" providerId="ADAL" clId="{04AD6244-0BE4-4F96-A56C-AACD307C7FB0}" dt="2023-09-04T18:30:21.513" v="4275" actId="478"/>
          <ac:spMkLst>
            <pc:docMk/>
            <pc:sldMk cId="682127970" sldId="447"/>
            <ac:spMk id="9" creationId="{71A7F955-AC92-ACF1-B1A3-4AB19C031AF7}"/>
          </ac:spMkLst>
        </pc:spChg>
        <pc:picChg chg="del">
          <ac:chgData name="Ahmed, Shareef" userId="ce7c6025-ca9f-4b65-b3ee-82447e2e582a" providerId="ADAL" clId="{04AD6244-0BE4-4F96-A56C-AACD307C7FB0}" dt="2023-09-04T18:30:17.236" v="4274" actId="478"/>
          <ac:picMkLst>
            <pc:docMk/>
            <pc:sldMk cId="682127970" sldId="447"/>
            <ac:picMk id="6" creationId="{390A51B8-C00A-013B-DDAB-5AD0031E7C27}"/>
          </ac:picMkLst>
        </pc:picChg>
      </pc:sldChg>
      <pc:sldChg chg="addSp delSp modSp add mod ord">
        <pc:chgData name="Ahmed, Shareef" userId="ce7c6025-ca9f-4b65-b3ee-82447e2e582a" providerId="ADAL" clId="{04AD6244-0BE4-4F96-A56C-AACD307C7FB0}" dt="2023-09-04T19:28:16.969" v="4760" actId="962"/>
        <pc:sldMkLst>
          <pc:docMk/>
          <pc:sldMk cId="506826358" sldId="448"/>
        </pc:sldMkLst>
        <pc:spChg chg="mod">
          <ac:chgData name="Ahmed, Shareef" userId="ce7c6025-ca9f-4b65-b3ee-82447e2e582a" providerId="ADAL" clId="{04AD6244-0BE4-4F96-A56C-AACD307C7FB0}" dt="2023-09-04T19:13:10.159" v="4553" actId="20577"/>
          <ac:spMkLst>
            <pc:docMk/>
            <pc:sldMk cId="506826358" sldId="448"/>
            <ac:spMk id="3" creationId="{DEF809D8-D53C-D68B-78DF-D0819D50806C}"/>
          </ac:spMkLst>
        </pc:spChg>
        <pc:picChg chg="add del mod">
          <ac:chgData name="Ahmed, Shareef" userId="ce7c6025-ca9f-4b65-b3ee-82447e2e582a" providerId="ADAL" clId="{04AD6244-0BE4-4F96-A56C-AACD307C7FB0}" dt="2023-09-04T19:13:36.691" v="4555" actId="478"/>
          <ac:picMkLst>
            <pc:docMk/>
            <pc:sldMk cId="506826358" sldId="448"/>
            <ac:picMk id="7" creationId="{F0264BAE-8BB6-EEBE-B055-DF6D54404EF9}"/>
          </ac:picMkLst>
        </pc:picChg>
        <pc:picChg chg="add mod">
          <ac:chgData name="Ahmed, Shareef" userId="ce7c6025-ca9f-4b65-b3ee-82447e2e582a" providerId="ADAL" clId="{04AD6244-0BE4-4F96-A56C-AACD307C7FB0}" dt="2023-09-04T19:28:16.969" v="4760" actId="962"/>
          <ac:picMkLst>
            <pc:docMk/>
            <pc:sldMk cId="506826358" sldId="448"/>
            <ac:picMk id="9" creationId="{CA47B288-0002-7A0D-41FC-B8B09FEADEF2}"/>
          </ac:picMkLst>
        </pc:picChg>
      </pc:sldChg>
      <pc:sldChg chg="modSp add mod">
        <pc:chgData name="Ahmed, Shareef" userId="ce7c6025-ca9f-4b65-b3ee-82447e2e582a" providerId="ADAL" clId="{04AD6244-0BE4-4F96-A56C-AACD307C7FB0}" dt="2023-09-04T19:51:09.669" v="4902" actId="1076"/>
        <pc:sldMkLst>
          <pc:docMk/>
          <pc:sldMk cId="2956498834" sldId="449"/>
        </pc:sldMkLst>
        <pc:spChg chg="mod">
          <ac:chgData name="Ahmed, Shareef" userId="ce7c6025-ca9f-4b65-b3ee-82447e2e582a" providerId="ADAL" clId="{04AD6244-0BE4-4F96-A56C-AACD307C7FB0}" dt="2023-09-04T19:47:48.259" v="4826" actId="2710"/>
          <ac:spMkLst>
            <pc:docMk/>
            <pc:sldMk cId="2956498834" sldId="449"/>
            <ac:spMk id="3" creationId="{DEF809D8-D53C-D68B-78DF-D0819D50806C}"/>
          </ac:spMkLst>
        </pc:spChg>
        <pc:picChg chg="mod">
          <ac:chgData name="Ahmed, Shareef" userId="ce7c6025-ca9f-4b65-b3ee-82447e2e582a" providerId="ADAL" clId="{04AD6244-0BE4-4F96-A56C-AACD307C7FB0}" dt="2023-09-04T19:51:09.669" v="4902" actId="1076"/>
          <ac:picMkLst>
            <pc:docMk/>
            <pc:sldMk cId="2956498834" sldId="449"/>
            <ac:picMk id="7" creationId="{F0264BAE-8BB6-EEBE-B055-DF6D54404EF9}"/>
          </ac:picMkLst>
        </pc:picChg>
      </pc:sldChg>
      <pc:sldChg chg="addSp delSp modSp add mod">
        <pc:chgData name="Ahmed, Shareef" userId="ce7c6025-ca9f-4b65-b3ee-82447e2e582a" providerId="ADAL" clId="{04AD6244-0BE4-4F96-A56C-AACD307C7FB0}" dt="2023-09-04T20:07:57.888" v="4966" actId="255"/>
        <pc:sldMkLst>
          <pc:docMk/>
          <pc:sldMk cId="3182293999" sldId="450"/>
        </pc:sldMkLst>
        <pc:spChg chg="mod">
          <ac:chgData name="Ahmed, Shareef" userId="ce7c6025-ca9f-4b65-b3ee-82447e2e582a" providerId="ADAL" clId="{04AD6244-0BE4-4F96-A56C-AACD307C7FB0}" dt="2023-09-04T20:07:57.888" v="4966" actId="255"/>
          <ac:spMkLst>
            <pc:docMk/>
            <pc:sldMk cId="3182293999" sldId="450"/>
            <ac:spMk id="3" creationId="{DEF809D8-D53C-D68B-78DF-D0819D50806C}"/>
          </ac:spMkLst>
        </pc:spChg>
        <pc:picChg chg="add mod">
          <ac:chgData name="Ahmed, Shareef" userId="ce7c6025-ca9f-4b65-b3ee-82447e2e582a" providerId="ADAL" clId="{04AD6244-0BE4-4F96-A56C-AACD307C7FB0}" dt="2023-09-04T19:51:45.575" v="4904" actId="1076"/>
          <ac:picMkLst>
            <pc:docMk/>
            <pc:sldMk cId="3182293999" sldId="450"/>
            <ac:picMk id="7" creationId="{01F5EF62-8640-7719-6AD3-D507389FF7DE}"/>
          </ac:picMkLst>
        </pc:picChg>
        <pc:picChg chg="del">
          <ac:chgData name="Ahmed, Shareef" userId="ce7c6025-ca9f-4b65-b3ee-82447e2e582a" providerId="ADAL" clId="{04AD6244-0BE4-4F96-A56C-AACD307C7FB0}" dt="2023-09-04T19:49:29.086" v="4894" actId="478"/>
          <ac:picMkLst>
            <pc:docMk/>
            <pc:sldMk cId="3182293999" sldId="450"/>
            <ac:picMk id="9" creationId="{1501C1AD-D061-C442-13BD-DFCB8087886B}"/>
          </ac:picMkLst>
        </pc:picChg>
      </pc:sldChg>
      <pc:sldChg chg="addSp delSp modSp add mod">
        <pc:chgData name="Ahmed, Shareef" userId="ce7c6025-ca9f-4b65-b3ee-82447e2e582a" providerId="ADAL" clId="{04AD6244-0BE4-4F96-A56C-AACD307C7FB0}" dt="2023-09-04T20:07:50.275" v="4965" actId="255"/>
        <pc:sldMkLst>
          <pc:docMk/>
          <pc:sldMk cId="2554613980" sldId="451"/>
        </pc:sldMkLst>
        <pc:spChg chg="mod">
          <ac:chgData name="Ahmed, Shareef" userId="ce7c6025-ca9f-4b65-b3ee-82447e2e582a" providerId="ADAL" clId="{04AD6244-0BE4-4F96-A56C-AACD307C7FB0}" dt="2023-09-04T20:07:50.275" v="4965" actId="255"/>
          <ac:spMkLst>
            <pc:docMk/>
            <pc:sldMk cId="2554613980" sldId="451"/>
            <ac:spMk id="3" creationId="{DEF809D8-D53C-D68B-78DF-D0819D50806C}"/>
          </ac:spMkLst>
        </pc:spChg>
        <pc:picChg chg="del">
          <ac:chgData name="Ahmed, Shareef" userId="ce7c6025-ca9f-4b65-b3ee-82447e2e582a" providerId="ADAL" clId="{04AD6244-0BE4-4F96-A56C-AACD307C7FB0}" dt="2023-09-04T20:07:13.206" v="4924" actId="478"/>
          <ac:picMkLst>
            <pc:docMk/>
            <pc:sldMk cId="2554613980" sldId="451"/>
            <ac:picMk id="7" creationId="{01F5EF62-8640-7719-6AD3-D507389FF7DE}"/>
          </ac:picMkLst>
        </pc:picChg>
        <pc:picChg chg="add mod ord">
          <ac:chgData name="Ahmed, Shareef" userId="ce7c6025-ca9f-4b65-b3ee-82447e2e582a" providerId="ADAL" clId="{04AD6244-0BE4-4F96-A56C-AACD307C7FB0}" dt="2023-09-04T20:07:17.073" v="4925"/>
          <ac:picMkLst>
            <pc:docMk/>
            <pc:sldMk cId="2554613980" sldId="451"/>
            <ac:picMk id="8" creationId="{FA4B6D8C-0A80-ED92-62FB-DCDC7A8F0DAB}"/>
          </ac:picMkLst>
        </pc:picChg>
      </pc:sldChg>
      <pc:sldChg chg="modSp add">
        <pc:chgData name="Ahmed, Shareef" userId="ce7c6025-ca9f-4b65-b3ee-82447e2e582a" providerId="ADAL" clId="{04AD6244-0BE4-4F96-A56C-AACD307C7FB0}" dt="2023-09-05T03:11:17.177" v="5795"/>
        <pc:sldMkLst>
          <pc:docMk/>
          <pc:sldMk cId="947238349" sldId="452"/>
        </pc:sldMkLst>
        <pc:spChg chg="mod">
          <ac:chgData name="Ahmed, Shareef" userId="ce7c6025-ca9f-4b65-b3ee-82447e2e582a" providerId="ADAL" clId="{04AD6244-0BE4-4F96-A56C-AACD307C7FB0}" dt="2023-09-05T03:11:17.177" v="5795"/>
          <ac:spMkLst>
            <pc:docMk/>
            <pc:sldMk cId="947238349" sldId="452"/>
            <ac:spMk id="7" creationId="{D0AE1F76-DB5F-5C6C-4BB4-D8A100E3A047}"/>
          </ac:spMkLst>
        </pc:spChg>
      </pc:sldChg>
      <pc:sldChg chg="addSp delSp modSp add mod">
        <pc:chgData name="Ahmed, Shareef" userId="ce7c6025-ca9f-4b65-b3ee-82447e2e582a" providerId="ADAL" clId="{04AD6244-0BE4-4F96-A56C-AACD307C7FB0}" dt="2023-09-05T08:09:36.735" v="7859" actId="207"/>
        <pc:sldMkLst>
          <pc:docMk/>
          <pc:sldMk cId="3464110157" sldId="453"/>
        </pc:sldMkLst>
        <pc:spChg chg="mod">
          <ac:chgData name="Ahmed, Shareef" userId="ce7c6025-ca9f-4b65-b3ee-82447e2e582a" providerId="ADAL" clId="{04AD6244-0BE4-4F96-A56C-AACD307C7FB0}" dt="2023-09-05T08:01:15.754" v="7574" actId="20577"/>
          <ac:spMkLst>
            <pc:docMk/>
            <pc:sldMk cId="3464110157" sldId="453"/>
            <ac:spMk id="2" creationId="{00000000-0000-0000-0000-000000000000}"/>
          </ac:spMkLst>
        </pc:spChg>
        <pc:spChg chg="mod">
          <ac:chgData name="Ahmed, Shareef" userId="ce7c6025-ca9f-4b65-b3ee-82447e2e582a" providerId="ADAL" clId="{04AD6244-0BE4-4F96-A56C-AACD307C7FB0}" dt="2023-09-05T08:09:36.735" v="7859" actId="207"/>
          <ac:spMkLst>
            <pc:docMk/>
            <pc:sldMk cId="3464110157" sldId="453"/>
            <ac:spMk id="3" creationId="{DEF809D8-D53C-D68B-78DF-D0819D50806C}"/>
          </ac:spMkLst>
        </pc:spChg>
        <pc:spChg chg="add mod">
          <ac:chgData name="Ahmed, Shareef" userId="ce7c6025-ca9f-4b65-b3ee-82447e2e582a" providerId="ADAL" clId="{04AD6244-0BE4-4F96-A56C-AACD307C7FB0}" dt="2023-09-05T08:08:23.945" v="7779" actId="20577"/>
          <ac:spMkLst>
            <pc:docMk/>
            <pc:sldMk cId="3464110157" sldId="453"/>
            <ac:spMk id="6" creationId="{D565C04C-736C-A64D-0B5A-9AED9322ACE2}"/>
          </ac:spMkLst>
        </pc:spChg>
        <pc:spChg chg="del">
          <ac:chgData name="Ahmed, Shareef" userId="ce7c6025-ca9f-4b65-b3ee-82447e2e582a" providerId="ADAL" clId="{04AD6244-0BE4-4F96-A56C-AACD307C7FB0}" dt="2023-09-05T08:01:19.343" v="7575" actId="478"/>
          <ac:spMkLst>
            <pc:docMk/>
            <pc:sldMk cId="3464110157" sldId="453"/>
            <ac:spMk id="7" creationId="{71B6F5E2-84C5-8FEB-6A55-3A4C30F2D878}"/>
          </ac:spMkLst>
        </pc:spChg>
        <pc:spChg chg="add mod">
          <ac:chgData name="Ahmed, Shareef" userId="ce7c6025-ca9f-4b65-b3ee-82447e2e582a" providerId="ADAL" clId="{04AD6244-0BE4-4F96-A56C-AACD307C7FB0}" dt="2023-09-05T08:08:29.262" v="7780" actId="20577"/>
          <ac:spMkLst>
            <pc:docMk/>
            <pc:sldMk cId="3464110157" sldId="453"/>
            <ac:spMk id="8" creationId="{10E1C065-68B6-FCC2-1B2F-F157B6FE20DD}"/>
          </ac:spMkLst>
        </pc:spChg>
      </pc:sldChg>
      <pc:sldChg chg="addSp delSp modSp add mod">
        <pc:chgData name="Ahmed, Shareef" userId="ce7c6025-ca9f-4b65-b3ee-82447e2e582a" providerId="ADAL" clId="{04AD6244-0BE4-4F96-A56C-AACD307C7FB0}" dt="2023-09-05T21:09:29.727" v="8526"/>
        <pc:sldMkLst>
          <pc:docMk/>
          <pc:sldMk cId="787994803" sldId="454"/>
        </pc:sldMkLst>
        <pc:spChg chg="mod">
          <ac:chgData name="Ahmed, Shareef" userId="ce7c6025-ca9f-4b65-b3ee-82447e2e582a" providerId="ADAL" clId="{04AD6244-0BE4-4F96-A56C-AACD307C7FB0}" dt="2023-09-05T21:09:29.727" v="8526"/>
          <ac:spMkLst>
            <pc:docMk/>
            <pc:sldMk cId="787994803" sldId="454"/>
            <ac:spMk id="2" creationId="{00000000-0000-0000-0000-000000000000}"/>
          </ac:spMkLst>
        </pc:spChg>
        <pc:spChg chg="mod">
          <ac:chgData name="Ahmed, Shareef" userId="ce7c6025-ca9f-4b65-b3ee-82447e2e582a" providerId="ADAL" clId="{04AD6244-0BE4-4F96-A56C-AACD307C7FB0}" dt="2023-09-05T21:08:20.292" v="8524" actId="114"/>
          <ac:spMkLst>
            <pc:docMk/>
            <pc:sldMk cId="787994803" sldId="454"/>
            <ac:spMk id="3" creationId="{DEF809D8-D53C-D68B-78DF-D0819D50806C}"/>
          </ac:spMkLst>
        </pc:spChg>
        <pc:spChg chg="del">
          <ac:chgData name="Ahmed, Shareef" userId="ce7c6025-ca9f-4b65-b3ee-82447e2e582a" providerId="ADAL" clId="{04AD6244-0BE4-4F96-A56C-AACD307C7FB0}" dt="2023-09-05T20:34:37.108" v="8208" actId="478"/>
          <ac:spMkLst>
            <pc:docMk/>
            <pc:sldMk cId="787994803" sldId="454"/>
            <ac:spMk id="6" creationId="{D565C04C-736C-A64D-0B5A-9AED9322ACE2}"/>
          </ac:spMkLst>
        </pc:spChg>
        <pc:spChg chg="del">
          <ac:chgData name="Ahmed, Shareef" userId="ce7c6025-ca9f-4b65-b3ee-82447e2e582a" providerId="ADAL" clId="{04AD6244-0BE4-4F96-A56C-AACD307C7FB0}" dt="2023-09-05T20:34:42.503" v="8209" actId="478"/>
          <ac:spMkLst>
            <pc:docMk/>
            <pc:sldMk cId="787994803" sldId="454"/>
            <ac:spMk id="8" creationId="{10E1C065-68B6-FCC2-1B2F-F157B6FE20DD}"/>
          </ac:spMkLst>
        </pc:spChg>
        <pc:picChg chg="add mod">
          <ac:chgData name="Ahmed, Shareef" userId="ce7c6025-ca9f-4b65-b3ee-82447e2e582a" providerId="ADAL" clId="{04AD6244-0BE4-4F96-A56C-AACD307C7FB0}" dt="2023-09-05T21:08:25.904" v="8525" actId="1076"/>
          <ac:picMkLst>
            <pc:docMk/>
            <pc:sldMk cId="787994803" sldId="454"/>
            <ac:picMk id="7" creationId="{B0F744CA-946B-0E97-E8DE-12AA61CC9D83}"/>
          </ac:picMkLst>
        </pc:picChg>
      </pc:sldChg>
      <pc:sldChg chg="delSp modSp add mod">
        <pc:chgData name="Ahmed, Shareef" userId="ce7c6025-ca9f-4b65-b3ee-82447e2e582a" providerId="ADAL" clId="{04AD6244-0BE4-4F96-A56C-AACD307C7FB0}" dt="2023-09-05T21:11:10.313" v="8712" actId="207"/>
        <pc:sldMkLst>
          <pc:docMk/>
          <pc:sldMk cId="1068476180" sldId="455"/>
        </pc:sldMkLst>
        <pc:spChg chg="mod">
          <ac:chgData name="Ahmed, Shareef" userId="ce7c6025-ca9f-4b65-b3ee-82447e2e582a" providerId="ADAL" clId="{04AD6244-0BE4-4F96-A56C-AACD307C7FB0}" dt="2023-09-05T21:10:00.034" v="8541" actId="20577"/>
          <ac:spMkLst>
            <pc:docMk/>
            <pc:sldMk cId="1068476180" sldId="455"/>
            <ac:spMk id="2" creationId="{00000000-0000-0000-0000-000000000000}"/>
          </ac:spMkLst>
        </pc:spChg>
        <pc:spChg chg="mod">
          <ac:chgData name="Ahmed, Shareef" userId="ce7c6025-ca9f-4b65-b3ee-82447e2e582a" providerId="ADAL" clId="{04AD6244-0BE4-4F96-A56C-AACD307C7FB0}" dt="2023-09-05T21:11:10.313" v="8712" actId="207"/>
          <ac:spMkLst>
            <pc:docMk/>
            <pc:sldMk cId="1068476180" sldId="455"/>
            <ac:spMk id="3" creationId="{DEF809D8-D53C-D68B-78DF-D0819D50806C}"/>
          </ac:spMkLst>
        </pc:spChg>
        <pc:spChg chg="del">
          <ac:chgData name="Ahmed, Shareef" userId="ce7c6025-ca9f-4b65-b3ee-82447e2e582a" providerId="ADAL" clId="{04AD6244-0BE4-4F96-A56C-AACD307C7FB0}" dt="2023-09-05T21:09:52.870" v="8529" actId="478"/>
          <ac:spMkLst>
            <pc:docMk/>
            <pc:sldMk cId="1068476180" sldId="455"/>
            <ac:spMk id="6" creationId="{D565C04C-736C-A64D-0B5A-9AED9322ACE2}"/>
          </ac:spMkLst>
        </pc:spChg>
        <pc:spChg chg="del">
          <ac:chgData name="Ahmed, Shareef" userId="ce7c6025-ca9f-4b65-b3ee-82447e2e582a" providerId="ADAL" clId="{04AD6244-0BE4-4F96-A56C-AACD307C7FB0}" dt="2023-09-05T21:09:52.870" v="8529" actId="478"/>
          <ac:spMkLst>
            <pc:docMk/>
            <pc:sldMk cId="1068476180" sldId="455"/>
            <ac:spMk id="8" creationId="{10E1C065-68B6-FCC2-1B2F-F157B6FE20DD}"/>
          </ac:spMkLst>
        </pc:spChg>
      </pc:sldChg>
    </pc:docChg>
  </pc:docChgLst>
  <pc:docChgLst>
    <pc:chgData name="Shareef Ahmed" userId="ce7c6025-ca9f-4b65-b3ee-82447e2e582a" providerId="ADAL" clId="{9EB7D0A6-F6F2-491E-B628-E7DFC3EAFE4B}"/>
    <pc:docChg chg="undo custSel addSld delSld modSld sldOrd">
      <pc:chgData name="Shareef Ahmed" userId="ce7c6025-ca9f-4b65-b3ee-82447e2e582a" providerId="ADAL" clId="{9EB7D0A6-F6F2-491E-B628-E7DFC3EAFE4B}" dt="2023-08-17T21:06:24.646" v="10510" actId="20577"/>
      <pc:docMkLst>
        <pc:docMk/>
      </pc:docMkLst>
      <pc:sldChg chg="addSp delSp modSp mod">
        <pc:chgData name="Shareef Ahmed" userId="ce7c6025-ca9f-4b65-b3ee-82447e2e582a" providerId="ADAL" clId="{9EB7D0A6-F6F2-491E-B628-E7DFC3EAFE4B}" dt="2023-08-16T22:02:50.703" v="8801" actId="21"/>
        <pc:sldMkLst>
          <pc:docMk/>
          <pc:sldMk cId="979164254" sldId="256"/>
        </pc:sldMkLst>
        <pc:spChg chg="del">
          <ac:chgData name="Shareef Ahmed" userId="ce7c6025-ca9f-4b65-b3ee-82447e2e582a" providerId="ADAL" clId="{9EB7D0A6-F6F2-491E-B628-E7DFC3EAFE4B}" dt="2023-08-16T22:02:45.628" v="8800" actId="21"/>
          <ac:spMkLst>
            <pc:docMk/>
            <pc:sldMk cId="979164254" sldId="256"/>
            <ac:spMk id="3" creationId="{00000000-0000-0000-0000-000000000000}"/>
          </ac:spMkLst>
        </pc:spChg>
        <pc:spChg chg="add del mod">
          <ac:chgData name="Shareef Ahmed" userId="ce7c6025-ca9f-4b65-b3ee-82447e2e582a" providerId="ADAL" clId="{9EB7D0A6-F6F2-491E-B628-E7DFC3EAFE4B}" dt="2023-08-16T22:02:50.703" v="8801" actId="21"/>
          <ac:spMkLst>
            <pc:docMk/>
            <pc:sldMk cId="979164254" sldId="256"/>
            <ac:spMk id="6" creationId="{404CB94E-A8C5-B943-85C6-054C1FD9F747}"/>
          </ac:spMkLst>
        </pc:spChg>
      </pc:sldChg>
      <pc:sldChg chg="addSp delSp modSp mod">
        <pc:chgData name="Shareef Ahmed" userId="ce7c6025-ca9f-4b65-b3ee-82447e2e582a" providerId="ADAL" clId="{9EB7D0A6-F6F2-491E-B628-E7DFC3EAFE4B}" dt="2023-08-13T20:55:31.869" v="38" actId="20577"/>
        <pc:sldMkLst>
          <pc:docMk/>
          <pc:sldMk cId="1561509625" sldId="259"/>
        </pc:sldMkLst>
        <pc:spChg chg="mod">
          <ac:chgData name="Shareef Ahmed" userId="ce7c6025-ca9f-4b65-b3ee-82447e2e582a" providerId="ADAL" clId="{9EB7D0A6-F6F2-491E-B628-E7DFC3EAFE4B}" dt="2023-08-13T20:55:31.869" v="38" actId="20577"/>
          <ac:spMkLst>
            <pc:docMk/>
            <pc:sldMk cId="1561509625" sldId="259"/>
            <ac:spMk id="2" creationId="{00000000-0000-0000-0000-000000000000}"/>
          </ac:spMkLst>
        </pc:spChg>
        <pc:spChg chg="mod">
          <ac:chgData name="Shareef Ahmed" userId="ce7c6025-ca9f-4b65-b3ee-82447e2e582a" providerId="ADAL" clId="{9EB7D0A6-F6F2-491E-B628-E7DFC3EAFE4B}" dt="2023-08-13T20:50:48.277" v="12" actId="2710"/>
          <ac:spMkLst>
            <pc:docMk/>
            <pc:sldMk cId="1561509625" sldId="259"/>
            <ac:spMk id="3" creationId="{00000000-0000-0000-0000-000000000000}"/>
          </ac:spMkLst>
        </pc:spChg>
        <pc:spChg chg="mod">
          <ac:chgData name="Shareef Ahmed" userId="ce7c6025-ca9f-4b65-b3ee-82447e2e582a" providerId="ADAL" clId="{9EB7D0A6-F6F2-491E-B628-E7DFC3EAFE4B}" dt="2023-08-13T20:51:08.845" v="13"/>
          <ac:spMkLst>
            <pc:docMk/>
            <pc:sldMk cId="1561509625" sldId="259"/>
            <ac:spMk id="8" creationId="{3677E1BA-B362-2790-5248-57E253DF77E1}"/>
          </ac:spMkLst>
        </pc:spChg>
        <pc:spChg chg="mod">
          <ac:chgData name="Shareef Ahmed" userId="ce7c6025-ca9f-4b65-b3ee-82447e2e582a" providerId="ADAL" clId="{9EB7D0A6-F6F2-491E-B628-E7DFC3EAFE4B}" dt="2023-08-13T20:51:08.845" v="13"/>
          <ac:spMkLst>
            <pc:docMk/>
            <pc:sldMk cId="1561509625" sldId="259"/>
            <ac:spMk id="9" creationId="{68B074D8-537D-33B3-350E-DE83F6D276E0}"/>
          </ac:spMkLst>
        </pc:spChg>
        <pc:spChg chg="mod">
          <ac:chgData name="Shareef Ahmed" userId="ce7c6025-ca9f-4b65-b3ee-82447e2e582a" providerId="ADAL" clId="{9EB7D0A6-F6F2-491E-B628-E7DFC3EAFE4B}" dt="2023-08-13T20:51:08.845" v="13"/>
          <ac:spMkLst>
            <pc:docMk/>
            <pc:sldMk cId="1561509625" sldId="259"/>
            <ac:spMk id="10" creationId="{02E0C85F-4C30-0EA6-AF8C-273852E8F45C}"/>
          </ac:spMkLst>
        </pc:spChg>
        <pc:grpChg chg="add mod">
          <ac:chgData name="Shareef Ahmed" userId="ce7c6025-ca9f-4b65-b3ee-82447e2e582a" providerId="ADAL" clId="{9EB7D0A6-F6F2-491E-B628-E7DFC3EAFE4B}" dt="2023-08-13T20:51:17.765" v="15" actId="12788"/>
          <ac:grpSpMkLst>
            <pc:docMk/>
            <pc:sldMk cId="1561509625" sldId="259"/>
            <ac:grpSpMk id="7" creationId="{7D8EF67F-643D-EE68-39F4-955B423C690D}"/>
          </ac:grpSpMkLst>
        </pc:grpChg>
        <pc:picChg chg="del">
          <ac:chgData name="Shareef Ahmed" userId="ce7c6025-ca9f-4b65-b3ee-82447e2e582a" providerId="ADAL" clId="{9EB7D0A6-F6F2-491E-B628-E7DFC3EAFE4B}" dt="2023-08-13T20:49:52.736" v="8" actId="21"/>
          <ac:picMkLst>
            <pc:docMk/>
            <pc:sldMk cId="1561509625" sldId="259"/>
            <ac:picMk id="6" creationId="{923D4D8C-8A5F-36E6-C213-248EA9D9B5F8}"/>
          </ac:picMkLst>
        </pc:picChg>
      </pc:sldChg>
      <pc:sldChg chg="del">
        <pc:chgData name="Shareef Ahmed" userId="ce7c6025-ca9f-4b65-b3ee-82447e2e582a" providerId="ADAL" clId="{9EB7D0A6-F6F2-491E-B628-E7DFC3EAFE4B}" dt="2023-08-13T21:16:08.067" v="82" actId="2696"/>
        <pc:sldMkLst>
          <pc:docMk/>
          <pc:sldMk cId="2071744447" sldId="328"/>
        </pc:sldMkLst>
      </pc:sldChg>
      <pc:sldChg chg="del">
        <pc:chgData name="Shareef Ahmed" userId="ce7c6025-ca9f-4b65-b3ee-82447e2e582a" providerId="ADAL" clId="{9EB7D0A6-F6F2-491E-B628-E7DFC3EAFE4B}" dt="2023-08-13T21:16:08.067" v="82" actId="2696"/>
        <pc:sldMkLst>
          <pc:docMk/>
          <pc:sldMk cId="1895703951" sldId="329"/>
        </pc:sldMkLst>
      </pc:sldChg>
      <pc:sldChg chg="del">
        <pc:chgData name="Shareef Ahmed" userId="ce7c6025-ca9f-4b65-b3ee-82447e2e582a" providerId="ADAL" clId="{9EB7D0A6-F6F2-491E-B628-E7DFC3EAFE4B}" dt="2023-08-13T21:16:08.067" v="82" actId="2696"/>
        <pc:sldMkLst>
          <pc:docMk/>
          <pc:sldMk cId="2551884383" sldId="330"/>
        </pc:sldMkLst>
      </pc:sldChg>
      <pc:sldChg chg="del">
        <pc:chgData name="Shareef Ahmed" userId="ce7c6025-ca9f-4b65-b3ee-82447e2e582a" providerId="ADAL" clId="{9EB7D0A6-F6F2-491E-B628-E7DFC3EAFE4B}" dt="2023-08-13T21:16:08.067" v="82" actId="2696"/>
        <pc:sldMkLst>
          <pc:docMk/>
          <pc:sldMk cId="590368824" sldId="331"/>
        </pc:sldMkLst>
      </pc:sldChg>
      <pc:sldChg chg="del">
        <pc:chgData name="Shareef Ahmed" userId="ce7c6025-ca9f-4b65-b3ee-82447e2e582a" providerId="ADAL" clId="{9EB7D0A6-F6F2-491E-B628-E7DFC3EAFE4B}" dt="2023-08-13T21:16:08.067" v="82" actId="2696"/>
        <pc:sldMkLst>
          <pc:docMk/>
          <pc:sldMk cId="4188034164" sldId="332"/>
        </pc:sldMkLst>
      </pc:sldChg>
      <pc:sldChg chg="addSp delSp modSp mod setBg">
        <pc:chgData name="Shareef Ahmed" userId="ce7c6025-ca9f-4b65-b3ee-82447e2e582a" providerId="ADAL" clId="{9EB7D0A6-F6F2-491E-B628-E7DFC3EAFE4B}" dt="2023-08-16T22:39:53.233" v="8949" actId="171"/>
        <pc:sldMkLst>
          <pc:docMk/>
          <pc:sldMk cId="1922313891" sldId="333"/>
        </pc:sldMkLst>
        <pc:spChg chg="mod">
          <ac:chgData name="Shareef Ahmed" userId="ce7c6025-ca9f-4b65-b3ee-82447e2e582a" providerId="ADAL" clId="{9EB7D0A6-F6F2-491E-B628-E7DFC3EAFE4B}" dt="2023-08-13T21:40:17.589" v="123" actId="26606"/>
          <ac:spMkLst>
            <pc:docMk/>
            <pc:sldMk cId="1922313891" sldId="333"/>
            <ac:spMk id="2" creationId="{00000000-0000-0000-0000-000000000000}"/>
          </ac:spMkLst>
        </pc:spChg>
        <pc:spChg chg="mod">
          <ac:chgData name="Shareef Ahmed" userId="ce7c6025-ca9f-4b65-b3ee-82447e2e582a" providerId="ADAL" clId="{9EB7D0A6-F6F2-491E-B628-E7DFC3EAFE4B}" dt="2023-08-13T21:40:17.589" v="123" actId="26606"/>
          <ac:spMkLst>
            <pc:docMk/>
            <pc:sldMk cId="1922313891" sldId="333"/>
            <ac:spMk id="3" creationId="{00000000-0000-0000-0000-000000000000}"/>
          </ac:spMkLst>
        </pc:spChg>
        <pc:spChg chg="mod">
          <ac:chgData name="Shareef Ahmed" userId="ce7c6025-ca9f-4b65-b3ee-82447e2e582a" providerId="ADAL" clId="{9EB7D0A6-F6F2-491E-B628-E7DFC3EAFE4B}" dt="2023-08-13T21:40:17.589" v="123" actId="26606"/>
          <ac:spMkLst>
            <pc:docMk/>
            <pc:sldMk cId="1922313891" sldId="333"/>
            <ac:spMk id="4" creationId="{00000000-0000-0000-0000-000000000000}"/>
          </ac:spMkLst>
        </pc:spChg>
        <pc:spChg chg="mod">
          <ac:chgData name="Shareef Ahmed" userId="ce7c6025-ca9f-4b65-b3ee-82447e2e582a" providerId="ADAL" clId="{9EB7D0A6-F6F2-491E-B628-E7DFC3EAFE4B}" dt="2023-08-13T21:40:17.589" v="123" actId="26606"/>
          <ac:spMkLst>
            <pc:docMk/>
            <pc:sldMk cId="1922313891" sldId="333"/>
            <ac:spMk id="5" creationId="{00000000-0000-0000-0000-000000000000}"/>
          </ac:spMkLst>
        </pc:spChg>
        <pc:spChg chg="add del">
          <ac:chgData name="Shareef Ahmed" userId="ce7c6025-ca9f-4b65-b3ee-82447e2e582a" providerId="ADAL" clId="{9EB7D0A6-F6F2-491E-B628-E7DFC3EAFE4B}" dt="2023-08-13T21:40:17.589" v="123" actId="26606"/>
          <ac:spMkLst>
            <pc:docMk/>
            <pc:sldMk cId="1922313891" sldId="333"/>
            <ac:spMk id="11" creationId="{3C54F4CE-85F0-46ED-80DA-9518C9251AD1}"/>
          </ac:spMkLst>
        </pc:spChg>
        <pc:spChg chg="add del">
          <ac:chgData name="Shareef Ahmed" userId="ce7c6025-ca9f-4b65-b3ee-82447e2e582a" providerId="ADAL" clId="{9EB7D0A6-F6F2-491E-B628-E7DFC3EAFE4B}" dt="2023-08-13T21:40:17.589" v="123" actId="26606"/>
          <ac:spMkLst>
            <pc:docMk/>
            <pc:sldMk cId="1922313891" sldId="333"/>
            <ac:spMk id="13" creationId="{DADD1FCA-8ACB-4958-81DD-4CDD6D3E1921}"/>
          </ac:spMkLst>
        </pc:spChg>
        <pc:picChg chg="add del mod ord">
          <ac:chgData name="Shareef Ahmed" userId="ce7c6025-ca9f-4b65-b3ee-82447e2e582a" providerId="ADAL" clId="{9EB7D0A6-F6F2-491E-B628-E7DFC3EAFE4B}" dt="2023-08-15T02:05:34.241" v="4032" actId="21"/>
          <ac:picMkLst>
            <pc:docMk/>
            <pc:sldMk cId="1922313891" sldId="333"/>
            <ac:picMk id="6" creationId="{E480779A-7015-2FBC-A0FE-8F147A194B1A}"/>
          </ac:picMkLst>
        </pc:picChg>
        <pc:picChg chg="add del mod">
          <ac:chgData name="Shareef Ahmed" userId="ce7c6025-ca9f-4b65-b3ee-82447e2e582a" providerId="ADAL" clId="{9EB7D0A6-F6F2-491E-B628-E7DFC3EAFE4B}" dt="2023-08-15T02:04:23.470" v="4027" actId="21"/>
          <ac:picMkLst>
            <pc:docMk/>
            <pc:sldMk cId="1922313891" sldId="333"/>
            <ac:picMk id="8" creationId="{41DFA5F8-8C83-D554-05D6-087790933046}"/>
          </ac:picMkLst>
        </pc:picChg>
        <pc:picChg chg="add mod">
          <ac:chgData name="Shareef Ahmed" userId="ce7c6025-ca9f-4b65-b3ee-82447e2e582a" providerId="ADAL" clId="{9EB7D0A6-F6F2-491E-B628-E7DFC3EAFE4B}" dt="2023-08-13T21:43:22.321" v="136" actId="207"/>
          <ac:picMkLst>
            <pc:docMk/>
            <pc:sldMk cId="1922313891" sldId="333"/>
            <ac:picMk id="10" creationId="{FDAEB759-D73F-9ED3-9CB4-CDB5DF419C17}"/>
          </ac:picMkLst>
        </pc:picChg>
        <pc:picChg chg="add mod">
          <ac:chgData name="Shareef Ahmed" userId="ce7c6025-ca9f-4b65-b3ee-82447e2e582a" providerId="ADAL" clId="{9EB7D0A6-F6F2-491E-B628-E7DFC3EAFE4B}" dt="2023-08-13T21:44:15.356" v="141" actId="208"/>
          <ac:picMkLst>
            <pc:docMk/>
            <pc:sldMk cId="1922313891" sldId="333"/>
            <ac:picMk id="14" creationId="{4C37385A-9C8A-FF00-8AA8-9723C86C9883}"/>
          </ac:picMkLst>
        </pc:picChg>
        <pc:picChg chg="add mod ord">
          <ac:chgData name="Shareef Ahmed" userId="ce7c6025-ca9f-4b65-b3ee-82447e2e582a" providerId="ADAL" clId="{9EB7D0A6-F6F2-491E-B628-E7DFC3EAFE4B}" dt="2023-08-15T02:06:03.612" v="4039" actId="1076"/>
          <ac:picMkLst>
            <pc:docMk/>
            <pc:sldMk cId="1922313891" sldId="333"/>
            <ac:picMk id="16" creationId="{846B616D-ABCC-A5BD-CC59-33824E17B14A}"/>
          </ac:picMkLst>
        </pc:picChg>
        <pc:picChg chg="add del mod ord">
          <ac:chgData name="Shareef Ahmed" userId="ce7c6025-ca9f-4b65-b3ee-82447e2e582a" providerId="ADAL" clId="{9EB7D0A6-F6F2-491E-B628-E7DFC3EAFE4B}" dt="2023-08-16T22:39:32.178" v="8943" actId="478"/>
          <ac:picMkLst>
            <pc:docMk/>
            <pc:sldMk cId="1922313891" sldId="333"/>
            <ac:picMk id="18" creationId="{4C43687E-6D9C-2D87-8A89-696A46054F30}"/>
          </ac:picMkLst>
        </pc:picChg>
        <pc:picChg chg="add mod ord">
          <ac:chgData name="Shareef Ahmed" userId="ce7c6025-ca9f-4b65-b3ee-82447e2e582a" providerId="ADAL" clId="{9EB7D0A6-F6F2-491E-B628-E7DFC3EAFE4B}" dt="2023-08-16T22:39:53.233" v="8949" actId="171"/>
          <ac:picMkLst>
            <pc:docMk/>
            <pc:sldMk cId="1922313891" sldId="333"/>
            <ac:picMk id="19" creationId="{45C8AB63-4BB7-4CE1-5785-F6823E3D3CC0}"/>
          </ac:picMkLst>
        </pc:picChg>
      </pc:sldChg>
      <pc:sldChg chg="addSp delSp modSp mod delAnim">
        <pc:chgData name="Shareef Ahmed" userId="ce7c6025-ca9f-4b65-b3ee-82447e2e582a" providerId="ADAL" clId="{9EB7D0A6-F6F2-491E-B628-E7DFC3EAFE4B}" dt="2023-08-13T22:23:35.242" v="524" actId="20577"/>
        <pc:sldMkLst>
          <pc:docMk/>
          <pc:sldMk cId="569296776" sldId="334"/>
        </pc:sldMkLst>
        <pc:spChg chg="mod">
          <ac:chgData name="Shareef Ahmed" userId="ce7c6025-ca9f-4b65-b3ee-82447e2e582a" providerId="ADAL" clId="{9EB7D0A6-F6F2-491E-B628-E7DFC3EAFE4B}" dt="2023-08-13T22:15:47.296" v="241" actId="20577"/>
          <ac:spMkLst>
            <pc:docMk/>
            <pc:sldMk cId="569296776" sldId="334"/>
            <ac:spMk id="2" creationId="{00000000-0000-0000-0000-000000000000}"/>
          </ac:spMkLst>
        </pc:spChg>
        <pc:spChg chg="add mod">
          <ac:chgData name="Shareef Ahmed" userId="ce7c6025-ca9f-4b65-b3ee-82447e2e582a" providerId="ADAL" clId="{9EB7D0A6-F6F2-491E-B628-E7DFC3EAFE4B}" dt="2023-08-13T22:23:35.242" v="524" actId="20577"/>
          <ac:spMkLst>
            <pc:docMk/>
            <pc:sldMk cId="569296776" sldId="334"/>
            <ac:spMk id="3" creationId="{DEF809D8-D53C-D68B-78DF-D0819D50806C}"/>
          </ac:spMkLst>
        </pc:spChg>
        <pc:spChg chg="del">
          <ac:chgData name="Shareef Ahmed" userId="ce7c6025-ca9f-4b65-b3ee-82447e2e582a" providerId="ADAL" clId="{9EB7D0A6-F6F2-491E-B628-E7DFC3EAFE4B}" dt="2023-08-13T22:16:04.792" v="243" actId="21"/>
          <ac:spMkLst>
            <pc:docMk/>
            <pc:sldMk cId="569296776" sldId="334"/>
            <ac:spMk id="15" creationId="{3B94DEAE-2942-FCDA-974C-E8354E130F61}"/>
          </ac:spMkLst>
        </pc:spChg>
        <pc:spChg chg="del">
          <ac:chgData name="Shareef Ahmed" userId="ce7c6025-ca9f-4b65-b3ee-82447e2e582a" providerId="ADAL" clId="{9EB7D0A6-F6F2-491E-B628-E7DFC3EAFE4B}" dt="2023-08-13T22:16:04.792" v="243" actId="21"/>
          <ac:spMkLst>
            <pc:docMk/>
            <pc:sldMk cId="569296776" sldId="334"/>
            <ac:spMk id="16" creationId="{D4696CAE-B89A-123E-ABE5-A854C7829FD1}"/>
          </ac:spMkLst>
        </pc:spChg>
        <pc:spChg chg="del">
          <ac:chgData name="Shareef Ahmed" userId="ce7c6025-ca9f-4b65-b3ee-82447e2e582a" providerId="ADAL" clId="{9EB7D0A6-F6F2-491E-B628-E7DFC3EAFE4B}" dt="2023-08-13T22:16:04.792" v="243" actId="21"/>
          <ac:spMkLst>
            <pc:docMk/>
            <pc:sldMk cId="569296776" sldId="334"/>
            <ac:spMk id="19" creationId="{C3120B0E-6E70-DFE1-76A9-0557B427D503}"/>
          </ac:spMkLst>
        </pc:spChg>
        <pc:grpChg chg="del">
          <ac:chgData name="Shareef Ahmed" userId="ce7c6025-ca9f-4b65-b3ee-82447e2e582a" providerId="ADAL" clId="{9EB7D0A6-F6F2-491E-B628-E7DFC3EAFE4B}" dt="2023-08-13T22:16:04.792" v="243" actId="21"/>
          <ac:grpSpMkLst>
            <pc:docMk/>
            <pc:sldMk cId="569296776" sldId="334"/>
            <ac:grpSpMk id="9" creationId="{928BF8B3-B62A-8D43-7109-239189575598}"/>
          </ac:grpSpMkLst>
        </pc:grpChg>
        <pc:picChg chg="del">
          <ac:chgData name="Shareef Ahmed" userId="ce7c6025-ca9f-4b65-b3ee-82447e2e582a" providerId="ADAL" clId="{9EB7D0A6-F6F2-491E-B628-E7DFC3EAFE4B}" dt="2023-08-13T22:16:04.792" v="243" actId="21"/>
          <ac:picMkLst>
            <pc:docMk/>
            <pc:sldMk cId="569296776" sldId="334"/>
            <ac:picMk id="12" creationId="{FCC6FD7E-BBAD-089C-8EAE-CD071415F30B}"/>
          </ac:picMkLst>
        </pc:picChg>
        <pc:picChg chg="del mod">
          <ac:chgData name="Shareef Ahmed" userId="ce7c6025-ca9f-4b65-b3ee-82447e2e582a" providerId="ADAL" clId="{9EB7D0A6-F6F2-491E-B628-E7DFC3EAFE4B}" dt="2023-08-13T22:16:04.792" v="243" actId="21"/>
          <ac:picMkLst>
            <pc:docMk/>
            <pc:sldMk cId="569296776" sldId="334"/>
            <ac:picMk id="13" creationId="{1D41C14F-A6BB-F8AA-64FA-632E3D224256}"/>
          </ac:picMkLst>
        </pc:picChg>
      </pc:sldChg>
      <pc:sldChg chg="delSp modSp mod">
        <pc:chgData name="Shareef Ahmed" userId="ce7c6025-ca9f-4b65-b3ee-82447e2e582a" providerId="ADAL" clId="{9EB7D0A6-F6F2-491E-B628-E7DFC3EAFE4B}" dt="2023-08-14T01:18:21.659" v="2100" actId="20577"/>
        <pc:sldMkLst>
          <pc:docMk/>
          <pc:sldMk cId="728387570" sldId="335"/>
        </pc:sldMkLst>
        <pc:spChg chg="mod">
          <ac:chgData name="Shareef Ahmed" userId="ce7c6025-ca9f-4b65-b3ee-82447e2e582a" providerId="ADAL" clId="{9EB7D0A6-F6F2-491E-B628-E7DFC3EAFE4B}" dt="2023-08-14T01:18:21.659" v="2100" actId="20577"/>
          <ac:spMkLst>
            <pc:docMk/>
            <pc:sldMk cId="728387570" sldId="335"/>
            <ac:spMk id="2" creationId="{00000000-0000-0000-0000-000000000000}"/>
          </ac:spMkLst>
        </pc:spChg>
        <pc:spChg chg="mod">
          <ac:chgData name="Shareef Ahmed" userId="ce7c6025-ca9f-4b65-b3ee-82447e2e582a" providerId="ADAL" clId="{9EB7D0A6-F6F2-491E-B628-E7DFC3EAFE4B}" dt="2023-08-13T22:52:27.964" v="1274" actId="20577"/>
          <ac:spMkLst>
            <pc:docMk/>
            <pc:sldMk cId="728387570" sldId="335"/>
            <ac:spMk id="10" creationId="{72F3841F-9F75-06DD-BDFD-ABF9DE208571}"/>
          </ac:spMkLst>
        </pc:spChg>
        <pc:grpChg chg="del">
          <ac:chgData name="Shareef Ahmed" userId="ce7c6025-ca9f-4b65-b3ee-82447e2e582a" providerId="ADAL" clId="{9EB7D0A6-F6F2-491E-B628-E7DFC3EAFE4B}" dt="2023-08-13T22:48:50.752" v="1108" actId="21"/>
          <ac:grpSpMkLst>
            <pc:docMk/>
            <pc:sldMk cId="728387570" sldId="335"/>
            <ac:grpSpMk id="9" creationId="{928BF8B3-B62A-8D43-7109-239189575598}"/>
          </ac:grpSpMkLst>
        </pc:grpChg>
      </pc:sldChg>
      <pc:sldChg chg="modSp mod">
        <pc:chgData name="Shareef Ahmed" userId="ce7c6025-ca9f-4b65-b3ee-82447e2e582a" providerId="ADAL" clId="{9EB7D0A6-F6F2-491E-B628-E7DFC3EAFE4B}" dt="2023-08-14T17:37:58.377" v="2840" actId="27636"/>
        <pc:sldMkLst>
          <pc:docMk/>
          <pc:sldMk cId="2552845471" sldId="336"/>
        </pc:sldMkLst>
        <pc:spChg chg="mod">
          <ac:chgData name="Shareef Ahmed" userId="ce7c6025-ca9f-4b65-b3ee-82447e2e582a" providerId="ADAL" clId="{9EB7D0A6-F6F2-491E-B628-E7DFC3EAFE4B}" dt="2023-08-14T06:58:22.908" v="2614" actId="20577"/>
          <ac:spMkLst>
            <pc:docMk/>
            <pc:sldMk cId="2552845471" sldId="336"/>
            <ac:spMk id="2" creationId="{00000000-0000-0000-0000-000000000000}"/>
          </ac:spMkLst>
        </pc:spChg>
        <pc:spChg chg="mod">
          <ac:chgData name="Shareef Ahmed" userId="ce7c6025-ca9f-4b65-b3ee-82447e2e582a" providerId="ADAL" clId="{9EB7D0A6-F6F2-491E-B628-E7DFC3EAFE4B}" dt="2023-08-14T17:37:58.377" v="2840" actId="27636"/>
          <ac:spMkLst>
            <pc:docMk/>
            <pc:sldMk cId="2552845471" sldId="336"/>
            <ac:spMk id="10" creationId="{72F3841F-9F75-06DD-BDFD-ABF9DE208571}"/>
          </ac:spMkLst>
        </pc:spChg>
      </pc:sldChg>
      <pc:sldChg chg="modSp mod">
        <pc:chgData name="Shareef Ahmed" userId="ce7c6025-ca9f-4b65-b3ee-82447e2e582a" providerId="ADAL" clId="{9EB7D0A6-F6F2-491E-B628-E7DFC3EAFE4B}" dt="2023-08-14T06:58:14.632" v="2605" actId="20577"/>
        <pc:sldMkLst>
          <pc:docMk/>
          <pc:sldMk cId="3441337082" sldId="337"/>
        </pc:sldMkLst>
        <pc:spChg chg="mod">
          <ac:chgData name="Shareef Ahmed" userId="ce7c6025-ca9f-4b65-b3ee-82447e2e582a" providerId="ADAL" clId="{9EB7D0A6-F6F2-491E-B628-E7DFC3EAFE4B}" dt="2023-08-14T06:47:21.980" v="2316" actId="20577"/>
          <ac:spMkLst>
            <pc:docMk/>
            <pc:sldMk cId="3441337082" sldId="337"/>
            <ac:spMk id="2" creationId="{00000000-0000-0000-0000-000000000000}"/>
          </ac:spMkLst>
        </pc:spChg>
        <pc:spChg chg="mod">
          <ac:chgData name="Shareef Ahmed" userId="ce7c6025-ca9f-4b65-b3ee-82447e2e582a" providerId="ADAL" clId="{9EB7D0A6-F6F2-491E-B628-E7DFC3EAFE4B}" dt="2023-08-14T06:58:14.632" v="2605" actId="20577"/>
          <ac:spMkLst>
            <pc:docMk/>
            <pc:sldMk cId="3441337082" sldId="337"/>
            <ac:spMk id="10" creationId="{72F3841F-9F75-06DD-BDFD-ABF9DE208571}"/>
          </ac:spMkLst>
        </pc:spChg>
      </pc:sldChg>
      <pc:sldChg chg="modSp mod">
        <pc:chgData name="Shareef Ahmed" userId="ce7c6025-ca9f-4b65-b3ee-82447e2e582a" providerId="ADAL" clId="{9EB7D0A6-F6F2-491E-B628-E7DFC3EAFE4B}" dt="2023-08-15T01:40:40.174" v="3762" actId="255"/>
        <pc:sldMkLst>
          <pc:docMk/>
          <pc:sldMk cId="3864015086" sldId="338"/>
        </pc:sldMkLst>
        <pc:spChg chg="mod">
          <ac:chgData name="Shareef Ahmed" userId="ce7c6025-ca9f-4b65-b3ee-82447e2e582a" providerId="ADAL" clId="{9EB7D0A6-F6F2-491E-B628-E7DFC3EAFE4B}" dt="2023-08-14T21:56:18.078" v="3029" actId="20577"/>
          <ac:spMkLst>
            <pc:docMk/>
            <pc:sldMk cId="3864015086" sldId="338"/>
            <ac:spMk id="2" creationId="{00000000-0000-0000-0000-000000000000}"/>
          </ac:spMkLst>
        </pc:spChg>
        <pc:spChg chg="mod">
          <ac:chgData name="Shareef Ahmed" userId="ce7c6025-ca9f-4b65-b3ee-82447e2e582a" providerId="ADAL" clId="{9EB7D0A6-F6F2-491E-B628-E7DFC3EAFE4B}" dt="2023-08-15T01:40:40.174" v="3762" actId="255"/>
          <ac:spMkLst>
            <pc:docMk/>
            <pc:sldMk cId="3864015086" sldId="338"/>
            <ac:spMk id="10" creationId="{72F3841F-9F75-06DD-BDFD-ABF9DE208571}"/>
          </ac:spMkLst>
        </pc:spChg>
      </pc:sldChg>
      <pc:sldChg chg="modSp mod ord">
        <pc:chgData name="Shareef Ahmed" userId="ce7c6025-ca9f-4b65-b3ee-82447e2e582a" providerId="ADAL" clId="{9EB7D0A6-F6F2-491E-B628-E7DFC3EAFE4B}" dt="2023-08-13T20:56:34.924" v="53" actId="20577"/>
        <pc:sldMkLst>
          <pc:docMk/>
          <pc:sldMk cId="2812208717" sldId="339"/>
        </pc:sldMkLst>
        <pc:spChg chg="mod">
          <ac:chgData name="Shareef Ahmed" userId="ce7c6025-ca9f-4b65-b3ee-82447e2e582a" providerId="ADAL" clId="{9EB7D0A6-F6F2-491E-B628-E7DFC3EAFE4B}" dt="2023-08-13T20:56:13.144" v="48" actId="20577"/>
          <ac:spMkLst>
            <pc:docMk/>
            <pc:sldMk cId="2812208717" sldId="339"/>
            <ac:spMk id="2" creationId="{00000000-0000-0000-0000-000000000000}"/>
          </ac:spMkLst>
        </pc:spChg>
        <pc:spChg chg="mod">
          <ac:chgData name="Shareef Ahmed" userId="ce7c6025-ca9f-4b65-b3ee-82447e2e582a" providerId="ADAL" clId="{9EB7D0A6-F6F2-491E-B628-E7DFC3EAFE4B}" dt="2023-08-13T20:56:34.924" v="53" actId="20577"/>
          <ac:spMkLst>
            <pc:docMk/>
            <pc:sldMk cId="2812208717" sldId="339"/>
            <ac:spMk id="10" creationId="{72F3841F-9F75-06DD-BDFD-ABF9DE208571}"/>
          </ac:spMkLst>
        </pc:spChg>
      </pc:sldChg>
      <pc:sldChg chg="delSp modSp mod">
        <pc:chgData name="Shareef Ahmed" userId="ce7c6025-ca9f-4b65-b3ee-82447e2e582a" providerId="ADAL" clId="{9EB7D0A6-F6F2-491E-B628-E7DFC3EAFE4B}" dt="2023-08-15T01:40:11.960" v="3759" actId="255"/>
        <pc:sldMkLst>
          <pc:docMk/>
          <pc:sldMk cId="2250472354" sldId="340"/>
        </pc:sldMkLst>
        <pc:spChg chg="mod">
          <ac:chgData name="Shareef Ahmed" userId="ce7c6025-ca9f-4b65-b3ee-82447e2e582a" providerId="ADAL" clId="{9EB7D0A6-F6F2-491E-B628-E7DFC3EAFE4B}" dt="2023-08-14T22:09:17.699" v="3317" actId="20577"/>
          <ac:spMkLst>
            <pc:docMk/>
            <pc:sldMk cId="2250472354" sldId="340"/>
            <ac:spMk id="2" creationId="{00000000-0000-0000-0000-000000000000}"/>
          </ac:spMkLst>
        </pc:spChg>
        <pc:spChg chg="mod">
          <ac:chgData name="Shareef Ahmed" userId="ce7c6025-ca9f-4b65-b3ee-82447e2e582a" providerId="ADAL" clId="{9EB7D0A6-F6F2-491E-B628-E7DFC3EAFE4B}" dt="2023-08-15T01:40:11.960" v="3759" actId="255"/>
          <ac:spMkLst>
            <pc:docMk/>
            <pc:sldMk cId="2250472354" sldId="340"/>
            <ac:spMk id="10" creationId="{72F3841F-9F75-06DD-BDFD-ABF9DE208571}"/>
          </ac:spMkLst>
        </pc:spChg>
        <pc:grpChg chg="del">
          <ac:chgData name="Shareef Ahmed" userId="ce7c6025-ca9f-4b65-b3ee-82447e2e582a" providerId="ADAL" clId="{9EB7D0A6-F6F2-491E-B628-E7DFC3EAFE4B}" dt="2023-08-14T22:09:24.143" v="3318" actId="21"/>
          <ac:grpSpMkLst>
            <pc:docMk/>
            <pc:sldMk cId="2250472354" sldId="340"/>
            <ac:grpSpMk id="15" creationId="{70E73850-7D9D-AF55-F6F4-814A270539F6}"/>
          </ac:grpSpMkLst>
        </pc:grpChg>
      </pc:sldChg>
      <pc:sldChg chg="addSp delSp modSp mod delAnim modAnim">
        <pc:chgData name="Shareef Ahmed" userId="ce7c6025-ca9f-4b65-b3ee-82447e2e582a" providerId="ADAL" clId="{9EB7D0A6-F6F2-491E-B628-E7DFC3EAFE4B}" dt="2023-08-15T04:34:43.804" v="4485" actId="20577"/>
        <pc:sldMkLst>
          <pc:docMk/>
          <pc:sldMk cId="698959893" sldId="341"/>
        </pc:sldMkLst>
        <pc:spChg chg="mod">
          <ac:chgData name="Shareef Ahmed" userId="ce7c6025-ca9f-4b65-b3ee-82447e2e582a" providerId="ADAL" clId="{9EB7D0A6-F6F2-491E-B628-E7DFC3EAFE4B}" dt="2023-08-15T04:34:43.804" v="4485" actId="20577"/>
          <ac:spMkLst>
            <pc:docMk/>
            <pc:sldMk cId="698959893" sldId="341"/>
            <ac:spMk id="2" creationId="{00000000-0000-0000-0000-000000000000}"/>
          </ac:spMkLst>
        </pc:spChg>
        <pc:spChg chg="del mod">
          <ac:chgData name="Shareef Ahmed" userId="ce7c6025-ca9f-4b65-b3ee-82447e2e582a" providerId="ADAL" clId="{9EB7D0A6-F6F2-491E-B628-E7DFC3EAFE4B}" dt="2023-08-15T01:53:30.825" v="3798" actId="3680"/>
          <ac:spMkLst>
            <pc:docMk/>
            <pc:sldMk cId="698959893" sldId="341"/>
            <ac:spMk id="10" creationId="{72F3841F-9F75-06DD-BDFD-ABF9DE208571}"/>
          </ac:spMkLst>
        </pc:spChg>
        <pc:graphicFrameChg chg="add mod ord modGraphic">
          <ac:chgData name="Shareef Ahmed" userId="ce7c6025-ca9f-4b65-b3ee-82447e2e582a" providerId="ADAL" clId="{9EB7D0A6-F6F2-491E-B628-E7DFC3EAFE4B}" dt="2023-08-15T02:51:25.538" v="4276" actId="21"/>
          <ac:graphicFrameMkLst>
            <pc:docMk/>
            <pc:sldMk cId="698959893" sldId="341"/>
            <ac:graphicFrameMk id="3" creationId="{C5BF7EF1-8A79-A4FF-5C6E-73E7C03C0185}"/>
          </ac:graphicFrameMkLst>
        </pc:graphicFrameChg>
        <pc:graphicFrameChg chg="add del mod">
          <ac:chgData name="Shareef Ahmed" userId="ce7c6025-ca9f-4b65-b3ee-82447e2e582a" providerId="ADAL" clId="{9EB7D0A6-F6F2-491E-B628-E7DFC3EAFE4B}" dt="2023-08-15T02:43:34.459" v="4260"/>
          <ac:graphicFrameMkLst>
            <pc:docMk/>
            <pc:sldMk cId="698959893" sldId="341"/>
            <ac:graphicFrameMk id="7" creationId="{C5AE1984-B7AD-4C76-CFEA-5673882FC0F3}"/>
          </ac:graphicFrameMkLst>
        </pc:graphicFrameChg>
        <pc:picChg chg="add del mod">
          <ac:chgData name="Shareef Ahmed" userId="ce7c6025-ca9f-4b65-b3ee-82447e2e582a" providerId="ADAL" clId="{9EB7D0A6-F6F2-491E-B628-E7DFC3EAFE4B}" dt="2023-08-15T02:15:00.523" v="4120" actId="21"/>
          <ac:picMkLst>
            <pc:docMk/>
            <pc:sldMk cId="698959893" sldId="341"/>
            <ac:picMk id="6" creationId="{C17F6DCB-F7CF-D29A-64DD-080774BFC126}"/>
          </ac:picMkLst>
        </pc:picChg>
        <pc:picChg chg="del">
          <ac:chgData name="Shareef Ahmed" userId="ce7c6025-ca9f-4b65-b3ee-82447e2e582a" providerId="ADAL" clId="{9EB7D0A6-F6F2-491E-B628-E7DFC3EAFE4B}" dt="2023-08-15T01:49:02.853" v="3794" actId="478"/>
          <ac:picMkLst>
            <pc:docMk/>
            <pc:sldMk cId="698959893" sldId="341"/>
            <ac:picMk id="16" creationId="{91B96145-215F-35EC-05C0-FF6328EF23F8}"/>
          </ac:picMkLst>
        </pc:picChg>
        <pc:picChg chg="del">
          <ac:chgData name="Shareef Ahmed" userId="ce7c6025-ca9f-4b65-b3ee-82447e2e582a" providerId="ADAL" clId="{9EB7D0A6-F6F2-491E-B628-E7DFC3EAFE4B}" dt="2023-08-15T01:49:02.853" v="3794" actId="478"/>
          <ac:picMkLst>
            <pc:docMk/>
            <pc:sldMk cId="698959893" sldId="341"/>
            <ac:picMk id="18" creationId="{046833DC-A13D-CA42-36A9-21B46F0FE8AD}"/>
          </ac:picMkLst>
        </pc:picChg>
        <pc:picChg chg="del">
          <ac:chgData name="Shareef Ahmed" userId="ce7c6025-ca9f-4b65-b3ee-82447e2e582a" providerId="ADAL" clId="{9EB7D0A6-F6F2-491E-B628-E7DFC3EAFE4B}" dt="2023-08-15T01:49:02.853" v="3794" actId="478"/>
          <ac:picMkLst>
            <pc:docMk/>
            <pc:sldMk cId="698959893" sldId="341"/>
            <ac:picMk id="20" creationId="{265EF1B7-EB43-C798-8D42-219BA3D2769B}"/>
          </ac:picMkLst>
        </pc:picChg>
        <pc:picChg chg="del">
          <ac:chgData name="Shareef Ahmed" userId="ce7c6025-ca9f-4b65-b3ee-82447e2e582a" providerId="ADAL" clId="{9EB7D0A6-F6F2-491E-B628-E7DFC3EAFE4B}" dt="2023-08-15T01:49:02.853" v="3794" actId="478"/>
          <ac:picMkLst>
            <pc:docMk/>
            <pc:sldMk cId="698959893" sldId="341"/>
            <ac:picMk id="22" creationId="{25F1B9ED-C3E9-9AA6-5A6F-CA2359A4582D}"/>
          </ac:picMkLst>
        </pc:picChg>
        <pc:picChg chg="del">
          <ac:chgData name="Shareef Ahmed" userId="ce7c6025-ca9f-4b65-b3ee-82447e2e582a" providerId="ADAL" clId="{9EB7D0A6-F6F2-491E-B628-E7DFC3EAFE4B}" dt="2023-08-15T01:49:02.853" v="3794" actId="478"/>
          <ac:picMkLst>
            <pc:docMk/>
            <pc:sldMk cId="698959893" sldId="341"/>
            <ac:picMk id="24" creationId="{D0B59010-B746-EA84-DC17-C6E35556773D}"/>
          </ac:picMkLst>
        </pc:picChg>
        <pc:picChg chg="del">
          <ac:chgData name="Shareef Ahmed" userId="ce7c6025-ca9f-4b65-b3ee-82447e2e582a" providerId="ADAL" clId="{9EB7D0A6-F6F2-491E-B628-E7DFC3EAFE4B}" dt="2023-08-15T01:49:02.853" v="3794" actId="478"/>
          <ac:picMkLst>
            <pc:docMk/>
            <pc:sldMk cId="698959893" sldId="341"/>
            <ac:picMk id="26" creationId="{64AE7B54-9872-6983-AC75-5CB4BB0408BC}"/>
          </ac:picMkLst>
        </pc:picChg>
        <pc:picChg chg="del">
          <ac:chgData name="Shareef Ahmed" userId="ce7c6025-ca9f-4b65-b3ee-82447e2e582a" providerId="ADAL" clId="{9EB7D0A6-F6F2-491E-B628-E7DFC3EAFE4B}" dt="2023-08-15T01:49:02.853" v="3794" actId="478"/>
          <ac:picMkLst>
            <pc:docMk/>
            <pc:sldMk cId="698959893" sldId="341"/>
            <ac:picMk id="28" creationId="{805BFC4F-9A1D-0B78-05BB-0A4A15E4A208}"/>
          </ac:picMkLst>
        </pc:picChg>
      </pc:sldChg>
      <pc:sldChg chg="addSp delSp modSp mod delAnim">
        <pc:chgData name="Shareef Ahmed" userId="ce7c6025-ca9f-4b65-b3ee-82447e2e582a" providerId="ADAL" clId="{9EB7D0A6-F6F2-491E-B628-E7DFC3EAFE4B}" dt="2023-08-15T06:58:41.170" v="5510" actId="1076"/>
        <pc:sldMkLst>
          <pc:docMk/>
          <pc:sldMk cId="142311228" sldId="342"/>
        </pc:sldMkLst>
        <pc:spChg chg="mod">
          <ac:chgData name="Shareef Ahmed" userId="ce7c6025-ca9f-4b65-b3ee-82447e2e582a" providerId="ADAL" clId="{9EB7D0A6-F6F2-491E-B628-E7DFC3EAFE4B}" dt="2023-08-15T06:36:11.248" v="5286" actId="20577"/>
          <ac:spMkLst>
            <pc:docMk/>
            <pc:sldMk cId="142311228" sldId="342"/>
            <ac:spMk id="2" creationId="{00000000-0000-0000-0000-000000000000}"/>
          </ac:spMkLst>
        </pc:spChg>
        <pc:spChg chg="del">
          <ac:chgData name="Shareef Ahmed" userId="ce7c6025-ca9f-4b65-b3ee-82447e2e582a" providerId="ADAL" clId="{9EB7D0A6-F6F2-491E-B628-E7DFC3EAFE4B}" dt="2023-08-15T06:36:17.305" v="5287" actId="21"/>
          <ac:spMkLst>
            <pc:docMk/>
            <pc:sldMk cId="142311228" sldId="342"/>
            <ac:spMk id="8" creationId="{6CC541BD-4711-3201-C9FE-109D4A2E6D10}"/>
          </ac:spMkLst>
        </pc:spChg>
        <pc:spChg chg="add del mod">
          <ac:chgData name="Shareef Ahmed" userId="ce7c6025-ca9f-4b65-b3ee-82447e2e582a" providerId="ADAL" clId="{9EB7D0A6-F6F2-491E-B628-E7DFC3EAFE4B}" dt="2023-08-15T06:58:16.145" v="5505" actId="255"/>
          <ac:spMkLst>
            <pc:docMk/>
            <pc:sldMk cId="142311228" sldId="342"/>
            <ac:spMk id="10" creationId="{72F3841F-9F75-06DD-BDFD-ABF9DE208571}"/>
          </ac:spMkLst>
        </pc:spChg>
        <pc:picChg chg="add del mod">
          <ac:chgData name="Shareef Ahmed" userId="ce7c6025-ca9f-4b65-b3ee-82447e2e582a" providerId="ADAL" clId="{9EB7D0A6-F6F2-491E-B628-E7DFC3EAFE4B}" dt="2023-08-15T06:54:59.010" v="5293"/>
          <ac:picMkLst>
            <pc:docMk/>
            <pc:sldMk cId="142311228" sldId="342"/>
            <ac:picMk id="3" creationId="{099460EF-A1B6-F0E5-0C76-157DB0294823}"/>
          </ac:picMkLst>
        </pc:picChg>
        <pc:picChg chg="del">
          <ac:chgData name="Shareef Ahmed" userId="ce7c6025-ca9f-4b65-b3ee-82447e2e582a" providerId="ADAL" clId="{9EB7D0A6-F6F2-491E-B628-E7DFC3EAFE4B}" dt="2023-08-15T06:36:17.305" v="5287" actId="21"/>
          <ac:picMkLst>
            <pc:docMk/>
            <pc:sldMk cId="142311228" sldId="342"/>
            <ac:picMk id="6" creationId="{FFC3D027-DA57-A786-B302-7F38FCEA72E4}"/>
          </ac:picMkLst>
        </pc:picChg>
        <pc:picChg chg="add mod">
          <ac:chgData name="Shareef Ahmed" userId="ce7c6025-ca9f-4b65-b3ee-82447e2e582a" providerId="ADAL" clId="{9EB7D0A6-F6F2-491E-B628-E7DFC3EAFE4B}" dt="2023-08-15T06:58:41.170" v="5510" actId="1076"/>
          <ac:picMkLst>
            <pc:docMk/>
            <pc:sldMk cId="142311228" sldId="342"/>
            <ac:picMk id="7" creationId="{BA1292FF-23BC-F597-8DA7-8F67D42FA0D0}"/>
          </ac:picMkLst>
        </pc:picChg>
      </pc:sldChg>
      <pc:sldChg chg="addSp delSp modSp mod delAnim modAnim">
        <pc:chgData name="Shareef Ahmed" userId="ce7c6025-ca9f-4b65-b3ee-82447e2e582a" providerId="ADAL" clId="{9EB7D0A6-F6F2-491E-B628-E7DFC3EAFE4B}" dt="2023-08-16T05:48:27.377" v="7265" actId="14100"/>
        <pc:sldMkLst>
          <pc:docMk/>
          <pc:sldMk cId="236308024" sldId="343"/>
        </pc:sldMkLst>
        <pc:spChg chg="mod">
          <ac:chgData name="Shareef Ahmed" userId="ce7c6025-ca9f-4b65-b3ee-82447e2e582a" providerId="ADAL" clId="{9EB7D0A6-F6F2-491E-B628-E7DFC3EAFE4B}" dt="2023-08-15T18:13:29.308" v="5546" actId="1076"/>
          <ac:spMkLst>
            <pc:docMk/>
            <pc:sldMk cId="236308024" sldId="343"/>
            <ac:spMk id="2" creationId="{00000000-0000-0000-0000-000000000000}"/>
          </ac:spMkLst>
        </pc:spChg>
        <pc:spChg chg="del">
          <ac:chgData name="Shareef Ahmed" userId="ce7c6025-ca9f-4b65-b3ee-82447e2e582a" providerId="ADAL" clId="{9EB7D0A6-F6F2-491E-B628-E7DFC3EAFE4B}" dt="2023-08-15T07:17:59.319" v="5517" actId="21"/>
          <ac:spMkLst>
            <pc:docMk/>
            <pc:sldMk cId="236308024" sldId="343"/>
            <ac:spMk id="3" creationId="{CCE4B85F-CE75-90AA-2A5C-7F4B93E67982}"/>
          </ac:spMkLst>
        </pc:spChg>
        <pc:spChg chg="mod">
          <ac:chgData name="Shareef Ahmed" userId="ce7c6025-ca9f-4b65-b3ee-82447e2e582a" providerId="ADAL" clId="{9EB7D0A6-F6F2-491E-B628-E7DFC3EAFE4B}" dt="2023-08-15T18:13:29.308" v="5546" actId="1076"/>
          <ac:spMkLst>
            <pc:docMk/>
            <pc:sldMk cId="236308024" sldId="343"/>
            <ac:spMk id="4" creationId="{00000000-0000-0000-0000-000000000000}"/>
          </ac:spMkLst>
        </pc:spChg>
        <pc:spChg chg="mod">
          <ac:chgData name="Shareef Ahmed" userId="ce7c6025-ca9f-4b65-b3ee-82447e2e582a" providerId="ADAL" clId="{9EB7D0A6-F6F2-491E-B628-E7DFC3EAFE4B}" dt="2023-08-15T18:13:29.308" v="5546" actId="1076"/>
          <ac:spMkLst>
            <pc:docMk/>
            <pc:sldMk cId="236308024" sldId="343"/>
            <ac:spMk id="5" creationId="{00000000-0000-0000-0000-000000000000}"/>
          </ac:spMkLst>
        </pc:spChg>
        <pc:spChg chg="del">
          <ac:chgData name="Shareef Ahmed" userId="ce7c6025-ca9f-4b65-b3ee-82447e2e582a" providerId="ADAL" clId="{9EB7D0A6-F6F2-491E-B628-E7DFC3EAFE4B}" dt="2023-08-15T07:17:59.319" v="5517" actId="21"/>
          <ac:spMkLst>
            <pc:docMk/>
            <pc:sldMk cId="236308024" sldId="343"/>
            <ac:spMk id="8" creationId="{6CC541BD-4711-3201-C9FE-109D4A2E6D10}"/>
          </ac:spMkLst>
        </pc:spChg>
        <pc:spChg chg="add mod ord">
          <ac:chgData name="Shareef Ahmed" userId="ce7c6025-ca9f-4b65-b3ee-82447e2e582a" providerId="ADAL" clId="{9EB7D0A6-F6F2-491E-B628-E7DFC3EAFE4B}" dt="2023-08-15T18:44:20.540" v="5729" actId="1076"/>
          <ac:spMkLst>
            <pc:docMk/>
            <pc:sldMk cId="236308024" sldId="343"/>
            <ac:spMk id="9" creationId="{89283E17-86F8-4E97-3B7C-AA77A958797F}"/>
          </ac:spMkLst>
        </pc:spChg>
        <pc:spChg chg="del mod">
          <ac:chgData name="Shareef Ahmed" userId="ce7c6025-ca9f-4b65-b3ee-82447e2e582a" providerId="ADAL" clId="{9EB7D0A6-F6F2-491E-B628-E7DFC3EAFE4B}" dt="2023-08-15T18:12:31.849" v="5538" actId="3680"/>
          <ac:spMkLst>
            <pc:docMk/>
            <pc:sldMk cId="236308024" sldId="343"/>
            <ac:spMk id="10" creationId="{72F3841F-9F75-06DD-BDFD-ABF9DE208571}"/>
          </ac:spMkLst>
        </pc:spChg>
        <pc:spChg chg="add mod">
          <ac:chgData name="Shareef Ahmed" userId="ce7c6025-ca9f-4b65-b3ee-82447e2e582a" providerId="ADAL" clId="{9EB7D0A6-F6F2-491E-B628-E7DFC3EAFE4B}" dt="2023-08-15T18:44:20.540" v="5729" actId="1076"/>
          <ac:spMkLst>
            <pc:docMk/>
            <pc:sldMk cId="236308024" sldId="343"/>
            <ac:spMk id="11" creationId="{8F7E7682-B038-431F-B520-0618D2241FDF}"/>
          </ac:spMkLst>
        </pc:spChg>
        <pc:spChg chg="add del">
          <ac:chgData name="Shareef Ahmed" userId="ce7c6025-ca9f-4b65-b3ee-82447e2e582a" providerId="ADAL" clId="{9EB7D0A6-F6F2-491E-B628-E7DFC3EAFE4B}" dt="2023-08-15T18:26:22.480" v="5630" actId="11529"/>
          <ac:spMkLst>
            <pc:docMk/>
            <pc:sldMk cId="236308024" sldId="343"/>
            <ac:spMk id="22" creationId="{BD184024-2EC0-4E73-405C-9BB7103AA88A}"/>
          </ac:spMkLst>
        </pc:spChg>
        <pc:spChg chg="add del">
          <ac:chgData name="Shareef Ahmed" userId="ce7c6025-ca9f-4b65-b3ee-82447e2e582a" providerId="ADAL" clId="{9EB7D0A6-F6F2-491E-B628-E7DFC3EAFE4B}" dt="2023-08-15T18:26:39.120" v="5632" actId="21"/>
          <ac:spMkLst>
            <pc:docMk/>
            <pc:sldMk cId="236308024" sldId="343"/>
            <ac:spMk id="23" creationId="{C88A8F56-EDE4-27BD-8897-859ED3BB157F}"/>
          </ac:spMkLst>
        </pc:spChg>
        <pc:spChg chg="add mod">
          <ac:chgData name="Shareef Ahmed" userId="ce7c6025-ca9f-4b65-b3ee-82447e2e582a" providerId="ADAL" clId="{9EB7D0A6-F6F2-491E-B628-E7DFC3EAFE4B}" dt="2023-08-15T18:44:20.540" v="5729" actId="1076"/>
          <ac:spMkLst>
            <pc:docMk/>
            <pc:sldMk cId="236308024" sldId="343"/>
            <ac:spMk id="24" creationId="{483EFF17-22DB-DB9F-3AAD-ECB5E121819A}"/>
          </ac:spMkLst>
        </pc:spChg>
        <pc:spChg chg="add mod">
          <ac:chgData name="Shareef Ahmed" userId="ce7c6025-ca9f-4b65-b3ee-82447e2e582a" providerId="ADAL" clId="{9EB7D0A6-F6F2-491E-B628-E7DFC3EAFE4B}" dt="2023-08-15T18:44:20.540" v="5729" actId="1076"/>
          <ac:spMkLst>
            <pc:docMk/>
            <pc:sldMk cId="236308024" sldId="343"/>
            <ac:spMk id="25" creationId="{846AB218-91C5-837D-6BA7-A6BF27C61D8C}"/>
          </ac:spMkLst>
        </pc:spChg>
        <pc:spChg chg="add mod">
          <ac:chgData name="Shareef Ahmed" userId="ce7c6025-ca9f-4b65-b3ee-82447e2e582a" providerId="ADAL" clId="{9EB7D0A6-F6F2-491E-B628-E7DFC3EAFE4B}" dt="2023-08-15T18:44:20.540" v="5729" actId="1076"/>
          <ac:spMkLst>
            <pc:docMk/>
            <pc:sldMk cId="236308024" sldId="343"/>
            <ac:spMk id="26" creationId="{7F3B0704-23B8-5F5B-CD59-463F169353E5}"/>
          </ac:spMkLst>
        </pc:spChg>
        <pc:spChg chg="add mod">
          <ac:chgData name="Shareef Ahmed" userId="ce7c6025-ca9f-4b65-b3ee-82447e2e582a" providerId="ADAL" clId="{9EB7D0A6-F6F2-491E-B628-E7DFC3EAFE4B}" dt="2023-08-15T18:44:20.540" v="5729" actId="1076"/>
          <ac:spMkLst>
            <pc:docMk/>
            <pc:sldMk cId="236308024" sldId="343"/>
            <ac:spMk id="28" creationId="{C9ECE459-CD4B-BCFC-AB22-92094047A9DB}"/>
          </ac:spMkLst>
        </pc:spChg>
        <pc:spChg chg="add mod">
          <ac:chgData name="Shareef Ahmed" userId="ce7c6025-ca9f-4b65-b3ee-82447e2e582a" providerId="ADAL" clId="{9EB7D0A6-F6F2-491E-B628-E7DFC3EAFE4B}" dt="2023-08-15T18:44:20.540" v="5729" actId="1076"/>
          <ac:spMkLst>
            <pc:docMk/>
            <pc:sldMk cId="236308024" sldId="343"/>
            <ac:spMk id="29" creationId="{F96507CB-0C71-0516-5C47-F5E8222DBE80}"/>
          </ac:spMkLst>
        </pc:spChg>
        <pc:spChg chg="add mod">
          <ac:chgData name="Shareef Ahmed" userId="ce7c6025-ca9f-4b65-b3ee-82447e2e582a" providerId="ADAL" clId="{9EB7D0A6-F6F2-491E-B628-E7DFC3EAFE4B}" dt="2023-08-15T18:44:20.540" v="5729" actId="1076"/>
          <ac:spMkLst>
            <pc:docMk/>
            <pc:sldMk cId="236308024" sldId="343"/>
            <ac:spMk id="30" creationId="{4AE4E419-6F82-E067-A90C-5C2D7F254B32}"/>
          </ac:spMkLst>
        </pc:spChg>
        <pc:spChg chg="add mod">
          <ac:chgData name="Shareef Ahmed" userId="ce7c6025-ca9f-4b65-b3ee-82447e2e582a" providerId="ADAL" clId="{9EB7D0A6-F6F2-491E-B628-E7DFC3EAFE4B}" dt="2023-08-15T18:44:20.540" v="5729" actId="1076"/>
          <ac:spMkLst>
            <pc:docMk/>
            <pc:sldMk cId="236308024" sldId="343"/>
            <ac:spMk id="31" creationId="{D1D5E3B6-35D4-8A9B-8CA0-7B179BA0C669}"/>
          </ac:spMkLst>
        </pc:spChg>
        <pc:spChg chg="add del mod">
          <ac:chgData name="Shareef Ahmed" userId="ce7c6025-ca9f-4b65-b3ee-82447e2e582a" providerId="ADAL" clId="{9EB7D0A6-F6F2-491E-B628-E7DFC3EAFE4B}" dt="2023-08-15T18:35:11.995" v="5690" actId="21"/>
          <ac:spMkLst>
            <pc:docMk/>
            <pc:sldMk cId="236308024" sldId="343"/>
            <ac:spMk id="33" creationId="{D53213F0-38BE-74B1-43F2-091F2BE18085}"/>
          </ac:spMkLst>
        </pc:spChg>
        <pc:spChg chg="add mod">
          <ac:chgData name="Shareef Ahmed" userId="ce7c6025-ca9f-4b65-b3ee-82447e2e582a" providerId="ADAL" clId="{9EB7D0A6-F6F2-491E-B628-E7DFC3EAFE4B}" dt="2023-08-15T18:44:20.540" v="5729" actId="1076"/>
          <ac:spMkLst>
            <pc:docMk/>
            <pc:sldMk cId="236308024" sldId="343"/>
            <ac:spMk id="34" creationId="{C19B4842-3285-452A-06B8-2E0B193443A9}"/>
          </ac:spMkLst>
        </pc:spChg>
        <pc:spChg chg="add mod">
          <ac:chgData name="Shareef Ahmed" userId="ce7c6025-ca9f-4b65-b3ee-82447e2e582a" providerId="ADAL" clId="{9EB7D0A6-F6F2-491E-B628-E7DFC3EAFE4B}" dt="2023-08-15T18:44:20.540" v="5729" actId="1076"/>
          <ac:spMkLst>
            <pc:docMk/>
            <pc:sldMk cId="236308024" sldId="343"/>
            <ac:spMk id="35" creationId="{C982D8E7-8831-4687-FDE9-83E26488970D}"/>
          </ac:spMkLst>
        </pc:spChg>
        <pc:spChg chg="add mod">
          <ac:chgData name="Shareef Ahmed" userId="ce7c6025-ca9f-4b65-b3ee-82447e2e582a" providerId="ADAL" clId="{9EB7D0A6-F6F2-491E-B628-E7DFC3EAFE4B}" dt="2023-08-15T18:44:20.540" v="5729" actId="1076"/>
          <ac:spMkLst>
            <pc:docMk/>
            <pc:sldMk cId="236308024" sldId="343"/>
            <ac:spMk id="37" creationId="{B12A8FBE-831F-CCF6-8AFE-CDCB4BED110D}"/>
          </ac:spMkLst>
        </pc:spChg>
        <pc:spChg chg="add mod">
          <ac:chgData name="Shareef Ahmed" userId="ce7c6025-ca9f-4b65-b3ee-82447e2e582a" providerId="ADAL" clId="{9EB7D0A6-F6F2-491E-B628-E7DFC3EAFE4B}" dt="2023-08-15T18:44:20.540" v="5729" actId="1076"/>
          <ac:spMkLst>
            <pc:docMk/>
            <pc:sldMk cId="236308024" sldId="343"/>
            <ac:spMk id="38" creationId="{E7623C91-A4F5-EF55-4D77-D28BDCF26776}"/>
          </ac:spMkLst>
        </pc:spChg>
        <pc:spChg chg="add mod">
          <ac:chgData name="Shareef Ahmed" userId="ce7c6025-ca9f-4b65-b3ee-82447e2e582a" providerId="ADAL" clId="{9EB7D0A6-F6F2-491E-B628-E7DFC3EAFE4B}" dt="2023-08-15T18:44:20.540" v="5729" actId="1076"/>
          <ac:spMkLst>
            <pc:docMk/>
            <pc:sldMk cId="236308024" sldId="343"/>
            <ac:spMk id="39" creationId="{DE431175-2388-688B-BE48-5530C3141890}"/>
          </ac:spMkLst>
        </pc:spChg>
        <pc:spChg chg="add mod">
          <ac:chgData name="Shareef Ahmed" userId="ce7c6025-ca9f-4b65-b3ee-82447e2e582a" providerId="ADAL" clId="{9EB7D0A6-F6F2-491E-B628-E7DFC3EAFE4B}" dt="2023-08-15T18:44:20.540" v="5729" actId="1076"/>
          <ac:spMkLst>
            <pc:docMk/>
            <pc:sldMk cId="236308024" sldId="343"/>
            <ac:spMk id="40" creationId="{B5D9A2CC-7E42-C22F-7FB8-90DE4C128805}"/>
          </ac:spMkLst>
        </pc:spChg>
        <pc:spChg chg="add mod">
          <ac:chgData name="Shareef Ahmed" userId="ce7c6025-ca9f-4b65-b3ee-82447e2e582a" providerId="ADAL" clId="{9EB7D0A6-F6F2-491E-B628-E7DFC3EAFE4B}" dt="2023-08-15T18:44:20.540" v="5729" actId="1076"/>
          <ac:spMkLst>
            <pc:docMk/>
            <pc:sldMk cId="236308024" sldId="343"/>
            <ac:spMk id="41" creationId="{73A16BC8-0CF1-64B4-A652-BF86E687DF87}"/>
          </ac:spMkLst>
        </pc:spChg>
        <pc:spChg chg="add mod">
          <ac:chgData name="Shareef Ahmed" userId="ce7c6025-ca9f-4b65-b3ee-82447e2e582a" providerId="ADAL" clId="{9EB7D0A6-F6F2-491E-B628-E7DFC3EAFE4B}" dt="2023-08-15T18:44:20.540" v="5729" actId="1076"/>
          <ac:spMkLst>
            <pc:docMk/>
            <pc:sldMk cId="236308024" sldId="343"/>
            <ac:spMk id="42" creationId="{6B57695B-B16A-8E13-4F69-AB3E7344F17A}"/>
          </ac:spMkLst>
        </pc:spChg>
        <pc:spChg chg="add mod">
          <ac:chgData name="Shareef Ahmed" userId="ce7c6025-ca9f-4b65-b3ee-82447e2e582a" providerId="ADAL" clId="{9EB7D0A6-F6F2-491E-B628-E7DFC3EAFE4B}" dt="2023-08-15T18:44:20.540" v="5729" actId="1076"/>
          <ac:spMkLst>
            <pc:docMk/>
            <pc:sldMk cId="236308024" sldId="343"/>
            <ac:spMk id="43" creationId="{8F5626F3-61A2-2832-5A5F-6DC89E333406}"/>
          </ac:spMkLst>
        </pc:spChg>
        <pc:spChg chg="add mod">
          <ac:chgData name="Shareef Ahmed" userId="ce7c6025-ca9f-4b65-b3ee-82447e2e582a" providerId="ADAL" clId="{9EB7D0A6-F6F2-491E-B628-E7DFC3EAFE4B}" dt="2023-08-15T18:44:20.540" v="5729" actId="1076"/>
          <ac:spMkLst>
            <pc:docMk/>
            <pc:sldMk cId="236308024" sldId="343"/>
            <ac:spMk id="45" creationId="{378E39C2-01AE-1385-C663-B485CD397FA3}"/>
          </ac:spMkLst>
        </pc:spChg>
        <pc:spChg chg="add mod">
          <ac:chgData name="Shareef Ahmed" userId="ce7c6025-ca9f-4b65-b3ee-82447e2e582a" providerId="ADAL" clId="{9EB7D0A6-F6F2-491E-B628-E7DFC3EAFE4B}" dt="2023-08-15T18:47:22.679" v="5747" actId="14100"/>
          <ac:spMkLst>
            <pc:docMk/>
            <pc:sldMk cId="236308024" sldId="343"/>
            <ac:spMk id="46" creationId="{95FADB03-AC44-34A9-39FD-2F31D6EF1136}"/>
          </ac:spMkLst>
        </pc:spChg>
        <pc:spChg chg="add del mod">
          <ac:chgData name="Shareef Ahmed" userId="ce7c6025-ca9f-4b65-b3ee-82447e2e582a" providerId="ADAL" clId="{9EB7D0A6-F6F2-491E-B628-E7DFC3EAFE4B}" dt="2023-08-15T18:47:15.974" v="5746" actId="21"/>
          <ac:spMkLst>
            <pc:docMk/>
            <pc:sldMk cId="236308024" sldId="343"/>
            <ac:spMk id="47" creationId="{B097B1EC-F605-6109-A339-606799AC6749}"/>
          </ac:spMkLst>
        </pc:spChg>
        <pc:spChg chg="add mod">
          <ac:chgData name="Shareef Ahmed" userId="ce7c6025-ca9f-4b65-b3ee-82447e2e582a" providerId="ADAL" clId="{9EB7D0A6-F6F2-491E-B628-E7DFC3EAFE4B}" dt="2023-08-15T18:45:05.737" v="5733" actId="1076"/>
          <ac:spMkLst>
            <pc:docMk/>
            <pc:sldMk cId="236308024" sldId="343"/>
            <ac:spMk id="48" creationId="{B534133F-EF5A-F6BC-0AC5-87A9BC9FBD3F}"/>
          </ac:spMkLst>
        </pc:spChg>
        <pc:spChg chg="add mod">
          <ac:chgData name="Shareef Ahmed" userId="ce7c6025-ca9f-4b65-b3ee-82447e2e582a" providerId="ADAL" clId="{9EB7D0A6-F6F2-491E-B628-E7DFC3EAFE4B}" dt="2023-08-15T18:45:05.737" v="5733" actId="1076"/>
          <ac:spMkLst>
            <pc:docMk/>
            <pc:sldMk cId="236308024" sldId="343"/>
            <ac:spMk id="49" creationId="{29AB597B-7C79-7D1E-40AF-22C8E7504E2C}"/>
          </ac:spMkLst>
        </pc:spChg>
        <pc:spChg chg="add mod">
          <ac:chgData name="Shareef Ahmed" userId="ce7c6025-ca9f-4b65-b3ee-82447e2e582a" providerId="ADAL" clId="{9EB7D0A6-F6F2-491E-B628-E7DFC3EAFE4B}" dt="2023-08-15T18:45:05.737" v="5733" actId="1076"/>
          <ac:spMkLst>
            <pc:docMk/>
            <pc:sldMk cId="236308024" sldId="343"/>
            <ac:spMk id="50" creationId="{E271860A-221B-14B0-32C2-BB68F098B63A}"/>
          </ac:spMkLst>
        </pc:spChg>
        <pc:spChg chg="add del mod">
          <ac:chgData name="Shareef Ahmed" userId="ce7c6025-ca9f-4b65-b3ee-82447e2e582a" providerId="ADAL" clId="{9EB7D0A6-F6F2-491E-B628-E7DFC3EAFE4B}" dt="2023-08-15T18:46:03.772" v="5738" actId="21"/>
          <ac:spMkLst>
            <pc:docMk/>
            <pc:sldMk cId="236308024" sldId="343"/>
            <ac:spMk id="51" creationId="{63CEC41A-8C1F-A99E-06FB-3D4E991C26FA}"/>
          </ac:spMkLst>
        </pc:spChg>
        <pc:graphicFrameChg chg="add mod ord modGraphic">
          <ac:chgData name="Shareef Ahmed" userId="ce7c6025-ca9f-4b65-b3ee-82447e2e582a" providerId="ADAL" clId="{9EB7D0A6-F6F2-491E-B628-E7DFC3EAFE4B}" dt="2023-08-15T18:44:20.540" v="5729" actId="1076"/>
          <ac:graphicFrameMkLst>
            <pc:docMk/>
            <pc:sldMk cId="236308024" sldId="343"/>
            <ac:graphicFrameMk id="6" creationId="{5647132F-7BB3-0C87-5208-24A278B82FEA}"/>
          </ac:graphicFrameMkLst>
        </pc:graphicFrameChg>
        <pc:graphicFrameChg chg="add mod modGraphic">
          <ac:chgData name="Shareef Ahmed" userId="ce7c6025-ca9f-4b65-b3ee-82447e2e582a" providerId="ADAL" clId="{9EB7D0A6-F6F2-491E-B628-E7DFC3EAFE4B}" dt="2023-08-15T18:44:20.540" v="5729" actId="1076"/>
          <ac:graphicFrameMkLst>
            <pc:docMk/>
            <pc:sldMk cId="236308024" sldId="343"/>
            <ac:graphicFrameMk id="27" creationId="{A781E442-E862-982A-4EC8-F848A9157C81}"/>
          </ac:graphicFrameMkLst>
        </pc:graphicFrameChg>
        <pc:graphicFrameChg chg="add mod modGraphic">
          <ac:chgData name="Shareef Ahmed" userId="ce7c6025-ca9f-4b65-b3ee-82447e2e582a" providerId="ADAL" clId="{9EB7D0A6-F6F2-491E-B628-E7DFC3EAFE4B}" dt="2023-08-15T18:44:20.540" v="5729" actId="1076"/>
          <ac:graphicFrameMkLst>
            <pc:docMk/>
            <pc:sldMk cId="236308024" sldId="343"/>
            <ac:graphicFrameMk id="32" creationId="{7B5E93DF-FD7F-9483-85EF-01B7FF0D1810}"/>
          </ac:graphicFrameMkLst>
        </pc:graphicFrameChg>
        <pc:graphicFrameChg chg="add mod modGraphic">
          <ac:chgData name="Shareef Ahmed" userId="ce7c6025-ca9f-4b65-b3ee-82447e2e582a" providerId="ADAL" clId="{9EB7D0A6-F6F2-491E-B628-E7DFC3EAFE4B}" dt="2023-08-15T18:44:20.540" v="5729" actId="1076"/>
          <ac:graphicFrameMkLst>
            <pc:docMk/>
            <pc:sldMk cId="236308024" sldId="343"/>
            <ac:graphicFrameMk id="36" creationId="{802C9908-5F33-7D8E-D8CF-67E2C363143D}"/>
          </ac:graphicFrameMkLst>
        </pc:graphicFrameChg>
        <pc:graphicFrameChg chg="add mod modGraphic">
          <ac:chgData name="Shareef Ahmed" userId="ce7c6025-ca9f-4b65-b3ee-82447e2e582a" providerId="ADAL" clId="{9EB7D0A6-F6F2-491E-B628-E7DFC3EAFE4B}" dt="2023-08-15T18:46:54.875" v="5744" actId="20577"/>
          <ac:graphicFrameMkLst>
            <pc:docMk/>
            <pc:sldMk cId="236308024" sldId="343"/>
            <ac:graphicFrameMk id="44" creationId="{35A41879-0B06-3466-D823-F579118FC178}"/>
          </ac:graphicFrameMkLst>
        </pc:graphicFrameChg>
        <pc:graphicFrameChg chg="add mod modGraphic">
          <ac:chgData name="Shareef Ahmed" userId="ce7c6025-ca9f-4b65-b3ee-82447e2e582a" providerId="ADAL" clId="{9EB7D0A6-F6F2-491E-B628-E7DFC3EAFE4B}" dt="2023-08-15T18:47:31.937" v="5753" actId="20577"/>
          <ac:graphicFrameMkLst>
            <pc:docMk/>
            <pc:sldMk cId="236308024" sldId="343"/>
            <ac:graphicFrameMk id="52" creationId="{09EBA8B5-291A-044B-6398-9C87FB372A87}"/>
          </ac:graphicFrameMkLst>
        </pc:graphicFrameChg>
        <pc:picChg chg="add del mod">
          <ac:chgData name="Shareef Ahmed" userId="ce7c6025-ca9f-4b65-b3ee-82447e2e582a" providerId="ADAL" clId="{9EB7D0A6-F6F2-491E-B628-E7DFC3EAFE4B}" dt="2023-08-16T05:48:11.464" v="7260" actId="21"/>
          <ac:picMkLst>
            <pc:docMk/>
            <pc:sldMk cId="236308024" sldId="343"/>
            <ac:picMk id="7" creationId="{4FBFE0F2-621D-3308-A1D1-198ACF98F1A1}"/>
          </ac:picMkLst>
        </pc:picChg>
        <pc:picChg chg="add del mod">
          <ac:chgData name="Shareef Ahmed" userId="ce7c6025-ca9f-4b65-b3ee-82447e2e582a" providerId="ADAL" clId="{9EB7D0A6-F6F2-491E-B628-E7DFC3EAFE4B}" dt="2023-08-16T05:48:14.923" v="7262" actId="21"/>
          <ac:picMkLst>
            <pc:docMk/>
            <pc:sldMk cId="236308024" sldId="343"/>
            <ac:picMk id="53" creationId="{DD00E794-7167-C6CA-DDCA-CAB235D50E92}"/>
          </ac:picMkLst>
        </pc:picChg>
        <pc:picChg chg="add mod">
          <ac:chgData name="Shareef Ahmed" userId="ce7c6025-ca9f-4b65-b3ee-82447e2e582a" providerId="ADAL" clId="{9EB7D0A6-F6F2-491E-B628-E7DFC3EAFE4B}" dt="2023-08-16T05:48:27.377" v="7265" actId="14100"/>
          <ac:picMkLst>
            <pc:docMk/>
            <pc:sldMk cId="236308024" sldId="343"/>
            <ac:picMk id="54" creationId="{CBD4DD77-45CE-15B3-B50E-468F50550C5B}"/>
          </ac:picMkLst>
        </pc:picChg>
        <pc:cxnChg chg="add del mod">
          <ac:chgData name="Shareef Ahmed" userId="ce7c6025-ca9f-4b65-b3ee-82447e2e582a" providerId="ADAL" clId="{9EB7D0A6-F6F2-491E-B628-E7DFC3EAFE4B}" dt="2023-08-15T18:25:45.353" v="5624" actId="21"/>
          <ac:cxnSpMkLst>
            <pc:docMk/>
            <pc:sldMk cId="236308024" sldId="343"/>
            <ac:cxnSpMk id="13" creationId="{57610845-9F2F-18C2-88ED-4916974E3E1E}"/>
          </ac:cxnSpMkLst>
        </pc:cxnChg>
        <pc:cxnChg chg="add del mod">
          <ac:chgData name="Shareef Ahmed" userId="ce7c6025-ca9f-4b65-b3ee-82447e2e582a" providerId="ADAL" clId="{9EB7D0A6-F6F2-491E-B628-E7DFC3EAFE4B}" dt="2023-08-15T18:26:03.957" v="5628" actId="21"/>
          <ac:cxnSpMkLst>
            <pc:docMk/>
            <pc:sldMk cId="236308024" sldId="343"/>
            <ac:cxnSpMk id="19" creationId="{78BE503F-04F5-72B8-D026-25BC618E8BFD}"/>
          </ac:cxnSpMkLst>
        </pc:cxnChg>
      </pc:sldChg>
      <pc:sldChg chg="addSp delSp modSp del mod delAnim modAnim">
        <pc:chgData name="Shareef Ahmed" userId="ce7c6025-ca9f-4b65-b3ee-82447e2e582a" providerId="ADAL" clId="{9EB7D0A6-F6F2-491E-B628-E7DFC3EAFE4B}" dt="2023-08-17T06:01:12.041" v="10270" actId="2696"/>
        <pc:sldMkLst>
          <pc:docMk/>
          <pc:sldMk cId="962004201" sldId="344"/>
        </pc:sldMkLst>
        <pc:spChg chg="mod">
          <ac:chgData name="Shareef Ahmed" userId="ce7c6025-ca9f-4b65-b3ee-82447e2e582a" providerId="ADAL" clId="{9EB7D0A6-F6F2-491E-B628-E7DFC3EAFE4B}" dt="2023-08-15T18:48:18.363" v="5780" actId="20577"/>
          <ac:spMkLst>
            <pc:docMk/>
            <pc:sldMk cId="962004201" sldId="344"/>
            <ac:spMk id="2" creationId="{00000000-0000-0000-0000-000000000000}"/>
          </ac:spMkLst>
        </pc:spChg>
        <pc:spChg chg="add del mod">
          <ac:chgData name="Shareef Ahmed" userId="ce7c6025-ca9f-4b65-b3ee-82447e2e582a" providerId="ADAL" clId="{9EB7D0A6-F6F2-491E-B628-E7DFC3EAFE4B}" dt="2023-08-15T19:00:31.916" v="6081" actId="21"/>
          <ac:spMkLst>
            <pc:docMk/>
            <pc:sldMk cId="962004201" sldId="344"/>
            <ac:spMk id="3" creationId="{A3FC0336-BB64-DC77-D398-A978170614E2}"/>
          </ac:spMkLst>
        </pc:spChg>
        <pc:spChg chg="del mod">
          <ac:chgData name="Shareef Ahmed" userId="ce7c6025-ca9f-4b65-b3ee-82447e2e582a" providerId="ADAL" clId="{9EB7D0A6-F6F2-491E-B628-E7DFC3EAFE4B}" dt="2023-08-15T18:48:23.701" v="5782" actId="21"/>
          <ac:spMkLst>
            <pc:docMk/>
            <pc:sldMk cId="962004201" sldId="344"/>
            <ac:spMk id="6" creationId="{D5D1E009-D54C-A4AF-4402-136F3960B296}"/>
          </ac:spMkLst>
        </pc:spChg>
        <pc:spChg chg="mod">
          <ac:chgData name="Shareef Ahmed" userId="ce7c6025-ca9f-4b65-b3ee-82447e2e582a" providerId="ADAL" clId="{9EB7D0A6-F6F2-491E-B628-E7DFC3EAFE4B}" dt="2023-08-15T19:10:32.363" v="6147" actId="207"/>
          <ac:spMkLst>
            <pc:docMk/>
            <pc:sldMk cId="962004201" sldId="344"/>
            <ac:spMk id="10" creationId="{72F3841F-9F75-06DD-BDFD-ABF9DE208571}"/>
          </ac:spMkLst>
        </pc:spChg>
      </pc:sldChg>
      <pc:sldChg chg="addSp delSp modSp del mod ord modTransition delAnim">
        <pc:chgData name="Shareef Ahmed" userId="ce7c6025-ca9f-4b65-b3ee-82447e2e582a" providerId="ADAL" clId="{9EB7D0A6-F6F2-491E-B628-E7DFC3EAFE4B}" dt="2023-08-17T06:01:12.041" v="10270" actId="2696"/>
        <pc:sldMkLst>
          <pc:docMk/>
          <pc:sldMk cId="2387179068" sldId="345"/>
        </pc:sldMkLst>
        <pc:spChg chg="add mod">
          <ac:chgData name="Shareef Ahmed" userId="ce7c6025-ca9f-4b65-b3ee-82447e2e582a" providerId="ADAL" clId="{9EB7D0A6-F6F2-491E-B628-E7DFC3EAFE4B}" dt="2023-08-15T18:58:41.152" v="6074" actId="113"/>
          <ac:spMkLst>
            <pc:docMk/>
            <pc:sldMk cId="2387179068" sldId="345"/>
            <ac:spMk id="2" creationId="{9B51C75E-60C9-0751-C5E1-64B5E44B0AC4}"/>
          </ac:spMkLst>
        </pc:spChg>
        <pc:spChg chg="del">
          <ac:chgData name="Shareef Ahmed" userId="ce7c6025-ca9f-4b65-b3ee-82447e2e582a" providerId="ADAL" clId="{9EB7D0A6-F6F2-491E-B628-E7DFC3EAFE4B}" dt="2023-08-15T18:55:41.343" v="6069" actId="21"/>
          <ac:spMkLst>
            <pc:docMk/>
            <pc:sldMk cId="2387179068" sldId="345"/>
            <ac:spMk id="5" creationId="{925B5886-2BF4-65D8-2A0D-A3B767EA1BB1}"/>
          </ac:spMkLst>
        </pc:spChg>
        <pc:spChg chg="del">
          <ac:chgData name="Shareef Ahmed" userId="ce7c6025-ca9f-4b65-b3ee-82447e2e582a" providerId="ADAL" clId="{9EB7D0A6-F6F2-491E-B628-E7DFC3EAFE4B}" dt="2023-08-15T18:55:41.343" v="6069" actId="21"/>
          <ac:spMkLst>
            <pc:docMk/>
            <pc:sldMk cId="2387179068" sldId="345"/>
            <ac:spMk id="10" creationId="{B521B697-AFAE-7955-9DF6-B7B2AD692A53}"/>
          </ac:spMkLst>
        </pc:spChg>
        <pc:spChg chg="del">
          <ac:chgData name="Shareef Ahmed" userId="ce7c6025-ca9f-4b65-b3ee-82447e2e582a" providerId="ADAL" clId="{9EB7D0A6-F6F2-491E-B628-E7DFC3EAFE4B}" dt="2023-08-15T18:55:41.343" v="6069" actId="21"/>
          <ac:spMkLst>
            <pc:docMk/>
            <pc:sldMk cId="2387179068" sldId="345"/>
            <ac:spMk id="11" creationId="{A002483D-5D06-F682-B357-2134BFCF2365}"/>
          </ac:spMkLst>
        </pc:spChg>
        <pc:spChg chg="mod">
          <ac:chgData name="Shareef Ahmed" userId="ce7c6025-ca9f-4b65-b3ee-82447e2e582a" providerId="ADAL" clId="{9EB7D0A6-F6F2-491E-B628-E7DFC3EAFE4B}" dt="2023-08-15T18:55:36.538" v="6068"/>
          <ac:spMkLst>
            <pc:docMk/>
            <pc:sldMk cId="2387179068" sldId="345"/>
            <ac:spMk id="12" creationId="{DDAA17F2-C45B-C51F-72D7-618E75006BA4}"/>
          </ac:spMkLst>
        </pc:spChg>
        <pc:cxnChg chg="del">
          <ac:chgData name="Shareef Ahmed" userId="ce7c6025-ca9f-4b65-b3ee-82447e2e582a" providerId="ADAL" clId="{9EB7D0A6-F6F2-491E-B628-E7DFC3EAFE4B}" dt="2023-08-15T18:55:41.343" v="6069" actId="21"/>
          <ac:cxnSpMkLst>
            <pc:docMk/>
            <pc:sldMk cId="2387179068" sldId="345"/>
            <ac:cxnSpMk id="7" creationId="{5AC127E9-CFC8-3BFF-F1E8-14998A005BC0}"/>
          </ac:cxnSpMkLst>
        </pc:cxnChg>
        <pc:cxnChg chg="del">
          <ac:chgData name="Shareef Ahmed" userId="ce7c6025-ca9f-4b65-b3ee-82447e2e582a" providerId="ADAL" clId="{9EB7D0A6-F6F2-491E-B628-E7DFC3EAFE4B}" dt="2023-08-15T18:55:41.343" v="6069" actId="21"/>
          <ac:cxnSpMkLst>
            <pc:docMk/>
            <pc:sldMk cId="2387179068" sldId="345"/>
            <ac:cxnSpMk id="9" creationId="{2B392B80-121C-3233-E2B0-78FFEC62439A}"/>
          </ac:cxnSpMkLst>
        </pc:cxnChg>
      </pc:sldChg>
      <pc:sldChg chg="modSp mod ord modTransition">
        <pc:chgData name="Shareef Ahmed" userId="ce7c6025-ca9f-4b65-b3ee-82447e2e582a" providerId="ADAL" clId="{9EB7D0A6-F6F2-491E-B628-E7DFC3EAFE4B}" dt="2023-08-13T21:15:59.444" v="81"/>
        <pc:sldMkLst>
          <pc:docMk/>
          <pc:sldMk cId="955753946" sldId="346"/>
        </pc:sldMkLst>
        <pc:spChg chg="mod">
          <ac:chgData name="Shareef Ahmed" userId="ce7c6025-ca9f-4b65-b3ee-82447e2e582a" providerId="ADAL" clId="{9EB7D0A6-F6F2-491E-B628-E7DFC3EAFE4B}" dt="2023-08-13T21:02:18.564" v="62" actId="20577"/>
          <ac:spMkLst>
            <pc:docMk/>
            <pc:sldMk cId="955753946" sldId="346"/>
            <ac:spMk id="9" creationId="{66B771A8-9F27-FB9A-2414-87A99260353B}"/>
          </ac:spMkLst>
        </pc:spChg>
      </pc:sldChg>
      <pc:sldChg chg="modSp mod ord modTransition">
        <pc:chgData name="Shareef Ahmed" userId="ce7c6025-ca9f-4b65-b3ee-82447e2e582a" providerId="ADAL" clId="{9EB7D0A6-F6F2-491E-B628-E7DFC3EAFE4B}" dt="2023-08-13T21:15:59.444" v="81"/>
        <pc:sldMkLst>
          <pc:docMk/>
          <pc:sldMk cId="2231536566" sldId="347"/>
        </pc:sldMkLst>
        <pc:spChg chg="mod">
          <ac:chgData name="Shareef Ahmed" userId="ce7c6025-ca9f-4b65-b3ee-82447e2e582a" providerId="ADAL" clId="{9EB7D0A6-F6F2-491E-B628-E7DFC3EAFE4B}" dt="2023-08-13T21:15:22.305" v="73" actId="20577"/>
          <ac:spMkLst>
            <pc:docMk/>
            <pc:sldMk cId="2231536566" sldId="347"/>
            <ac:spMk id="9" creationId="{66B771A8-9F27-FB9A-2414-87A99260353B}"/>
          </ac:spMkLst>
        </pc:spChg>
      </pc:sldChg>
      <pc:sldChg chg="addSp delSp modSp mod modTransition modAnim">
        <pc:chgData name="Shareef Ahmed" userId="ce7c6025-ca9f-4b65-b3ee-82447e2e582a" providerId="ADAL" clId="{9EB7D0A6-F6F2-491E-B628-E7DFC3EAFE4B}" dt="2023-08-17T06:03:23.634" v="10274"/>
        <pc:sldMkLst>
          <pc:docMk/>
          <pc:sldMk cId="480306958" sldId="348"/>
        </pc:sldMkLst>
        <pc:spChg chg="mod">
          <ac:chgData name="Shareef Ahmed" userId="ce7c6025-ca9f-4b65-b3ee-82447e2e582a" providerId="ADAL" clId="{9EB7D0A6-F6F2-491E-B628-E7DFC3EAFE4B}" dt="2023-08-15T19:25:35.965" v="6322" actId="5793"/>
          <ac:spMkLst>
            <pc:docMk/>
            <pc:sldMk cId="480306958" sldId="348"/>
            <ac:spMk id="3" creationId="{00000000-0000-0000-0000-000000000000}"/>
          </ac:spMkLst>
        </pc:spChg>
        <pc:spChg chg="mod">
          <ac:chgData name="Shareef Ahmed" userId="ce7c6025-ca9f-4b65-b3ee-82447e2e582a" providerId="ADAL" clId="{9EB7D0A6-F6F2-491E-B628-E7DFC3EAFE4B}" dt="2023-08-15T19:04:09.895" v="6144"/>
          <ac:spMkLst>
            <pc:docMk/>
            <pc:sldMk cId="480306958" sldId="348"/>
            <ac:spMk id="9" creationId="{66B771A8-9F27-FB9A-2414-87A99260353B}"/>
          </ac:spMkLst>
        </pc:spChg>
        <pc:picChg chg="add del mod">
          <ac:chgData name="Shareef Ahmed" userId="ce7c6025-ca9f-4b65-b3ee-82447e2e582a" providerId="ADAL" clId="{9EB7D0A6-F6F2-491E-B628-E7DFC3EAFE4B}" dt="2023-08-16T05:48:34.522" v="7266" actId="478"/>
          <ac:picMkLst>
            <pc:docMk/>
            <pc:sldMk cId="480306958" sldId="348"/>
            <ac:picMk id="2" creationId="{6ACEC9F4-70DC-D771-54B3-5ED06A91D0FA}"/>
          </ac:picMkLst>
        </pc:picChg>
        <pc:picChg chg="add mod">
          <ac:chgData name="Shareef Ahmed" userId="ce7c6025-ca9f-4b65-b3ee-82447e2e582a" providerId="ADAL" clId="{9EB7D0A6-F6F2-491E-B628-E7DFC3EAFE4B}" dt="2023-08-16T05:48:47.135" v="7270" actId="1076"/>
          <ac:picMkLst>
            <pc:docMk/>
            <pc:sldMk cId="480306958" sldId="348"/>
            <ac:picMk id="5" creationId="{F7D829F8-952F-751E-49EA-DB8007A94EA4}"/>
          </ac:picMkLst>
        </pc:picChg>
      </pc:sldChg>
      <pc:sldChg chg="addSp delSp modSp mod modTransition addAnim delAnim modAnim">
        <pc:chgData name="Shareef Ahmed" userId="ce7c6025-ca9f-4b65-b3ee-82447e2e582a" providerId="ADAL" clId="{9EB7D0A6-F6F2-491E-B628-E7DFC3EAFE4B}" dt="2023-08-16T05:55:25.202" v="7457" actId="20577"/>
        <pc:sldMkLst>
          <pc:docMk/>
          <pc:sldMk cId="141854464" sldId="350"/>
        </pc:sldMkLst>
        <pc:spChg chg="del">
          <ac:chgData name="Shareef Ahmed" userId="ce7c6025-ca9f-4b65-b3ee-82447e2e582a" providerId="ADAL" clId="{9EB7D0A6-F6F2-491E-B628-E7DFC3EAFE4B}" dt="2023-08-15T19:33:10.335" v="6419" actId="21"/>
          <ac:spMkLst>
            <pc:docMk/>
            <pc:sldMk cId="141854464" sldId="350"/>
            <ac:spMk id="3" creationId="{00000000-0000-0000-0000-000000000000}"/>
          </ac:spMkLst>
        </pc:spChg>
        <pc:spChg chg="add del mod">
          <ac:chgData name="Shareef Ahmed" userId="ce7c6025-ca9f-4b65-b3ee-82447e2e582a" providerId="ADAL" clId="{9EB7D0A6-F6F2-491E-B628-E7DFC3EAFE4B}" dt="2023-08-15T19:33:13.012" v="6420" actId="21"/>
          <ac:spMkLst>
            <pc:docMk/>
            <pc:sldMk cId="141854464" sldId="350"/>
            <ac:spMk id="5" creationId="{20E51200-C8A6-F9D0-9A2D-9B57B87C2350}"/>
          </ac:spMkLst>
        </pc:spChg>
        <pc:spChg chg="add del mod">
          <ac:chgData name="Shareef Ahmed" userId="ce7c6025-ca9f-4b65-b3ee-82447e2e582a" providerId="ADAL" clId="{9EB7D0A6-F6F2-491E-B628-E7DFC3EAFE4B}" dt="2023-08-15T19:33:15.393" v="6422"/>
          <ac:spMkLst>
            <pc:docMk/>
            <pc:sldMk cId="141854464" sldId="350"/>
            <ac:spMk id="6" creationId="{A3C8D634-935C-089D-4ADD-74F076578730}"/>
          </ac:spMkLst>
        </pc:spChg>
        <pc:spChg chg="add mod">
          <ac:chgData name="Shareef Ahmed" userId="ce7c6025-ca9f-4b65-b3ee-82447e2e582a" providerId="ADAL" clId="{9EB7D0A6-F6F2-491E-B628-E7DFC3EAFE4B}" dt="2023-08-15T19:33:21.611" v="6423"/>
          <ac:spMkLst>
            <pc:docMk/>
            <pc:sldMk cId="141854464" sldId="350"/>
            <ac:spMk id="7" creationId="{6D99CF40-3C01-DBE3-1998-62D2768BFAE7}"/>
          </ac:spMkLst>
        </pc:spChg>
        <pc:spChg chg="mod">
          <ac:chgData name="Shareef Ahmed" userId="ce7c6025-ca9f-4b65-b3ee-82447e2e582a" providerId="ADAL" clId="{9EB7D0A6-F6F2-491E-B628-E7DFC3EAFE4B}" dt="2023-08-15T19:32:50.899" v="6417"/>
          <ac:spMkLst>
            <pc:docMk/>
            <pc:sldMk cId="141854464" sldId="350"/>
            <ac:spMk id="9" creationId="{66B771A8-9F27-FB9A-2414-87A99260353B}"/>
          </ac:spMkLst>
        </pc:spChg>
        <pc:spChg chg="add mod">
          <ac:chgData name="Shareef Ahmed" userId="ce7c6025-ca9f-4b65-b3ee-82447e2e582a" providerId="ADAL" clId="{9EB7D0A6-F6F2-491E-B628-E7DFC3EAFE4B}" dt="2023-08-16T05:55:25.202" v="7457" actId="20577"/>
          <ac:spMkLst>
            <pc:docMk/>
            <pc:sldMk cId="141854464" sldId="350"/>
            <ac:spMk id="11" creationId="{16FB473C-0739-A415-38B2-BD76859CB797}"/>
          </ac:spMkLst>
        </pc:spChg>
        <pc:picChg chg="add del mod">
          <ac:chgData name="Shareef Ahmed" userId="ce7c6025-ca9f-4b65-b3ee-82447e2e582a" providerId="ADAL" clId="{9EB7D0A6-F6F2-491E-B628-E7DFC3EAFE4B}" dt="2023-08-16T05:49:19.548" v="7275" actId="478"/>
          <ac:picMkLst>
            <pc:docMk/>
            <pc:sldMk cId="141854464" sldId="350"/>
            <ac:picMk id="8" creationId="{3DE986AC-1A63-9527-31EE-889152275958}"/>
          </ac:picMkLst>
        </pc:picChg>
        <pc:picChg chg="add mod">
          <ac:chgData name="Shareef Ahmed" userId="ce7c6025-ca9f-4b65-b3ee-82447e2e582a" providerId="ADAL" clId="{9EB7D0A6-F6F2-491E-B628-E7DFC3EAFE4B}" dt="2023-08-16T05:49:20.402" v="7276"/>
          <ac:picMkLst>
            <pc:docMk/>
            <pc:sldMk cId="141854464" sldId="350"/>
            <ac:picMk id="12" creationId="{1337AE80-B541-8738-3772-73427EF8BB6D}"/>
          </ac:picMkLst>
        </pc:picChg>
      </pc:sldChg>
      <pc:sldChg chg="del">
        <pc:chgData name="Shareef Ahmed" userId="ce7c6025-ca9f-4b65-b3ee-82447e2e582a" providerId="ADAL" clId="{9EB7D0A6-F6F2-491E-B628-E7DFC3EAFE4B}" dt="2023-08-15T22:13:49.276" v="6597" actId="2696"/>
        <pc:sldMkLst>
          <pc:docMk/>
          <pc:sldMk cId="4127407191" sldId="351"/>
        </pc:sldMkLst>
      </pc:sldChg>
      <pc:sldChg chg="modSp mod ord modTransition">
        <pc:chgData name="Shareef Ahmed" userId="ce7c6025-ca9f-4b65-b3ee-82447e2e582a" providerId="ADAL" clId="{9EB7D0A6-F6F2-491E-B628-E7DFC3EAFE4B}" dt="2023-08-13T21:15:59.444" v="81"/>
        <pc:sldMkLst>
          <pc:docMk/>
          <pc:sldMk cId="434822996" sldId="352"/>
        </pc:sldMkLst>
        <pc:spChg chg="mod">
          <ac:chgData name="Shareef Ahmed" userId="ce7c6025-ca9f-4b65-b3ee-82447e2e582a" providerId="ADAL" clId="{9EB7D0A6-F6F2-491E-B628-E7DFC3EAFE4B}" dt="2023-08-13T21:15:27.064" v="80" actId="20577"/>
          <ac:spMkLst>
            <pc:docMk/>
            <pc:sldMk cId="434822996" sldId="352"/>
            <ac:spMk id="9" creationId="{66B771A8-9F27-FB9A-2414-87A99260353B}"/>
          </ac:spMkLst>
        </pc:spChg>
      </pc:sldChg>
      <pc:sldChg chg="del">
        <pc:chgData name="Shareef Ahmed" userId="ce7c6025-ca9f-4b65-b3ee-82447e2e582a" providerId="ADAL" clId="{9EB7D0A6-F6F2-491E-B628-E7DFC3EAFE4B}" dt="2023-08-15T22:13:49.276" v="6597" actId="2696"/>
        <pc:sldMkLst>
          <pc:docMk/>
          <pc:sldMk cId="920381557" sldId="353"/>
        </pc:sldMkLst>
      </pc:sldChg>
      <pc:sldChg chg="del">
        <pc:chgData name="Shareef Ahmed" userId="ce7c6025-ca9f-4b65-b3ee-82447e2e582a" providerId="ADAL" clId="{9EB7D0A6-F6F2-491E-B628-E7DFC3EAFE4B}" dt="2023-08-15T22:13:49.276" v="6597" actId="2696"/>
        <pc:sldMkLst>
          <pc:docMk/>
          <pc:sldMk cId="600258929" sldId="354"/>
        </pc:sldMkLst>
      </pc:sldChg>
      <pc:sldChg chg="delSp modSp add mod">
        <pc:chgData name="Shareef Ahmed" userId="ce7c6025-ca9f-4b65-b3ee-82447e2e582a" providerId="ADAL" clId="{9EB7D0A6-F6F2-491E-B628-E7DFC3EAFE4B}" dt="2023-08-13T22:16:23.225" v="245" actId="20577"/>
        <pc:sldMkLst>
          <pc:docMk/>
          <pc:sldMk cId="2332479728" sldId="355"/>
        </pc:sldMkLst>
        <pc:spChg chg="mod">
          <ac:chgData name="Shareef Ahmed" userId="ce7c6025-ca9f-4b65-b3ee-82447e2e582a" providerId="ADAL" clId="{9EB7D0A6-F6F2-491E-B628-E7DFC3EAFE4B}" dt="2023-08-13T22:00:48.494" v="149" actId="20577"/>
          <ac:spMkLst>
            <pc:docMk/>
            <pc:sldMk cId="2332479728" sldId="355"/>
            <ac:spMk id="2" creationId="{00000000-0000-0000-0000-000000000000}"/>
          </ac:spMkLst>
        </pc:spChg>
        <pc:spChg chg="mod">
          <ac:chgData name="Shareef Ahmed" userId="ce7c6025-ca9f-4b65-b3ee-82447e2e582a" providerId="ADAL" clId="{9EB7D0A6-F6F2-491E-B628-E7DFC3EAFE4B}" dt="2023-08-13T22:16:23.225" v="245" actId="20577"/>
          <ac:spMkLst>
            <pc:docMk/>
            <pc:sldMk cId="2332479728" sldId="355"/>
            <ac:spMk id="3" creationId="{00000000-0000-0000-0000-000000000000}"/>
          </ac:spMkLst>
        </pc:spChg>
        <pc:picChg chg="del">
          <ac:chgData name="Shareef Ahmed" userId="ce7c6025-ca9f-4b65-b3ee-82447e2e582a" providerId="ADAL" clId="{9EB7D0A6-F6F2-491E-B628-E7DFC3EAFE4B}" dt="2023-08-13T21:44:49.952" v="148" actId="21"/>
          <ac:picMkLst>
            <pc:docMk/>
            <pc:sldMk cId="2332479728" sldId="355"/>
            <ac:picMk id="6" creationId="{E480779A-7015-2FBC-A0FE-8F147A194B1A}"/>
          </ac:picMkLst>
        </pc:picChg>
        <pc:picChg chg="del">
          <ac:chgData name="Shareef Ahmed" userId="ce7c6025-ca9f-4b65-b3ee-82447e2e582a" providerId="ADAL" clId="{9EB7D0A6-F6F2-491E-B628-E7DFC3EAFE4B}" dt="2023-08-13T21:44:49.952" v="148" actId="21"/>
          <ac:picMkLst>
            <pc:docMk/>
            <pc:sldMk cId="2332479728" sldId="355"/>
            <ac:picMk id="8" creationId="{41DFA5F8-8C83-D554-05D6-087790933046}"/>
          </ac:picMkLst>
        </pc:picChg>
        <pc:picChg chg="del">
          <ac:chgData name="Shareef Ahmed" userId="ce7c6025-ca9f-4b65-b3ee-82447e2e582a" providerId="ADAL" clId="{9EB7D0A6-F6F2-491E-B628-E7DFC3EAFE4B}" dt="2023-08-13T21:44:49.952" v="148" actId="21"/>
          <ac:picMkLst>
            <pc:docMk/>
            <pc:sldMk cId="2332479728" sldId="355"/>
            <ac:picMk id="10" creationId="{FDAEB759-D73F-9ED3-9CB4-CDB5DF419C17}"/>
          </ac:picMkLst>
        </pc:picChg>
        <pc:picChg chg="del">
          <ac:chgData name="Shareef Ahmed" userId="ce7c6025-ca9f-4b65-b3ee-82447e2e582a" providerId="ADAL" clId="{9EB7D0A6-F6F2-491E-B628-E7DFC3EAFE4B}" dt="2023-08-13T21:44:49.952" v="148" actId="21"/>
          <ac:picMkLst>
            <pc:docMk/>
            <pc:sldMk cId="2332479728" sldId="355"/>
            <ac:picMk id="14" creationId="{4C37385A-9C8A-FF00-8AA8-9723C86C9883}"/>
          </ac:picMkLst>
        </pc:picChg>
      </pc:sldChg>
      <pc:sldChg chg="modSp add mod">
        <pc:chgData name="Shareef Ahmed" userId="ce7c6025-ca9f-4b65-b3ee-82447e2e582a" providerId="ADAL" clId="{9EB7D0A6-F6F2-491E-B628-E7DFC3EAFE4B}" dt="2023-08-16T23:36:20.434" v="9897" actId="20577"/>
        <pc:sldMkLst>
          <pc:docMk/>
          <pc:sldMk cId="3504406535" sldId="356"/>
        </pc:sldMkLst>
        <pc:spChg chg="mod">
          <ac:chgData name="Shareef Ahmed" userId="ce7c6025-ca9f-4b65-b3ee-82447e2e582a" providerId="ADAL" clId="{9EB7D0A6-F6F2-491E-B628-E7DFC3EAFE4B}" dt="2023-08-16T23:36:20.434" v="9897" actId="20577"/>
          <ac:spMkLst>
            <pc:docMk/>
            <pc:sldMk cId="3504406535" sldId="356"/>
            <ac:spMk id="2" creationId="{00000000-0000-0000-0000-000000000000}"/>
          </ac:spMkLst>
        </pc:spChg>
        <pc:spChg chg="mod">
          <ac:chgData name="Shareef Ahmed" userId="ce7c6025-ca9f-4b65-b3ee-82447e2e582a" providerId="ADAL" clId="{9EB7D0A6-F6F2-491E-B628-E7DFC3EAFE4B}" dt="2023-08-13T22:38:02.433" v="647" actId="20577"/>
          <ac:spMkLst>
            <pc:docMk/>
            <pc:sldMk cId="3504406535" sldId="356"/>
            <ac:spMk id="3" creationId="{DEF809D8-D53C-D68B-78DF-D0819D50806C}"/>
          </ac:spMkLst>
        </pc:spChg>
      </pc:sldChg>
      <pc:sldChg chg="modSp add mod">
        <pc:chgData name="Shareef Ahmed" userId="ce7c6025-ca9f-4b65-b3ee-82447e2e582a" providerId="ADAL" clId="{9EB7D0A6-F6F2-491E-B628-E7DFC3EAFE4B}" dt="2023-08-13T22:41:43.676" v="790" actId="255"/>
        <pc:sldMkLst>
          <pc:docMk/>
          <pc:sldMk cId="2899788569" sldId="357"/>
        </pc:sldMkLst>
        <pc:spChg chg="mod">
          <ac:chgData name="Shareef Ahmed" userId="ce7c6025-ca9f-4b65-b3ee-82447e2e582a" providerId="ADAL" clId="{9EB7D0A6-F6F2-491E-B628-E7DFC3EAFE4B}" dt="2023-08-13T22:41:43.676" v="790" actId="255"/>
          <ac:spMkLst>
            <pc:docMk/>
            <pc:sldMk cId="2899788569" sldId="357"/>
            <ac:spMk id="3" creationId="{DEF809D8-D53C-D68B-78DF-D0819D50806C}"/>
          </ac:spMkLst>
        </pc:spChg>
      </pc:sldChg>
      <pc:sldChg chg="modSp add mod">
        <pc:chgData name="Shareef Ahmed" userId="ce7c6025-ca9f-4b65-b3ee-82447e2e582a" providerId="ADAL" clId="{9EB7D0A6-F6F2-491E-B628-E7DFC3EAFE4B}" dt="2023-08-14T01:18:14.952" v="2093" actId="20577"/>
        <pc:sldMkLst>
          <pc:docMk/>
          <pc:sldMk cId="3667590737" sldId="358"/>
        </pc:sldMkLst>
        <pc:spChg chg="mod">
          <ac:chgData name="Shareef Ahmed" userId="ce7c6025-ca9f-4b65-b3ee-82447e2e582a" providerId="ADAL" clId="{9EB7D0A6-F6F2-491E-B628-E7DFC3EAFE4B}" dt="2023-08-14T01:18:14.952" v="2093" actId="20577"/>
          <ac:spMkLst>
            <pc:docMk/>
            <pc:sldMk cId="3667590737" sldId="358"/>
            <ac:spMk id="3" creationId="{DEF809D8-D53C-D68B-78DF-D0819D50806C}"/>
          </ac:spMkLst>
        </pc:spChg>
      </pc:sldChg>
      <pc:sldChg chg="addSp modSp add mod">
        <pc:chgData name="Shareef Ahmed" userId="ce7c6025-ca9f-4b65-b3ee-82447e2e582a" providerId="ADAL" clId="{9EB7D0A6-F6F2-491E-B628-E7DFC3EAFE4B}" dt="2023-08-14T01:18:28.622" v="2101"/>
        <pc:sldMkLst>
          <pc:docMk/>
          <pc:sldMk cId="3858666483" sldId="359"/>
        </pc:sldMkLst>
        <pc:spChg chg="mod">
          <ac:chgData name="Shareef Ahmed" userId="ce7c6025-ca9f-4b65-b3ee-82447e2e582a" providerId="ADAL" clId="{9EB7D0A6-F6F2-491E-B628-E7DFC3EAFE4B}" dt="2023-08-14T01:18:28.622" v="2101"/>
          <ac:spMkLst>
            <pc:docMk/>
            <pc:sldMk cId="3858666483" sldId="359"/>
            <ac:spMk id="2" creationId="{00000000-0000-0000-0000-000000000000}"/>
          </ac:spMkLst>
        </pc:spChg>
        <pc:spChg chg="add mod ord">
          <ac:chgData name="Shareef Ahmed" userId="ce7c6025-ca9f-4b65-b3ee-82447e2e582a" providerId="ADAL" clId="{9EB7D0A6-F6F2-491E-B628-E7DFC3EAFE4B}" dt="2023-08-14T01:03:05.795" v="1943" actId="14100"/>
          <ac:spMkLst>
            <pc:docMk/>
            <pc:sldMk cId="3858666483" sldId="359"/>
            <ac:spMk id="3" creationId="{9EC67942-E723-740C-2B78-DA8A2396CC37}"/>
          </ac:spMkLst>
        </pc:spChg>
        <pc:spChg chg="mod">
          <ac:chgData name="Shareef Ahmed" userId="ce7c6025-ca9f-4b65-b3ee-82447e2e582a" providerId="ADAL" clId="{9EB7D0A6-F6F2-491E-B628-E7DFC3EAFE4B}" dt="2023-08-13T23:07:14.478" v="1868" actId="20577"/>
          <ac:spMkLst>
            <pc:docMk/>
            <pc:sldMk cId="3858666483" sldId="359"/>
            <ac:spMk id="10" creationId="{72F3841F-9F75-06DD-BDFD-ABF9DE208571}"/>
          </ac:spMkLst>
        </pc:spChg>
      </pc:sldChg>
      <pc:sldChg chg="modSp add mod">
        <pc:chgData name="Shareef Ahmed" userId="ce7c6025-ca9f-4b65-b3ee-82447e2e582a" providerId="ADAL" clId="{9EB7D0A6-F6F2-491E-B628-E7DFC3EAFE4B}" dt="2023-08-14T21:35:26.364" v="3017" actId="5793"/>
        <pc:sldMkLst>
          <pc:docMk/>
          <pc:sldMk cId="2820872360" sldId="360"/>
        </pc:sldMkLst>
        <pc:spChg chg="mod">
          <ac:chgData name="Shareef Ahmed" userId="ce7c6025-ca9f-4b65-b3ee-82447e2e582a" providerId="ADAL" clId="{9EB7D0A6-F6F2-491E-B628-E7DFC3EAFE4B}" dt="2023-08-14T01:30:28.578" v="2108" actId="20577"/>
          <ac:spMkLst>
            <pc:docMk/>
            <pc:sldMk cId="2820872360" sldId="360"/>
            <ac:spMk id="2" creationId="{00000000-0000-0000-0000-000000000000}"/>
          </ac:spMkLst>
        </pc:spChg>
        <pc:spChg chg="mod">
          <ac:chgData name="Shareef Ahmed" userId="ce7c6025-ca9f-4b65-b3ee-82447e2e582a" providerId="ADAL" clId="{9EB7D0A6-F6F2-491E-B628-E7DFC3EAFE4B}" dt="2023-08-14T21:35:26.364" v="3017" actId="5793"/>
          <ac:spMkLst>
            <pc:docMk/>
            <pc:sldMk cId="2820872360" sldId="360"/>
            <ac:spMk id="10" creationId="{72F3841F-9F75-06DD-BDFD-ABF9DE208571}"/>
          </ac:spMkLst>
        </pc:spChg>
      </pc:sldChg>
      <pc:sldChg chg="addSp modSp add mod modAnim">
        <pc:chgData name="Shareef Ahmed" userId="ce7c6025-ca9f-4b65-b3ee-82447e2e582a" providerId="ADAL" clId="{9EB7D0A6-F6F2-491E-B628-E7DFC3EAFE4B}" dt="2023-08-14T20:24:54.448" v="3000" actId="207"/>
        <pc:sldMkLst>
          <pc:docMk/>
          <pc:sldMk cId="360990314" sldId="361"/>
        </pc:sldMkLst>
        <pc:spChg chg="add mod">
          <ac:chgData name="Shareef Ahmed" userId="ce7c6025-ca9f-4b65-b3ee-82447e2e582a" providerId="ADAL" clId="{9EB7D0A6-F6F2-491E-B628-E7DFC3EAFE4B}" dt="2023-08-14T20:23:01.684" v="2997" actId="20577"/>
          <ac:spMkLst>
            <pc:docMk/>
            <pc:sldMk cId="360990314" sldId="361"/>
            <ac:spMk id="7" creationId="{2F7FB32D-39F7-5C86-AAFE-3318046AE135}"/>
          </ac:spMkLst>
        </pc:spChg>
        <pc:spChg chg="add mod">
          <ac:chgData name="Shareef Ahmed" userId="ce7c6025-ca9f-4b65-b3ee-82447e2e582a" providerId="ADAL" clId="{9EB7D0A6-F6F2-491E-B628-E7DFC3EAFE4B}" dt="2023-08-14T20:18:54.189" v="2960" actId="122"/>
          <ac:spMkLst>
            <pc:docMk/>
            <pc:sldMk cId="360990314" sldId="361"/>
            <ac:spMk id="8" creationId="{03A65323-FED5-6A1B-C6AA-696D11386862}"/>
          </ac:spMkLst>
        </pc:spChg>
        <pc:spChg chg="mod">
          <ac:chgData name="Shareef Ahmed" userId="ce7c6025-ca9f-4b65-b3ee-82447e2e582a" providerId="ADAL" clId="{9EB7D0A6-F6F2-491E-B628-E7DFC3EAFE4B}" dt="2023-08-14T19:49:59.980" v="2937" actId="255"/>
          <ac:spMkLst>
            <pc:docMk/>
            <pc:sldMk cId="360990314" sldId="361"/>
            <ac:spMk id="10" creationId="{72F3841F-9F75-06DD-BDFD-ABF9DE208571}"/>
          </ac:spMkLst>
        </pc:spChg>
        <pc:spChg chg="add mod">
          <ac:chgData name="Shareef Ahmed" userId="ce7c6025-ca9f-4b65-b3ee-82447e2e582a" providerId="ADAL" clId="{9EB7D0A6-F6F2-491E-B628-E7DFC3EAFE4B}" dt="2023-08-14T20:19:53.476" v="2971" actId="164"/>
          <ac:spMkLst>
            <pc:docMk/>
            <pc:sldMk cId="360990314" sldId="361"/>
            <ac:spMk id="14" creationId="{6B511457-75D8-CDB6-3030-BF6DCE7712A7}"/>
          </ac:spMkLst>
        </pc:spChg>
        <pc:spChg chg="mod">
          <ac:chgData name="Shareef Ahmed" userId="ce7c6025-ca9f-4b65-b3ee-82447e2e582a" providerId="ADAL" clId="{9EB7D0A6-F6F2-491E-B628-E7DFC3EAFE4B}" dt="2023-08-14T20:20:09.050" v="2977" actId="20577"/>
          <ac:spMkLst>
            <pc:docMk/>
            <pc:sldMk cId="360990314" sldId="361"/>
            <ac:spMk id="18" creationId="{56D7D1A3-F800-F58D-C860-113DAAEC450B}"/>
          </ac:spMkLst>
        </pc:spChg>
        <pc:spChg chg="mod">
          <ac:chgData name="Shareef Ahmed" userId="ce7c6025-ca9f-4b65-b3ee-82447e2e582a" providerId="ADAL" clId="{9EB7D0A6-F6F2-491E-B628-E7DFC3EAFE4B}" dt="2023-08-14T20:21:47.274" v="2988" actId="1076"/>
          <ac:spMkLst>
            <pc:docMk/>
            <pc:sldMk cId="360990314" sldId="361"/>
            <ac:spMk id="21" creationId="{EBE2B95D-59A0-24AE-E0A1-78F705A3CD0B}"/>
          </ac:spMkLst>
        </pc:spChg>
        <pc:spChg chg="add mod">
          <ac:chgData name="Shareef Ahmed" userId="ce7c6025-ca9f-4b65-b3ee-82447e2e582a" providerId="ADAL" clId="{9EB7D0A6-F6F2-491E-B628-E7DFC3EAFE4B}" dt="2023-08-14T20:24:54.448" v="3000" actId="207"/>
          <ac:spMkLst>
            <pc:docMk/>
            <pc:sldMk cId="360990314" sldId="361"/>
            <ac:spMk id="23" creationId="{8E5E4C7C-7EA1-5374-4CF9-A15419394292}"/>
          </ac:spMkLst>
        </pc:spChg>
        <pc:grpChg chg="add mod">
          <ac:chgData name="Shareef Ahmed" userId="ce7c6025-ca9f-4b65-b3ee-82447e2e582a" providerId="ADAL" clId="{9EB7D0A6-F6F2-491E-B628-E7DFC3EAFE4B}" dt="2023-08-14T20:19:53.476" v="2971" actId="164"/>
          <ac:grpSpMkLst>
            <pc:docMk/>
            <pc:sldMk cId="360990314" sldId="361"/>
            <ac:grpSpMk id="16" creationId="{AAA57CD5-ABB3-A520-4B92-CDE7F940380E}"/>
          </ac:grpSpMkLst>
        </pc:grpChg>
        <pc:grpChg chg="add mod">
          <ac:chgData name="Shareef Ahmed" userId="ce7c6025-ca9f-4b65-b3ee-82447e2e582a" providerId="ADAL" clId="{9EB7D0A6-F6F2-491E-B628-E7DFC3EAFE4B}" dt="2023-08-14T20:20:06.415" v="2973" actId="1076"/>
          <ac:grpSpMkLst>
            <pc:docMk/>
            <pc:sldMk cId="360990314" sldId="361"/>
            <ac:grpSpMk id="17" creationId="{2EA16B21-03EE-F3A6-5C1E-0E64D331742E}"/>
          </ac:grpSpMkLst>
        </pc:grpChg>
        <pc:grpChg chg="add mod">
          <ac:chgData name="Shareef Ahmed" userId="ce7c6025-ca9f-4b65-b3ee-82447e2e582a" providerId="ADAL" clId="{9EB7D0A6-F6F2-491E-B628-E7DFC3EAFE4B}" dt="2023-08-14T20:21:34.568" v="2981" actId="1076"/>
          <ac:grpSpMkLst>
            <pc:docMk/>
            <pc:sldMk cId="360990314" sldId="361"/>
            <ac:grpSpMk id="20" creationId="{DD59D3A9-1687-359D-041D-FDF600574A83}"/>
          </ac:grpSpMkLst>
        </pc:grpChg>
        <pc:picChg chg="add mod">
          <ac:chgData name="Shareef Ahmed" userId="ce7c6025-ca9f-4b65-b3ee-82447e2e582a" providerId="ADAL" clId="{9EB7D0A6-F6F2-491E-B628-E7DFC3EAFE4B}" dt="2023-08-14T19:49:48.827" v="2935" actId="1076"/>
          <ac:picMkLst>
            <pc:docMk/>
            <pc:sldMk cId="360990314" sldId="361"/>
            <ac:picMk id="6" creationId="{6394FBF6-EA8F-AD60-2C29-97C6ACA92A83}"/>
          </ac:picMkLst>
        </pc:picChg>
        <pc:cxnChg chg="add mod">
          <ac:chgData name="Shareef Ahmed" userId="ce7c6025-ca9f-4b65-b3ee-82447e2e582a" providerId="ADAL" clId="{9EB7D0A6-F6F2-491E-B628-E7DFC3EAFE4B}" dt="2023-08-14T20:18:12.222" v="2959" actId="14100"/>
          <ac:cxnSpMkLst>
            <pc:docMk/>
            <pc:sldMk cId="360990314" sldId="361"/>
            <ac:cxnSpMk id="11" creationId="{8112DDE8-E993-6431-ECE7-5C63B0597B01}"/>
          </ac:cxnSpMkLst>
        </pc:cxnChg>
        <pc:cxnChg chg="add mod">
          <ac:chgData name="Shareef Ahmed" userId="ce7c6025-ca9f-4b65-b3ee-82447e2e582a" providerId="ADAL" clId="{9EB7D0A6-F6F2-491E-B628-E7DFC3EAFE4B}" dt="2023-08-14T20:19:53.476" v="2971" actId="164"/>
          <ac:cxnSpMkLst>
            <pc:docMk/>
            <pc:sldMk cId="360990314" sldId="361"/>
            <ac:cxnSpMk id="15" creationId="{3E2E6390-8D2A-962E-E0EA-6E27E1A498B0}"/>
          </ac:cxnSpMkLst>
        </pc:cxnChg>
        <pc:cxnChg chg="mod">
          <ac:chgData name="Shareef Ahmed" userId="ce7c6025-ca9f-4b65-b3ee-82447e2e582a" providerId="ADAL" clId="{9EB7D0A6-F6F2-491E-B628-E7DFC3EAFE4B}" dt="2023-08-14T20:19:54.970" v="2972"/>
          <ac:cxnSpMkLst>
            <pc:docMk/>
            <pc:sldMk cId="360990314" sldId="361"/>
            <ac:cxnSpMk id="19" creationId="{903A7F11-41D3-DE8B-F3B7-BBBFAED85E01}"/>
          </ac:cxnSpMkLst>
        </pc:cxnChg>
        <pc:cxnChg chg="mod">
          <ac:chgData name="Shareef Ahmed" userId="ce7c6025-ca9f-4b65-b3ee-82447e2e582a" providerId="ADAL" clId="{9EB7D0A6-F6F2-491E-B628-E7DFC3EAFE4B}" dt="2023-08-14T20:21:29.349" v="2980"/>
          <ac:cxnSpMkLst>
            <pc:docMk/>
            <pc:sldMk cId="360990314" sldId="361"/>
            <ac:cxnSpMk id="22" creationId="{B029330D-3B1B-4A22-A804-924297C72797}"/>
          </ac:cxnSpMkLst>
        </pc:cxnChg>
      </pc:sldChg>
      <pc:sldChg chg="modSp add mod">
        <pc:chgData name="Shareef Ahmed" userId="ce7c6025-ca9f-4b65-b3ee-82447e2e582a" providerId="ADAL" clId="{9EB7D0A6-F6F2-491E-B628-E7DFC3EAFE4B}" dt="2023-08-16T23:37:23.503" v="9908" actId="20577"/>
        <pc:sldMkLst>
          <pc:docMk/>
          <pc:sldMk cId="1615095126" sldId="362"/>
        </pc:sldMkLst>
        <pc:spChg chg="mod">
          <ac:chgData name="Shareef Ahmed" userId="ce7c6025-ca9f-4b65-b3ee-82447e2e582a" providerId="ADAL" clId="{9EB7D0A6-F6F2-491E-B628-E7DFC3EAFE4B}" dt="2023-08-16T23:37:23.503" v="9908" actId="20577"/>
          <ac:spMkLst>
            <pc:docMk/>
            <pc:sldMk cId="1615095126" sldId="362"/>
            <ac:spMk id="2" creationId="{00000000-0000-0000-0000-000000000000}"/>
          </ac:spMkLst>
        </pc:spChg>
        <pc:spChg chg="mod">
          <ac:chgData name="Shareef Ahmed" userId="ce7c6025-ca9f-4b65-b3ee-82447e2e582a" providerId="ADAL" clId="{9EB7D0A6-F6F2-491E-B628-E7DFC3EAFE4B}" dt="2023-08-15T05:48:31.433" v="4721" actId="113"/>
          <ac:spMkLst>
            <pc:docMk/>
            <pc:sldMk cId="1615095126" sldId="362"/>
            <ac:spMk id="10" creationId="{72F3841F-9F75-06DD-BDFD-ABF9DE208571}"/>
          </ac:spMkLst>
        </pc:spChg>
      </pc:sldChg>
      <pc:sldChg chg="modSp add mod">
        <pc:chgData name="Shareef Ahmed" userId="ce7c6025-ca9f-4b65-b3ee-82447e2e582a" providerId="ADAL" clId="{9EB7D0A6-F6F2-491E-B628-E7DFC3EAFE4B}" dt="2023-08-15T04:34:39.992" v="4484" actId="20577"/>
        <pc:sldMkLst>
          <pc:docMk/>
          <pc:sldMk cId="1311044019" sldId="363"/>
        </pc:sldMkLst>
        <pc:spChg chg="mod">
          <ac:chgData name="Shareef Ahmed" userId="ce7c6025-ca9f-4b65-b3ee-82447e2e582a" providerId="ADAL" clId="{9EB7D0A6-F6F2-491E-B628-E7DFC3EAFE4B}" dt="2023-08-15T04:34:39.992" v="4484" actId="20577"/>
          <ac:spMkLst>
            <pc:docMk/>
            <pc:sldMk cId="1311044019" sldId="363"/>
            <ac:spMk id="2" creationId="{00000000-0000-0000-0000-000000000000}"/>
          </ac:spMkLst>
        </pc:spChg>
        <pc:graphicFrameChg chg="modGraphic">
          <ac:chgData name="Shareef Ahmed" userId="ce7c6025-ca9f-4b65-b3ee-82447e2e582a" providerId="ADAL" clId="{9EB7D0A6-F6F2-491E-B628-E7DFC3EAFE4B}" dt="2023-08-15T02:52:55.188" v="4284" actId="21"/>
          <ac:graphicFrameMkLst>
            <pc:docMk/>
            <pc:sldMk cId="1311044019" sldId="363"/>
            <ac:graphicFrameMk id="3" creationId="{C5BF7EF1-8A79-A4FF-5C6E-73E7C03C0185}"/>
          </ac:graphicFrameMkLst>
        </pc:graphicFrameChg>
      </pc:sldChg>
      <pc:sldChg chg="modSp add mod">
        <pc:chgData name="Shareef Ahmed" userId="ce7c6025-ca9f-4b65-b3ee-82447e2e582a" providerId="ADAL" clId="{9EB7D0A6-F6F2-491E-B628-E7DFC3EAFE4B}" dt="2023-08-15T04:34:34.064" v="4482" actId="20577"/>
        <pc:sldMkLst>
          <pc:docMk/>
          <pc:sldMk cId="1310044442" sldId="364"/>
        </pc:sldMkLst>
        <pc:spChg chg="mod">
          <ac:chgData name="Shareef Ahmed" userId="ce7c6025-ca9f-4b65-b3ee-82447e2e582a" providerId="ADAL" clId="{9EB7D0A6-F6F2-491E-B628-E7DFC3EAFE4B}" dt="2023-08-15T04:34:34.064" v="4482" actId="20577"/>
          <ac:spMkLst>
            <pc:docMk/>
            <pc:sldMk cId="1310044442" sldId="364"/>
            <ac:spMk id="2" creationId="{00000000-0000-0000-0000-000000000000}"/>
          </ac:spMkLst>
        </pc:spChg>
        <pc:graphicFrameChg chg="mod">
          <ac:chgData name="Shareef Ahmed" userId="ce7c6025-ca9f-4b65-b3ee-82447e2e582a" providerId="ADAL" clId="{9EB7D0A6-F6F2-491E-B628-E7DFC3EAFE4B}" dt="2023-08-15T02:53:23.058" v="4288" actId="6549"/>
          <ac:graphicFrameMkLst>
            <pc:docMk/>
            <pc:sldMk cId="1310044442" sldId="364"/>
            <ac:graphicFrameMk id="3" creationId="{C5BF7EF1-8A79-A4FF-5C6E-73E7C03C0185}"/>
          </ac:graphicFrameMkLst>
        </pc:graphicFrameChg>
      </pc:sldChg>
      <pc:sldChg chg="modSp add del mod">
        <pc:chgData name="Shareef Ahmed" userId="ce7c6025-ca9f-4b65-b3ee-82447e2e582a" providerId="ADAL" clId="{9EB7D0A6-F6F2-491E-B628-E7DFC3EAFE4B}" dt="2023-08-15T02:51:51.587" v="4281"/>
        <pc:sldMkLst>
          <pc:docMk/>
          <pc:sldMk cId="1874807700" sldId="364"/>
        </pc:sldMkLst>
        <pc:graphicFrameChg chg="modGraphic">
          <ac:chgData name="Shareef Ahmed" userId="ce7c6025-ca9f-4b65-b3ee-82447e2e582a" providerId="ADAL" clId="{9EB7D0A6-F6F2-491E-B628-E7DFC3EAFE4B}" dt="2023-08-15T02:51:51.145" v="4280" actId="20577"/>
          <ac:graphicFrameMkLst>
            <pc:docMk/>
            <pc:sldMk cId="1874807700" sldId="364"/>
            <ac:graphicFrameMk id="3" creationId="{C5BF7EF1-8A79-A4FF-5C6E-73E7C03C0185}"/>
          </ac:graphicFrameMkLst>
        </pc:graphicFrameChg>
      </pc:sldChg>
      <pc:sldChg chg="addSp modSp add mod">
        <pc:chgData name="Shareef Ahmed" userId="ce7c6025-ca9f-4b65-b3ee-82447e2e582a" providerId="ADAL" clId="{9EB7D0A6-F6F2-491E-B628-E7DFC3EAFE4B}" dt="2023-08-17T01:23:57.326" v="10095" actId="208"/>
        <pc:sldMkLst>
          <pc:docMk/>
          <pc:sldMk cId="3812869863" sldId="365"/>
        </pc:sldMkLst>
        <pc:spChg chg="mod">
          <ac:chgData name="Shareef Ahmed" userId="ce7c6025-ca9f-4b65-b3ee-82447e2e582a" providerId="ADAL" clId="{9EB7D0A6-F6F2-491E-B628-E7DFC3EAFE4B}" dt="2023-08-15T04:34:36.995" v="4483" actId="20577"/>
          <ac:spMkLst>
            <pc:docMk/>
            <pc:sldMk cId="3812869863" sldId="365"/>
            <ac:spMk id="2" creationId="{00000000-0000-0000-0000-000000000000}"/>
          </ac:spMkLst>
        </pc:spChg>
        <pc:spChg chg="add mod">
          <ac:chgData name="Shareef Ahmed" userId="ce7c6025-ca9f-4b65-b3ee-82447e2e582a" providerId="ADAL" clId="{9EB7D0A6-F6F2-491E-B628-E7DFC3EAFE4B}" dt="2023-08-17T01:23:57.326" v="10095" actId="208"/>
          <ac:spMkLst>
            <pc:docMk/>
            <pc:sldMk cId="3812869863" sldId="365"/>
            <ac:spMk id="6" creationId="{2FB7DAF4-DE00-21E6-9F87-CB3BAD21B987}"/>
          </ac:spMkLst>
        </pc:spChg>
        <pc:graphicFrameChg chg="modGraphic">
          <ac:chgData name="Shareef Ahmed" userId="ce7c6025-ca9f-4b65-b3ee-82447e2e582a" providerId="ADAL" clId="{9EB7D0A6-F6F2-491E-B628-E7DFC3EAFE4B}" dt="2023-08-15T02:53:14.693" v="4287" actId="21"/>
          <ac:graphicFrameMkLst>
            <pc:docMk/>
            <pc:sldMk cId="3812869863" sldId="365"/>
            <ac:graphicFrameMk id="3" creationId="{C5BF7EF1-8A79-A4FF-5C6E-73E7C03C0185}"/>
          </ac:graphicFrameMkLst>
        </pc:graphicFrameChg>
      </pc:sldChg>
      <pc:sldChg chg="addSp delSp modSp add mod">
        <pc:chgData name="Shareef Ahmed" userId="ce7c6025-ca9f-4b65-b3ee-82447e2e582a" providerId="ADAL" clId="{9EB7D0A6-F6F2-491E-B628-E7DFC3EAFE4B}" dt="2023-08-15T04:44:15.842" v="4591" actId="207"/>
        <pc:sldMkLst>
          <pc:docMk/>
          <pc:sldMk cId="2172016307" sldId="366"/>
        </pc:sldMkLst>
        <pc:spChg chg="mod">
          <ac:chgData name="Shareef Ahmed" userId="ce7c6025-ca9f-4b65-b3ee-82447e2e582a" providerId="ADAL" clId="{9EB7D0A6-F6F2-491E-B628-E7DFC3EAFE4B}" dt="2023-08-15T04:34:30.564" v="4481" actId="20577"/>
          <ac:spMkLst>
            <pc:docMk/>
            <pc:sldMk cId="2172016307" sldId="366"/>
            <ac:spMk id="2" creationId="{00000000-0000-0000-0000-000000000000}"/>
          </ac:spMkLst>
        </pc:spChg>
        <pc:spChg chg="del">
          <ac:chgData name="Shareef Ahmed" userId="ce7c6025-ca9f-4b65-b3ee-82447e2e582a" providerId="ADAL" clId="{9EB7D0A6-F6F2-491E-B628-E7DFC3EAFE4B}" dt="2023-08-15T04:43:10.014" v="4573" actId="21"/>
          <ac:spMkLst>
            <pc:docMk/>
            <pc:sldMk cId="2172016307" sldId="366"/>
            <ac:spMk id="6" creationId="{2FB7DAF4-DE00-21E6-9F87-CB3BAD21B987}"/>
          </ac:spMkLst>
        </pc:spChg>
        <pc:spChg chg="add del mod">
          <ac:chgData name="Shareef Ahmed" userId="ce7c6025-ca9f-4b65-b3ee-82447e2e582a" providerId="ADAL" clId="{9EB7D0A6-F6F2-491E-B628-E7DFC3EAFE4B}" dt="2023-08-15T04:43:21.583" v="4575" actId="21"/>
          <ac:spMkLst>
            <pc:docMk/>
            <pc:sldMk cId="2172016307" sldId="366"/>
            <ac:spMk id="7" creationId="{EDE3D9A7-70AD-1A89-9E24-32A79EB71EC8}"/>
          </ac:spMkLst>
        </pc:spChg>
        <pc:spChg chg="add del mod">
          <ac:chgData name="Shareef Ahmed" userId="ce7c6025-ca9f-4b65-b3ee-82447e2e582a" providerId="ADAL" clId="{9EB7D0A6-F6F2-491E-B628-E7DFC3EAFE4B}" dt="2023-08-15T04:43:23.604" v="4577"/>
          <ac:spMkLst>
            <pc:docMk/>
            <pc:sldMk cId="2172016307" sldId="366"/>
            <ac:spMk id="8" creationId="{3672D56C-7811-8952-DDB9-C81CEA6E6FA6}"/>
          </ac:spMkLst>
        </pc:spChg>
        <pc:spChg chg="add del mod">
          <ac:chgData name="Shareef Ahmed" userId="ce7c6025-ca9f-4b65-b3ee-82447e2e582a" providerId="ADAL" clId="{9EB7D0A6-F6F2-491E-B628-E7DFC3EAFE4B}" dt="2023-08-15T04:43:32.501" v="4579" actId="21"/>
          <ac:spMkLst>
            <pc:docMk/>
            <pc:sldMk cId="2172016307" sldId="366"/>
            <ac:spMk id="9" creationId="{9ED33B8E-43C5-5DA4-31F5-186617AF6062}"/>
          </ac:spMkLst>
        </pc:spChg>
        <pc:spChg chg="add mod">
          <ac:chgData name="Shareef Ahmed" userId="ce7c6025-ca9f-4b65-b3ee-82447e2e582a" providerId="ADAL" clId="{9EB7D0A6-F6F2-491E-B628-E7DFC3EAFE4B}" dt="2023-08-15T04:44:11.647" v="4590" actId="20577"/>
          <ac:spMkLst>
            <pc:docMk/>
            <pc:sldMk cId="2172016307" sldId="366"/>
            <ac:spMk id="10" creationId="{9AE85376-6AFB-3060-DCA3-438A33441D94}"/>
          </ac:spMkLst>
        </pc:spChg>
        <pc:graphicFrameChg chg="mod modGraphic">
          <ac:chgData name="Shareef Ahmed" userId="ce7c6025-ca9f-4b65-b3ee-82447e2e582a" providerId="ADAL" clId="{9EB7D0A6-F6F2-491E-B628-E7DFC3EAFE4B}" dt="2023-08-15T04:44:15.842" v="4591" actId="207"/>
          <ac:graphicFrameMkLst>
            <pc:docMk/>
            <pc:sldMk cId="2172016307" sldId="366"/>
            <ac:graphicFrameMk id="3" creationId="{C5BF7EF1-8A79-A4FF-5C6E-73E7C03C0185}"/>
          </ac:graphicFrameMkLst>
        </pc:graphicFrameChg>
      </pc:sldChg>
      <pc:sldChg chg="addSp delSp modSp add mod ord">
        <pc:chgData name="Shareef Ahmed" userId="ce7c6025-ca9f-4b65-b3ee-82447e2e582a" providerId="ADAL" clId="{9EB7D0A6-F6F2-491E-B628-E7DFC3EAFE4B}" dt="2023-08-15T04:44:00.743" v="4585" actId="12788"/>
        <pc:sldMkLst>
          <pc:docMk/>
          <pc:sldMk cId="864743440" sldId="367"/>
        </pc:sldMkLst>
        <pc:spChg chg="add del mod">
          <ac:chgData name="Shareef Ahmed" userId="ce7c6025-ca9f-4b65-b3ee-82447e2e582a" providerId="ADAL" clId="{9EB7D0A6-F6F2-491E-B628-E7DFC3EAFE4B}" dt="2023-08-15T04:44:00.743" v="4585" actId="12788"/>
          <ac:spMkLst>
            <pc:docMk/>
            <pc:sldMk cId="864743440" sldId="367"/>
            <ac:spMk id="6" creationId="{2FB7DAF4-DE00-21E6-9F87-CB3BAD21B987}"/>
          </ac:spMkLst>
        </pc:spChg>
        <pc:graphicFrameChg chg="mod">
          <ac:chgData name="Shareef Ahmed" userId="ce7c6025-ca9f-4b65-b3ee-82447e2e582a" providerId="ADAL" clId="{9EB7D0A6-F6F2-491E-B628-E7DFC3EAFE4B}" dt="2023-08-15T04:40:41.085" v="4487" actId="6549"/>
          <ac:graphicFrameMkLst>
            <pc:docMk/>
            <pc:sldMk cId="864743440" sldId="367"/>
            <ac:graphicFrameMk id="3" creationId="{C5BF7EF1-8A79-A4FF-5C6E-73E7C03C0185}"/>
          </ac:graphicFrameMkLst>
        </pc:graphicFrameChg>
      </pc:sldChg>
      <pc:sldChg chg="modSp add mod">
        <pc:chgData name="Shareef Ahmed" userId="ce7c6025-ca9f-4b65-b3ee-82447e2e582a" providerId="ADAL" clId="{9EB7D0A6-F6F2-491E-B628-E7DFC3EAFE4B}" dt="2023-08-17T01:25:38.278" v="10145" actId="20577"/>
        <pc:sldMkLst>
          <pc:docMk/>
          <pc:sldMk cId="2880808038" sldId="368"/>
        </pc:sldMkLst>
        <pc:spChg chg="mod">
          <ac:chgData name="Shareef Ahmed" userId="ce7c6025-ca9f-4b65-b3ee-82447e2e582a" providerId="ADAL" clId="{9EB7D0A6-F6F2-491E-B628-E7DFC3EAFE4B}" dt="2023-08-15T05:35:34.984" v="4617" actId="12788"/>
          <ac:spMkLst>
            <pc:docMk/>
            <pc:sldMk cId="2880808038" sldId="368"/>
            <ac:spMk id="2" creationId="{00000000-0000-0000-0000-000000000000}"/>
          </ac:spMkLst>
        </pc:spChg>
        <pc:spChg chg="mod">
          <ac:chgData name="Shareef Ahmed" userId="ce7c6025-ca9f-4b65-b3ee-82447e2e582a" providerId="ADAL" clId="{9EB7D0A6-F6F2-491E-B628-E7DFC3EAFE4B}" dt="2023-08-17T01:25:38.278" v="10145" actId="20577"/>
          <ac:spMkLst>
            <pc:docMk/>
            <pc:sldMk cId="2880808038" sldId="368"/>
            <ac:spMk id="6" creationId="{2FB7DAF4-DE00-21E6-9F87-CB3BAD21B987}"/>
          </ac:spMkLst>
        </pc:spChg>
        <pc:graphicFrameChg chg="mod">
          <ac:chgData name="Shareef Ahmed" userId="ce7c6025-ca9f-4b65-b3ee-82447e2e582a" providerId="ADAL" clId="{9EB7D0A6-F6F2-491E-B628-E7DFC3EAFE4B}" dt="2023-08-15T05:35:48.341" v="4618" actId="20577"/>
          <ac:graphicFrameMkLst>
            <pc:docMk/>
            <pc:sldMk cId="2880808038" sldId="368"/>
            <ac:graphicFrameMk id="3" creationId="{C5BF7EF1-8A79-A4FF-5C6E-73E7C03C0185}"/>
          </ac:graphicFrameMkLst>
        </pc:graphicFrameChg>
      </pc:sldChg>
      <pc:sldChg chg="modSp add mod">
        <pc:chgData name="Shareef Ahmed" userId="ce7c6025-ca9f-4b65-b3ee-82447e2e582a" providerId="ADAL" clId="{9EB7D0A6-F6F2-491E-B628-E7DFC3EAFE4B}" dt="2023-08-15T06:35:58.205" v="5270" actId="207"/>
        <pc:sldMkLst>
          <pc:docMk/>
          <pc:sldMk cId="1842232032" sldId="369"/>
        </pc:sldMkLst>
        <pc:spChg chg="mod">
          <ac:chgData name="Shareef Ahmed" userId="ce7c6025-ca9f-4b65-b3ee-82447e2e582a" providerId="ADAL" clId="{9EB7D0A6-F6F2-491E-B628-E7DFC3EAFE4B}" dt="2023-08-15T06:07:25.800" v="4949" actId="20577"/>
          <ac:spMkLst>
            <pc:docMk/>
            <pc:sldMk cId="1842232032" sldId="369"/>
            <ac:spMk id="2" creationId="{00000000-0000-0000-0000-000000000000}"/>
          </ac:spMkLst>
        </pc:spChg>
        <pc:spChg chg="mod">
          <ac:chgData name="Shareef Ahmed" userId="ce7c6025-ca9f-4b65-b3ee-82447e2e582a" providerId="ADAL" clId="{9EB7D0A6-F6F2-491E-B628-E7DFC3EAFE4B}" dt="2023-08-15T06:35:58.205" v="5270" actId="207"/>
          <ac:spMkLst>
            <pc:docMk/>
            <pc:sldMk cId="1842232032" sldId="369"/>
            <ac:spMk id="6" creationId="{2FB7DAF4-DE00-21E6-9F87-CB3BAD21B987}"/>
          </ac:spMkLst>
        </pc:spChg>
        <pc:graphicFrameChg chg="mod modGraphic">
          <ac:chgData name="Shareef Ahmed" userId="ce7c6025-ca9f-4b65-b3ee-82447e2e582a" providerId="ADAL" clId="{9EB7D0A6-F6F2-491E-B628-E7DFC3EAFE4B}" dt="2023-08-15T06:27:53.062" v="5142" actId="20577"/>
          <ac:graphicFrameMkLst>
            <pc:docMk/>
            <pc:sldMk cId="1842232032" sldId="369"/>
            <ac:graphicFrameMk id="3" creationId="{C5BF7EF1-8A79-A4FF-5C6E-73E7C03C0185}"/>
          </ac:graphicFrameMkLst>
        </pc:graphicFrameChg>
      </pc:sldChg>
      <pc:sldChg chg="addSp delSp modSp add mod ord delAnim modAnim">
        <pc:chgData name="Shareef Ahmed" userId="ce7c6025-ca9f-4b65-b3ee-82447e2e582a" providerId="ADAL" clId="{9EB7D0A6-F6F2-491E-B628-E7DFC3EAFE4B}" dt="2023-08-15T06:21:40.683" v="5123" actId="20577"/>
        <pc:sldMkLst>
          <pc:docMk/>
          <pc:sldMk cId="3468205209" sldId="370"/>
        </pc:sldMkLst>
        <pc:spChg chg="del">
          <ac:chgData name="Shareef Ahmed" userId="ce7c6025-ca9f-4b65-b3ee-82447e2e582a" providerId="ADAL" clId="{9EB7D0A6-F6F2-491E-B628-E7DFC3EAFE4B}" dt="2023-08-15T06:09:08.709" v="4950" actId="21"/>
          <ac:spMkLst>
            <pc:docMk/>
            <pc:sldMk cId="3468205209" sldId="370"/>
            <ac:spMk id="6" creationId="{2FB7DAF4-DE00-21E6-9F87-CB3BAD21B987}"/>
          </ac:spMkLst>
        </pc:spChg>
        <pc:spChg chg="add del mod">
          <ac:chgData name="Shareef Ahmed" userId="ce7c6025-ca9f-4b65-b3ee-82447e2e582a" providerId="ADAL" clId="{9EB7D0A6-F6F2-491E-B628-E7DFC3EAFE4B}" dt="2023-08-15T06:09:20.579" v="4952" actId="21"/>
          <ac:spMkLst>
            <pc:docMk/>
            <pc:sldMk cId="3468205209" sldId="370"/>
            <ac:spMk id="7" creationId="{95691EE9-6C3E-9FE3-6CD9-B0C82BD98417}"/>
          </ac:spMkLst>
        </pc:spChg>
        <pc:spChg chg="add del mod">
          <ac:chgData name="Shareef Ahmed" userId="ce7c6025-ca9f-4b65-b3ee-82447e2e582a" providerId="ADAL" clId="{9EB7D0A6-F6F2-491E-B628-E7DFC3EAFE4B}" dt="2023-08-15T06:21:31.745" v="5114" actId="21"/>
          <ac:spMkLst>
            <pc:docMk/>
            <pc:sldMk cId="3468205209" sldId="370"/>
            <ac:spMk id="8" creationId="{F78AE15B-C64F-F5F6-D815-7E38A4370F20}"/>
          </ac:spMkLst>
        </pc:spChg>
        <pc:spChg chg="add del mod">
          <ac:chgData name="Shareef Ahmed" userId="ce7c6025-ca9f-4b65-b3ee-82447e2e582a" providerId="ADAL" clId="{9EB7D0A6-F6F2-491E-B628-E7DFC3EAFE4B}" dt="2023-08-15T06:21:31.745" v="5114" actId="21"/>
          <ac:spMkLst>
            <pc:docMk/>
            <pc:sldMk cId="3468205209" sldId="370"/>
            <ac:spMk id="9" creationId="{844B8631-6B96-F24B-526B-75302428BC3E}"/>
          </ac:spMkLst>
        </pc:spChg>
        <pc:graphicFrameChg chg="mod modGraphic">
          <ac:chgData name="Shareef Ahmed" userId="ce7c6025-ca9f-4b65-b3ee-82447e2e582a" providerId="ADAL" clId="{9EB7D0A6-F6F2-491E-B628-E7DFC3EAFE4B}" dt="2023-08-15T06:21:40.683" v="5123" actId="20577"/>
          <ac:graphicFrameMkLst>
            <pc:docMk/>
            <pc:sldMk cId="3468205209" sldId="370"/>
            <ac:graphicFrameMk id="3" creationId="{C5BF7EF1-8A79-A4FF-5C6E-73E7C03C0185}"/>
          </ac:graphicFrameMkLst>
        </pc:graphicFrameChg>
      </pc:sldChg>
      <pc:sldChg chg="addSp delSp modSp add mod">
        <pc:chgData name="Shareef Ahmed" userId="ce7c6025-ca9f-4b65-b3ee-82447e2e582a" providerId="ADAL" clId="{9EB7D0A6-F6F2-491E-B628-E7DFC3EAFE4B}" dt="2023-08-17T05:59:27.681" v="10269" actId="1076"/>
        <pc:sldMkLst>
          <pc:docMk/>
          <pc:sldMk cId="328679038" sldId="371"/>
        </pc:sldMkLst>
        <pc:spChg chg="add mod">
          <ac:chgData name="Shareef Ahmed" userId="ce7c6025-ca9f-4b65-b3ee-82447e2e582a" providerId="ADAL" clId="{9EB7D0A6-F6F2-491E-B628-E7DFC3EAFE4B}" dt="2023-08-17T05:59:27.681" v="10269" actId="1076"/>
          <ac:spMkLst>
            <pc:docMk/>
            <pc:sldMk cId="328679038" sldId="371"/>
            <ac:spMk id="8" creationId="{713018F3-ED45-7344-8C67-0242DE94DCD5}"/>
          </ac:spMkLst>
        </pc:spChg>
        <pc:spChg chg="del mod">
          <ac:chgData name="Shareef Ahmed" userId="ce7c6025-ca9f-4b65-b3ee-82447e2e582a" providerId="ADAL" clId="{9EB7D0A6-F6F2-491E-B628-E7DFC3EAFE4B}" dt="2023-08-15T06:59:33.624" v="5514" actId="931"/>
          <ac:spMkLst>
            <pc:docMk/>
            <pc:sldMk cId="328679038" sldId="371"/>
            <ac:spMk id="10" creationId="{72F3841F-9F75-06DD-BDFD-ABF9DE208571}"/>
          </ac:spMkLst>
        </pc:spChg>
        <pc:spChg chg="add del mod">
          <ac:chgData name="Shareef Ahmed" userId="ce7c6025-ca9f-4b65-b3ee-82447e2e582a" providerId="ADAL" clId="{9EB7D0A6-F6F2-491E-B628-E7DFC3EAFE4B}" dt="2023-08-16T05:47:35.234" v="7246" actId="478"/>
          <ac:spMkLst>
            <pc:docMk/>
            <pc:sldMk cId="328679038" sldId="371"/>
            <ac:spMk id="11" creationId="{07B62726-3D5D-883B-C9CA-6363DB7C60F5}"/>
          </ac:spMkLst>
        </pc:spChg>
        <pc:picChg chg="add del mod">
          <ac:chgData name="Shareef Ahmed" userId="ce7c6025-ca9f-4b65-b3ee-82447e2e582a" providerId="ADAL" clId="{9EB7D0A6-F6F2-491E-B628-E7DFC3EAFE4B}" dt="2023-08-16T05:47:09.875" v="7242" actId="21"/>
          <ac:picMkLst>
            <pc:docMk/>
            <pc:sldMk cId="328679038" sldId="371"/>
            <ac:picMk id="6" creationId="{F2FADBE1-BFE0-3529-3E62-6A038F1FF1DF}"/>
          </ac:picMkLst>
        </pc:picChg>
        <pc:picChg chg="del">
          <ac:chgData name="Shareef Ahmed" userId="ce7c6025-ca9f-4b65-b3ee-82447e2e582a" providerId="ADAL" clId="{9EB7D0A6-F6F2-491E-B628-E7DFC3EAFE4B}" dt="2023-08-15T06:58:53.685" v="5512" actId="21"/>
          <ac:picMkLst>
            <pc:docMk/>
            <pc:sldMk cId="328679038" sldId="371"/>
            <ac:picMk id="7" creationId="{BA1292FF-23BC-F597-8DA7-8F67D42FA0D0}"/>
          </ac:picMkLst>
        </pc:picChg>
        <pc:picChg chg="add del mod">
          <ac:chgData name="Shareef Ahmed" userId="ce7c6025-ca9f-4b65-b3ee-82447e2e582a" providerId="ADAL" clId="{9EB7D0A6-F6F2-491E-B628-E7DFC3EAFE4B}" dt="2023-08-16T05:47:26.445" v="7245" actId="478"/>
          <ac:picMkLst>
            <pc:docMk/>
            <pc:sldMk cId="328679038" sldId="371"/>
            <ac:picMk id="12" creationId="{3D35D492-D5A4-948D-A49A-5CA07B0CACF1}"/>
          </ac:picMkLst>
        </pc:picChg>
        <pc:picChg chg="add mod">
          <ac:chgData name="Shareef Ahmed" userId="ce7c6025-ca9f-4b65-b3ee-82447e2e582a" providerId="ADAL" clId="{9EB7D0A6-F6F2-491E-B628-E7DFC3EAFE4B}" dt="2023-08-16T05:48:05.362" v="7259" actId="14100"/>
          <ac:picMkLst>
            <pc:docMk/>
            <pc:sldMk cId="328679038" sldId="371"/>
            <ac:picMk id="13" creationId="{0121D988-A00C-C460-2406-20FEFDF3AF02}"/>
          </ac:picMkLst>
        </pc:picChg>
      </pc:sldChg>
      <pc:sldChg chg="addSp delSp modSp add mod modTransition modAnim">
        <pc:chgData name="Shareef Ahmed" userId="ce7c6025-ca9f-4b65-b3ee-82447e2e582a" providerId="ADAL" clId="{9EB7D0A6-F6F2-491E-B628-E7DFC3EAFE4B}" dt="2023-08-16T05:49:06.153" v="7274" actId="14100"/>
        <pc:sldMkLst>
          <pc:docMk/>
          <pc:sldMk cId="1585883891" sldId="372"/>
        </pc:sldMkLst>
        <pc:spChg chg="mod">
          <ac:chgData name="Shareef Ahmed" userId="ce7c6025-ca9f-4b65-b3ee-82447e2e582a" providerId="ADAL" clId="{9EB7D0A6-F6F2-491E-B628-E7DFC3EAFE4B}" dt="2023-08-15T19:25:43.644" v="6323" actId="5793"/>
          <ac:spMkLst>
            <pc:docMk/>
            <pc:sldMk cId="1585883891" sldId="372"/>
            <ac:spMk id="3" creationId="{00000000-0000-0000-0000-000000000000}"/>
          </ac:spMkLst>
        </pc:spChg>
        <pc:spChg chg="add mod">
          <ac:chgData name="Shareef Ahmed" userId="ce7c6025-ca9f-4b65-b3ee-82447e2e582a" providerId="ADAL" clId="{9EB7D0A6-F6F2-491E-B628-E7DFC3EAFE4B}" dt="2023-08-15T22:10:06.679" v="6592" actId="207"/>
          <ac:spMkLst>
            <pc:docMk/>
            <pc:sldMk cId="1585883891" sldId="372"/>
            <ac:spMk id="5" creationId="{A7C03292-26B0-3987-0AA6-A1659DDDF144}"/>
          </ac:spMkLst>
        </pc:spChg>
        <pc:picChg chg="del mod">
          <ac:chgData name="Shareef Ahmed" userId="ce7c6025-ca9f-4b65-b3ee-82447e2e582a" providerId="ADAL" clId="{9EB7D0A6-F6F2-491E-B628-E7DFC3EAFE4B}" dt="2023-08-16T05:48:51.961" v="7271" actId="478"/>
          <ac:picMkLst>
            <pc:docMk/>
            <pc:sldMk cId="1585883891" sldId="372"/>
            <ac:picMk id="2" creationId="{6ACEC9F4-70DC-D771-54B3-5ED06A91D0FA}"/>
          </ac:picMkLst>
        </pc:picChg>
        <pc:picChg chg="add mod">
          <ac:chgData name="Shareef Ahmed" userId="ce7c6025-ca9f-4b65-b3ee-82447e2e582a" providerId="ADAL" clId="{9EB7D0A6-F6F2-491E-B628-E7DFC3EAFE4B}" dt="2023-08-16T05:49:06.153" v="7274" actId="14100"/>
          <ac:picMkLst>
            <pc:docMk/>
            <pc:sldMk cId="1585883891" sldId="372"/>
            <ac:picMk id="6" creationId="{AE3881F4-135D-D719-E92B-176703DEE4F1}"/>
          </ac:picMkLst>
        </pc:picChg>
      </pc:sldChg>
      <pc:sldChg chg="addSp delSp modSp add mod modAnim">
        <pc:chgData name="Shareef Ahmed" userId="ce7c6025-ca9f-4b65-b3ee-82447e2e582a" providerId="ADAL" clId="{9EB7D0A6-F6F2-491E-B628-E7DFC3EAFE4B}" dt="2023-08-17T06:03:54.491" v="10275" actId="20577"/>
        <pc:sldMkLst>
          <pc:docMk/>
          <pc:sldMk cId="281309960" sldId="373"/>
        </pc:sldMkLst>
        <pc:spChg chg="add mod ord">
          <ac:chgData name="Shareef Ahmed" userId="ce7c6025-ca9f-4b65-b3ee-82447e2e582a" providerId="ADAL" clId="{9EB7D0A6-F6F2-491E-B628-E7DFC3EAFE4B}" dt="2023-08-16T06:09:15.252" v="7463" actId="207"/>
          <ac:spMkLst>
            <pc:docMk/>
            <pc:sldMk cId="281309960" sldId="373"/>
            <ac:spMk id="3" creationId="{7819AA6A-9DDE-0746-150F-37E4FE9A5CB1}"/>
          </ac:spMkLst>
        </pc:spChg>
        <pc:spChg chg="add mod">
          <ac:chgData name="Shareef Ahmed" userId="ce7c6025-ca9f-4b65-b3ee-82447e2e582a" providerId="ADAL" clId="{9EB7D0A6-F6F2-491E-B628-E7DFC3EAFE4B}" dt="2023-08-17T06:03:54.491" v="10275" actId="20577"/>
          <ac:spMkLst>
            <pc:docMk/>
            <pc:sldMk cId="281309960" sldId="373"/>
            <ac:spMk id="5" creationId="{191174C3-DAC8-B2B7-02DB-B4485105B249}"/>
          </ac:spMkLst>
        </pc:spChg>
        <pc:spChg chg="mod">
          <ac:chgData name="Shareef Ahmed" userId="ce7c6025-ca9f-4b65-b3ee-82447e2e582a" providerId="ADAL" clId="{9EB7D0A6-F6F2-491E-B628-E7DFC3EAFE4B}" dt="2023-08-16T00:22:18.749" v="6816" actId="27636"/>
          <ac:spMkLst>
            <pc:docMk/>
            <pc:sldMk cId="281309960" sldId="373"/>
            <ac:spMk id="7" creationId="{6D99CF40-3C01-DBE3-1998-62D2768BFAE7}"/>
          </ac:spMkLst>
        </pc:spChg>
        <pc:spChg chg="mod">
          <ac:chgData name="Shareef Ahmed" userId="ce7c6025-ca9f-4b65-b3ee-82447e2e582a" providerId="ADAL" clId="{9EB7D0A6-F6F2-491E-B628-E7DFC3EAFE4B}" dt="2023-08-16T05:54:04.890" v="7439" actId="20577"/>
          <ac:spMkLst>
            <pc:docMk/>
            <pc:sldMk cId="281309960" sldId="373"/>
            <ac:spMk id="11" creationId="{16FB473C-0739-A415-38B2-BD76859CB797}"/>
          </ac:spMkLst>
        </pc:spChg>
        <pc:picChg chg="add mod">
          <ac:chgData name="Shareef Ahmed" userId="ce7c6025-ca9f-4b65-b3ee-82447e2e582a" providerId="ADAL" clId="{9EB7D0A6-F6F2-491E-B628-E7DFC3EAFE4B}" dt="2023-08-16T05:49:23.826" v="7278"/>
          <ac:picMkLst>
            <pc:docMk/>
            <pc:sldMk cId="281309960" sldId="373"/>
            <ac:picMk id="2" creationId="{012EC678-C51A-D7FC-4ED4-6ED6EEA5608A}"/>
          </ac:picMkLst>
        </pc:picChg>
        <pc:picChg chg="del">
          <ac:chgData name="Shareef Ahmed" userId="ce7c6025-ca9f-4b65-b3ee-82447e2e582a" providerId="ADAL" clId="{9EB7D0A6-F6F2-491E-B628-E7DFC3EAFE4B}" dt="2023-08-16T05:49:22.903" v="7277" actId="478"/>
          <ac:picMkLst>
            <pc:docMk/>
            <pc:sldMk cId="281309960" sldId="373"/>
            <ac:picMk id="8" creationId="{3DE986AC-1A63-9527-31EE-889152275958}"/>
          </ac:picMkLst>
        </pc:picChg>
      </pc:sldChg>
      <pc:sldChg chg="addSp delSp modSp add mod modAnim">
        <pc:chgData name="Shareef Ahmed" userId="ce7c6025-ca9f-4b65-b3ee-82447e2e582a" providerId="ADAL" clId="{9EB7D0A6-F6F2-491E-B628-E7DFC3EAFE4B}" dt="2023-08-16T05:51:34.074" v="7406" actId="20577"/>
        <pc:sldMkLst>
          <pc:docMk/>
          <pc:sldMk cId="1176997141" sldId="374"/>
        </pc:sldMkLst>
        <pc:spChg chg="mod">
          <ac:chgData name="Shareef Ahmed" userId="ce7c6025-ca9f-4b65-b3ee-82447e2e582a" providerId="ADAL" clId="{9EB7D0A6-F6F2-491E-B628-E7DFC3EAFE4B}" dt="2023-08-16T05:51:34.074" v="7406" actId="20577"/>
          <ac:spMkLst>
            <pc:docMk/>
            <pc:sldMk cId="1176997141" sldId="374"/>
            <ac:spMk id="11" creationId="{16FB473C-0739-A415-38B2-BD76859CB797}"/>
          </ac:spMkLst>
        </pc:spChg>
        <pc:picChg chg="add mod">
          <ac:chgData name="Shareef Ahmed" userId="ce7c6025-ca9f-4b65-b3ee-82447e2e582a" providerId="ADAL" clId="{9EB7D0A6-F6F2-491E-B628-E7DFC3EAFE4B}" dt="2023-08-16T05:49:27.498" v="7280"/>
          <ac:picMkLst>
            <pc:docMk/>
            <pc:sldMk cId="1176997141" sldId="374"/>
            <ac:picMk id="2" creationId="{7DF1545C-C859-B67C-F860-11AFE94D8289}"/>
          </ac:picMkLst>
        </pc:picChg>
        <pc:picChg chg="del">
          <ac:chgData name="Shareef Ahmed" userId="ce7c6025-ca9f-4b65-b3ee-82447e2e582a" providerId="ADAL" clId="{9EB7D0A6-F6F2-491E-B628-E7DFC3EAFE4B}" dt="2023-08-16T05:49:26.499" v="7279" actId="478"/>
          <ac:picMkLst>
            <pc:docMk/>
            <pc:sldMk cId="1176997141" sldId="374"/>
            <ac:picMk id="8" creationId="{3DE986AC-1A63-9527-31EE-889152275958}"/>
          </ac:picMkLst>
        </pc:picChg>
      </pc:sldChg>
      <pc:sldChg chg="addSp delSp modSp add mod delAnim modAnim">
        <pc:chgData name="Shareef Ahmed" userId="ce7c6025-ca9f-4b65-b3ee-82447e2e582a" providerId="ADAL" clId="{9EB7D0A6-F6F2-491E-B628-E7DFC3EAFE4B}" dt="2023-08-17T06:05:15.252" v="10287" actId="20577"/>
        <pc:sldMkLst>
          <pc:docMk/>
          <pc:sldMk cId="1781985162" sldId="375"/>
        </pc:sldMkLst>
        <pc:spChg chg="add del mod">
          <ac:chgData name="Shareef Ahmed" userId="ce7c6025-ca9f-4b65-b3ee-82447e2e582a" providerId="ADAL" clId="{9EB7D0A6-F6F2-491E-B628-E7DFC3EAFE4B}" dt="2023-08-16T06:31:33.187" v="7597" actId="478"/>
          <ac:spMkLst>
            <pc:docMk/>
            <pc:sldMk cId="1781985162" sldId="375"/>
            <ac:spMk id="5" creationId="{56598F26-D0F5-2C75-19C1-2DAE413FAFDF}"/>
          </ac:spMkLst>
        </pc:spChg>
        <pc:spChg chg="del">
          <ac:chgData name="Shareef Ahmed" userId="ce7c6025-ca9f-4b65-b3ee-82447e2e582a" providerId="ADAL" clId="{9EB7D0A6-F6F2-491E-B628-E7DFC3EAFE4B}" dt="2023-08-16T06:16:17.005" v="7511" actId="478"/>
          <ac:spMkLst>
            <pc:docMk/>
            <pc:sldMk cId="1781985162" sldId="375"/>
            <ac:spMk id="7" creationId="{6D99CF40-3C01-DBE3-1998-62D2768BFAE7}"/>
          </ac:spMkLst>
        </pc:spChg>
        <pc:spChg chg="add mod">
          <ac:chgData name="Shareef Ahmed" userId="ce7c6025-ca9f-4b65-b3ee-82447e2e582a" providerId="ADAL" clId="{9EB7D0A6-F6F2-491E-B628-E7DFC3EAFE4B}" dt="2023-08-16T06:41:47.649" v="7613" actId="1076"/>
          <ac:spMkLst>
            <pc:docMk/>
            <pc:sldMk cId="1781985162" sldId="375"/>
            <ac:spMk id="8" creationId="{93C75665-8D12-BA2E-2C5A-FF1E963DDEAD}"/>
          </ac:spMkLst>
        </pc:spChg>
        <pc:spChg chg="mod">
          <ac:chgData name="Shareef Ahmed" userId="ce7c6025-ca9f-4b65-b3ee-82447e2e582a" providerId="ADAL" clId="{9EB7D0A6-F6F2-491E-B628-E7DFC3EAFE4B}" dt="2023-08-16T06:16:04.749" v="7510" actId="14100"/>
          <ac:spMkLst>
            <pc:docMk/>
            <pc:sldMk cId="1781985162" sldId="375"/>
            <ac:spMk id="9" creationId="{66B771A8-9F27-FB9A-2414-87A99260353B}"/>
          </ac:spMkLst>
        </pc:spChg>
        <pc:spChg chg="del mod">
          <ac:chgData name="Shareef Ahmed" userId="ce7c6025-ca9f-4b65-b3ee-82447e2e582a" providerId="ADAL" clId="{9EB7D0A6-F6F2-491E-B628-E7DFC3EAFE4B}" dt="2023-08-16T06:17:28.145" v="7513" actId="21"/>
          <ac:spMkLst>
            <pc:docMk/>
            <pc:sldMk cId="1781985162" sldId="375"/>
            <ac:spMk id="11" creationId="{16FB473C-0739-A415-38B2-BD76859CB797}"/>
          </ac:spMkLst>
        </pc:spChg>
        <pc:spChg chg="add mod">
          <ac:chgData name="Shareef Ahmed" userId="ce7c6025-ca9f-4b65-b3ee-82447e2e582a" providerId="ADAL" clId="{9EB7D0A6-F6F2-491E-B628-E7DFC3EAFE4B}" dt="2023-08-16T06:41:47.649" v="7613" actId="1076"/>
          <ac:spMkLst>
            <pc:docMk/>
            <pc:sldMk cId="1781985162" sldId="375"/>
            <ac:spMk id="12" creationId="{AADE45A9-F9A0-E28C-E8BC-9F25763BBBBC}"/>
          </ac:spMkLst>
        </pc:spChg>
        <pc:spChg chg="add mod">
          <ac:chgData name="Shareef Ahmed" userId="ce7c6025-ca9f-4b65-b3ee-82447e2e582a" providerId="ADAL" clId="{9EB7D0A6-F6F2-491E-B628-E7DFC3EAFE4B}" dt="2023-08-16T06:41:47.649" v="7613" actId="1076"/>
          <ac:spMkLst>
            <pc:docMk/>
            <pc:sldMk cId="1781985162" sldId="375"/>
            <ac:spMk id="13" creationId="{D9001D8E-C893-03F8-C2E3-CD7ACFFB8482}"/>
          </ac:spMkLst>
        </pc:spChg>
        <pc:spChg chg="add mod">
          <ac:chgData name="Shareef Ahmed" userId="ce7c6025-ca9f-4b65-b3ee-82447e2e582a" providerId="ADAL" clId="{9EB7D0A6-F6F2-491E-B628-E7DFC3EAFE4B}" dt="2023-08-16T06:41:47.649" v="7613" actId="1076"/>
          <ac:spMkLst>
            <pc:docMk/>
            <pc:sldMk cId="1781985162" sldId="375"/>
            <ac:spMk id="14" creationId="{B7144DBD-1606-FBD3-2FBD-4FB384877A78}"/>
          </ac:spMkLst>
        </pc:spChg>
        <pc:spChg chg="add mod">
          <ac:chgData name="Shareef Ahmed" userId="ce7c6025-ca9f-4b65-b3ee-82447e2e582a" providerId="ADAL" clId="{9EB7D0A6-F6F2-491E-B628-E7DFC3EAFE4B}" dt="2023-08-16T06:41:47.649" v="7613" actId="1076"/>
          <ac:spMkLst>
            <pc:docMk/>
            <pc:sldMk cId="1781985162" sldId="375"/>
            <ac:spMk id="15" creationId="{AEE29068-8A76-8317-C526-CF0A6DB41111}"/>
          </ac:spMkLst>
        </pc:spChg>
        <pc:spChg chg="add mod">
          <ac:chgData name="Shareef Ahmed" userId="ce7c6025-ca9f-4b65-b3ee-82447e2e582a" providerId="ADAL" clId="{9EB7D0A6-F6F2-491E-B628-E7DFC3EAFE4B}" dt="2023-08-16T06:41:47.649" v="7613" actId="1076"/>
          <ac:spMkLst>
            <pc:docMk/>
            <pc:sldMk cId="1781985162" sldId="375"/>
            <ac:spMk id="16" creationId="{F32F76C0-45DD-B8B7-BD25-870B47E09231}"/>
          </ac:spMkLst>
        </pc:spChg>
        <pc:spChg chg="add mod">
          <ac:chgData name="Shareef Ahmed" userId="ce7c6025-ca9f-4b65-b3ee-82447e2e582a" providerId="ADAL" clId="{9EB7D0A6-F6F2-491E-B628-E7DFC3EAFE4B}" dt="2023-08-16T06:41:47.649" v="7613" actId="1076"/>
          <ac:spMkLst>
            <pc:docMk/>
            <pc:sldMk cId="1781985162" sldId="375"/>
            <ac:spMk id="17" creationId="{927745DB-7AA3-EAF5-C28F-02DCB189FCCC}"/>
          </ac:spMkLst>
        </pc:spChg>
        <pc:spChg chg="add mod">
          <ac:chgData name="Shareef Ahmed" userId="ce7c6025-ca9f-4b65-b3ee-82447e2e582a" providerId="ADAL" clId="{9EB7D0A6-F6F2-491E-B628-E7DFC3EAFE4B}" dt="2023-08-16T06:41:47.649" v="7613" actId="1076"/>
          <ac:spMkLst>
            <pc:docMk/>
            <pc:sldMk cId="1781985162" sldId="375"/>
            <ac:spMk id="18" creationId="{8F55E82B-B598-1962-B620-A0B1A224D001}"/>
          </ac:spMkLst>
        </pc:spChg>
        <pc:spChg chg="add mod">
          <ac:chgData name="Shareef Ahmed" userId="ce7c6025-ca9f-4b65-b3ee-82447e2e582a" providerId="ADAL" clId="{9EB7D0A6-F6F2-491E-B628-E7DFC3EAFE4B}" dt="2023-08-16T06:41:52.415" v="7614" actId="1076"/>
          <ac:spMkLst>
            <pc:docMk/>
            <pc:sldMk cId="1781985162" sldId="375"/>
            <ac:spMk id="19" creationId="{46919746-FE43-069F-9320-07810A6655F5}"/>
          </ac:spMkLst>
        </pc:spChg>
        <pc:spChg chg="add del mod">
          <ac:chgData name="Shareef Ahmed" userId="ce7c6025-ca9f-4b65-b3ee-82447e2e582a" providerId="ADAL" clId="{9EB7D0A6-F6F2-491E-B628-E7DFC3EAFE4B}" dt="2023-08-16T06:41:25.923" v="7607" actId="21"/>
          <ac:spMkLst>
            <pc:docMk/>
            <pc:sldMk cId="1781985162" sldId="375"/>
            <ac:spMk id="20" creationId="{B5FCCDCA-B88D-24BB-05B0-3F47D87E0FC5}"/>
          </ac:spMkLst>
        </pc:spChg>
        <pc:spChg chg="add mod">
          <ac:chgData name="Shareef Ahmed" userId="ce7c6025-ca9f-4b65-b3ee-82447e2e582a" providerId="ADAL" clId="{9EB7D0A6-F6F2-491E-B628-E7DFC3EAFE4B}" dt="2023-08-17T06:05:15.252" v="10287" actId="20577"/>
          <ac:spMkLst>
            <pc:docMk/>
            <pc:sldMk cId="1781985162" sldId="375"/>
            <ac:spMk id="21" creationId="{12B41B70-1013-C898-4727-661F54A99B6D}"/>
          </ac:spMkLst>
        </pc:spChg>
        <pc:picChg chg="del">
          <ac:chgData name="Shareef Ahmed" userId="ce7c6025-ca9f-4b65-b3ee-82447e2e582a" providerId="ADAL" clId="{9EB7D0A6-F6F2-491E-B628-E7DFC3EAFE4B}" dt="2023-08-16T06:16:17.005" v="7511" actId="478"/>
          <ac:picMkLst>
            <pc:docMk/>
            <pc:sldMk cId="1781985162" sldId="375"/>
            <ac:picMk id="2" creationId="{7DF1545C-C859-B67C-F860-11AFE94D8289}"/>
          </ac:picMkLst>
        </pc:picChg>
        <pc:picChg chg="add mod">
          <ac:chgData name="Shareef Ahmed" userId="ce7c6025-ca9f-4b65-b3ee-82447e2e582a" providerId="ADAL" clId="{9EB7D0A6-F6F2-491E-B628-E7DFC3EAFE4B}" dt="2023-08-16T18:10:53.695" v="7714" actId="1076"/>
          <ac:picMkLst>
            <pc:docMk/>
            <pc:sldMk cId="1781985162" sldId="375"/>
            <ac:picMk id="6" creationId="{76038485-B5B8-AEBF-B8EE-7A461A6CCD58}"/>
          </ac:picMkLst>
        </pc:picChg>
      </pc:sldChg>
      <pc:sldChg chg="add del">
        <pc:chgData name="Shareef Ahmed" userId="ce7c6025-ca9f-4b65-b3ee-82447e2e582a" providerId="ADAL" clId="{9EB7D0A6-F6F2-491E-B628-E7DFC3EAFE4B}" dt="2023-08-16T06:31:15.221" v="7595" actId="47"/>
        <pc:sldMkLst>
          <pc:docMk/>
          <pc:sldMk cId="1187617129" sldId="376"/>
        </pc:sldMkLst>
      </pc:sldChg>
      <pc:sldChg chg="addSp delSp modSp add mod delAnim modAnim">
        <pc:chgData name="Shareef Ahmed" userId="ce7c6025-ca9f-4b65-b3ee-82447e2e582a" providerId="ADAL" clId="{9EB7D0A6-F6F2-491E-B628-E7DFC3EAFE4B}" dt="2023-08-16T20:05:10.932" v="8108"/>
        <pc:sldMkLst>
          <pc:docMk/>
          <pc:sldMk cId="2391474887" sldId="376"/>
        </pc:sldMkLst>
        <pc:spChg chg="add mod">
          <ac:chgData name="Shareef Ahmed" userId="ce7c6025-ca9f-4b65-b3ee-82447e2e582a" providerId="ADAL" clId="{9EB7D0A6-F6F2-491E-B628-E7DFC3EAFE4B}" dt="2023-08-16T18:11:25.455" v="7732" actId="12788"/>
          <ac:spMkLst>
            <pc:docMk/>
            <pc:sldMk cId="2391474887" sldId="376"/>
            <ac:spMk id="2" creationId="{F60F7303-BCEC-2171-F4E0-4C65A524D623}"/>
          </ac:spMkLst>
        </pc:spChg>
        <pc:spChg chg="del mod">
          <ac:chgData name="Shareef Ahmed" userId="ce7c6025-ca9f-4b65-b3ee-82447e2e582a" providerId="ADAL" clId="{9EB7D0A6-F6F2-491E-B628-E7DFC3EAFE4B}" dt="2023-08-16T06:41:32.942" v="7609" actId="21"/>
          <ac:spMkLst>
            <pc:docMk/>
            <pc:sldMk cId="2391474887" sldId="376"/>
            <ac:spMk id="5" creationId="{56598F26-D0F5-2C75-19C1-2DAE413FAFDF}"/>
          </ac:spMkLst>
        </pc:spChg>
        <pc:spChg chg="add del mod">
          <ac:chgData name="Shareef Ahmed" userId="ce7c6025-ca9f-4b65-b3ee-82447e2e582a" providerId="ADAL" clId="{9EB7D0A6-F6F2-491E-B628-E7DFC3EAFE4B}" dt="2023-08-16T06:42:23.517" v="7619" actId="478"/>
          <ac:spMkLst>
            <pc:docMk/>
            <pc:sldMk cId="2391474887" sldId="376"/>
            <ac:spMk id="7" creationId="{1D793BB5-7538-D461-1D14-52DF442921DE}"/>
          </ac:spMkLst>
        </pc:spChg>
        <pc:spChg chg="del mod">
          <ac:chgData name="Shareef Ahmed" userId="ce7c6025-ca9f-4b65-b3ee-82447e2e582a" providerId="ADAL" clId="{9EB7D0A6-F6F2-491E-B628-E7DFC3EAFE4B}" dt="2023-08-16T06:31:58.493" v="7603" actId="478"/>
          <ac:spMkLst>
            <pc:docMk/>
            <pc:sldMk cId="2391474887" sldId="376"/>
            <ac:spMk id="8" creationId="{93C75665-8D12-BA2E-2C5A-FF1E963DDEAD}"/>
          </ac:spMkLst>
        </pc:spChg>
        <pc:spChg chg="mod">
          <ac:chgData name="Shareef Ahmed" userId="ce7c6025-ca9f-4b65-b3ee-82447e2e582a" providerId="ADAL" clId="{9EB7D0A6-F6F2-491E-B628-E7DFC3EAFE4B}" dt="2023-08-16T06:42:02.715" v="7616" actId="1076"/>
          <ac:spMkLst>
            <pc:docMk/>
            <pc:sldMk cId="2391474887" sldId="376"/>
            <ac:spMk id="9" creationId="{66B771A8-9F27-FB9A-2414-87A99260353B}"/>
          </ac:spMkLst>
        </pc:spChg>
        <pc:spChg chg="add del mod">
          <ac:chgData name="Shareef Ahmed" userId="ce7c6025-ca9f-4b65-b3ee-82447e2e582a" providerId="ADAL" clId="{9EB7D0A6-F6F2-491E-B628-E7DFC3EAFE4B}" dt="2023-08-16T06:42:23.517" v="7619" actId="478"/>
          <ac:spMkLst>
            <pc:docMk/>
            <pc:sldMk cId="2391474887" sldId="376"/>
            <ac:spMk id="11" creationId="{D011B344-BE69-5E91-B24F-F60DD8FC534C}"/>
          </ac:spMkLst>
        </pc:spChg>
        <pc:spChg chg="del mod">
          <ac:chgData name="Shareef Ahmed" userId="ce7c6025-ca9f-4b65-b3ee-82447e2e582a" providerId="ADAL" clId="{9EB7D0A6-F6F2-491E-B628-E7DFC3EAFE4B}" dt="2023-08-16T06:31:58.493" v="7603" actId="478"/>
          <ac:spMkLst>
            <pc:docMk/>
            <pc:sldMk cId="2391474887" sldId="376"/>
            <ac:spMk id="12" creationId="{AADE45A9-F9A0-E28C-E8BC-9F25763BBBBC}"/>
          </ac:spMkLst>
        </pc:spChg>
        <pc:spChg chg="del mod">
          <ac:chgData name="Shareef Ahmed" userId="ce7c6025-ca9f-4b65-b3ee-82447e2e582a" providerId="ADAL" clId="{9EB7D0A6-F6F2-491E-B628-E7DFC3EAFE4B}" dt="2023-08-16T06:31:58.493" v="7603" actId="478"/>
          <ac:spMkLst>
            <pc:docMk/>
            <pc:sldMk cId="2391474887" sldId="376"/>
            <ac:spMk id="13" creationId="{D9001D8E-C893-03F8-C2E3-CD7ACFFB8482}"/>
          </ac:spMkLst>
        </pc:spChg>
        <pc:spChg chg="del mod">
          <ac:chgData name="Shareef Ahmed" userId="ce7c6025-ca9f-4b65-b3ee-82447e2e582a" providerId="ADAL" clId="{9EB7D0A6-F6F2-491E-B628-E7DFC3EAFE4B}" dt="2023-08-16T06:31:58.493" v="7603" actId="478"/>
          <ac:spMkLst>
            <pc:docMk/>
            <pc:sldMk cId="2391474887" sldId="376"/>
            <ac:spMk id="14" creationId="{B7144DBD-1606-FBD3-2FBD-4FB384877A78}"/>
          </ac:spMkLst>
        </pc:spChg>
        <pc:spChg chg="del mod">
          <ac:chgData name="Shareef Ahmed" userId="ce7c6025-ca9f-4b65-b3ee-82447e2e582a" providerId="ADAL" clId="{9EB7D0A6-F6F2-491E-B628-E7DFC3EAFE4B}" dt="2023-08-16T06:31:58.493" v="7603" actId="478"/>
          <ac:spMkLst>
            <pc:docMk/>
            <pc:sldMk cId="2391474887" sldId="376"/>
            <ac:spMk id="15" creationId="{AEE29068-8A76-8317-C526-CF0A6DB41111}"/>
          </ac:spMkLst>
        </pc:spChg>
        <pc:spChg chg="del mod">
          <ac:chgData name="Shareef Ahmed" userId="ce7c6025-ca9f-4b65-b3ee-82447e2e582a" providerId="ADAL" clId="{9EB7D0A6-F6F2-491E-B628-E7DFC3EAFE4B}" dt="2023-08-16T06:31:58.493" v="7603" actId="478"/>
          <ac:spMkLst>
            <pc:docMk/>
            <pc:sldMk cId="2391474887" sldId="376"/>
            <ac:spMk id="16" creationId="{F32F76C0-45DD-B8B7-BD25-870B47E09231}"/>
          </ac:spMkLst>
        </pc:spChg>
        <pc:spChg chg="del mod">
          <ac:chgData name="Shareef Ahmed" userId="ce7c6025-ca9f-4b65-b3ee-82447e2e582a" providerId="ADAL" clId="{9EB7D0A6-F6F2-491E-B628-E7DFC3EAFE4B}" dt="2023-08-16T06:31:58.493" v="7603" actId="478"/>
          <ac:spMkLst>
            <pc:docMk/>
            <pc:sldMk cId="2391474887" sldId="376"/>
            <ac:spMk id="17" creationId="{927745DB-7AA3-EAF5-C28F-02DCB189FCCC}"/>
          </ac:spMkLst>
        </pc:spChg>
        <pc:spChg chg="del mod">
          <ac:chgData name="Shareef Ahmed" userId="ce7c6025-ca9f-4b65-b3ee-82447e2e582a" providerId="ADAL" clId="{9EB7D0A6-F6F2-491E-B628-E7DFC3EAFE4B}" dt="2023-08-16T06:31:58.493" v="7603" actId="478"/>
          <ac:spMkLst>
            <pc:docMk/>
            <pc:sldMk cId="2391474887" sldId="376"/>
            <ac:spMk id="18" creationId="{8F55E82B-B598-1962-B620-A0B1A224D001}"/>
          </ac:spMkLst>
        </pc:spChg>
        <pc:spChg chg="del mod">
          <ac:chgData name="Shareef Ahmed" userId="ce7c6025-ca9f-4b65-b3ee-82447e2e582a" providerId="ADAL" clId="{9EB7D0A6-F6F2-491E-B628-E7DFC3EAFE4B}" dt="2023-08-16T06:42:09.721" v="7617" actId="478"/>
          <ac:spMkLst>
            <pc:docMk/>
            <pc:sldMk cId="2391474887" sldId="376"/>
            <ac:spMk id="19" creationId="{46919746-FE43-069F-9320-07810A6655F5}"/>
          </ac:spMkLst>
        </pc:spChg>
        <pc:spChg chg="del">
          <ac:chgData name="Shareef Ahmed" userId="ce7c6025-ca9f-4b65-b3ee-82447e2e582a" providerId="ADAL" clId="{9EB7D0A6-F6F2-491E-B628-E7DFC3EAFE4B}" dt="2023-08-16T06:31:37.854" v="7598" actId="478"/>
          <ac:spMkLst>
            <pc:docMk/>
            <pc:sldMk cId="2391474887" sldId="376"/>
            <ac:spMk id="20" creationId="{B5FCCDCA-B88D-24BB-05B0-3F47D87E0FC5}"/>
          </ac:spMkLst>
        </pc:spChg>
        <pc:spChg chg="add del mod">
          <ac:chgData name="Shareef Ahmed" userId="ce7c6025-ca9f-4b65-b3ee-82447e2e582a" providerId="ADAL" clId="{9EB7D0A6-F6F2-491E-B628-E7DFC3EAFE4B}" dt="2023-08-16T06:42:23.517" v="7619" actId="478"/>
          <ac:spMkLst>
            <pc:docMk/>
            <pc:sldMk cId="2391474887" sldId="376"/>
            <ac:spMk id="21" creationId="{C3B69A95-6C01-B670-D741-A02DDDBBBB25}"/>
          </ac:spMkLst>
        </pc:spChg>
        <pc:spChg chg="add del mod">
          <ac:chgData name="Shareef Ahmed" userId="ce7c6025-ca9f-4b65-b3ee-82447e2e582a" providerId="ADAL" clId="{9EB7D0A6-F6F2-491E-B628-E7DFC3EAFE4B}" dt="2023-08-16T06:42:23.517" v="7619" actId="478"/>
          <ac:spMkLst>
            <pc:docMk/>
            <pc:sldMk cId="2391474887" sldId="376"/>
            <ac:spMk id="22" creationId="{86CEA204-FBB9-85EE-AFB0-D412D2B9CE72}"/>
          </ac:spMkLst>
        </pc:spChg>
        <pc:spChg chg="add del mod">
          <ac:chgData name="Shareef Ahmed" userId="ce7c6025-ca9f-4b65-b3ee-82447e2e582a" providerId="ADAL" clId="{9EB7D0A6-F6F2-491E-B628-E7DFC3EAFE4B}" dt="2023-08-16T06:42:23.517" v="7619" actId="478"/>
          <ac:spMkLst>
            <pc:docMk/>
            <pc:sldMk cId="2391474887" sldId="376"/>
            <ac:spMk id="23" creationId="{3297E69F-2CF5-EB41-56EA-FC454358FCCC}"/>
          </ac:spMkLst>
        </pc:spChg>
        <pc:spChg chg="add del mod">
          <ac:chgData name="Shareef Ahmed" userId="ce7c6025-ca9f-4b65-b3ee-82447e2e582a" providerId="ADAL" clId="{9EB7D0A6-F6F2-491E-B628-E7DFC3EAFE4B}" dt="2023-08-16T06:42:23.517" v="7619" actId="478"/>
          <ac:spMkLst>
            <pc:docMk/>
            <pc:sldMk cId="2391474887" sldId="376"/>
            <ac:spMk id="24" creationId="{72C7C29B-4A18-828D-B9E3-47CC73A775EC}"/>
          </ac:spMkLst>
        </pc:spChg>
        <pc:spChg chg="add del mod">
          <ac:chgData name="Shareef Ahmed" userId="ce7c6025-ca9f-4b65-b3ee-82447e2e582a" providerId="ADAL" clId="{9EB7D0A6-F6F2-491E-B628-E7DFC3EAFE4B}" dt="2023-08-16T06:42:23.517" v="7619" actId="478"/>
          <ac:spMkLst>
            <pc:docMk/>
            <pc:sldMk cId="2391474887" sldId="376"/>
            <ac:spMk id="25" creationId="{38245D5D-2074-7126-3C38-39F59C6ECEFD}"/>
          </ac:spMkLst>
        </pc:spChg>
        <pc:spChg chg="add del mod">
          <ac:chgData name="Shareef Ahmed" userId="ce7c6025-ca9f-4b65-b3ee-82447e2e582a" providerId="ADAL" clId="{9EB7D0A6-F6F2-491E-B628-E7DFC3EAFE4B}" dt="2023-08-16T06:42:23.517" v="7619" actId="478"/>
          <ac:spMkLst>
            <pc:docMk/>
            <pc:sldMk cId="2391474887" sldId="376"/>
            <ac:spMk id="26" creationId="{821C4237-A858-0C02-B114-8B866ECDDCCA}"/>
          </ac:spMkLst>
        </pc:spChg>
        <pc:spChg chg="add mod">
          <ac:chgData name="Shareef Ahmed" userId="ce7c6025-ca9f-4b65-b3ee-82447e2e582a" providerId="ADAL" clId="{9EB7D0A6-F6F2-491E-B628-E7DFC3EAFE4B}" dt="2023-08-16T06:42:18.543" v="7618"/>
          <ac:spMkLst>
            <pc:docMk/>
            <pc:sldMk cId="2391474887" sldId="376"/>
            <ac:spMk id="27" creationId="{9F8939AC-8727-A931-0CC7-E3A141761CFC}"/>
          </ac:spMkLst>
        </pc:spChg>
        <pc:picChg chg="add mod">
          <ac:chgData name="Shareef Ahmed" userId="ce7c6025-ca9f-4b65-b3ee-82447e2e582a" providerId="ADAL" clId="{9EB7D0A6-F6F2-491E-B628-E7DFC3EAFE4B}" dt="2023-08-16T06:42:18.543" v="7618"/>
          <ac:picMkLst>
            <pc:docMk/>
            <pc:sldMk cId="2391474887" sldId="376"/>
            <ac:picMk id="3" creationId="{BEC49BAF-E03E-5506-507E-2BAE6E69BF53}"/>
          </ac:picMkLst>
        </pc:picChg>
        <pc:picChg chg="del mod">
          <ac:chgData name="Shareef Ahmed" userId="ce7c6025-ca9f-4b65-b3ee-82447e2e582a" providerId="ADAL" clId="{9EB7D0A6-F6F2-491E-B628-E7DFC3EAFE4B}" dt="2023-08-16T06:42:09.721" v="7617" actId="478"/>
          <ac:picMkLst>
            <pc:docMk/>
            <pc:sldMk cId="2391474887" sldId="376"/>
            <ac:picMk id="6" creationId="{76038485-B5B8-AEBF-B8EE-7A461A6CCD58}"/>
          </ac:picMkLst>
        </pc:picChg>
      </pc:sldChg>
      <pc:sldChg chg="addSp delSp modSp add mod delAnim modAnim">
        <pc:chgData name="Shareef Ahmed" userId="ce7c6025-ca9f-4b65-b3ee-82447e2e582a" providerId="ADAL" clId="{9EB7D0A6-F6F2-491E-B628-E7DFC3EAFE4B}" dt="2023-08-16T21:46:35.468" v="8561" actId="20577"/>
        <pc:sldMkLst>
          <pc:docMk/>
          <pc:sldMk cId="4220373119" sldId="377"/>
        </pc:sldMkLst>
        <pc:spChg chg="del">
          <ac:chgData name="Shareef Ahmed" userId="ce7c6025-ca9f-4b65-b3ee-82447e2e582a" providerId="ADAL" clId="{9EB7D0A6-F6F2-491E-B628-E7DFC3EAFE4B}" dt="2023-08-16T18:11:58.038" v="7734" actId="21"/>
          <ac:spMkLst>
            <pc:docMk/>
            <pc:sldMk cId="4220373119" sldId="377"/>
            <ac:spMk id="2" creationId="{F60F7303-BCEC-2171-F4E0-4C65A524D623}"/>
          </ac:spMkLst>
        </pc:spChg>
        <pc:spChg chg="add del mod">
          <ac:chgData name="Shareef Ahmed" userId="ce7c6025-ca9f-4b65-b3ee-82447e2e582a" providerId="ADAL" clId="{9EB7D0A6-F6F2-491E-B628-E7DFC3EAFE4B}" dt="2023-08-16T18:12:00.943" v="7736"/>
          <ac:spMkLst>
            <pc:docMk/>
            <pc:sldMk cId="4220373119" sldId="377"/>
            <ac:spMk id="5" creationId="{92489B1B-603B-3682-B279-1F01EAACF35A}"/>
          </ac:spMkLst>
        </pc:spChg>
        <pc:spChg chg="add mod">
          <ac:chgData name="Shareef Ahmed" userId="ce7c6025-ca9f-4b65-b3ee-82447e2e582a" providerId="ADAL" clId="{9EB7D0A6-F6F2-491E-B628-E7DFC3EAFE4B}" dt="2023-08-16T21:46:35.468" v="8561" actId="20577"/>
          <ac:spMkLst>
            <pc:docMk/>
            <pc:sldMk cId="4220373119" sldId="377"/>
            <ac:spMk id="6" creationId="{67804C62-4819-B3B9-F1E9-97A5BF6E26FA}"/>
          </ac:spMkLst>
        </pc:spChg>
      </pc:sldChg>
      <pc:sldChg chg="addSp modSp add mod modAnim">
        <pc:chgData name="Shareef Ahmed" userId="ce7c6025-ca9f-4b65-b3ee-82447e2e582a" providerId="ADAL" clId="{9EB7D0A6-F6F2-491E-B628-E7DFC3EAFE4B}" dt="2023-08-17T06:06:35.817" v="10289"/>
        <pc:sldMkLst>
          <pc:docMk/>
          <pc:sldMk cId="2280444931" sldId="378"/>
        </pc:sldMkLst>
        <pc:spChg chg="add mod ord">
          <ac:chgData name="Shareef Ahmed" userId="ce7c6025-ca9f-4b65-b3ee-82447e2e582a" providerId="ADAL" clId="{9EB7D0A6-F6F2-491E-B628-E7DFC3EAFE4B}" dt="2023-08-16T20:03:59.900" v="8100" actId="207"/>
          <ac:spMkLst>
            <pc:docMk/>
            <pc:sldMk cId="2280444931" sldId="378"/>
            <ac:spMk id="2" creationId="{C2936D76-D00A-B9F2-F000-6CC25F6C2DB4}"/>
          </ac:spMkLst>
        </pc:spChg>
        <pc:spChg chg="mod">
          <ac:chgData name="Shareef Ahmed" userId="ce7c6025-ca9f-4b65-b3ee-82447e2e582a" providerId="ADAL" clId="{9EB7D0A6-F6F2-491E-B628-E7DFC3EAFE4B}" dt="2023-08-16T21:17:02.928" v="8295" actId="207"/>
          <ac:spMkLst>
            <pc:docMk/>
            <pc:sldMk cId="2280444931" sldId="378"/>
            <ac:spMk id="6" creationId="{67804C62-4819-B3B9-F1E9-97A5BF6E26FA}"/>
          </ac:spMkLst>
        </pc:spChg>
      </pc:sldChg>
      <pc:sldChg chg="addSp delSp modSp add mod delAnim modAnim">
        <pc:chgData name="Shareef Ahmed" userId="ce7c6025-ca9f-4b65-b3ee-82447e2e582a" providerId="ADAL" clId="{9EB7D0A6-F6F2-491E-B628-E7DFC3EAFE4B}" dt="2023-08-17T06:06:50.089" v="10291"/>
        <pc:sldMkLst>
          <pc:docMk/>
          <pc:sldMk cId="2063156450" sldId="379"/>
        </pc:sldMkLst>
        <pc:spChg chg="del">
          <ac:chgData name="Shareef Ahmed" userId="ce7c6025-ca9f-4b65-b3ee-82447e2e582a" providerId="ADAL" clId="{9EB7D0A6-F6F2-491E-B628-E7DFC3EAFE4B}" dt="2023-08-16T20:29:34.396" v="8269" actId="21"/>
          <ac:spMkLst>
            <pc:docMk/>
            <pc:sldMk cId="2063156450" sldId="379"/>
            <ac:spMk id="2" creationId="{C2936D76-D00A-B9F2-F000-6CC25F6C2DB4}"/>
          </ac:spMkLst>
        </pc:spChg>
        <pc:spChg chg="add mod">
          <ac:chgData name="Shareef Ahmed" userId="ce7c6025-ca9f-4b65-b3ee-82447e2e582a" providerId="ADAL" clId="{9EB7D0A6-F6F2-491E-B628-E7DFC3EAFE4B}" dt="2023-08-17T06:06:47.222" v="10290" actId="1076"/>
          <ac:spMkLst>
            <pc:docMk/>
            <pc:sldMk cId="2063156450" sldId="379"/>
            <ac:spMk id="5" creationId="{B141B1BB-35AA-F2C5-1708-873ACFA7A4B5}"/>
          </ac:spMkLst>
        </pc:spChg>
        <pc:spChg chg="mod">
          <ac:chgData name="Shareef Ahmed" userId="ce7c6025-ca9f-4b65-b3ee-82447e2e582a" providerId="ADAL" clId="{9EB7D0A6-F6F2-491E-B628-E7DFC3EAFE4B}" dt="2023-08-16T21:21:05.357" v="8364" actId="20577"/>
          <ac:spMkLst>
            <pc:docMk/>
            <pc:sldMk cId="2063156450" sldId="379"/>
            <ac:spMk id="6" creationId="{67804C62-4819-B3B9-F1E9-97A5BF6E26FA}"/>
          </ac:spMkLst>
        </pc:spChg>
        <pc:spChg chg="del">
          <ac:chgData name="Shareef Ahmed" userId="ce7c6025-ca9f-4b65-b3ee-82447e2e582a" providerId="ADAL" clId="{9EB7D0A6-F6F2-491E-B628-E7DFC3EAFE4B}" dt="2023-08-16T20:27:58.542" v="8220" actId="21"/>
          <ac:spMkLst>
            <pc:docMk/>
            <pc:sldMk cId="2063156450" sldId="379"/>
            <ac:spMk id="27" creationId="{9F8939AC-8727-A931-0CC7-E3A141761CFC}"/>
          </ac:spMkLst>
        </pc:spChg>
        <pc:picChg chg="del">
          <ac:chgData name="Shareef Ahmed" userId="ce7c6025-ca9f-4b65-b3ee-82447e2e582a" providerId="ADAL" clId="{9EB7D0A6-F6F2-491E-B628-E7DFC3EAFE4B}" dt="2023-08-16T20:27:58.542" v="8220" actId="21"/>
          <ac:picMkLst>
            <pc:docMk/>
            <pc:sldMk cId="2063156450" sldId="379"/>
            <ac:picMk id="3" creationId="{BEC49BAF-E03E-5506-507E-2BAE6E69BF53}"/>
          </ac:picMkLst>
        </pc:picChg>
      </pc:sldChg>
      <pc:sldChg chg="addSp delSp modSp add mod delAnim modAnim">
        <pc:chgData name="Shareef Ahmed" userId="ce7c6025-ca9f-4b65-b3ee-82447e2e582a" providerId="ADAL" clId="{9EB7D0A6-F6F2-491E-B628-E7DFC3EAFE4B}" dt="2023-08-16T21:52:20.819" v="8799" actId="20577"/>
        <pc:sldMkLst>
          <pc:docMk/>
          <pc:sldMk cId="2589818070" sldId="380"/>
        </pc:sldMkLst>
        <pc:spChg chg="add del mod">
          <ac:chgData name="Shareef Ahmed" userId="ce7c6025-ca9f-4b65-b3ee-82447e2e582a" providerId="ADAL" clId="{9EB7D0A6-F6F2-491E-B628-E7DFC3EAFE4B}" dt="2023-08-16T21:27:41.125" v="8371"/>
          <ac:spMkLst>
            <pc:docMk/>
            <pc:sldMk cId="2589818070" sldId="380"/>
            <ac:spMk id="2" creationId="{1F381270-8F4A-A9D8-90DA-D71EC09E7404}"/>
          </ac:spMkLst>
        </pc:spChg>
        <pc:spChg chg="add mod">
          <ac:chgData name="Shareef Ahmed" userId="ce7c6025-ca9f-4b65-b3ee-82447e2e582a" providerId="ADAL" clId="{9EB7D0A6-F6F2-491E-B628-E7DFC3EAFE4B}" dt="2023-08-16T21:52:20.819" v="8799" actId="20577"/>
          <ac:spMkLst>
            <pc:docMk/>
            <pc:sldMk cId="2589818070" sldId="380"/>
            <ac:spMk id="3" creationId="{139CD1C2-5EED-17D1-94DD-EC9B44EBD395}"/>
          </ac:spMkLst>
        </pc:spChg>
        <pc:spChg chg="del">
          <ac:chgData name="Shareef Ahmed" userId="ce7c6025-ca9f-4b65-b3ee-82447e2e582a" providerId="ADAL" clId="{9EB7D0A6-F6F2-491E-B628-E7DFC3EAFE4B}" dt="2023-08-16T21:25:17.664" v="8366" actId="21"/>
          <ac:spMkLst>
            <pc:docMk/>
            <pc:sldMk cId="2589818070" sldId="380"/>
            <ac:spMk id="5" creationId="{B141B1BB-35AA-F2C5-1708-873ACFA7A4B5}"/>
          </ac:spMkLst>
        </pc:spChg>
        <pc:spChg chg="mod">
          <ac:chgData name="Shareef Ahmed" userId="ce7c6025-ca9f-4b65-b3ee-82447e2e582a" providerId="ADAL" clId="{9EB7D0A6-F6F2-491E-B628-E7DFC3EAFE4B}" dt="2023-08-16T21:26:59.247" v="8369" actId="12788"/>
          <ac:spMkLst>
            <pc:docMk/>
            <pc:sldMk cId="2589818070" sldId="380"/>
            <ac:spMk id="6" creationId="{67804C62-4819-B3B9-F1E9-97A5BF6E26FA}"/>
          </ac:spMkLst>
        </pc:spChg>
        <pc:spChg chg="mod">
          <ac:chgData name="Shareef Ahmed" userId="ce7c6025-ca9f-4b65-b3ee-82447e2e582a" providerId="ADAL" clId="{9EB7D0A6-F6F2-491E-B628-E7DFC3EAFE4B}" dt="2023-08-16T21:28:02.240" v="8378" actId="1076"/>
          <ac:spMkLst>
            <pc:docMk/>
            <pc:sldMk cId="2589818070" sldId="380"/>
            <ac:spMk id="9" creationId="{66B771A8-9F27-FB9A-2414-87A99260353B}"/>
          </ac:spMkLst>
        </pc:spChg>
      </pc:sldChg>
      <pc:sldChg chg="addSp delSp modSp add mod ord">
        <pc:chgData name="Shareef Ahmed" userId="ce7c6025-ca9f-4b65-b3ee-82447e2e582a" providerId="ADAL" clId="{9EB7D0A6-F6F2-491E-B628-E7DFC3EAFE4B}" dt="2023-08-17T01:40:00.218" v="10260"/>
        <pc:sldMkLst>
          <pc:docMk/>
          <pc:sldMk cId="1962531288" sldId="381"/>
        </pc:sldMkLst>
        <pc:spChg chg="mod">
          <ac:chgData name="Shareef Ahmed" userId="ce7c6025-ca9f-4b65-b3ee-82447e2e582a" providerId="ADAL" clId="{9EB7D0A6-F6F2-491E-B628-E7DFC3EAFE4B}" dt="2023-08-16T22:19:39.934" v="8836" actId="20577"/>
          <ac:spMkLst>
            <pc:docMk/>
            <pc:sldMk cId="1962531288" sldId="381"/>
            <ac:spMk id="2" creationId="{00000000-0000-0000-0000-000000000000}"/>
          </ac:spMkLst>
        </pc:spChg>
        <pc:spChg chg="mod">
          <ac:chgData name="Shareef Ahmed" userId="ce7c6025-ca9f-4b65-b3ee-82447e2e582a" providerId="ADAL" clId="{9EB7D0A6-F6F2-491E-B628-E7DFC3EAFE4B}" dt="2023-08-17T01:39:20.965" v="10258" actId="1076"/>
          <ac:spMkLst>
            <pc:docMk/>
            <pc:sldMk cId="1962531288" sldId="381"/>
            <ac:spMk id="3" creationId="{DEF809D8-D53C-D68B-78DF-D0819D50806C}"/>
          </ac:spMkLst>
        </pc:spChg>
        <pc:picChg chg="add del mod">
          <ac:chgData name="Shareef Ahmed" userId="ce7c6025-ca9f-4b65-b3ee-82447e2e582a" providerId="ADAL" clId="{9EB7D0A6-F6F2-491E-B628-E7DFC3EAFE4B}" dt="2023-08-16T22:42:00.205" v="8950" actId="21"/>
          <ac:picMkLst>
            <pc:docMk/>
            <pc:sldMk cId="1962531288" sldId="381"/>
            <ac:picMk id="6" creationId="{09563CB6-A520-4CFD-9CC4-917EE1041561}"/>
          </ac:picMkLst>
        </pc:picChg>
        <pc:picChg chg="add mod">
          <ac:chgData name="Shareef Ahmed" userId="ce7c6025-ca9f-4b65-b3ee-82447e2e582a" providerId="ADAL" clId="{9EB7D0A6-F6F2-491E-B628-E7DFC3EAFE4B}" dt="2023-08-16T22:42:36.873" v="8953" actId="1076"/>
          <ac:picMkLst>
            <pc:docMk/>
            <pc:sldMk cId="1962531288" sldId="381"/>
            <ac:picMk id="8" creationId="{3D8AD833-40EE-2884-39F6-E009E41B5ACF}"/>
          </ac:picMkLst>
        </pc:picChg>
      </pc:sldChg>
      <pc:sldChg chg="modSp add del mod">
        <pc:chgData name="Shareef Ahmed" userId="ce7c6025-ca9f-4b65-b3ee-82447e2e582a" providerId="ADAL" clId="{9EB7D0A6-F6F2-491E-B628-E7DFC3EAFE4B}" dt="2023-08-16T22:20:06.524" v="8842" actId="2696"/>
        <pc:sldMkLst>
          <pc:docMk/>
          <pc:sldMk cId="136813336" sldId="382"/>
        </pc:sldMkLst>
        <pc:spChg chg="mod">
          <ac:chgData name="Shareef Ahmed" userId="ce7c6025-ca9f-4b65-b3ee-82447e2e582a" providerId="ADAL" clId="{9EB7D0A6-F6F2-491E-B628-E7DFC3EAFE4B}" dt="2023-08-16T22:19:48.303" v="8837"/>
          <ac:spMkLst>
            <pc:docMk/>
            <pc:sldMk cId="136813336" sldId="382"/>
            <ac:spMk id="12" creationId="{DDAA17F2-C45B-C51F-72D7-618E75006BA4}"/>
          </ac:spMkLst>
        </pc:spChg>
      </pc:sldChg>
      <pc:sldChg chg="modSp add mod ord">
        <pc:chgData name="Shareef Ahmed" userId="ce7c6025-ca9f-4b65-b3ee-82447e2e582a" providerId="ADAL" clId="{9EB7D0A6-F6F2-491E-B628-E7DFC3EAFE4B}" dt="2023-08-16T23:21:54.843" v="9653"/>
        <pc:sldMkLst>
          <pc:docMk/>
          <pc:sldMk cId="3683485933" sldId="383"/>
        </pc:sldMkLst>
        <pc:spChg chg="mod">
          <ac:chgData name="Shareef Ahmed" userId="ce7c6025-ca9f-4b65-b3ee-82447e2e582a" providerId="ADAL" clId="{9EB7D0A6-F6F2-491E-B628-E7DFC3EAFE4B}" dt="2023-08-16T22:20:04.114" v="8841" actId="27636"/>
          <ac:spMkLst>
            <pc:docMk/>
            <pc:sldMk cId="3683485933" sldId="383"/>
            <ac:spMk id="2" creationId="{00000000-0000-0000-0000-000000000000}"/>
          </ac:spMkLst>
        </pc:spChg>
      </pc:sldChg>
      <pc:sldChg chg="addSp delSp modSp add mod">
        <pc:chgData name="Shareef Ahmed" userId="ce7c6025-ca9f-4b65-b3ee-82447e2e582a" providerId="ADAL" clId="{9EB7D0A6-F6F2-491E-B628-E7DFC3EAFE4B}" dt="2023-08-17T01:41:33.447" v="10266" actId="14100"/>
        <pc:sldMkLst>
          <pc:docMk/>
          <pc:sldMk cId="2844221568" sldId="384"/>
        </pc:sldMkLst>
        <pc:spChg chg="mod">
          <ac:chgData name="Shareef Ahmed" userId="ce7c6025-ca9f-4b65-b3ee-82447e2e582a" providerId="ADAL" clId="{9EB7D0A6-F6F2-491E-B628-E7DFC3EAFE4B}" dt="2023-08-17T01:41:33.447" v="10266" actId="14100"/>
          <ac:spMkLst>
            <pc:docMk/>
            <pc:sldMk cId="2844221568" sldId="384"/>
            <ac:spMk id="3" creationId="{00000000-0000-0000-0000-000000000000}"/>
          </ac:spMkLst>
        </pc:spChg>
        <pc:spChg chg="mod">
          <ac:chgData name="Shareef Ahmed" userId="ce7c6025-ca9f-4b65-b3ee-82447e2e582a" providerId="ADAL" clId="{9EB7D0A6-F6F2-491E-B628-E7DFC3EAFE4B}" dt="2023-08-16T22:23:01.711" v="8845" actId="20577"/>
          <ac:spMkLst>
            <pc:docMk/>
            <pc:sldMk cId="2844221568" sldId="384"/>
            <ac:spMk id="9" creationId="{66B771A8-9F27-FB9A-2414-87A99260353B}"/>
          </ac:spMkLst>
        </pc:spChg>
        <pc:picChg chg="add del mod">
          <ac:chgData name="Shareef Ahmed" userId="ce7c6025-ca9f-4b65-b3ee-82447e2e582a" providerId="ADAL" clId="{9EB7D0A6-F6F2-491E-B628-E7DFC3EAFE4B}" dt="2023-08-16T22:29:16.852" v="8856" actId="21"/>
          <ac:picMkLst>
            <pc:docMk/>
            <pc:sldMk cId="2844221568" sldId="384"/>
            <ac:picMk id="2" creationId="{81E06BB8-92E5-33A7-3DC6-E7545A960126}"/>
          </ac:picMkLst>
        </pc:picChg>
        <pc:picChg chg="del">
          <ac:chgData name="Shareef Ahmed" userId="ce7c6025-ca9f-4b65-b3ee-82447e2e582a" providerId="ADAL" clId="{9EB7D0A6-F6F2-491E-B628-E7DFC3EAFE4B}" dt="2023-08-16T22:24:26.346" v="8854" actId="21"/>
          <ac:picMkLst>
            <pc:docMk/>
            <pc:sldMk cId="2844221568" sldId="384"/>
            <ac:picMk id="5" creationId="{F7D829F8-952F-751E-49EA-DB8007A94EA4}"/>
          </ac:picMkLst>
        </pc:picChg>
        <pc:picChg chg="add del mod">
          <ac:chgData name="Shareef Ahmed" userId="ce7c6025-ca9f-4b65-b3ee-82447e2e582a" providerId="ADAL" clId="{9EB7D0A6-F6F2-491E-B628-E7DFC3EAFE4B}" dt="2023-08-16T22:29:20.518" v="8858" actId="21"/>
          <ac:picMkLst>
            <pc:docMk/>
            <pc:sldMk cId="2844221568" sldId="384"/>
            <ac:picMk id="6" creationId="{A6811EA9-F2AB-AC4E-20D7-BBCBFB38C23F}"/>
          </ac:picMkLst>
        </pc:picChg>
        <pc:picChg chg="add del mod">
          <ac:chgData name="Shareef Ahmed" userId="ce7c6025-ca9f-4b65-b3ee-82447e2e582a" providerId="ADAL" clId="{9EB7D0A6-F6F2-491E-B628-E7DFC3EAFE4B}" dt="2023-08-16T22:42:43.174" v="8954" actId="21"/>
          <ac:picMkLst>
            <pc:docMk/>
            <pc:sldMk cId="2844221568" sldId="384"/>
            <ac:picMk id="7" creationId="{C6200D16-3A9F-7904-4573-EFE8C0AA03E1}"/>
          </ac:picMkLst>
        </pc:picChg>
        <pc:picChg chg="add del mod">
          <ac:chgData name="Shareef Ahmed" userId="ce7c6025-ca9f-4b65-b3ee-82447e2e582a" providerId="ADAL" clId="{9EB7D0A6-F6F2-491E-B628-E7DFC3EAFE4B}" dt="2023-08-16T22:42:55.615" v="8956" actId="21"/>
          <ac:picMkLst>
            <pc:docMk/>
            <pc:sldMk cId="2844221568" sldId="384"/>
            <ac:picMk id="8" creationId="{310030C2-1677-2C50-AD98-E8EF1008A585}"/>
          </ac:picMkLst>
        </pc:picChg>
        <pc:picChg chg="add del mod">
          <ac:chgData name="Shareef Ahmed" userId="ce7c6025-ca9f-4b65-b3ee-82447e2e582a" providerId="ADAL" clId="{9EB7D0A6-F6F2-491E-B628-E7DFC3EAFE4B}" dt="2023-08-16T22:42:59.682" v="8958" actId="478"/>
          <ac:picMkLst>
            <pc:docMk/>
            <pc:sldMk cId="2844221568" sldId="384"/>
            <ac:picMk id="11" creationId="{CA734D3D-2E47-F6C5-6795-66AB988077CB}"/>
          </ac:picMkLst>
        </pc:picChg>
        <pc:picChg chg="add mod">
          <ac:chgData name="Shareef Ahmed" userId="ce7c6025-ca9f-4b65-b3ee-82447e2e582a" providerId="ADAL" clId="{9EB7D0A6-F6F2-491E-B628-E7DFC3EAFE4B}" dt="2023-08-16T22:43:08.017" v="8960" actId="1076"/>
          <ac:picMkLst>
            <pc:docMk/>
            <pc:sldMk cId="2844221568" sldId="384"/>
            <ac:picMk id="12" creationId="{888634C5-7599-8511-66A1-9CA6588F22D5}"/>
          </ac:picMkLst>
        </pc:picChg>
      </pc:sldChg>
      <pc:sldChg chg="addSp delSp modSp add mod modAnim">
        <pc:chgData name="Shareef Ahmed" userId="ce7c6025-ca9f-4b65-b3ee-82447e2e582a" providerId="ADAL" clId="{9EB7D0A6-F6F2-491E-B628-E7DFC3EAFE4B}" dt="2023-08-17T01:42:21.491" v="10267"/>
        <pc:sldMkLst>
          <pc:docMk/>
          <pc:sldMk cId="3931041886" sldId="385"/>
        </pc:sldMkLst>
        <pc:spChg chg="mod">
          <ac:chgData name="Shareef Ahmed" userId="ce7c6025-ca9f-4b65-b3ee-82447e2e582a" providerId="ADAL" clId="{9EB7D0A6-F6F2-491E-B628-E7DFC3EAFE4B}" dt="2023-08-16T22:32:36.135" v="8934" actId="27636"/>
          <ac:spMkLst>
            <pc:docMk/>
            <pc:sldMk cId="3931041886" sldId="385"/>
            <ac:spMk id="3" creationId="{00000000-0000-0000-0000-000000000000}"/>
          </ac:spMkLst>
        </pc:spChg>
        <pc:spChg chg="mod">
          <ac:chgData name="Shareef Ahmed" userId="ce7c6025-ca9f-4b65-b3ee-82447e2e582a" providerId="ADAL" clId="{9EB7D0A6-F6F2-491E-B628-E7DFC3EAFE4B}" dt="2023-08-16T22:47:12.875" v="9057" actId="20577"/>
          <ac:spMkLst>
            <pc:docMk/>
            <pc:sldMk cId="3931041886" sldId="385"/>
            <ac:spMk id="5" creationId="{A7C03292-26B0-3987-0AA6-A1659DDDF144}"/>
          </ac:spMkLst>
        </pc:spChg>
        <pc:spChg chg="mod">
          <ac:chgData name="Shareef Ahmed" userId="ce7c6025-ca9f-4b65-b3ee-82447e2e582a" providerId="ADAL" clId="{9EB7D0A6-F6F2-491E-B628-E7DFC3EAFE4B}" dt="2023-08-16T22:23:10.462" v="8847" actId="20577"/>
          <ac:spMkLst>
            <pc:docMk/>
            <pc:sldMk cId="3931041886" sldId="385"/>
            <ac:spMk id="9" creationId="{66B771A8-9F27-FB9A-2414-87A99260353B}"/>
          </ac:spMkLst>
        </pc:spChg>
        <pc:picChg chg="add del mod">
          <ac:chgData name="Shareef Ahmed" userId="ce7c6025-ca9f-4b65-b3ee-82447e2e582a" providerId="ADAL" clId="{9EB7D0A6-F6F2-491E-B628-E7DFC3EAFE4B}" dt="2023-08-16T22:44:44.436" v="8961" actId="478"/>
          <ac:picMkLst>
            <pc:docMk/>
            <pc:sldMk cId="3931041886" sldId="385"/>
            <ac:picMk id="2" creationId="{426BF3A6-7441-CFC5-FE7B-681DBB6B6D58}"/>
          </ac:picMkLst>
        </pc:picChg>
        <pc:picChg chg="del">
          <ac:chgData name="Shareef Ahmed" userId="ce7c6025-ca9f-4b65-b3ee-82447e2e582a" providerId="ADAL" clId="{9EB7D0A6-F6F2-491E-B628-E7DFC3EAFE4B}" dt="2023-08-16T22:32:47.558" v="8935" actId="478"/>
          <ac:picMkLst>
            <pc:docMk/>
            <pc:sldMk cId="3931041886" sldId="385"/>
            <ac:picMk id="6" creationId="{AE3881F4-135D-D719-E92B-176703DEE4F1}"/>
          </ac:picMkLst>
        </pc:picChg>
        <pc:picChg chg="add mod">
          <ac:chgData name="Shareef Ahmed" userId="ce7c6025-ca9f-4b65-b3ee-82447e2e582a" providerId="ADAL" clId="{9EB7D0A6-F6F2-491E-B628-E7DFC3EAFE4B}" dt="2023-08-16T22:45:00.099" v="8966" actId="1076"/>
          <ac:picMkLst>
            <pc:docMk/>
            <pc:sldMk cId="3931041886" sldId="385"/>
            <ac:picMk id="7" creationId="{00FA0110-2272-2D00-A06A-3516BB56D9EC}"/>
          </ac:picMkLst>
        </pc:picChg>
      </pc:sldChg>
      <pc:sldChg chg="addSp delSp modSp add mod modAnim">
        <pc:chgData name="Shareef Ahmed" userId="ce7c6025-ca9f-4b65-b3ee-82447e2e582a" providerId="ADAL" clId="{9EB7D0A6-F6F2-491E-B628-E7DFC3EAFE4B}" dt="2023-08-17T01:42:33.711" v="10268"/>
        <pc:sldMkLst>
          <pc:docMk/>
          <pc:sldMk cId="1405223856" sldId="386"/>
        </pc:sldMkLst>
        <pc:spChg chg="mod">
          <ac:chgData name="Shareef Ahmed" userId="ce7c6025-ca9f-4b65-b3ee-82447e2e582a" providerId="ADAL" clId="{9EB7D0A6-F6F2-491E-B628-E7DFC3EAFE4B}" dt="2023-08-16T22:53:55.183" v="9072" actId="14100"/>
          <ac:spMkLst>
            <pc:docMk/>
            <pc:sldMk cId="1405223856" sldId="386"/>
            <ac:spMk id="7" creationId="{6D99CF40-3C01-DBE3-1998-62D2768BFAE7}"/>
          </ac:spMkLst>
        </pc:spChg>
        <pc:spChg chg="mod">
          <ac:chgData name="Shareef Ahmed" userId="ce7c6025-ca9f-4b65-b3ee-82447e2e582a" providerId="ADAL" clId="{9EB7D0A6-F6F2-491E-B628-E7DFC3EAFE4B}" dt="2023-08-16T22:23:21.890" v="8849" actId="20577"/>
          <ac:spMkLst>
            <pc:docMk/>
            <pc:sldMk cId="1405223856" sldId="386"/>
            <ac:spMk id="9" creationId="{66B771A8-9F27-FB9A-2414-87A99260353B}"/>
          </ac:spMkLst>
        </pc:spChg>
        <pc:spChg chg="mod">
          <ac:chgData name="Shareef Ahmed" userId="ce7c6025-ca9f-4b65-b3ee-82447e2e582a" providerId="ADAL" clId="{9EB7D0A6-F6F2-491E-B628-E7DFC3EAFE4B}" dt="2023-08-16T22:55:42.610" v="9130" actId="20577"/>
          <ac:spMkLst>
            <pc:docMk/>
            <pc:sldMk cId="1405223856" sldId="386"/>
            <ac:spMk id="11" creationId="{16FB473C-0739-A415-38B2-BD76859CB797}"/>
          </ac:spMkLst>
        </pc:spChg>
        <pc:picChg chg="add mod">
          <ac:chgData name="Shareef Ahmed" userId="ce7c6025-ca9f-4b65-b3ee-82447e2e582a" providerId="ADAL" clId="{9EB7D0A6-F6F2-491E-B628-E7DFC3EAFE4B}" dt="2023-08-16T22:45:05.738" v="8968"/>
          <ac:picMkLst>
            <pc:docMk/>
            <pc:sldMk cId="1405223856" sldId="386"/>
            <ac:picMk id="2" creationId="{F0F30F68-1522-987E-6E3B-A2AAB77B5753}"/>
          </ac:picMkLst>
        </pc:picChg>
        <pc:picChg chg="del">
          <ac:chgData name="Shareef Ahmed" userId="ce7c6025-ca9f-4b65-b3ee-82447e2e582a" providerId="ADAL" clId="{9EB7D0A6-F6F2-491E-B628-E7DFC3EAFE4B}" dt="2023-08-16T22:45:05.064" v="8967" actId="478"/>
          <ac:picMkLst>
            <pc:docMk/>
            <pc:sldMk cId="1405223856" sldId="386"/>
            <ac:picMk id="12" creationId="{1337AE80-B541-8738-3772-73427EF8BB6D}"/>
          </ac:picMkLst>
        </pc:picChg>
      </pc:sldChg>
      <pc:sldChg chg="addSp delSp modSp add mod delAnim">
        <pc:chgData name="Shareef Ahmed" userId="ce7c6025-ca9f-4b65-b3ee-82447e2e582a" providerId="ADAL" clId="{9EB7D0A6-F6F2-491E-B628-E7DFC3EAFE4B}" dt="2023-08-16T23:19:12.410" v="9634" actId="255"/>
        <pc:sldMkLst>
          <pc:docMk/>
          <pc:sldMk cId="2447230063" sldId="387"/>
        </pc:sldMkLst>
        <pc:spChg chg="del">
          <ac:chgData name="Shareef Ahmed" userId="ce7c6025-ca9f-4b65-b3ee-82447e2e582a" providerId="ADAL" clId="{9EB7D0A6-F6F2-491E-B628-E7DFC3EAFE4B}" dt="2023-08-16T23:06:54.006" v="9237" actId="21"/>
          <ac:spMkLst>
            <pc:docMk/>
            <pc:sldMk cId="2447230063" sldId="387"/>
            <ac:spMk id="3" creationId="{7819AA6A-9DDE-0746-150F-37E4FE9A5CB1}"/>
          </ac:spMkLst>
        </pc:spChg>
        <pc:spChg chg="del">
          <ac:chgData name="Shareef Ahmed" userId="ce7c6025-ca9f-4b65-b3ee-82447e2e582a" providerId="ADAL" clId="{9EB7D0A6-F6F2-491E-B628-E7DFC3EAFE4B}" dt="2023-08-16T23:06:54.006" v="9237" actId="21"/>
          <ac:spMkLst>
            <pc:docMk/>
            <pc:sldMk cId="2447230063" sldId="387"/>
            <ac:spMk id="5" creationId="{191174C3-DAC8-B2B7-02DB-B4485105B249}"/>
          </ac:spMkLst>
        </pc:spChg>
        <pc:spChg chg="mod">
          <ac:chgData name="Shareef Ahmed" userId="ce7c6025-ca9f-4b65-b3ee-82447e2e582a" providerId="ADAL" clId="{9EB7D0A6-F6F2-491E-B628-E7DFC3EAFE4B}" dt="2023-08-16T22:56:18.415" v="9133" actId="255"/>
          <ac:spMkLst>
            <pc:docMk/>
            <pc:sldMk cId="2447230063" sldId="387"/>
            <ac:spMk id="7" creationId="{6D99CF40-3C01-DBE3-1998-62D2768BFAE7}"/>
          </ac:spMkLst>
        </pc:spChg>
        <pc:spChg chg="mod">
          <ac:chgData name="Shareef Ahmed" userId="ce7c6025-ca9f-4b65-b3ee-82447e2e582a" providerId="ADAL" clId="{9EB7D0A6-F6F2-491E-B628-E7DFC3EAFE4B}" dt="2023-08-16T22:23:27.022" v="8851" actId="20577"/>
          <ac:spMkLst>
            <pc:docMk/>
            <pc:sldMk cId="2447230063" sldId="387"/>
            <ac:spMk id="9" creationId="{66B771A8-9F27-FB9A-2414-87A99260353B}"/>
          </ac:spMkLst>
        </pc:spChg>
        <pc:spChg chg="mod">
          <ac:chgData name="Shareef Ahmed" userId="ce7c6025-ca9f-4b65-b3ee-82447e2e582a" providerId="ADAL" clId="{9EB7D0A6-F6F2-491E-B628-E7DFC3EAFE4B}" dt="2023-08-16T23:19:12.410" v="9634" actId="255"/>
          <ac:spMkLst>
            <pc:docMk/>
            <pc:sldMk cId="2447230063" sldId="387"/>
            <ac:spMk id="11" creationId="{16FB473C-0739-A415-38B2-BD76859CB797}"/>
          </ac:spMkLst>
        </pc:spChg>
        <pc:picChg chg="del mod">
          <ac:chgData name="Shareef Ahmed" userId="ce7c6025-ca9f-4b65-b3ee-82447e2e582a" providerId="ADAL" clId="{9EB7D0A6-F6F2-491E-B628-E7DFC3EAFE4B}" dt="2023-08-16T22:45:13.247" v="8970" actId="478"/>
          <ac:picMkLst>
            <pc:docMk/>
            <pc:sldMk cId="2447230063" sldId="387"/>
            <ac:picMk id="2" creationId="{012EC678-C51A-D7FC-4ED4-6ED6EEA5608A}"/>
          </ac:picMkLst>
        </pc:picChg>
        <pc:picChg chg="add mod">
          <ac:chgData name="Shareef Ahmed" userId="ce7c6025-ca9f-4b65-b3ee-82447e2e582a" providerId="ADAL" clId="{9EB7D0A6-F6F2-491E-B628-E7DFC3EAFE4B}" dt="2023-08-16T22:45:13.859" v="8971"/>
          <ac:picMkLst>
            <pc:docMk/>
            <pc:sldMk cId="2447230063" sldId="387"/>
            <ac:picMk id="6" creationId="{DB26DFA1-9B26-4F4A-8DC2-5AAE265FFE5F}"/>
          </ac:picMkLst>
        </pc:picChg>
      </pc:sldChg>
      <pc:sldChg chg="addSp delSp modSp add mod">
        <pc:chgData name="Shareef Ahmed" userId="ce7c6025-ca9f-4b65-b3ee-82447e2e582a" providerId="ADAL" clId="{9EB7D0A6-F6F2-491E-B628-E7DFC3EAFE4B}" dt="2023-08-16T23:21:07.446" v="9651" actId="20577"/>
        <pc:sldMkLst>
          <pc:docMk/>
          <pc:sldMk cId="138193735" sldId="388"/>
        </pc:sldMkLst>
        <pc:spChg chg="mod">
          <ac:chgData name="Shareef Ahmed" userId="ce7c6025-ca9f-4b65-b3ee-82447e2e582a" providerId="ADAL" clId="{9EB7D0A6-F6F2-491E-B628-E7DFC3EAFE4B}" dt="2023-08-16T22:47:44.498" v="9065" actId="20577"/>
          <ac:spMkLst>
            <pc:docMk/>
            <pc:sldMk cId="138193735" sldId="388"/>
            <ac:spMk id="7" creationId="{6D99CF40-3C01-DBE3-1998-62D2768BFAE7}"/>
          </ac:spMkLst>
        </pc:spChg>
        <pc:spChg chg="mod">
          <ac:chgData name="Shareef Ahmed" userId="ce7c6025-ca9f-4b65-b3ee-82447e2e582a" providerId="ADAL" clId="{9EB7D0A6-F6F2-491E-B628-E7DFC3EAFE4B}" dt="2023-08-16T22:23:32.984" v="8853" actId="20577"/>
          <ac:spMkLst>
            <pc:docMk/>
            <pc:sldMk cId="138193735" sldId="388"/>
            <ac:spMk id="9" creationId="{66B771A8-9F27-FB9A-2414-87A99260353B}"/>
          </ac:spMkLst>
        </pc:spChg>
        <pc:spChg chg="mod">
          <ac:chgData name="Shareef Ahmed" userId="ce7c6025-ca9f-4b65-b3ee-82447e2e582a" providerId="ADAL" clId="{9EB7D0A6-F6F2-491E-B628-E7DFC3EAFE4B}" dt="2023-08-16T23:21:07.446" v="9651" actId="20577"/>
          <ac:spMkLst>
            <pc:docMk/>
            <pc:sldMk cId="138193735" sldId="388"/>
            <ac:spMk id="11" creationId="{16FB473C-0739-A415-38B2-BD76859CB797}"/>
          </ac:spMkLst>
        </pc:spChg>
        <pc:picChg chg="del">
          <ac:chgData name="Shareef Ahmed" userId="ce7c6025-ca9f-4b65-b3ee-82447e2e582a" providerId="ADAL" clId="{9EB7D0A6-F6F2-491E-B628-E7DFC3EAFE4B}" dt="2023-08-16T23:20:31.799" v="9638" actId="21"/>
          <ac:picMkLst>
            <pc:docMk/>
            <pc:sldMk cId="138193735" sldId="388"/>
            <ac:picMk id="2" creationId="{7DF1545C-C859-B67C-F860-11AFE94D8289}"/>
          </ac:picMkLst>
        </pc:picChg>
        <pc:picChg chg="add del mod">
          <ac:chgData name="Shareef Ahmed" userId="ce7c6025-ca9f-4b65-b3ee-82447e2e582a" providerId="ADAL" clId="{9EB7D0A6-F6F2-491E-B628-E7DFC3EAFE4B}" dt="2023-08-16T23:20:36.116" v="9640" actId="478"/>
          <ac:picMkLst>
            <pc:docMk/>
            <pc:sldMk cId="138193735" sldId="388"/>
            <ac:picMk id="3" creationId="{0522EF8E-6DB2-4AE6-3696-36C5C01D8439}"/>
          </ac:picMkLst>
        </pc:picChg>
        <pc:picChg chg="add mod">
          <ac:chgData name="Shareef Ahmed" userId="ce7c6025-ca9f-4b65-b3ee-82447e2e582a" providerId="ADAL" clId="{9EB7D0A6-F6F2-491E-B628-E7DFC3EAFE4B}" dt="2023-08-16T23:20:40.534" v="9641"/>
          <ac:picMkLst>
            <pc:docMk/>
            <pc:sldMk cId="138193735" sldId="388"/>
            <ac:picMk id="5" creationId="{B12A629F-0722-63A2-FCB5-1548A143983D}"/>
          </ac:picMkLst>
        </pc:picChg>
      </pc:sldChg>
      <pc:sldChg chg="modSp add mod">
        <pc:chgData name="Shareef Ahmed" userId="ce7c6025-ca9f-4b65-b3ee-82447e2e582a" providerId="ADAL" clId="{9EB7D0A6-F6F2-491E-B628-E7DFC3EAFE4B}" dt="2023-08-16T23:19:28.214" v="9637" actId="20577"/>
        <pc:sldMkLst>
          <pc:docMk/>
          <pc:sldMk cId="3280213518" sldId="389"/>
        </pc:sldMkLst>
        <pc:spChg chg="mod">
          <ac:chgData name="Shareef Ahmed" userId="ce7c6025-ca9f-4b65-b3ee-82447e2e582a" providerId="ADAL" clId="{9EB7D0A6-F6F2-491E-B628-E7DFC3EAFE4B}" dt="2023-08-16T23:19:28.214" v="9637" actId="20577"/>
          <ac:spMkLst>
            <pc:docMk/>
            <pc:sldMk cId="3280213518" sldId="389"/>
            <ac:spMk id="11" creationId="{16FB473C-0739-A415-38B2-BD76859CB797}"/>
          </ac:spMkLst>
        </pc:spChg>
      </pc:sldChg>
      <pc:sldChg chg="modSp add mod">
        <pc:chgData name="Shareef Ahmed" userId="ce7c6025-ca9f-4b65-b3ee-82447e2e582a" providerId="ADAL" clId="{9EB7D0A6-F6F2-491E-B628-E7DFC3EAFE4B}" dt="2023-08-16T23:34:28.539" v="9884" actId="20577"/>
        <pc:sldMkLst>
          <pc:docMk/>
          <pc:sldMk cId="3776622149" sldId="390"/>
        </pc:sldMkLst>
        <pc:spChg chg="mod">
          <ac:chgData name="Shareef Ahmed" userId="ce7c6025-ca9f-4b65-b3ee-82447e2e582a" providerId="ADAL" clId="{9EB7D0A6-F6F2-491E-B628-E7DFC3EAFE4B}" dt="2023-08-16T23:34:28.539" v="9884" actId="20577"/>
          <ac:spMkLst>
            <pc:docMk/>
            <pc:sldMk cId="3776622149" sldId="390"/>
            <ac:spMk id="11" creationId="{16FB473C-0739-A415-38B2-BD76859CB797}"/>
          </ac:spMkLst>
        </pc:spChg>
      </pc:sldChg>
      <pc:sldChg chg="modSp add mod">
        <pc:chgData name="Shareef Ahmed" userId="ce7c6025-ca9f-4b65-b3ee-82447e2e582a" providerId="ADAL" clId="{9EB7D0A6-F6F2-491E-B628-E7DFC3EAFE4B}" dt="2023-08-16T23:40:05" v="9925" actId="20577"/>
        <pc:sldMkLst>
          <pc:docMk/>
          <pc:sldMk cId="337830399" sldId="391"/>
        </pc:sldMkLst>
        <pc:spChg chg="mod">
          <ac:chgData name="Shareef Ahmed" userId="ce7c6025-ca9f-4b65-b3ee-82447e2e582a" providerId="ADAL" clId="{9EB7D0A6-F6F2-491E-B628-E7DFC3EAFE4B}" dt="2023-08-16T23:37:19.052" v="9907" actId="20577"/>
          <ac:spMkLst>
            <pc:docMk/>
            <pc:sldMk cId="337830399" sldId="391"/>
            <ac:spMk id="2" creationId="{00000000-0000-0000-0000-000000000000}"/>
          </ac:spMkLst>
        </pc:spChg>
        <pc:spChg chg="mod">
          <ac:chgData name="Shareef Ahmed" userId="ce7c6025-ca9f-4b65-b3ee-82447e2e582a" providerId="ADAL" clId="{9EB7D0A6-F6F2-491E-B628-E7DFC3EAFE4B}" dt="2023-08-16T23:40:05" v="9925" actId="20577"/>
          <ac:spMkLst>
            <pc:docMk/>
            <pc:sldMk cId="337830399" sldId="391"/>
            <ac:spMk id="10" creationId="{72F3841F-9F75-06DD-BDFD-ABF9DE208571}"/>
          </ac:spMkLst>
        </pc:spChg>
      </pc:sldChg>
      <pc:sldChg chg="addSp delSp modSp add mod">
        <pc:chgData name="Shareef Ahmed" userId="ce7c6025-ca9f-4b65-b3ee-82447e2e582a" providerId="ADAL" clId="{9EB7D0A6-F6F2-491E-B628-E7DFC3EAFE4B}" dt="2023-08-17T01:24:04.248" v="10096" actId="208"/>
        <pc:sldMkLst>
          <pc:docMk/>
          <pc:sldMk cId="2246468104" sldId="392"/>
        </pc:sldMkLst>
        <pc:spChg chg="add del mod">
          <ac:chgData name="Shareef Ahmed" userId="ce7c6025-ca9f-4b65-b3ee-82447e2e582a" providerId="ADAL" clId="{9EB7D0A6-F6F2-491E-B628-E7DFC3EAFE4B}" dt="2023-08-17T01:20:45.356" v="10037"/>
          <ac:spMkLst>
            <pc:docMk/>
            <pc:sldMk cId="2246468104" sldId="392"/>
            <ac:spMk id="6" creationId="{8EA64098-EF28-BFDE-A548-EFC43F96CA83}"/>
          </ac:spMkLst>
        </pc:spChg>
        <pc:spChg chg="add mod">
          <ac:chgData name="Shareef Ahmed" userId="ce7c6025-ca9f-4b65-b3ee-82447e2e582a" providerId="ADAL" clId="{9EB7D0A6-F6F2-491E-B628-E7DFC3EAFE4B}" dt="2023-08-17T01:24:04.248" v="10096" actId="208"/>
          <ac:spMkLst>
            <pc:docMk/>
            <pc:sldMk cId="2246468104" sldId="392"/>
            <ac:spMk id="7" creationId="{F2EEFDC6-1277-FAD8-3AC8-F1AA895B34E8}"/>
          </ac:spMkLst>
        </pc:spChg>
        <pc:spChg chg="del">
          <ac:chgData name="Shareef Ahmed" userId="ce7c6025-ca9f-4b65-b3ee-82447e2e582a" providerId="ADAL" clId="{9EB7D0A6-F6F2-491E-B628-E7DFC3EAFE4B}" dt="2023-08-17T01:20:43.512" v="10035" actId="21"/>
          <ac:spMkLst>
            <pc:docMk/>
            <pc:sldMk cId="2246468104" sldId="392"/>
            <ac:spMk id="10" creationId="{9AE85376-6AFB-3060-DCA3-438A33441D94}"/>
          </ac:spMkLst>
        </pc:spChg>
        <pc:graphicFrameChg chg="modGraphic">
          <ac:chgData name="Shareef Ahmed" userId="ce7c6025-ca9f-4b65-b3ee-82447e2e582a" providerId="ADAL" clId="{9EB7D0A6-F6F2-491E-B628-E7DFC3EAFE4B}" dt="2023-08-17T01:13:43.795" v="9931" actId="207"/>
          <ac:graphicFrameMkLst>
            <pc:docMk/>
            <pc:sldMk cId="2246468104" sldId="392"/>
            <ac:graphicFrameMk id="3" creationId="{C5BF7EF1-8A79-A4FF-5C6E-73E7C03C0185}"/>
          </ac:graphicFrameMkLst>
        </pc:graphicFrameChg>
      </pc:sldChg>
      <pc:sldChg chg="modSp add mod">
        <pc:chgData name="Shareef Ahmed" userId="ce7c6025-ca9f-4b65-b3ee-82447e2e582a" providerId="ADAL" clId="{9EB7D0A6-F6F2-491E-B628-E7DFC3EAFE4B}" dt="2023-08-17T01:40:10.001" v="10264" actId="20577"/>
        <pc:sldMkLst>
          <pc:docMk/>
          <pc:sldMk cId="3304931580" sldId="393"/>
        </pc:sldMkLst>
        <pc:spChg chg="mod">
          <ac:chgData name="Shareef Ahmed" userId="ce7c6025-ca9f-4b65-b3ee-82447e2e582a" providerId="ADAL" clId="{9EB7D0A6-F6F2-491E-B628-E7DFC3EAFE4B}" dt="2023-08-17T01:40:10.001" v="10264" actId="20577"/>
          <ac:spMkLst>
            <pc:docMk/>
            <pc:sldMk cId="3304931580" sldId="393"/>
            <ac:spMk id="2" creationId="{00000000-0000-0000-0000-000000000000}"/>
          </ac:spMkLst>
        </pc:spChg>
        <pc:spChg chg="mod">
          <ac:chgData name="Shareef Ahmed" userId="ce7c6025-ca9f-4b65-b3ee-82447e2e582a" providerId="ADAL" clId="{9EB7D0A6-F6F2-491E-B628-E7DFC3EAFE4B}" dt="2023-08-17T01:37:59.633" v="10203" actId="14"/>
          <ac:spMkLst>
            <pc:docMk/>
            <pc:sldMk cId="3304931580" sldId="393"/>
            <ac:spMk id="3" creationId="{DEF809D8-D53C-D68B-78DF-D0819D50806C}"/>
          </ac:spMkLst>
        </pc:spChg>
      </pc:sldChg>
      <pc:sldChg chg="modSp add mod">
        <pc:chgData name="Shareef Ahmed" userId="ce7c6025-ca9f-4b65-b3ee-82447e2e582a" providerId="ADAL" clId="{9EB7D0A6-F6F2-491E-B628-E7DFC3EAFE4B}" dt="2023-08-17T20:55:46.236" v="10381" actId="255"/>
        <pc:sldMkLst>
          <pc:docMk/>
          <pc:sldMk cId="1467655413" sldId="394"/>
        </pc:sldMkLst>
        <pc:spChg chg="mod">
          <ac:chgData name="Shareef Ahmed" userId="ce7c6025-ca9f-4b65-b3ee-82447e2e582a" providerId="ADAL" clId="{9EB7D0A6-F6F2-491E-B628-E7DFC3EAFE4B}" dt="2023-08-17T20:55:46.236" v="10381" actId="255"/>
          <ac:spMkLst>
            <pc:docMk/>
            <pc:sldMk cId="1467655413" sldId="394"/>
            <ac:spMk id="3" creationId="{139CD1C2-5EED-17D1-94DD-EC9B44EBD395}"/>
          </ac:spMkLst>
        </pc:spChg>
        <pc:spChg chg="mod">
          <ac:chgData name="Shareef Ahmed" userId="ce7c6025-ca9f-4b65-b3ee-82447e2e582a" providerId="ADAL" clId="{9EB7D0A6-F6F2-491E-B628-E7DFC3EAFE4B}" dt="2023-08-17T19:46:00.904" v="10307" actId="20577"/>
          <ac:spMkLst>
            <pc:docMk/>
            <pc:sldMk cId="1467655413" sldId="394"/>
            <ac:spMk id="9" creationId="{66B771A8-9F27-FB9A-2414-87A99260353B}"/>
          </ac:spMkLst>
        </pc:spChg>
      </pc:sldChg>
      <pc:sldChg chg="modSp add mod">
        <pc:chgData name="Shareef Ahmed" userId="ce7c6025-ca9f-4b65-b3ee-82447e2e582a" providerId="ADAL" clId="{9EB7D0A6-F6F2-491E-B628-E7DFC3EAFE4B}" dt="2023-08-17T21:06:24.646" v="10510" actId="20577"/>
        <pc:sldMkLst>
          <pc:docMk/>
          <pc:sldMk cId="118452215" sldId="395"/>
        </pc:sldMkLst>
        <pc:spChg chg="mod">
          <ac:chgData name="Shareef Ahmed" userId="ce7c6025-ca9f-4b65-b3ee-82447e2e582a" providerId="ADAL" clId="{9EB7D0A6-F6F2-491E-B628-E7DFC3EAFE4B}" dt="2023-08-17T21:06:24.646" v="10510" actId="20577"/>
          <ac:spMkLst>
            <pc:docMk/>
            <pc:sldMk cId="118452215" sldId="395"/>
            <ac:spMk id="3" creationId="{139CD1C2-5EED-17D1-94DD-EC9B44EBD395}"/>
          </ac:spMkLst>
        </pc:spChg>
      </pc:sldChg>
    </pc:docChg>
  </pc:docChgLst>
  <pc:docChgLst>
    <pc:chgData name="Ahmed, Shareef" userId="ce7c6025-ca9f-4b65-b3ee-82447e2e582a" providerId="ADAL" clId="{F0C2B4B8-50A0-4D8D-8352-101ABF0B847B}"/>
    <pc:docChg chg="undo custSel addSld delSld modSld">
      <pc:chgData name="Ahmed, Shareef" userId="ce7c6025-ca9f-4b65-b3ee-82447e2e582a" providerId="ADAL" clId="{F0C2B4B8-50A0-4D8D-8352-101ABF0B847B}" dt="2023-10-15T19:43:01.588" v="6959" actId="207"/>
      <pc:docMkLst>
        <pc:docMk/>
      </pc:docMkLst>
      <pc:sldChg chg="modSp mod">
        <pc:chgData name="Ahmed, Shareef" userId="ce7c6025-ca9f-4b65-b3ee-82447e2e582a" providerId="ADAL" clId="{F0C2B4B8-50A0-4D8D-8352-101ABF0B847B}" dt="2023-09-21T04:57:17.040" v="25" actId="20577"/>
        <pc:sldMkLst>
          <pc:docMk/>
          <pc:sldMk cId="979164254" sldId="256"/>
        </pc:sldMkLst>
        <pc:spChg chg="mod">
          <ac:chgData name="Ahmed, Shareef" userId="ce7c6025-ca9f-4b65-b3ee-82447e2e582a" providerId="ADAL" clId="{F0C2B4B8-50A0-4D8D-8352-101ABF0B847B}" dt="2023-09-21T04:57:17.040" v="25" actId="20577"/>
          <ac:spMkLst>
            <pc:docMk/>
            <pc:sldMk cId="979164254" sldId="256"/>
            <ac:spMk id="2" creationId="{00000000-0000-0000-0000-000000000000}"/>
          </ac:spMkLst>
        </pc:spChg>
      </pc:sldChg>
      <pc:sldChg chg="addSp delSp modSp mod">
        <pc:chgData name="Ahmed, Shareef" userId="ce7c6025-ca9f-4b65-b3ee-82447e2e582a" providerId="ADAL" clId="{F0C2B4B8-50A0-4D8D-8352-101ABF0B847B}" dt="2023-10-06T04:49:34.044" v="2055" actId="122"/>
        <pc:sldMkLst>
          <pc:docMk/>
          <pc:sldMk cId="1561509625" sldId="259"/>
        </pc:sldMkLst>
        <pc:spChg chg="mod">
          <ac:chgData name="Ahmed, Shareef" userId="ce7c6025-ca9f-4b65-b3ee-82447e2e582a" providerId="ADAL" clId="{F0C2B4B8-50A0-4D8D-8352-101ABF0B847B}" dt="2023-09-21T04:57:43.136" v="43" actId="20577"/>
          <ac:spMkLst>
            <pc:docMk/>
            <pc:sldMk cId="1561509625" sldId="259"/>
            <ac:spMk id="2" creationId="{00000000-0000-0000-0000-000000000000}"/>
          </ac:spMkLst>
        </pc:spChg>
        <pc:spChg chg="mod">
          <ac:chgData name="Ahmed, Shareef" userId="ce7c6025-ca9f-4b65-b3ee-82447e2e582a" providerId="ADAL" clId="{F0C2B4B8-50A0-4D8D-8352-101ABF0B847B}" dt="2023-10-06T04:49:10.889" v="2050" actId="20577"/>
          <ac:spMkLst>
            <pc:docMk/>
            <pc:sldMk cId="1561509625" sldId="259"/>
            <ac:spMk id="3" creationId="{00000000-0000-0000-0000-000000000000}"/>
          </ac:spMkLst>
        </pc:spChg>
        <pc:spChg chg="del">
          <ac:chgData name="Ahmed, Shareef" userId="ce7c6025-ca9f-4b65-b3ee-82447e2e582a" providerId="ADAL" clId="{F0C2B4B8-50A0-4D8D-8352-101ABF0B847B}" dt="2023-09-21T04:57:48.664" v="44" actId="478"/>
          <ac:spMkLst>
            <pc:docMk/>
            <pc:sldMk cId="1561509625" sldId="259"/>
            <ac:spMk id="6" creationId="{C0DD3DCF-46A7-658C-6AF0-403FF0892A70}"/>
          </ac:spMkLst>
        </pc:spChg>
        <pc:spChg chg="del">
          <ac:chgData name="Ahmed, Shareef" userId="ce7c6025-ca9f-4b65-b3ee-82447e2e582a" providerId="ADAL" clId="{F0C2B4B8-50A0-4D8D-8352-101ABF0B847B}" dt="2023-09-21T04:57:48.664" v="44" actId="478"/>
          <ac:spMkLst>
            <pc:docMk/>
            <pc:sldMk cId="1561509625" sldId="259"/>
            <ac:spMk id="7" creationId="{122702ED-3CE0-354A-A288-8E058F5C44CE}"/>
          </ac:spMkLst>
        </pc:spChg>
        <pc:graphicFrameChg chg="add mod modGraphic">
          <ac:chgData name="Ahmed, Shareef" userId="ce7c6025-ca9f-4b65-b3ee-82447e2e582a" providerId="ADAL" clId="{F0C2B4B8-50A0-4D8D-8352-101ABF0B847B}" dt="2023-10-06T04:49:34.044" v="2055" actId="122"/>
          <ac:graphicFrameMkLst>
            <pc:docMk/>
            <pc:sldMk cId="1561509625" sldId="259"/>
            <ac:graphicFrameMk id="6" creationId="{44544C60-14F3-F36F-01FE-F9E24571F871}"/>
          </ac:graphicFrameMkLst>
        </pc:graphicFrameChg>
      </pc:sldChg>
      <pc:sldChg chg="addSp delSp modSp mod delAnim">
        <pc:chgData name="Ahmed, Shareef" userId="ce7c6025-ca9f-4b65-b3ee-82447e2e582a" providerId="ADAL" clId="{F0C2B4B8-50A0-4D8D-8352-101ABF0B847B}" dt="2023-10-15T19:21:15.442" v="6386" actId="14100"/>
        <pc:sldMkLst>
          <pc:docMk/>
          <pc:sldMk cId="1922313891" sldId="333"/>
        </pc:sldMkLst>
        <pc:spChg chg="mod">
          <ac:chgData name="Ahmed, Shareef" userId="ce7c6025-ca9f-4b65-b3ee-82447e2e582a" providerId="ADAL" clId="{F0C2B4B8-50A0-4D8D-8352-101ABF0B847B}" dt="2023-10-06T04:47:52.024" v="1947" actId="20577"/>
          <ac:spMkLst>
            <pc:docMk/>
            <pc:sldMk cId="1922313891" sldId="333"/>
            <ac:spMk id="2" creationId="{00000000-0000-0000-0000-000000000000}"/>
          </ac:spMkLst>
        </pc:spChg>
        <pc:spChg chg="del">
          <ac:chgData name="Ahmed, Shareef" userId="ce7c6025-ca9f-4b65-b3ee-82447e2e582a" providerId="ADAL" clId="{F0C2B4B8-50A0-4D8D-8352-101ABF0B847B}" dt="2023-10-06T04:49:46.553" v="2056" actId="478"/>
          <ac:spMkLst>
            <pc:docMk/>
            <pc:sldMk cId="1922313891" sldId="333"/>
            <ac:spMk id="3" creationId="{F8435988-01C9-43D6-655F-555BFA081529}"/>
          </ac:spMkLst>
        </pc:spChg>
        <pc:spChg chg="add mod">
          <ac:chgData name="Ahmed, Shareef" userId="ce7c6025-ca9f-4b65-b3ee-82447e2e582a" providerId="ADAL" clId="{F0C2B4B8-50A0-4D8D-8352-101ABF0B847B}" dt="2023-10-15T19:21:15.442" v="6386" actId="14100"/>
          <ac:spMkLst>
            <pc:docMk/>
            <pc:sldMk cId="1922313891" sldId="333"/>
            <ac:spMk id="6" creationId="{7EED2F64-5555-768B-CAE2-00E595BE90D3}"/>
          </ac:spMkLst>
        </pc:spChg>
        <pc:spChg chg="del">
          <ac:chgData name="Ahmed, Shareef" userId="ce7c6025-ca9f-4b65-b3ee-82447e2e582a" providerId="ADAL" clId="{F0C2B4B8-50A0-4D8D-8352-101ABF0B847B}" dt="2023-10-06T04:49:46.553" v="2056" actId="478"/>
          <ac:spMkLst>
            <pc:docMk/>
            <pc:sldMk cId="1922313891" sldId="333"/>
            <ac:spMk id="8" creationId="{01595547-E043-DEEF-EE7E-5D4C0535F9C9}"/>
          </ac:spMkLst>
        </pc:spChg>
        <pc:spChg chg="del">
          <ac:chgData name="Ahmed, Shareef" userId="ce7c6025-ca9f-4b65-b3ee-82447e2e582a" providerId="ADAL" clId="{F0C2B4B8-50A0-4D8D-8352-101ABF0B847B}" dt="2023-10-06T04:49:50.153" v="2057" actId="478"/>
          <ac:spMkLst>
            <pc:docMk/>
            <pc:sldMk cId="1922313891" sldId="333"/>
            <ac:spMk id="20" creationId="{FC016B65-64FE-DB19-9CF7-637C380D8048}"/>
          </ac:spMkLst>
        </pc:spChg>
        <pc:spChg chg="del">
          <ac:chgData name="Ahmed, Shareef" userId="ce7c6025-ca9f-4b65-b3ee-82447e2e582a" providerId="ADAL" clId="{F0C2B4B8-50A0-4D8D-8352-101ABF0B847B}" dt="2023-10-06T04:49:46.553" v="2056" actId="478"/>
          <ac:spMkLst>
            <pc:docMk/>
            <pc:sldMk cId="1922313891" sldId="333"/>
            <ac:spMk id="21" creationId="{8A0B21E3-DC1D-BA75-EE88-14EC177D2079}"/>
          </ac:spMkLst>
        </pc:spChg>
        <pc:spChg chg="del">
          <ac:chgData name="Ahmed, Shareef" userId="ce7c6025-ca9f-4b65-b3ee-82447e2e582a" providerId="ADAL" clId="{F0C2B4B8-50A0-4D8D-8352-101ABF0B847B}" dt="2023-10-06T04:49:46.553" v="2056" actId="478"/>
          <ac:spMkLst>
            <pc:docMk/>
            <pc:sldMk cId="1922313891" sldId="333"/>
            <ac:spMk id="22" creationId="{02DF4B82-3389-2425-4EE4-E96D12806B79}"/>
          </ac:spMkLst>
        </pc:spChg>
        <pc:spChg chg="del">
          <ac:chgData name="Ahmed, Shareef" userId="ce7c6025-ca9f-4b65-b3ee-82447e2e582a" providerId="ADAL" clId="{F0C2B4B8-50A0-4D8D-8352-101ABF0B847B}" dt="2023-10-06T04:49:46.553" v="2056" actId="478"/>
          <ac:spMkLst>
            <pc:docMk/>
            <pc:sldMk cId="1922313891" sldId="333"/>
            <ac:spMk id="23" creationId="{F842CBFE-E540-D665-EA42-2F387DB60093}"/>
          </ac:spMkLst>
        </pc:spChg>
        <pc:spChg chg="del">
          <ac:chgData name="Ahmed, Shareef" userId="ce7c6025-ca9f-4b65-b3ee-82447e2e582a" providerId="ADAL" clId="{F0C2B4B8-50A0-4D8D-8352-101ABF0B847B}" dt="2023-10-06T04:49:57.819" v="2058" actId="478"/>
          <ac:spMkLst>
            <pc:docMk/>
            <pc:sldMk cId="1922313891" sldId="333"/>
            <ac:spMk id="24" creationId="{FB984F1F-6B64-2806-45C8-61C48A288B5C}"/>
          </ac:spMkLst>
        </pc:spChg>
        <pc:spChg chg="del">
          <ac:chgData name="Ahmed, Shareef" userId="ce7c6025-ca9f-4b65-b3ee-82447e2e582a" providerId="ADAL" clId="{F0C2B4B8-50A0-4D8D-8352-101ABF0B847B}" dt="2023-10-06T04:49:46.553" v="2056" actId="478"/>
          <ac:spMkLst>
            <pc:docMk/>
            <pc:sldMk cId="1922313891" sldId="333"/>
            <ac:spMk id="25" creationId="{B4EFC2F4-A6FD-F142-D7A2-C212AA1A2529}"/>
          </ac:spMkLst>
        </pc:spChg>
        <pc:spChg chg="del">
          <ac:chgData name="Ahmed, Shareef" userId="ce7c6025-ca9f-4b65-b3ee-82447e2e582a" providerId="ADAL" clId="{F0C2B4B8-50A0-4D8D-8352-101ABF0B847B}" dt="2023-10-06T04:49:46.553" v="2056" actId="478"/>
          <ac:spMkLst>
            <pc:docMk/>
            <pc:sldMk cId="1922313891" sldId="333"/>
            <ac:spMk id="26" creationId="{77E4708E-561D-F4C1-BC71-C2544A83FEB8}"/>
          </ac:spMkLst>
        </pc:spChg>
        <pc:spChg chg="del">
          <ac:chgData name="Ahmed, Shareef" userId="ce7c6025-ca9f-4b65-b3ee-82447e2e582a" providerId="ADAL" clId="{F0C2B4B8-50A0-4D8D-8352-101ABF0B847B}" dt="2023-10-06T04:49:46.553" v="2056" actId="478"/>
          <ac:spMkLst>
            <pc:docMk/>
            <pc:sldMk cId="1922313891" sldId="333"/>
            <ac:spMk id="27" creationId="{3FCC739D-7CC1-382D-2807-21537585557B}"/>
          </ac:spMkLst>
        </pc:spChg>
        <pc:spChg chg="del">
          <ac:chgData name="Ahmed, Shareef" userId="ce7c6025-ca9f-4b65-b3ee-82447e2e582a" providerId="ADAL" clId="{F0C2B4B8-50A0-4D8D-8352-101ABF0B847B}" dt="2023-10-06T04:49:46.553" v="2056" actId="478"/>
          <ac:spMkLst>
            <pc:docMk/>
            <pc:sldMk cId="1922313891" sldId="333"/>
            <ac:spMk id="28" creationId="{AF4F72C9-6B99-3EE2-5DF0-547C0E0C92D5}"/>
          </ac:spMkLst>
        </pc:spChg>
        <pc:spChg chg="del">
          <ac:chgData name="Ahmed, Shareef" userId="ce7c6025-ca9f-4b65-b3ee-82447e2e582a" providerId="ADAL" clId="{F0C2B4B8-50A0-4D8D-8352-101ABF0B847B}" dt="2023-10-06T04:49:46.553" v="2056" actId="478"/>
          <ac:spMkLst>
            <pc:docMk/>
            <pc:sldMk cId="1922313891" sldId="333"/>
            <ac:spMk id="29" creationId="{AC6B5563-B78D-2590-A3A6-84B5F4FA491E}"/>
          </ac:spMkLst>
        </pc:spChg>
        <pc:spChg chg="del">
          <ac:chgData name="Ahmed, Shareef" userId="ce7c6025-ca9f-4b65-b3ee-82447e2e582a" providerId="ADAL" clId="{F0C2B4B8-50A0-4D8D-8352-101ABF0B847B}" dt="2023-10-06T04:49:46.553" v="2056" actId="478"/>
          <ac:spMkLst>
            <pc:docMk/>
            <pc:sldMk cId="1922313891" sldId="333"/>
            <ac:spMk id="30" creationId="{7FE8D873-6EC2-49A7-81EE-5806A1365BB8}"/>
          </ac:spMkLst>
        </pc:spChg>
        <pc:picChg chg="del">
          <ac:chgData name="Ahmed, Shareef" userId="ce7c6025-ca9f-4b65-b3ee-82447e2e582a" providerId="ADAL" clId="{F0C2B4B8-50A0-4D8D-8352-101ABF0B847B}" dt="2023-10-06T04:49:46.553" v="2056" actId="478"/>
          <ac:picMkLst>
            <pc:docMk/>
            <pc:sldMk cId="1922313891" sldId="333"/>
            <ac:picMk id="7" creationId="{ED7A0F20-D6CC-0EB4-785A-5EF9472E325E}"/>
          </ac:picMkLst>
        </pc:picChg>
      </pc:sldChg>
      <pc:sldChg chg="del">
        <pc:chgData name="Ahmed, Shareef" userId="ce7c6025-ca9f-4b65-b3ee-82447e2e582a" providerId="ADAL" clId="{F0C2B4B8-50A0-4D8D-8352-101ABF0B847B}" dt="2023-10-09T18:31:23.069" v="3481" actId="47"/>
        <pc:sldMkLst>
          <pc:docMk/>
          <pc:sldMk cId="569296776" sldId="334"/>
        </pc:sldMkLst>
      </pc:sldChg>
      <pc:sldChg chg="del">
        <pc:chgData name="Ahmed, Shareef" userId="ce7c6025-ca9f-4b65-b3ee-82447e2e582a" providerId="ADAL" clId="{F0C2B4B8-50A0-4D8D-8352-101ABF0B847B}" dt="2023-10-09T18:31:23.069" v="3481" actId="47"/>
        <pc:sldMkLst>
          <pc:docMk/>
          <pc:sldMk cId="3304931580" sldId="393"/>
        </pc:sldMkLst>
      </pc:sldChg>
      <pc:sldChg chg="modSp mod">
        <pc:chgData name="Ahmed, Shareef" userId="ce7c6025-ca9f-4b65-b3ee-82447e2e582a" providerId="ADAL" clId="{F0C2B4B8-50A0-4D8D-8352-101ABF0B847B}" dt="2023-10-06T04:37:49.891" v="1228" actId="5793"/>
        <pc:sldMkLst>
          <pc:docMk/>
          <pc:sldMk cId="2231167726" sldId="396"/>
        </pc:sldMkLst>
        <pc:spChg chg="mod">
          <ac:chgData name="Ahmed, Shareef" userId="ce7c6025-ca9f-4b65-b3ee-82447e2e582a" providerId="ADAL" clId="{F0C2B4B8-50A0-4D8D-8352-101ABF0B847B}" dt="2023-10-06T04:37:49.891" v="1228" actId="5793"/>
          <ac:spMkLst>
            <pc:docMk/>
            <pc:sldMk cId="2231167726" sldId="396"/>
            <ac:spMk id="3" creationId="{87151E1C-9781-A1D4-9F48-CCA72EDC4B22}"/>
          </ac:spMkLst>
        </pc:spChg>
        <pc:spChg chg="mod">
          <ac:chgData name="Ahmed, Shareef" userId="ce7c6025-ca9f-4b65-b3ee-82447e2e582a" providerId="ADAL" clId="{F0C2B4B8-50A0-4D8D-8352-101ABF0B847B}" dt="2023-10-06T04:27:42.574" v="979" actId="20577"/>
          <ac:spMkLst>
            <pc:docMk/>
            <pc:sldMk cId="2231167726" sldId="396"/>
            <ac:spMk id="9" creationId="{66B771A8-9F27-FB9A-2414-87A99260353B}"/>
          </ac:spMkLst>
        </pc:spChg>
      </pc:sldChg>
      <pc:sldChg chg="del">
        <pc:chgData name="Ahmed, Shareef" userId="ce7c6025-ca9f-4b65-b3ee-82447e2e582a" providerId="ADAL" clId="{F0C2B4B8-50A0-4D8D-8352-101ABF0B847B}" dt="2023-10-09T18:31:23.069" v="3481" actId="47"/>
        <pc:sldMkLst>
          <pc:docMk/>
          <pc:sldMk cId="4226986151" sldId="397"/>
        </pc:sldMkLst>
      </pc:sldChg>
      <pc:sldChg chg="del">
        <pc:chgData name="Ahmed, Shareef" userId="ce7c6025-ca9f-4b65-b3ee-82447e2e582a" providerId="ADAL" clId="{F0C2B4B8-50A0-4D8D-8352-101ABF0B847B}" dt="2023-10-09T18:31:23.069" v="3481" actId="47"/>
        <pc:sldMkLst>
          <pc:docMk/>
          <pc:sldMk cId="941162791" sldId="398"/>
        </pc:sldMkLst>
      </pc:sldChg>
      <pc:sldChg chg="del">
        <pc:chgData name="Ahmed, Shareef" userId="ce7c6025-ca9f-4b65-b3ee-82447e2e582a" providerId="ADAL" clId="{F0C2B4B8-50A0-4D8D-8352-101ABF0B847B}" dt="2023-10-09T18:31:23.069" v="3481" actId="47"/>
        <pc:sldMkLst>
          <pc:docMk/>
          <pc:sldMk cId="1950141823" sldId="399"/>
        </pc:sldMkLst>
      </pc:sldChg>
      <pc:sldChg chg="del">
        <pc:chgData name="Ahmed, Shareef" userId="ce7c6025-ca9f-4b65-b3ee-82447e2e582a" providerId="ADAL" clId="{F0C2B4B8-50A0-4D8D-8352-101ABF0B847B}" dt="2023-10-09T18:31:23.069" v="3481" actId="47"/>
        <pc:sldMkLst>
          <pc:docMk/>
          <pc:sldMk cId="236741083" sldId="400"/>
        </pc:sldMkLst>
      </pc:sldChg>
      <pc:sldChg chg="del">
        <pc:chgData name="Ahmed, Shareef" userId="ce7c6025-ca9f-4b65-b3ee-82447e2e582a" providerId="ADAL" clId="{F0C2B4B8-50A0-4D8D-8352-101ABF0B847B}" dt="2023-10-09T18:31:23.069" v="3481" actId="47"/>
        <pc:sldMkLst>
          <pc:docMk/>
          <pc:sldMk cId="2009106356" sldId="401"/>
        </pc:sldMkLst>
      </pc:sldChg>
      <pc:sldChg chg="modSp del">
        <pc:chgData name="Ahmed, Shareef" userId="ce7c6025-ca9f-4b65-b3ee-82447e2e582a" providerId="ADAL" clId="{F0C2B4B8-50A0-4D8D-8352-101ABF0B847B}" dt="2023-10-09T18:31:23.069" v="3481" actId="47"/>
        <pc:sldMkLst>
          <pc:docMk/>
          <pc:sldMk cId="2978487620" sldId="402"/>
        </pc:sldMkLst>
        <pc:spChg chg="mod">
          <ac:chgData name="Ahmed, Shareef" userId="ce7c6025-ca9f-4b65-b3ee-82447e2e582a" providerId="ADAL" clId="{F0C2B4B8-50A0-4D8D-8352-101ABF0B847B}" dt="2023-10-09T17:19:43.539" v="3477" actId="20577"/>
          <ac:spMkLst>
            <pc:docMk/>
            <pc:sldMk cId="2978487620" sldId="402"/>
            <ac:spMk id="6" creationId="{0E0527E2-28DA-06C7-E24D-A5FAFEFAF81C}"/>
          </ac:spMkLst>
        </pc:spChg>
      </pc:sldChg>
      <pc:sldChg chg="del">
        <pc:chgData name="Ahmed, Shareef" userId="ce7c6025-ca9f-4b65-b3ee-82447e2e582a" providerId="ADAL" clId="{F0C2B4B8-50A0-4D8D-8352-101ABF0B847B}" dt="2023-10-09T18:31:23.069" v="3481" actId="47"/>
        <pc:sldMkLst>
          <pc:docMk/>
          <pc:sldMk cId="2090585264" sldId="417"/>
        </pc:sldMkLst>
      </pc:sldChg>
      <pc:sldChg chg="addSp delSp modSp mod">
        <pc:chgData name="Ahmed, Shareef" userId="ce7c6025-ca9f-4b65-b3ee-82447e2e582a" providerId="ADAL" clId="{F0C2B4B8-50A0-4D8D-8352-101ABF0B847B}" dt="2023-10-06T04:11:46.394" v="824" actId="14100"/>
        <pc:sldMkLst>
          <pc:docMk/>
          <pc:sldMk cId="3507268662" sldId="426"/>
        </pc:sldMkLst>
        <pc:spChg chg="add del">
          <ac:chgData name="Ahmed, Shareef" userId="ce7c6025-ca9f-4b65-b3ee-82447e2e582a" providerId="ADAL" clId="{F0C2B4B8-50A0-4D8D-8352-101ABF0B847B}" dt="2023-10-06T01:38:40.954" v="490" actId="478"/>
          <ac:spMkLst>
            <pc:docMk/>
            <pc:sldMk cId="3507268662" sldId="426"/>
            <ac:spMk id="5" creationId="{44C9A742-0114-D613-7B7F-47547EBF0317}"/>
          </ac:spMkLst>
        </pc:spChg>
        <pc:spChg chg="mod">
          <ac:chgData name="Ahmed, Shareef" userId="ce7c6025-ca9f-4b65-b3ee-82447e2e582a" providerId="ADAL" clId="{F0C2B4B8-50A0-4D8D-8352-101ABF0B847B}" dt="2023-10-06T03:41:50.964" v="533" actId="20577"/>
          <ac:spMkLst>
            <pc:docMk/>
            <pc:sldMk cId="3507268662" sldId="426"/>
            <ac:spMk id="6" creationId="{A7FCFFD6-A67D-1D78-FDD0-5F5EF8F585EA}"/>
          </ac:spMkLst>
        </pc:spChg>
        <pc:spChg chg="add mod">
          <ac:chgData name="Ahmed, Shareef" userId="ce7c6025-ca9f-4b65-b3ee-82447e2e582a" providerId="ADAL" clId="{F0C2B4B8-50A0-4D8D-8352-101ABF0B847B}" dt="2023-10-06T04:11:46.394" v="824" actId="14100"/>
          <ac:spMkLst>
            <pc:docMk/>
            <pc:sldMk cId="3507268662" sldId="426"/>
            <ac:spMk id="7" creationId="{03F4363D-5EC0-C46D-71D5-F2DAC74993E1}"/>
          </ac:spMkLst>
        </pc:spChg>
        <pc:spChg chg="mod">
          <ac:chgData name="Ahmed, Shareef" userId="ce7c6025-ca9f-4b65-b3ee-82447e2e582a" providerId="ADAL" clId="{F0C2B4B8-50A0-4D8D-8352-101ABF0B847B}" dt="2023-09-21T05:16:03.522" v="131" actId="20577"/>
          <ac:spMkLst>
            <pc:docMk/>
            <pc:sldMk cId="3507268662" sldId="426"/>
            <ac:spMk id="9" creationId="{66B771A8-9F27-FB9A-2414-87A99260353B}"/>
          </ac:spMkLst>
        </pc:spChg>
        <pc:picChg chg="del">
          <ac:chgData name="Ahmed, Shareef" userId="ce7c6025-ca9f-4b65-b3ee-82447e2e582a" providerId="ADAL" clId="{F0C2B4B8-50A0-4D8D-8352-101ABF0B847B}" dt="2023-09-21T05:16:09.283" v="133" actId="478"/>
          <ac:picMkLst>
            <pc:docMk/>
            <pc:sldMk cId="3507268662" sldId="426"/>
            <ac:picMk id="3" creationId="{3EFD7DB5-85EB-83E9-DB91-B26B5328963D}"/>
          </ac:picMkLst>
        </pc:picChg>
        <pc:picChg chg="add mod">
          <ac:chgData name="Ahmed, Shareef" userId="ce7c6025-ca9f-4b65-b3ee-82447e2e582a" providerId="ADAL" clId="{F0C2B4B8-50A0-4D8D-8352-101ABF0B847B}" dt="2023-10-06T01:40:04.034" v="510" actId="12788"/>
          <ac:picMkLst>
            <pc:docMk/>
            <pc:sldMk cId="3507268662" sldId="426"/>
            <ac:picMk id="3" creationId="{48660C9B-0570-7CA7-4AD1-D95B2F86038F}"/>
          </ac:picMkLst>
        </pc:picChg>
        <pc:picChg chg="add del mod">
          <ac:chgData name="Ahmed, Shareef" userId="ce7c6025-ca9f-4b65-b3ee-82447e2e582a" providerId="ADAL" clId="{F0C2B4B8-50A0-4D8D-8352-101ABF0B847B}" dt="2023-09-21T05:37:51.991" v="149" actId="478"/>
          <ac:picMkLst>
            <pc:docMk/>
            <pc:sldMk cId="3507268662" sldId="426"/>
            <ac:picMk id="5" creationId="{0D4026A3-F538-6D45-A405-4F28AEED8059}"/>
          </ac:picMkLst>
        </pc:picChg>
      </pc:sldChg>
      <pc:sldChg chg="addSp delSp modSp mod">
        <pc:chgData name="Ahmed, Shareef" userId="ce7c6025-ca9f-4b65-b3ee-82447e2e582a" providerId="ADAL" clId="{F0C2B4B8-50A0-4D8D-8352-101ABF0B847B}" dt="2023-10-06T05:11:48.663" v="2800" actId="1076"/>
        <pc:sldMkLst>
          <pc:docMk/>
          <pc:sldMk cId="573451559" sldId="428"/>
        </pc:sldMkLst>
        <pc:spChg chg="add mod">
          <ac:chgData name="Ahmed, Shareef" userId="ce7c6025-ca9f-4b65-b3ee-82447e2e582a" providerId="ADAL" clId="{F0C2B4B8-50A0-4D8D-8352-101ABF0B847B}" dt="2023-10-06T05:10:19.295" v="2707" actId="208"/>
          <ac:spMkLst>
            <pc:docMk/>
            <pc:sldMk cId="573451559" sldId="428"/>
            <ac:spMk id="8" creationId="{59EA7333-E84F-AC4E-787C-BFD68BEC18A3}"/>
          </ac:spMkLst>
        </pc:spChg>
        <pc:spChg chg="add mod">
          <ac:chgData name="Ahmed, Shareef" userId="ce7c6025-ca9f-4b65-b3ee-82447e2e582a" providerId="ADAL" clId="{F0C2B4B8-50A0-4D8D-8352-101ABF0B847B}" dt="2023-10-06T05:11:48.663" v="2800" actId="1076"/>
          <ac:spMkLst>
            <pc:docMk/>
            <pc:sldMk cId="573451559" sldId="428"/>
            <ac:spMk id="9" creationId="{AF0D8B83-AA69-9CF7-C155-5F80656C4F77}"/>
          </ac:spMkLst>
        </pc:spChg>
        <pc:spChg chg="mod">
          <ac:chgData name="Ahmed, Shareef" userId="ce7c6025-ca9f-4b65-b3ee-82447e2e582a" providerId="ADAL" clId="{F0C2B4B8-50A0-4D8D-8352-101ABF0B847B}" dt="2023-10-06T05:05:04.140" v="2539"/>
          <ac:spMkLst>
            <pc:docMk/>
            <pc:sldMk cId="573451559" sldId="428"/>
            <ac:spMk id="26" creationId="{15019854-CA13-1023-679E-018F2FD78266}"/>
          </ac:spMkLst>
        </pc:spChg>
        <pc:spChg chg="del">
          <ac:chgData name="Ahmed, Shareef" userId="ce7c6025-ca9f-4b65-b3ee-82447e2e582a" providerId="ADAL" clId="{F0C2B4B8-50A0-4D8D-8352-101ABF0B847B}" dt="2023-10-06T05:05:07.951" v="2540" actId="478"/>
          <ac:spMkLst>
            <pc:docMk/>
            <pc:sldMk cId="573451559" sldId="428"/>
            <ac:spMk id="40" creationId="{A82155D2-2299-E588-C4AA-57B1B3EB4A24}"/>
          </ac:spMkLst>
        </pc:spChg>
        <pc:spChg chg="del">
          <ac:chgData name="Ahmed, Shareef" userId="ce7c6025-ca9f-4b65-b3ee-82447e2e582a" providerId="ADAL" clId="{F0C2B4B8-50A0-4D8D-8352-101ABF0B847B}" dt="2023-10-06T05:05:09.352" v="2541" actId="478"/>
          <ac:spMkLst>
            <pc:docMk/>
            <pc:sldMk cId="573451559" sldId="428"/>
            <ac:spMk id="41" creationId="{23091373-D23C-61B1-E2C8-AA1304288B69}"/>
          </ac:spMkLst>
        </pc:spChg>
        <pc:spChg chg="mod">
          <ac:chgData name="Ahmed, Shareef" userId="ce7c6025-ca9f-4b65-b3ee-82447e2e582a" providerId="ADAL" clId="{F0C2B4B8-50A0-4D8D-8352-101ABF0B847B}" dt="2023-10-06T05:09:12.861" v="2694" actId="1076"/>
          <ac:spMkLst>
            <pc:docMk/>
            <pc:sldMk cId="573451559" sldId="428"/>
            <ac:spMk id="42" creationId="{D48A3E55-8BA0-E87A-8041-75458170C800}"/>
          </ac:spMkLst>
        </pc:spChg>
        <pc:picChg chg="add mod">
          <ac:chgData name="Ahmed, Shareef" userId="ce7c6025-ca9f-4b65-b3ee-82447e2e582a" providerId="ADAL" clId="{F0C2B4B8-50A0-4D8D-8352-101ABF0B847B}" dt="2023-10-06T05:09:33.033" v="2699" actId="1076"/>
          <ac:picMkLst>
            <pc:docMk/>
            <pc:sldMk cId="573451559" sldId="428"/>
            <ac:picMk id="3" creationId="{9A35DF12-1FA4-B487-F7EA-7FA07255E54F}"/>
          </ac:picMkLst>
        </pc:picChg>
        <pc:picChg chg="add mod">
          <ac:chgData name="Ahmed, Shareef" userId="ce7c6025-ca9f-4b65-b3ee-82447e2e582a" providerId="ADAL" clId="{F0C2B4B8-50A0-4D8D-8352-101ABF0B847B}" dt="2023-10-06T05:09:50.899" v="2702" actId="1076"/>
          <ac:picMkLst>
            <pc:docMk/>
            <pc:sldMk cId="573451559" sldId="428"/>
            <ac:picMk id="7" creationId="{D9C9D559-43CE-1D62-8400-9638AD076192}"/>
          </ac:picMkLst>
        </pc:picChg>
      </pc:sldChg>
      <pc:sldChg chg="del">
        <pc:chgData name="Ahmed, Shareef" userId="ce7c6025-ca9f-4b65-b3ee-82447e2e582a" providerId="ADAL" clId="{F0C2B4B8-50A0-4D8D-8352-101ABF0B847B}" dt="2023-10-09T18:31:23.069" v="3481" actId="47"/>
        <pc:sldMkLst>
          <pc:docMk/>
          <pc:sldMk cId="969164777" sldId="436"/>
        </pc:sldMkLst>
      </pc:sldChg>
      <pc:sldChg chg="del">
        <pc:chgData name="Ahmed, Shareef" userId="ce7c6025-ca9f-4b65-b3ee-82447e2e582a" providerId="ADAL" clId="{F0C2B4B8-50A0-4D8D-8352-101ABF0B847B}" dt="2023-10-09T18:31:23.069" v="3481" actId="47"/>
        <pc:sldMkLst>
          <pc:docMk/>
          <pc:sldMk cId="1175212756" sldId="437"/>
        </pc:sldMkLst>
      </pc:sldChg>
      <pc:sldChg chg="addSp delSp modSp mod">
        <pc:chgData name="Ahmed, Shareef" userId="ce7c6025-ca9f-4b65-b3ee-82447e2e582a" providerId="ADAL" clId="{F0C2B4B8-50A0-4D8D-8352-101ABF0B847B}" dt="2023-10-06T04:27:01.679" v="962" actId="114"/>
        <pc:sldMkLst>
          <pc:docMk/>
          <pc:sldMk cId="1551683505" sldId="438"/>
        </pc:sldMkLst>
        <pc:spChg chg="mod">
          <ac:chgData name="Ahmed, Shareef" userId="ce7c6025-ca9f-4b65-b3ee-82447e2e582a" providerId="ADAL" clId="{F0C2B4B8-50A0-4D8D-8352-101ABF0B847B}" dt="2023-10-06T04:11:07.915" v="810" actId="115"/>
          <ac:spMkLst>
            <pc:docMk/>
            <pc:sldMk cId="1551683505" sldId="438"/>
            <ac:spMk id="2" creationId="{3B82C681-E4F0-A0DE-E1BD-435A7BE1293A}"/>
          </ac:spMkLst>
        </pc:spChg>
        <pc:spChg chg="del">
          <ac:chgData name="Ahmed, Shareef" userId="ce7c6025-ca9f-4b65-b3ee-82447e2e582a" providerId="ADAL" clId="{F0C2B4B8-50A0-4D8D-8352-101ABF0B847B}" dt="2023-10-06T01:41:11.716" v="512" actId="478"/>
          <ac:spMkLst>
            <pc:docMk/>
            <pc:sldMk cId="1551683505" sldId="438"/>
            <ac:spMk id="3" creationId="{60EFBF69-957E-ED09-8B28-8BBF1BCC02E2}"/>
          </ac:spMkLst>
        </pc:spChg>
        <pc:spChg chg="mod">
          <ac:chgData name="Ahmed, Shareef" userId="ce7c6025-ca9f-4b65-b3ee-82447e2e582a" providerId="ADAL" clId="{F0C2B4B8-50A0-4D8D-8352-101ABF0B847B}" dt="2023-10-06T01:39:04.411" v="491"/>
          <ac:spMkLst>
            <pc:docMk/>
            <pc:sldMk cId="1551683505" sldId="438"/>
            <ac:spMk id="9" creationId="{66B771A8-9F27-FB9A-2414-87A99260353B}"/>
          </ac:spMkLst>
        </pc:spChg>
        <pc:spChg chg="add mod">
          <ac:chgData name="Ahmed, Shareef" userId="ce7c6025-ca9f-4b65-b3ee-82447e2e582a" providerId="ADAL" clId="{F0C2B4B8-50A0-4D8D-8352-101ABF0B847B}" dt="2023-10-06T04:15:06.425" v="877" actId="208"/>
          <ac:spMkLst>
            <pc:docMk/>
            <pc:sldMk cId="1551683505" sldId="438"/>
            <ac:spMk id="16" creationId="{C7674C55-4F85-ADF5-836E-90FDF3025128}"/>
          </ac:spMkLst>
        </pc:spChg>
        <pc:grpChg chg="add mod">
          <ac:chgData name="Ahmed, Shareef" userId="ce7c6025-ca9f-4b65-b3ee-82447e2e582a" providerId="ADAL" clId="{F0C2B4B8-50A0-4D8D-8352-101ABF0B847B}" dt="2023-10-06T04:13:31.053" v="836" actId="1076"/>
          <ac:grpSpMkLst>
            <pc:docMk/>
            <pc:sldMk cId="1551683505" sldId="438"/>
            <ac:grpSpMk id="14" creationId="{E3888F7E-1893-BA1D-9088-299D31FBCA0B}"/>
          </ac:grpSpMkLst>
        </pc:grpChg>
        <pc:graphicFrameChg chg="add mod modGraphic">
          <ac:chgData name="Ahmed, Shareef" userId="ce7c6025-ca9f-4b65-b3ee-82447e2e582a" providerId="ADAL" clId="{F0C2B4B8-50A0-4D8D-8352-101ABF0B847B}" dt="2023-10-06T04:27:01.679" v="962" actId="114"/>
          <ac:graphicFrameMkLst>
            <pc:docMk/>
            <pc:sldMk cId="1551683505" sldId="438"/>
            <ac:graphicFrameMk id="5" creationId="{EF42D6BF-7E6C-57C0-B4E3-1BA3102B538A}"/>
          </ac:graphicFrameMkLst>
        </pc:graphicFrameChg>
        <pc:picChg chg="add mod">
          <ac:chgData name="Ahmed, Shareef" userId="ce7c6025-ca9f-4b65-b3ee-82447e2e582a" providerId="ADAL" clId="{F0C2B4B8-50A0-4D8D-8352-101ABF0B847B}" dt="2023-10-06T04:13:24.043" v="835" actId="164"/>
          <ac:picMkLst>
            <pc:docMk/>
            <pc:sldMk cId="1551683505" sldId="438"/>
            <ac:picMk id="7" creationId="{DF43F8FE-89E1-3AE3-3802-C18857252817}"/>
          </ac:picMkLst>
        </pc:picChg>
        <pc:picChg chg="add mod">
          <ac:chgData name="Ahmed, Shareef" userId="ce7c6025-ca9f-4b65-b3ee-82447e2e582a" providerId="ADAL" clId="{F0C2B4B8-50A0-4D8D-8352-101ABF0B847B}" dt="2023-10-06T04:13:24.043" v="835" actId="164"/>
          <ac:picMkLst>
            <pc:docMk/>
            <pc:sldMk cId="1551683505" sldId="438"/>
            <ac:picMk id="11" creationId="{82D08857-17A2-8AB6-6D5E-078960AB39CB}"/>
          </ac:picMkLst>
        </pc:picChg>
        <pc:picChg chg="add mod">
          <ac:chgData name="Ahmed, Shareef" userId="ce7c6025-ca9f-4b65-b3ee-82447e2e582a" providerId="ADAL" clId="{F0C2B4B8-50A0-4D8D-8352-101ABF0B847B}" dt="2023-10-06T04:13:24.043" v="835" actId="164"/>
          <ac:picMkLst>
            <pc:docMk/>
            <pc:sldMk cId="1551683505" sldId="438"/>
            <ac:picMk id="13" creationId="{F82CD6E5-A77B-E3AA-959F-770830B5CCF8}"/>
          </ac:picMkLst>
        </pc:picChg>
      </pc:sldChg>
      <pc:sldChg chg="addSp modSp mod">
        <pc:chgData name="Ahmed, Shareef" userId="ce7c6025-ca9f-4b65-b3ee-82447e2e582a" providerId="ADAL" clId="{F0C2B4B8-50A0-4D8D-8352-101ABF0B847B}" dt="2023-10-06T04:44:56.162" v="1763" actId="20577"/>
        <pc:sldMkLst>
          <pc:docMk/>
          <pc:sldMk cId="3344521910" sldId="439"/>
        </pc:sldMkLst>
        <pc:spChg chg="mod">
          <ac:chgData name="Ahmed, Shareef" userId="ce7c6025-ca9f-4b65-b3ee-82447e2e582a" providerId="ADAL" clId="{F0C2B4B8-50A0-4D8D-8352-101ABF0B847B}" dt="2023-10-06T04:38:00.649" v="1229"/>
          <ac:spMkLst>
            <pc:docMk/>
            <pc:sldMk cId="3344521910" sldId="439"/>
            <ac:spMk id="2" creationId="{00000000-0000-0000-0000-000000000000}"/>
          </ac:spMkLst>
        </pc:spChg>
        <pc:spChg chg="mod">
          <ac:chgData name="Ahmed, Shareef" userId="ce7c6025-ca9f-4b65-b3ee-82447e2e582a" providerId="ADAL" clId="{F0C2B4B8-50A0-4D8D-8352-101ABF0B847B}" dt="2023-10-06T04:42:15.629" v="1473" actId="1076"/>
          <ac:spMkLst>
            <pc:docMk/>
            <pc:sldMk cId="3344521910" sldId="439"/>
            <ac:spMk id="3" creationId="{00000000-0000-0000-0000-000000000000}"/>
          </ac:spMkLst>
        </pc:spChg>
        <pc:spChg chg="add mod">
          <ac:chgData name="Ahmed, Shareef" userId="ce7c6025-ca9f-4b65-b3ee-82447e2e582a" providerId="ADAL" clId="{F0C2B4B8-50A0-4D8D-8352-101ABF0B847B}" dt="2023-10-06T04:44:56.162" v="1763" actId="20577"/>
          <ac:spMkLst>
            <pc:docMk/>
            <pc:sldMk cId="3344521910" sldId="439"/>
            <ac:spMk id="7" creationId="{89A38E6F-91E1-294D-B633-69D91E5361DE}"/>
          </ac:spMkLst>
        </pc:spChg>
        <pc:graphicFrameChg chg="add mod modGraphic">
          <ac:chgData name="Ahmed, Shareef" userId="ce7c6025-ca9f-4b65-b3ee-82447e2e582a" providerId="ADAL" clId="{F0C2B4B8-50A0-4D8D-8352-101ABF0B847B}" dt="2023-10-06T04:44:14.100" v="1658" actId="1076"/>
          <ac:graphicFrameMkLst>
            <pc:docMk/>
            <pc:sldMk cId="3344521910" sldId="439"/>
            <ac:graphicFrameMk id="6" creationId="{00A8236C-8CE3-0385-3584-53A3FEF9E468}"/>
          </ac:graphicFrameMkLst>
        </pc:graphicFrameChg>
      </pc:sldChg>
      <pc:sldChg chg="addSp modSp mod">
        <pc:chgData name="Ahmed, Shareef" userId="ce7c6025-ca9f-4b65-b3ee-82447e2e582a" providerId="ADAL" clId="{F0C2B4B8-50A0-4D8D-8352-101ABF0B847B}" dt="2023-10-06T05:22:04.610" v="3463" actId="404"/>
        <pc:sldMkLst>
          <pc:docMk/>
          <pc:sldMk cId="2351899956" sldId="444"/>
        </pc:sldMkLst>
        <pc:spChg chg="mod">
          <ac:chgData name="Ahmed, Shareef" userId="ce7c6025-ca9f-4b65-b3ee-82447e2e582a" providerId="ADAL" clId="{F0C2B4B8-50A0-4D8D-8352-101ABF0B847B}" dt="2023-10-06T05:18:43.118" v="3288" actId="20577"/>
          <ac:spMkLst>
            <pc:docMk/>
            <pc:sldMk cId="2351899956" sldId="444"/>
            <ac:spMk id="2" creationId="{00000000-0000-0000-0000-000000000000}"/>
          </ac:spMkLst>
        </pc:spChg>
        <pc:spChg chg="add mod">
          <ac:chgData name="Ahmed, Shareef" userId="ce7c6025-ca9f-4b65-b3ee-82447e2e582a" providerId="ADAL" clId="{F0C2B4B8-50A0-4D8D-8352-101ABF0B847B}" dt="2023-10-06T05:22:04.610" v="3463" actId="404"/>
          <ac:spMkLst>
            <pc:docMk/>
            <pc:sldMk cId="2351899956" sldId="444"/>
            <ac:spMk id="6" creationId="{EC768650-90C2-9C55-FEAB-EC7791265448}"/>
          </ac:spMkLst>
        </pc:spChg>
        <pc:spChg chg="mod">
          <ac:chgData name="Ahmed, Shareef" userId="ce7c6025-ca9f-4b65-b3ee-82447e2e582a" providerId="ADAL" clId="{F0C2B4B8-50A0-4D8D-8352-101ABF0B847B}" dt="2023-10-06T05:18:16.912" v="3253"/>
          <ac:spMkLst>
            <pc:docMk/>
            <pc:sldMk cId="2351899956" sldId="444"/>
            <ac:spMk id="8" creationId="{CBA8BB2D-5C98-8B7E-D169-996F0532C30B}"/>
          </ac:spMkLst>
        </pc:spChg>
        <pc:graphicFrameChg chg="add mod modGraphic">
          <ac:chgData name="Ahmed, Shareef" userId="ce7c6025-ca9f-4b65-b3ee-82447e2e582a" providerId="ADAL" clId="{F0C2B4B8-50A0-4D8D-8352-101ABF0B847B}" dt="2023-10-06T05:20:07.307" v="3333" actId="1076"/>
          <ac:graphicFrameMkLst>
            <pc:docMk/>
            <pc:sldMk cId="2351899956" sldId="444"/>
            <ac:graphicFrameMk id="3" creationId="{F88D0730-A92E-64C8-2800-994C2D0F6BB3}"/>
          </ac:graphicFrameMkLst>
        </pc:graphicFrameChg>
      </pc:sldChg>
      <pc:sldChg chg="del">
        <pc:chgData name="Ahmed, Shareef" userId="ce7c6025-ca9f-4b65-b3ee-82447e2e582a" providerId="ADAL" clId="{F0C2B4B8-50A0-4D8D-8352-101ABF0B847B}" dt="2023-10-09T18:31:23.069" v="3481" actId="47"/>
        <pc:sldMkLst>
          <pc:docMk/>
          <pc:sldMk cId="2013221156" sldId="445"/>
        </pc:sldMkLst>
      </pc:sldChg>
      <pc:sldChg chg="del">
        <pc:chgData name="Ahmed, Shareef" userId="ce7c6025-ca9f-4b65-b3ee-82447e2e582a" providerId="ADAL" clId="{F0C2B4B8-50A0-4D8D-8352-101ABF0B847B}" dt="2023-10-09T18:31:23.069" v="3481" actId="47"/>
        <pc:sldMkLst>
          <pc:docMk/>
          <pc:sldMk cId="3619590190" sldId="446"/>
        </pc:sldMkLst>
      </pc:sldChg>
      <pc:sldChg chg="del">
        <pc:chgData name="Ahmed, Shareef" userId="ce7c6025-ca9f-4b65-b3ee-82447e2e582a" providerId="ADAL" clId="{F0C2B4B8-50A0-4D8D-8352-101ABF0B847B}" dt="2023-10-09T18:31:23.069" v="3481" actId="47"/>
        <pc:sldMkLst>
          <pc:docMk/>
          <pc:sldMk cId="682127970" sldId="447"/>
        </pc:sldMkLst>
      </pc:sldChg>
      <pc:sldChg chg="del">
        <pc:chgData name="Ahmed, Shareef" userId="ce7c6025-ca9f-4b65-b3ee-82447e2e582a" providerId="ADAL" clId="{F0C2B4B8-50A0-4D8D-8352-101ABF0B847B}" dt="2023-10-09T18:31:23.069" v="3481" actId="47"/>
        <pc:sldMkLst>
          <pc:docMk/>
          <pc:sldMk cId="506826358" sldId="448"/>
        </pc:sldMkLst>
      </pc:sldChg>
      <pc:sldChg chg="del">
        <pc:chgData name="Ahmed, Shareef" userId="ce7c6025-ca9f-4b65-b3ee-82447e2e582a" providerId="ADAL" clId="{F0C2B4B8-50A0-4D8D-8352-101ABF0B847B}" dt="2023-10-09T18:31:23.069" v="3481" actId="47"/>
        <pc:sldMkLst>
          <pc:docMk/>
          <pc:sldMk cId="2956498834" sldId="449"/>
        </pc:sldMkLst>
      </pc:sldChg>
      <pc:sldChg chg="del">
        <pc:chgData name="Ahmed, Shareef" userId="ce7c6025-ca9f-4b65-b3ee-82447e2e582a" providerId="ADAL" clId="{F0C2B4B8-50A0-4D8D-8352-101ABF0B847B}" dt="2023-10-09T18:31:23.069" v="3481" actId="47"/>
        <pc:sldMkLst>
          <pc:docMk/>
          <pc:sldMk cId="3182293999" sldId="450"/>
        </pc:sldMkLst>
      </pc:sldChg>
      <pc:sldChg chg="del">
        <pc:chgData name="Ahmed, Shareef" userId="ce7c6025-ca9f-4b65-b3ee-82447e2e582a" providerId="ADAL" clId="{F0C2B4B8-50A0-4D8D-8352-101ABF0B847B}" dt="2023-10-09T18:31:23.069" v="3481" actId="47"/>
        <pc:sldMkLst>
          <pc:docMk/>
          <pc:sldMk cId="2554613980" sldId="451"/>
        </pc:sldMkLst>
      </pc:sldChg>
      <pc:sldChg chg="del">
        <pc:chgData name="Ahmed, Shareef" userId="ce7c6025-ca9f-4b65-b3ee-82447e2e582a" providerId="ADAL" clId="{F0C2B4B8-50A0-4D8D-8352-101ABF0B847B}" dt="2023-10-09T18:31:23.069" v="3481" actId="47"/>
        <pc:sldMkLst>
          <pc:docMk/>
          <pc:sldMk cId="947238349" sldId="452"/>
        </pc:sldMkLst>
      </pc:sldChg>
      <pc:sldChg chg="addSp delSp modSp mod">
        <pc:chgData name="Ahmed, Shareef" userId="ce7c6025-ca9f-4b65-b3ee-82447e2e582a" providerId="ADAL" clId="{F0C2B4B8-50A0-4D8D-8352-101ABF0B847B}" dt="2023-10-10T01:27:07.260" v="3828" actId="20577"/>
        <pc:sldMkLst>
          <pc:docMk/>
          <pc:sldMk cId="1904904646" sldId="456"/>
        </pc:sldMkLst>
        <pc:spChg chg="del mod">
          <ac:chgData name="Ahmed, Shareef" userId="ce7c6025-ca9f-4b65-b3ee-82447e2e582a" providerId="ADAL" clId="{F0C2B4B8-50A0-4D8D-8352-101ABF0B847B}" dt="2023-10-06T04:24:03.879" v="889" actId="931"/>
          <ac:spMkLst>
            <pc:docMk/>
            <pc:sldMk cId="1904904646" sldId="456"/>
            <ac:spMk id="2" creationId="{3B82C681-E4F0-A0DE-E1BD-435A7BE1293A}"/>
          </ac:spMkLst>
        </pc:spChg>
        <pc:spChg chg="add mod">
          <ac:chgData name="Ahmed, Shareef" userId="ce7c6025-ca9f-4b65-b3ee-82447e2e582a" providerId="ADAL" clId="{F0C2B4B8-50A0-4D8D-8352-101ABF0B847B}" dt="2023-10-10T01:27:07.260" v="3828" actId="20577"/>
          <ac:spMkLst>
            <pc:docMk/>
            <pc:sldMk cId="1904904646" sldId="456"/>
            <ac:spMk id="7" creationId="{D72A1C52-9A06-A318-D9CF-3DEE8C28A287}"/>
          </ac:spMkLst>
        </pc:spChg>
        <pc:spChg chg="mod">
          <ac:chgData name="Ahmed, Shareef" userId="ce7c6025-ca9f-4b65-b3ee-82447e2e582a" providerId="ADAL" clId="{F0C2B4B8-50A0-4D8D-8352-101ABF0B847B}" dt="2023-10-06T04:15:27.941" v="886" actId="20577"/>
          <ac:spMkLst>
            <pc:docMk/>
            <pc:sldMk cId="1904904646" sldId="456"/>
            <ac:spMk id="9" creationId="{66B771A8-9F27-FB9A-2414-87A99260353B}"/>
          </ac:spMkLst>
        </pc:spChg>
        <pc:picChg chg="add del mod">
          <ac:chgData name="Ahmed, Shareef" userId="ce7c6025-ca9f-4b65-b3ee-82447e2e582a" providerId="ADAL" clId="{F0C2B4B8-50A0-4D8D-8352-101ABF0B847B}" dt="2023-10-06T04:24:08.705" v="891" actId="21"/>
          <ac:picMkLst>
            <pc:docMk/>
            <pc:sldMk cId="1904904646" sldId="456"/>
            <ac:picMk id="5" creationId="{7133D389-B42A-3C37-1249-A981CA3C6346}"/>
          </ac:picMkLst>
        </pc:picChg>
        <pc:picChg chg="add mod">
          <ac:chgData name="Ahmed, Shareef" userId="ce7c6025-ca9f-4b65-b3ee-82447e2e582a" providerId="ADAL" clId="{F0C2B4B8-50A0-4D8D-8352-101ABF0B847B}" dt="2023-10-06T04:24:31.599" v="916" actId="1076"/>
          <ac:picMkLst>
            <pc:docMk/>
            <pc:sldMk cId="1904904646" sldId="456"/>
            <ac:picMk id="8" creationId="{0DCAD477-9071-521D-1633-7BD028300207}"/>
          </ac:picMkLst>
        </pc:picChg>
      </pc:sldChg>
      <pc:sldChg chg="del">
        <pc:chgData name="Ahmed, Shareef" userId="ce7c6025-ca9f-4b65-b3ee-82447e2e582a" providerId="ADAL" clId="{F0C2B4B8-50A0-4D8D-8352-101ABF0B847B}" dt="2023-10-09T18:31:23.069" v="3481" actId="47"/>
        <pc:sldMkLst>
          <pc:docMk/>
          <pc:sldMk cId="4036804151" sldId="457"/>
        </pc:sldMkLst>
      </pc:sldChg>
      <pc:sldChg chg="del">
        <pc:chgData name="Ahmed, Shareef" userId="ce7c6025-ca9f-4b65-b3ee-82447e2e582a" providerId="ADAL" clId="{F0C2B4B8-50A0-4D8D-8352-101ABF0B847B}" dt="2023-10-09T18:31:23.069" v="3481" actId="47"/>
        <pc:sldMkLst>
          <pc:docMk/>
          <pc:sldMk cId="1048586637" sldId="458"/>
        </pc:sldMkLst>
      </pc:sldChg>
      <pc:sldChg chg="del">
        <pc:chgData name="Ahmed, Shareef" userId="ce7c6025-ca9f-4b65-b3ee-82447e2e582a" providerId="ADAL" clId="{F0C2B4B8-50A0-4D8D-8352-101ABF0B847B}" dt="2023-10-09T18:31:23.069" v="3481" actId="47"/>
        <pc:sldMkLst>
          <pc:docMk/>
          <pc:sldMk cId="1428789416" sldId="459"/>
        </pc:sldMkLst>
      </pc:sldChg>
      <pc:sldChg chg="modSp del">
        <pc:chgData name="Ahmed, Shareef" userId="ce7c6025-ca9f-4b65-b3ee-82447e2e582a" providerId="ADAL" clId="{F0C2B4B8-50A0-4D8D-8352-101ABF0B847B}" dt="2023-10-09T18:31:23.069" v="3481" actId="47"/>
        <pc:sldMkLst>
          <pc:docMk/>
          <pc:sldMk cId="2103591899" sldId="460"/>
        </pc:sldMkLst>
        <pc:spChg chg="mod">
          <ac:chgData name="Ahmed, Shareef" userId="ce7c6025-ca9f-4b65-b3ee-82447e2e582a" providerId="ADAL" clId="{F0C2B4B8-50A0-4D8D-8352-101ABF0B847B}" dt="2023-10-09T17:21:02.297" v="3480" actId="20577"/>
          <ac:spMkLst>
            <pc:docMk/>
            <pc:sldMk cId="2103591899" sldId="460"/>
            <ac:spMk id="6" creationId="{0E0527E2-28DA-06C7-E24D-A5FAFEFAF81C}"/>
          </ac:spMkLst>
        </pc:spChg>
      </pc:sldChg>
      <pc:sldChg chg="delSp modSp add mod">
        <pc:chgData name="Ahmed, Shareef" userId="ce7c6025-ca9f-4b65-b3ee-82447e2e582a" providerId="ADAL" clId="{F0C2B4B8-50A0-4D8D-8352-101ABF0B847B}" dt="2023-10-15T19:23:03.928" v="6389" actId="12"/>
        <pc:sldMkLst>
          <pc:docMk/>
          <pc:sldMk cId="4045090975" sldId="461"/>
        </pc:sldMkLst>
        <pc:spChg chg="del">
          <ac:chgData name="Ahmed, Shareef" userId="ce7c6025-ca9f-4b65-b3ee-82447e2e582a" providerId="ADAL" clId="{F0C2B4B8-50A0-4D8D-8352-101ABF0B847B}" dt="2023-10-06T05:12:12.266" v="2802" actId="478"/>
          <ac:spMkLst>
            <pc:docMk/>
            <pc:sldMk cId="4045090975" sldId="461"/>
            <ac:spMk id="8" creationId="{59EA7333-E84F-AC4E-787C-BFD68BEC18A3}"/>
          </ac:spMkLst>
        </pc:spChg>
        <pc:spChg chg="del">
          <ac:chgData name="Ahmed, Shareef" userId="ce7c6025-ca9f-4b65-b3ee-82447e2e582a" providerId="ADAL" clId="{F0C2B4B8-50A0-4D8D-8352-101ABF0B847B}" dt="2023-10-06T05:12:15.677" v="2803" actId="478"/>
          <ac:spMkLst>
            <pc:docMk/>
            <pc:sldMk cId="4045090975" sldId="461"/>
            <ac:spMk id="9" creationId="{AF0D8B83-AA69-9CF7-C155-5F80656C4F77}"/>
          </ac:spMkLst>
        </pc:spChg>
        <pc:spChg chg="mod">
          <ac:chgData name="Ahmed, Shareef" userId="ce7c6025-ca9f-4b65-b3ee-82447e2e582a" providerId="ADAL" clId="{F0C2B4B8-50A0-4D8D-8352-101ABF0B847B}" dt="2023-10-15T19:23:03.928" v="6389" actId="12"/>
          <ac:spMkLst>
            <pc:docMk/>
            <pc:sldMk cId="4045090975" sldId="461"/>
            <ac:spMk id="42" creationId="{D48A3E55-8BA0-E87A-8041-75458170C800}"/>
          </ac:spMkLst>
        </pc:spChg>
        <pc:picChg chg="del">
          <ac:chgData name="Ahmed, Shareef" userId="ce7c6025-ca9f-4b65-b3ee-82447e2e582a" providerId="ADAL" clId="{F0C2B4B8-50A0-4D8D-8352-101ABF0B847B}" dt="2023-10-06T05:12:12.266" v="2802" actId="478"/>
          <ac:picMkLst>
            <pc:docMk/>
            <pc:sldMk cId="4045090975" sldId="461"/>
            <ac:picMk id="3" creationId="{9A35DF12-1FA4-B487-F7EA-7FA07255E54F}"/>
          </ac:picMkLst>
        </pc:picChg>
        <pc:picChg chg="del">
          <ac:chgData name="Ahmed, Shareef" userId="ce7c6025-ca9f-4b65-b3ee-82447e2e582a" providerId="ADAL" clId="{F0C2B4B8-50A0-4D8D-8352-101ABF0B847B}" dt="2023-10-06T05:12:12.266" v="2802" actId="478"/>
          <ac:picMkLst>
            <pc:docMk/>
            <pc:sldMk cId="4045090975" sldId="461"/>
            <ac:picMk id="7" creationId="{D9C9D559-43CE-1D62-8400-9638AD076192}"/>
          </ac:picMkLst>
        </pc:picChg>
      </pc:sldChg>
      <pc:sldChg chg="addSp delSp modSp add mod">
        <pc:chgData name="Ahmed, Shareef" userId="ce7c6025-ca9f-4b65-b3ee-82447e2e582a" providerId="ADAL" clId="{F0C2B4B8-50A0-4D8D-8352-101ABF0B847B}" dt="2023-10-15T19:26:26.115" v="6402" actId="207"/>
        <pc:sldMkLst>
          <pc:docMk/>
          <pc:sldMk cId="576763146" sldId="462"/>
        </pc:sldMkLst>
        <pc:spChg chg="mod">
          <ac:chgData name="Ahmed, Shareef" userId="ce7c6025-ca9f-4b65-b3ee-82447e2e582a" providerId="ADAL" clId="{F0C2B4B8-50A0-4D8D-8352-101ABF0B847B}" dt="2023-10-09T18:47:04.977" v="3495" actId="20577"/>
          <ac:spMkLst>
            <pc:docMk/>
            <pc:sldMk cId="576763146" sldId="462"/>
            <ac:spMk id="2" creationId="{00000000-0000-0000-0000-000000000000}"/>
          </ac:spMkLst>
        </pc:spChg>
        <pc:spChg chg="del mod">
          <ac:chgData name="Ahmed, Shareef" userId="ce7c6025-ca9f-4b65-b3ee-82447e2e582a" providerId="ADAL" clId="{F0C2B4B8-50A0-4D8D-8352-101ABF0B847B}" dt="2023-10-09T18:47:10.939" v="3498" actId="478"/>
          <ac:spMkLst>
            <pc:docMk/>
            <pc:sldMk cId="576763146" sldId="462"/>
            <ac:spMk id="6" creationId="{EC768650-90C2-9C55-FEAB-EC7791265448}"/>
          </ac:spMkLst>
        </pc:spChg>
        <pc:spChg chg="add del mod">
          <ac:chgData name="Ahmed, Shareef" userId="ce7c6025-ca9f-4b65-b3ee-82447e2e582a" providerId="ADAL" clId="{F0C2B4B8-50A0-4D8D-8352-101ABF0B847B}" dt="2023-10-15T19:26:26.115" v="6402" actId="207"/>
          <ac:spMkLst>
            <pc:docMk/>
            <pc:sldMk cId="576763146" sldId="462"/>
            <ac:spMk id="7" creationId="{AFCC7FCC-311C-0628-B8A7-9E23C85F21D7}"/>
          </ac:spMkLst>
        </pc:spChg>
        <pc:graphicFrameChg chg="del">
          <ac:chgData name="Ahmed, Shareef" userId="ce7c6025-ca9f-4b65-b3ee-82447e2e582a" providerId="ADAL" clId="{F0C2B4B8-50A0-4D8D-8352-101ABF0B847B}" dt="2023-10-09T18:47:06.684" v="3496" actId="478"/>
          <ac:graphicFrameMkLst>
            <pc:docMk/>
            <pc:sldMk cId="576763146" sldId="462"/>
            <ac:graphicFrameMk id="3" creationId="{F88D0730-A92E-64C8-2800-994C2D0F6BB3}"/>
          </ac:graphicFrameMkLst>
        </pc:graphicFrameChg>
      </pc:sldChg>
      <pc:sldChg chg="addSp delSp modSp add mod">
        <pc:chgData name="Ahmed, Shareef" userId="ce7c6025-ca9f-4b65-b3ee-82447e2e582a" providerId="ADAL" clId="{F0C2B4B8-50A0-4D8D-8352-101ABF0B847B}" dt="2023-10-15T19:29:51.027" v="6437" actId="1076"/>
        <pc:sldMkLst>
          <pc:docMk/>
          <pc:sldMk cId="1975249220" sldId="463"/>
        </pc:sldMkLst>
        <pc:spChg chg="mod">
          <ac:chgData name="Ahmed, Shareef" userId="ce7c6025-ca9f-4b65-b3ee-82447e2e582a" providerId="ADAL" clId="{F0C2B4B8-50A0-4D8D-8352-101ABF0B847B}" dt="2023-10-09T19:03:21.345" v="3716" actId="20577"/>
          <ac:spMkLst>
            <pc:docMk/>
            <pc:sldMk cId="1975249220" sldId="463"/>
            <ac:spMk id="2" creationId="{00000000-0000-0000-0000-000000000000}"/>
          </ac:spMkLst>
        </pc:spChg>
        <pc:spChg chg="add mod">
          <ac:chgData name="Ahmed, Shareef" userId="ce7c6025-ca9f-4b65-b3ee-82447e2e582a" providerId="ADAL" clId="{F0C2B4B8-50A0-4D8D-8352-101ABF0B847B}" dt="2023-10-15T19:28:12.386" v="6418" actId="14100"/>
          <ac:spMkLst>
            <pc:docMk/>
            <pc:sldMk cId="1975249220" sldId="463"/>
            <ac:spMk id="6" creationId="{EE631841-CE3E-737D-F940-AF37B91AFA4F}"/>
          </ac:spMkLst>
        </pc:spChg>
        <pc:spChg chg="mod">
          <ac:chgData name="Ahmed, Shareef" userId="ce7c6025-ca9f-4b65-b3ee-82447e2e582a" providerId="ADAL" clId="{F0C2B4B8-50A0-4D8D-8352-101ABF0B847B}" dt="2023-10-15T19:29:51.027" v="6437" actId="1076"/>
          <ac:spMkLst>
            <pc:docMk/>
            <pc:sldMk cId="1975249220" sldId="463"/>
            <ac:spMk id="7" creationId="{AFCC7FCC-311C-0628-B8A7-9E23C85F21D7}"/>
          </ac:spMkLst>
        </pc:spChg>
        <pc:spChg chg="add del mod">
          <ac:chgData name="Ahmed, Shareef" userId="ce7c6025-ca9f-4b65-b3ee-82447e2e582a" providerId="ADAL" clId="{F0C2B4B8-50A0-4D8D-8352-101ABF0B847B}" dt="2023-10-15T19:28:06.621" v="6416" actId="478"/>
          <ac:spMkLst>
            <pc:docMk/>
            <pc:sldMk cId="1975249220" sldId="463"/>
            <ac:spMk id="10" creationId="{86890C96-50BB-6B04-6F77-A83AFF8F725D}"/>
          </ac:spMkLst>
        </pc:spChg>
        <pc:spChg chg="add mod">
          <ac:chgData name="Ahmed, Shareef" userId="ce7c6025-ca9f-4b65-b3ee-82447e2e582a" providerId="ADAL" clId="{F0C2B4B8-50A0-4D8D-8352-101ABF0B847B}" dt="2023-10-15T19:29:51.027" v="6437" actId="1076"/>
          <ac:spMkLst>
            <pc:docMk/>
            <pc:sldMk cId="1975249220" sldId="463"/>
            <ac:spMk id="11" creationId="{809271E6-930D-B303-40AE-92D41BCC45F1}"/>
          </ac:spMkLst>
        </pc:spChg>
        <pc:spChg chg="add mod">
          <ac:chgData name="Ahmed, Shareef" userId="ce7c6025-ca9f-4b65-b3ee-82447e2e582a" providerId="ADAL" clId="{F0C2B4B8-50A0-4D8D-8352-101ABF0B847B}" dt="2023-10-15T19:29:51.027" v="6437" actId="1076"/>
          <ac:spMkLst>
            <pc:docMk/>
            <pc:sldMk cId="1975249220" sldId="463"/>
            <ac:spMk id="12" creationId="{B375E21C-2995-50D3-0C93-C55B3CBC17BE}"/>
          </ac:spMkLst>
        </pc:spChg>
        <pc:spChg chg="add mod">
          <ac:chgData name="Ahmed, Shareef" userId="ce7c6025-ca9f-4b65-b3ee-82447e2e582a" providerId="ADAL" clId="{F0C2B4B8-50A0-4D8D-8352-101ABF0B847B}" dt="2023-10-15T19:29:51.027" v="6437" actId="1076"/>
          <ac:spMkLst>
            <pc:docMk/>
            <pc:sldMk cId="1975249220" sldId="463"/>
            <ac:spMk id="13" creationId="{616A7122-ACE0-DEEE-701B-A06898D58166}"/>
          </ac:spMkLst>
        </pc:spChg>
        <pc:spChg chg="add mod">
          <ac:chgData name="Ahmed, Shareef" userId="ce7c6025-ca9f-4b65-b3ee-82447e2e582a" providerId="ADAL" clId="{F0C2B4B8-50A0-4D8D-8352-101ABF0B847B}" dt="2023-10-15T19:29:51.027" v="6437" actId="1076"/>
          <ac:spMkLst>
            <pc:docMk/>
            <pc:sldMk cId="1975249220" sldId="463"/>
            <ac:spMk id="16" creationId="{78C6986B-30C1-D874-8F77-1B3AED02A3BC}"/>
          </ac:spMkLst>
        </pc:spChg>
        <pc:spChg chg="add mod">
          <ac:chgData name="Ahmed, Shareef" userId="ce7c6025-ca9f-4b65-b3ee-82447e2e582a" providerId="ADAL" clId="{F0C2B4B8-50A0-4D8D-8352-101ABF0B847B}" dt="2023-10-15T19:29:51.027" v="6437" actId="1076"/>
          <ac:spMkLst>
            <pc:docMk/>
            <pc:sldMk cId="1975249220" sldId="463"/>
            <ac:spMk id="17" creationId="{AD7267BE-E237-C5FF-DCA7-123951610DA8}"/>
          </ac:spMkLst>
        </pc:spChg>
        <pc:spChg chg="add mod">
          <ac:chgData name="Ahmed, Shareef" userId="ce7c6025-ca9f-4b65-b3ee-82447e2e582a" providerId="ADAL" clId="{F0C2B4B8-50A0-4D8D-8352-101ABF0B847B}" dt="2023-10-15T19:29:51.027" v="6437" actId="1076"/>
          <ac:spMkLst>
            <pc:docMk/>
            <pc:sldMk cId="1975249220" sldId="463"/>
            <ac:spMk id="20" creationId="{06394987-59E5-35B9-E6E6-8A63E32F59A8}"/>
          </ac:spMkLst>
        </pc:spChg>
        <pc:spChg chg="add mod">
          <ac:chgData name="Ahmed, Shareef" userId="ce7c6025-ca9f-4b65-b3ee-82447e2e582a" providerId="ADAL" clId="{F0C2B4B8-50A0-4D8D-8352-101ABF0B847B}" dt="2023-10-15T19:29:51.027" v="6437" actId="1076"/>
          <ac:spMkLst>
            <pc:docMk/>
            <pc:sldMk cId="1975249220" sldId="463"/>
            <ac:spMk id="21" creationId="{846DF207-A453-B7A8-DC79-99F14C53ABC0}"/>
          </ac:spMkLst>
        </pc:spChg>
        <pc:spChg chg="add mod">
          <ac:chgData name="Ahmed, Shareef" userId="ce7c6025-ca9f-4b65-b3ee-82447e2e582a" providerId="ADAL" clId="{F0C2B4B8-50A0-4D8D-8352-101ABF0B847B}" dt="2023-10-15T19:29:51.027" v="6437" actId="1076"/>
          <ac:spMkLst>
            <pc:docMk/>
            <pc:sldMk cId="1975249220" sldId="463"/>
            <ac:spMk id="22" creationId="{2D74CDE8-CC29-A006-275A-2D3C13CFA5C5}"/>
          </ac:spMkLst>
        </pc:spChg>
        <pc:spChg chg="add mod">
          <ac:chgData name="Ahmed, Shareef" userId="ce7c6025-ca9f-4b65-b3ee-82447e2e582a" providerId="ADAL" clId="{F0C2B4B8-50A0-4D8D-8352-101ABF0B847B}" dt="2023-10-15T19:29:51.027" v="6437" actId="1076"/>
          <ac:spMkLst>
            <pc:docMk/>
            <pc:sldMk cId="1975249220" sldId="463"/>
            <ac:spMk id="23" creationId="{7A3BEDDE-0776-B058-1E2E-AA334564FEF9}"/>
          </ac:spMkLst>
        </pc:spChg>
        <pc:spChg chg="add mod">
          <ac:chgData name="Ahmed, Shareef" userId="ce7c6025-ca9f-4b65-b3ee-82447e2e582a" providerId="ADAL" clId="{F0C2B4B8-50A0-4D8D-8352-101ABF0B847B}" dt="2023-10-15T19:29:51.027" v="6437" actId="1076"/>
          <ac:spMkLst>
            <pc:docMk/>
            <pc:sldMk cId="1975249220" sldId="463"/>
            <ac:spMk id="24" creationId="{F61DB182-8135-95E0-97AD-59DC0F027570}"/>
          </ac:spMkLst>
        </pc:spChg>
        <pc:spChg chg="add mod">
          <ac:chgData name="Ahmed, Shareef" userId="ce7c6025-ca9f-4b65-b3ee-82447e2e582a" providerId="ADAL" clId="{F0C2B4B8-50A0-4D8D-8352-101ABF0B847B}" dt="2023-10-15T19:29:51.027" v="6437" actId="1076"/>
          <ac:spMkLst>
            <pc:docMk/>
            <pc:sldMk cId="1975249220" sldId="463"/>
            <ac:spMk id="25" creationId="{E41CEF97-23A0-0F82-C3C2-3C7847063BF2}"/>
          </ac:spMkLst>
        </pc:spChg>
        <pc:spChg chg="add mod">
          <ac:chgData name="Ahmed, Shareef" userId="ce7c6025-ca9f-4b65-b3ee-82447e2e582a" providerId="ADAL" clId="{F0C2B4B8-50A0-4D8D-8352-101ABF0B847B}" dt="2023-10-15T19:29:51.027" v="6437" actId="1076"/>
          <ac:spMkLst>
            <pc:docMk/>
            <pc:sldMk cId="1975249220" sldId="463"/>
            <ac:spMk id="32" creationId="{077263E9-3783-B7F3-3234-7E8A20D787AD}"/>
          </ac:spMkLst>
        </pc:spChg>
        <pc:spChg chg="add mod">
          <ac:chgData name="Ahmed, Shareef" userId="ce7c6025-ca9f-4b65-b3ee-82447e2e582a" providerId="ADAL" clId="{F0C2B4B8-50A0-4D8D-8352-101ABF0B847B}" dt="2023-10-15T19:29:51.027" v="6437" actId="1076"/>
          <ac:spMkLst>
            <pc:docMk/>
            <pc:sldMk cId="1975249220" sldId="463"/>
            <ac:spMk id="33" creationId="{7A0DF768-FA14-F49B-12B3-FEEED599727E}"/>
          </ac:spMkLst>
        </pc:spChg>
        <pc:spChg chg="add mod">
          <ac:chgData name="Ahmed, Shareef" userId="ce7c6025-ca9f-4b65-b3ee-82447e2e582a" providerId="ADAL" clId="{F0C2B4B8-50A0-4D8D-8352-101ABF0B847B}" dt="2023-10-15T19:29:51.027" v="6437" actId="1076"/>
          <ac:spMkLst>
            <pc:docMk/>
            <pc:sldMk cId="1975249220" sldId="463"/>
            <ac:spMk id="34" creationId="{FFA93788-B50E-587C-07AE-1500BBA1A901}"/>
          </ac:spMkLst>
        </pc:spChg>
        <pc:spChg chg="add mod">
          <ac:chgData name="Ahmed, Shareef" userId="ce7c6025-ca9f-4b65-b3ee-82447e2e582a" providerId="ADAL" clId="{F0C2B4B8-50A0-4D8D-8352-101ABF0B847B}" dt="2023-10-15T19:29:51.027" v="6437" actId="1076"/>
          <ac:spMkLst>
            <pc:docMk/>
            <pc:sldMk cId="1975249220" sldId="463"/>
            <ac:spMk id="35" creationId="{E372E1D8-3F74-861C-97B5-15B97CB0C29E}"/>
          </ac:spMkLst>
        </pc:spChg>
        <pc:spChg chg="add mod">
          <ac:chgData name="Ahmed, Shareef" userId="ce7c6025-ca9f-4b65-b3ee-82447e2e582a" providerId="ADAL" clId="{F0C2B4B8-50A0-4D8D-8352-101ABF0B847B}" dt="2023-10-15T19:29:51.027" v="6437" actId="1076"/>
          <ac:spMkLst>
            <pc:docMk/>
            <pc:sldMk cId="1975249220" sldId="463"/>
            <ac:spMk id="36" creationId="{AF2E3BD7-5048-8B40-41AC-86CFE78B9699}"/>
          </ac:spMkLst>
        </pc:spChg>
        <pc:spChg chg="add mod">
          <ac:chgData name="Ahmed, Shareef" userId="ce7c6025-ca9f-4b65-b3ee-82447e2e582a" providerId="ADAL" clId="{F0C2B4B8-50A0-4D8D-8352-101ABF0B847B}" dt="2023-10-15T19:29:51.027" v="6437" actId="1076"/>
          <ac:spMkLst>
            <pc:docMk/>
            <pc:sldMk cId="1975249220" sldId="463"/>
            <ac:spMk id="37" creationId="{E6814C85-6496-2204-22B3-3A35083212BA}"/>
          </ac:spMkLst>
        </pc:spChg>
        <pc:spChg chg="add mod">
          <ac:chgData name="Ahmed, Shareef" userId="ce7c6025-ca9f-4b65-b3ee-82447e2e582a" providerId="ADAL" clId="{F0C2B4B8-50A0-4D8D-8352-101ABF0B847B}" dt="2023-10-15T19:29:51.027" v="6437" actId="1076"/>
          <ac:spMkLst>
            <pc:docMk/>
            <pc:sldMk cId="1975249220" sldId="463"/>
            <ac:spMk id="38" creationId="{A2AB6CFE-C9F1-3E92-63D1-9CF787978FC0}"/>
          </ac:spMkLst>
        </pc:spChg>
        <pc:spChg chg="add mod">
          <ac:chgData name="Ahmed, Shareef" userId="ce7c6025-ca9f-4b65-b3ee-82447e2e582a" providerId="ADAL" clId="{F0C2B4B8-50A0-4D8D-8352-101ABF0B847B}" dt="2023-10-15T19:29:51.027" v="6437" actId="1076"/>
          <ac:spMkLst>
            <pc:docMk/>
            <pc:sldMk cId="1975249220" sldId="463"/>
            <ac:spMk id="39" creationId="{8BF30BFF-9073-E7D0-2B8C-D48F60B8610C}"/>
          </ac:spMkLst>
        </pc:spChg>
        <pc:spChg chg="add mod">
          <ac:chgData name="Ahmed, Shareef" userId="ce7c6025-ca9f-4b65-b3ee-82447e2e582a" providerId="ADAL" clId="{F0C2B4B8-50A0-4D8D-8352-101ABF0B847B}" dt="2023-10-15T19:29:51.027" v="6437" actId="1076"/>
          <ac:spMkLst>
            <pc:docMk/>
            <pc:sldMk cId="1975249220" sldId="463"/>
            <ac:spMk id="40" creationId="{C28C576D-C868-0E7A-8B1A-9BED5B01570F}"/>
          </ac:spMkLst>
        </pc:spChg>
        <pc:grpChg chg="add mod">
          <ac:chgData name="Ahmed, Shareef" userId="ce7c6025-ca9f-4b65-b3ee-82447e2e582a" providerId="ADAL" clId="{F0C2B4B8-50A0-4D8D-8352-101ABF0B847B}" dt="2023-10-15T19:29:51.027" v="6437" actId="1076"/>
          <ac:grpSpMkLst>
            <pc:docMk/>
            <pc:sldMk cId="1975249220" sldId="463"/>
            <ac:grpSpMk id="48" creationId="{01C0D610-4A04-5E85-3CA6-05A5CC22729F}"/>
          </ac:grpSpMkLst>
        </pc:grpChg>
        <pc:grpChg chg="add mod">
          <ac:chgData name="Ahmed, Shareef" userId="ce7c6025-ca9f-4b65-b3ee-82447e2e582a" providerId="ADAL" clId="{F0C2B4B8-50A0-4D8D-8352-101ABF0B847B}" dt="2023-10-15T19:29:51.027" v="6437" actId="1076"/>
          <ac:grpSpMkLst>
            <pc:docMk/>
            <pc:sldMk cId="1975249220" sldId="463"/>
            <ac:grpSpMk id="49" creationId="{162CD967-662A-93A0-C039-A9529AA0B612}"/>
          </ac:grpSpMkLst>
        </pc:grpChg>
        <pc:picChg chg="add del mod">
          <ac:chgData name="Ahmed, Shareef" userId="ce7c6025-ca9f-4b65-b3ee-82447e2e582a" providerId="ADAL" clId="{F0C2B4B8-50A0-4D8D-8352-101ABF0B847B}" dt="2023-10-15T19:27:26.997" v="6408" actId="478"/>
          <ac:picMkLst>
            <pc:docMk/>
            <pc:sldMk cId="1975249220" sldId="463"/>
            <ac:picMk id="3" creationId="{EF285B53-9ABB-B8CC-987E-4BDDC99CC565}"/>
          </ac:picMkLst>
        </pc:picChg>
        <pc:cxnChg chg="add mod">
          <ac:chgData name="Ahmed, Shareef" userId="ce7c6025-ca9f-4b65-b3ee-82447e2e582a" providerId="ADAL" clId="{F0C2B4B8-50A0-4D8D-8352-101ABF0B847B}" dt="2023-10-15T19:29:51.027" v="6437" actId="1076"/>
          <ac:cxnSpMkLst>
            <pc:docMk/>
            <pc:sldMk cId="1975249220" sldId="463"/>
            <ac:cxnSpMk id="14" creationId="{BD491B4A-1588-544C-5870-4546D8F76719}"/>
          </ac:cxnSpMkLst>
        </pc:cxnChg>
        <pc:cxnChg chg="add mod">
          <ac:chgData name="Ahmed, Shareef" userId="ce7c6025-ca9f-4b65-b3ee-82447e2e582a" providerId="ADAL" clId="{F0C2B4B8-50A0-4D8D-8352-101ABF0B847B}" dt="2023-10-15T19:29:51.027" v="6437" actId="1076"/>
          <ac:cxnSpMkLst>
            <pc:docMk/>
            <pc:sldMk cId="1975249220" sldId="463"/>
            <ac:cxnSpMk id="15" creationId="{D855F10A-2614-36E0-DE98-4327E89033AC}"/>
          </ac:cxnSpMkLst>
        </pc:cxnChg>
        <pc:cxnChg chg="add mod">
          <ac:chgData name="Ahmed, Shareef" userId="ce7c6025-ca9f-4b65-b3ee-82447e2e582a" providerId="ADAL" clId="{F0C2B4B8-50A0-4D8D-8352-101ABF0B847B}" dt="2023-10-15T19:29:51.027" v="6437" actId="1076"/>
          <ac:cxnSpMkLst>
            <pc:docMk/>
            <pc:sldMk cId="1975249220" sldId="463"/>
            <ac:cxnSpMk id="18" creationId="{7BDE16C1-DE43-ACF2-F442-5E271F755563}"/>
          </ac:cxnSpMkLst>
        </pc:cxnChg>
        <pc:cxnChg chg="add mod">
          <ac:chgData name="Ahmed, Shareef" userId="ce7c6025-ca9f-4b65-b3ee-82447e2e582a" providerId="ADAL" clId="{F0C2B4B8-50A0-4D8D-8352-101ABF0B847B}" dt="2023-10-15T19:29:51.027" v="6437" actId="1076"/>
          <ac:cxnSpMkLst>
            <pc:docMk/>
            <pc:sldMk cId="1975249220" sldId="463"/>
            <ac:cxnSpMk id="19" creationId="{5AFA1835-BDF1-81AF-3246-1CFF10F43938}"/>
          </ac:cxnSpMkLst>
        </pc:cxnChg>
        <pc:cxnChg chg="add mod">
          <ac:chgData name="Ahmed, Shareef" userId="ce7c6025-ca9f-4b65-b3ee-82447e2e582a" providerId="ADAL" clId="{F0C2B4B8-50A0-4D8D-8352-101ABF0B847B}" dt="2023-10-15T19:29:51.027" v="6437" actId="1076"/>
          <ac:cxnSpMkLst>
            <pc:docMk/>
            <pc:sldMk cId="1975249220" sldId="463"/>
            <ac:cxnSpMk id="26" creationId="{C39CE72C-EFB4-265E-86C0-3108FCCE74CC}"/>
          </ac:cxnSpMkLst>
        </pc:cxnChg>
        <pc:cxnChg chg="add mod">
          <ac:chgData name="Ahmed, Shareef" userId="ce7c6025-ca9f-4b65-b3ee-82447e2e582a" providerId="ADAL" clId="{F0C2B4B8-50A0-4D8D-8352-101ABF0B847B}" dt="2023-10-15T19:29:51.027" v="6437" actId="1076"/>
          <ac:cxnSpMkLst>
            <pc:docMk/>
            <pc:sldMk cId="1975249220" sldId="463"/>
            <ac:cxnSpMk id="27" creationId="{64DBE03F-FB5E-0449-7BDB-99B470EA198B}"/>
          </ac:cxnSpMkLst>
        </pc:cxnChg>
        <pc:cxnChg chg="add mod">
          <ac:chgData name="Ahmed, Shareef" userId="ce7c6025-ca9f-4b65-b3ee-82447e2e582a" providerId="ADAL" clId="{F0C2B4B8-50A0-4D8D-8352-101ABF0B847B}" dt="2023-10-15T19:29:51.027" v="6437" actId="1076"/>
          <ac:cxnSpMkLst>
            <pc:docMk/>
            <pc:sldMk cId="1975249220" sldId="463"/>
            <ac:cxnSpMk id="28" creationId="{24E37F20-F6E6-E564-CBC6-08CAEDA58304}"/>
          </ac:cxnSpMkLst>
        </pc:cxnChg>
        <pc:cxnChg chg="add mod">
          <ac:chgData name="Ahmed, Shareef" userId="ce7c6025-ca9f-4b65-b3ee-82447e2e582a" providerId="ADAL" clId="{F0C2B4B8-50A0-4D8D-8352-101ABF0B847B}" dt="2023-10-15T19:29:51.027" v="6437" actId="1076"/>
          <ac:cxnSpMkLst>
            <pc:docMk/>
            <pc:sldMk cId="1975249220" sldId="463"/>
            <ac:cxnSpMk id="29" creationId="{342E98CB-FEEF-620B-2F75-B68D64E11D8A}"/>
          </ac:cxnSpMkLst>
        </pc:cxnChg>
        <pc:cxnChg chg="add mod">
          <ac:chgData name="Ahmed, Shareef" userId="ce7c6025-ca9f-4b65-b3ee-82447e2e582a" providerId="ADAL" clId="{F0C2B4B8-50A0-4D8D-8352-101ABF0B847B}" dt="2023-10-15T19:29:51.027" v="6437" actId="1076"/>
          <ac:cxnSpMkLst>
            <pc:docMk/>
            <pc:sldMk cId="1975249220" sldId="463"/>
            <ac:cxnSpMk id="30" creationId="{CD5FBE99-7E93-FD66-14F1-EE0BFF20A9AE}"/>
          </ac:cxnSpMkLst>
        </pc:cxnChg>
        <pc:cxnChg chg="add mod">
          <ac:chgData name="Ahmed, Shareef" userId="ce7c6025-ca9f-4b65-b3ee-82447e2e582a" providerId="ADAL" clId="{F0C2B4B8-50A0-4D8D-8352-101ABF0B847B}" dt="2023-10-15T19:29:51.027" v="6437" actId="1076"/>
          <ac:cxnSpMkLst>
            <pc:docMk/>
            <pc:sldMk cId="1975249220" sldId="463"/>
            <ac:cxnSpMk id="31" creationId="{A4CFF4F4-6EAF-7223-5C2E-2E186EB71B13}"/>
          </ac:cxnSpMkLst>
        </pc:cxnChg>
      </pc:sldChg>
      <pc:sldChg chg="addSp delSp modSp add mod">
        <pc:chgData name="Ahmed, Shareef" userId="ce7c6025-ca9f-4b65-b3ee-82447e2e582a" providerId="ADAL" clId="{F0C2B4B8-50A0-4D8D-8352-101ABF0B847B}" dt="2023-10-15T19:34:44.679" v="6484" actId="20577"/>
        <pc:sldMkLst>
          <pc:docMk/>
          <pc:sldMk cId="3796623172" sldId="464"/>
        </pc:sldMkLst>
        <pc:spChg chg="mod">
          <ac:chgData name="Ahmed, Shareef" userId="ce7c6025-ca9f-4b65-b3ee-82447e2e582a" providerId="ADAL" clId="{F0C2B4B8-50A0-4D8D-8352-101ABF0B847B}" dt="2023-10-15T19:34:44.679" v="6484" actId="20577"/>
          <ac:spMkLst>
            <pc:docMk/>
            <pc:sldMk cId="3796623172" sldId="464"/>
            <ac:spMk id="6" creationId="{EE631841-CE3E-737D-F940-AF37B91AFA4F}"/>
          </ac:spMkLst>
        </pc:spChg>
        <pc:spChg chg="del mod">
          <ac:chgData name="Ahmed, Shareef" userId="ce7c6025-ca9f-4b65-b3ee-82447e2e582a" providerId="ADAL" clId="{F0C2B4B8-50A0-4D8D-8352-101ABF0B847B}" dt="2023-10-15T19:30:00.276" v="6439" actId="478"/>
          <ac:spMkLst>
            <pc:docMk/>
            <pc:sldMk cId="3796623172" sldId="464"/>
            <ac:spMk id="7" creationId="{AFCC7FCC-311C-0628-B8A7-9E23C85F21D7}"/>
          </ac:spMkLst>
        </pc:spChg>
        <pc:spChg chg="add mod">
          <ac:chgData name="Ahmed, Shareef" userId="ce7c6025-ca9f-4b65-b3ee-82447e2e582a" providerId="ADAL" clId="{F0C2B4B8-50A0-4D8D-8352-101ABF0B847B}" dt="2023-10-09T19:08:46.847" v="3775" actId="14100"/>
          <ac:spMkLst>
            <pc:docMk/>
            <pc:sldMk cId="3796623172" sldId="464"/>
            <ac:spMk id="9" creationId="{6B296914-961D-E0D9-486F-6CF6FFE14AF3}"/>
          </ac:spMkLst>
        </pc:spChg>
        <pc:spChg chg="add del mod">
          <ac:chgData name="Ahmed, Shareef" userId="ce7c6025-ca9f-4b65-b3ee-82447e2e582a" providerId="ADAL" clId="{F0C2B4B8-50A0-4D8D-8352-101ABF0B847B}" dt="2023-10-15T19:30:04.893" v="6442" actId="478"/>
          <ac:spMkLst>
            <pc:docMk/>
            <pc:sldMk cId="3796623172" sldId="464"/>
            <ac:spMk id="11" creationId="{C74D7009-148F-2095-C469-21ED239F9409}"/>
          </ac:spMkLst>
        </pc:spChg>
        <pc:spChg chg="mod">
          <ac:chgData name="Ahmed, Shareef" userId="ce7c6025-ca9f-4b65-b3ee-82447e2e582a" providerId="ADAL" clId="{F0C2B4B8-50A0-4D8D-8352-101ABF0B847B}" dt="2023-10-15T19:30:01.153" v="6440"/>
          <ac:spMkLst>
            <pc:docMk/>
            <pc:sldMk cId="3796623172" sldId="464"/>
            <ac:spMk id="13" creationId="{B229847B-6D40-7487-EF20-D3399D11A52E}"/>
          </ac:spMkLst>
        </pc:spChg>
        <pc:spChg chg="mod">
          <ac:chgData name="Ahmed, Shareef" userId="ce7c6025-ca9f-4b65-b3ee-82447e2e582a" providerId="ADAL" clId="{F0C2B4B8-50A0-4D8D-8352-101ABF0B847B}" dt="2023-10-15T19:30:01.153" v="6440"/>
          <ac:spMkLst>
            <pc:docMk/>
            <pc:sldMk cId="3796623172" sldId="464"/>
            <ac:spMk id="15" creationId="{8993BE50-BD94-08A2-13F1-624819B49989}"/>
          </ac:spMkLst>
        </pc:spChg>
        <pc:spChg chg="mod">
          <ac:chgData name="Ahmed, Shareef" userId="ce7c6025-ca9f-4b65-b3ee-82447e2e582a" providerId="ADAL" clId="{F0C2B4B8-50A0-4D8D-8352-101ABF0B847B}" dt="2023-10-15T19:30:01.153" v="6440"/>
          <ac:spMkLst>
            <pc:docMk/>
            <pc:sldMk cId="3796623172" sldId="464"/>
            <ac:spMk id="16" creationId="{28CF99AF-29C6-2825-4AA2-E31EEFFAAB3F}"/>
          </ac:spMkLst>
        </pc:spChg>
        <pc:spChg chg="mod">
          <ac:chgData name="Ahmed, Shareef" userId="ce7c6025-ca9f-4b65-b3ee-82447e2e582a" providerId="ADAL" clId="{F0C2B4B8-50A0-4D8D-8352-101ABF0B847B}" dt="2023-10-15T19:30:01.153" v="6440"/>
          <ac:spMkLst>
            <pc:docMk/>
            <pc:sldMk cId="3796623172" sldId="464"/>
            <ac:spMk id="17" creationId="{4C1EE3AF-D8DA-F5F0-3716-97776F7E2FE3}"/>
          </ac:spMkLst>
        </pc:spChg>
        <pc:spChg chg="mod">
          <ac:chgData name="Ahmed, Shareef" userId="ce7c6025-ca9f-4b65-b3ee-82447e2e582a" providerId="ADAL" clId="{F0C2B4B8-50A0-4D8D-8352-101ABF0B847B}" dt="2023-10-15T19:30:01.153" v="6440"/>
          <ac:spMkLst>
            <pc:docMk/>
            <pc:sldMk cId="3796623172" sldId="464"/>
            <ac:spMk id="20" creationId="{703687DD-2EC9-1E49-D00F-E777425B9875}"/>
          </ac:spMkLst>
        </pc:spChg>
        <pc:spChg chg="mod">
          <ac:chgData name="Ahmed, Shareef" userId="ce7c6025-ca9f-4b65-b3ee-82447e2e582a" providerId="ADAL" clId="{F0C2B4B8-50A0-4D8D-8352-101ABF0B847B}" dt="2023-10-15T19:30:01.153" v="6440"/>
          <ac:spMkLst>
            <pc:docMk/>
            <pc:sldMk cId="3796623172" sldId="464"/>
            <ac:spMk id="21" creationId="{5624CCA9-EF1C-0679-4EEB-CA2B24821CE6}"/>
          </ac:spMkLst>
        </pc:spChg>
        <pc:spChg chg="mod">
          <ac:chgData name="Ahmed, Shareef" userId="ce7c6025-ca9f-4b65-b3ee-82447e2e582a" providerId="ADAL" clId="{F0C2B4B8-50A0-4D8D-8352-101ABF0B847B}" dt="2023-10-15T19:30:01.153" v="6440"/>
          <ac:spMkLst>
            <pc:docMk/>
            <pc:sldMk cId="3796623172" sldId="464"/>
            <ac:spMk id="24" creationId="{B5BC542F-555B-8184-39CE-9B4AECEE1974}"/>
          </ac:spMkLst>
        </pc:spChg>
        <pc:spChg chg="mod">
          <ac:chgData name="Ahmed, Shareef" userId="ce7c6025-ca9f-4b65-b3ee-82447e2e582a" providerId="ADAL" clId="{F0C2B4B8-50A0-4D8D-8352-101ABF0B847B}" dt="2023-10-15T19:30:01.153" v="6440"/>
          <ac:spMkLst>
            <pc:docMk/>
            <pc:sldMk cId="3796623172" sldId="464"/>
            <ac:spMk id="25" creationId="{487B20E9-4EC3-19F2-1F30-F51BD0AEB204}"/>
          </ac:spMkLst>
        </pc:spChg>
        <pc:spChg chg="mod">
          <ac:chgData name="Ahmed, Shareef" userId="ce7c6025-ca9f-4b65-b3ee-82447e2e582a" providerId="ADAL" clId="{F0C2B4B8-50A0-4D8D-8352-101ABF0B847B}" dt="2023-10-15T19:30:01.153" v="6440"/>
          <ac:spMkLst>
            <pc:docMk/>
            <pc:sldMk cId="3796623172" sldId="464"/>
            <ac:spMk id="26" creationId="{43BA4259-BFC1-69A6-E4B3-484EE3C297BE}"/>
          </ac:spMkLst>
        </pc:spChg>
        <pc:spChg chg="mod">
          <ac:chgData name="Ahmed, Shareef" userId="ce7c6025-ca9f-4b65-b3ee-82447e2e582a" providerId="ADAL" clId="{F0C2B4B8-50A0-4D8D-8352-101ABF0B847B}" dt="2023-10-15T19:30:01.153" v="6440"/>
          <ac:spMkLst>
            <pc:docMk/>
            <pc:sldMk cId="3796623172" sldId="464"/>
            <ac:spMk id="27" creationId="{1B091705-42E1-BC63-4B07-E715EE7DA4F7}"/>
          </ac:spMkLst>
        </pc:spChg>
        <pc:spChg chg="mod">
          <ac:chgData name="Ahmed, Shareef" userId="ce7c6025-ca9f-4b65-b3ee-82447e2e582a" providerId="ADAL" clId="{F0C2B4B8-50A0-4D8D-8352-101ABF0B847B}" dt="2023-10-15T19:30:01.153" v="6440"/>
          <ac:spMkLst>
            <pc:docMk/>
            <pc:sldMk cId="3796623172" sldId="464"/>
            <ac:spMk id="28" creationId="{3D0050E4-3706-864F-03B9-E8B20A8CC366}"/>
          </ac:spMkLst>
        </pc:spChg>
        <pc:spChg chg="mod">
          <ac:chgData name="Ahmed, Shareef" userId="ce7c6025-ca9f-4b65-b3ee-82447e2e582a" providerId="ADAL" clId="{F0C2B4B8-50A0-4D8D-8352-101ABF0B847B}" dt="2023-10-15T19:30:01.153" v="6440"/>
          <ac:spMkLst>
            <pc:docMk/>
            <pc:sldMk cId="3796623172" sldId="464"/>
            <ac:spMk id="29" creationId="{09588D0C-745C-A19A-28FB-6B1FFB16A7FA}"/>
          </ac:spMkLst>
        </pc:spChg>
        <pc:spChg chg="mod">
          <ac:chgData name="Ahmed, Shareef" userId="ce7c6025-ca9f-4b65-b3ee-82447e2e582a" providerId="ADAL" clId="{F0C2B4B8-50A0-4D8D-8352-101ABF0B847B}" dt="2023-10-15T19:30:01.153" v="6440"/>
          <ac:spMkLst>
            <pc:docMk/>
            <pc:sldMk cId="3796623172" sldId="464"/>
            <ac:spMk id="36" creationId="{48B4C32B-3957-E0BF-0CD3-1B6E026E0EAC}"/>
          </ac:spMkLst>
        </pc:spChg>
        <pc:spChg chg="mod">
          <ac:chgData name="Ahmed, Shareef" userId="ce7c6025-ca9f-4b65-b3ee-82447e2e582a" providerId="ADAL" clId="{F0C2B4B8-50A0-4D8D-8352-101ABF0B847B}" dt="2023-10-15T19:30:01.153" v="6440"/>
          <ac:spMkLst>
            <pc:docMk/>
            <pc:sldMk cId="3796623172" sldId="464"/>
            <ac:spMk id="37" creationId="{526DA88A-8CEB-9987-F737-0BB0A1500967}"/>
          </ac:spMkLst>
        </pc:spChg>
        <pc:spChg chg="mod">
          <ac:chgData name="Ahmed, Shareef" userId="ce7c6025-ca9f-4b65-b3ee-82447e2e582a" providerId="ADAL" clId="{F0C2B4B8-50A0-4D8D-8352-101ABF0B847B}" dt="2023-10-15T19:30:01.153" v="6440"/>
          <ac:spMkLst>
            <pc:docMk/>
            <pc:sldMk cId="3796623172" sldId="464"/>
            <ac:spMk id="38" creationId="{DF32344B-125A-4C25-011D-7EB2D5D04361}"/>
          </ac:spMkLst>
        </pc:spChg>
        <pc:spChg chg="mod">
          <ac:chgData name="Ahmed, Shareef" userId="ce7c6025-ca9f-4b65-b3ee-82447e2e582a" providerId="ADAL" clId="{F0C2B4B8-50A0-4D8D-8352-101ABF0B847B}" dt="2023-10-15T19:30:01.153" v="6440"/>
          <ac:spMkLst>
            <pc:docMk/>
            <pc:sldMk cId="3796623172" sldId="464"/>
            <ac:spMk id="39" creationId="{D1DD3BF5-41F8-F922-A8B4-6C599C85845E}"/>
          </ac:spMkLst>
        </pc:spChg>
        <pc:spChg chg="mod">
          <ac:chgData name="Ahmed, Shareef" userId="ce7c6025-ca9f-4b65-b3ee-82447e2e582a" providerId="ADAL" clId="{F0C2B4B8-50A0-4D8D-8352-101ABF0B847B}" dt="2023-10-15T19:30:01.153" v="6440"/>
          <ac:spMkLst>
            <pc:docMk/>
            <pc:sldMk cId="3796623172" sldId="464"/>
            <ac:spMk id="40" creationId="{CB43264F-5C55-94F7-8E3C-21617C7EDF81}"/>
          </ac:spMkLst>
        </pc:spChg>
        <pc:spChg chg="mod">
          <ac:chgData name="Ahmed, Shareef" userId="ce7c6025-ca9f-4b65-b3ee-82447e2e582a" providerId="ADAL" clId="{F0C2B4B8-50A0-4D8D-8352-101ABF0B847B}" dt="2023-10-15T19:30:01.153" v="6440"/>
          <ac:spMkLst>
            <pc:docMk/>
            <pc:sldMk cId="3796623172" sldId="464"/>
            <ac:spMk id="41" creationId="{C2331393-B1F7-E65E-14D3-5608F8C0104C}"/>
          </ac:spMkLst>
        </pc:spChg>
        <pc:spChg chg="mod">
          <ac:chgData name="Ahmed, Shareef" userId="ce7c6025-ca9f-4b65-b3ee-82447e2e582a" providerId="ADAL" clId="{F0C2B4B8-50A0-4D8D-8352-101ABF0B847B}" dt="2023-10-15T19:30:01.153" v="6440"/>
          <ac:spMkLst>
            <pc:docMk/>
            <pc:sldMk cId="3796623172" sldId="464"/>
            <ac:spMk id="42" creationId="{A5AE6FE2-76B1-7DB4-AB83-69E6A9C8D932}"/>
          </ac:spMkLst>
        </pc:spChg>
        <pc:spChg chg="mod">
          <ac:chgData name="Ahmed, Shareef" userId="ce7c6025-ca9f-4b65-b3ee-82447e2e582a" providerId="ADAL" clId="{F0C2B4B8-50A0-4D8D-8352-101ABF0B847B}" dt="2023-10-15T19:30:01.153" v="6440"/>
          <ac:spMkLst>
            <pc:docMk/>
            <pc:sldMk cId="3796623172" sldId="464"/>
            <ac:spMk id="43" creationId="{31BA86AA-425A-41B3-8956-AEE68164D971}"/>
          </ac:spMkLst>
        </pc:spChg>
        <pc:spChg chg="mod">
          <ac:chgData name="Ahmed, Shareef" userId="ce7c6025-ca9f-4b65-b3ee-82447e2e582a" providerId="ADAL" clId="{F0C2B4B8-50A0-4D8D-8352-101ABF0B847B}" dt="2023-10-15T19:30:01.153" v="6440"/>
          <ac:spMkLst>
            <pc:docMk/>
            <pc:sldMk cId="3796623172" sldId="464"/>
            <ac:spMk id="44" creationId="{FBB33079-7F13-EFAB-F37C-388C2E271863}"/>
          </ac:spMkLst>
        </pc:spChg>
        <pc:grpChg chg="add mod">
          <ac:chgData name="Ahmed, Shareef" userId="ce7c6025-ca9f-4b65-b3ee-82447e2e582a" providerId="ADAL" clId="{F0C2B4B8-50A0-4D8D-8352-101ABF0B847B}" dt="2023-10-15T19:30:01.153" v="6440"/>
          <ac:grpSpMkLst>
            <pc:docMk/>
            <pc:sldMk cId="3796623172" sldId="464"/>
            <ac:grpSpMk id="12" creationId="{EDCB1B8C-BA8C-6BEA-9723-3C5A22962C94}"/>
          </ac:grpSpMkLst>
        </pc:grpChg>
        <pc:grpChg chg="mod">
          <ac:chgData name="Ahmed, Shareef" userId="ce7c6025-ca9f-4b65-b3ee-82447e2e582a" providerId="ADAL" clId="{F0C2B4B8-50A0-4D8D-8352-101ABF0B847B}" dt="2023-10-15T19:30:01.153" v="6440"/>
          <ac:grpSpMkLst>
            <pc:docMk/>
            <pc:sldMk cId="3796623172" sldId="464"/>
            <ac:grpSpMk id="14" creationId="{BD7CB942-FC01-E5CB-D134-AA602F8AD41C}"/>
          </ac:grpSpMkLst>
        </pc:grpChg>
        <pc:picChg chg="del mod">
          <ac:chgData name="Ahmed, Shareef" userId="ce7c6025-ca9f-4b65-b3ee-82447e2e582a" providerId="ADAL" clId="{F0C2B4B8-50A0-4D8D-8352-101ABF0B847B}" dt="2023-10-15T19:29:56.504" v="6438" actId="478"/>
          <ac:picMkLst>
            <pc:docMk/>
            <pc:sldMk cId="3796623172" sldId="464"/>
            <ac:picMk id="3" creationId="{EF285B53-9ABB-B8CC-987E-4BDDC99CC565}"/>
          </ac:picMkLst>
        </pc:picChg>
        <pc:cxnChg chg="mod">
          <ac:chgData name="Ahmed, Shareef" userId="ce7c6025-ca9f-4b65-b3ee-82447e2e582a" providerId="ADAL" clId="{F0C2B4B8-50A0-4D8D-8352-101ABF0B847B}" dt="2023-10-15T19:30:01.153" v="6440"/>
          <ac:cxnSpMkLst>
            <pc:docMk/>
            <pc:sldMk cId="3796623172" sldId="464"/>
            <ac:cxnSpMk id="18" creationId="{9D438B19-89EB-0395-06E0-ADF35AFAC382}"/>
          </ac:cxnSpMkLst>
        </pc:cxnChg>
        <pc:cxnChg chg="mod">
          <ac:chgData name="Ahmed, Shareef" userId="ce7c6025-ca9f-4b65-b3ee-82447e2e582a" providerId="ADAL" clId="{F0C2B4B8-50A0-4D8D-8352-101ABF0B847B}" dt="2023-10-15T19:30:01.153" v="6440"/>
          <ac:cxnSpMkLst>
            <pc:docMk/>
            <pc:sldMk cId="3796623172" sldId="464"/>
            <ac:cxnSpMk id="19" creationId="{CBCE7F47-4515-B0F1-F0B4-F0229FCFB3C1}"/>
          </ac:cxnSpMkLst>
        </pc:cxnChg>
        <pc:cxnChg chg="mod">
          <ac:chgData name="Ahmed, Shareef" userId="ce7c6025-ca9f-4b65-b3ee-82447e2e582a" providerId="ADAL" clId="{F0C2B4B8-50A0-4D8D-8352-101ABF0B847B}" dt="2023-10-15T19:30:01.153" v="6440"/>
          <ac:cxnSpMkLst>
            <pc:docMk/>
            <pc:sldMk cId="3796623172" sldId="464"/>
            <ac:cxnSpMk id="22" creationId="{F4744DAA-FE00-FB74-4CBA-02767FB70AD6}"/>
          </ac:cxnSpMkLst>
        </pc:cxnChg>
        <pc:cxnChg chg="mod">
          <ac:chgData name="Ahmed, Shareef" userId="ce7c6025-ca9f-4b65-b3ee-82447e2e582a" providerId="ADAL" clId="{F0C2B4B8-50A0-4D8D-8352-101ABF0B847B}" dt="2023-10-15T19:30:01.153" v="6440"/>
          <ac:cxnSpMkLst>
            <pc:docMk/>
            <pc:sldMk cId="3796623172" sldId="464"/>
            <ac:cxnSpMk id="23" creationId="{17ACEE39-D98E-7AC1-6397-C6C390FB7EB9}"/>
          </ac:cxnSpMkLst>
        </pc:cxnChg>
        <pc:cxnChg chg="mod">
          <ac:chgData name="Ahmed, Shareef" userId="ce7c6025-ca9f-4b65-b3ee-82447e2e582a" providerId="ADAL" clId="{F0C2B4B8-50A0-4D8D-8352-101ABF0B847B}" dt="2023-10-15T19:30:01.153" v="6440"/>
          <ac:cxnSpMkLst>
            <pc:docMk/>
            <pc:sldMk cId="3796623172" sldId="464"/>
            <ac:cxnSpMk id="30" creationId="{E3473840-2116-948F-1147-5E9ED1C5BB66}"/>
          </ac:cxnSpMkLst>
        </pc:cxnChg>
        <pc:cxnChg chg="mod">
          <ac:chgData name="Ahmed, Shareef" userId="ce7c6025-ca9f-4b65-b3ee-82447e2e582a" providerId="ADAL" clId="{F0C2B4B8-50A0-4D8D-8352-101ABF0B847B}" dt="2023-10-15T19:30:01.153" v="6440"/>
          <ac:cxnSpMkLst>
            <pc:docMk/>
            <pc:sldMk cId="3796623172" sldId="464"/>
            <ac:cxnSpMk id="31" creationId="{93479F1C-6CEF-D8F3-3CF6-2104FA6AC8DD}"/>
          </ac:cxnSpMkLst>
        </pc:cxnChg>
        <pc:cxnChg chg="mod">
          <ac:chgData name="Ahmed, Shareef" userId="ce7c6025-ca9f-4b65-b3ee-82447e2e582a" providerId="ADAL" clId="{F0C2B4B8-50A0-4D8D-8352-101ABF0B847B}" dt="2023-10-15T19:30:01.153" v="6440"/>
          <ac:cxnSpMkLst>
            <pc:docMk/>
            <pc:sldMk cId="3796623172" sldId="464"/>
            <ac:cxnSpMk id="32" creationId="{BFC34865-7C34-3DF5-1414-8AE43645AD73}"/>
          </ac:cxnSpMkLst>
        </pc:cxnChg>
        <pc:cxnChg chg="mod">
          <ac:chgData name="Ahmed, Shareef" userId="ce7c6025-ca9f-4b65-b3ee-82447e2e582a" providerId="ADAL" clId="{F0C2B4B8-50A0-4D8D-8352-101ABF0B847B}" dt="2023-10-15T19:30:01.153" v="6440"/>
          <ac:cxnSpMkLst>
            <pc:docMk/>
            <pc:sldMk cId="3796623172" sldId="464"/>
            <ac:cxnSpMk id="33" creationId="{0CD9EDB1-E758-3E44-68EB-6532CB98E7CE}"/>
          </ac:cxnSpMkLst>
        </pc:cxnChg>
        <pc:cxnChg chg="mod">
          <ac:chgData name="Ahmed, Shareef" userId="ce7c6025-ca9f-4b65-b3ee-82447e2e582a" providerId="ADAL" clId="{F0C2B4B8-50A0-4D8D-8352-101ABF0B847B}" dt="2023-10-15T19:30:01.153" v="6440"/>
          <ac:cxnSpMkLst>
            <pc:docMk/>
            <pc:sldMk cId="3796623172" sldId="464"/>
            <ac:cxnSpMk id="34" creationId="{3F6D5D20-262A-CA00-08C9-1B20897AD983}"/>
          </ac:cxnSpMkLst>
        </pc:cxnChg>
        <pc:cxnChg chg="mod">
          <ac:chgData name="Ahmed, Shareef" userId="ce7c6025-ca9f-4b65-b3ee-82447e2e582a" providerId="ADAL" clId="{F0C2B4B8-50A0-4D8D-8352-101ABF0B847B}" dt="2023-10-15T19:30:01.153" v="6440"/>
          <ac:cxnSpMkLst>
            <pc:docMk/>
            <pc:sldMk cId="3796623172" sldId="464"/>
            <ac:cxnSpMk id="35" creationId="{A13ACFAE-2EA1-86D0-F70C-0DA70BC9BC45}"/>
          </ac:cxnSpMkLst>
        </pc:cxnChg>
      </pc:sldChg>
      <pc:sldChg chg="addSp delSp modSp add mod">
        <pc:chgData name="Ahmed, Shareef" userId="ce7c6025-ca9f-4b65-b3ee-82447e2e582a" providerId="ADAL" clId="{F0C2B4B8-50A0-4D8D-8352-101ABF0B847B}" dt="2023-10-15T19:35:11.249" v="6493" actId="207"/>
        <pc:sldMkLst>
          <pc:docMk/>
          <pc:sldMk cId="21922704" sldId="465"/>
        </pc:sldMkLst>
        <pc:spChg chg="mod">
          <ac:chgData name="Ahmed, Shareef" userId="ce7c6025-ca9f-4b65-b3ee-82447e2e582a" providerId="ADAL" clId="{F0C2B4B8-50A0-4D8D-8352-101ABF0B847B}" dt="2023-10-15T19:35:11.249" v="6493" actId="207"/>
          <ac:spMkLst>
            <pc:docMk/>
            <pc:sldMk cId="21922704" sldId="465"/>
            <ac:spMk id="6" creationId="{EE631841-CE3E-737D-F940-AF37B91AFA4F}"/>
          </ac:spMkLst>
        </pc:spChg>
        <pc:spChg chg="del">
          <ac:chgData name="Ahmed, Shareef" userId="ce7c6025-ca9f-4b65-b3ee-82447e2e582a" providerId="ADAL" clId="{F0C2B4B8-50A0-4D8D-8352-101ABF0B847B}" dt="2023-10-15T19:33:38.729" v="6470" actId="478"/>
          <ac:spMkLst>
            <pc:docMk/>
            <pc:sldMk cId="21922704" sldId="465"/>
            <ac:spMk id="7" creationId="{AFCC7FCC-311C-0628-B8A7-9E23C85F21D7}"/>
          </ac:spMkLst>
        </pc:spChg>
        <pc:spChg chg="add del mod">
          <ac:chgData name="Ahmed, Shareef" userId="ce7c6025-ca9f-4b65-b3ee-82447e2e582a" providerId="ADAL" clId="{F0C2B4B8-50A0-4D8D-8352-101ABF0B847B}" dt="2023-10-15T19:33:41.949" v="6472" actId="478"/>
          <ac:spMkLst>
            <pc:docMk/>
            <pc:sldMk cId="21922704" sldId="465"/>
            <ac:spMk id="11" creationId="{E3309DF7-E3B5-6179-67F9-71CEA83429B3}"/>
          </ac:spMkLst>
        </pc:spChg>
        <pc:spChg chg="mod">
          <ac:chgData name="Ahmed, Shareef" userId="ce7c6025-ca9f-4b65-b3ee-82447e2e582a" providerId="ADAL" clId="{F0C2B4B8-50A0-4D8D-8352-101ABF0B847B}" dt="2023-10-15T19:33:39.309" v="6471"/>
          <ac:spMkLst>
            <pc:docMk/>
            <pc:sldMk cId="21922704" sldId="465"/>
            <ac:spMk id="13" creationId="{BAF87961-784C-C61E-8667-75302E2590FB}"/>
          </ac:spMkLst>
        </pc:spChg>
        <pc:spChg chg="mod">
          <ac:chgData name="Ahmed, Shareef" userId="ce7c6025-ca9f-4b65-b3ee-82447e2e582a" providerId="ADAL" clId="{F0C2B4B8-50A0-4D8D-8352-101ABF0B847B}" dt="2023-10-15T19:33:39.309" v="6471"/>
          <ac:spMkLst>
            <pc:docMk/>
            <pc:sldMk cId="21922704" sldId="465"/>
            <ac:spMk id="15" creationId="{606B39EA-4056-8AEF-9C2D-AB68EC36B943}"/>
          </ac:spMkLst>
        </pc:spChg>
        <pc:spChg chg="mod">
          <ac:chgData name="Ahmed, Shareef" userId="ce7c6025-ca9f-4b65-b3ee-82447e2e582a" providerId="ADAL" clId="{F0C2B4B8-50A0-4D8D-8352-101ABF0B847B}" dt="2023-10-15T19:33:39.309" v="6471"/>
          <ac:spMkLst>
            <pc:docMk/>
            <pc:sldMk cId="21922704" sldId="465"/>
            <ac:spMk id="16" creationId="{6894B784-E3C6-375C-9617-530C3525FD4E}"/>
          </ac:spMkLst>
        </pc:spChg>
        <pc:spChg chg="mod">
          <ac:chgData name="Ahmed, Shareef" userId="ce7c6025-ca9f-4b65-b3ee-82447e2e582a" providerId="ADAL" clId="{F0C2B4B8-50A0-4D8D-8352-101ABF0B847B}" dt="2023-10-15T19:33:39.309" v="6471"/>
          <ac:spMkLst>
            <pc:docMk/>
            <pc:sldMk cId="21922704" sldId="465"/>
            <ac:spMk id="17" creationId="{0B9C322E-EA99-661D-6BDB-F2CF31FBD217}"/>
          </ac:spMkLst>
        </pc:spChg>
        <pc:spChg chg="mod">
          <ac:chgData name="Ahmed, Shareef" userId="ce7c6025-ca9f-4b65-b3ee-82447e2e582a" providerId="ADAL" clId="{F0C2B4B8-50A0-4D8D-8352-101ABF0B847B}" dt="2023-10-15T19:33:39.309" v="6471"/>
          <ac:spMkLst>
            <pc:docMk/>
            <pc:sldMk cId="21922704" sldId="465"/>
            <ac:spMk id="20" creationId="{AD98BE5D-3D2D-1AC5-FAD0-BD6C203984B6}"/>
          </ac:spMkLst>
        </pc:spChg>
        <pc:spChg chg="mod">
          <ac:chgData name="Ahmed, Shareef" userId="ce7c6025-ca9f-4b65-b3ee-82447e2e582a" providerId="ADAL" clId="{F0C2B4B8-50A0-4D8D-8352-101ABF0B847B}" dt="2023-10-15T19:33:39.309" v="6471"/>
          <ac:spMkLst>
            <pc:docMk/>
            <pc:sldMk cId="21922704" sldId="465"/>
            <ac:spMk id="21" creationId="{291E5555-4B72-28E1-6BAC-94ADAA754720}"/>
          </ac:spMkLst>
        </pc:spChg>
        <pc:spChg chg="mod">
          <ac:chgData name="Ahmed, Shareef" userId="ce7c6025-ca9f-4b65-b3ee-82447e2e582a" providerId="ADAL" clId="{F0C2B4B8-50A0-4D8D-8352-101ABF0B847B}" dt="2023-10-15T19:33:39.309" v="6471"/>
          <ac:spMkLst>
            <pc:docMk/>
            <pc:sldMk cId="21922704" sldId="465"/>
            <ac:spMk id="24" creationId="{3BD4D1C4-C7A1-553D-A2E8-D1F579C3BE9A}"/>
          </ac:spMkLst>
        </pc:spChg>
        <pc:spChg chg="mod">
          <ac:chgData name="Ahmed, Shareef" userId="ce7c6025-ca9f-4b65-b3ee-82447e2e582a" providerId="ADAL" clId="{F0C2B4B8-50A0-4D8D-8352-101ABF0B847B}" dt="2023-10-15T19:33:39.309" v="6471"/>
          <ac:spMkLst>
            <pc:docMk/>
            <pc:sldMk cId="21922704" sldId="465"/>
            <ac:spMk id="25" creationId="{A1DBE349-1701-C981-5E00-4694C5EB8FDE}"/>
          </ac:spMkLst>
        </pc:spChg>
        <pc:spChg chg="mod">
          <ac:chgData name="Ahmed, Shareef" userId="ce7c6025-ca9f-4b65-b3ee-82447e2e582a" providerId="ADAL" clId="{F0C2B4B8-50A0-4D8D-8352-101ABF0B847B}" dt="2023-10-15T19:33:39.309" v="6471"/>
          <ac:spMkLst>
            <pc:docMk/>
            <pc:sldMk cId="21922704" sldId="465"/>
            <ac:spMk id="26" creationId="{7D94F1CB-CFDA-2F56-B676-01517324F122}"/>
          </ac:spMkLst>
        </pc:spChg>
        <pc:spChg chg="mod">
          <ac:chgData name="Ahmed, Shareef" userId="ce7c6025-ca9f-4b65-b3ee-82447e2e582a" providerId="ADAL" clId="{F0C2B4B8-50A0-4D8D-8352-101ABF0B847B}" dt="2023-10-15T19:33:39.309" v="6471"/>
          <ac:spMkLst>
            <pc:docMk/>
            <pc:sldMk cId="21922704" sldId="465"/>
            <ac:spMk id="27" creationId="{2C87F74B-E493-0069-DAFF-4A9628131F83}"/>
          </ac:spMkLst>
        </pc:spChg>
        <pc:spChg chg="mod">
          <ac:chgData name="Ahmed, Shareef" userId="ce7c6025-ca9f-4b65-b3ee-82447e2e582a" providerId="ADAL" clId="{F0C2B4B8-50A0-4D8D-8352-101ABF0B847B}" dt="2023-10-15T19:33:39.309" v="6471"/>
          <ac:spMkLst>
            <pc:docMk/>
            <pc:sldMk cId="21922704" sldId="465"/>
            <ac:spMk id="28" creationId="{708A86B1-73D3-3B57-6FEA-D6C56C8699F8}"/>
          </ac:spMkLst>
        </pc:spChg>
        <pc:spChg chg="mod">
          <ac:chgData name="Ahmed, Shareef" userId="ce7c6025-ca9f-4b65-b3ee-82447e2e582a" providerId="ADAL" clId="{F0C2B4B8-50A0-4D8D-8352-101ABF0B847B}" dt="2023-10-15T19:33:39.309" v="6471"/>
          <ac:spMkLst>
            <pc:docMk/>
            <pc:sldMk cId="21922704" sldId="465"/>
            <ac:spMk id="29" creationId="{62F4B6B7-248B-6072-6B37-E97BB1ADA367}"/>
          </ac:spMkLst>
        </pc:spChg>
        <pc:spChg chg="mod">
          <ac:chgData name="Ahmed, Shareef" userId="ce7c6025-ca9f-4b65-b3ee-82447e2e582a" providerId="ADAL" clId="{F0C2B4B8-50A0-4D8D-8352-101ABF0B847B}" dt="2023-10-15T19:33:39.309" v="6471"/>
          <ac:spMkLst>
            <pc:docMk/>
            <pc:sldMk cId="21922704" sldId="465"/>
            <ac:spMk id="36" creationId="{F71AAF0B-D53B-D298-8A20-37C0DEAEB8EF}"/>
          </ac:spMkLst>
        </pc:spChg>
        <pc:spChg chg="mod">
          <ac:chgData name="Ahmed, Shareef" userId="ce7c6025-ca9f-4b65-b3ee-82447e2e582a" providerId="ADAL" clId="{F0C2B4B8-50A0-4D8D-8352-101ABF0B847B}" dt="2023-10-15T19:33:39.309" v="6471"/>
          <ac:spMkLst>
            <pc:docMk/>
            <pc:sldMk cId="21922704" sldId="465"/>
            <ac:spMk id="37" creationId="{22DD0944-CEC3-EB22-A5F8-5895FAB40888}"/>
          </ac:spMkLst>
        </pc:spChg>
        <pc:spChg chg="mod">
          <ac:chgData name="Ahmed, Shareef" userId="ce7c6025-ca9f-4b65-b3ee-82447e2e582a" providerId="ADAL" clId="{F0C2B4B8-50A0-4D8D-8352-101ABF0B847B}" dt="2023-10-15T19:33:39.309" v="6471"/>
          <ac:spMkLst>
            <pc:docMk/>
            <pc:sldMk cId="21922704" sldId="465"/>
            <ac:spMk id="38" creationId="{D9B542D7-0EB6-4F44-7C06-DEE5ABD7D005}"/>
          </ac:spMkLst>
        </pc:spChg>
        <pc:spChg chg="mod">
          <ac:chgData name="Ahmed, Shareef" userId="ce7c6025-ca9f-4b65-b3ee-82447e2e582a" providerId="ADAL" clId="{F0C2B4B8-50A0-4D8D-8352-101ABF0B847B}" dt="2023-10-15T19:33:39.309" v="6471"/>
          <ac:spMkLst>
            <pc:docMk/>
            <pc:sldMk cId="21922704" sldId="465"/>
            <ac:spMk id="39" creationId="{27E752F0-DD8A-041E-E48B-F6D7CCE0338E}"/>
          </ac:spMkLst>
        </pc:spChg>
        <pc:spChg chg="mod">
          <ac:chgData name="Ahmed, Shareef" userId="ce7c6025-ca9f-4b65-b3ee-82447e2e582a" providerId="ADAL" clId="{F0C2B4B8-50A0-4D8D-8352-101ABF0B847B}" dt="2023-10-15T19:33:39.309" v="6471"/>
          <ac:spMkLst>
            <pc:docMk/>
            <pc:sldMk cId="21922704" sldId="465"/>
            <ac:spMk id="40" creationId="{7597EF82-56CB-92C4-204A-AD8825605643}"/>
          </ac:spMkLst>
        </pc:spChg>
        <pc:spChg chg="mod">
          <ac:chgData name="Ahmed, Shareef" userId="ce7c6025-ca9f-4b65-b3ee-82447e2e582a" providerId="ADAL" clId="{F0C2B4B8-50A0-4D8D-8352-101ABF0B847B}" dt="2023-10-15T19:33:39.309" v="6471"/>
          <ac:spMkLst>
            <pc:docMk/>
            <pc:sldMk cId="21922704" sldId="465"/>
            <ac:spMk id="41" creationId="{6E05DEF2-A46F-F1AF-5266-3572E006322B}"/>
          </ac:spMkLst>
        </pc:spChg>
        <pc:spChg chg="mod">
          <ac:chgData name="Ahmed, Shareef" userId="ce7c6025-ca9f-4b65-b3ee-82447e2e582a" providerId="ADAL" clId="{F0C2B4B8-50A0-4D8D-8352-101ABF0B847B}" dt="2023-10-15T19:33:39.309" v="6471"/>
          <ac:spMkLst>
            <pc:docMk/>
            <pc:sldMk cId="21922704" sldId="465"/>
            <ac:spMk id="42" creationId="{4FFD9FD1-26FE-CFF2-FA9C-8CAB5182EF79}"/>
          </ac:spMkLst>
        </pc:spChg>
        <pc:spChg chg="mod">
          <ac:chgData name="Ahmed, Shareef" userId="ce7c6025-ca9f-4b65-b3ee-82447e2e582a" providerId="ADAL" clId="{F0C2B4B8-50A0-4D8D-8352-101ABF0B847B}" dt="2023-10-15T19:33:39.309" v="6471"/>
          <ac:spMkLst>
            <pc:docMk/>
            <pc:sldMk cId="21922704" sldId="465"/>
            <ac:spMk id="43" creationId="{C8A11001-9821-4ED5-DCFF-506B5B2019B1}"/>
          </ac:spMkLst>
        </pc:spChg>
        <pc:spChg chg="mod">
          <ac:chgData name="Ahmed, Shareef" userId="ce7c6025-ca9f-4b65-b3ee-82447e2e582a" providerId="ADAL" clId="{F0C2B4B8-50A0-4D8D-8352-101ABF0B847B}" dt="2023-10-15T19:33:39.309" v="6471"/>
          <ac:spMkLst>
            <pc:docMk/>
            <pc:sldMk cId="21922704" sldId="465"/>
            <ac:spMk id="44" creationId="{620D7468-4BE9-B329-43CC-6E49173369BC}"/>
          </ac:spMkLst>
        </pc:spChg>
        <pc:grpChg chg="add mod">
          <ac:chgData name="Ahmed, Shareef" userId="ce7c6025-ca9f-4b65-b3ee-82447e2e582a" providerId="ADAL" clId="{F0C2B4B8-50A0-4D8D-8352-101ABF0B847B}" dt="2023-10-15T19:33:39.309" v="6471"/>
          <ac:grpSpMkLst>
            <pc:docMk/>
            <pc:sldMk cId="21922704" sldId="465"/>
            <ac:grpSpMk id="12" creationId="{CA147C2A-7492-C589-1ECF-997F2F1AE9FA}"/>
          </ac:grpSpMkLst>
        </pc:grpChg>
        <pc:grpChg chg="mod">
          <ac:chgData name="Ahmed, Shareef" userId="ce7c6025-ca9f-4b65-b3ee-82447e2e582a" providerId="ADAL" clId="{F0C2B4B8-50A0-4D8D-8352-101ABF0B847B}" dt="2023-10-15T19:33:39.309" v="6471"/>
          <ac:grpSpMkLst>
            <pc:docMk/>
            <pc:sldMk cId="21922704" sldId="465"/>
            <ac:grpSpMk id="14" creationId="{C7445FB4-5D49-9133-5A49-9DBA4251B0CE}"/>
          </ac:grpSpMkLst>
        </pc:grpChg>
        <pc:picChg chg="del">
          <ac:chgData name="Ahmed, Shareef" userId="ce7c6025-ca9f-4b65-b3ee-82447e2e582a" providerId="ADAL" clId="{F0C2B4B8-50A0-4D8D-8352-101ABF0B847B}" dt="2023-10-15T19:33:35.261" v="6469" actId="478"/>
          <ac:picMkLst>
            <pc:docMk/>
            <pc:sldMk cId="21922704" sldId="465"/>
            <ac:picMk id="3" creationId="{EF285B53-9ABB-B8CC-987E-4BDDC99CC565}"/>
          </ac:picMkLst>
        </pc:picChg>
        <pc:cxnChg chg="mod">
          <ac:chgData name="Ahmed, Shareef" userId="ce7c6025-ca9f-4b65-b3ee-82447e2e582a" providerId="ADAL" clId="{F0C2B4B8-50A0-4D8D-8352-101ABF0B847B}" dt="2023-10-15T19:33:39.309" v="6471"/>
          <ac:cxnSpMkLst>
            <pc:docMk/>
            <pc:sldMk cId="21922704" sldId="465"/>
            <ac:cxnSpMk id="18" creationId="{E40F7647-C032-0C00-BC12-DB2633DE66AE}"/>
          </ac:cxnSpMkLst>
        </pc:cxnChg>
        <pc:cxnChg chg="mod">
          <ac:chgData name="Ahmed, Shareef" userId="ce7c6025-ca9f-4b65-b3ee-82447e2e582a" providerId="ADAL" clId="{F0C2B4B8-50A0-4D8D-8352-101ABF0B847B}" dt="2023-10-15T19:33:39.309" v="6471"/>
          <ac:cxnSpMkLst>
            <pc:docMk/>
            <pc:sldMk cId="21922704" sldId="465"/>
            <ac:cxnSpMk id="19" creationId="{39C07FDC-EF48-1EFC-4AD8-21474718B6E5}"/>
          </ac:cxnSpMkLst>
        </pc:cxnChg>
        <pc:cxnChg chg="mod">
          <ac:chgData name="Ahmed, Shareef" userId="ce7c6025-ca9f-4b65-b3ee-82447e2e582a" providerId="ADAL" clId="{F0C2B4B8-50A0-4D8D-8352-101ABF0B847B}" dt="2023-10-15T19:33:39.309" v="6471"/>
          <ac:cxnSpMkLst>
            <pc:docMk/>
            <pc:sldMk cId="21922704" sldId="465"/>
            <ac:cxnSpMk id="22" creationId="{B0A938D0-4FA1-D6E5-9264-5DE786B59033}"/>
          </ac:cxnSpMkLst>
        </pc:cxnChg>
        <pc:cxnChg chg="mod">
          <ac:chgData name="Ahmed, Shareef" userId="ce7c6025-ca9f-4b65-b3ee-82447e2e582a" providerId="ADAL" clId="{F0C2B4B8-50A0-4D8D-8352-101ABF0B847B}" dt="2023-10-15T19:33:39.309" v="6471"/>
          <ac:cxnSpMkLst>
            <pc:docMk/>
            <pc:sldMk cId="21922704" sldId="465"/>
            <ac:cxnSpMk id="23" creationId="{CD9C7E5C-550C-043A-EDB9-66E0282DF52A}"/>
          </ac:cxnSpMkLst>
        </pc:cxnChg>
        <pc:cxnChg chg="mod">
          <ac:chgData name="Ahmed, Shareef" userId="ce7c6025-ca9f-4b65-b3ee-82447e2e582a" providerId="ADAL" clId="{F0C2B4B8-50A0-4D8D-8352-101ABF0B847B}" dt="2023-10-15T19:33:39.309" v="6471"/>
          <ac:cxnSpMkLst>
            <pc:docMk/>
            <pc:sldMk cId="21922704" sldId="465"/>
            <ac:cxnSpMk id="30" creationId="{62C2B0D5-1CB1-CD41-4045-7C3785DD7E8D}"/>
          </ac:cxnSpMkLst>
        </pc:cxnChg>
        <pc:cxnChg chg="mod">
          <ac:chgData name="Ahmed, Shareef" userId="ce7c6025-ca9f-4b65-b3ee-82447e2e582a" providerId="ADAL" clId="{F0C2B4B8-50A0-4D8D-8352-101ABF0B847B}" dt="2023-10-15T19:33:39.309" v="6471"/>
          <ac:cxnSpMkLst>
            <pc:docMk/>
            <pc:sldMk cId="21922704" sldId="465"/>
            <ac:cxnSpMk id="31" creationId="{77986A22-BE01-B25B-16FE-9C5EF607A45E}"/>
          </ac:cxnSpMkLst>
        </pc:cxnChg>
        <pc:cxnChg chg="mod">
          <ac:chgData name="Ahmed, Shareef" userId="ce7c6025-ca9f-4b65-b3ee-82447e2e582a" providerId="ADAL" clId="{F0C2B4B8-50A0-4D8D-8352-101ABF0B847B}" dt="2023-10-15T19:33:39.309" v="6471"/>
          <ac:cxnSpMkLst>
            <pc:docMk/>
            <pc:sldMk cId="21922704" sldId="465"/>
            <ac:cxnSpMk id="32" creationId="{6E097FCE-9C49-E133-1466-F3D15D2F7A12}"/>
          </ac:cxnSpMkLst>
        </pc:cxnChg>
        <pc:cxnChg chg="mod">
          <ac:chgData name="Ahmed, Shareef" userId="ce7c6025-ca9f-4b65-b3ee-82447e2e582a" providerId="ADAL" clId="{F0C2B4B8-50A0-4D8D-8352-101ABF0B847B}" dt="2023-10-15T19:33:39.309" v="6471"/>
          <ac:cxnSpMkLst>
            <pc:docMk/>
            <pc:sldMk cId="21922704" sldId="465"/>
            <ac:cxnSpMk id="33" creationId="{6BF3F578-01FD-A460-A5D9-790FF3230476}"/>
          </ac:cxnSpMkLst>
        </pc:cxnChg>
        <pc:cxnChg chg="mod">
          <ac:chgData name="Ahmed, Shareef" userId="ce7c6025-ca9f-4b65-b3ee-82447e2e582a" providerId="ADAL" clId="{F0C2B4B8-50A0-4D8D-8352-101ABF0B847B}" dt="2023-10-15T19:33:39.309" v="6471"/>
          <ac:cxnSpMkLst>
            <pc:docMk/>
            <pc:sldMk cId="21922704" sldId="465"/>
            <ac:cxnSpMk id="34" creationId="{C78829C1-D849-9904-698F-0AA9E8929A05}"/>
          </ac:cxnSpMkLst>
        </pc:cxnChg>
        <pc:cxnChg chg="mod">
          <ac:chgData name="Ahmed, Shareef" userId="ce7c6025-ca9f-4b65-b3ee-82447e2e582a" providerId="ADAL" clId="{F0C2B4B8-50A0-4D8D-8352-101ABF0B847B}" dt="2023-10-15T19:33:39.309" v="6471"/>
          <ac:cxnSpMkLst>
            <pc:docMk/>
            <pc:sldMk cId="21922704" sldId="465"/>
            <ac:cxnSpMk id="35" creationId="{AD4ABABB-BFBD-C918-CA5A-DF342FC019D2}"/>
          </ac:cxnSpMkLst>
        </pc:cxnChg>
      </pc:sldChg>
      <pc:sldChg chg="addSp delSp modSp add mod">
        <pc:chgData name="Ahmed, Shareef" userId="ce7c6025-ca9f-4b65-b3ee-82447e2e582a" providerId="ADAL" clId="{F0C2B4B8-50A0-4D8D-8352-101ABF0B847B}" dt="2023-10-14T21:16:49.414" v="3933" actId="27636"/>
        <pc:sldMkLst>
          <pc:docMk/>
          <pc:sldMk cId="382012054" sldId="466"/>
        </pc:sldMkLst>
        <pc:spChg chg="mod">
          <ac:chgData name="Ahmed, Shareef" userId="ce7c6025-ca9f-4b65-b3ee-82447e2e582a" providerId="ADAL" clId="{F0C2B4B8-50A0-4D8D-8352-101ABF0B847B}" dt="2023-10-14T21:10:59.097" v="3884" actId="1076"/>
          <ac:spMkLst>
            <pc:docMk/>
            <pc:sldMk cId="382012054" sldId="466"/>
            <ac:spMk id="2" creationId="{00000000-0000-0000-0000-000000000000}"/>
          </ac:spMkLst>
        </pc:spChg>
        <pc:spChg chg="del">
          <ac:chgData name="Ahmed, Shareef" userId="ce7c6025-ca9f-4b65-b3ee-82447e2e582a" providerId="ADAL" clId="{F0C2B4B8-50A0-4D8D-8352-101ABF0B847B}" dt="2023-10-14T21:09:12.022" v="3873" actId="478"/>
          <ac:spMkLst>
            <pc:docMk/>
            <pc:sldMk cId="382012054" sldId="466"/>
            <ac:spMk id="6" creationId="{EE631841-CE3E-737D-F940-AF37B91AFA4F}"/>
          </ac:spMkLst>
        </pc:spChg>
        <pc:spChg chg="del">
          <ac:chgData name="Ahmed, Shareef" userId="ce7c6025-ca9f-4b65-b3ee-82447e2e582a" providerId="ADAL" clId="{F0C2B4B8-50A0-4D8D-8352-101ABF0B847B}" dt="2023-10-14T21:09:17.253" v="3874" actId="478"/>
          <ac:spMkLst>
            <pc:docMk/>
            <pc:sldMk cId="382012054" sldId="466"/>
            <ac:spMk id="7" creationId="{AFCC7FCC-311C-0628-B8A7-9E23C85F21D7}"/>
          </ac:spMkLst>
        </pc:spChg>
        <pc:spChg chg="del">
          <ac:chgData name="Ahmed, Shareef" userId="ce7c6025-ca9f-4b65-b3ee-82447e2e582a" providerId="ADAL" clId="{F0C2B4B8-50A0-4D8D-8352-101ABF0B847B}" dt="2023-10-10T20:34:31.362" v="3870" actId="478"/>
          <ac:spMkLst>
            <pc:docMk/>
            <pc:sldMk cId="382012054" sldId="466"/>
            <ac:spMk id="9" creationId="{6B296914-961D-E0D9-486F-6CF6FFE14AF3}"/>
          </ac:spMkLst>
        </pc:spChg>
        <pc:spChg chg="add mod">
          <ac:chgData name="Ahmed, Shareef" userId="ce7c6025-ca9f-4b65-b3ee-82447e2e582a" providerId="ADAL" clId="{F0C2B4B8-50A0-4D8D-8352-101ABF0B847B}" dt="2023-10-14T21:16:49.414" v="3933" actId="27636"/>
          <ac:spMkLst>
            <pc:docMk/>
            <pc:sldMk cId="382012054" sldId="466"/>
            <ac:spMk id="10" creationId="{C71D074B-DCC5-08D4-2A57-AB78001C33F3}"/>
          </ac:spMkLst>
        </pc:spChg>
        <pc:picChg chg="del">
          <ac:chgData name="Ahmed, Shareef" userId="ce7c6025-ca9f-4b65-b3ee-82447e2e582a" providerId="ADAL" clId="{F0C2B4B8-50A0-4D8D-8352-101ABF0B847B}" dt="2023-10-14T21:09:03.114" v="3871" actId="478"/>
          <ac:picMkLst>
            <pc:docMk/>
            <pc:sldMk cId="382012054" sldId="466"/>
            <ac:picMk id="3" creationId="{EF285B53-9ABB-B8CC-987E-4BDDC99CC565}"/>
          </ac:picMkLst>
        </pc:picChg>
      </pc:sldChg>
      <pc:sldChg chg="addSp delSp modSp add mod">
        <pc:chgData name="Ahmed, Shareef" userId="ce7c6025-ca9f-4b65-b3ee-82447e2e582a" providerId="ADAL" clId="{F0C2B4B8-50A0-4D8D-8352-101ABF0B847B}" dt="2023-10-15T03:59:10.081" v="4507" actId="20577"/>
        <pc:sldMkLst>
          <pc:docMk/>
          <pc:sldMk cId="1846303469" sldId="467"/>
        </pc:sldMkLst>
        <pc:spChg chg="mod">
          <ac:chgData name="Ahmed, Shareef" userId="ce7c6025-ca9f-4b65-b3ee-82447e2e582a" providerId="ADAL" clId="{F0C2B4B8-50A0-4D8D-8352-101ABF0B847B}" dt="2023-10-15T03:59:10.081" v="4507" actId="20577"/>
          <ac:spMkLst>
            <pc:docMk/>
            <pc:sldMk cId="1846303469" sldId="467"/>
            <ac:spMk id="2" creationId="{00000000-0000-0000-0000-000000000000}"/>
          </ac:spMkLst>
        </pc:spChg>
        <pc:spChg chg="mod">
          <ac:chgData name="Ahmed, Shareef" userId="ce7c6025-ca9f-4b65-b3ee-82447e2e582a" providerId="ADAL" clId="{F0C2B4B8-50A0-4D8D-8352-101ABF0B847B}" dt="2023-10-15T02:59:35.510" v="3944" actId="14100"/>
          <ac:spMkLst>
            <pc:docMk/>
            <pc:sldMk cId="1846303469" sldId="467"/>
            <ac:spMk id="4" creationId="{00000000-0000-0000-0000-000000000000}"/>
          </ac:spMkLst>
        </pc:spChg>
        <pc:spChg chg="mod">
          <ac:chgData name="Ahmed, Shareef" userId="ce7c6025-ca9f-4b65-b3ee-82447e2e582a" providerId="ADAL" clId="{F0C2B4B8-50A0-4D8D-8352-101ABF0B847B}" dt="2023-10-15T02:59:35.510" v="3944" actId="14100"/>
          <ac:spMkLst>
            <pc:docMk/>
            <pc:sldMk cId="1846303469" sldId="467"/>
            <ac:spMk id="5" creationId="{00000000-0000-0000-0000-000000000000}"/>
          </ac:spMkLst>
        </pc:spChg>
        <pc:spChg chg="add del mod">
          <ac:chgData name="Ahmed, Shareef" userId="ce7c6025-ca9f-4b65-b3ee-82447e2e582a" providerId="ADAL" clId="{F0C2B4B8-50A0-4D8D-8352-101ABF0B847B}" dt="2023-10-15T03:18:08.541" v="4094" actId="1076"/>
          <ac:spMkLst>
            <pc:docMk/>
            <pc:sldMk cId="1846303469" sldId="467"/>
            <ac:spMk id="7" creationId="{7BDE62EC-59C5-04DA-67B6-E3D1A3713494}"/>
          </ac:spMkLst>
        </pc:spChg>
        <pc:spChg chg="mod">
          <ac:chgData name="Ahmed, Shareef" userId="ce7c6025-ca9f-4b65-b3ee-82447e2e582a" providerId="ADAL" clId="{F0C2B4B8-50A0-4D8D-8352-101ABF0B847B}" dt="2023-10-15T02:59:35.510" v="3944" actId="14100"/>
          <ac:spMkLst>
            <pc:docMk/>
            <pc:sldMk cId="1846303469" sldId="467"/>
            <ac:spMk id="8" creationId="{CBA8BB2D-5C98-8B7E-D169-996F0532C30B}"/>
          </ac:spMkLst>
        </pc:spChg>
        <pc:spChg chg="add mod">
          <ac:chgData name="Ahmed, Shareef" userId="ce7c6025-ca9f-4b65-b3ee-82447e2e582a" providerId="ADAL" clId="{F0C2B4B8-50A0-4D8D-8352-101ABF0B847B}" dt="2023-10-15T03:18:08.541" v="4094" actId="1076"/>
          <ac:spMkLst>
            <pc:docMk/>
            <pc:sldMk cId="1846303469" sldId="467"/>
            <ac:spMk id="9" creationId="{66A027FC-255E-1494-4395-F5A971959CB0}"/>
          </ac:spMkLst>
        </pc:spChg>
        <pc:spChg chg="del mod">
          <ac:chgData name="Ahmed, Shareef" userId="ce7c6025-ca9f-4b65-b3ee-82447e2e582a" providerId="ADAL" clId="{F0C2B4B8-50A0-4D8D-8352-101ABF0B847B}" dt="2023-10-15T02:58:37.620" v="3936" actId="3680"/>
          <ac:spMkLst>
            <pc:docMk/>
            <pc:sldMk cId="1846303469" sldId="467"/>
            <ac:spMk id="10" creationId="{C71D074B-DCC5-08D4-2A57-AB78001C33F3}"/>
          </ac:spMkLst>
        </pc:spChg>
        <pc:spChg chg="add mod">
          <ac:chgData name="Ahmed, Shareef" userId="ce7c6025-ca9f-4b65-b3ee-82447e2e582a" providerId="ADAL" clId="{F0C2B4B8-50A0-4D8D-8352-101ABF0B847B}" dt="2023-10-15T03:18:08.541" v="4094" actId="1076"/>
          <ac:spMkLst>
            <pc:docMk/>
            <pc:sldMk cId="1846303469" sldId="467"/>
            <ac:spMk id="12" creationId="{AD6BE407-89BF-80D5-0F34-160FE09363BB}"/>
          </ac:spMkLst>
        </pc:spChg>
        <pc:spChg chg="add mod">
          <ac:chgData name="Ahmed, Shareef" userId="ce7c6025-ca9f-4b65-b3ee-82447e2e582a" providerId="ADAL" clId="{F0C2B4B8-50A0-4D8D-8352-101ABF0B847B}" dt="2023-10-15T03:18:08.541" v="4094" actId="1076"/>
          <ac:spMkLst>
            <pc:docMk/>
            <pc:sldMk cId="1846303469" sldId="467"/>
            <ac:spMk id="13" creationId="{AAB5543D-B995-8F43-ACFE-350558956989}"/>
          </ac:spMkLst>
        </pc:spChg>
        <pc:spChg chg="add mod">
          <ac:chgData name="Ahmed, Shareef" userId="ce7c6025-ca9f-4b65-b3ee-82447e2e582a" providerId="ADAL" clId="{F0C2B4B8-50A0-4D8D-8352-101ABF0B847B}" dt="2023-10-15T03:18:08.541" v="4094" actId="1076"/>
          <ac:spMkLst>
            <pc:docMk/>
            <pc:sldMk cId="1846303469" sldId="467"/>
            <ac:spMk id="17" creationId="{B529E7A3-73D8-1344-D0B2-D3808E25C1B9}"/>
          </ac:spMkLst>
        </pc:spChg>
        <pc:spChg chg="add mod">
          <ac:chgData name="Ahmed, Shareef" userId="ce7c6025-ca9f-4b65-b3ee-82447e2e582a" providerId="ADAL" clId="{F0C2B4B8-50A0-4D8D-8352-101ABF0B847B}" dt="2023-10-15T03:23:02.169" v="4125" actId="1076"/>
          <ac:spMkLst>
            <pc:docMk/>
            <pc:sldMk cId="1846303469" sldId="467"/>
            <ac:spMk id="18" creationId="{1D92EB2A-6326-7A15-836C-85AA5F603F3C}"/>
          </ac:spMkLst>
        </pc:spChg>
        <pc:graphicFrameChg chg="add mod ord modGraphic">
          <ac:chgData name="Ahmed, Shareef" userId="ce7c6025-ca9f-4b65-b3ee-82447e2e582a" providerId="ADAL" clId="{F0C2B4B8-50A0-4D8D-8352-101ABF0B847B}" dt="2023-10-15T03:18:08.541" v="4094" actId="1076"/>
          <ac:graphicFrameMkLst>
            <pc:docMk/>
            <pc:sldMk cId="1846303469" sldId="467"/>
            <ac:graphicFrameMk id="6" creationId="{C02B2719-CB7E-BA28-8B8E-4FF35A36210A}"/>
          </ac:graphicFrameMkLst>
        </pc:graphicFrameChg>
        <pc:graphicFrameChg chg="add mod modGraphic">
          <ac:chgData name="Ahmed, Shareef" userId="ce7c6025-ca9f-4b65-b3ee-82447e2e582a" providerId="ADAL" clId="{F0C2B4B8-50A0-4D8D-8352-101ABF0B847B}" dt="2023-10-15T03:18:08.541" v="4094" actId="1076"/>
          <ac:graphicFrameMkLst>
            <pc:docMk/>
            <pc:sldMk cId="1846303469" sldId="467"/>
            <ac:graphicFrameMk id="11" creationId="{C6823B2E-49E0-8FD9-1DC4-20BC0F9CD03E}"/>
          </ac:graphicFrameMkLst>
        </pc:graphicFrameChg>
        <pc:graphicFrameChg chg="add mod modGraphic">
          <ac:chgData name="Ahmed, Shareef" userId="ce7c6025-ca9f-4b65-b3ee-82447e2e582a" providerId="ADAL" clId="{F0C2B4B8-50A0-4D8D-8352-101ABF0B847B}" dt="2023-10-15T03:18:08.541" v="4094" actId="1076"/>
          <ac:graphicFrameMkLst>
            <pc:docMk/>
            <pc:sldMk cId="1846303469" sldId="467"/>
            <ac:graphicFrameMk id="14" creationId="{9FB78EBA-A088-66DF-2FEC-F1B40EBBD725}"/>
          </ac:graphicFrameMkLst>
        </pc:graphicFrameChg>
        <pc:graphicFrameChg chg="add mod modGraphic">
          <ac:chgData name="Ahmed, Shareef" userId="ce7c6025-ca9f-4b65-b3ee-82447e2e582a" providerId="ADAL" clId="{F0C2B4B8-50A0-4D8D-8352-101ABF0B847B}" dt="2023-10-15T03:18:08.541" v="4094" actId="1076"/>
          <ac:graphicFrameMkLst>
            <pc:docMk/>
            <pc:sldMk cId="1846303469" sldId="467"/>
            <ac:graphicFrameMk id="15" creationId="{BBCEF7C0-3D21-6E02-4059-7F890FA5C27E}"/>
          </ac:graphicFrameMkLst>
        </pc:graphicFrameChg>
        <pc:graphicFrameChg chg="add mod modGraphic">
          <ac:chgData name="Ahmed, Shareef" userId="ce7c6025-ca9f-4b65-b3ee-82447e2e582a" providerId="ADAL" clId="{F0C2B4B8-50A0-4D8D-8352-101ABF0B847B}" dt="2023-10-15T03:18:08.541" v="4094" actId="1076"/>
          <ac:graphicFrameMkLst>
            <pc:docMk/>
            <pc:sldMk cId="1846303469" sldId="467"/>
            <ac:graphicFrameMk id="16" creationId="{DA143C9F-F876-DDA3-BC2D-F93CF8E4772F}"/>
          </ac:graphicFrameMkLst>
        </pc:graphicFrameChg>
        <pc:graphicFrameChg chg="add mod">
          <ac:chgData name="Ahmed, Shareef" userId="ce7c6025-ca9f-4b65-b3ee-82447e2e582a" providerId="ADAL" clId="{F0C2B4B8-50A0-4D8D-8352-101ABF0B847B}" dt="2023-10-15T03:18:08.541" v="4094" actId="1076"/>
          <ac:graphicFrameMkLst>
            <pc:docMk/>
            <pc:sldMk cId="1846303469" sldId="467"/>
            <ac:graphicFrameMk id="19" creationId="{294D02AE-AA4F-10DC-281F-EB8F8301985A}"/>
          </ac:graphicFrameMkLst>
        </pc:graphicFrameChg>
        <pc:picChg chg="add mod">
          <ac:chgData name="Ahmed, Shareef" userId="ce7c6025-ca9f-4b65-b3ee-82447e2e582a" providerId="ADAL" clId="{F0C2B4B8-50A0-4D8D-8352-101ABF0B847B}" dt="2023-10-15T02:59:35.510" v="3944" actId="14100"/>
          <ac:picMkLst>
            <pc:docMk/>
            <pc:sldMk cId="1846303469" sldId="467"/>
            <ac:picMk id="3" creationId="{B35C0353-D8D5-4115-B38A-9389ED97A84B}"/>
          </ac:picMkLst>
        </pc:picChg>
      </pc:sldChg>
      <pc:sldChg chg="addSp delSp modSp add mod modAnim">
        <pc:chgData name="Ahmed, Shareef" userId="ce7c6025-ca9f-4b65-b3ee-82447e2e582a" providerId="ADAL" clId="{F0C2B4B8-50A0-4D8D-8352-101ABF0B847B}" dt="2023-10-15T03:59:14.601" v="4508" actId="20577"/>
        <pc:sldMkLst>
          <pc:docMk/>
          <pc:sldMk cId="918406808" sldId="468"/>
        </pc:sldMkLst>
        <pc:spChg chg="mod">
          <ac:chgData name="Ahmed, Shareef" userId="ce7c6025-ca9f-4b65-b3ee-82447e2e582a" providerId="ADAL" clId="{F0C2B4B8-50A0-4D8D-8352-101ABF0B847B}" dt="2023-10-15T03:59:14.601" v="4508" actId="20577"/>
          <ac:spMkLst>
            <pc:docMk/>
            <pc:sldMk cId="918406808" sldId="468"/>
            <ac:spMk id="2" creationId="{00000000-0000-0000-0000-000000000000}"/>
          </ac:spMkLst>
        </pc:spChg>
        <pc:spChg chg="mod">
          <ac:chgData name="Ahmed, Shareef" userId="ce7c6025-ca9f-4b65-b3ee-82447e2e582a" providerId="ADAL" clId="{F0C2B4B8-50A0-4D8D-8352-101ABF0B847B}" dt="2023-10-15T03:38:05.993" v="4248" actId="1076"/>
          <ac:spMkLst>
            <pc:docMk/>
            <pc:sldMk cId="918406808" sldId="468"/>
            <ac:spMk id="5" creationId="{00000000-0000-0000-0000-000000000000}"/>
          </ac:spMkLst>
        </pc:spChg>
        <pc:spChg chg="mod">
          <ac:chgData name="Ahmed, Shareef" userId="ce7c6025-ca9f-4b65-b3ee-82447e2e582a" providerId="ADAL" clId="{F0C2B4B8-50A0-4D8D-8352-101ABF0B847B}" dt="2023-10-15T03:22:34.250" v="4120" actId="1076"/>
          <ac:spMkLst>
            <pc:docMk/>
            <pc:sldMk cId="918406808" sldId="468"/>
            <ac:spMk id="7" creationId="{7BDE62EC-59C5-04DA-67B6-E3D1A3713494}"/>
          </ac:spMkLst>
        </pc:spChg>
        <pc:spChg chg="del mod">
          <ac:chgData name="Ahmed, Shareef" userId="ce7c6025-ca9f-4b65-b3ee-82447e2e582a" providerId="ADAL" clId="{F0C2B4B8-50A0-4D8D-8352-101ABF0B847B}" dt="2023-10-15T03:21:25.653" v="4110" actId="478"/>
          <ac:spMkLst>
            <pc:docMk/>
            <pc:sldMk cId="918406808" sldId="468"/>
            <ac:spMk id="9" creationId="{66A027FC-255E-1494-4395-F5A971959CB0}"/>
          </ac:spMkLst>
        </pc:spChg>
        <pc:spChg chg="del">
          <ac:chgData name="Ahmed, Shareef" userId="ce7c6025-ca9f-4b65-b3ee-82447e2e582a" providerId="ADAL" clId="{F0C2B4B8-50A0-4D8D-8352-101ABF0B847B}" dt="2023-10-15T03:18:34.045" v="4096" actId="478"/>
          <ac:spMkLst>
            <pc:docMk/>
            <pc:sldMk cId="918406808" sldId="468"/>
            <ac:spMk id="12" creationId="{AD6BE407-89BF-80D5-0F34-160FE09363BB}"/>
          </ac:spMkLst>
        </pc:spChg>
        <pc:spChg chg="del">
          <ac:chgData name="Ahmed, Shareef" userId="ce7c6025-ca9f-4b65-b3ee-82447e2e582a" providerId="ADAL" clId="{F0C2B4B8-50A0-4D8D-8352-101ABF0B847B}" dt="2023-10-15T03:18:34.045" v="4096" actId="478"/>
          <ac:spMkLst>
            <pc:docMk/>
            <pc:sldMk cId="918406808" sldId="468"/>
            <ac:spMk id="13" creationId="{AAB5543D-B995-8F43-ACFE-350558956989}"/>
          </ac:spMkLst>
        </pc:spChg>
        <pc:spChg chg="mod">
          <ac:chgData name="Ahmed, Shareef" userId="ce7c6025-ca9f-4b65-b3ee-82447e2e582a" providerId="ADAL" clId="{F0C2B4B8-50A0-4D8D-8352-101ABF0B847B}" dt="2023-10-15T03:35:24.870" v="4230" actId="1076"/>
          <ac:spMkLst>
            <pc:docMk/>
            <pc:sldMk cId="918406808" sldId="468"/>
            <ac:spMk id="17" creationId="{B529E7A3-73D8-1344-D0B2-D3808E25C1B9}"/>
          </ac:spMkLst>
        </pc:spChg>
        <pc:spChg chg="del mod">
          <ac:chgData name="Ahmed, Shareef" userId="ce7c6025-ca9f-4b65-b3ee-82447e2e582a" providerId="ADAL" clId="{F0C2B4B8-50A0-4D8D-8352-101ABF0B847B}" dt="2023-10-15T03:21:31.729" v="4113" actId="478"/>
          <ac:spMkLst>
            <pc:docMk/>
            <pc:sldMk cId="918406808" sldId="468"/>
            <ac:spMk id="18" creationId="{1D92EB2A-6326-7A15-836C-85AA5F603F3C}"/>
          </ac:spMkLst>
        </pc:spChg>
        <pc:spChg chg="add del mod">
          <ac:chgData name="Ahmed, Shareef" userId="ce7c6025-ca9f-4b65-b3ee-82447e2e582a" providerId="ADAL" clId="{F0C2B4B8-50A0-4D8D-8352-101ABF0B847B}" dt="2023-10-15T03:19:59.278" v="4103"/>
          <ac:spMkLst>
            <pc:docMk/>
            <pc:sldMk cId="918406808" sldId="468"/>
            <ac:spMk id="20" creationId="{D6E24D20-7A9E-E3F2-A015-AC7F5D4D5CE6}"/>
          </ac:spMkLst>
        </pc:spChg>
        <pc:spChg chg="add del mod">
          <ac:chgData name="Ahmed, Shareef" userId="ce7c6025-ca9f-4b65-b3ee-82447e2e582a" providerId="ADAL" clId="{F0C2B4B8-50A0-4D8D-8352-101ABF0B847B}" dt="2023-10-15T03:19:59.278" v="4103"/>
          <ac:spMkLst>
            <pc:docMk/>
            <pc:sldMk cId="918406808" sldId="468"/>
            <ac:spMk id="21" creationId="{EA98DDB6-E5EB-3CE2-7584-ABBDF5A4FA04}"/>
          </ac:spMkLst>
        </pc:spChg>
        <pc:spChg chg="add mod">
          <ac:chgData name="Ahmed, Shareef" userId="ce7c6025-ca9f-4b65-b3ee-82447e2e582a" providerId="ADAL" clId="{F0C2B4B8-50A0-4D8D-8352-101ABF0B847B}" dt="2023-10-15T03:35:14.743" v="4229" actId="1076"/>
          <ac:spMkLst>
            <pc:docMk/>
            <pc:sldMk cId="918406808" sldId="468"/>
            <ac:spMk id="24" creationId="{67DB9384-43D2-31C4-2796-FAEB24658526}"/>
          </ac:spMkLst>
        </pc:spChg>
        <pc:spChg chg="add del mod">
          <ac:chgData name="Ahmed, Shareef" userId="ce7c6025-ca9f-4b65-b3ee-82447e2e582a" providerId="ADAL" clId="{F0C2B4B8-50A0-4D8D-8352-101ABF0B847B}" dt="2023-10-15T03:21:29.628" v="4112" actId="478"/>
          <ac:spMkLst>
            <pc:docMk/>
            <pc:sldMk cId="918406808" sldId="468"/>
            <ac:spMk id="25" creationId="{1B7CF943-B5E3-BFB9-FC75-83491D6BA5D2}"/>
          </ac:spMkLst>
        </pc:spChg>
        <pc:spChg chg="add mod">
          <ac:chgData name="Ahmed, Shareef" userId="ce7c6025-ca9f-4b65-b3ee-82447e2e582a" providerId="ADAL" clId="{F0C2B4B8-50A0-4D8D-8352-101ABF0B847B}" dt="2023-10-15T03:38:21.360" v="4251" actId="164"/>
          <ac:spMkLst>
            <pc:docMk/>
            <pc:sldMk cId="918406808" sldId="468"/>
            <ac:spMk id="31" creationId="{6FB1524B-1706-EF8D-87B4-F3E34A605643}"/>
          </ac:spMkLst>
        </pc:spChg>
        <pc:spChg chg="add mod">
          <ac:chgData name="Ahmed, Shareef" userId="ce7c6025-ca9f-4b65-b3ee-82447e2e582a" providerId="ADAL" clId="{F0C2B4B8-50A0-4D8D-8352-101ABF0B847B}" dt="2023-10-15T03:38:21.360" v="4251" actId="164"/>
          <ac:spMkLst>
            <pc:docMk/>
            <pc:sldMk cId="918406808" sldId="468"/>
            <ac:spMk id="34" creationId="{D4FE0F9F-FEAB-762B-06DE-A68F9CA81F4E}"/>
          </ac:spMkLst>
        </pc:spChg>
        <pc:spChg chg="add mod">
          <ac:chgData name="Ahmed, Shareef" userId="ce7c6025-ca9f-4b65-b3ee-82447e2e582a" providerId="ADAL" clId="{F0C2B4B8-50A0-4D8D-8352-101ABF0B847B}" dt="2023-10-15T03:38:21.360" v="4251" actId="164"/>
          <ac:spMkLst>
            <pc:docMk/>
            <pc:sldMk cId="918406808" sldId="468"/>
            <ac:spMk id="37" creationId="{4C510CBB-457F-15B0-9B3F-0A2FE26F66F7}"/>
          </ac:spMkLst>
        </pc:spChg>
        <pc:spChg chg="add mod">
          <ac:chgData name="Ahmed, Shareef" userId="ce7c6025-ca9f-4b65-b3ee-82447e2e582a" providerId="ADAL" clId="{F0C2B4B8-50A0-4D8D-8352-101ABF0B847B}" dt="2023-10-15T03:25:10.239" v="4200" actId="1076"/>
          <ac:spMkLst>
            <pc:docMk/>
            <pc:sldMk cId="918406808" sldId="468"/>
            <ac:spMk id="38" creationId="{C31C0061-BA3B-9DB2-90E3-745D6BE78896}"/>
          </ac:spMkLst>
        </pc:spChg>
        <pc:spChg chg="add mod">
          <ac:chgData name="Ahmed, Shareef" userId="ce7c6025-ca9f-4b65-b3ee-82447e2e582a" providerId="ADAL" clId="{F0C2B4B8-50A0-4D8D-8352-101ABF0B847B}" dt="2023-10-15T03:24:55.976" v="4198" actId="113"/>
          <ac:spMkLst>
            <pc:docMk/>
            <pc:sldMk cId="918406808" sldId="468"/>
            <ac:spMk id="39" creationId="{F8BCA9DE-0B1D-39AF-578F-9A14C6FE0298}"/>
          </ac:spMkLst>
        </pc:spChg>
        <pc:spChg chg="add mod">
          <ac:chgData name="Ahmed, Shareef" userId="ce7c6025-ca9f-4b65-b3ee-82447e2e582a" providerId="ADAL" clId="{F0C2B4B8-50A0-4D8D-8352-101ABF0B847B}" dt="2023-10-15T03:36:38.693" v="4237" actId="1076"/>
          <ac:spMkLst>
            <pc:docMk/>
            <pc:sldMk cId="918406808" sldId="468"/>
            <ac:spMk id="40" creationId="{67C70CA5-E64E-E671-C245-58B421133BFA}"/>
          </ac:spMkLst>
        </pc:spChg>
        <pc:spChg chg="add mod">
          <ac:chgData name="Ahmed, Shareef" userId="ce7c6025-ca9f-4b65-b3ee-82447e2e582a" providerId="ADAL" clId="{F0C2B4B8-50A0-4D8D-8352-101ABF0B847B}" dt="2023-10-15T03:36:38.693" v="4237" actId="1076"/>
          <ac:spMkLst>
            <pc:docMk/>
            <pc:sldMk cId="918406808" sldId="468"/>
            <ac:spMk id="43" creationId="{4B8A3011-9024-857D-FC1B-BDBC52ACF47C}"/>
          </ac:spMkLst>
        </pc:spChg>
        <pc:grpChg chg="add mod">
          <ac:chgData name="Ahmed, Shareef" userId="ce7c6025-ca9f-4b65-b3ee-82447e2e582a" providerId="ADAL" clId="{F0C2B4B8-50A0-4D8D-8352-101ABF0B847B}" dt="2023-10-15T03:38:21.360" v="4251" actId="164"/>
          <ac:grpSpMkLst>
            <pc:docMk/>
            <pc:sldMk cId="918406808" sldId="468"/>
            <ac:grpSpMk id="53" creationId="{0D4A3698-6AA4-ED49-A07F-A096E021F3E1}"/>
          </ac:grpSpMkLst>
        </pc:grpChg>
        <pc:graphicFrameChg chg="mod">
          <ac:chgData name="Ahmed, Shareef" userId="ce7c6025-ca9f-4b65-b3ee-82447e2e582a" providerId="ADAL" clId="{F0C2B4B8-50A0-4D8D-8352-101ABF0B847B}" dt="2023-10-15T03:22:34.250" v="4120" actId="1076"/>
          <ac:graphicFrameMkLst>
            <pc:docMk/>
            <pc:sldMk cId="918406808" sldId="468"/>
            <ac:graphicFrameMk id="6" creationId="{C02B2719-CB7E-BA28-8B8E-4FF35A36210A}"/>
          </ac:graphicFrameMkLst>
        </pc:graphicFrameChg>
        <pc:graphicFrameChg chg="add del mod">
          <ac:chgData name="Ahmed, Shareef" userId="ce7c6025-ca9f-4b65-b3ee-82447e2e582a" providerId="ADAL" clId="{F0C2B4B8-50A0-4D8D-8352-101ABF0B847B}" dt="2023-10-15T03:19:59.278" v="4103"/>
          <ac:graphicFrameMkLst>
            <pc:docMk/>
            <pc:sldMk cId="918406808" sldId="468"/>
            <ac:graphicFrameMk id="10" creationId="{3290BFFE-4B4E-BBB7-B723-46FF69054F35}"/>
          </ac:graphicFrameMkLst>
        </pc:graphicFrameChg>
        <pc:graphicFrameChg chg="del">
          <ac:chgData name="Ahmed, Shareef" userId="ce7c6025-ca9f-4b65-b3ee-82447e2e582a" providerId="ADAL" clId="{F0C2B4B8-50A0-4D8D-8352-101ABF0B847B}" dt="2023-10-15T03:18:34.045" v="4096" actId="478"/>
          <ac:graphicFrameMkLst>
            <pc:docMk/>
            <pc:sldMk cId="918406808" sldId="468"/>
            <ac:graphicFrameMk id="11" creationId="{C6823B2E-49E0-8FD9-1DC4-20BC0F9CD03E}"/>
          </ac:graphicFrameMkLst>
        </pc:graphicFrameChg>
        <pc:graphicFrameChg chg="mod">
          <ac:chgData name="Ahmed, Shareef" userId="ce7c6025-ca9f-4b65-b3ee-82447e2e582a" providerId="ADAL" clId="{F0C2B4B8-50A0-4D8D-8352-101ABF0B847B}" dt="2023-10-15T03:22:34.250" v="4120" actId="1076"/>
          <ac:graphicFrameMkLst>
            <pc:docMk/>
            <pc:sldMk cId="918406808" sldId="468"/>
            <ac:graphicFrameMk id="14" creationId="{9FB78EBA-A088-66DF-2FEC-F1B40EBBD725}"/>
          </ac:graphicFrameMkLst>
        </pc:graphicFrameChg>
        <pc:graphicFrameChg chg="del">
          <ac:chgData name="Ahmed, Shareef" userId="ce7c6025-ca9f-4b65-b3ee-82447e2e582a" providerId="ADAL" clId="{F0C2B4B8-50A0-4D8D-8352-101ABF0B847B}" dt="2023-10-15T03:18:34.045" v="4096" actId="478"/>
          <ac:graphicFrameMkLst>
            <pc:docMk/>
            <pc:sldMk cId="918406808" sldId="468"/>
            <ac:graphicFrameMk id="15" creationId="{BBCEF7C0-3D21-6E02-4059-7F890FA5C27E}"/>
          </ac:graphicFrameMkLst>
        </pc:graphicFrameChg>
        <pc:graphicFrameChg chg="mod">
          <ac:chgData name="Ahmed, Shareef" userId="ce7c6025-ca9f-4b65-b3ee-82447e2e582a" providerId="ADAL" clId="{F0C2B4B8-50A0-4D8D-8352-101ABF0B847B}" dt="2023-10-15T03:35:24.870" v="4230" actId="1076"/>
          <ac:graphicFrameMkLst>
            <pc:docMk/>
            <pc:sldMk cId="918406808" sldId="468"/>
            <ac:graphicFrameMk id="16" creationId="{DA143C9F-F876-DDA3-BC2D-F93CF8E4772F}"/>
          </ac:graphicFrameMkLst>
        </pc:graphicFrameChg>
        <pc:graphicFrameChg chg="mod">
          <ac:chgData name="Ahmed, Shareef" userId="ce7c6025-ca9f-4b65-b3ee-82447e2e582a" providerId="ADAL" clId="{F0C2B4B8-50A0-4D8D-8352-101ABF0B847B}" dt="2023-10-15T03:35:24.870" v="4230" actId="1076"/>
          <ac:graphicFrameMkLst>
            <pc:docMk/>
            <pc:sldMk cId="918406808" sldId="468"/>
            <ac:graphicFrameMk id="19" creationId="{294D02AE-AA4F-10DC-281F-EB8F8301985A}"/>
          </ac:graphicFrameMkLst>
        </pc:graphicFrameChg>
        <pc:graphicFrameChg chg="add del mod">
          <ac:chgData name="Ahmed, Shareef" userId="ce7c6025-ca9f-4b65-b3ee-82447e2e582a" providerId="ADAL" clId="{F0C2B4B8-50A0-4D8D-8352-101ABF0B847B}" dt="2023-10-15T03:19:59.278" v="4103"/>
          <ac:graphicFrameMkLst>
            <pc:docMk/>
            <pc:sldMk cId="918406808" sldId="468"/>
            <ac:graphicFrameMk id="22" creationId="{F6FD7BAD-DCFB-00ED-2F78-079337DE1A52}"/>
          </ac:graphicFrameMkLst>
        </pc:graphicFrameChg>
        <pc:graphicFrameChg chg="add mod modGraphic">
          <ac:chgData name="Ahmed, Shareef" userId="ce7c6025-ca9f-4b65-b3ee-82447e2e582a" providerId="ADAL" clId="{F0C2B4B8-50A0-4D8D-8352-101ABF0B847B}" dt="2023-10-15T03:45:16.126" v="4298" actId="20577"/>
          <ac:graphicFrameMkLst>
            <pc:docMk/>
            <pc:sldMk cId="918406808" sldId="468"/>
            <ac:graphicFrameMk id="23" creationId="{060BA288-E459-DAA7-54A5-17A9263BF694}"/>
          </ac:graphicFrameMkLst>
        </pc:graphicFrameChg>
        <pc:graphicFrameChg chg="add mod ord">
          <ac:chgData name="Ahmed, Shareef" userId="ce7c6025-ca9f-4b65-b3ee-82447e2e582a" providerId="ADAL" clId="{F0C2B4B8-50A0-4D8D-8352-101ABF0B847B}" dt="2023-10-15T03:35:14.743" v="4229" actId="1076"/>
          <ac:graphicFrameMkLst>
            <pc:docMk/>
            <pc:sldMk cId="918406808" sldId="468"/>
            <ac:graphicFrameMk id="26" creationId="{F9C2ADD3-6E87-0F22-B7CF-1CA5B78C400F}"/>
          </ac:graphicFrameMkLst>
        </pc:graphicFrameChg>
        <pc:graphicFrameChg chg="add mod">
          <ac:chgData name="Ahmed, Shareef" userId="ce7c6025-ca9f-4b65-b3ee-82447e2e582a" providerId="ADAL" clId="{F0C2B4B8-50A0-4D8D-8352-101ABF0B847B}" dt="2023-10-15T03:38:21.360" v="4251" actId="164"/>
          <ac:graphicFrameMkLst>
            <pc:docMk/>
            <pc:sldMk cId="918406808" sldId="468"/>
            <ac:graphicFrameMk id="29" creationId="{2F4C7D7B-1CD2-CC1A-59C7-13127E357F1D}"/>
          </ac:graphicFrameMkLst>
        </pc:graphicFrameChg>
        <pc:graphicFrameChg chg="add mod">
          <ac:chgData name="Ahmed, Shareef" userId="ce7c6025-ca9f-4b65-b3ee-82447e2e582a" providerId="ADAL" clId="{F0C2B4B8-50A0-4D8D-8352-101ABF0B847B}" dt="2023-10-15T03:38:21.360" v="4251" actId="164"/>
          <ac:graphicFrameMkLst>
            <pc:docMk/>
            <pc:sldMk cId="918406808" sldId="468"/>
            <ac:graphicFrameMk id="30" creationId="{0FA974E2-2ED0-3F07-94A2-49BF1DB5C361}"/>
          </ac:graphicFrameMkLst>
        </pc:graphicFrameChg>
        <pc:graphicFrameChg chg="add mod">
          <ac:chgData name="Ahmed, Shareef" userId="ce7c6025-ca9f-4b65-b3ee-82447e2e582a" providerId="ADAL" clId="{F0C2B4B8-50A0-4D8D-8352-101ABF0B847B}" dt="2023-10-15T03:38:21.360" v="4251" actId="164"/>
          <ac:graphicFrameMkLst>
            <pc:docMk/>
            <pc:sldMk cId="918406808" sldId="468"/>
            <ac:graphicFrameMk id="32" creationId="{69C46192-583B-BE1C-DA72-C112FA5D7680}"/>
          </ac:graphicFrameMkLst>
        </pc:graphicFrameChg>
        <pc:graphicFrameChg chg="add del mod modGraphic">
          <ac:chgData name="Ahmed, Shareef" userId="ce7c6025-ca9f-4b65-b3ee-82447e2e582a" providerId="ADAL" clId="{F0C2B4B8-50A0-4D8D-8352-101ABF0B847B}" dt="2023-10-15T03:38:21.360" v="4251" actId="164"/>
          <ac:graphicFrameMkLst>
            <pc:docMk/>
            <pc:sldMk cId="918406808" sldId="468"/>
            <ac:graphicFrameMk id="33" creationId="{CA2688F4-A1D2-6D64-4B05-39C0456AEA72}"/>
          </ac:graphicFrameMkLst>
        </pc:graphicFrameChg>
        <pc:graphicFrameChg chg="add mod">
          <ac:chgData name="Ahmed, Shareef" userId="ce7c6025-ca9f-4b65-b3ee-82447e2e582a" providerId="ADAL" clId="{F0C2B4B8-50A0-4D8D-8352-101ABF0B847B}" dt="2023-10-15T03:38:21.360" v="4251" actId="164"/>
          <ac:graphicFrameMkLst>
            <pc:docMk/>
            <pc:sldMk cId="918406808" sldId="468"/>
            <ac:graphicFrameMk id="35" creationId="{5273DCE4-2FA0-803C-9C8F-9F268E42C781}"/>
          </ac:graphicFrameMkLst>
        </pc:graphicFrameChg>
        <pc:graphicFrameChg chg="add mod modGraphic">
          <ac:chgData name="Ahmed, Shareef" userId="ce7c6025-ca9f-4b65-b3ee-82447e2e582a" providerId="ADAL" clId="{F0C2B4B8-50A0-4D8D-8352-101ABF0B847B}" dt="2023-10-15T03:38:21.360" v="4251" actId="164"/>
          <ac:graphicFrameMkLst>
            <pc:docMk/>
            <pc:sldMk cId="918406808" sldId="468"/>
            <ac:graphicFrameMk id="36" creationId="{9CE4885C-2424-A7A3-96D6-6B0947ED0B1E}"/>
          </ac:graphicFrameMkLst>
        </pc:graphicFrameChg>
        <pc:cxnChg chg="add mod">
          <ac:chgData name="Ahmed, Shareef" userId="ce7c6025-ca9f-4b65-b3ee-82447e2e582a" providerId="ADAL" clId="{F0C2B4B8-50A0-4D8D-8352-101ABF0B847B}" dt="2023-10-15T03:22:52.190" v="4124" actId="1076"/>
          <ac:cxnSpMkLst>
            <pc:docMk/>
            <pc:sldMk cId="918406808" sldId="468"/>
            <ac:cxnSpMk id="28" creationId="{324F211E-2856-8F90-1760-1676437E16C4}"/>
          </ac:cxnSpMkLst>
        </pc:cxnChg>
        <pc:cxnChg chg="add mod">
          <ac:chgData name="Ahmed, Shareef" userId="ce7c6025-ca9f-4b65-b3ee-82447e2e582a" providerId="ADAL" clId="{F0C2B4B8-50A0-4D8D-8352-101ABF0B847B}" dt="2023-10-15T03:36:38.693" v="4237" actId="1076"/>
          <ac:cxnSpMkLst>
            <pc:docMk/>
            <pc:sldMk cId="918406808" sldId="468"/>
            <ac:cxnSpMk id="42" creationId="{FB7CAF12-6828-C47F-A77B-C44B788E5383}"/>
          </ac:cxnSpMkLst>
        </pc:cxnChg>
        <pc:cxnChg chg="add mod">
          <ac:chgData name="Ahmed, Shareef" userId="ce7c6025-ca9f-4b65-b3ee-82447e2e582a" providerId="ADAL" clId="{F0C2B4B8-50A0-4D8D-8352-101ABF0B847B}" dt="2023-10-15T03:35:38.403" v="4233" actId="14100"/>
          <ac:cxnSpMkLst>
            <pc:docMk/>
            <pc:sldMk cId="918406808" sldId="468"/>
            <ac:cxnSpMk id="47" creationId="{DDEF9944-43EA-5C17-5C89-D18711918FFA}"/>
          </ac:cxnSpMkLst>
        </pc:cxnChg>
      </pc:sldChg>
      <pc:sldChg chg="modSp add mod modAnim">
        <pc:chgData name="Ahmed, Shareef" userId="ce7c6025-ca9f-4b65-b3ee-82447e2e582a" providerId="ADAL" clId="{F0C2B4B8-50A0-4D8D-8352-101ABF0B847B}" dt="2023-10-15T03:59:19.161" v="4509" actId="20577"/>
        <pc:sldMkLst>
          <pc:docMk/>
          <pc:sldMk cId="3991981960" sldId="469"/>
        </pc:sldMkLst>
        <pc:spChg chg="mod">
          <ac:chgData name="Ahmed, Shareef" userId="ce7c6025-ca9f-4b65-b3ee-82447e2e582a" providerId="ADAL" clId="{F0C2B4B8-50A0-4D8D-8352-101ABF0B847B}" dt="2023-10-15T03:59:19.161" v="4509" actId="20577"/>
          <ac:spMkLst>
            <pc:docMk/>
            <pc:sldMk cId="3991981960" sldId="469"/>
            <ac:spMk id="2" creationId="{00000000-0000-0000-0000-000000000000}"/>
          </ac:spMkLst>
        </pc:spChg>
        <pc:spChg chg="mod">
          <ac:chgData name="Ahmed, Shareef" userId="ce7c6025-ca9f-4b65-b3ee-82447e2e582a" providerId="ADAL" clId="{F0C2B4B8-50A0-4D8D-8352-101ABF0B847B}" dt="2023-10-15T03:40:09.589" v="4268" actId="20577"/>
          <ac:spMkLst>
            <pc:docMk/>
            <pc:sldMk cId="3991981960" sldId="469"/>
            <ac:spMk id="38" creationId="{C31C0061-BA3B-9DB2-90E3-745D6BE78896}"/>
          </ac:spMkLst>
        </pc:spChg>
        <pc:spChg chg="mod">
          <ac:chgData name="Ahmed, Shareef" userId="ce7c6025-ca9f-4b65-b3ee-82447e2e582a" providerId="ADAL" clId="{F0C2B4B8-50A0-4D8D-8352-101ABF0B847B}" dt="2023-10-15T03:40:11.710" v="4269" actId="20577"/>
          <ac:spMkLst>
            <pc:docMk/>
            <pc:sldMk cId="3991981960" sldId="469"/>
            <ac:spMk id="39" creationId="{F8BCA9DE-0B1D-39AF-578F-9A14C6FE0298}"/>
          </ac:spMkLst>
        </pc:spChg>
        <pc:spChg chg="mod">
          <ac:chgData name="Ahmed, Shareef" userId="ce7c6025-ca9f-4b65-b3ee-82447e2e582a" providerId="ADAL" clId="{F0C2B4B8-50A0-4D8D-8352-101ABF0B847B}" dt="2023-10-15T03:40:32.019" v="4272" actId="1076"/>
          <ac:spMkLst>
            <pc:docMk/>
            <pc:sldMk cId="3991981960" sldId="469"/>
            <ac:spMk id="40" creationId="{67C70CA5-E64E-E671-C245-58B421133BFA}"/>
          </ac:spMkLst>
        </pc:spChg>
        <pc:spChg chg="mod">
          <ac:chgData name="Ahmed, Shareef" userId="ce7c6025-ca9f-4b65-b3ee-82447e2e582a" providerId="ADAL" clId="{F0C2B4B8-50A0-4D8D-8352-101ABF0B847B}" dt="2023-10-15T03:40:57.529" v="4276" actId="1076"/>
          <ac:spMkLst>
            <pc:docMk/>
            <pc:sldMk cId="3991981960" sldId="469"/>
            <ac:spMk id="43" creationId="{4B8A3011-9024-857D-FC1B-BDBC52ACF47C}"/>
          </ac:spMkLst>
        </pc:spChg>
        <pc:graphicFrameChg chg="mod">
          <ac:chgData name="Ahmed, Shareef" userId="ce7c6025-ca9f-4b65-b3ee-82447e2e582a" providerId="ADAL" clId="{F0C2B4B8-50A0-4D8D-8352-101ABF0B847B}" dt="2023-10-15T03:40:19.794" v="4271" actId="1076"/>
          <ac:graphicFrameMkLst>
            <pc:docMk/>
            <pc:sldMk cId="3991981960" sldId="469"/>
            <ac:graphicFrameMk id="6" creationId="{C02B2719-CB7E-BA28-8B8E-4FF35A36210A}"/>
          </ac:graphicFrameMkLst>
        </pc:graphicFrameChg>
        <pc:graphicFrameChg chg="modGraphic">
          <ac:chgData name="Ahmed, Shareef" userId="ce7c6025-ca9f-4b65-b3ee-82447e2e582a" providerId="ADAL" clId="{F0C2B4B8-50A0-4D8D-8352-101ABF0B847B}" dt="2023-10-15T03:47:27.761" v="4300" actId="20577"/>
          <ac:graphicFrameMkLst>
            <pc:docMk/>
            <pc:sldMk cId="3991981960" sldId="469"/>
            <ac:graphicFrameMk id="16" creationId="{DA143C9F-F876-DDA3-BC2D-F93CF8E4772F}"/>
          </ac:graphicFrameMkLst>
        </pc:graphicFrameChg>
        <pc:graphicFrameChg chg="modGraphic">
          <ac:chgData name="Ahmed, Shareef" userId="ce7c6025-ca9f-4b65-b3ee-82447e2e582a" providerId="ADAL" clId="{F0C2B4B8-50A0-4D8D-8352-101ABF0B847B}" dt="2023-10-15T03:45:20.070" v="4299" actId="20577"/>
          <ac:graphicFrameMkLst>
            <pc:docMk/>
            <pc:sldMk cId="3991981960" sldId="469"/>
            <ac:graphicFrameMk id="23" creationId="{060BA288-E459-DAA7-54A5-17A9263BF694}"/>
          </ac:graphicFrameMkLst>
        </pc:graphicFrameChg>
        <pc:graphicFrameChg chg="modGraphic">
          <ac:chgData name="Ahmed, Shareef" userId="ce7c6025-ca9f-4b65-b3ee-82447e2e582a" providerId="ADAL" clId="{F0C2B4B8-50A0-4D8D-8352-101ABF0B847B}" dt="2023-10-15T03:43:07.847" v="4282" actId="207"/>
          <ac:graphicFrameMkLst>
            <pc:docMk/>
            <pc:sldMk cId="3991981960" sldId="469"/>
            <ac:graphicFrameMk id="33" creationId="{CA2688F4-A1D2-6D64-4B05-39C0456AEA72}"/>
          </ac:graphicFrameMkLst>
        </pc:graphicFrameChg>
        <pc:graphicFrameChg chg="modGraphic">
          <ac:chgData name="Ahmed, Shareef" userId="ce7c6025-ca9f-4b65-b3ee-82447e2e582a" providerId="ADAL" clId="{F0C2B4B8-50A0-4D8D-8352-101ABF0B847B}" dt="2023-10-15T03:43:23.767" v="4284" actId="207"/>
          <ac:graphicFrameMkLst>
            <pc:docMk/>
            <pc:sldMk cId="3991981960" sldId="469"/>
            <ac:graphicFrameMk id="36" creationId="{9CE4885C-2424-A7A3-96D6-6B0947ED0B1E}"/>
          </ac:graphicFrameMkLst>
        </pc:graphicFrameChg>
        <pc:cxnChg chg="mod">
          <ac:chgData name="Ahmed, Shareef" userId="ce7c6025-ca9f-4b65-b3ee-82447e2e582a" providerId="ADAL" clId="{F0C2B4B8-50A0-4D8D-8352-101ABF0B847B}" dt="2023-10-15T03:40:48.035" v="4275" actId="14100"/>
          <ac:cxnSpMkLst>
            <pc:docMk/>
            <pc:sldMk cId="3991981960" sldId="469"/>
            <ac:cxnSpMk id="42" creationId="{FB7CAF12-6828-C47F-A77B-C44B788E5383}"/>
          </ac:cxnSpMkLst>
        </pc:cxnChg>
        <pc:cxnChg chg="mod">
          <ac:chgData name="Ahmed, Shareef" userId="ce7c6025-ca9f-4b65-b3ee-82447e2e582a" providerId="ADAL" clId="{F0C2B4B8-50A0-4D8D-8352-101ABF0B847B}" dt="2023-10-15T03:41:11.271" v="4278" actId="14100"/>
          <ac:cxnSpMkLst>
            <pc:docMk/>
            <pc:sldMk cId="3991981960" sldId="469"/>
            <ac:cxnSpMk id="47" creationId="{DDEF9944-43EA-5C17-5C89-D18711918FFA}"/>
          </ac:cxnSpMkLst>
        </pc:cxnChg>
      </pc:sldChg>
      <pc:sldChg chg="modSp add mod modAnim">
        <pc:chgData name="Ahmed, Shareef" userId="ce7c6025-ca9f-4b65-b3ee-82447e2e582a" providerId="ADAL" clId="{F0C2B4B8-50A0-4D8D-8352-101ABF0B847B}" dt="2023-10-15T03:59:23.719" v="4510" actId="20577"/>
        <pc:sldMkLst>
          <pc:docMk/>
          <pc:sldMk cId="2102193447" sldId="470"/>
        </pc:sldMkLst>
        <pc:spChg chg="mod">
          <ac:chgData name="Ahmed, Shareef" userId="ce7c6025-ca9f-4b65-b3ee-82447e2e582a" providerId="ADAL" clId="{F0C2B4B8-50A0-4D8D-8352-101ABF0B847B}" dt="2023-10-15T03:59:23.719" v="4510" actId="20577"/>
          <ac:spMkLst>
            <pc:docMk/>
            <pc:sldMk cId="2102193447" sldId="470"/>
            <ac:spMk id="2" creationId="{00000000-0000-0000-0000-000000000000}"/>
          </ac:spMkLst>
        </pc:spChg>
        <pc:spChg chg="mod">
          <ac:chgData name="Ahmed, Shareef" userId="ce7c6025-ca9f-4b65-b3ee-82447e2e582a" providerId="ADAL" clId="{F0C2B4B8-50A0-4D8D-8352-101ABF0B847B}" dt="2023-10-15T03:44:17.621" v="4288" actId="20577"/>
          <ac:spMkLst>
            <pc:docMk/>
            <pc:sldMk cId="2102193447" sldId="470"/>
            <ac:spMk id="38" creationId="{C31C0061-BA3B-9DB2-90E3-745D6BE78896}"/>
          </ac:spMkLst>
        </pc:spChg>
        <pc:spChg chg="mod">
          <ac:chgData name="Ahmed, Shareef" userId="ce7c6025-ca9f-4b65-b3ee-82447e2e582a" providerId="ADAL" clId="{F0C2B4B8-50A0-4D8D-8352-101ABF0B847B}" dt="2023-10-15T03:44:21.679" v="4291" actId="20577"/>
          <ac:spMkLst>
            <pc:docMk/>
            <pc:sldMk cId="2102193447" sldId="470"/>
            <ac:spMk id="39" creationId="{F8BCA9DE-0B1D-39AF-578F-9A14C6FE0298}"/>
          </ac:spMkLst>
        </pc:spChg>
        <pc:spChg chg="mod">
          <ac:chgData name="Ahmed, Shareef" userId="ce7c6025-ca9f-4b65-b3ee-82447e2e582a" providerId="ADAL" clId="{F0C2B4B8-50A0-4D8D-8352-101ABF0B847B}" dt="2023-10-15T03:44:32.695" v="4292" actId="1076"/>
          <ac:spMkLst>
            <pc:docMk/>
            <pc:sldMk cId="2102193447" sldId="470"/>
            <ac:spMk id="40" creationId="{67C70CA5-E64E-E671-C245-58B421133BFA}"/>
          </ac:spMkLst>
        </pc:spChg>
        <pc:spChg chg="mod">
          <ac:chgData name="Ahmed, Shareef" userId="ce7c6025-ca9f-4b65-b3ee-82447e2e582a" providerId="ADAL" clId="{F0C2B4B8-50A0-4D8D-8352-101ABF0B847B}" dt="2023-10-15T03:44:51.629" v="4295" actId="1076"/>
          <ac:spMkLst>
            <pc:docMk/>
            <pc:sldMk cId="2102193447" sldId="470"/>
            <ac:spMk id="43" creationId="{4B8A3011-9024-857D-FC1B-BDBC52ACF47C}"/>
          </ac:spMkLst>
        </pc:spChg>
        <pc:graphicFrameChg chg="modGraphic">
          <ac:chgData name="Ahmed, Shareef" userId="ce7c6025-ca9f-4b65-b3ee-82447e2e582a" providerId="ADAL" clId="{F0C2B4B8-50A0-4D8D-8352-101ABF0B847B}" dt="2023-10-15T03:48:36.861" v="4303" actId="20577"/>
          <ac:graphicFrameMkLst>
            <pc:docMk/>
            <pc:sldMk cId="2102193447" sldId="470"/>
            <ac:graphicFrameMk id="16" creationId="{DA143C9F-F876-DDA3-BC2D-F93CF8E4772F}"/>
          </ac:graphicFrameMkLst>
        </pc:graphicFrameChg>
        <pc:graphicFrameChg chg="modGraphic">
          <ac:chgData name="Ahmed, Shareef" userId="ce7c6025-ca9f-4b65-b3ee-82447e2e582a" providerId="ADAL" clId="{F0C2B4B8-50A0-4D8D-8352-101ABF0B847B}" dt="2023-10-15T03:48:47.811" v="4304" actId="20577"/>
          <ac:graphicFrameMkLst>
            <pc:docMk/>
            <pc:sldMk cId="2102193447" sldId="470"/>
            <ac:graphicFrameMk id="23" creationId="{060BA288-E459-DAA7-54A5-17A9263BF694}"/>
          </ac:graphicFrameMkLst>
        </pc:graphicFrameChg>
        <pc:graphicFrameChg chg="modGraphic">
          <ac:chgData name="Ahmed, Shareef" userId="ce7c6025-ca9f-4b65-b3ee-82447e2e582a" providerId="ADAL" clId="{F0C2B4B8-50A0-4D8D-8352-101ABF0B847B}" dt="2023-10-15T03:49:25.011" v="4312" actId="207"/>
          <ac:graphicFrameMkLst>
            <pc:docMk/>
            <pc:sldMk cId="2102193447" sldId="470"/>
            <ac:graphicFrameMk id="33" creationId="{CA2688F4-A1D2-6D64-4B05-39C0456AEA72}"/>
          </ac:graphicFrameMkLst>
        </pc:graphicFrameChg>
        <pc:graphicFrameChg chg="modGraphic">
          <ac:chgData name="Ahmed, Shareef" userId="ce7c6025-ca9f-4b65-b3ee-82447e2e582a" providerId="ADAL" clId="{F0C2B4B8-50A0-4D8D-8352-101ABF0B847B}" dt="2023-10-15T03:49:16.469" v="4310" actId="207"/>
          <ac:graphicFrameMkLst>
            <pc:docMk/>
            <pc:sldMk cId="2102193447" sldId="470"/>
            <ac:graphicFrameMk id="36" creationId="{9CE4885C-2424-A7A3-96D6-6B0947ED0B1E}"/>
          </ac:graphicFrameMkLst>
        </pc:graphicFrameChg>
        <pc:cxnChg chg="mod">
          <ac:chgData name="Ahmed, Shareef" userId="ce7c6025-ca9f-4b65-b3ee-82447e2e582a" providerId="ADAL" clId="{F0C2B4B8-50A0-4D8D-8352-101ABF0B847B}" dt="2023-10-15T03:44:43.475" v="4294" actId="14100"/>
          <ac:cxnSpMkLst>
            <pc:docMk/>
            <pc:sldMk cId="2102193447" sldId="470"/>
            <ac:cxnSpMk id="42" creationId="{FB7CAF12-6828-C47F-A77B-C44B788E5383}"/>
          </ac:cxnSpMkLst>
        </pc:cxnChg>
        <pc:cxnChg chg="mod">
          <ac:chgData name="Ahmed, Shareef" userId="ce7c6025-ca9f-4b65-b3ee-82447e2e582a" providerId="ADAL" clId="{F0C2B4B8-50A0-4D8D-8352-101ABF0B847B}" dt="2023-10-15T03:48:57.361" v="4306" actId="14100"/>
          <ac:cxnSpMkLst>
            <pc:docMk/>
            <pc:sldMk cId="2102193447" sldId="470"/>
            <ac:cxnSpMk id="47" creationId="{DDEF9944-43EA-5C17-5C89-D18711918FFA}"/>
          </ac:cxnSpMkLst>
        </pc:cxnChg>
      </pc:sldChg>
      <pc:sldChg chg="addSp delSp modSp add mod delAnim modAnim">
        <pc:chgData name="Ahmed, Shareef" userId="ce7c6025-ca9f-4b65-b3ee-82447e2e582a" providerId="ADAL" clId="{F0C2B4B8-50A0-4D8D-8352-101ABF0B847B}" dt="2023-10-15T03:59:28.045" v="4511" actId="20577"/>
        <pc:sldMkLst>
          <pc:docMk/>
          <pc:sldMk cId="3050245964" sldId="471"/>
        </pc:sldMkLst>
        <pc:spChg chg="mod">
          <ac:chgData name="Ahmed, Shareef" userId="ce7c6025-ca9f-4b65-b3ee-82447e2e582a" providerId="ADAL" clId="{F0C2B4B8-50A0-4D8D-8352-101ABF0B847B}" dt="2023-10-15T03:59:28.045" v="4511" actId="20577"/>
          <ac:spMkLst>
            <pc:docMk/>
            <pc:sldMk cId="3050245964" sldId="471"/>
            <ac:spMk id="2" creationId="{00000000-0000-0000-0000-000000000000}"/>
          </ac:spMkLst>
        </pc:spChg>
        <pc:spChg chg="del">
          <ac:chgData name="Ahmed, Shareef" userId="ce7c6025-ca9f-4b65-b3ee-82447e2e582a" providerId="ADAL" clId="{F0C2B4B8-50A0-4D8D-8352-101ABF0B847B}" dt="2023-10-15T03:52:32.767" v="4320" actId="478"/>
          <ac:spMkLst>
            <pc:docMk/>
            <pc:sldMk cId="3050245964" sldId="471"/>
            <ac:spMk id="7" creationId="{7BDE62EC-59C5-04DA-67B6-E3D1A3713494}"/>
          </ac:spMkLst>
        </pc:spChg>
        <pc:spChg chg="add del mod">
          <ac:chgData name="Ahmed, Shareef" userId="ce7c6025-ca9f-4b65-b3ee-82447e2e582a" providerId="ADAL" clId="{F0C2B4B8-50A0-4D8D-8352-101ABF0B847B}" dt="2023-10-15T03:52:36.271" v="4321" actId="478"/>
          <ac:spMkLst>
            <pc:docMk/>
            <pc:sldMk cId="3050245964" sldId="471"/>
            <ac:spMk id="10" creationId="{FC47C82C-D465-4FF2-3B25-085C685F8FBE}"/>
          </ac:spMkLst>
        </pc:spChg>
        <pc:spChg chg="add mod">
          <ac:chgData name="Ahmed, Shareef" userId="ce7c6025-ca9f-4b65-b3ee-82447e2e582a" providerId="ADAL" clId="{F0C2B4B8-50A0-4D8D-8352-101ABF0B847B}" dt="2023-10-15T03:58:07.400" v="4505" actId="1076"/>
          <ac:spMkLst>
            <pc:docMk/>
            <pc:sldMk cId="3050245964" sldId="471"/>
            <ac:spMk id="11" creationId="{217775A0-9D3C-A825-DE61-4C23CAE5B292}"/>
          </ac:spMkLst>
        </pc:spChg>
        <pc:spChg chg="del">
          <ac:chgData name="Ahmed, Shareef" userId="ce7c6025-ca9f-4b65-b3ee-82447e2e582a" providerId="ADAL" clId="{F0C2B4B8-50A0-4D8D-8352-101ABF0B847B}" dt="2023-10-15T03:52:32.767" v="4320" actId="478"/>
          <ac:spMkLst>
            <pc:docMk/>
            <pc:sldMk cId="3050245964" sldId="471"/>
            <ac:spMk id="17" creationId="{B529E7A3-73D8-1344-D0B2-D3808E25C1B9}"/>
          </ac:spMkLst>
        </pc:spChg>
        <pc:spChg chg="del">
          <ac:chgData name="Ahmed, Shareef" userId="ce7c6025-ca9f-4b65-b3ee-82447e2e582a" providerId="ADAL" clId="{F0C2B4B8-50A0-4D8D-8352-101ABF0B847B}" dt="2023-10-15T03:52:32.767" v="4320" actId="478"/>
          <ac:spMkLst>
            <pc:docMk/>
            <pc:sldMk cId="3050245964" sldId="471"/>
            <ac:spMk id="24" creationId="{67DB9384-43D2-31C4-2796-FAEB24658526}"/>
          </ac:spMkLst>
        </pc:spChg>
        <pc:spChg chg="mod topLvl">
          <ac:chgData name="Ahmed, Shareef" userId="ce7c6025-ca9f-4b65-b3ee-82447e2e582a" providerId="ADAL" clId="{F0C2B4B8-50A0-4D8D-8352-101ABF0B847B}" dt="2023-10-15T03:58:01.919" v="4504" actId="1076"/>
          <ac:spMkLst>
            <pc:docMk/>
            <pc:sldMk cId="3050245964" sldId="471"/>
            <ac:spMk id="31" creationId="{6FB1524B-1706-EF8D-87B4-F3E34A605643}"/>
          </ac:spMkLst>
        </pc:spChg>
        <pc:spChg chg="del mod topLvl">
          <ac:chgData name="Ahmed, Shareef" userId="ce7c6025-ca9f-4b65-b3ee-82447e2e582a" providerId="ADAL" clId="{F0C2B4B8-50A0-4D8D-8352-101ABF0B847B}" dt="2023-10-15T03:56:09.748" v="4361" actId="478"/>
          <ac:spMkLst>
            <pc:docMk/>
            <pc:sldMk cId="3050245964" sldId="471"/>
            <ac:spMk id="34" creationId="{D4FE0F9F-FEAB-762B-06DE-A68F9CA81F4E}"/>
          </ac:spMkLst>
        </pc:spChg>
        <pc:spChg chg="mod topLvl">
          <ac:chgData name="Ahmed, Shareef" userId="ce7c6025-ca9f-4b65-b3ee-82447e2e582a" providerId="ADAL" clId="{F0C2B4B8-50A0-4D8D-8352-101ABF0B847B}" dt="2023-10-15T03:58:01.919" v="4504" actId="1076"/>
          <ac:spMkLst>
            <pc:docMk/>
            <pc:sldMk cId="3050245964" sldId="471"/>
            <ac:spMk id="37" creationId="{4C510CBB-457F-15B0-9B3F-0A2FE26F66F7}"/>
          </ac:spMkLst>
        </pc:spChg>
        <pc:spChg chg="del">
          <ac:chgData name="Ahmed, Shareef" userId="ce7c6025-ca9f-4b65-b3ee-82447e2e582a" providerId="ADAL" clId="{F0C2B4B8-50A0-4D8D-8352-101ABF0B847B}" dt="2023-10-15T03:52:32.767" v="4320" actId="478"/>
          <ac:spMkLst>
            <pc:docMk/>
            <pc:sldMk cId="3050245964" sldId="471"/>
            <ac:spMk id="38" creationId="{C31C0061-BA3B-9DB2-90E3-745D6BE78896}"/>
          </ac:spMkLst>
        </pc:spChg>
        <pc:spChg chg="mod">
          <ac:chgData name="Ahmed, Shareef" userId="ce7c6025-ca9f-4b65-b3ee-82447e2e582a" providerId="ADAL" clId="{F0C2B4B8-50A0-4D8D-8352-101ABF0B847B}" dt="2023-10-15T03:58:01.919" v="4504" actId="1076"/>
          <ac:spMkLst>
            <pc:docMk/>
            <pc:sldMk cId="3050245964" sldId="471"/>
            <ac:spMk id="39" creationId="{F8BCA9DE-0B1D-39AF-578F-9A14C6FE0298}"/>
          </ac:spMkLst>
        </pc:spChg>
        <pc:spChg chg="del">
          <ac:chgData name="Ahmed, Shareef" userId="ce7c6025-ca9f-4b65-b3ee-82447e2e582a" providerId="ADAL" clId="{F0C2B4B8-50A0-4D8D-8352-101ABF0B847B}" dt="2023-10-15T03:52:32.767" v="4320" actId="478"/>
          <ac:spMkLst>
            <pc:docMk/>
            <pc:sldMk cId="3050245964" sldId="471"/>
            <ac:spMk id="40" creationId="{67C70CA5-E64E-E671-C245-58B421133BFA}"/>
          </ac:spMkLst>
        </pc:spChg>
        <pc:spChg chg="del">
          <ac:chgData name="Ahmed, Shareef" userId="ce7c6025-ca9f-4b65-b3ee-82447e2e582a" providerId="ADAL" clId="{F0C2B4B8-50A0-4D8D-8352-101ABF0B847B}" dt="2023-10-15T03:52:32.767" v="4320" actId="478"/>
          <ac:spMkLst>
            <pc:docMk/>
            <pc:sldMk cId="3050245964" sldId="471"/>
            <ac:spMk id="43" creationId="{4B8A3011-9024-857D-FC1B-BDBC52ACF47C}"/>
          </ac:spMkLst>
        </pc:spChg>
        <pc:grpChg chg="del mod">
          <ac:chgData name="Ahmed, Shareef" userId="ce7c6025-ca9f-4b65-b3ee-82447e2e582a" providerId="ADAL" clId="{F0C2B4B8-50A0-4D8D-8352-101ABF0B847B}" dt="2023-10-15T03:56:04.167" v="4360" actId="165"/>
          <ac:grpSpMkLst>
            <pc:docMk/>
            <pc:sldMk cId="3050245964" sldId="471"/>
            <ac:grpSpMk id="53" creationId="{0D4A3698-6AA4-ED49-A07F-A096E021F3E1}"/>
          </ac:grpSpMkLst>
        </pc:grpChg>
        <pc:graphicFrameChg chg="del">
          <ac:chgData name="Ahmed, Shareef" userId="ce7c6025-ca9f-4b65-b3ee-82447e2e582a" providerId="ADAL" clId="{F0C2B4B8-50A0-4D8D-8352-101ABF0B847B}" dt="2023-10-15T03:52:32.767" v="4320" actId="478"/>
          <ac:graphicFrameMkLst>
            <pc:docMk/>
            <pc:sldMk cId="3050245964" sldId="471"/>
            <ac:graphicFrameMk id="6" creationId="{C02B2719-CB7E-BA28-8B8E-4FF35A36210A}"/>
          </ac:graphicFrameMkLst>
        </pc:graphicFrameChg>
        <pc:graphicFrameChg chg="del">
          <ac:chgData name="Ahmed, Shareef" userId="ce7c6025-ca9f-4b65-b3ee-82447e2e582a" providerId="ADAL" clId="{F0C2B4B8-50A0-4D8D-8352-101ABF0B847B}" dt="2023-10-15T03:52:39.461" v="4322" actId="478"/>
          <ac:graphicFrameMkLst>
            <pc:docMk/>
            <pc:sldMk cId="3050245964" sldId="471"/>
            <ac:graphicFrameMk id="14" creationId="{9FB78EBA-A088-66DF-2FEC-F1B40EBBD725}"/>
          </ac:graphicFrameMkLst>
        </pc:graphicFrameChg>
        <pc:graphicFrameChg chg="del">
          <ac:chgData name="Ahmed, Shareef" userId="ce7c6025-ca9f-4b65-b3ee-82447e2e582a" providerId="ADAL" clId="{F0C2B4B8-50A0-4D8D-8352-101ABF0B847B}" dt="2023-10-15T03:52:32.767" v="4320" actId="478"/>
          <ac:graphicFrameMkLst>
            <pc:docMk/>
            <pc:sldMk cId="3050245964" sldId="471"/>
            <ac:graphicFrameMk id="16" creationId="{DA143C9F-F876-DDA3-BC2D-F93CF8E4772F}"/>
          </ac:graphicFrameMkLst>
        </pc:graphicFrameChg>
        <pc:graphicFrameChg chg="del">
          <ac:chgData name="Ahmed, Shareef" userId="ce7c6025-ca9f-4b65-b3ee-82447e2e582a" providerId="ADAL" clId="{F0C2B4B8-50A0-4D8D-8352-101ABF0B847B}" dt="2023-10-15T03:52:32.767" v="4320" actId="478"/>
          <ac:graphicFrameMkLst>
            <pc:docMk/>
            <pc:sldMk cId="3050245964" sldId="471"/>
            <ac:graphicFrameMk id="19" creationId="{294D02AE-AA4F-10DC-281F-EB8F8301985A}"/>
          </ac:graphicFrameMkLst>
        </pc:graphicFrameChg>
        <pc:graphicFrameChg chg="del">
          <ac:chgData name="Ahmed, Shareef" userId="ce7c6025-ca9f-4b65-b3ee-82447e2e582a" providerId="ADAL" clId="{F0C2B4B8-50A0-4D8D-8352-101ABF0B847B}" dt="2023-10-15T03:52:32.767" v="4320" actId="478"/>
          <ac:graphicFrameMkLst>
            <pc:docMk/>
            <pc:sldMk cId="3050245964" sldId="471"/>
            <ac:graphicFrameMk id="23" creationId="{060BA288-E459-DAA7-54A5-17A9263BF694}"/>
          </ac:graphicFrameMkLst>
        </pc:graphicFrameChg>
        <pc:graphicFrameChg chg="del">
          <ac:chgData name="Ahmed, Shareef" userId="ce7c6025-ca9f-4b65-b3ee-82447e2e582a" providerId="ADAL" clId="{F0C2B4B8-50A0-4D8D-8352-101ABF0B847B}" dt="2023-10-15T03:52:32.767" v="4320" actId="478"/>
          <ac:graphicFrameMkLst>
            <pc:docMk/>
            <pc:sldMk cId="3050245964" sldId="471"/>
            <ac:graphicFrameMk id="26" creationId="{F9C2ADD3-6E87-0F22-B7CF-1CA5B78C400F}"/>
          </ac:graphicFrameMkLst>
        </pc:graphicFrameChg>
        <pc:graphicFrameChg chg="mod topLvl">
          <ac:chgData name="Ahmed, Shareef" userId="ce7c6025-ca9f-4b65-b3ee-82447e2e582a" providerId="ADAL" clId="{F0C2B4B8-50A0-4D8D-8352-101ABF0B847B}" dt="2023-10-15T03:58:01.919" v="4504" actId="1076"/>
          <ac:graphicFrameMkLst>
            <pc:docMk/>
            <pc:sldMk cId="3050245964" sldId="471"/>
            <ac:graphicFrameMk id="29" creationId="{2F4C7D7B-1CD2-CC1A-59C7-13127E357F1D}"/>
          </ac:graphicFrameMkLst>
        </pc:graphicFrameChg>
        <pc:graphicFrameChg chg="mod topLvl">
          <ac:chgData name="Ahmed, Shareef" userId="ce7c6025-ca9f-4b65-b3ee-82447e2e582a" providerId="ADAL" clId="{F0C2B4B8-50A0-4D8D-8352-101ABF0B847B}" dt="2023-10-15T03:58:01.919" v="4504" actId="1076"/>
          <ac:graphicFrameMkLst>
            <pc:docMk/>
            <pc:sldMk cId="3050245964" sldId="471"/>
            <ac:graphicFrameMk id="30" creationId="{0FA974E2-2ED0-3F07-94A2-49BF1DB5C361}"/>
          </ac:graphicFrameMkLst>
        </pc:graphicFrameChg>
        <pc:graphicFrameChg chg="mod topLvl">
          <ac:chgData name="Ahmed, Shareef" userId="ce7c6025-ca9f-4b65-b3ee-82447e2e582a" providerId="ADAL" clId="{F0C2B4B8-50A0-4D8D-8352-101ABF0B847B}" dt="2023-10-15T03:58:01.919" v="4504" actId="1076"/>
          <ac:graphicFrameMkLst>
            <pc:docMk/>
            <pc:sldMk cId="3050245964" sldId="471"/>
            <ac:graphicFrameMk id="32" creationId="{69C46192-583B-BE1C-DA72-C112FA5D7680}"/>
          </ac:graphicFrameMkLst>
        </pc:graphicFrameChg>
        <pc:graphicFrameChg chg="del mod topLvl modGraphic">
          <ac:chgData name="Ahmed, Shareef" userId="ce7c6025-ca9f-4b65-b3ee-82447e2e582a" providerId="ADAL" clId="{F0C2B4B8-50A0-4D8D-8352-101ABF0B847B}" dt="2023-10-15T03:56:09.748" v="4361" actId="478"/>
          <ac:graphicFrameMkLst>
            <pc:docMk/>
            <pc:sldMk cId="3050245964" sldId="471"/>
            <ac:graphicFrameMk id="33" creationId="{CA2688F4-A1D2-6D64-4B05-39C0456AEA72}"/>
          </ac:graphicFrameMkLst>
        </pc:graphicFrameChg>
        <pc:graphicFrameChg chg="del mod topLvl">
          <ac:chgData name="Ahmed, Shareef" userId="ce7c6025-ca9f-4b65-b3ee-82447e2e582a" providerId="ADAL" clId="{F0C2B4B8-50A0-4D8D-8352-101ABF0B847B}" dt="2023-10-15T03:56:09.748" v="4361" actId="478"/>
          <ac:graphicFrameMkLst>
            <pc:docMk/>
            <pc:sldMk cId="3050245964" sldId="471"/>
            <ac:graphicFrameMk id="35" creationId="{5273DCE4-2FA0-803C-9C8F-9F268E42C781}"/>
          </ac:graphicFrameMkLst>
        </pc:graphicFrameChg>
        <pc:graphicFrameChg chg="mod topLvl modGraphic">
          <ac:chgData name="Ahmed, Shareef" userId="ce7c6025-ca9f-4b65-b3ee-82447e2e582a" providerId="ADAL" clId="{F0C2B4B8-50A0-4D8D-8352-101ABF0B847B}" dt="2023-10-15T03:58:01.919" v="4504" actId="1076"/>
          <ac:graphicFrameMkLst>
            <pc:docMk/>
            <pc:sldMk cId="3050245964" sldId="471"/>
            <ac:graphicFrameMk id="36" creationId="{9CE4885C-2424-A7A3-96D6-6B0947ED0B1E}"/>
          </ac:graphicFrameMkLst>
        </pc:graphicFrameChg>
        <pc:cxnChg chg="del">
          <ac:chgData name="Ahmed, Shareef" userId="ce7c6025-ca9f-4b65-b3ee-82447e2e582a" providerId="ADAL" clId="{F0C2B4B8-50A0-4D8D-8352-101ABF0B847B}" dt="2023-10-15T03:52:32.767" v="4320" actId="478"/>
          <ac:cxnSpMkLst>
            <pc:docMk/>
            <pc:sldMk cId="3050245964" sldId="471"/>
            <ac:cxnSpMk id="28" creationId="{324F211E-2856-8F90-1760-1676437E16C4}"/>
          </ac:cxnSpMkLst>
        </pc:cxnChg>
        <pc:cxnChg chg="del mod">
          <ac:chgData name="Ahmed, Shareef" userId="ce7c6025-ca9f-4b65-b3ee-82447e2e582a" providerId="ADAL" clId="{F0C2B4B8-50A0-4D8D-8352-101ABF0B847B}" dt="2023-10-15T03:52:32.767" v="4320" actId="478"/>
          <ac:cxnSpMkLst>
            <pc:docMk/>
            <pc:sldMk cId="3050245964" sldId="471"/>
            <ac:cxnSpMk id="42" creationId="{FB7CAF12-6828-C47F-A77B-C44B788E5383}"/>
          </ac:cxnSpMkLst>
        </pc:cxnChg>
        <pc:cxnChg chg="del mod">
          <ac:chgData name="Ahmed, Shareef" userId="ce7c6025-ca9f-4b65-b3ee-82447e2e582a" providerId="ADAL" clId="{F0C2B4B8-50A0-4D8D-8352-101ABF0B847B}" dt="2023-10-15T03:52:32.767" v="4320" actId="478"/>
          <ac:cxnSpMkLst>
            <pc:docMk/>
            <pc:sldMk cId="3050245964" sldId="471"/>
            <ac:cxnSpMk id="47" creationId="{DDEF9944-43EA-5C17-5C89-D18711918FFA}"/>
          </ac:cxnSpMkLst>
        </pc:cxnChg>
      </pc:sldChg>
      <pc:sldChg chg="modSp add mod">
        <pc:chgData name="Ahmed, Shareef" userId="ce7c6025-ca9f-4b65-b3ee-82447e2e582a" providerId="ADAL" clId="{F0C2B4B8-50A0-4D8D-8352-101ABF0B847B}" dt="2023-10-15T03:59:33.964" v="4512" actId="20577"/>
        <pc:sldMkLst>
          <pc:docMk/>
          <pc:sldMk cId="2163814480" sldId="472"/>
        </pc:sldMkLst>
        <pc:spChg chg="mod">
          <ac:chgData name="Ahmed, Shareef" userId="ce7c6025-ca9f-4b65-b3ee-82447e2e582a" providerId="ADAL" clId="{F0C2B4B8-50A0-4D8D-8352-101ABF0B847B}" dt="2023-10-15T03:59:33.964" v="4512" actId="20577"/>
          <ac:spMkLst>
            <pc:docMk/>
            <pc:sldMk cId="2163814480" sldId="472"/>
            <ac:spMk id="2" creationId="{00000000-0000-0000-0000-000000000000}"/>
          </ac:spMkLst>
        </pc:spChg>
      </pc:sldChg>
      <pc:sldChg chg="addSp delSp modSp add mod">
        <pc:chgData name="Ahmed, Shareef" userId="ce7c6025-ca9f-4b65-b3ee-82447e2e582a" providerId="ADAL" clId="{F0C2B4B8-50A0-4D8D-8352-101ABF0B847B}" dt="2023-10-15T07:11:24.689" v="5224" actId="20577"/>
        <pc:sldMkLst>
          <pc:docMk/>
          <pc:sldMk cId="4097432257" sldId="473"/>
        </pc:sldMkLst>
        <pc:spChg chg="mod">
          <ac:chgData name="Ahmed, Shareef" userId="ce7c6025-ca9f-4b65-b3ee-82447e2e582a" providerId="ADAL" clId="{F0C2B4B8-50A0-4D8D-8352-101ABF0B847B}" dt="2023-10-15T07:11:24.689" v="5224" actId="20577"/>
          <ac:spMkLst>
            <pc:docMk/>
            <pc:sldMk cId="4097432257" sldId="473"/>
            <ac:spMk id="2" creationId="{00000000-0000-0000-0000-000000000000}"/>
          </ac:spMkLst>
        </pc:spChg>
        <pc:spChg chg="add mod">
          <ac:chgData name="Ahmed, Shareef" userId="ce7c6025-ca9f-4b65-b3ee-82447e2e582a" providerId="ADAL" clId="{F0C2B4B8-50A0-4D8D-8352-101ABF0B847B}" dt="2023-10-15T04:07:28.268" v="4795" actId="12788"/>
          <ac:spMkLst>
            <pc:docMk/>
            <pc:sldMk cId="4097432257" sldId="473"/>
            <ac:spMk id="6" creationId="{F9A86E81-42FD-F100-3271-29A781C5FD38}"/>
          </ac:spMkLst>
        </pc:spChg>
        <pc:spChg chg="add mod">
          <ac:chgData name="Ahmed, Shareef" userId="ce7c6025-ca9f-4b65-b3ee-82447e2e582a" providerId="ADAL" clId="{F0C2B4B8-50A0-4D8D-8352-101ABF0B847B}" dt="2023-10-15T04:07:28.268" v="4795" actId="12788"/>
          <ac:spMkLst>
            <pc:docMk/>
            <pc:sldMk cId="4097432257" sldId="473"/>
            <ac:spMk id="7" creationId="{C61D10A4-217A-6A46-3BA2-2F64C368AB87}"/>
          </ac:spMkLst>
        </pc:spChg>
        <pc:spChg chg="del">
          <ac:chgData name="Ahmed, Shareef" userId="ce7c6025-ca9f-4b65-b3ee-82447e2e582a" providerId="ADAL" clId="{F0C2B4B8-50A0-4D8D-8352-101ABF0B847B}" dt="2023-10-15T04:07:15.950" v="4793" actId="478"/>
          <ac:spMkLst>
            <pc:docMk/>
            <pc:sldMk cId="4097432257" sldId="473"/>
            <ac:spMk id="8" creationId="{CBA8BB2D-5C98-8B7E-D169-996F0532C30B}"/>
          </ac:spMkLst>
        </pc:spChg>
        <pc:spChg chg="add mod">
          <ac:chgData name="Ahmed, Shareef" userId="ce7c6025-ca9f-4b65-b3ee-82447e2e582a" providerId="ADAL" clId="{F0C2B4B8-50A0-4D8D-8352-101ABF0B847B}" dt="2023-10-15T04:07:28.268" v="4795" actId="12788"/>
          <ac:spMkLst>
            <pc:docMk/>
            <pc:sldMk cId="4097432257" sldId="473"/>
            <ac:spMk id="9" creationId="{F61AB2BD-D51C-735E-DDB5-CE8683A6BDA3}"/>
          </ac:spMkLst>
        </pc:spChg>
        <pc:spChg chg="add mod">
          <ac:chgData name="Ahmed, Shareef" userId="ce7c6025-ca9f-4b65-b3ee-82447e2e582a" providerId="ADAL" clId="{F0C2B4B8-50A0-4D8D-8352-101ABF0B847B}" dt="2023-10-15T04:07:28.268" v="4795" actId="12788"/>
          <ac:spMkLst>
            <pc:docMk/>
            <pc:sldMk cId="4097432257" sldId="473"/>
            <ac:spMk id="10" creationId="{FDDC1383-306A-0340-8A07-DFB7ABA58870}"/>
          </ac:spMkLst>
        </pc:spChg>
        <pc:spChg chg="del">
          <ac:chgData name="Ahmed, Shareef" userId="ce7c6025-ca9f-4b65-b3ee-82447e2e582a" providerId="ADAL" clId="{F0C2B4B8-50A0-4D8D-8352-101ABF0B847B}" dt="2023-10-15T03:59:41.695" v="4514" actId="478"/>
          <ac:spMkLst>
            <pc:docMk/>
            <pc:sldMk cId="4097432257" sldId="473"/>
            <ac:spMk id="11" creationId="{217775A0-9D3C-A825-DE61-4C23CAE5B292}"/>
          </ac:spMkLst>
        </pc:spChg>
        <pc:spChg chg="add mod">
          <ac:chgData name="Ahmed, Shareef" userId="ce7c6025-ca9f-4b65-b3ee-82447e2e582a" providerId="ADAL" clId="{F0C2B4B8-50A0-4D8D-8352-101ABF0B847B}" dt="2023-10-15T04:07:28.268" v="4795" actId="12788"/>
          <ac:spMkLst>
            <pc:docMk/>
            <pc:sldMk cId="4097432257" sldId="473"/>
            <ac:spMk id="12" creationId="{31C3B349-AB6B-5FE5-048F-B39B2C0DB639}"/>
          </ac:spMkLst>
        </pc:spChg>
        <pc:spChg chg="add mod">
          <ac:chgData name="Ahmed, Shareef" userId="ce7c6025-ca9f-4b65-b3ee-82447e2e582a" providerId="ADAL" clId="{F0C2B4B8-50A0-4D8D-8352-101ABF0B847B}" dt="2023-10-15T04:07:28.268" v="4795" actId="12788"/>
          <ac:spMkLst>
            <pc:docMk/>
            <pc:sldMk cId="4097432257" sldId="473"/>
            <ac:spMk id="13" creationId="{101C9ADC-537D-6491-5599-7DE0815D1002}"/>
          </ac:spMkLst>
        </pc:spChg>
        <pc:spChg chg="add mod">
          <ac:chgData name="Ahmed, Shareef" userId="ce7c6025-ca9f-4b65-b3ee-82447e2e582a" providerId="ADAL" clId="{F0C2B4B8-50A0-4D8D-8352-101ABF0B847B}" dt="2023-10-15T04:07:28.268" v="4795" actId="12788"/>
          <ac:spMkLst>
            <pc:docMk/>
            <pc:sldMk cId="4097432257" sldId="473"/>
            <ac:spMk id="14" creationId="{04006091-24DC-47A7-D91C-4AF3B5B1B73C}"/>
          </ac:spMkLst>
        </pc:spChg>
        <pc:spChg chg="add mod">
          <ac:chgData name="Ahmed, Shareef" userId="ce7c6025-ca9f-4b65-b3ee-82447e2e582a" providerId="ADAL" clId="{F0C2B4B8-50A0-4D8D-8352-101ABF0B847B}" dt="2023-10-15T04:07:28.268" v="4795" actId="12788"/>
          <ac:spMkLst>
            <pc:docMk/>
            <pc:sldMk cId="4097432257" sldId="473"/>
            <ac:spMk id="15" creationId="{AC58FD3A-9F47-693B-2258-07334EDCB655}"/>
          </ac:spMkLst>
        </pc:spChg>
        <pc:spChg chg="add mod">
          <ac:chgData name="Ahmed, Shareef" userId="ce7c6025-ca9f-4b65-b3ee-82447e2e582a" providerId="ADAL" clId="{F0C2B4B8-50A0-4D8D-8352-101ABF0B847B}" dt="2023-10-15T04:07:34.660" v="4796" actId="12788"/>
          <ac:spMkLst>
            <pc:docMk/>
            <pc:sldMk cId="4097432257" sldId="473"/>
            <ac:spMk id="16" creationId="{632E415E-126C-6BEE-7738-3CE415753356}"/>
          </ac:spMkLst>
        </pc:spChg>
        <pc:spChg chg="del">
          <ac:chgData name="Ahmed, Shareef" userId="ce7c6025-ca9f-4b65-b3ee-82447e2e582a" providerId="ADAL" clId="{F0C2B4B8-50A0-4D8D-8352-101ABF0B847B}" dt="2023-10-15T03:59:41.695" v="4514" actId="478"/>
          <ac:spMkLst>
            <pc:docMk/>
            <pc:sldMk cId="4097432257" sldId="473"/>
            <ac:spMk id="31" creationId="{6FB1524B-1706-EF8D-87B4-F3E34A605643}"/>
          </ac:spMkLst>
        </pc:spChg>
        <pc:spChg chg="del">
          <ac:chgData name="Ahmed, Shareef" userId="ce7c6025-ca9f-4b65-b3ee-82447e2e582a" providerId="ADAL" clId="{F0C2B4B8-50A0-4D8D-8352-101ABF0B847B}" dt="2023-10-15T03:59:41.695" v="4514" actId="478"/>
          <ac:spMkLst>
            <pc:docMk/>
            <pc:sldMk cId="4097432257" sldId="473"/>
            <ac:spMk id="37" creationId="{4C510CBB-457F-15B0-9B3F-0A2FE26F66F7}"/>
          </ac:spMkLst>
        </pc:spChg>
        <pc:spChg chg="del">
          <ac:chgData name="Ahmed, Shareef" userId="ce7c6025-ca9f-4b65-b3ee-82447e2e582a" providerId="ADAL" clId="{F0C2B4B8-50A0-4D8D-8352-101ABF0B847B}" dt="2023-10-15T03:59:41.695" v="4514" actId="478"/>
          <ac:spMkLst>
            <pc:docMk/>
            <pc:sldMk cId="4097432257" sldId="473"/>
            <ac:spMk id="39" creationId="{F8BCA9DE-0B1D-39AF-578F-9A14C6FE0298}"/>
          </ac:spMkLst>
        </pc:spChg>
        <pc:grpChg chg="add mod">
          <ac:chgData name="Ahmed, Shareef" userId="ce7c6025-ca9f-4b65-b3ee-82447e2e582a" providerId="ADAL" clId="{F0C2B4B8-50A0-4D8D-8352-101ABF0B847B}" dt="2023-10-15T04:07:28.268" v="4795" actId="12788"/>
          <ac:grpSpMkLst>
            <pc:docMk/>
            <pc:sldMk cId="4097432257" sldId="473"/>
            <ac:grpSpMk id="17" creationId="{8D9191CC-73AC-BC65-3BD7-566D84005924}"/>
          </ac:grpSpMkLst>
        </pc:grpChg>
        <pc:graphicFrameChg chg="del">
          <ac:chgData name="Ahmed, Shareef" userId="ce7c6025-ca9f-4b65-b3ee-82447e2e582a" providerId="ADAL" clId="{F0C2B4B8-50A0-4D8D-8352-101ABF0B847B}" dt="2023-10-15T03:59:41.695" v="4514" actId="478"/>
          <ac:graphicFrameMkLst>
            <pc:docMk/>
            <pc:sldMk cId="4097432257" sldId="473"/>
            <ac:graphicFrameMk id="29" creationId="{2F4C7D7B-1CD2-CC1A-59C7-13127E357F1D}"/>
          </ac:graphicFrameMkLst>
        </pc:graphicFrameChg>
        <pc:graphicFrameChg chg="del">
          <ac:chgData name="Ahmed, Shareef" userId="ce7c6025-ca9f-4b65-b3ee-82447e2e582a" providerId="ADAL" clId="{F0C2B4B8-50A0-4D8D-8352-101ABF0B847B}" dt="2023-10-15T03:59:41.695" v="4514" actId="478"/>
          <ac:graphicFrameMkLst>
            <pc:docMk/>
            <pc:sldMk cId="4097432257" sldId="473"/>
            <ac:graphicFrameMk id="30" creationId="{0FA974E2-2ED0-3F07-94A2-49BF1DB5C361}"/>
          </ac:graphicFrameMkLst>
        </pc:graphicFrameChg>
        <pc:graphicFrameChg chg="del">
          <ac:chgData name="Ahmed, Shareef" userId="ce7c6025-ca9f-4b65-b3ee-82447e2e582a" providerId="ADAL" clId="{F0C2B4B8-50A0-4D8D-8352-101ABF0B847B}" dt="2023-10-15T03:59:41.695" v="4514" actId="478"/>
          <ac:graphicFrameMkLst>
            <pc:docMk/>
            <pc:sldMk cId="4097432257" sldId="473"/>
            <ac:graphicFrameMk id="32" creationId="{69C46192-583B-BE1C-DA72-C112FA5D7680}"/>
          </ac:graphicFrameMkLst>
        </pc:graphicFrameChg>
        <pc:graphicFrameChg chg="del">
          <ac:chgData name="Ahmed, Shareef" userId="ce7c6025-ca9f-4b65-b3ee-82447e2e582a" providerId="ADAL" clId="{F0C2B4B8-50A0-4D8D-8352-101ABF0B847B}" dt="2023-10-15T03:59:41.695" v="4514" actId="478"/>
          <ac:graphicFrameMkLst>
            <pc:docMk/>
            <pc:sldMk cId="4097432257" sldId="473"/>
            <ac:graphicFrameMk id="36" creationId="{9CE4885C-2424-A7A3-96D6-6B0947ED0B1E}"/>
          </ac:graphicFrameMkLst>
        </pc:graphicFrameChg>
        <pc:picChg chg="mod">
          <ac:chgData name="Ahmed, Shareef" userId="ce7c6025-ca9f-4b65-b3ee-82447e2e582a" providerId="ADAL" clId="{F0C2B4B8-50A0-4D8D-8352-101ABF0B847B}" dt="2023-10-15T04:07:28.268" v="4795" actId="12788"/>
          <ac:picMkLst>
            <pc:docMk/>
            <pc:sldMk cId="4097432257" sldId="473"/>
            <ac:picMk id="3" creationId="{B35C0353-D8D5-4115-B38A-9389ED97A84B}"/>
          </ac:picMkLst>
        </pc:picChg>
      </pc:sldChg>
      <pc:sldChg chg="addSp delSp modSp add mod">
        <pc:chgData name="Ahmed, Shareef" userId="ce7c6025-ca9f-4b65-b3ee-82447e2e582a" providerId="ADAL" clId="{F0C2B4B8-50A0-4D8D-8352-101ABF0B847B}" dt="2023-10-15T04:19:32.797" v="4945" actId="164"/>
        <pc:sldMkLst>
          <pc:docMk/>
          <pc:sldMk cId="2909329903" sldId="474"/>
        </pc:sldMkLst>
        <pc:spChg chg="add mod">
          <ac:chgData name="Ahmed, Shareef" userId="ce7c6025-ca9f-4b65-b3ee-82447e2e582a" providerId="ADAL" clId="{F0C2B4B8-50A0-4D8D-8352-101ABF0B847B}" dt="2023-10-15T04:18:14.491" v="4932" actId="207"/>
          <ac:spMkLst>
            <pc:docMk/>
            <pc:sldMk cId="2909329903" sldId="474"/>
            <ac:spMk id="8" creationId="{5EE0A55D-022E-B4E3-F9E9-BF154E9C895F}"/>
          </ac:spMkLst>
        </pc:spChg>
        <pc:spChg chg="del">
          <ac:chgData name="Ahmed, Shareef" userId="ce7c6025-ca9f-4b65-b3ee-82447e2e582a" providerId="ADAL" clId="{F0C2B4B8-50A0-4D8D-8352-101ABF0B847B}" dt="2023-10-15T04:15:42.427" v="4801" actId="478"/>
          <ac:spMkLst>
            <pc:docMk/>
            <pc:sldMk cId="2909329903" sldId="474"/>
            <ac:spMk id="16" creationId="{632E415E-126C-6BEE-7738-3CE415753356}"/>
          </ac:spMkLst>
        </pc:spChg>
        <pc:spChg chg="add mod">
          <ac:chgData name="Ahmed, Shareef" userId="ce7c6025-ca9f-4b65-b3ee-82447e2e582a" providerId="ADAL" clId="{F0C2B4B8-50A0-4D8D-8352-101ABF0B847B}" dt="2023-10-15T04:19:32.797" v="4945" actId="164"/>
          <ac:spMkLst>
            <pc:docMk/>
            <pc:sldMk cId="2909329903" sldId="474"/>
            <ac:spMk id="19" creationId="{6B06BE9D-A995-85D0-A6C9-DADCE6ED444B}"/>
          </ac:spMkLst>
        </pc:spChg>
        <pc:spChg chg="add mod">
          <ac:chgData name="Ahmed, Shareef" userId="ce7c6025-ca9f-4b65-b3ee-82447e2e582a" providerId="ADAL" clId="{F0C2B4B8-50A0-4D8D-8352-101ABF0B847B}" dt="2023-10-15T04:19:32.797" v="4945" actId="164"/>
          <ac:spMkLst>
            <pc:docMk/>
            <pc:sldMk cId="2909329903" sldId="474"/>
            <ac:spMk id="22" creationId="{67C22A96-9E44-640C-6BFD-6C8983BD68D9}"/>
          </ac:spMkLst>
        </pc:spChg>
        <pc:grpChg chg="del">
          <ac:chgData name="Ahmed, Shareef" userId="ce7c6025-ca9f-4b65-b3ee-82447e2e582a" providerId="ADAL" clId="{F0C2B4B8-50A0-4D8D-8352-101ABF0B847B}" dt="2023-10-15T04:15:39.856" v="4800" actId="478"/>
          <ac:grpSpMkLst>
            <pc:docMk/>
            <pc:sldMk cId="2909329903" sldId="474"/>
            <ac:grpSpMk id="17" creationId="{8D9191CC-73AC-BC65-3BD7-566D84005924}"/>
          </ac:grpSpMkLst>
        </pc:grpChg>
        <pc:grpChg chg="add mod">
          <ac:chgData name="Ahmed, Shareef" userId="ce7c6025-ca9f-4b65-b3ee-82447e2e582a" providerId="ADAL" clId="{F0C2B4B8-50A0-4D8D-8352-101ABF0B847B}" dt="2023-10-15T04:19:32.797" v="4945" actId="164"/>
          <ac:grpSpMkLst>
            <pc:docMk/>
            <pc:sldMk cId="2909329903" sldId="474"/>
            <ac:grpSpMk id="31" creationId="{6150CC3A-8B07-B634-73BD-65CEA8DF419D}"/>
          </ac:grpSpMkLst>
        </pc:grpChg>
        <pc:graphicFrameChg chg="add mod">
          <ac:chgData name="Ahmed, Shareef" userId="ce7c6025-ca9f-4b65-b3ee-82447e2e582a" providerId="ADAL" clId="{F0C2B4B8-50A0-4D8D-8352-101ABF0B847B}" dt="2023-10-15T04:19:32.797" v="4945" actId="164"/>
          <ac:graphicFrameMkLst>
            <pc:docMk/>
            <pc:sldMk cId="2909329903" sldId="474"/>
            <ac:graphicFrameMk id="11" creationId="{8D8467FF-2FAE-C4A4-A40D-D600903D64F6}"/>
          </ac:graphicFrameMkLst>
        </pc:graphicFrameChg>
        <pc:graphicFrameChg chg="add mod">
          <ac:chgData name="Ahmed, Shareef" userId="ce7c6025-ca9f-4b65-b3ee-82447e2e582a" providerId="ADAL" clId="{F0C2B4B8-50A0-4D8D-8352-101ABF0B847B}" dt="2023-10-15T04:19:32.797" v="4945" actId="164"/>
          <ac:graphicFrameMkLst>
            <pc:docMk/>
            <pc:sldMk cId="2909329903" sldId="474"/>
            <ac:graphicFrameMk id="18" creationId="{DCA1FBEA-0344-B98B-8B94-52981C1DA7AF}"/>
          </ac:graphicFrameMkLst>
        </pc:graphicFrameChg>
        <pc:graphicFrameChg chg="add mod">
          <ac:chgData name="Ahmed, Shareef" userId="ce7c6025-ca9f-4b65-b3ee-82447e2e582a" providerId="ADAL" clId="{F0C2B4B8-50A0-4D8D-8352-101ABF0B847B}" dt="2023-10-15T04:19:32.797" v="4945" actId="164"/>
          <ac:graphicFrameMkLst>
            <pc:docMk/>
            <pc:sldMk cId="2909329903" sldId="474"/>
            <ac:graphicFrameMk id="20" creationId="{F0107711-456B-2BA8-AA94-164844C3D912}"/>
          </ac:graphicFrameMkLst>
        </pc:graphicFrameChg>
        <pc:graphicFrameChg chg="add mod">
          <ac:chgData name="Ahmed, Shareef" userId="ce7c6025-ca9f-4b65-b3ee-82447e2e582a" providerId="ADAL" clId="{F0C2B4B8-50A0-4D8D-8352-101ABF0B847B}" dt="2023-10-15T04:19:32.797" v="4945" actId="164"/>
          <ac:graphicFrameMkLst>
            <pc:docMk/>
            <pc:sldMk cId="2909329903" sldId="474"/>
            <ac:graphicFrameMk id="21" creationId="{EAD2B197-F915-351A-32CA-43BF62F2D4F4}"/>
          </ac:graphicFrameMkLst>
        </pc:graphicFrameChg>
        <pc:cxnChg chg="add mod">
          <ac:chgData name="Ahmed, Shareef" userId="ce7c6025-ca9f-4b65-b3ee-82447e2e582a" providerId="ADAL" clId="{F0C2B4B8-50A0-4D8D-8352-101ABF0B847B}" dt="2023-10-15T04:19:32.797" v="4945" actId="164"/>
          <ac:cxnSpMkLst>
            <pc:docMk/>
            <pc:sldMk cId="2909329903" sldId="474"/>
            <ac:cxnSpMk id="24" creationId="{E2DC5683-D81C-BEF1-C128-F641BF94C3DB}"/>
          </ac:cxnSpMkLst>
        </pc:cxnChg>
        <pc:cxnChg chg="add mod">
          <ac:chgData name="Ahmed, Shareef" userId="ce7c6025-ca9f-4b65-b3ee-82447e2e582a" providerId="ADAL" clId="{F0C2B4B8-50A0-4D8D-8352-101ABF0B847B}" dt="2023-10-15T04:19:32.797" v="4945" actId="164"/>
          <ac:cxnSpMkLst>
            <pc:docMk/>
            <pc:sldMk cId="2909329903" sldId="474"/>
            <ac:cxnSpMk id="25" creationId="{B85AE732-09B9-5C12-C53A-C07414F680DC}"/>
          </ac:cxnSpMkLst>
        </pc:cxnChg>
      </pc:sldChg>
      <pc:sldChg chg="addSp delSp modSp add mod delAnim modAnim">
        <pc:chgData name="Ahmed, Shareef" userId="ce7c6025-ca9f-4b65-b3ee-82447e2e582a" providerId="ADAL" clId="{F0C2B4B8-50A0-4D8D-8352-101ABF0B847B}" dt="2023-10-15T04:48:01.867" v="5004" actId="12788"/>
        <pc:sldMkLst>
          <pc:docMk/>
          <pc:sldMk cId="317082233" sldId="475"/>
        </pc:sldMkLst>
        <pc:spChg chg="mod">
          <ac:chgData name="Ahmed, Shareef" userId="ce7c6025-ca9f-4b65-b3ee-82447e2e582a" providerId="ADAL" clId="{F0C2B4B8-50A0-4D8D-8352-101ABF0B847B}" dt="2023-10-15T04:33:43.514" v="4951" actId="20577"/>
          <ac:spMkLst>
            <pc:docMk/>
            <pc:sldMk cId="317082233" sldId="475"/>
            <ac:spMk id="2" creationId="{00000000-0000-0000-0000-000000000000}"/>
          </ac:spMkLst>
        </pc:spChg>
        <pc:spChg chg="add del mod">
          <ac:chgData name="Ahmed, Shareef" userId="ce7c6025-ca9f-4b65-b3ee-82447e2e582a" providerId="ADAL" clId="{F0C2B4B8-50A0-4D8D-8352-101ABF0B847B}" dt="2023-10-15T04:43:08.284" v="4960" actId="478"/>
          <ac:spMkLst>
            <pc:docMk/>
            <pc:sldMk cId="317082233" sldId="475"/>
            <ac:spMk id="6" creationId="{D80F9D02-8827-D957-878E-67C82FEE1204}"/>
          </ac:spMkLst>
        </pc:spChg>
        <pc:spChg chg="mod">
          <ac:chgData name="Ahmed, Shareef" userId="ce7c6025-ca9f-4b65-b3ee-82447e2e582a" providerId="ADAL" clId="{F0C2B4B8-50A0-4D8D-8352-101ABF0B847B}" dt="2023-10-15T04:47:00.251" v="4997" actId="14100"/>
          <ac:spMkLst>
            <pc:docMk/>
            <pc:sldMk cId="317082233" sldId="475"/>
            <ac:spMk id="8" creationId="{5EE0A55D-022E-B4E3-F9E9-BF154E9C895F}"/>
          </ac:spMkLst>
        </pc:spChg>
        <pc:spChg chg="add mod">
          <ac:chgData name="Ahmed, Shareef" userId="ce7c6025-ca9f-4b65-b3ee-82447e2e582a" providerId="ADAL" clId="{F0C2B4B8-50A0-4D8D-8352-101ABF0B847B}" dt="2023-10-15T04:47:56.477" v="5003" actId="164"/>
          <ac:spMkLst>
            <pc:docMk/>
            <pc:sldMk cId="317082233" sldId="475"/>
            <ac:spMk id="9" creationId="{C3EA15A6-FB21-7E45-7EA0-395D23F283E9}"/>
          </ac:spMkLst>
        </pc:spChg>
        <pc:spChg chg="add del mod">
          <ac:chgData name="Ahmed, Shareef" userId="ce7c6025-ca9f-4b65-b3ee-82447e2e582a" providerId="ADAL" clId="{F0C2B4B8-50A0-4D8D-8352-101ABF0B847B}" dt="2023-10-15T04:44:54.559" v="4985" actId="478"/>
          <ac:spMkLst>
            <pc:docMk/>
            <pc:sldMk cId="317082233" sldId="475"/>
            <ac:spMk id="12" creationId="{542F3898-2BE7-66D4-D570-F552B45C8CD8}"/>
          </ac:spMkLst>
        </pc:spChg>
        <pc:spChg chg="add del mod">
          <ac:chgData name="Ahmed, Shareef" userId="ce7c6025-ca9f-4b65-b3ee-82447e2e582a" providerId="ADAL" clId="{F0C2B4B8-50A0-4D8D-8352-101ABF0B847B}" dt="2023-10-15T04:44:54.559" v="4985" actId="478"/>
          <ac:spMkLst>
            <pc:docMk/>
            <pc:sldMk cId="317082233" sldId="475"/>
            <ac:spMk id="13" creationId="{7DE58856-4539-B190-96B6-CA9FF37E5086}"/>
          </ac:spMkLst>
        </pc:spChg>
        <pc:spChg chg="add del mod">
          <ac:chgData name="Ahmed, Shareef" userId="ce7c6025-ca9f-4b65-b3ee-82447e2e582a" providerId="ADAL" clId="{F0C2B4B8-50A0-4D8D-8352-101ABF0B847B}" dt="2023-10-15T04:44:54.559" v="4985" actId="478"/>
          <ac:spMkLst>
            <pc:docMk/>
            <pc:sldMk cId="317082233" sldId="475"/>
            <ac:spMk id="14" creationId="{20F49FCF-EC50-D457-4FFC-44461007C3E6}"/>
          </ac:spMkLst>
        </pc:spChg>
        <pc:grpChg chg="add mod">
          <ac:chgData name="Ahmed, Shareef" userId="ce7c6025-ca9f-4b65-b3ee-82447e2e582a" providerId="ADAL" clId="{F0C2B4B8-50A0-4D8D-8352-101ABF0B847B}" dt="2023-10-15T04:48:01.867" v="5004" actId="12788"/>
          <ac:grpSpMkLst>
            <pc:docMk/>
            <pc:sldMk cId="317082233" sldId="475"/>
            <ac:grpSpMk id="16" creationId="{D406588C-92AA-0BB3-62F3-C30A8E1ADFD9}"/>
          </ac:grpSpMkLst>
        </pc:grpChg>
        <pc:grpChg chg="del">
          <ac:chgData name="Ahmed, Shareef" userId="ce7c6025-ca9f-4b65-b3ee-82447e2e582a" providerId="ADAL" clId="{F0C2B4B8-50A0-4D8D-8352-101ABF0B847B}" dt="2023-10-15T04:43:15.786" v="4962" actId="478"/>
          <ac:grpSpMkLst>
            <pc:docMk/>
            <pc:sldMk cId="317082233" sldId="475"/>
            <ac:grpSpMk id="31" creationId="{6150CC3A-8B07-B634-73BD-65CEA8DF419D}"/>
          </ac:grpSpMkLst>
        </pc:grpChg>
        <pc:picChg chg="add del mod">
          <ac:chgData name="Ahmed, Shareef" userId="ce7c6025-ca9f-4b65-b3ee-82447e2e582a" providerId="ADAL" clId="{F0C2B4B8-50A0-4D8D-8352-101ABF0B847B}" dt="2023-10-15T04:43:04.688" v="4959" actId="478"/>
          <ac:picMkLst>
            <pc:docMk/>
            <pc:sldMk cId="317082233" sldId="475"/>
            <ac:picMk id="3" creationId="{A9EE92F1-FD16-2B52-817B-0F41196A1808}"/>
          </ac:picMkLst>
        </pc:picChg>
        <pc:picChg chg="add mod">
          <ac:chgData name="Ahmed, Shareef" userId="ce7c6025-ca9f-4b65-b3ee-82447e2e582a" providerId="ADAL" clId="{F0C2B4B8-50A0-4D8D-8352-101ABF0B847B}" dt="2023-10-15T04:47:56.477" v="5003" actId="164"/>
          <ac:picMkLst>
            <pc:docMk/>
            <pc:sldMk cId="317082233" sldId="475"/>
            <ac:picMk id="7" creationId="{4084DA91-C1F1-F15F-8B2B-BBFD72003B97}"/>
          </ac:picMkLst>
        </pc:picChg>
        <pc:picChg chg="add del mod">
          <ac:chgData name="Ahmed, Shareef" userId="ce7c6025-ca9f-4b65-b3ee-82447e2e582a" providerId="ADAL" clId="{F0C2B4B8-50A0-4D8D-8352-101ABF0B847B}" dt="2023-10-15T04:44:54.559" v="4985" actId="478"/>
          <ac:picMkLst>
            <pc:docMk/>
            <pc:sldMk cId="317082233" sldId="475"/>
            <ac:picMk id="10" creationId="{A25B693E-C457-DE00-070C-A893F38B8E35}"/>
          </ac:picMkLst>
        </pc:picChg>
        <pc:picChg chg="add mod">
          <ac:chgData name="Ahmed, Shareef" userId="ce7c6025-ca9f-4b65-b3ee-82447e2e582a" providerId="ADAL" clId="{F0C2B4B8-50A0-4D8D-8352-101ABF0B847B}" dt="2023-10-15T04:47:48.701" v="5002" actId="12788"/>
          <ac:picMkLst>
            <pc:docMk/>
            <pc:sldMk cId="317082233" sldId="475"/>
            <ac:picMk id="15" creationId="{03014838-68C1-5EEE-4CC1-458996E3BC0A}"/>
          </ac:picMkLst>
        </pc:picChg>
      </pc:sldChg>
      <pc:sldChg chg="delSp modSp add mod delAnim">
        <pc:chgData name="Ahmed, Shareef" userId="ce7c6025-ca9f-4b65-b3ee-82447e2e582a" providerId="ADAL" clId="{F0C2B4B8-50A0-4D8D-8352-101ABF0B847B}" dt="2023-10-15T07:53:54.586" v="5555" actId="20577"/>
        <pc:sldMkLst>
          <pc:docMk/>
          <pc:sldMk cId="8716882" sldId="476"/>
        </pc:sldMkLst>
        <pc:spChg chg="mod">
          <ac:chgData name="Ahmed, Shareef" userId="ce7c6025-ca9f-4b65-b3ee-82447e2e582a" providerId="ADAL" clId="{F0C2B4B8-50A0-4D8D-8352-101ABF0B847B}" dt="2023-10-15T07:11:34.098" v="5243" actId="20577"/>
          <ac:spMkLst>
            <pc:docMk/>
            <pc:sldMk cId="8716882" sldId="476"/>
            <ac:spMk id="2" creationId="{00000000-0000-0000-0000-000000000000}"/>
          </ac:spMkLst>
        </pc:spChg>
        <pc:spChg chg="mod">
          <ac:chgData name="Ahmed, Shareef" userId="ce7c6025-ca9f-4b65-b3ee-82447e2e582a" providerId="ADAL" clId="{F0C2B4B8-50A0-4D8D-8352-101ABF0B847B}" dt="2023-10-15T07:53:54.586" v="5555" actId="20577"/>
          <ac:spMkLst>
            <pc:docMk/>
            <pc:sldMk cId="8716882" sldId="476"/>
            <ac:spMk id="8" creationId="{5EE0A55D-022E-B4E3-F9E9-BF154E9C895F}"/>
          </ac:spMkLst>
        </pc:spChg>
        <pc:grpChg chg="mod">
          <ac:chgData name="Ahmed, Shareef" userId="ce7c6025-ca9f-4b65-b3ee-82447e2e582a" providerId="ADAL" clId="{F0C2B4B8-50A0-4D8D-8352-101ABF0B847B}" dt="2023-10-15T07:06:34.522" v="5008" actId="1076"/>
          <ac:grpSpMkLst>
            <pc:docMk/>
            <pc:sldMk cId="8716882" sldId="476"/>
            <ac:grpSpMk id="16" creationId="{D406588C-92AA-0BB3-62F3-C30A8E1ADFD9}"/>
          </ac:grpSpMkLst>
        </pc:grpChg>
        <pc:picChg chg="del mod">
          <ac:chgData name="Ahmed, Shareef" userId="ce7c6025-ca9f-4b65-b3ee-82447e2e582a" providerId="ADAL" clId="{F0C2B4B8-50A0-4D8D-8352-101ABF0B847B}" dt="2023-10-15T07:10:04.574" v="5125" actId="478"/>
          <ac:picMkLst>
            <pc:docMk/>
            <pc:sldMk cId="8716882" sldId="476"/>
            <ac:picMk id="15" creationId="{03014838-68C1-5EEE-4CC1-458996E3BC0A}"/>
          </ac:picMkLst>
        </pc:picChg>
      </pc:sldChg>
      <pc:sldChg chg="delSp modSp add mod">
        <pc:chgData name="Ahmed, Shareef" userId="ce7c6025-ca9f-4b65-b3ee-82447e2e582a" providerId="ADAL" clId="{F0C2B4B8-50A0-4D8D-8352-101ABF0B847B}" dt="2023-10-15T07:54:01.283" v="5557" actId="27636"/>
        <pc:sldMkLst>
          <pc:docMk/>
          <pc:sldMk cId="3601314396" sldId="477"/>
        </pc:sldMkLst>
        <pc:spChg chg="mod">
          <ac:chgData name="Ahmed, Shareef" userId="ce7c6025-ca9f-4b65-b3ee-82447e2e582a" providerId="ADAL" clId="{F0C2B4B8-50A0-4D8D-8352-101ABF0B847B}" dt="2023-10-15T07:43:02.384" v="5548" actId="20577"/>
          <ac:spMkLst>
            <pc:docMk/>
            <pc:sldMk cId="3601314396" sldId="477"/>
            <ac:spMk id="2" creationId="{00000000-0000-0000-0000-000000000000}"/>
          </ac:spMkLst>
        </pc:spChg>
        <pc:spChg chg="mod">
          <ac:chgData name="Ahmed, Shareef" userId="ce7c6025-ca9f-4b65-b3ee-82447e2e582a" providerId="ADAL" clId="{F0C2B4B8-50A0-4D8D-8352-101ABF0B847B}" dt="2023-10-15T07:54:01.283" v="5557" actId="27636"/>
          <ac:spMkLst>
            <pc:docMk/>
            <pc:sldMk cId="3601314396" sldId="477"/>
            <ac:spMk id="8" creationId="{5EE0A55D-022E-B4E3-F9E9-BF154E9C895F}"/>
          </ac:spMkLst>
        </pc:spChg>
        <pc:grpChg chg="del mod">
          <ac:chgData name="Ahmed, Shareef" userId="ce7c6025-ca9f-4b65-b3ee-82447e2e582a" providerId="ADAL" clId="{F0C2B4B8-50A0-4D8D-8352-101ABF0B847B}" dt="2023-10-15T07:53:41.472" v="5550" actId="478"/>
          <ac:grpSpMkLst>
            <pc:docMk/>
            <pc:sldMk cId="3601314396" sldId="477"/>
            <ac:grpSpMk id="16" creationId="{D406588C-92AA-0BB3-62F3-C30A8E1ADFD9}"/>
          </ac:grpSpMkLst>
        </pc:grpChg>
      </pc:sldChg>
      <pc:sldChg chg="addSp delSp modSp add mod">
        <pc:chgData name="Ahmed, Shareef" userId="ce7c6025-ca9f-4b65-b3ee-82447e2e582a" providerId="ADAL" clId="{F0C2B4B8-50A0-4D8D-8352-101ABF0B847B}" dt="2023-10-15T18:05:30.924" v="5568" actId="1076"/>
        <pc:sldMkLst>
          <pc:docMk/>
          <pc:sldMk cId="963817286" sldId="478"/>
        </pc:sldMkLst>
        <pc:spChg chg="del mod">
          <ac:chgData name="Ahmed, Shareef" userId="ce7c6025-ca9f-4b65-b3ee-82447e2e582a" providerId="ADAL" clId="{F0C2B4B8-50A0-4D8D-8352-101ABF0B847B}" dt="2023-10-15T18:04:34.594" v="5565" actId="478"/>
          <ac:spMkLst>
            <pc:docMk/>
            <pc:sldMk cId="963817286" sldId="478"/>
            <ac:spMk id="8" creationId="{5EE0A55D-022E-B4E3-F9E9-BF154E9C895F}"/>
          </ac:spMkLst>
        </pc:spChg>
        <pc:picChg chg="add mod">
          <ac:chgData name="Ahmed, Shareef" userId="ce7c6025-ca9f-4b65-b3ee-82447e2e582a" providerId="ADAL" clId="{F0C2B4B8-50A0-4D8D-8352-101ABF0B847B}" dt="2023-10-15T18:04:41.041" v="5566" actId="1076"/>
          <ac:picMkLst>
            <pc:docMk/>
            <pc:sldMk cId="963817286" sldId="478"/>
            <ac:picMk id="3" creationId="{86261A80-5791-B44C-D81B-750BDDCBACF4}"/>
          </ac:picMkLst>
        </pc:picChg>
        <pc:picChg chg="add mod">
          <ac:chgData name="Ahmed, Shareef" userId="ce7c6025-ca9f-4b65-b3ee-82447e2e582a" providerId="ADAL" clId="{F0C2B4B8-50A0-4D8D-8352-101ABF0B847B}" dt="2023-10-15T18:04:41.041" v="5566" actId="1076"/>
          <ac:picMkLst>
            <pc:docMk/>
            <pc:sldMk cId="963817286" sldId="478"/>
            <ac:picMk id="6" creationId="{16014D31-ACD9-E458-19BE-A84BDA8C2582}"/>
          </ac:picMkLst>
        </pc:picChg>
        <pc:picChg chg="add mod">
          <ac:chgData name="Ahmed, Shareef" userId="ce7c6025-ca9f-4b65-b3ee-82447e2e582a" providerId="ADAL" clId="{F0C2B4B8-50A0-4D8D-8352-101ABF0B847B}" dt="2023-10-15T18:05:30.924" v="5568" actId="1076"/>
          <ac:picMkLst>
            <pc:docMk/>
            <pc:sldMk cId="963817286" sldId="478"/>
            <ac:picMk id="7" creationId="{09C0DE41-79D3-901C-4FD4-58BEA8696B8B}"/>
          </ac:picMkLst>
        </pc:picChg>
      </pc:sldChg>
      <pc:sldChg chg="addSp delSp modSp add mod">
        <pc:chgData name="Ahmed, Shareef" userId="ce7c6025-ca9f-4b65-b3ee-82447e2e582a" providerId="ADAL" clId="{F0C2B4B8-50A0-4D8D-8352-101ABF0B847B}" dt="2023-10-15T19:05:20.908" v="6023" actId="1076"/>
        <pc:sldMkLst>
          <pc:docMk/>
          <pc:sldMk cId="804915402" sldId="479"/>
        </pc:sldMkLst>
        <pc:spChg chg="mod">
          <ac:chgData name="Ahmed, Shareef" userId="ce7c6025-ca9f-4b65-b3ee-82447e2e582a" providerId="ADAL" clId="{F0C2B4B8-50A0-4D8D-8352-101ABF0B847B}" dt="2023-10-15T18:53:32.310" v="5588" actId="20577"/>
          <ac:spMkLst>
            <pc:docMk/>
            <pc:sldMk cId="804915402" sldId="479"/>
            <ac:spMk id="2" creationId="{00000000-0000-0000-0000-000000000000}"/>
          </ac:spMkLst>
        </pc:spChg>
        <pc:spChg chg="add mod">
          <ac:chgData name="Ahmed, Shareef" userId="ce7c6025-ca9f-4b65-b3ee-82447e2e582a" providerId="ADAL" clId="{F0C2B4B8-50A0-4D8D-8352-101ABF0B847B}" dt="2023-10-15T19:05:20.908" v="6023" actId="1076"/>
          <ac:spMkLst>
            <pc:docMk/>
            <pc:sldMk cId="804915402" sldId="479"/>
            <ac:spMk id="8" creationId="{B16478D4-8171-4788-0A50-F3C26D3E094D}"/>
          </ac:spMkLst>
        </pc:spChg>
        <pc:picChg chg="mod">
          <ac:chgData name="Ahmed, Shareef" userId="ce7c6025-ca9f-4b65-b3ee-82447e2e582a" providerId="ADAL" clId="{F0C2B4B8-50A0-4D8D-8352-101ABF0B847B}" dt="2023-10-15T19:05:05.018" v="6020" actId="14100"/>
          <ac:picMkLst>
            <pc:docMk/>
            <pc:sldMk cId="804915402" sldId="479"/>
            <ac:picMk id="3" creationId="{86261A80-5791-B44C-D81B-750BDDCBACF4}"/>
          </ac:picMkLst>
        </pc:picChg>
        <pc:picChg chg="mod">
          <ac:chgData name="Ahmed, Shareef" userId="ce7c6025-ca9f-4b65-b3ee-82447e2e582a" providerId="ADAL" clId="{F0C2B4B8-50A0-4D8D-8352-101ABF0B847B}" dt="2023-10-15T19:05:11.252" v="6021" actId="14100"/>
          <ac:picMkLst>
            <pc:docMk/>
            <pc:sldMk cId="804915402" sldId="479"/>
            <ac:picMk id="6" creationId="{16014D31-ACD9-E458-19BE-A84BDA8C2582}"/>
          </ac:picMkLst>
        </pc:picChg>
        <pc:picChg chg="del">
          <ac:chgData name="Ahmed, Shareef" userId="ce7c6025-ca9f-4b65-b3ee-82447e2e582a" providerId="ADAL" clId="{F0C2B4B8-50A0-4D8D-8352-101ABF0B847B}" dt="2023-10-15T18:53:34.386" v="5589" actId="478"/>
          <ac:picMkLst>
            <pc:docMk/>
            <pc:sldMk cId="804915402" sldId="479"/>
            <ac:picMk id="7" creationId="{09C0DE41-79D3-901C-4FD4-58BEA8696B8B}"/>
          </ac:picMkLst>
        </pc:picChg>
      </pc:sldChg>
      <pc:sldChg chg="modSp add mod">
        <pc:chgData name="Ahmed, Shareef" userId="ce7c6025-ca9f-4b65-b3ee-82447e2e582a" providerId="ADAL" clId="{F0C2B4B8-50A0-4D8D-8352-101ABF0B847B}" dt="2023-10-15T19:15:03.488" v="6381" actId="20577"/>
        <pc:sldMkLst>
          <pc:docMk/>
          <pc:sldMk cId="437985614" sldId="480"/>
        </pc:sldMkLst>
        <pc:spChg chg="mod">
          <ac:chgData name="Ahmed, Shareef" userId="ce7c6025-ca9f-4b65-b3ee-82447e2e582a" providerId="ADAL" clId="{F0C2B4B8-50A0-4D8D-8352-101ABF0B847B}" dt="2023-10-15T19:15:03.488" v="6381" actId="20577"/>
          <ac:spMkLst>
            <pc:docMk/>
            <pc:sldMk cId="437985614" sldId="480"/>
            <ac:spMk id="8" creationId="{B16478D4-8171-4788-0A50-F3C26D3E094D}"/>
          </ac:spMkLst>
        </pc:spChg>
      </pc:sldChg>
      <pc:sldChg chg="modSp add mod">
        <pc:chgData name="Ahmed, Shareef" userId="ce7c6025-ca9f-4b65-b3ee-82447e2e582a" providerId="ADAL" clId="{F0C2B4B8-50A0-4D8D-8352-101ABF0B847B}" dt="2023-10-15T19:43:01.588" v="6959" actId="207"/>
        <pc:sldMkLst>
          <pc:docMk/>
          <pc:sldMk cId="2259817773" sldId="481"/>
        </pc:sldMkLst>
        <pc:spChg chg="mod">
          <ac:chgData name="Ahmed, Shareef" userId="ce7c6025-ca9f-4b65-b3ee-82447e2e582a" providerId="ADAL" clId="{F0C2B4B8-50A0-4D8D-8352-101ABF0B847B}" dt="2023-10-15T19:35:49.839" v="6495" actId="20577"/>
          <ac:spMkLst>
            <pc:docMk/>
            <pc:sldMk cId="2259817773" sldId="481"/>
            <ac:spMk id="2" creationId="{00000000-0000-0000-0000-000000000000}"/>
          </ac:spMkLst>
        </pc:spChg>
        <pc:spChg chg="mod">
          <ac:chgData name="Ahmed, Shareef" userId="ce7c6025-ca9f-4b65-b3ee-82447e2e582a" providerId="ADAL" clId="{F0C2B4B8-50A0-4D8D-8352-101ABF0B847B}" dt="2023-10-15T19:43:01.588" v="6959" actId="207"/>
          <ac:spMkLst>
            <pc:docMk/>
            <pc:sldMk cId="2259817773" sldId="481"/>
            <ac:spMk id="10" creationId="{C71D074B-DCC5-08D4-2A57-AB78001C33F3}"/>
          </ac:spMkLst>
        </pc:spChg>
      </pc:sldChg>
    </pc:docChg>
  </pc:docChgLst>
  <pc:docChgLst>
    <pc:chgData name="Ahmed, Shareef" userId="ce7c6025-ca9f-4b65-b3ee-82447e2e582a" providerId="ADAL" clId="{97817EF0-D8B1-4C2B-B633-FE424D0D59BF}"/>
    <pc:docChg chg="undo redo custSel addSld delSld modSld sldOrd">
      <pc:chgData name="Ahmed, Shareef" userId="ce7c6025-ca9f-4b65-b3ee-82447e2e582a" providerId="ADAL" clId="{97817EF0-D8B1-4C2B-B633-FE424D0D59BF}" dt="2023-10-18T22:16:03.215" v="11388" actId="20577"/>
      <pc:docMkLst>
        <pc:docMk/>
      </pc:docMkLst>
      <pc:sldChg chg="modSp mod">
        <pc:chgData name="Ahmed, Shareef" userId="ce7c6025-ca9f-4b65-b3ee-82447e2e582a" providerId="ADAL" clId="{97817EF0-D8B1-4C2B-B633-FE424D0D59BF}" dt="2023-10-15T20:27:25.156" v="8" actId="20577"/>
        <pc:sldMkLst>
          <pc:docMk/>
          <pc:sldMk cId="979164254" sldId="256"/>
        </pc:sldMkLst>
        <pc:spChg chg="mod">
          <ac:chgData name="Ahmed, Shareef" userId="ce7c6025-ca9f-4b65-b3ee-82447e2e582a" providerId="ADAL" clId="{97817EF0-D8B1-4C2B-B633-FE424D0D59BF}" dt="2023-10-15T20:27:25.156" v="8" actId="20577"/>
          <ac:spMkLst>
            <pc:docMk/>
            <pc:sldMk cId="979164254" sldId="256"/>
            <ac:spMk id="2" creationId="{00000000-0000-0000-0000-000000000000}"/>
          </ac:spMkLst>
        </pc:spChg>
      </pc:sldChg>
      <pc:sldChg chg="addSp delSp modSp mod modAnim">
        <pc:chgData name="Ahmed, Shareef" userId="ce7c6025-ca9f-4b65-b3ee-82447e2e582a" providerId="ADAL" clId="{97817EF0-D8B1-4C2B-B633-FE424D0D59BF}" dt="2023-10-18T06:04:54.327" v="10914" actId="207"/>
        <pc:sldMkLst>
          <pc:docMk/>
          <pc:sldMk cId="1561509625" sldId="259"/>
        </pc:sldMkLst>
        <pc:spChg chg="mod">
          <ac:chgData name="Ahmed, Shareef" userId="ce7c6025-ca9f-4b65-b3ee-82447e2e582a" providerId="ADAL" clId="{97817EF0-D8B1-4C2B-B633-FE424D0D59BF}" dt="2023-10-18T02:13:54.850" v="6090" actId="403"/>
          <ac:spMkLst>
            <pc:docMk/>
            <pc:sldMk cId="1561509625" sldId="259"/>
            <ac:spMk id="2" creationId="{00000000-0000-0000-0000-000000000000}"/>
          </ac:spMkLst>
        </pc:spChg>
        <pc:spChg chg="mod">
          <ac:chgData name="Ahmed, Shareef" userId="ce7c6025-ca9f-4b65-b3ee-82447e2e582a" providerId="ADAL" clId="{97817EF0-D8B1-4C2B-B633-FE424D0D59BF}" dt="2023-10-18T06:04:54.327" v="10914" actId="207"/>
          <ac:spMkLst>
            <pc:docMk/>
            <pc:sldMk cId="1561509625" sldId="259"/>
            <ac:spMk id="3" creationId="{00000000-0000-0000-0000-000000000000}"/>
          </ac:spMkLst>
        </pc:spChg>
        <pc:graphicFrameChg chg="mod modGraphic">
          <ac:chgData name="Ahmed, Shareef" userId="ce7c6025-ca9f-4b65-b3ee-82447e2e582a" providerId="ADAL" clId="{97817EF0-D8B1-4C2B-B633-FE424D0D59BF}" dt="2023-10-16T04:35:20.250" v="386" actId="20577"/>
          <ac:graphicFrameMkLst>
            <pc:docMk/>
            <pc:sldMk cId="1561509625" sldId="259"/>
            <ac:graphicFrameMk id="6" creationId="{44544C60-14F3-F36F-01FE-F9E24571F871}"/>
          </ac:graphicFrameMkLst>
        </pc:graphicFrameChg>
        <pc:picChg chg="add del mod">
          <ac:chgData name="Ahmed, Shareef" userId="ce7c6025-ca9f-4b65-b3ee-82447e2e582a" providerId="ADAL" clId="{97817EF0-D8B1-4C2B-B633-FE424D0D59BF}" dt="2023-10-16T04:33:23.908" v="355" actId="478"/>
          <ac:picMkLst>
            <pc:docMk/>
            <pc:sldMk cId="1561509625" sldId="259"/>
            <ac:picMk id="7" creationId="{F064F104-7817-1A98-2E46-E9A84FCA050E}"/>
          </ac:picMkLst>
        </pc:picChg>
      </pc:sldChg>
      <pc:sldChg chg="addSp delSp modSp mod delAnim modAnim">
        <pc:chgData name="Ahmed, Shareef" userId="ce7c6025-ca9f-4b65-b3ee-82447e2e582a" providerId="ADAL" clId="{97817EF0-D8B1-4C2B-B633-FE424D0D59BF}" dt="2023-10-18T19:01:58.097" v="11313" actId="20577"/>
        <pc:sldMkLst>
          <pc:docMk/>
          <pc:sldMk cId="1922313891" sldId="333"/>
        </pc:sldMkLst>
        <pc:spChg chg="mod">
          <ac:chgData name="Ahmed, Shareef" userId="ce7c6025-ca9f-4b65-b3ee-82447e2e582a" providerId="ADAL" clId="{97817EF0-D8B1-4C2B-B633-FE424D0D59BF}" dt="2023-10-16T16:42:13.297" v="4684" actId="1076"/>
          <ac:spMkLst>
            <pc:docMk/>
            <pc:sldMk cId="1922313891" sldId="333"/>
            <ac:spMk id="2" creationId="{00000000-0000-0000-0000-000000000000}"/>
          </ac:spMkLst>
        </pc:spChg>
        <pc:spChg chg="add del mod">
          <ac:chgData name="Ahmed, Shareef" userId="ce7c6025-ca9f-4b65-b3ee-82447e2e582a" providerId="ADAL" clId="{97817EF0-D8B1-4C2B-B633-FE424D0D59BF}" dt="2023-10-16T16:05:21.853" v="3592" actId="478"/>
          <ac:spMkLst>
            <pc:docMk/>
            <pc:sldMk cId="1922313891" sldId="333"/>
            <ac:spMk id="3" creationId="{97751837-65A6-4D16-2C38-B3F22CA0AB06}"/>
          </ac:spMkLst>
        </pc:spChg>
        <pc:spChg chg="mod">
          <ac:chgData name="Ahmed, Shareef" userId="ce7c6025-ca9f-4b65-b3ee-82447e2e582a" providerId="ADAL" clId="{97817EF0-D8B1-4C2B-B633-FE424D0D59BF}" dt="2023-10-16T17:32:09.806" v="5241" actId="20577"/>
          <ac:spMkLst>
            <pc:docMk/>
            <pc:sldMk cId="1922313891" sldId="333"/>
            <ac:spMk id="6" creationId="{7EED2F64-5555-768B-CAE2-00E595BE90D3}"/>
          </ac:spMkLst>
        </pc:spChg>
        <pc:spChg chg="add del mod">
          <ac:chgData name="Ahmed, Shareef" userId="ce7c6025-ca9f-4b65-b3ee-82447e2e582a" providerId="ADAL" clId="{97817EF0-D8B1-4C2B-B633-FE424D0D59BF}" dt="2023-10-16T16:05:25.143" v="3593" actId="478"/>
          <ac:spMkLst>
            <pc:docMk/>
            <pc:sldMk cId="1922313891" sldId="333"/>
            <ac:spMk id="13" creationId="{CD6B31F4-BAC1-573F-5B9F-89D140118594}"/>
          </ac:spMkLst>
        </pc:spChg>
        <pc:spChg chg="add del mod">
          <ac:chgData name="Ahmed, Shareef" userId="ce7c6025-ca9f-4b65-b3ee-82447e2e582a" providerId="ADAL" clId="{97817EF0-D8B1-4C2B-B633-FE424D0D59BF}" dt="2023-10-16T16:05:25.143" v="3593" actId="478"/>
          <ac:spMkLst>
            <pc:docMk/>
            <pc:sldMk cId="1922313891" sldId="333"/>
            <ac:spMk id="14" creationId="{9281C3F1-BADA-580E-223A-80C600DD237E}"/>
          </ac:spMkLst>
        </pc:spChg>
        <pc:spChg chg="add del mod">
          <ac:chgData name="Ahmed, Shareef" userId="ce7c6025-ca9f-4b65-b3ee-82447e2e582a" providerId="ADAL" clId="{97817EF0-D8B1-4C2B-B633-FE424D0D59BF}" dt="2023-10-16T16:05:25.143" v="3593" actId="478"/>
          <ac:spMkLst>
            <pc:docMk/>
            <pc:sldMk cId="1922313891" sldId="333"/>
            <ac:spMk id="15" creationId="{EF3E3A19-90BB-66E5-F5BA-36F1A789AD78}"/>
          </ac:spMkLst>
        </pc:spChg>
        <pc:spChg chg="add del mod">
          <ac:chgData name="Ahmed, Shareef" userId="ce7c6025-ca9f-4b65-b3ee-82447e2e582a" providerId="ADAL" clId="{97817EF0-D8B1-4C2B-B633-FE424D0D59BF}" dt="2023-10-16T16:05:25.143" v="3593" actId="478"/>
          <ac:spMkLst>
            <pc:docMk/>
            <pc:sldMk cId="1922313891" sldId="333"/>
            <ac:spMk id="16" creationId="{A014A442-90C6-C6CD-46A2-E8F23AB2A493}"/>
          </ac:spMkLst>
        </pc:spChg>
        <pc:spChg chg="add del mod">
          <ac:chgData name="Ahmed, Shareef" userId="ce7c6025-ca9f-4b65-b3ee-82447e2e582a" providerId="ADAL" clId="{97817EF0-D8B1-4C2B-B633-FE424D0D59BF}" dt="2023-10-16T16:05:25.143" v="3593" actId="478"/>
          <ac:spMkLst>
            <pc:docMk/>
            <pc:sldMk cId="1922313891" sldId="333"/>
            <ac:spMk id="17" creationId="{5F4C2534-6238-3309-49AC-38196EA14548}"/>
          </ac:spMkLst>
        </pc:spChg>
        <pc:spChg chg="add del mod">
          <ac:chgData name="Ahmed, Shareef" userId="ce7c6025-ca9f-4b65-b3ee-82447e2e582a" providerId="ADAL" clId="{97817EF0-D8B1-4C2B-B633-FE424D0D59BF}" dt="2023-10-16T16:05:25.143" v="3593" actId="478"/>
          <ac:spMkLst>
            <pc:docMk/>
            <pc:sldMk cId="1922313891" sldId="333"/>
            <ac:spMk id="21" creationId="{5BA5EAD0-FC53-3AA7-FF09-95025DEE204B}"/>
          </ac:spMkLst>
        </pc:spChg>
        <pc:spChg chg="add mod">
          <ac:chgData name="Ahmed, Shareef" userId="ce7c6025-ca9f-4b65-b3ee-82447e2e582a" providerId="ADAL" clId="{97817EF0-D8B1-4C2B-B633-FE424D0D59BF}" dt="2023-10-18T19:01:54.115" v="11308" actId="20577"/>
          <ac:spMkLst>
            <pc:docMk/>
            <pc:sldMk cId="1922313891" sldId="333"/>
            <ac:spMk id="29" creationId="{0C4ECB38-3868-C356-182E-66CDB9B0198C}"/>
          </ac:spMkLst>
        </pc:spChg>
        <pc:spChg chg="add mod">
          <ac:chgData name="Ahmed, Shareef" userId="ce7c6025-ca9f-4b65-b3ee-82447e2e582a" providerId="ADAL" clId="{97817EF0-D8B1-4C2B-B633-FE424D0D59BF}" dt="2023-10-18T19:01:58.097" v="11313" actId="20577"/>
          <ac:spMkLst>
            <pc:docMk/>
            <pc:sldMk cId="1922313891" sldId="333"/>
            <ac:spMk id="30" creationId="{544CFC89-1CE3-A1B6-B87C-370915B522D4}"/>
          </ac:spMkLst>
        </pc:spChg>
        <pc:cxnChg chg="add del mod">
          <ac:chgData name="Ahmed, Shareef" userId="ce7c6025-ca9f-4b65-b3ee-82447e2e582a" providerId="ADAL" clId="{97817EF0-D8B1-4C2B-B633-FE424D0D59BF}" dt="2023-10-16T16:05:25.143" v="3593" actId="478"/>
          <ac:cxnSpMkLst>
            <pc:docMk/>
            <pc:sldMk cId="1922313891" sldId="333"/>
            <ac:cxnSpMk id="7" creationId="{63EF1032-DED1-5BF1-78B4-6B517CC155FF}"/>
          </ac:cxnSpMkLst>
        </pc:cxnChg>
        <pc:cxnChg chg="add del mod">
          <ac:chgData name="Ahmed, Shareef" userId="ce7c6025-ca9f-4b65-b3ee-82447e2e582a" providerId="ADAL" clId="{97817EF0-D8B1-4C2B-B633-FE424D0D59BF}" dt="2023-10-16T16:05:25.143" v="3593" actId="478"/>
          <ac:cxnSpMkLst>
            <pc:docMk/>
            <pc:sldMk cId="1922313891" sldId="333"/>
            <ac:cxnSpMk id="9" creationId="{78B66829-843F-B58D-015A-9A37A94D5BA3}"/>
          </ac:cxnSpMkLst>
        </pc:cxnChg>
        <pc:cxnChg chg="add del mod">
          <ac:chgData name="Ahmed, Shareef" userId="ce7c6025-ca9f-4b65-b3ee-82447e2e582a" providerId="ADAL" clId="{97817EF0-D8B1-4C2B-B633-FE424D0D59BF}" dt="2023-10-16T16:05:25.143" v="3593" actId="478"/>
          <ac:cxnSpMkLst>
            <pc:docMk/>
            <pc:sldMk cId="1922313891" sldId="333"/>
            <ac:cxnSpMk id="11" creationId="{00E41122-E0DB-41AF-79F4-8296DD0CB61F}"/>
          </ac:cxnSpMkLst>
        </pc:cxnChg>
      </pc:sldChg>
      <pc:sldChg chg="addSp modSp mod">
        <pc:chgData name="Ahmed, Shareef" userId="ce7c6025-ca9f-4b65-b3ee-82447e2e582a" providerId="ADAL" clId="{97817EF0-D8B1-4C2B-B633-FE424D0D59BF}" dt="2023-10-18T02:15:02.863" v="6146" actId="207"/>
        <pc:sldMkLst>
          <pc:docMk/>
          <pc:sldMk cId="2231167726" sldId="396"/>
        </pc:sldMkLst>
        <pc:spChg chg="add mod">
          <ac:chgData name="Ahmed, Shareef" userId="ce7c6025-ca9f-4b65-b3ee-82447e2e582a" providerId="ADAL" clId="{97817EF0-D8B1-4C2B-B633-FE424D0D59BF}" dt="2023-10-16T06:33:09.945" v="1510" actId="164"/>
          <ac:spMkLst>
            <pc:docMk/>
            <pc:sldMk cId="2231167726" sldId="396"/>
            <ac:spMk id="2" creationId="{5558B01D-1F21-E4E2-72FC-AF374679CF33}"/>
          </ac:spMkLst>
        </pc:spChg>
        <pc:spChg chg="mod">
          <ac:chgData name="Ahmed, Shareef" userId="ce7c6025-ca9f-4b65-b3ee-82447e2e582a" providerId="ADAL" clId="{97817EF0-D8B1-4C2B-B633-FE424D0D59BF}" dt="2023-10-18T02:15:02.863" v="6146" actId="207"/>
          <ac:spMkLst>
            <pc:docMk/>
            <pc:sldMk cId="2231167726" sldId="396"/>
            <ac:spMk id="3" creationId="{87151E1C-9781-A1D4-9F48-CCA72EDC4B22}"/>
          </ac:spMkLst>
        </pc:spChg>
        <pc:spChg chg="add mod">
          <ac:chgData name="Ahmed, Shareef" userId="ce7c6025-ca9f-4b65-b3ee-82447e2e582a" providerId="ADAL" clId="{97817EF0-D8B1-4C2B-B633-FE424D0D59BF}" dt="2023-10-16T06:33:09.945" v="1510" actId="164"/>
          <ac:spMkLst>
            <pc:docMk/>
            <pc:sldMk cId="2231167726" sldId="396"/>
            <ac:spMk id="5" creationId="{DCB2C7EE-5584-294C-EF32-99BD8C945AF6}"/>
          </ac:spMkLst>
        </pc:spChg>
        <pc:spChg chg="add mod">
          <ac:chgData name="Ahmed, Shareef" userId="ce7c6025-ca9f-4b65-b3ee-82447e2e582a" providerId="ADAL" clId="{97817EF0-D8B1-4C2B-B633-FE424D0D59BF}" dt="2023-10-16T06:33:09.945" v="1510" actId="164"/>
          <ac:spMkLst>
            <pc:docMk/>
            <pc:sldMk cId="2231167726" sldId="396"/>
            <ac:spMk id="6" creationId="{25834589-11F0-7A8C-137E-D1FEB32CAA9B}"/>
          </ac:spMkLst>
        </pc:spChg>
        <pc:spChg chg="add mod">
          <ac:chgData name="Ahmed, Shareef" userId="ce7c6025-ca9f-4b65-b3ee-82447e2e582a" providerId="ADAL" clId="{97817EF0-D8B1-4C2B-B633-FE424D0D59BF}" dt="2023-10-16T06:33:09.945" v="1510" actId="164"/>
          <ac:spMkLst>
            <pc:docMk/>
            <pc:sldMk cId="2231167726" sldId="396"/>
            <ac:spMk id="7" creationId="{F08283AB-E434-2239-2C6D-6EEE77D4DE1C}"/>
          </ac:spMkLst>
        </pc:spChg>
        <pc:spChg chg="add mod">
          <ac:chgData name="Ahmed, Shareef" userId="ce7c6025-ca9f-4b65-b3ee-82447e2e582a" providerId="ADAL" clId="{97817EF0-D8B1-4C2B-B633-FE424D0D59BF}" dt="2023-10-16T06:33:09.945" v="1510" actId="164"/>
          <ac:spMkLst>
            <pc:docMk/>
            <pc:sldMk cId="2231167726" sldId="396"/>
            <ac:spMk id="8" creationId="{C0DF5942-AD7D-8705-8E11-9426BBA2F513}"/>
          </ac:spMkLst>
        </pc:spChg>
        <pc:spChg chg="mod">
          <ac:chgData name="Ahmed, Shareef" userId="ce7c6025-ca9f-4b65-b3ee-82447e2e582a" providerId="ADAL" clId="{97817EF0-D8B1-4C2B-B633-FE424D0D59BF}" dt="2023-10-16T05:39:28.151" v="807" actId="20577"/>
          <ac:spMkLst>
            <pc:docMk/>
            <pc:sldMk cId="2231167726" sldId="396"/>
            <ac:spMk id="9" creationId="{66B771A8-9F27-FB9A-2414-87A99260353B}"/>
          </ac:spMkLst>
        </pc:spChg>
        <pc:spChg chg="add mod">
          <ac:chgData name="Ahmed, Shareef" userId="ce7c6025-ca9f-4b65-b3ee-82447e2e582a" providerId="ADAL" clId="{97817EF0-D8B1-4C2B-B633-FE424D0D59BF}" dt="2023-10-16T06:33:09.945" v="1510" actId="164"/>
          <ac:spMkLst>
            <pc:docMk/>
            <pc:sldMk cId="2231167726" sldId="396"/>
            <ac:spMk id="11" creationId="{FFA53A23-87C0-D594-B3EA-C757393F0501}"/>
          </ac:spMkLst>
        </pc:spChg>
        <pc:spChg chg="add mod">
          <ac:chgData name="Ahmed, Shareef" userId="ce7c6025-ca9f-4b65-b3ee-82447e2e582a" providerId="ADAL" clId="{97817EF0-D8B1-4C2B-B633-FE424D0D59BF}" dt="2023-10-16T06:33:09.945" v="1510" actId="164"/>
          <ac:spMkLst>
            <pc:docMk/>
            <pc:sldMk cId="2231167726" sldId="396"/>
            <ac:spMk id="12" creationId="{1C0AE249-3D51-1349-2B23-AEB64FA67C2F}"/>
          </ac:spMkLst>
        </pc:spChg>
        <pc:spChg chg="add mod">
          <ac:chgData name="Ahmed, Shareef" userId="ce7c6025-ca9f-4b65-b3ee-82447e2e582a" providerId="ADAL" clId="{97817EF0-D8B1-4C2B-B633-FE424D0D59BF}" dt="2023-10-16T06:33:09.945" v="1510" actId="164"/>
          <ac:spMkLst>
            <pc:docMk/>
            <pc:sldMk cId="2231167726" sldId="396"/>
            <ac:spMk id="13" creationId="{7D764927-8E2D-9C47-5584-8002223D0877}"/>
          </ac:spMkLst>
        </pc:spChg>
        <pc:spChg chg="add mod">
          <ac:chgData name="Ahmed, Shareef" userId="ce7c6025-ca9f-4b65-b3ee-82447e2e582a" providerId="ADAL" clId="{97817EF0-D8B1-4C2B-B633-FE424D0D59BF}" dt="2023-10-16T06:33:09.945" v="1510" actId="164"/>
          <ac:spMkLst>
            <pc:docMk/>
            <pc:sldMk cId="2231167726" sldId="396"/>
            <ac:spMk id="14" creationId="{3AB1DC11-B586-5D36-2771-9B7E861787AB}"/>
          </ac:spMkLst>
        </pc:spChg>
        <pc:grpChg chg="add mod">
          <ac:chgData name="Ahmed, Shareef" userId="ce7c6025-ca9f-4b65-b3ee-82447e2e582a" providerId="ADAL" clId="{97817EF0-D8B1-4C2B-B633-FE424D0D59BF}" dt="2023-10-16T06:33:09.945" v="1510" actId="164"/>
          <ac:grpSpMkLst>
            <pc:docMk/>
            <pc:sldMk cId="2231167726" sldId="396"/>
            <ac:grpSpMk id="15" creationId="{561FFD80-0D92-4C11-B3D2-585D9D35A4ED}"/>
          </ac:grpSpMkLst>
        </pc:grpChg>
      </pc:sldChg>
      <pc:sldChg chg="del">
        <pc:chgData name="Ahmed, Shareef" userId="ce7c6025-ca9f-4b65-b3ee-82447e2e582a" providerId="ADAL" clId="{97817EF0-D8B1-4C2B-B633-FE424D0D59BF}" dt="2023-10-16T04:35:35.950" v="388" actId="2696"/>
        <pc:sldMkLst>
          <pc:docMk/>
          <pc:sldMk cId="3507268662" sldId="426"/>
        </pc:sldMkLst>
      </pc:sldChg>
      <pc:sldChg chg="addSp delSp modSp mod modAnim">
        <pc:chgData name="Ahmed, Shareef" userId="ce7c6025-ca9f-4b65-b3ee-82447e2e582a" providerId="ADAL" clId="{97817EF0-D8B1-4C2B-B633-FE424D0D59BF}" dt="2023-10-18T03:39:19.951" v="7718" actId="255"/>
        <pc:sldMkLst>
          <pc:docMk/>
          <pc:sldMk cId="573451559" sldId="428"/>
        </pc:sldMkLst>
        <pc:spChg chg="add mod">
          <ac:chgData name="Ahmed, Shareef" userId="ce7c6025-ca9f-4b65-b3ee-82447e2e582a" providerId="ADAL" clId="{97817EF0-D8B1-4C2B-B633-FE424D0D59BF}" dt="2023-10-18T03:39:19.951" v="7718" actId="255"/>
          <ac:spMkLst>
            <pc:docMk/>
            <pc:sldMk cId="573451559" sldId="428"/>
            <ac:spMk id="2" creationId="{C6066B5C-E1B2-E939-E1E2-F16E6187831A}"/>
          </ac:spMkLst>
        </pc:spChg>
        <pc:spChg chg="del">
          <ac:chgData name="Ahmed, Shareef" userId="ce7c6025-ca9f-4b65-b3ee-82447e2e582a" providerId="ADAL" clId="{97817EF0-D8B1-4C2B-B633-FE424D0D59BF}" dt="2023-10-16T15:25:52.367" v="2892" actId="478"/>
          <ac:spMkLst>
            <pc:docMk/>
            <pc:sldMk cId="573451559" sldId="428"/>
            <ac:spMk id="8" creationId="{59EA7333-E84F-AC4E-787C-BFD68BEC18A3}"/>
          </ac:spMkLst>
        </pc:spChg>
        <pc:spChg chg="del">
          <ac:chgData name="Ahmed, Shareef" userId="ce7c6025-ca9f-4b65-b3ee-82447e2e582a" providerId="ADAL" clId="{97817EF0-D8B1-4C2B-B633-FE424D0D59BF}" dt="2023-10-16T15:25:52.367" v="2892" actId="478"/>
          <ac:spMkLst>
            <pc:docMk/>
            <pc:sldMk cId="573451559" sldId="428"/>
            <ac:spMk id="9" creationId="{AF0D8B83-AA69-9CF7-C155-5F80656C4F77}"/>
          </ac:spMkLst>
        </pc:spChg>
        <pc:spChg chg="mod">
          <ac:chgData name="Ahmed, Shareef" userId="ce7c6025-ca9f-4b65-b3ee-82447e2e582a" providerId="ADAL" clId="{97817EF0-D8B1-4C2B-B633-FE424D0D59BF}" dt="2023-10-18T02:17:43.537" v="6148" actId="403"/>
          <ac:spMkLst>
            <pc:docMk/>
            <pc:sldMk cId="573451559" sldId="428"/>
            <ac:spMk id="26" creationId="{15019854-CA13-1023-679E-018F2FD78266}"/>
          </ac:spMkLst>
        </pc:spChg>
        <pc:spChg chg="del">
          <ac:chgData name="Ahmed, Shareef" userId="ce7c6025-ca9f-4b65-b3ee-82447e2e582a" providerId="ADAL" clId="{97817EF0-D8B1-4C2B-B633-FE424D0D59BF}" dt="2023-10-16T15:25:48.625" v="2891" actId="478"/>
          <ac:spMkLst>
            <pc:docMk/>
            <pc:sldMk cId="573451559" sldId="428"/>
            <ac:spMk id="42" creationId="{D48A3E55-8BA0-E87A-8041-75458170C800}"/>
          </ac:spMkLst>
        </pc:spChg>
        <pc:picChg chg="del">
          <ac:chgData name="Ahmed, Shareef" userId="ce7c6025-ca9f-4b65-b3ee-82447e2e582a" providerId="ADAL" clId="{97817EF0-D8B1-4C2B-B633-FE424D0D59BF}" dt="2023-10-16T15:25:52.367" v="2892" actId="478"/>
          <ac:picMkLst>
            <pc:docMk/>
            <pc:sldMk cId="573451559" sldId="428"/>
            <ac:picMk id="3" creationId="{9A35DF12-1FA4-B487-F7EA-7FA07255E54F}"/>
          </ac:picMkLst>
        </pc:picChg>
        <pc:picChg chg="del">
          <ac:chgData name="Ahmed, Shareef" userId="ce7c6025-ca9f-4b65-b3ee-82447e2e582a" providerId="ADAL" clId="{97817EF0-D8B1-4C2B-B633-FE424D0D59BF}" dt="2023-10-16T15:25:52.367" v="2892" actId="478"/>
          <ac:picMkLst>
            <pc:docMk/>
            <pc:sldMk cId="573451559" sldId="428"/>
            <ac:picMk id="7" creationId="{D9C9D559-43CE-1D62-8400-9638AD076192}"/>
          </ac:picMkLst>
        </pc:picChg>
      </pc:sldChg>
      <pc:sldChg chg="delSp modSp mod">
        <pc:chgData name="Ahmed, Shareef" userId="ce7c6025-ca9f-4b65-b3ee-82447e2e582a" providerId="ADAL" clId="{97817EF0-D8B1-4C2B-B633-FE424D0D59BF}" dt="2023-10-18T06:05:46.286" v="10942" actId="20577"/>
        <pc:sldMkLst>
          <pc:docMk/>
          <pc:sldMk cId="1551683505" sldId="438"/>
        </pc:sldMkLst>
        <pc:spChg chg="mod">
          <ac:chgData name="Ahmed, Shareef" userId="ce7c6025-ca9f-4b65-b3ee-82447e2e582a" providerId="ADAL" clId="{97817EF0-D8B1-4C2B-B633-FE424D0D59BF}" dt="2023-10-18T06:05:46.286" v="10942" actId="20577"/>
          <ac:spMkLst>
            <pc:docMk/>
            <pc:sldMk cId="1551683505" sldId="438"/>
            <ac:spMk id="2" creationId="{3B82C681-E4F0-A0DE-E1BD-435A7BE1293A}"/>
          </ac:spMkLst>
        </pc:spChg>
        <pc:spChg chg="mod">
          <ac:chgData name="Ahmed, Shareef" userId="ce7c6025-ca9f-4b65-b3ee-82447e2e582a" providerId="ADAL" clId="{97817EF0-D8B1-4C2B-B633-FE424D0D59BF}" dt="2023-10-16T04:42:16.515" v="422" actId="20577"/>
          <ac:spMkLst>
            <pc:docMk/>
            <pc:sldMk cId="1551683505" sldId="438"/>
            <ac:spMk id="9" creationId="{66B771A8-9F27-FB9A-2414-87A99260353B}"/>
          </ac:spMkLst>
        </pc:spChg>
        <pc:spChg chg="del">
          <ac:chgData name="Ahmed, Shareef" userId="ce7c6025-ca9f-4b65-b3ee-82447e2e582a" providerId="ADAL" clId="{97817EF0-D8B1-4C2B-B633-FE424D0D59BF}" dt="2023-10-16T04:42:21.624" v="423" actId="478"/>
          <ac:spMkLst>
            <pc:docMk/>
            <pc:sldMk cId="1551683505" sldId="438"/>
            <ac:spMk id="16" creationId="{C7674C55-4F85-ADF5-836E-90FDF3025128}"/>
          </ac:spMkLst>
        </pc:spChg>
        <pc:grpChg chg="del">
          <ac:chgData name="Ahmed, Shareef" userId="ce7c6025-ca9f-4b65-b3ee-82447e2e582a" providerId="ADAL" clId="{97817EF0-D8B1-4C2B-B633-FE424D0D59BF}" dt="2023-10-16T04:42:23.406" v="424" actId="478"/>
          <ac:grpSpMkLst>
            <pc:docMk/>
            <pc:sldMk cId="1551683505" sldId="438"/>
            <ac:grpSpMk id="14" creationId="{E3888F7E-1893-BA1D-9088-299D31FBCA0B}"/>
          </ac:grpSpMkLst>
        </pc:grpChg>
        <pc:graphicFrameChg chg="del">
          <ac:chgData name="Ahmed, Shareef" userId="ce7c6025-ca9f-4b65-b3ee-82447e2e582a" providerId="ADAL" clId="{97817EF0-D8B1-4C2B-B633-FE424D0D59BF}" dt="2023-10-16T04:42:21.624" v="423" actId="478"/>
          <ac:graphicFrameMkLst>
            <pc:docMk/>
            <pc:sldMk cId="1551683505" sldId="438"/>
            <ac:graphicFrameMk id="5" creationId="{EF42D6BF-7E6C-57C0-B4E3-1BA3102B538A}"/>
          </ac:graphicFrameMkLst>
        </pc:graphicFrameChg>
      </pc:sldChg>
      <pc:sldChg chg="addSp delSp modSp mod">
        <pc:chgData name="Ahmed, Shareef" userId="ce7c6025-ca9f-4b65-b3ee-82447e2e582a" providerId="ADAL" clId="{97817EF0-D8B1-4C2B-B633-FE424D0D59BF}" dt="2023-10-16T16:41:52.545" v="4680" actId="255"/>
        <pc:sldMkLst>
          <pc:docMk/>
          <pc:sldMk cId="3344521910" sldId="439"/>
        </pc:sldMkLst>
        <pc:spChg chg="mod">
          <ac:chgData name="Ahmed, Shareef" userId="ce7c6025-ca9f-4b65-b3ee-82447e2e582a" providerId="ADAL" clId="{97817EF0-D8B1-4C2B-B633-FE424D0D59BF}" dt="2023-10-16T16:41:52.545" v="4680" actId="255"/>
          <ac:spMkLst>
            <pc:docMk/>
            <pc:sldMk cId="3344521910" sldId="439"/>
            <ac:spMk id="2" creationId="{00000000-0000-0000-0000-000000000000}"/>
          </ac:spMkLst>
        </pc:spChg>
        <pc:spChg chg="mod">
          <ac:chgData name="Ahmed, Shareef" userId="ce7c6025-ca9f-4b65-b3ee-82447e2e582a" providerId="ADAL" clId="{97817EF0-D8B1-4C2B-B633-FE424D0D59BF}" dt="2023-10-16T13:21:20.388" v="1607"/>
          <ac:spMkLst>
            <pc:docMk/>
            <pc:sldMk cId="3344521910" sldId="439"/>
            <ac:spMk id="3" creationId="{00000000-0000-0000-0000-000000000000}"/>
          </ac:spMkLst>
        </pc:spChg>
        <pc:spChg chg="del mod">
          <ac:chgData name="Ahmed, Shareef" userId="ce7c6025-ca9f-4b65-b3ee-82447e2e582a" providerId="ADAL" clId="{97817EF0-D8B1-4C2B-B633-FE424D0D59BF}" dt="2023-10-16T13:35:24.831" v="1837" actId="478"/>
          <ac:spMkLst>
            <pc:docMk/>
            <pc:sldMk cId="3344521910" sldId="439"/>
            <ac:spMk id="7" creationId="{89A38E6F-91E1-294D-B633-69D91E5361DE}"/>
          </ac:spMkLst>
        </pc:spChg>
        <pc:spChg chg="add del mod">
          <ac:chgData name="Ahmed, Shareef" userId="ce7c6025-ca9f-4b65-b3ee-82447e2e582a" providerId="ADAL" clId="{97817EF0-D8B1-4C2B-B633-FE424D0D59BF}" dt="2023-10-16T13:24:17.653" v="1693" actId="478"/>
          <ac:spMkLst>
            <pc:docMk/>
            <pc:sldMk cId="3344521910" sldId="439"/>
            <ac:spMk id="9" creationId="{A2DFE3CA-0695-0F77-5B18-4D5B65B2ABF9}"/>
          </ac:spMkLst>
        </pc:spChg>
        <pc:spChg chg="add del mod">
          <ac:chgData name="Ahmed, Shareef" userId="ce7c6025-ca9f-4b65-b3ee-82447e2e582a" providerId="ADAL" clId="{97817EF0-D8B1-4C2B-B633-FE424D0D59BF}" dt="2023-10-16T13:25:32.618" v="1703"/>
          <ac:spMkLst>
            <pc:docMk/>
            <pc:sldMk cId="3344521910" sldId="439"/>
            <ac:spMk id="12" creationId="{72B556F3-FE3D-761A-4CB7-889F5DBCC9DD}"/>
          </ac:spMkLst>
        </pc:spChg>
        <pc:spChg chg="add del mod">
          <ac:chgData name="Ahmed, Shareef" userId="ce7c6025-ca9f-4b65-b3ee-82447e2e582a" providerId="ADAL" clId="{97817EF0-D8B1-4C2B-B633-FE424D0D59BF}" dt="2023-10-16T13:26:00.852" v="1707"/>
          <ac:spMkLst>
            <pc:docMk/>
            <pc:sldMk cId="3344521910" sldId="439"/>
            <ac:spMk id="15" creationId="{7C6547CD-7742-F3AE-5059-7230C8117122}"/>
          </ac:spMkLst>
        </pc:spChg>
        <pc:spChg chg="add del mod">
          <ac:chgData name="Ahmed, Shareef" userId="ce7c6025-ca9f-4b65-b3ee-82447e2e582a" providerId="ADAL" clId="{97817EF0-D8B1-4C2B-B633-FE424D0D59BF}" dt="2023-10-16T13:26:40.814" v="1710"/>
          <ac:spMkLst>
            <pc:docMk/>
            <pc:sldMk cId="3344521910" sldId="439"/>
            <ac:spMk id="18" creationId="{79B4AF89-3DB0-70CF-C561-B8C4AFB48234}"/>
          </ac:spMkLst>
        </pc:spChg>
        <pc:graphicFrameChg chg="del">
          <ac:chgData name="Ahmed, Shareef" userId="ce7c6025-ca9f-4b65-b3ee-82447e2e582a" providerId="ADAL" clId="{97817EF0-D8B1-4C2B-B633-FE424D0D59BF}" dt="2023-10-16T13:19:45.557" v="1602" actId="478"/>
          <ac:graphicFrameMkLst>
            <pc:docMk/>
            <pc:sldMk cId="3344521910" sldId="439"/>
            <ac:graphicFrameMk id="6" creationId="{00A8236C-8CE3-0385-3584-53A3FEF9E468}"/>
          </ac:graphicFrameMkLst>
        </pc:graphicFrameChg>
        <pc:graphicFrameChg chg="add mod modGraphic">
          <ac:chgData name="Ahmed, Shareef" userId="ce7c6025-ca9f-4b65-b3ee-82447e2e582a" providerId="ADAL" clId="{97817EF0-D8B1-4C2B-B633-FE424D0D59BF}" dt="2023-10-16T13:35:36.633" v="1840" actId="14100"/>
          <ac:graphicFrameMkLst>
            <pc:docMk/>
            <pc:sldMk cId="3344521910" sldId="439"/>
            <ac:graphicFrameMk id="10" creationId="{D38425B8-DE9C-3C8A-FF7F-CB5A561E8DD1}"/>
          </ac:graphicFrameMkLst>
        </pc:graphicFrameChg>
        <pc:graphicFrameChg chg="add del mod">
          <ac:chgData name="Ahmed, Shareef" userId="ce7c6025-ca9f-4b65-b3ee-82447e2e582a" providerId="ADAL" clId="{97817EF0-D8B1-4C2B-B633-FE424D0D59BF}" dt="2023-10-16T13:25:32.618" v="1703"/>
          <ac:graphicFrameMkLst>
            <pc:docMk/>
            <pc:sldMk cId="3344521910" sldId="439"/>
            <ac:graphicFrameMk id="11" creationId="{62E99487-D345-91B8-E05D-F3C25296107F}"/>
          </ac:graphicFrameMkLst>
        </pc:graphicFrameChg>
        <pc:graphicFrameChg chg="add del mod">
          <ac:chgData name="Ahmed, Shareef" userId="ce7c6025-ca9f-4b65-b3ee-82447e2e582a" providerId="ADAL" clId="{97817EF0-D8B1-4C2B-B633-FE424D0D59BF}" dt="2023-10-16T13:26:00.852" v="1707"/>
          <ac:graphicFrameMkLst>
            <pc:docMk/>
            <pc:sldMk cId="3344521910" sldId="439"/>
            <ac:graphicFrameMk id="13" creationId="{8A02D470-A9EC-BFB8-5D1A-6625EB64695C}"/>
          </ac:graphicFrameMkLst>
        </pc:graphicFrameChg>
        <pc:graphicFrameChg chg="add del mod">
          <ac:chgData name="Ahmed, Shareef" userId="ce7c6025-ca9f-4b65-b3ee-82447e2e582a" providerId="ADAL" clId="{97817EF0-D8B1-4C2B-B633-FE424D0D59BF}" dt="2023-10-16T13:26:00.852" v="1707"/>
          <ac:graphicFrameMkLst>
            <pc:docMk/>
            <pc:sldMk cId="3344521910" sldId="439"/>
            <ac:graphicFrameMk id="14" creationId="{4D186921-0BA2-B96F-A6CE-F4FB50800A99}"/>
          </ac:graphicFrameMkLst>
        </pc:graphicFrameChg>
        <pc:graphicFrameChg chg="add del mod">
          <ac:chgData name="Ahmed, Shareef" userId="ce7c6025-ca9f-4b65-b3ee-82447e2e582a" providerId="ADAL" clId="{97817EF0-D8B1-4C2B-B633-FE424D0D59BF}" dt="2023-10-16T13:26:40.814" v="1710"/>
          <ac:graphicFrameMkLst>
            <pc:docMk/>
            <pc:sldMk cId="3344521910" sldId="439"/>
            <ac:graphicFrameMk id="16" creationId="{9368E466-6FD6-736F-E3CC-9134304C5F1F}"/>
          </ac:graphicFrameMkLst>
        </pc:graphicFrameChg>
        <pc:graphicFrameChg chg="add del mod">
          <ac:chgData name="Ahmed, Shareef" userId="ce7c6025-ca9f-4b65-b3ee-82447e2e582a" providerId="ADAL" clId="{97817EF0-D8B1-4C2B-B633-FE424D0D59BF}" dt="2023-10-16T13:26:40.814" v="1710"/>
          <ac:graphicFrameMkLst>
            <pc:docMk/>
            <pc:sldMk cId="3344521910" sldId="439"/>
            <ac:graphicFrameMk id="17" creationId="{7A922150-08EA-29FB-4995-7F3FBF6B55E0}"/>
          </ac:graphicFrameMkLst>
        </pc:graphicFrameChg>
        <pc:graphicFrameChg chg="add mod modGraphic">
          <ac:chgData name="Ahmed, Shareef" userId="ce7c6025-ca9f-4b65-b3ee-82447e2e582a" providerId="ADAL" clId="{97817EF0-D8B1-4C2B-B633-FE424D0D59BF}" dt="2023-10-16T13:35:52.027" v="1842" actId="14100"/>
          <ac:graphicFrameMkLst>
            <pc:docMk/>
            <pc:sldMk cId="3344521910" sldId="439"/>
            <ac:graphicFrameMk id="19" creationId="{A5AC5C13-0788-CA17-1E28-B38EA081380C}"/>
          </ac:graphicFrameMkLst>
        </pc:graphicFrameChg>
        <pc:graphicFrameChg chg="add mod modGraphic">
          <ac:chgData name="Ahmed, Shareef" userId="ce7c6025-ca9f-4b65-b3ee-82447e2e582a" providerId="ADAL" clId="{97817EF0-D8B1-4C2B-B633-FE424D0D59BF}" dt="2023-10-16T13:36:02.129" v="1844" actId="113"/>
          <ac:graphicFrameMkLst>
            <pc:docMk/>
            <pc:sldMk cId="3344521910" sldId="439"/>
            <ac:graphicFrameMk id="20" creationId="{FC455AA2-9738-3F06-C0AD-38414A72DEEE}"/>
          </ac:graphicFrameMkLst>
        </pc:graphicFrameChg>
        <pc:graphicFrameChg chg="add mod modGraphic">
          <ac:chgData name="Ahmed, Shareef" userId="ce7c6025-ca9f-4b65-b3ee-82447e2e582a" providerId="ADAL" clId="{97817EF0-D8B1-4C2B-B633-FE424D0D59BF}" dt="2023-10-16T13:43:28.681" v="1961" actId="1076"/>
          <ac:graphicFrameMkLst>
            <pc:docMk/>
            <pc:sldMk cId="3344521910" sldId="439"/>
            <ac:graphicFrameMk id="25" creationId="{4D790441-B5EF-E3A4-EEA6-4D950009BD8D}"/>
          </ac:graphicFrameMkLst>
        </pc:graphicFrameChg>
        <pc:cxnChg chg="add del mod">
          <ac:chgData name="Ahmed, Shareef" userId="ce7c6025-ca9f-4b65-b3ee-82447e2e582a" providerId="ADAL" clId="{97817EF0-D8B1-4C2B-B633-FE424D0D59BF}" dt="2023-10-16T13:58:16.769" v="2357" actId="478"/>
          <ac:cxnSpMkLst>
            <pc:docMk/>
            <pc:sldMk cId="3344521910" sldId="439"/>
            <ac:cxnSpMk id="22" creationId="{877B4802-672C-69EA-1099-7B315C47416A}"/>
          </ac:cxnSpMkLst>
        </pc:cxnChg>
        <pc:cxnChg chg="add mod">
          <ac:chgData name="Ahmed, Shareef" userId="ce7c6025-ca9f-4b65-b3ee-82447e2e582a" providerId="ADAL" clId="{97817EF0-D8B1-4C2B-B633-FE424D0D59BF}" dt="2023-10-16T13:57:53.676" v="2354" actId="1076"/>
          <ac:cxnSpMkLst>
            <pc:docMk/>
            <pc:sldMk cId="3344521910" sldId="439"/>
            <ac:cxnSpMk id="26" creationId="{6982D1B9-73F9-1589-C7CC-DAEE5AF9C83F}"/>
          </ac:cxnSpMkLst>
        </pc:cxnChg>
        <pc:cxnChg chg="add mod">
          <ac:chgData name="Ahmed, Shareef" userId="ce7c6025-ca9f-4b65-b3ee-82447e2e582a" providerId="ADAL" clId="{97817EF0-D8B1-4C2B-B633-FE424D0D59BF}" dt="2023-10-16T13:42:38.042" v="1951" actId="14100"/>
          <ac:cxnSpMkLst>
            <pc:docMk/>
            <pc:sldMk cId="3344521910" sldId="439"/>
            <ac:cxnSpMk id="27" creationId="{6A283254-EC8B-D481-9C95-198714FC604D}"/>
          </ac:cxnSpMkLst>
        </pc:cxnChg>
        <pc:cxnChg chg="add mod">
          <ac:chgData name="Ahmed, Shareef" userId="ce7c6025-ca9f-4b65-b3ee-82447e2e582a" providerId="ADAL" clId="{97817EF0-D8B1-4C2B-B633-FE424D0D59BF}" dt="2023-10-16T13:42:50.576" v="1954" actId="14100"/>
          <ac:cxnSpMkLst>
            <pc:docMk/>
            <pc:sldMk cId="3344521910" sldId="439"/>
            <ac:cxnSpMk id="29" creationId="{B53394C1-E530-A678-5CDE-C78579246A8E}"/>
          </ac:cxnSpMkLst>
        </pc:cxnChg>
        <pc:cxnChg chg="add mod">
          <ac:chgData name="Ahmed, Shareef" userId="ce7c6025-ca9f-4b65-b3ee-82447e2e582a" providerId="ADAL" clId="{97817EF0-D8B1-4C2B-B633-FE424D0D59BF}" dt="2023-10-16T13:43:06.632" v="1957" actId="14100"/>
          <ac:cxnSpMkLst>
            <pc:docMk/>
            <pc:sldMk cId="3344521910" sldId="439"/>
            <ac:cxnSpMk id="31" creationId="{267BB436-FFAE-71F7-D750-829137D65CD1}"/>
          </ac:cxnSpMkLst>
        </pc:cxnChg>
        <pc:cxnChg chg="add mod">
          <ac:chgData name="Ahmed, Shareef" userId="ce7c6025-ca9f-4b65-b3ee-82447e2e582a" providerId="ADAL" clId="{97817EF0-D8B1-4C2B-B633-FE424D0D59BF}" dt="2023-10-16T13:43:21.850" v="1960" actId="14100"/>
          <ac:cxnSpMkLst>
            <pc:docMk/>
            <pc:sldMk cId="3344521910" sldId="439"/>
            <ac:cxnSpMk id="33" creationId="{F7C3D5B6-B06A-4485-BCD5-C0EBC664D745}"/>
          </ac:cxnSpMkLst>
        </pc:cxnChg>
        <pc:cxnChg chg="add mod">
          <ac:chgData name="Ahmed, Shareef" userId="ce7c6025-ca9f-4b65-b3ee-82447e2e582a" providerId="ADAL" clId="{97817EF0-D8B1-4C2B-B633-FE424D0D59BF}" dt="2023-10-16T13:43:44.515" v="1963" actId="1076"/>
          <ac:cxnSpMkLst>
            <pc:docMk/>
            <pc:sldMk cId="3344521910" sldId="439"/>
            <ac:cxnSpMk id="35" creationId="{C58CF3A3-447B-84E7-D750-CD36F04D1E96}"/>
          </ac:cxnSpMkLst>
        </pc:cxnChg>
        <pc:cxnChg chg="add mod">
          <ac:chgData name="Ahmed, Shareef" userId="ce7c6025-ca9f-4b65-b3ee-82447e2e582a" providerId="ADAL" clId="{97817EF0-D8B1-4C2B-B633-FE424D0D59BF}" dt="2023-10-16T13:44:04.961" v="1967" actId="1076"/>
          <ac:cxnSpMkLst>
            <pc:docMk/>
            <pc:sldMk cId="3344521910" sldId="439"/>
            <ac:cxnSpMk id="36" creationId="{0E1E1DF8-4CDD-E9FA-AF69-72A6C2D90563}"/>
          </ac:cxnSpMkLst>
        </pc:cxnChg>
        <pc:cxnChg chg="add mod">
          <ac:chgData name="Ahmed, Shareef" userId="ce7c6025-ca9f-4b65-b3ee-82447e2e582a" providerId="ADAL" clId="{97817EF0-D8B1-4C2B-B633-FE424D0D59BF}" dt="2023-10-16T13:44:16.157" v="1970" actId="14100"/>
          <ac:cxnSpMkLst>
            <pc:docMk/>
            <pc:sldMk cId="3344521910" sldId="439"/>
            <ac:cxnSpMk id="38" creationId="{BB69C69F-A11A-3AF8-14C0-74D5DB7BAE29}"/>
          </ac:cxnSpMkLst>
        </pc:cxnChg>
        <pc:cxnChg chg="add mod">
          <ac:chgData name="Ahmed, Shareef" userId="ce7c6025-ca9f-4b65-b3ee-82447e2e582a" providerId="ADAL" clId="{97817EF0-D8B1-4C2B-B633-FE424D0D59BF}" dt="2023-10-16T13:44:29.943" v="1973" actId="14100"/>
          <ac:cxnSpMkLst>
            <pc:docMk/>
            <pc:sldMk cId="3344521910" sldId="439"/>
            <ac:cxnSpMk id="40" creationId="{01BAB206-AA81-DC4B-63FA-758BE0722F74}"/>
          </ac:cxnSpMkLst>
        </pc:cxnChg>
        <pc:cxnChg chg="add mod">
          <ac:chgData name="Ahmed, Shareef" userId="ce7c6025-ca9f-4b65-b3ee-82447e2e582a" providerId="ADAL" clId="{97817EF0-D8B1-4C2B-B633-FE424D0D59BF}" dt="2023-10-16T13:44:43.460" v="1976" actId="14100"/>
          <ac:cxnSpMkLst>
            <pc:docMk/>
            <pc:sldMk cId="3344521910" sldId="439"/>
            <ac:cxnSpMk id="42" creationId="{2B66BBE4-05AA-0013-298D-B5D74A6F89A0}"/>
          </ac:cxnSpMkLst>
        </pc:cxnChg>
        <pc:cxnChg chg="add mod">
          <ac:chgData name="Ahmed, Shareef" userId="ce7c6025-ca9f-4b65-b3ee-82447e2e582a" providerId="ADAL" clId="{97817EF0-D8B1-4C2B-B633-FE424D0D59BF}" dt="2023-10-16T13:58:17.363" v="2358"/>
          <ac:cxnSpMkLst>
            <pc:docMk/>
            <pc:sldMk cId="3344521910" sldId="439"/>
            <ac:cxnSpMk id="46" creationId="{8455B1DE-1983-D231-D369-E81CAECA9359}"/>
          </ac:cxnSpMkLst>
        </pc:cxnChg>
      </pc:sldChg>
      <pc:sldChg chg="del">
        <pc:chgData name="Ahmed, Shareef" userId="ce7c6025-ca9f-4b65-b3ee-82447e2e582a" providerId="ADAL" clId="{97817EF0-D8B1-4C2B-B633-FE424D0D59BF}" dt="2023-10-18T02:18:27.901" v="6149" actId="2696"/>
        <pc:sldMkLst>
          <pc:docMk/>
          <pc:sldMk cId="2351899956" sldId="444"/>
        </pc:sldMkLst>
      </pc:sldChg>
      <pc:sldChg chg="delSp modSp mod">
        <pc:chgData name="Ahmed, Shareef" userId="ce7c6025-ca9f-4b65-b3ee-82447e2e582a" providerId="ADAL" clId="{97817EF0-D8B1-4C2B-B633-FE424D0D59BF}" dt="2023-10-18T06:10:49.552" v="11029" actId="207"/>
        <pc:sldMkLst>
          <pc:docMk/>
          <pc:sldMk cId="1904904646" sldId="456"/>
        </pc:sldMkLst>
        <pc:spChg chg="mod">
          <ac:chgData name="Ahmed, Shareef" userId="ce7c6025-ca9f-4b65-b3ee-82447e2e582a" providerId="ADAL" clId="{97817EF0-D8B1-4C2B-B633-FE424D0D59BF}" dt="2023-10-18T06:10:49.552" v="11029" actId="207"/>
          <ac:spMkLst>
            <pc:docMk/>
            <pc:sldMk cId="1904904646" sldId="456"/>
            <ac:spMk id="7" creationId="{D72A1C52-9A06-A318-D9CF-3DEE8C28A287}"/>
          </ac:spMkLst>
        </pc:spChg>
        <pc:spChg chg="mod">
          <ac:chgData name="Ahmed, Shareef" userId="ce7c6025-ca9f-4b65-b3ee-82447e2e582a" providerId="ADAL" clId="{97817EF0-D8B1-4C2B-B633-FE424D0D59BF}" dt="2023-10-16T04:52:20.484" v="627" actId="20577"/>
          <ac:spMkLst>
            <pc:docMk/>
            <pc:sldMk cId="1904904646" sldId="456"/>
            <ac:spMk id="9" creationId="{66B771A8-9F27-FB9A-2414-87A99260353B}"/>
          </ac:spMkLst>
        </pc:spChg>
        <pc:picChg chg="del">
          <ac:chgData name="Ahmed, Shareef" userId="ce7c6025-ca9f-4b65-b3ee-82447e2e582a" providerId="ADAL" clId="{97817EF0-D8B1-4C2B-B633-FE424D0D59BF}" dt="2023-10-16T04:52:22.066" v="628" actId="478"/>
          <ac:picMkLst>
            <pc:docMk/>
            <pc:sldMk cId="1904904646" sldId="456"/>
            <ac:picMk id="8" creationId="{0DCAD477-9071-521D-1633-7BD028300207}"/>
          </ac:picMkLst>
        </pc:picChg>
      </pc:sldChg>
      <pc:sldChg chg="addSp modSp mod">
        <pc:chgData name="Ahmed, Shareef" userId="ce7c6025-ca9f-4b65-b3ee-82447e2e582a" providerId="ADAL" clId="{97817EF0-D8B1-4C2B-B633-FE424D0D59BF}" dt="2023-10-18T03:41:01.106" v="7719" actId="115"/>
        <pc:sldMkLst>
          <pc:docMk/>
          <pc:sldMk cId="4045090975" sldId="461"/>
        </pc:sldMkLst>
        <pc:spChg chg="add mod">
          <ac:chgData name="Ahmed, Shareef" userId="ce7c6025-ca9f-4b65-b3ee-82447e2e582a" providerId="ADAL" clId="{97817EF0-D8B1-4C2B-B633-FE424D0D59BF}" dt="2023-10-18T03:41:01.106" v="7719" actId="115"/>
          <ac:spMkLst>
            <pc:docMk/>
            <pc:sldMk cId="4045090975" sldId="461"/>
            <ac:spMk id="2" creationId="{3AED64BD-5A76-ED68-BC3D-88C33EE6CC56}"/>
          </ac:spMkLst>
        </pc:spChg>
        <pc:spChg chg="mod">
          <ac:chgData name="Ahmed, Shareef" userId="ce7c6025-ca9f-4b65-b3ee-82447e2e582a" providerId="ADAL" clId="{97817EF0-D8B1-4C2B-B633-FE424D0D59BF}" dt="2023-10-18T02:06:13.079" v="6088" actId="14100"/>
          <ac:spMkLst>
            <pc:docMk/>
            <pc:sldMk cId="4045090975" sldId="461"/>
            <ac:spMk id="26" creationId="{15019854-CA13-1023-679E-018F2FD78266}"/>
          </ac:spMkLst>
        </pc:spChg>
        <pc:spChg chg="mod">
          <ac:chgData name="Ahmed, Shareef" userId="ce7c6025-ca9f-4b65-b3ee-82447e2e582a" providerId="ADAL" clId="{97817EF0-D8B1-4C2B-B633-FE424D0D59BF}" dt="2023-10-16T17:10:48.390" v="5040" actId="20577"/>
          <ac:spMkLst>
            <pc:docMk/>
            <pc:sldMk cId="4045090975" sldId="461"/>
            <ac:spMk id="42" creationId="{D48A3E55-8BA0-E87A-8041-75458170C800}"/>
          </ac:spMkLst>
        </pc:spChg>
      </pc:sldChg>
      <pc:sldChg chg="del">
        <pc:chgData name="Ahmed, Shareef" userId="ce7c6025-ca9f-4b65-b3ee-82447e2e582a" providerId="ADAL" clId="{97817EF0-D8B1-4C2B-B633-FE424D0D59BF}" dt="2023-10-18T02:18:27.901" v="6149" actId="2696"/>
        <pc:sldMkLst>
          <pc:docMk/>
          <pc:sldMk cId="576763146" sldId="462"/>
        </pc:sldMkLst>
      </pc:sldChg>
      <pc:sldChg chg="del">
        <pc:chgData name="Ahmed, Shareef" userId="ce7c6025-ca9f-4b65-b3ee-82447e2e582a" providerId="ADAL" clId="{97817EF0-D8B1-4C2B-B633-FE424D0D59BF}" dt="2023-10-18T02:18:27.901" v="6149" actId="2696"/>
        <pc:sldMkLst>
          <pc:docMk/>
          <pc:sldMk cId="1975249220" sldId="463"/>
        </pc:sldMkLst>
      </pc:sldChg>
      <pc:sldChg chg="del">
        <pc:chgData name="Ahmed, Shareef" userId="ce7c6025-ca9f-4b65-b3ee-82447e2e582a" providerId="ADAL" clId="{97817EF0-D8B1-4C2B-B633-FE424D0D59BF}" dt="2023-10-18T02:18:27.901" v="6149" actId="2696"/>
        <pc:sldMkLst>
          <pc:docMk/>
          <pc:sldMk cId="3796623172" sldId="464"/>
        </pc:sldMkLst>
      </pc:sldChg>
      <pc:sldChg chg="del">
        <pc:chgData name="Ahmed, Shareef" userId="ce7c6025-ca9f-4b65-b3ee-82447e2e582a" providerId="ADAL" clId="{97817EF0-D8B1-4C2B-B633-FE424D0D59BF}" dt="2023-10-18T02:18:27.901" v="6149" actId="2696"/>
        <pc:sldMkLst>
          <pc:docMk/>
          <pc:sldMk cId="21922704" sldId="465"/>
        </pc:sldMkLst>
      </pc:sldChg>
      <pc:sldChg chg="del">
        <pc:chgData name="Ahmed, Shareef" userId="ce7c6025-ca9f-4b65-b3ee-82447e2e582a" providerId="ADAL" clId="{97817EF0-D8B1-4C2B-B633-FE424D0D59BF}" dt="2023-10-18T02:18:27.901" v="6149" actId="2696"/>
        <pc:sldMkLst>
          <pc:docMk/>
          <pc:sldMk cId="382012054" sldId="466"/>
        </pc:sldMkLst>
      </pc:sldChg>
      <pc:sldChg chg="del">
        <pc:chgData name="Ahmed, Shareef" userId="ce7c6025-ca9f-4b65-b3ee-82447e2e582a" providerId="ADAL" clId="{97817EF0-D8B1-4C2B-B633-FE424D0D59BF}" dt="2023-10-18T02:18:27.901" v="6149" actId="2696"/>
        <pc:sldMkLst>
          <pc:docMk/>
          <pc:sldMk cId="1846303469" sldId="467"/>
        </pc:sldMkLst>
      </pc:sldChg>
      <pc:sldChg chg="del">
        <pc:chgData name="Ahmed, Shareef" userId="ce7c6025-ca9f-4b65-b3ee-82447e2e582a" providerId="ADAL" clId="{97817EF0-D8B1-4C2B-B633-FE424D0D59BF}" dt="2023-10-18T02:18:27.901" v="6149" actId="2696"/>
        <pc:sldMkLst>
          <pc:docMk/>
          <pc:sldMk cId="918406808" sldId="468"/>
        </pc:sldMkLst>
      </pc:sldChg>
      <pc:sldChg chg="del">
        <pc:chgData name="Ahmed, Shareef" userId="ce7c6025-ca9f-4b65-b3ee-82447e2e582a" providerId="ADAL" clId="{97817EF0-D8B1-4C2B-B633-FE424D0D59BF}" dt="2023-10-18T02:18:27.901" v="6149" actId="2696"/>
        <pc:sldMkLst>
          <pc:docMk/>
          <pc:sldMk cId="3991981960" sldId="469"/>
        </pc:sldMkLst>
      </pc:sldChg>
      <pc:sldChg chg="del">
        <pc:chgData name="Ahmed, Shareef" userId="ce7c6025-ca9f-4b65-b3ee-82447e2e582a" providerId="ADAL" clId="{97817EF0-D8B1-4C2B-B633-FE424D0D59BF}" dt="2023-10-18T02:18:27.901" v="6149" actId="2696"/>
        <pc:sldMkLst>
          <pc:docMk/>
          <pc:sldMk cId="2102193447" sldId="470"/>
        </pc:sldMkLst>
      </pc:sldChg>
      <pc:sldChg chg="del">
        <pc:chgData name="Ahmed, Shareef" userId="ce7c6025-ca9f-4b65-b3ee-82447e2e582a" providerId="ADAL" clId="{97817EF0-D8B1-4C2B-B633-FE424D0D59BF}" dt="2023-10-18T02:18:27.901" v="6149" actId="2696"/>
        <pc:sldMkLst>
          <pc:docMk/>
          <pc:sldMk cId="3050245964" sldId="471"/>
        </pc:sldMkLst>
      </pc:sldChg>
      <pc:sldChg chg="del">
        <pc:chgData name="Ahmed, Shareef" userId="ce7c6025-ca9f-4b65-b3ee-82447e2e582a" providerId="ADAL" clId="{97817EF0-D8B1-4C2B-B633-FE424D0D59BF}" dt="2023-10-18T02:18:27.901" v="6149" actId="2696"/>
        <pc:sldMkLst>
          <pc:docMk/>
          <pc:sldMk cId="2163814480" sldId="472"/>
        </pc:sldMkLst>
      </pc:sldChg>
      <pc:sldChg chg="del">
        <pc:chgData name="Ahmed, Shareef" userId="ce7c6025-ca9f-4b65-b3ee-82447e2e582a" providerId="ADAL" clId="{97817EF0-D8B1-4C2B-B633-FE424D0D59BF}" dt="2023-10-18T02:18:27.901" v="6149" actId="2696"/>
        <pc:sldMkLst>
          <pc:docMk/>
          <pc:sldMk cId="4097432257" sldId="473"/>
        </pc:sldMkLst>
      </pc:sldChg>
      <pc:sldChg chg="del">
        <pc:chgData name="Ahmed, Shareef" userId="ce7c6025-ca9f-4b65-b3ee-82447e2e582a" providerId="ADAL" clId="{97817EF0-D8B1-4C2B-B633-FE424D0D59BF}" dt="2023-10-18T02:18:27.901" v="6149" actId="2696"/>
        <pc:sldMkLst>
          <pc:docMk/>
          <pc:sldMk cId="2909329903" sldId="474"/>
        </pc:sldMkLst>
      </pc:sldChg>
      <pc:sldChg chg="del">
        <pc:chgData name="Ahmed, Shareef" userId="ce7c6025-ca9f-4b65-b3ee-82447e2e582a" providerId="ADAL" clId="{97817EF0-D8B1-4C2B-B633-FE424D0D59BF}" dt="2023-10-18T02:18:27.901" v="6149" actId="2696"/>
        <pc:sldMkLst>
          <pc:docMk/>
          <pc:sldMk cId="317082233" sldId="475"/>
        </pc:sldMkLst>
      </pc:sldChg>
      <pc:sldChg chg="del">
        <pc:chgData name="Ahmed, Shareef" userId="ce7c6025-ca9f-4b65-b3ee-82447e2e582a" providerId="ADAL" clId="{97817EF0-D8B1-4C2B-B633-FE424D0D59BF}" dt="2023-10-18T02:18:27.901" v="6149" actId="2696"/>
        <pc:sldMkLst>
          <pc:docMk/>
          <pc:sldMk cId="8716882" sldId="476"/>
        </pc:sldMkLst>
      </pc:sldChg>
      <pc:sldChg chg="del">
        <pc:chgData name="Ahmed, Shareef" userId="ce7c6025-ca9f-4b65-b3ee-82447e2e582a" providerId="ADAL" clId="{97817EF0-D8B1-4C2B-B633-FE424D0D59BF}" dt="2023-10-18T02:18:27.901" v="6149" actId="2696"/>
        <pc:sldMkLst>
          <pc:docMk/>
          <pc:sldMk cId="3601314396" sldId="477"/>
        </pc:sldMkLst>
      </pc:sldChg>
      <pc:sldChg chg="del">
        <pc:chgData name="Ahmed, Shareef" userId="ce7c6025-ca9f-4b65-b3ee-82447e2e582a" providerId="ADAL" clId="{97817EF0-D8B1-4C2B-B633-FE424D0D59BF}" dt="2023-10-18T02:18:27.901" v="6149" actId="2696"/>
        <pc:sldMkLst>
          <pc:docMk/>
          <pc:sldMk cId="963817286" sldId="478"/>
        </pc:sldMkLst>
      </pc:sldChg>
      <pc:sldChg chg="del">
        <pc:chgData name="Ahmed, Shareef" userId="ce7c6025-ca9f-4b65-b3ee-82447e2e582a" providerId="ADAL" clId="{97817EF0-D8B1-4C2B-B633-FE424D0D59BF}" dt="2023-10-18T02:18:27.901" v="6149" actId="2696"/>
        <pc:sldMkLst>
          <pc:docMk/>
          <pc:sldMk cId="804915402" sldId="479"/>
        </pc:sldMkLst>
      </pc:sldChg>
      <pc:sldChg chg="del">
        <pc:chgData name="Ahmed, Shareef" userId="ce7c6025-ca9f-4b65-b3ee-82447e2e582a" providerId="ADAL" clId="{97817EF0-D8B1-4C2B-B633-FE424D0D59BF}" dt="2023-10-18T02:18:27.901" v="6149" actId="2696"/>
        <pc:sldMkLst>
          <pc:docMk/>
          <pc:sldMk cId="437985614" sldId="480"/>
        </pc:sldMkLst>
      </pc:sldChg>
      <pc:sldChg chg="del">
        <pc:chgData name="Ahmed, Shareef" userId="ce7c6025-ca9f-4b65-b3ee-82447e2e582a" providerId="ADAL" clId="{97817EF0-D8B1-4C2B-B633-FE424D0D59BF}" dt="2023-10-18T02:18:27.901" v="6149" actId="2696"/>
        <pc:sldMkLst>
          <pc:docMk/>
          <pc:sldMk cId="2259817773" sldId="481"/>
        </pc:sldMkLst>
      </pc:sldChg>
      <pc:sldChg chg="modSp add mod">
        <pc:chgData name="Ahmed, Shareef" userId="ce7c6025-ca9f-4b65-b3ee-82447e2e582a" providerId="ADAL" clId="{97817EF0-D8B1-4C2B-B633-FE424D0D59BF}" dt="2023-10-18T02:13:49.121" v="6089" actId="403"/>
        <pc:sldMkLst>
          <pc:docMk/>
          <pc:sldMk cId="3361550352" sldId="482"/>
        </pc:sldMkLst>
        <pc:spChg chg="mod">
          <ac:chgData name="Ahmed, Shareef" userId="ce7c6025-ca9f-4b65-b3ee-82447e2e582a" providerId="ADAL" clId="{97817EF0-D8B1-4C2B-B633-FE424D0D59BF}" dt="2023-10-18T02:13:49.121" v="6089" actId="403"/>
          <ac:spMkLst>
            <pc:docMk/>
            <pc:sldMk cId="3361550352" sldId="482"/>
            <ac:spMk id="2" creationId="{00000000-0000-0000-0000-000000000000}"/>
          </ac:spMkLst>
        </pc:spChg>
        <pc:spChg chg="mod">
          <ac:chgData name="Ahmed, Shareef" userId="ce7c6025-ca9f-4b65-b3ee-82447e2e582a" providerId="ADAL" clId="{97817EF0-D8B1-4C2B-B633-FE424D0D59BF}" dt="2023-10-16T04:36:33.516" v="408"/>
          <ac:spMkLst>
            <pc:docMk/>
            <pc:sldMk cId="3361550352" sldId="482"/>
            <ac:spMk id="3" creationId="{00000000-0000-0000-0000-000000000000}"/>
          </ac:spMkLst>
        </pc:spChg>
        <pc:graphicFrameChg chg="mod modGraphic">
          <ac:chgData name="Ahmed, Shareef" userId="ce7c6025-ca9f-4b65-b3ee-82447e2e582a" providerId="ADAL" clId="{97817EF0-D8B1-4C2B-B633-FE424D0D59BF}" dt="2023-10-16T04:36:40.079" v="411"/>
          <ac:graphicFrameMkLst>
            <pc:docMk/>
            <pc:sldMk cId="3361550352" sldId="482"/>
            <ac:graphicFrameMk id="6" creationId="{44544C60-14F3-F36F-01FE-F9E24571F871}"/>
          </ac:graphicFrameMkLst>
        </pc:graphicFrameChg>
      </pc:sldChg>
      <pc:sldChg chg="addSp modSp add mod modAnim">
        <pc:chgData name="Ahmed, Shareef" userId="ce7c6025-ca9f-4b65-b3ee-82447e2e582a" providerId="ADAL" clId="{97817EF0-D8B1-4C2B-B633-FE424D0D59BF}" dt="2023-10-18T06:12:25.904" v="11050" actId="207"/>
        <pc:sldMkLst>
          <pc:docMk/>
          <pc:sldMk cId="3424851554" sldId="483"/>
        </pc:sldMkLst>
        <pc:spChg chg="add mod">
          <ac:chgData name="Ahmed, Shareef" userId="ce7c6025-ca9f-4b65-b3ee-82447e2e582a" providerId="ADAL" clId="{97817EF0-D8B1-4C2B-B633-FE424D0D59BF}" dt="2023-10-18T06:11:24.026" v="11047" actId="1076"/>
          <ac:spMkLst>
            <pc:docMk/>
            <pc:sldMk cId="3424851554" sldId="483"/>
            <ac:spMk id="2" creationId="{4FF383D4-484E-B679-2E0D-31C298F947A0}"/>
          </ac:spMkLst>
        </pc:spChg>
        <pc:spChg chg="add mod">
          <ac:chgData name="Ahmed, Shareef" userId="ce7c6025-ca9f-4b65-b3ee-82447e2e582a" providerId="ADAL" clId="{97817EF0-D8B1-4C2B-B633-FE424D0D59BF}" dt="2023-10-18T06:11:24.026" v="11047" actId="1076"/>
          <ac:spMkLst>
            <pc:docMk/>
            <pc:sldMk cId="3424851554" sldId="483"/>
            <ac:spMk id="3" creationId="{21672598-C777-0CC8-7AE1-9B387E57B826}"/>
          </ac:spMkLst>
        </pc:spChg>
        <pc:spChg chg="mod">
          <ac:chgData name="Ahmed, Shareef" userId="ce7c6025-ca9f-4b65-b3ee-82447e2e582a" providerId="ADAL" clId="{97817EF0-D8B1-4C2B-B633-FE424D0D59BF}" dt="2023-10-18T06:12:25.904" v="11050" actId="207"/>
          <ac:spMkLst>
            <pc:docMk/>
            <pc:sldMk cId="3424851554" sldId="483"/>
            <ac:spMk id="7" creationId="{D72A1C52-9A06-A318-D9CF-3DEE8C28A287}"/>
          </ac:spMkLst>
        </pc:spChg>
        <pc:spChg chg="mod">
          <ac:chgData name="Ahmed, Shareef" userId="ce7c6025-ca9f-4b65-b3ee-82447e2e582a" providerId="ADAL" clId="{97817EF0-D8B1-4C2B-B633-FE424D0D59BF}" dt="2023-10-16T06:20:27.852" v="1270" actId="20577"/>
          <ac:spMkLst>
            <pc:docMk/>
            <pc:sldMk cId="3424851554" sldId="483"/>
            <ac:spMk id="9" creationId="{66B771A8-9F27-FB9A-2414-87A99260353B}"/>
          </ac:spMkLst>
        </pc:spChg>
        <pc:cxnChg chg="add mod">
          <ac:chgData name="Ahmed, Shareef" userId="ce7c6025-ca9f-4b65-b3ee-82447e2e582a" providerId="ADAL" clId="{97817EF0-D8B1-4C2B-B633-FE424D0D59BF}" dt="2023-10-18T06:11:24.026" v="11047" actId="1076"/>
          <ac:cxnSpMkLst>
            <pc:docMk/>
            <pc:sldMk cId="3424851554" sldId="483"/>
            <ac:cxnSpMk id="6" creationId="{87C69D5E-31A6-5462-FFA4-1D95513D4E92}"/>
          </ac:cxnSpMkLst>
        </pc:cxnChg>
      </pc:sldChg>
      <pc:sldChg chg="addSp delSp modSp add mod delAnim">
        <pc:chgData name="Ahmed, Shareef" userId="ce7c6025-ca9f-4b65-b3ee-82447e2e582a" providerId="ADAL" clId="{97817EF0-D8B1-4C2B-B633-FE424D0D59BF}" dt="2023-10-18T18:30:03.972" v="11303" actId="20577"/>
        <pc:sldMkLst>
          <pc:docMk/>
          <pc:sldMk cId="91687432" sldId="484"/>
        </pc:sldMkLst>
        <pc:spChg chg="del">
          <ac:chgData name="Ahmed, Shareef" userId="ce7c6025-ca9f-4b65-b3ee-82447e2e582a" providerId="ADAL" clId="{97817EF0-D8B1-4C2B-B633-FE424D0D59BF}" dt="2023-10-16T06:23:06.022" v="1331" actId="478"/>
          <ac:spMkLst>
            <pc:docMk/>
            <pc:sldMk cId="91687432" sldId="484"/>
            <ac:spMk id="2" creationId="{4FF383D4-484E-B679-2E0D-31C298F947A0}"/>
          </ac:spMkLst>
        </pc:spChg>
        <pc:spChg chg="del">
          <ac:chgData name="Ahmed, Shareef" userId="ce7c6025-ca9f-4b65-b3ee-82447e2e582a" providerId="ADAL" clId="{97817EF0-D8B1-4C2B-B633-FE424D0D59BF}" dt="2023-10-16T06:23:06.022" v="1331" actId="478"/>
          <ac:spMkLst>
            <pc:docMk/>
            <pc:sldMk cId="91687432" sldId="484"/>
            <ac:spMk id="3" creationId="{21672598-C777-0CC8-7AE1-9B387E57B826}"/>
          </ac:spMkLst>
        </pc:spChg>
        <pc:spChg chg="mod">
          <ac:chgData name="Ahmed, Shareef" userId="ce7c6025-ca9f-4b65-b3ee-82447e2e582a" providerId="ADAL" clId="{97817EF0-D8B1-4C2B-B633-FE424D0D59BF}" dt="2023-10-18T18:30:03.972" v="11303" actId="20577"/>
          <ac:spMkLst>
            <pc:docMk/>
            <pc:sldMk cId="91687432" sldId="484"/>
            <ac:spMk id="7" creationId="{D72A1C52-9A06-A318-D9CF-3DEE8C28A287}"/>
          </ac:spMkLst>
        </pc:spChg>
        <pc:spChg chg="add del">
          <ac:chgData name="Ahmed, Shareef" userId="ce7c6025-ca9f-4b65-b3ee-82447e2e582a" providerId="ADAL" clId="{97817EF0-D8B1-4C2B-B633-FE424D0D59BF}" dt="2023-10-16T06:26:16.442" v="1354" actId="478"/>
          <ac:spMkLst>
            <pc:docMk/>
            <pc:sldMk cId="91687432" sldId="484"/>
            <ac:spMk id="8" creationId="{5383E47C-19C6-8395-A976-C2836FD80919}"/>
          </ac:spMkLst>
        </pc:spChg>
        <pc:spChg chg="mod">
          <ac:chgData name="Ahmed, Shareef" userId="ce7c6025-ca9f-4b65-b3ee-82447e2e582a" providerId="ADAL" clId="{97817EF0-D8B1-4C2B-B633-FE424D0D59BF}" dt="2023-10-16T16:09:12.101" v="3638" actId="20577"/>
          <ac:spMkLst>
            <pc:docMk/>
            <pc:sldMk cId="91687432" sldId="484"/>
            <ac:spMk id="9" creationId="{66B771A8-9F27-FB9A-2414-87A99260353B}"/>
          </ac:spMkLst>
        </pc:spChg>
        <pc:cxnChg chg="del mod">
          <ac:chgData name="Ahmed, Shareef" userId="ce7c6025-ca9f-4b65-b3ee-82447e2e582a" providerId="ADAL" clId="{97817EF0-D8B1-4C2B-B633-FE424D0D59BF}" dt="2023-10-16T06:23:06.022" v="1331" actId="478"/>
          <ac:cxnSpMkLst>
            <pc:docMk/>
            <pc:sldMk cId="91687432" sldId="484"/>
            <ac:cxnSpMk id="6" creationId="{87C69D5E-31A6-5462-FFA4-1D95513D4E92}"/>
          </ac:cxnSpMkLst>
        </pc:cxnChg>
      </pc:sldChg>
      <pc:sldChg chg="addSp delSp modSp add mod">
        <pc:chgData name="Ahmed, Shareef" userId="ce7c6025-ca9f-4b65-b3ee-82447e2e582a" providerId="ADAL" clId="{97817EF0-D8B1-4C2B-B633-FE424D0D59BF}" dt="2023-10-16T22:16:16.960" v="6055" actId="20577"/>
        <pc:sldMkLst>
          <pc:docMk/>
          <pc:sldMk cId="803861374" sldId="485"/>
        </pc:sldMkLst>
        <pc:spChg chg="mod">
          <ac:chgData name="Ahmed, Shareef" userId="ce7c6025-ca9f-4b65-b3ee-82447e2e582a" providerId="ADAL" clId="{97817EF0-D8B1-4C2B-B633-FE424D0D59BF}" dt="2023-10-16T16:41:57.973" v="4681" actId="255"/>
          <ac:spMkLst>
            <pc:docMk/>
            <pc:sldMk cId="803861374" sldId="485"/>
            <ac:spMk id="2" creationId="{00000000-0000-0000-0000-000000000000}"/>
          </ac:spMkLst>
        </pc:spChg>
        <pc:spChg chg="add mod">
          <ac:chgData name="Ahmed, Shareef" userId="ce7c6025-ca9f-4b65-b3ee-82447e2e582a" providerId="ADAL" clId="{97817EF0-D8B1-4C2B-B633-FE424D0D59BF}" dt="2023-10-16T22:16:16.960" v="6055" actId="20577"/>
          <ac:spMkLst>
            <pc:docMk/>
            <pc:sldMk cId="803861374" sldId="485"/>
            <ac:spMk id="6" creationId="{19DCFE3D-5001-6458-D931-3028E74EAC79}"/>
          </ac:spMkLst>
        </pc:spChg>
        <pc:cxnChg chg="add mod">
          <ac:chgData name="Ahmed, Shareef" userId="ce7c6025-ca9f-4b65-b3ee-82447e2e582a" providerId="ADAL" clId="{97817EF0-D8B1-4C2B-B633-FE424D0D59BF}" dt="2023-10-16T13:57:56.728" v="2355"/>
          <ac:cxnSpMkLst>
            <pc:docMk/>
            <pc:sldMk cId="803861374" sldId="485"/>
            <ac:cxnSpMk id="9" creationId="{E73BE657-24B1-8373-8367-5E527D61281E}"/>
          </ac:cxnSpMkLst>
        </pc:cxnChg>
        <pc:cxnChg chg="mod">
          <ac:chgData name="Ahmed, Shareef" userId="ce7c6025-ca9f-4b65-b3ee-82447e2e582a" providerId="ADAL" clId="{97817EF0-D8B1-4C2B-B633-FE424D0D59BF}" dt="2023-10-16T13:57:32.422" v="2351" actId="14100"/>
          <ac:cxnSpMkLst>
            <pc:docMk/>
            <pc:sldMk cId="803861374" sldId="485"/>
            <ac:cxnSpMk id="22" creationId="{877B4802-672C-69EA-1099-7B315C47416A}"/>
          </ac:cxnSpMkLst>
        </pc:cxnChg>
        <pc:cxnChg chg="del mod">
          <ac:chgData name="Ahmed, Shareef" userId="ce7c6025-ca9f-4b65-b3ee-82447e2e582a" providerId="ADAL" clId="{97817EF0-D8B1-4C2B-B633-FE424D0D59BF}" dt="2023-10-16T13:57:50.781" v="2353" actId="478"/>
          <ac:cxnSpMkLst>
            <pc:docMk/>
            <pc:sldMk cId="803861374" sldId="485"/>
            <ac:cxnSpMk id="26" creationId="{6982D1B9-73F9-1589-C7CC-DAEE5AF9C83F}"/>
          </ac:cxnSpMkLst>
        </pc:cxnChg>
        <pc:cxnChg chg="mod">
          <ac:chgData name="Ahmed, Shareef" userId="ce7c6025-ca9f-4b65-b3ee-82447e2e582a" providerId="ADAL" clId="{97817EF0-D8B1-4C2B-B633-FE424D0D59BF}" dt="2023-10-16T13:48:24.820" v="1978" actId="208"/>
          <ac:cxnSpMkLst>
            <pc:docMk/>
            <pc:sldMk cId="803861374" sldId="485"/>
            <ac:cxnSpMk id="27" creationId="{6A283254-EC8B-D481-9C95-198714FC604D}"/>
          </ac:cxnSpMkLst>
        </pc:cxnChg>
        <pc:cxnChg chg="mod">
          <ac:chgData name="Ahmed, Shareef" userId="ce7c6025-ca9f-4b65-b3ee-82447e2e582a" providerId="ADAL" clId="{97817EF0-D8B1-4C2B-B633-FE424D0D59BF}" dt="2023-10-16T13:48:31.759" v="1979" actId="208"/>
          <ac:cxnSpMkLst>
            <pc:docMk/>
            <pc:sldMk cId="803861374" sldId="485"/>
            <ac:cxnSpMk id="38" creationId="{BB69C69F-A11A-3AF8-14C0-74D5DB7BAE29}"/>
          </ac:cxnSpMkLst>
        </pc:cxnChg>
        <pc:cxnChg chg="mod">
          <ac:chgData name="Ahmed, Shareef" userId="ce7c6025-ca9f-4b65-b3ee-82447e2e582a" providerId="ADAL" clId="{97817EF0-D8B1-4C2B-B633-FE424D0D59BF}" dt="2023-10-16T13:48:35.248" v="1980" actId="208"/>
          <ac:cxnSpMkLst>
            <pc:docMk/>
            <pc:sldMk cId="803861374" sldId="485"/>
            <ac:cxnSpMk id="42" creationId="{2B66BBE4-05AA-0013-298D-B5D74A6F89A0}"/>
          </ac:cxnSpMkLst>
        </pc:cxnChg>
      </pc:sldChg>
      <pc:sldChg chg="addSp delSp modSp add mod">
        <pc:chgData name="Ahmed, Shareef" userId="ce7c6025-ca9f-4b65-b3ee-82447e2e582a" providerId="ADAL" clId="{97817EF0-D8B1-4C2B-B633-FE424D0D59BF}" dt="2023-10-18T06:26:41.028" v="11056" actId="1076"/>
        <pc:sldMkLst>
          <pc:docMk/>
          <pc:sldMk cId="3167846506" sldId="486"/>
        </pc:sldMkLst>
        <pc:spChg chg="mod">
          <ac:chgData name="Ahmed, Shareef" userId="ce7c6025-ca9f-4b65-b3ee-82447e2e582a" providerId="ADAL" clId="{97817EF0-D8B1-4C2B-B633-FE424D0D59BF}" dt="2023-10-16T16:42:03.545" v="4682" actId="255"/>
          <ac:spMkLst>
            <pc:docMk/>
            <pc:sldMk cId="3167846506" sldId="486"/>
            <ac:spMk id="2" creationId="{00000000-0000-0000-0000-000000000000}"/>
          </ac:spMkLst>
        </pc:spChg>
        <pc:spChg chg="mod">
          <ac:chgData name="Ahmed, Shareef" userId="ce7c6025-ca9f-4b65-b3ee-82447e2e582a" providerId="ADAL" clId="{97817EF0-D8B1-4C2B-B633-FE424D0D59BF}" dt="2023-10-18T06:26:41.028" v="11056" actId="1076"/>
          <ac:spMkLst>
            <pc:docMk/>
            <pc:sldMk cId="3167846506" sldId="486"/>
            <ac:spMk id="6" creationId="{19DCFE3D-5001-6458-D931-3028E74EAC79}"/>
          </ac:spMkLst>
        </pc:spChg>
        <pc:cxnChg chg="add mod">
          <ac:chgData name="Ahmed, Shareef" userId="ce7c6025-ca9f-4b65-b3ee-82447e2e582a" providerId="ADAL" clId="{97817EF0-D8B1-4C2B-B633-FE424D0D59BF}" dt="2023-10-16T13:53:16.820" v="2211"/>
          <ac:cxnSpMkLst>
            <pc:docMk/>
            <pc:sldMk cId="3167846506" sldId="486"/>
            <ac:cxnSpMk id="7" creationId="{A1E34D39-F5A3-24A8-95A4-821FEAF6ACFA}"/>
          </ac:cxnSpMkLst>
        </pc:cxnChg>
        <pc:cxnChg chg="add mod">
          <ac:chgData name="Ahmed, Shareef" userId="ce7c6025-ca9f-4b65-b3ee-82447e2e582a" providerId="ADAL" clId="{97817EF0-D8B1-4C2B-B633-FE424D0D59BF}" dt="2023-10-16T13:53:16.820" v="2211"/>
          <ac:cxnSpMkLst>
            <pc:docMk/>
            <pc:sldMk cId="3167846506" sldId="486"/>
            <ac:cxnSpMk id="8" creationId="{4037304A-D74A-FF1E-847B-F4D7067E521C}"/>
          </ac:cxnSpMkLst>
        </pc:cxnChg>
        <pc:cxnChg chg="add mod">
          <ac:chgData name="Ahmed, Shareef" userId="ce7c6025-ca9f-4b65-b3ee-82447e2e582a" providerId="ADAL" clId="{97817EF0-D8B1-4C2B-B633-FE424D0D59BF}" dt="2023-10-16T13:53:34.654" v="2212" actId="208"/>
          <ac:cxnSpMkLst>
            <pc:docMk/>
            <pc:sldMk cId="3167846506" sldId="486"/>
            <ac:cxnSpMk id="9" creationId="{FA2BF7A9-51CC-496C-447F-5D94B5514FD3}"/>
          </ac:cxnSpMkLst>
        </pc:cxnChg>
        <pc:cxnChg chg="mod">
          <ac:chgData name="Ahmed, Shareef" userId="ce7c6025-ca9f-4b65-b3ee-82447e2e582a" providerId="ADAL" clId="{97817EF0-D8B1-4C2B-B633-FE424D0D59BF}" dt="2023-10-16T13:57:26.980" v="2348" actId="14100"/>
          <ac:cxnSpMkLst>
            <pc:docMk/>
            <pc:sldMk cId="3167846506" sldId="486"/>
            <ac:cxnSpMk id="22" creationId="{877B4802-672C-69EA-1099-7B315C47416A}"/>
          </ac:cxnSpMkLst>
        </pc:cxnChg>
        <pc:cxnChg chg="mod">
          <ac:chgData name="Ahmed, Shareef" userId="ce7c6025-ca9f-4b65-b3ee-82447e2e582a" providerId="ADAL" clId="{97817EF0-D8B1-4C2B-B633-FE424D0D59BF}" dt="2023-10-16T13:56:36.316" v="2342" actId="14100"/>
          <ac:cxnSpMkLst>
            <pc:docMk/>
            <pc:sldMk cId="3167846506" sldId="486"/>
            <ac:cxnSpMk id="26" creationId="{6982D1B9-73F9-1589-C7CC-DAEE5AF9C83F}"/>
          </ac:cxnSpMkLst>
        </pc:cxnChg>
        <pc:cxnChg chg="del">
          <ac:chgData name="Ahmed, Shareef" userId="ce7c6025-ca9f-4b65-b3ee-82447e2e582a" providerId="ADAL" clId="{97817EF0-D8B1-4C2B-B633-FE424D0D59BF}" dt="2023-10-16T13:53:03.515" v="2208" actId="478"/>
          <ac:cxnSpMkLst>
            <pc:docMk/>
            <pc:sldMk cId="3167846506" sldId="486"/>
            <ac:cxnSpMk id="27" creationId="{6A283254-EC8B-D481-9C95-198714FC604D}"/>
          </ac:cxnSpMkLst>
        </pc:cxnChg>
        <pc:cxnChg chg="mod">
          <ac:chgData name="Ahmed, Shareef" userId="ce7c6025-ca9f-4b65-b3ee-82447e2e582a" providerId="ADAL" clId="{97817EF0-D8B1-4C2B-B633-FE424D0D59BF}" dt="2023-10-16T13:53:34.654" v="2212" actId="208"/>
          <ac:cxnSpMkLst>
            <pc:docMk/>
            <pc:sldMk cId="3167846506" sldId="486"/>
            <ac:cxnSpMk id="29" creationId="{B53394C1-E530-A678-5CDE-C78579246A8E}"/>
          </ac:cxnSpMkLst>
        </pc:cxnChg>
        <pc:cxnChg chg="mod">
          <ac:chgData name="Ahmed, Shareef" userId="ce7c6025-ca9f-4b65-b3ee-82447e2e582a" providerId="ADAL" clId="{97817EF0-D8B1-4C2B-B633-FE424D0D59BF}" dt="2023-10-16T13:53:34.654" v="2212" actId="208"/>
          <ac:cxnSpMkLst>
            <pc:docMk/>
            <pc:sldMk cId="3167846506" sldId="486"/>
            <ac:cxnSpMk id="36" creationId="{0E1E1DF8-4CDD-E9FA-AF69-72A6C2D90563}"/>
          </ac:cxnSpMkLst>
        </pc:cxnChg>
        <pc:cxnChg chg="del">
          <ac:chgData name="Ahmed, Shareef" userId="ce7c6025-ca9f-4b65-b3ee-82447e2e582a" providerId="ADAL" clId="{97817EF0-D8B1-4C2B-B633-FE424D0D59BF}" dt="2023-10-16T13:53:05.705" v="2209" actId="478"/>
          <ac:cxnSpMkLst>
            <pc:docMk/>
            <pc:sldMk cId="3167846506" sldId="486"/>
            <ac:cxnSpMk id="38" creationId="{BB69C69F-A11A-3AF8-14C0-74D5DB7BAE29}"/>
          </ac:cxnSpMkLst>
        </pc:cxnChg>
        <pc:cxnChg chg="del">
          <ac:chgData name="Ahmed, Shareef" userId="ce7c6025-ca9f-4b65-b3ee-82447e2e582a" providerId="ADAL" clId="{97817EF0-D8B1-4C2B-B633-FE424D0D59BF}" dt="2023-10-16T13:53:07.292" v="2210" actId="478"/>
          <ac:cxnSpMkLst>
            <pc:docMk/>
            <pc:sldMk cId="3167846506" sldId="486"/>
            <ac:cxnSpMk id="42" creationId="{2B66BBE4-05AA-0013-298D-B5D74A6F89A0}"/>
          </ac:cxnSpMkLst>
        </pc:cxnChg>
      </pc:sldChg>
      <pc:sldChg chg="addSp delSp modSp add mod">
        <pc:chgData name="Ahmed, Shareef" userId="ce7c6025-ca9f-4b65-b3ee-82447e2e582a" providerId="ADAL" clId="{97817EF0-D8B1-4C2B-B633-FE424D0D59BF}" dt="2023-10-16T16:42:09.207" v="4683" actId="255"/>
        <pc:sldMkLst>
          <pc:docMk/>
          <pc:sldMk cId="3419785665" sldId="487"/>
        </pc:sldMkLst>
        <pc:spChg chg="mod">
          <ac:chgData name="Ahmed, Shareef" userId="ce7c6025-ca9f-4b65-b3ee-82447e2e582a" providerId="ADAL" clId="{97817EF0-D8B1-4C2B-B633-FE424D0D59BF}" dt="2023-10-16T16:42:09.207" v="4683" actId="255"/>
          <ac:spMkLst>
            <pc:docMk/>
            <pc:sldMk cId="3419785665" sldId="487"/>
            <ac:spMk id="2" creationId="{00000000-0000-0000-0000-000000000000}"/>
          </ac:spMkLst>
        </pc:spChg>
        <pc:spChg chg="mod">
          <ac:chgData name="Ahmed, Shareef" userId="ce7c6025-ca9f-4b65-b3ee-82447e2e582a" providerId="ADAL" clId="{97817EF0-D8B1-4C2B-B633-FE424D0D59BF}" dt="2023-10-16T13:59:03.325" v="2368" actId="1076"/>
          <ac:spMkLst>
            <pc:docMk/>
            <pc:sldMk cId="3419785665" sldId="487"/>
            <ac:spMk id="6" creationId="{19DCFE3D-5001-6458-D931-3028E74EAC79}"/>
          </ac:spMkLst>
        </pc:spChg>
        <pc:cxnChg chg="mod">
          <ac:chgData name="Ahmed, Shareef" userId="ce7c6025-ca9f-4b65-b3ee-82447e2e582a" providerId="ADAL" clId="{97817EF0-D8B1-4C2B-B633-FE424D0D59BF}" dt="2023-10-16T13:58:36.306" v="2361" actId="208"/>
          <ac:cxnSpMkLst>
            <pc:docMk/>
            <pc:sldMk cId="3419785665" sldId="487"/>
            <ac:cxnSpMk id="8" creationId="{4037304A-D74A-FF1E-847B-F4D7067E521C}"/>
          </ac:cxnSpMkLst>
        </pc:cxnChg>
        <pc:cxnChg chg="del">
          <ac:chgData name="Ahmed, Shareef" userId="ce7c6025-ca9f-4b65-b3ee-82447e2e582a" providerId="ADAL" clId="{97817EF0-D8B1-4C2B-B633-FE424D0D59BF}" dt="2023-10-16T13:55:34.910" v="2336" actId="478"/>
          <ac:cxnSpMkLst>
            <pc:docMk/>
            <pc:sldMk cId="3419785665" sldId="487"/>
            <ac:cxnSpMk id="9" creationId="{FA2BF7A9-51CC-496C-447F-5D94B5514FD3}"/>
          </ac:cxnSpMkLst>
        </pc:cxnChg>
        <pc:cxnChg chg="add mod">
          <ac:chgData name="Ahmed, Shareef" userId="ce7c6025-ca9f-4b65-b3ee-82447e2e582a" providerId="ADAL" clId="{97817EF0-D8B1-4C2B-B633-FE424D0D59BF}" dt="2023-10-16T13:55:58.276" v="2340"/>
          <ac:cxnSpMkLst>
            <pc:docMk/>
            <pc:sldMk cId="3419785665" sldId="487"/>
            <ac:cxnSpMk id="11" creationId="{5A599EDD-F825-0808-7398-5EA384930B61}"/>
          </ac:cxnSpMkLst>
        </pc:cxnChg>
        <pc:cxnChg chg="add mod">
          <ac:chgData name="Ahmed, Shareef" userId="ce7c6025-ca9f-4b65-b3ee-82447e2e582a" providerId="ADAL" clId="{97817EF0-D8B1-4C2B-B633-FE424D0D59BF}" dt="2023-10-16T13:58:28.323" v="2360" actId="208"/>
          <ac:cxnSpMkLst>
            <pc:docMk/>
            <pc:sldMk cId="3419785665" sldId="487"/>
            <ac:cxnSpMk id="12" creationId="{E51CC306-C4BD-B47C-80BA-BEBB44AE51F9}"/>
          </ac:cxnSpMkLst>
        </pc:cxnChg>
        <pc:cxnChg chg="add mod">
          <ac:chgData name="Ahmed, Shareef" userId="ce7c6025-ca9f-4b65-b3ee-82447e2e582a" providerId="ADAL" clId="{97817EF0-D8B1-4C2B-B633-FE424D0D59BF}" dt="2023-10-16T13:55:58.276" v="2340"/>
          <ac:cxnSpMkLst>
            <pc:docMk/>
            <pc:sldMk cId="3419785665" sldId="487"/>
            <ac:cxnSpMk id="13" creationId="{3C5419B5-ACA8-DCD5-CF87-BB8D549F20FC}"/>
          </ac:cxnSpMkLst>
        </pc:cxnChg>
        <pc:cxnChg chg="add mod">
          <ac:chgData name="Ahmed, Shareef" userId="ce7c6025-ca9f-4b65-b3ee-82447e2e582a" providerId="ADAL" clId="{97817EF0-D8B1-4C2B-B633-FE424D0D59BF}" dt="2023-10-16T13:58:40.379" v="2362" actId="208"/>
          <ac:cxnSpMkLst>
            <pc:docMk/>
            <pc:sldMk cId="3419785665" sldId="487"/>
            <ac:cxnSpMk id="14" creationId="{2B690A14-864A-31F9-C220-939B3775CA3A}"/>
          </ac:cxnSpMkLst>
        </pc:cxnChg>
        <pc:cxnChg chg="del">
          <ac:chgData name="Ahmed, Shareef" userId="ce7c6025-ca9f-4b65-b3ee-82447e2e582a" providerId="ADAL" clId="{97817EF0-D8B1-4C2B-B633-FE424D0D59BF}" dt="2023-10-16T13:55:34.910" v="2336" actId="478"/>
          <ac:cxnSpMkLst>
            <pc:docMk/>
            <pc:sldMk cId="3419785665" sldId="487"/>
            <ac:cxnSpMk id="22" creationId="{877B4802-672C-69EA-1099-7B315C47416A}"/>
          </ac:cxnSpMkLst>
        </pc:cxnChg>
        <pc:cxnChg chg="mod">
          <ac:chgData name="Ahmed, Shareef" userId="ce7c6025-ca9f-4b65-b3ee-82447e2e582a" providerId="ADAL" clId="{97817EF0-D8B1-4C2B-B633-FE424D0D59BF}" dt="2023-10-16T13:58:25.161" v="2359" actId="208"/>
          <ac:cxnSpMkLst>
            <pc:docMk/>
            <pc:sldMk cId="3419785665" sldId="487"/>
            <ac:cxnSpMk id="26" creationId="{6982D1B9-73F9-1589-C7CC-DAEE5AF9C83F}"/>
          </ac:cxnSpMkLst>
        </pc:cxnChg>
        <pc:cxnChg chg="del">
          <ac:chgData name="Ahmed, Shareef" userId="ce7c6025-ca9f-4b65-b3ee-82447e2e582a" providerId="ADAL" clId="{97817EF0-D8B1-4C2B-B633-FE424D0D59BF}" dt="2023-10-16T13:55:34.910" v="2336" actId="478"/>
          <ac:cxnSpMkLst>
            <pc:docMk/>
            <pc:sldMk cId="3419785665" sldId="487"/>
            <ac:cxnSpMk id="29" creationId="{B53394C1-E530-A678-5CDE-C78579246A8E}"/>
          </ac:cxnSpMkLst>
        </pc:cxnChg>
        <pc:cxnChg chg="del">
          <ac:chgData name="Ahmed, Shareef" userId="ce7c6025-ca9f-4b65-b3ee-82447e2e582a" providerId="ADAL" clId="{97817EF0-D8B1-4C2B-B633-FE424D0D59BF}" dt="2023-10-16T13:55:34.910" v="2336" actId="478"/>
          <ac:cxnSpMkLst>
            <pc:docMk/>
            <pc:sldMk cId="3419785665" sldId="487"/>
            <ac:cxnSpMk id="36" creationId="{0E1E1DF8-4CDD-E9FA-AF69-72A6C2D90563}"/>
          </ac:cxnSpMkLst>
        </pc:cxnChg>
      </pc:sldChg>
      <pc:sldChg chg="modSp add mod modAnim">
        <pc:chgData name="Ahmed, Shareef" userId="ce7c6025-ca9f-4b65-b3ee-82447e2e582a" providerId="ADAL" clId="{97817EF0-D8B1-4C2B-B633-FE424D0D59BF}" dt="2023-10-18T06:34:02.024" v="11122" actId="255"/>
        <pc:sldMkLst>
          <pc:docMk/>
          <pc:sldMk cId="3612848341" sldId="488"/>
        </pc:sldMkLst>
        <pc:spChg chg="mod">
          <ac:chgData name="Ahmed, Shareef" userId="ce7c6025-ca9f-4b65-b3ee-82447e2e582a" providerId="ADAL" clId="{97817EF0-D8B1-4C2B-B633-FE424D0D59BF}" dt="2023-10-16T17:29:13.350" v="5158" actId="14100"/>
          <ac:spMkLst>
            <pc:docMk/>
            <pc:sldMk cId="3612848341" sldId="488"/>
            <ac:spMk id="3" creationId="{97751837-65A6-4D16-2C38-B3F22CA0AB06}"/>
          </ac:spMkLst>
        </pc:spChg>
        <pc:spChg chg="mod">
          <ac:chgData name="Ahmed, Shareef" userId="ce7c6025-ca9f-4b65-b3ee-82447e2e582a" providerId="ADAL" clId="{97817EF0-D8B1-4C2B-B633-FE424D0D59BF}" dt="2023-10-18T06:34:02.024" v="11122" actId="255"/>
          <ac:spMkLst>
            <pc:docMk/>
            <pc:sldMk cId="3612848341" sldId="488"/>
            <ac:spMk id="6" creationId="{7EED2F64-5555-768B-CAE2-00E595BE90D3}"/>
          </ac:spMkLst>
        </pc:spChg>
      </pc:sldChg>
      <pc:sldChg chg="addSp delSp modSp add mod ord">
        <pc:chgData name="Ahmed, Shareef" userId="ce7c6025-ca9f-4b65-b3ee-82447e2e582a" providerId="ADAL" clId="{97817EF0-D8B1-4C2B-B633-FE424D0D59BF}" dt="2023-10-18T22:16:03.215" v="11388" actId="20577"/>
        <pc:sldMkLst>
          <pc:docMk/>
          <pc:sldMk cId="3860557937" sldId="489"/>
        </pc:sldMkLst>
        <pc:spChg chg="add del mod">
          <ac:chgData name="Ahmed, Shareef" userId="ce7c6025-ca9f-4b65-b3ee-82447e2e582a" providerId="ADAL" clId="{97817EF0-D8B1-4C2B-B633-FE424D0D59BF}" dt="2023-10-16T16:14:26.290" v="3756"/>
          <ac:spMkLst>
            <pc:docMk/>
            <pc:sldMk cId="3860557937" sldId="489"/>
            <ac:spMk id="2" creationId="{61E82014-FA2F-5D70-1D43-221F3F5276DE}"/>
          </ac:spMkLst>
        </pc:spChg>
        <pc:spChg chg="add mod">
          <ac:chgData name="Ahmed, Shareef" userId="ce7c6025-ca9f-4b65-b3ee-82447e2e582a" providerId="ADAL" clId="{97817EF0-D8B1-4C2B-B633-FE424D0D59BF}" dt="2023-10-18T22:16:03.215" v="11388" actId="20577"/>
          <ac:spMkLst>
            <pc:docMk/>
            <pc:sldMk cId="3860557937" sldId="489"/>
            <ac:spMk id="3" creationId="{495C5274-9D6A-12D4-20EB-37442AA7EA9E}"/>
          </ac:spMkLst>
        </pc:spChg>
        <pc:spChg chg="add del mod">
          <ac:chgData name="Ahmed, Shareef" userId="ce7c6025-ca9f-4b65-b3ee-82447e2e582a" providerId="ADAL" clId="{97817EF0-D8B1-4C2B-B633-FE424D0D59BF}" dt="2023-10-16T16:33:18.839" v="4489" actId="115"/>
          <ac:spMkLst>
            <pc:docMk/>
            <pc:sldMk cId="3860557937" sldId="489"/>
            <ac:spMk id="7" creationId="{D72A1C52-9A06-A318-D9CF-3DEE8C28A287}"/>
          </ac:spMkLst>
        </pc:spChg>
        <pc:spChg chg="add mod">
          <ac:chgData name="Ahmed, Shareef" userId="ce7c6025-ca9f-4b65-b3ee-82447e2e582a" providerId="ADAL" clId="{97817EF0-D8B1-4C2B-B633-FE424D0D59BF}" dt="2023-10-16T16:32:55.571" v="4483" actId="14100"/>
          <ac:spMkLst>
            <pc:docMk/>
            <pc:sldMk cId="3860557937" sldId="489"/>
            <ac:spMk id="8" creationId="{F506E494-277B-E8D3-FAC3-E15CD1C2737C}"/>
          </ac:spMkLst>
        </pc:spChg>
        <pc:spChg chg="mod">
          <ac:chgData name="Ahmed, Shareef" userId="ce7c6025-ca9f-4b65-b3ee-82447e2e582a" providerId="ADAL" clId="{97817EF0-D8B1-4C2B-B633-FE424D0D59BF}" dt="2023-10-16T16:41:32.331" v="4677" actId="1076"/>
          <ac:spMkLst>
            <pc:docMk/>
            <pc:sldMk cId="3860557937" sldId="489"/>
            <ac:spMk id="9" creationId="{66B771A8-9F27-FB9A-2414-87A99260353B}"/>
          </ac:spMkLst>
        </pc:spChg>
        <pc:spChg chg="add mod">
          <ac:chgData name="Ahmed, Shareef" userId="ce7c6025-ca9f-4b65-b3ee-82447e2e582a" providerId="ADAL" clId="{97817EF0-D8B1-4C2B-B633-FE424D0D59BF}" dt="2023-10-16T16:33:06.193" v="4486" actId="14100"/>
          <ac:spMkLst>
            <pc:docMk/>
            <pc:sldMk cId="3860557937" sldId="489"/>
            <ac:spMk id="20" creationId="{209E4ED0-5CA7-B8B6-A93C-29C5C13A5AA8}"/>
          </ac:spMkLst>
        </pc:spChg>
        <pc:cxnChg chg="add mod">
          <ac:chgData name="Ahmed, Shareef" userId="ce7c6025-ca9f-4b65-b3ee-82447e2e582a" providerId="ADAL" clId="{97817EF0-D8B1-4C2B-B633-FE424D0D59BF}" dt="2023-10-16T16:32:52.308" v="4482" actId="1076"/>
          <ac:cxnSpMkLst>
            <pc:docMk/>
            <pc:sldMk cId="3860557937" sldId="489"/>
            <ac:cxnSpMk id="6" creationId="{13CC8A3D-6BAC-79F6-FA18-998C9DE3722E}"/>
          </ac:cxnSpMkLst>
        </pc:cxnChg>
        <pc:cxnChg chg="add del">
          <ac:chgData name="Ahmed, Shareef" userId="ce7c6025-ca9f-4b65-b3ee-82447e2e582a" providerId="ADAL" clId="{97817EF0-D8B1-4C2B-B633-FE424D0D59BF}" dt="2023-10-16T16:31:49.304" v="4411" actId="478"/>
          <ac:cxnSpMkLst>
            <pc:docMk/>
            <pc:sldMk cId="3860557937" sldId="489"/>
            <ac:cxnSpMk id="13" creationId="{BECEA929-9B0C-50FB-6893-41491A80BBF7}"/>
          </ac:cxnSpMkLst>
        </pc:cxnChg>
        <pc:cxnChg chg="add mod">
          <ac:chgData name="Ahmed, Shareef" userId="ce7c6025-ca9f-4b65-b3ee-82447e2e582a" providerId="ADAL" clId="{97817EF0-D8B1-4C2B-B633-FE424D0D59BF}" dt="2023-10-16T16:32:52.308" v="4482" actId="1076"/>
          <ac:cxnSpMkLst>
            <pc:docMk/>
            <pc:sldMk cId="3860557937" sldId="489"/>
            <ac:cxnSpMk id="14" creationId="{0930E7DD-8AC9-F2D5-1A82-563A04A44522}"/>
          </ac:cxnSpMkLst>
        </pc:cxnChg>
        <pc:cxnChg chg="add mod">
          <ac:chgData name="Ahmed, Shareef" userId="ce7c6025-ca9f-4b65-b3ee-82447e2e582a" providerId="ADAL" clId="{97817EF0-D8B1-4C2B-B633-FE424D0D59BF}" dt="2023-10-16T16:32:52.308" v="4482" actId="1076"/>
          <ac:cxnSpMkLst>
            <pc:docMk/>
            <pc:sldMk cId="3860557937" sldId="489"/>
            <ac:cxnSpMk id="17" creationId="{129BC254-F990-6365-E3BE-6C86F28AEBE2}"/>
          </ac:cxnSpMkLst>
        </pc:cxnChg>
      </pc:sldChg>
      <pc:sldChg chg="addSp delSp modSp add mod ord">
        <pc:chgData name="Ahmed, Shareef" userId="ce7c6025-ca9f-4b65-b3ee-82447e2e582a" providerId="ADAL" clId="{97817EF0-D8B1-4C2B-B633-FE424D0D59BF}" dt="2023-10-18T18:25:18.755" v="11293"/>
        <pc:sldMkLst>
          <pc:docMk/>
          <pc:sldMk cId="3568966789" sldId="490"/>
        </pc:sldMkLst>
        <pc:spChg chg="add mod">
          <ac:chgData name="Ahmed, Shareef" userId="ce7c6025-ca9f-4b65-b3ee-82447e2e582a" providerId="ADAL" clId="{97817EF0-D8B1-4C2B-B633-FE424D0D59BF}" dt="2023-10-18T06:14:43.426" v="11054" actId="207"/>
          <ac:spMkLst>
            <pc:docMk/>
            <pc:sldMk cId="3568966789" sldId="490"/>
            <ac:spMk id="2" creationId="{BEC904F6-62E8-478F-AE4F-FA0F4F6F54CE}"/>
          </ac:spMkLst>
        </pc:spChg>
        <pc:spChg chg="mod">
          <ac:chgData name="Ahmed, Shareef" userId="ce7c6025-ca9f-4b65-b3ee-82447e2e582a" providerId="ADAL" clId="{97817EF0-D8B1-4C2B-B633-FE424D0D59BF}" dt="2023-10-18T06:14:10.921" v="11052" actId="20577"/>
          <ac:spMkLst>
            <pc:docMk/>
            <pc:sldMk cId="3568966789" sldId="490"/>
            <ac:spMk id="3" creationId="{495C5274-9D6A-12D4-20EB-37442AA7EA9E}"/>
          </ac:spMkLst>
        </pc:spChg>
        <pc:spChg chg="add mod">
          <ac:chgData name="Ahmed, Shareef" userId="ce7c6025-ca9f-4b65-b3ee-82447e2e582a" providerId="ADAL" clId="{97817EF0-D8B1-4C2B-B633-FE424D0D59BF}" dt="2023-10-16T16:41:36.751" v="4679"/>
          <ac:spMkLst>
            <pc:docMk/>
            <pc:sldMk cId="3568966789" sldId="490"/>
            <ac:spMk id="5" creationId="{625B431D-5E0F-EAEE-4E4C-DF8A930ECB88}"/>
          </ac:spMkLst>
        </pc:spChg>
        <pc:spChg chg="del">
          <ac:chgData name="Ahmed, Shareef" userId="ce7c6025-ca9f-4b65-b3ee-82447e2e582a" providerId="ADAL" clId="{97817EF0-D8B1-4C2B-B633-FE424D0D59BF}" dt="2023-10-16T16:34:40.244" v="4505" actId="478"/>
          <ac:spMkLst>
            <pc:docMk/>
            <pc:sldMk cId="3568966789" sldId="490"/>
            <ac:spMk id="8" creationId="{F506E494-277B-E8D3-FAC3-E15CD1C2737C}"/>
          </ac:spMkLst>
        </pc:spChg>
        <pc:spChg chg="del">
          <ac:chgData name="Ahmed, Shareef" userId="ce7c6025-ca9f-4b65-b3ee-82447e2e582a" providerId="ADAL" clId="{97817EF0-D8B1-4C2B-B633-FE424D0D59BF}" dt="2023-10-16T16:41:36.354" v="4678" actId="478"/>
          <ac:spMkLst>
            <pc:docMk/>
            <pc:sldMk cId="3568966789" sldId="490"/>
            <ac:spMk id="9" creationId="{66B771A8-9F27-FB9A-2414-87A99260353B}"/>
          </ac:spMkLst>
        </pc:spChg>
        <pc:spChg chg="del">
          <ac:chgData name="Ahmed, Shareef" userId="ce7c6025-ca9f-4b65-b3ee-82447e2e582a" providerId="ADAL" clId="{97817EF0-D8B1-4C2B-B633-FE424D0D59BF}" dt="2023-10-16T16:34:42.404" v="4506" actId="478"/>
          <ac:spMkLst>
            <pc:docMk/>
            <pc:sldMk cId="3568966789" sldId="490"/>
            <ac:spMk id="20" creationId="{209E4ED0-5CA7-B8B6-A93C-29C5C13A5AA8}"/>
          </ac:spMkLst>
        </pc:spChg>
        <pc:cxnChg chg="del">
          <ac:chgData name="Ahmed, Shareef" userId="ce7c6025-ca9f-4b65-b3ee-82447e2e582a" providerId="ADAL" clId="{97817EF0-D8B1-4C2B-B633-FE424D0D59BF}" dt="2023-10-16T16:34:40.244" v="4505" actId="478"/>
          <ac:cxnSpMkLst>
            <pc:docMk/>
            <pc:sldMk cId="3568966789" sldId="490"/>
            <ac:cxnSpMk id="6" creationId="{13CC8A3D-6BAC-79F6-FA18-998C9DE3722E}"/>
          </ac:cxnSpMkLst>
        </pc:cxnChg>
        <pc:cxnChg chg="del">
          <ac:chgData name="Ahmed, Shareef" userId="ce7c6025-ca9f-4b65-b3ee-82447e2e582a" providerId="ADAL" clId="{97817EF0-D8B1-4C2B-B633-FE424D0D59BF}" dt="2023-10-16T16:34:40.244" v="4505" actId="478"/>
          <ac:cxnSpMkLst>
            <pc:docMk/>
            <pc:sldMk cId="3568966789" sldId="490"/>
            <ac:cxnSpMk id="14" creationId="{0930E7DD-8AC9-F2D5-1A82-563A04A44522}"/>
          </ac:cxnSpMkLst>
        </pc:cxnChg>
        <pc:cxnChg chg="del">
          <ac:chgData name="Ahmed, Shareef" userId="ce7c6025-ca9f-4b65-b3ee-82447e2e582a" providerId="ADAL" clId="{97817EF0-D8B1-4C2B-B633-FE424D0D59BF}" dt="2023-10-16T16:34:40.244" v="4505" actId="478"/>
          <ac:cxnSpMkLst>
            <pc:docMk/>
            <pc:sldMk cId="3568966789" sldId="490"/>
            <ac:cxnSpMk id="17" creationId="{129BC254-F990-6365-E3BE-6C86F28AEBE2}"/>
          </ac:cxnSpMkLst>
        </pc:cxnChg>
      </pc:sldChg>
      <pc:sldChg chg="modSp add mod">
        <pc:chgData name="Ahmed, Shareef" userId="ce7c6025-ca9f-4b65-b3ee-82447e2e582a" providerId="ADAL" clId="{97817EF0-D8B1-4C2B-B633-FE424D0D59BF}" dt="2023-10-16T22:17:21.476" v="6057" actId="403"/>
        <pc:sldMkLst>
          <pc:docMk/>
          <pc:sldMk cId="4068138952" sldId="491"/>
        </pc:sldMkLst>
        <pc:spChg chg="mod">
          <ac:chgData name="Ahmed, Shareef" userId="ce7c6025-ca9f-4b65-b3ee-82447e2e582a" providerId="ADAL" clId="{97817EF0-D8B1-4C2B-B633-FE424D0D59BF}" dt="2023-10-16T22:17:21.476" v="6057" actId="403"/>
          <ac:spMkLst>
            <pc:docMk/>
            <pc:sldMk cId="4068138952" sldId="491"/>
            <ac:spMk id="6" creationId="{7EED2F64-5555-768B-CAE2-00E595BE90D3}"/>
          </ac:spMkLst>
        </pc:spChg>
      </pc:sldChg>
      <pc:sldChg chg="addSp delSp modSp add mod">
        <pc:chgData name="Ahmed, Shareef" userId="ce7c6025-ca9f-4b65-b3ee-82447e2e582a" providerId="ADAL" clId="{97817EF0-D8B1-4C2B-B633-FE424D0D59BF}" dt="2023-10-18T04:10:36.669" v="8030" actId="12"/>
        <pc:sldMkLst>
          <pc:docMk/>
          <pc:sldMk cId="2269165458" sldId="492"/>
        </pc:sldMkLst>
        <pc:spChg chg="mod">
          <ac:chgData name="Ahmed, Shareef" userId="ce7c6025-ca9f-4b65-b3ee-82447e2e582a" providerId="ADAL" clId="{97817EF0-D8B1-4C2B-B633-FE424D0D59BF}" dt="2023-10-18T03:41:05.308" v="7720" actId="115"/>
          <ac:spMkLst>
            <pc:docMk/>
            <pc:sldMk cId="2269165458" sldId="492"/>
            <ac:spMk id="2" creationId="{3AED64BD-5A76-ED68-BC3D-88C33EE6CC56}"/>
          </ac:spMkLst>
        </pc:spChg>
        <pc:spChg chg="mod">
          <ac:chgData name="Ahmed, Shareef" userId="ce7c6025-ca9f-4b65-b3ee-82447e2e582a" providerId="ADAL" clId="{97817EF0-D8B1-4C2B-B633-FE424D0D59BF}" dt="2023-10-18T04:10:36.669" v="8030" actId="12"/>
          <ac:spMkLst>
            <pc:docMk/>
            <pc:sldMk cId="2269165458" sldId="492"/>
            <ac:spMk id="42" creationId="{D48A3E55-8BA0-E87A-8041-75458170C800}"/>
          </ac:spMkLst>
        </pc:spChg>
        <pc:spChg chg="add mod">
          <ac:chgData name="Ahmed, Shareef" userId="ce7c6025-ca9f-4b65-b3ee-82447e2e582a" providerId="ADAL" clId="{97817EF0-D8B1-4C2B-B633-FE424D0D59BF}" dt="2023-10-18T03:28:51.668" v="7354" actId="1076"/>
          <ac:spMkLst>
            <pc:docMk/>
            <pc:sldMk cId="2269165458" sldId="492"/>
            <ac:spMk id="47" creationId="{D1573CFE-6346-2F9C-8A9E-5B8638946E74}"/>
          </ac:spMkLst>
        </pc:spChg>
        <pc:spChg chg="add mod">
          <ac:chgData name="Ahmed, Shareef" userId="ce7c6025-ca9f-4b65-b3ee-82447e2e582a" providerId="ADAL" clId="{97817EF0-D8B1-4C2B-B633-FE424D0D59BF}" dt="2023-10-18T03:28:51.668" v="7354" actId="1076"/>
          <ac:spMkLst>
            <pc:docMk/>
            <pc:sldMk cId="2269165458" sldId="492"/>
            <ac:spMk id="48" creationId="{63DC0AF9-3CB1-6A53-6489-8F8740418F4E}"/>
          </ac:spMkLst>
        </pc:spChg>
        <pc:spChg chg="add mod">
          <ac:chgData name="Ahmed, Shareef" userId="ce7c6025-ca9f-4b65-b3ee-82447e2e582a" providerId="ADAL" clId="{97817EF0-D8B1-4C2B-B633-FE424D0D59BF}" dt="2023-10-18T03:28:51.668" v="7354" actId="1076"/>
          <ac:spMkLst>
            <pc:docMk/>
            <pc:sldMk cId="2269165458" sldId="492"/>
            <ac:spMk id="49" creationId="{54E4C978-CA66-9631-AD81-C64494372812}"/>
          </ac:spMkLst>
        </pc:spChg>
        <pc:spChg chg="add mod">
          <ac:chgData name="Ahmed, Shareef" userId="ce7c6025-ca9f-4b65-b3ee-82447e2e582a" providerId="ADAL" clId="{97817EF0-D8B1-4C2B-B633-FE424D0D59BF}" dt="2023-10-18T03:28:51.668" v="7354" actId="1076"/>
          <ac:spMkLst>
            <pc:docMk/>
            <pc:sldMk cId="2269165458" sldId="492"/>
            <ac:spMk id="50" creationId="{44181C78-561F-13C7-54E0-2525A644AC68}"/>
          </ac:spMkLst>
        </pc:spChg>
        <pc:graphicFrameChg chg="add del mod modGraphic">
          <ac:chgData name="Ahmed, Shareef" userId="ce7c6025-ca9f-4b65-b3ee-82447e2e582a" providerId="ADAL" clId="{97817EF0-D8B1-4C2B-B633-FE424D0D59BF}" dt="2023-10-18T02:42:18.179" v="6483"/>
          <ac:graphicFrameMkLst>
            <pc:docMk/>
            <pc:sldMk cId="2269165458" sldId="492"/>
            <ac:graphicFrameMk id="3" creationId="{533F3EE2-78A5-1A14-5E60-4C82FAAC8A70}"/>
          </ac:graphicFrameMkLst>
        </pc:graphicFrameChg>
        <pc:graphicFrameChg chg="add del mod modGraphic">
          <ac:chgData name="Ahmed, Shareef" userId="ce7c6025-ca9f-4b65-b3ee-82447e2e582a" providerId="ADAL" clId="{97817EF0-D8B1-4C2B-B633-FE424D0D59BF}" dt="2023-10-18T02:42:18.179" v="6483"/>
          <ac:graphicFrameMkLst>
            <pc:docMk/>
            <pc:sldMk cId="2269165458" sldId="492"/>
            <ac:graphicFrameMk id="6" creationId="{2E7919C6-EBE2-1616-149C-FE8EE3163C63}"/>
          </ac:graphicFrameMkLst>
        </pc:graphicFrameChg>
        <pc:cxnChg chg="add del mod">
          <ac:chgData name="Ahmed, Shareef" userId="ce7c6025-ca9f-4b65-b3ee-82447e2e582a" providerId="ADAL" clId="{97817EF0-D8B1-4C2B-B633-FE424D0D59BF}" dt="2023-10-18T02:42:18.179" v="6483"/>
          <ac:cxnSpMkLst>
            <pc:docMk/>
            <pc:sldMk cId="2269165458" sldId="492"/>
            <ac:cxnSpMk id="7" creationId="{DF7BAF43-6538-72DD-A23B-E9ACE3BB9441}"/>
          </ac:cxnSpMkLst>
        </pc:cxnChg>
        <pc:cxnChg chg="add del mod">
          <ac:chgData name="Ahmed, Shareef" userId="ce7c6025-ca9f-4b65-b3ee-82447e2e582a" providerId="ADAL" clId="{97817EF0-D8B1-4C2B-B633-FE424D0D59BF}" dt="2023-10-18T02:42:18.179" v="6483"/>
          <ac:cxnSpMkLst>
            <pc:docMk/>
            <pc:sldMk cId="2269165458" sldId="492"/>
            <ac:cxnSpMk id="8" creationId="{A77EC73A-1B6B-0AB8-129F-73F2D01BFF9A}"/>
          </ac:cxnSpMkLst>
        </pc:cxnChg>
        <pc:cxnChg chg="add del mod">
          <ac:chgData name="Ahmed, Shareef" userId="ce7c6025-ca9f-4b65-b3ee-82447e2e582a" providerId="ADAL" clId="{97817EF0-D8B1-4C2B-B633-FE424D0D59BF}" dt="2023-10-18T02:42:18.179" v="6483"/>
          <ac:cxnSpMkLst>
            <pc:docMk/>
            <pc:sldMk cId="2269165458" sldId="492"/>
            <ac:cxnSpMk id="9" creationId="{507BA35C-5561-12DF-672B-3F55D30BD267}"/>
          </ac:cxnSpMkLst>
        </pc:cxnChg>
        <pc:cxnChg chg="add del mod">
          <ac:chgData name="Ahmed, Shareef" userId="ce7c6025-ca9f-4b65-b3ee-82447e2e582a" providerId="ADAL" clId="{97817EF0-D8B1-4C2B-B633-FE424D0D59BF}" dt="2023-10-18T02:42:18.179" v="6483"/>
          <ac:cxnSpMkLst>
            <pc:docMk/>
            <pc:sldMk cId="2269165458" sldId="492"/>
            <ac:cxnSpMk id="10" creationId="{750C355A-0900-F7E9-9858-0623EF65F6C4}"/>
          </ac:cxnSpMkLst>
        </pc:cxnChg>
        <pc:cxnChg chg="add del mod">
          <ac:chgData name="Ahmed, Shareef" userId="ce7c6025-ca9f-4b65-b3ee-82447e2e582a" providerId="ADAL" clId="{97817EF0-D8B1-4C2B-B633-FE424D0D59BF}" dt="2023-10-18T02:42:18.179" v="6483"/>
          <ac:cxnSpMkLst>
            <pc:docMk/>
            <pc:sldMk cId="2269165458" sldId="492"/>
            <ac:cxnSpMk id="11" creationId="{612C8B54-7893-A546-6B82-ACE47E8CAE5C}"/>
          </ac:cxnSpMkLst>
        </pc:cxnChg>
        <pc:cxnChg chg="add del mod">
          <ac:chgData name="Ahmed, Shareef" userId="ce7c6025-ca9f-4b65-b3ee-82447e2e582a" providerId="ADAL" clId="{97817EF0-D8B1-4C2B-B633-FE424D0D59BF}" dt="2023-10-18T02:42:18.179" v="6483"/>
          <ac:cxnSpMkLst>
            <pc:docMk/>
            <pc:sldMk cId="2269165458" sldId="492"/>
            <ac:cxnSpMk id="12" creationId="{455728B6-5931-3073-D82B-7836AE91C287}"/>
          </ac:cxnSpMkLst>
        </pc:cxnChg>
        <pc:cxnChg chg="add del mod">
          <ac:chgData name="Ahmed, Shareef" userId="ce7c6025-ca9f-4b65-b3ee-82447e2e582a" providerId="ADAL" clId="{97817EF0-D8B1-4C2B-B633-FE424D0D59BF}" dt="2023-10-18T02:42:18.179" v="6483"/>
          <ac:cxnSpMkLst>
            <pc:docMk/>
            <pc:sldMk cId="2269165458" sldId="492"/>
            <ac:cxnSpMk id="13" creationId="{FC739965-4C80-A496-C614-BBAE2760F2EF}"/>
          </ac:cxnSpMkLst>
        </pc:cxnChg>
        <pc:cxnChg chg="add del mod">
          <ac:chgData name="Ahmed, Shareef" userId="ce7c6025-ca9f-4b65-b3ee-82447e2e582a" providerId="ADAL" clId="{97817EF0-D8B1-4C2B-B633-FE424D0D59BF}" dt="2023-10-18T02:42:18.179" v="6483"/>
          <ac:cxnSpMkLst>
            <pc:docMk/>
            <pc:sldMk cId="2269165458" sldId="492"/>
            <ac:cxnSpMk id="14" creationId="{2C2262F7-E630-DF96-33BF-9DD9E534FB8D}"/>
          </ac:cxnSpMkLst>
        </pc:cxnChg>
        <pc:cxnChg chg="add del mod">
          <ac:chgData name="Ahmed, Shareef" userId="ce7c6025-ca9f-4b65-b3ee-82447e2e582a" providerId="ADAL" clId="{97817EF0-D8B1-4C2B-B633-FE424D0D59BF}" dt="2023-10-18T02:42:18.179" v="6483"/>
          <ac:cxnSpMkLst>
            <pc:docMk/>
            <pc:sldMk cId="2269165458" sldId="492"/>
            <ac:cxnSpMk id="15" creationId="{9FD4D461-A82C-2861-0759-E36FBBC342C0}"/>
          </ac:cxnSpMkLst>
        </pc:cxnChg>
        <pc:cxnChg chg="add del mod">
          <ac:chgData name="Ahmed, Shareef" userId="ce7c6025-ca9f-4b65-b3ee-82447e2e582a" providerId="ADAL" clId="{97817EF0-D8B1-4C2B-B633-FE424D0D59BF}" dt="2023-10-18T02:42:18.179" v="6483"/>
          <ac:cxnSpMkLst>
            <pc:docMk/>
            <pc:sldMk cId="2269165458" sldId="492"/>
            <ac:cxnSpMk id="16" creationId="{452D7658-E76D-C1FD-3666-D3773CB8A87B}"/>
          </ac:cxnSpMkLst>
        </pc:cxnChg>
        <pc:cxnChg chg="add del mod">
          <ac:chgData name="Ahmed, Shareef" userId="ce7c6025-ca9f-4b65-b3ee-82447e2e582a" providerId="ADAL" clId="{97817EF0-D8B1-4C2B-B633-FE424D0D59BF}" dt="2023-10-18T02:42:18.179" v="6483"/>
          <ac:cxnSpMkLst>
            <pc:docMk/>
            <pc:sldMk cId="2269165458" sldId="492"/>
            <ac:cxnSpMk id="17" creationId="{F896340A-381F-E04E-4727-F1FE988CBCB3}"/>
          </ac:cxnSpMkLst>
        </pc:cxnChg>
        <pc:cxnChg chg="add mod">
          <ac:chgData name="Ahmed, Shareef" userId="ce7c6025-ca9f-4b65-b3ee-82447e2e582a" providerId="ADAL" clId="{97817EF0-D8B1-4C2B-B633-FE424D0D59BF}" dt="2023-10-18T03:28:51.668" v="7354" actId="1076"/>
          <ac:cxnSpMkLst>
            <pc:docMk/>
            <pc:sldMk cId="2269165458" sldId="492"/>
            <ac:cxnSpMk id="41" creationId="{D7A1DEBD-5AC1-44F8-8E12-5F9180CFC9A8}"/>
          </ac:cxnSpMkLst>
        </pc:cxnChg>
        <pc:cxnChg chg="add mod">
          <ac:chgData name="Ahmed, Shareef" userId="ce7c6025-ca9f-4b65-b3ee-82447e2e582a" providerId="ADAL" clId="{97817EF0-D8B1-4C2B-B633-FE424D0D59BF}" dt="2023-10-18T03:28:51.668" v="7354" actId="1076"/>
          <ac:cxnSpMkLst>
            <pc:docMk/>
            <pc:sldMk cId="2269165458" sldId="492"/>
            <ac:cxnSpMk id="43" creationId="{4A6887DA-164C-C2F1-7E32-CC41C6DBEEA2}"/>
          </ac:cxnSpMkLst>
        </pc:cxnChg>
        <pc:cxnChg chg="add mod">
          <ac:chgData name="Ahmed, Shareef" userId="ce7c6025-ca9f-4b65-b3ee-82447e2e582a" providerId="ADAL" clId="{97817EF0-D8B1-4C2B-B633-FE424D0D59BF}" dt="2023-10-18T03:28:51.668" v="7354" actId="1076"/>
          <ac:cxnSpMkLst>
            <pc:docMk/>
            <pc:sldMk cId="2269165458" sldId="492"/>
            <ac:cxnSpMk id="44" creationId="{D35FC19C-DEF8-9613-3420-7B6FB7578E85}"/>
          </ac:cxnSpMkLst>
        </pc:cxnChg>
        <pc:cxnChg chg="add mod">
          <ac:chgData name="Ahmed, Shareef" userId="ce7c6025-ca9f-4b65-b3ee-82447e2e582a" providerId="ADAL" clId="{97817EF0-D8B1-4C2B-B633-FE424D0D59BF}" dt="2023-10-18T03:28:51.668" v="7354" actId="1076"/>
          <ac:cxnSpMkLst>
            <pc:docMk/>
            <pc:sldMk cId="2269165458" sldId="492"/>
            <ac:cxnSpMk id="45" creationId="{7D55DE18-D178-6061-670C-0BF7A43A466C}"/>
          </ac:cxnSpMkLst>
        </pc:cxnChg>
        <pc:cxnChg chg="add mod">
          <ac:chgData name="Ahmed, Shareef" userId="ce7c6025-ca9f-4b65-b3ee-82447e2e582a" providerId="ADAL" clId="{97817EF0-D8B1-4C2B-B633-FE424D0D59BF}" dt="2023-10-18T03:28:51.668" v="7354" actId="1076"/>
          <ac:cxnSpMkLst>
            <pc:docMk/>
            <pc:sldMk cId="2269165458" sldId="492"/>
            <ac:cxnSpMk id="46" creationId="{36011B71-2772-E59D-0EBB-D1BE372EA8B8}"/>
          </ac:cxnSpMkLst>
        </pc:cxnChg>
        <pc:cxnChg chg="add mod">
          <ac:chgData name="Ahmed, Shareef" userId="ce7c6025-ca9f-4b65-b3ee-82447e2e582a" providerId="ADAL" clId="{97817EF0-D8B1-4C2B-B633-FE424D0D59BF}" dt="2023-10-18T03:28:51.668" v="7354" actId="1076"/>
          <ac:cxnSpMkLst>
            <pc:docMk/>
            <pc:sldMk cId="2269165458" sldId="492"/>
            <ac:cxnSpMk id="52" creationId="{0C40E8AA-77B7-E3D0-BBC0-89B05455B155}"/>
          </ac:cxnSpMkLst>
        </pc:cxnChg>
        <pc:cxnChg chg="add mod">
          <ac:chgData name="Ahmed, Shareef" userId="ce7c6025-ca9f-4b65-b3ee-82447e2e582a" providerId="ADAL" clId="{97817EF0-D8B1-4C2B-B633-FE424D0D59BF}" dt="2023-10-18T03:28:51.668" v="7354" actId="1076"/>
          <ac:cxnSpMkLst>
            <pc:docMk/>
            <pc:sldMk cId="2269165458" sldId="492"/>
            <ac:cxnSpMk id="53" creationId="{59731EBD-438E-2549-C282-6371D08120CD}"/>
          </ac:cxnSpMkLst>
        </pc:cxnChg>
      </pc:sldChg>
      <pc:sldChg chg="addSp delSp modSp add mod">
        <pc:chgData name="Ahmed, Shareef" userId="ce7c6025-ca9f-4b65-b3ee-82447e2e582a" providerId="ADAL" clId="{97817EF0-D8B1-4C2B-B633-FE424D0D59BF}" dt="2023-10-18T04:15:03.101" v="8094" actId="478"/>
        <pc:sldMkLst>
          <pc:docMk/>
          <pc:sldMk cId="2824930794" sldId="493"/>
        </pc:sldMkLst>
        <pc:spChg chg="del mod">
          <ac:chgData name="Ahmed, Shareef" userId="ce7c6025-ca9f-4b65-b3ee-82447e2e582a" providerId="ADAL" clId="{97817EF0-D8B1-4C2B-B633-FE424D0D59BF}" dt="2023-10-18T03:29:04.146" v="7355" actId="478"/>
          <ac:spMkLst>
            <pc:docMk/>
            <pc:sldMk cId="2824930794" sldId="493"/>
            <ac:spMk id="2" creationId="{3AED64BD-5A76-ED68-BC3D-88C33EE6CC56}"/>
          </ac:spMkLst>
        </pc:spChg>
        <pc:spChg chg="add mod">
          <ac:chgData name="Ahmed, Shareef" userId="ce7c6025-ca9f-4b65-b3ee-82447e2e582a" providerId="ADAL" clId="{97817EF0-D8B1-4C2B-B633-FE424D0D59BF}" dt="2023-10-18T03:41:10.477" v="7721" actId="115"/>
          <ac:spMkLst>
            <pc:docMk/>
            <pc:sldMk cId="2824930794" sldId="493"/>
            <ac:spMk id="3" creationId="{FC7364F1-C271-41DD-D8E7-B23485BFD5BB}"/>
          </ac:spMkLst>
        </pc:spChg>
        <pc:spChg chg="del">
          <ac:chgData name="Ahmed, Shareef" userId="ce7c6025-ca9f-4b65-b3ee-82447e2e582a" providerId="ADAL" clId="{97817EF0-D8B1-4C2B-B633-FE424D0D59BF}" dt="2023-10-18T04:15:03.101" v="8094" actId="478"/>
          <ac:spMkLst>
            <pc:docMk/>
            <pc:sldMk cId="2824930794" sldId="493"/>
            <ac:spMk id="5" creationId="{00000000-0000-0000-0000-000000000000}"/>
          </ac:spMkLst>
        </pc:spChg>
        <pc:spChg chg="add mod">
          <ac:chgData name="Ahmed, Shareef" userId="ce7c6025-ca9f-4b65-b3ee-82447e2e582a" providerId="ADAL" clId="{97817EF0-D8B1-4C2B-B633-FE424D0D59BF}" dt="2023-10-18T04:13:54.343" v="8092"/>
          <ac:spMkLst>
            <pc:docMk/>
            <pc:sldMk cId="2824930794" sldId="493"/>
            <ac:spMk id="6" creationId="{34BC253C-3ACA-53FA-4B7A-3B7DCC858631}"/>
          </ac:spMkLst>
        </pc:spChg>
        <pc:spChg chg="add mod">
          <ac:chgData name="Ahmed, Shareef" userId="ce7c6025-ca9f-4b65-b3ee-82447e2e582a" providerId="ADAL" clId="{97817EF0-D8B1-4C2B-B633-FE424D0D59BF}" dt="2023-10-18T04:13:54.343" v="8092"/>
          <ac:spMkLst>
            <pc:docMk/>
            <pc:sldMk cId="2824930794" sldId="493"/>
            <ac:spMk id="12" creationId="{71824ADB-0989-7096-63A2-9154A6587089}"/>
          </ac:spMkLst>
        </pc:spChg>
        <pc:spChg chg="add mod">
          <ac:chgData name="Ahmed, Shareef" userId="ce7c6025-ca9f-4b65-b3ee-82447e2e582a" providerId="ADAL" clId="{97817EF0-D8B1-4C2B-B633-FE424D0D59BF}" dt="2023-10-18T04:13:54.343" v="8092"/>
          <ac:spMkLst>
            <pc:docMk/>
            <pc:sldMk cId="2824930794" sldId="493"/>
            <ac:spMk id="13" creationId="{666A1AB5-DA94-A4B2-FEB8-CF22E59993A8}"/>
          </ac:spMkLst>
        </pc:spChg>
        <pc:spChg chg="add mod">
          <ac:chgData name="Ahmed, Shareef" userId="ce7c6025-ca9f-4b65-b3ee-82447e2e582a" providerId="ADAL" clId="{97817EF0-D8B1-4C2B-B633-FE424D0D59BF}" dt="2023-10-18T04:13:54.343" v="8092"/>
          <ac:spMkLst>
            <pc:docMk/>
            <pc:sldMk cId="2824930794" sldId="493"/>
            <ac:spMk id="14" creationId="{DEFCAC86-ED1E-A9BE-DA4D-4ACAA9EB14ED}"/>
          </ac:spMkLst>
        </pc:spChg>
        <pc:spChg chg="add mod">
          <ac:chgData name="Ahmed, Shareef" userId="ce7c6025-ca9f-4b65-b3ee-82447e2e582a" providerId="ADAL" clId="{97817EF0-D8B1-4C2B-B633-FE424D0D59BF}" dt="2023-10-18T04:13:54.343" v="8092"/>
          <ac:spMkLst>
            <pc:docMk/>
            <pc:sldMk cId="2824930794" sldId="493"/>
            <ac:spMk id="15" creationId="{A552D17F-6CD1-12B1-43B7-DE93064BB90F}"/>
          </ac:spMkLst>
        </pc:spChg>
        <pc:spChg chg="mod">
          <ac:chgData name="Ahmed, Shareef" userId="ce7c6025-ca9f-4b65-b3ee-82447e2e582a" providerId="ADAL" clId="{97817EF0-D8B1-4C2B-B633-FE424D0D59BF}" dt="2023-10-18T04:14:57.694" v="8093" actId="14100"/>
          <ac:spMkLst>
            <pc:docMk/>
            <pc:sldMk cId="2824930794" sldId="493"/>
            <ac:spMk id="42" creationId="{D48A3E55-8BA0-E87A-8041-75458170C800}"/>
          </ac:spMkLst>
        </pc:spChg>
        <pc:spChg chg="mod">
          <ac:chgData name="Ahmed, Shareef" userId="ce7c6025-ca9f-4b65-b3ee-82447e2e582a" providerId="ADAL" clId="{97817EF0-D8B1-4C2B-B633-FE424D0D59BF}" dt="2023-10-18T03:29:20.580" v="7358" actId="1076"/>
          <ac:spMkLst>
            <pc:docMk/>
            <pc:sldMk cId="2824930794" sldId="493"/>
            <ac:spMk id="47" creationId="{D1573CFE-6346-2F9C-8A9E-5B8638946E74}"/>
          </ac:spMkLst>
        </pc:spChg>
        <pc:spChg chg="mod">
          <ac:chgData name="Ahmed, Shareef" userId="ce7c6025-ca9f-4b65-b3ee-82447e2e582a" providerId="ADAL" clId="{97817EF0-D8B1-4C2B-B633-FE424D0D59BF}" dt="2023-10-18T03:29:20.580" v="7358" actId="1076"/>
          <ac:spMkLst>
            <pc:docMk/>
            <pc:sldMk cId="2824930794" sldId="493"/>
            <ac:spMk id="48" creationId="{63DC0AF9-3CB1-6A53-6489-8F8740418F4E}"/>
          </ac:spMkLst>
        </pc:spChg>
        <pc:spChg chg="mod">
          <ac:chgData name="Ahmed, Shareef" userId="ce7c6025-ca9f-4b65-b3ee-82447e2e582a" providerId="ADAL" clId="{97817EF0-D8B1-4C2B-B633-FE424D0D59BF}" dt="2023-10-18T03:29:20.580" v="7358" actId="1076"/>
          <ac:spMkLst>
            <pc:docMk/>
            <pc:sldMk cId="2824930794" sldId="493"/>
            <ac:spMk id="49" creationId="{54E4C978-CA66-9631-AD81-C64494372812}"/>
          </ac:spMkLst>
        </pc:spChg>
        <pc:spChg chg="mod">
          <ac:chgData name="Ahmed, Shareef" userId="ce7c6025-ca9f-4b65-b3ee-82447e2e582a" providerId="ADAL" clId="{97817EF0-D8B1-4C2B-B633-FE424D0D59BF}" dt="2023-10-18T03:29:20.580" v="7358" actId="1076"/>
          <ac:spMkLst>
            <pc:docMk/>
            <pc:sldMk cId="2824930794" sldId="493"/>
            <ac:spMk id="50" creationId="{44181C78-561F-13C7-54E0-2525A644AC68}"/>
          </ac:spMkLst>
        </pc:spChg>
        <pc:cxnChg chg="add mod">
          <ac:chgData name="Ahmed, Shareef" userId="ce7c6025-ca9f-4b65-b3ee-82447e2e582a" providerId="ADAL" clId="{97817EF0-D8B1-4C2B-B633-FE424D0D59BF}" dt="2023-10-18T04:13:54.343" v="8092"/>
          <ac:cxnSpMkLst>
            <pc:docMk/>
            <pc:sldMk cId="2824930794" sldId="493"/>
            <ac:cxnSpMk id="7" creationId="{C7C22E44-F023-4CC4-CF27-0601DFAAA6A5}"/>
          </ac:cxnSpMkLst>
        </pc:cxnChg>
        <pc:cxnChg chg="add mod">
          <ac:chgData name="Ahmed, Shareef" userId="ce7c6025-ca9f-4b65-b3ee-82447e2e582a" providerId="ADAL" clId="{97817EF0-D8B1-4C2B-B633-FE424D0D59BF}" dt="2023-10-18T04:13:54.343" v="8092"/>
          <ac:cxnSpMkLst>
            <pc:docMk/>
            <pc:sldMk cId="2824930794" sldId="493"/>
            <ac:cxnSpMk id="8" creationId="{FB47AAF6-5217-716F-9300-A72B0F4B8F1D}"/>
          </ac:cxnSpMkLst>
        </pc:cxnChg>
        <pc:cxnChg chg="add mod">
          <ac:chgData name="Ahmed, Shareef" userId="ce7c6025-ca9f-4b65-b3ee-82447e2e582a" providerId="ADAL" clId="{97817EF0-D8B1-4C2B-B633-FE424D0D59BF}" dt="2023-10-18T04:13:54.343" v="8092"/>
          <ac:cxnSpMkLst>
            <pc:docMk/>
            <pc:sldMk cId="2824930794" sldId="493"/>
            <ac:cxnSpMk id="9" creationId="{97D68758-67E3-12BB-2D5D-8A802858C082}"/>
          </ac:cxnSpMkLst>
        </pc:cxnChg>
        <pc:cxnChg chg="add mod">
          <ac:chgData name="Ahmed, Shareef" userId="ce7c6025-ca9f-4b65-b3ee-82447e2e582a" providerId="ADAL" clId="{97817EF0-D8B1-4C2B-B633-FE424D0D59BF}" dt="2023-10-18T04:13:54.343" v="8092"/>
          <ac:cxnSpMkLst>
            <pc:docMk/>
            <pc:sldMk cId="2824930794" sldId="493"/>
            <ac:cxnSpMk id="10" creationId="{B5BA5F67-6A32-AC4C-2B07-55EDC1E314C3}"/>
          </ac:cxnSpMkLst>
        </pc:cxnChg>
        <pc:cxnChg chg="add mod">
          <ac:chgData name="Ahmed, Shareef" userId="ce7c6025-ca9f-4b65-b3ee-82447e2e582a" providerId="ADAL" clId="{97817EF0-D8B1-4C2B-B633-FE424D0D59BF}" dt="2023-10-18T04:13:54.343" v="8092"/>
          <ac:cxnSpMkLst>
            <pc:docMk/>
            <pc:sldMk cId="2824930794" sldId="493"/>
            <ac:cxnSpMk id="11" creationId="{ABFD5300-9024-1796-FFFB-B4917D33D6FE}"/>
          </ac:cxnSpMkLst>
        </pc:cxnChg>
        <pc:cxnChg chg="add mod">
          <ac:chgData name="Ahmed, Shareef" userId="ce7c6025-ca9f-4b65-b3ee-82447e2e582a" providerId="ADAL" clId="{97817EF0-D8B1-4C2B-B633-FE424D0D59BF}" dt="2023-10-18T04:13:54.343" v="8092"/>
          <ac:cxnSpMkLst>
            <pc:docMk/>
            <pc:sldMk cId="2824930794" sldId="493"/>
            <ac:cxnSpMk id="16" creationId="{B2066E45-AF4B-D28B-3F60-582BEBA0E304}"/>
          </ac:cxnSpMkLst>
        </pc:cxnChg>
        <pc:cxnChg chg="add mod">
          <ac:chgData name="Ahmed, Shareef" userId="ce7c6025-ca9f-4b65-b3ee-82447e2e582a" providerId="ADAL" clId="{97817EF0-D8B1-4C2B-B633-FE424D0D59BF}" dt="2023-10-18T04:13:54.343" v="8092"/>
          <ac:cxnSpMkLst>
            <pc:docMk/>
            <pc:sldMk cId="2824930794" sldId="493"/>
            <ac:cxnSpMk id="17" creationId="{C9C69850-1F8B-A63C-8D31-D9B6E6573B4F}"/>
          </ac:cxnSpMkLst>
        </pc:cxnChg>
        <pc:cxnChg chg="mod">
          <ac:chgData name="Ahmed, Shareef" userId="ce7c6025-ca9f-4b65-b3ee-82447e2e582a" providerId="ADAL" clId="{97817EF0-D8B1-4C2B-B633-FE424D0D59BF}" dt="2023-10-18T03:29:20.580" v="7358" actId="1076"/>
          <ac:cxnSpMkLst>
            <pc:docMk/>
            <pc:sldMk cId="2824930794" sldId="493"/>
            <ac:cxnSpMk id="41" creationId="{D7A1DEBD-5AC1-44F8-8E12-5F9180CFC9A8}"/>
          </ac:cxnSpMkLst>
        </pc:cxnChg>
        <pc:cxnChg chg="mod">
          <ac:chgData name="Ahmed, Shareef" userId="ce7c6025-ca9f-4b65-b3ee-82447e2e582a" providerId="ADAL" clId="{97817EF0-D8B1-4C2B-B633-FE424D0D59BF}" dt="2023-10-18T03:29:20.580" v="7358" actId="1076"/>
          <ac:cxnSpMkLst>
            <pc:docMk/>
            <pc:sldMk cId="2824930794" sldId="493"/>
            <ac:cxnSpMk id="43" creationId="{4A6887DA-164C-C2F1-7E32-CC41C6DBEEA2}"/>
          </ac:cxnSpMkLst>
        </pc:cxnChg>
        <pc:cxnChg chg="mod">
          <ac:chgData name="Ahmed, Shareef" userId="ce7c6025-ca9f-4b65-b3ee-82447e2e582a" providerId="ADAL" clId="{97817EF0-D8B1-4C2B-B633-FE424D0D59BF}" dt="2023-10-18T03:29:20.580" v="7358" actId="1076"/>
          <ac:cxnSpMkLst>
            <pc:docMk/>
            <pc:sldMk cId="2824930794" sldId="493"/>
            <ac:cxnSpMk id="44" creationId="{D35FC19C-DEF8-9613-3420-7B6FB7578E85}"/>
          </ac:cxnSpMkLst>
        </pc:cxnChg>
        <pc:cxnChg chg="mod">
          <ac:chgData name="Ahmed, Shareef" userId="ce7c6025-ca9f-4b65-b3ee-82447e2e582a" providerId="ADAL" clId="{97817EF0-D8B1-4C2B-B633-FE424D0D59BF}" dt="2023-10-18T03:29:20.580" v="7358" actId="1076"/>
          <ac:cxnSpMkLst>
            <pc:docMk/>
            <pc:sldMk cId="2824930794" sldId="493"/>
            <ac:cxnSpMk id="45" creationId="{7D55DE18-D178-6061-670C-0BF7A43A466C}"/>
          </ac:cxnSpMkLst>
        </pc:cxnChg>
        <pc:cxnChg chg="mod">
          <ac:chgData name="Ahmed, Shareef" userId="ce7c6025-ca9f-4b65-b3ee-82447e2e582a" providerId="ADAL" clId="{97817EF0-D8B1-4C2B-B633-FE424D0D59BF}" dt="2023-10-18T03:29:20.580" v="7358" actId="1076"/>
          <ac:cxnSpMkLst>
            <pc:docMk/>
            <pc:sldMk cId="2824930794" sldId="493"/>
            <ac:cxnSpMk id="46" creationId="{36011B71-2772-E59D-0EBB-D1BE372EA8B8}"/>
          </ac:cxnSpMkLst>
        </pc:cxnChg>
        <pc:cxnChg chg="mod">
          <ac:chgData name="Ahmed, Shareef" userId="ce7c6025-ca9f-4b65-b3ee-82447e2e582a" providerId="ADAL" clId="{97817EF0-D8B1-4C2B-B633-FE424D0D59BF}" dt="2023-10-18T03:29:20.580" v="7358" actId="1076"/>
          <ac:cxnSpMkLst>
            <pc:docMk/>
            <pc:sldMk cId="2824930794" sldId="493"/>
            <ac:cxnSpMk id="52" creationId="{0C40E8AA-77B7-E3D0-BBC0-89B05455B155}"/>
          </ac:cxnSpMkLst>
        </pc:cxnChg>
        <pc:cxnChg chg="mod">
          <ac:chgData name="Ahmed, Shareef" userId="ce7c6025-ca9f-4b65-b3ee-82447e2e582a" providerId="ADAL" clId="{97817EF0-D8B1-4C2B-B633-FE424D0D59BF}" dt="2023-10-18T03:29:20.580" v="7358" actId="1076"/>
          <ac:cxnSpMkLst>
            <pc:docMk/>
            <pc:sldMk cId="2824930794" sldId="493"/>
            <ac:cxnSpMk id="53" creationId="{59731EBD-438E-2549-C282-6371D08120CD}"/>
          </ac:cxnSpMkLst>
        </pc:cxnChg>
      </pc:sldChg>
      <pc:sldChg chg="addSp delSp modSp add del mod">
        <pc:chgData name="Ahmed, Shareef" userId="ce7c6025-ca9f-4b65-b3ee-82447e2e582a" providerId="ADAL" clId="{97817EF0-D8B1-4C2B-B633-FE424D0D59BF}" dt="2023-10-18T04:18:49.389" v="8095" actId="2696"/>
        <pc:sldMkLst>
          <pc:docMk/>
          <pc:sldMk cId="3565714535" sldId="494"/>
        </pc:sldMkLst>
        <pc:spChg chg="mod">
          <ac:chgData name="Ahmed, Shareef" userId="ce7c6025-ca9f-4b65-b3ee-82447e2e582a" providerId="ADAL" clId="{97817EF0-D8B1-4C2B-B633-FE424D0D59BF}" dt="2023-10-18T03:41:16.276" v="7722" actId="115"/>
          <ac:spMkLst>
            <pc:docMk/>
            <pc:sldMk cId="3565714535" sldId="494"/>
            <ac:spMk id="3" creationId="{FC7364F1-C271-41DD-D8E7-B23485BFD5BB}"/>
          </ac:spMkLst>
        </pc:spChg>
        <pc:spChg chg="mod">
          <ac:chgData name="Ahmed, Shareef" userId="ce7c6025-ca9f-4b65-b3ee-82447e2e582a" providerId="ADAL" clId="{97817EF0-D8B1-4C2B-B633-FE424D0D59BF}" dt="2023-10-18T03:36:38.207" v="7628" actId="1076"/>
          <ac:spMkLst>
            <pc:docMk/>
            <pc:sldMk cId="3565714535" sldId="494"/>
            <ac:spMk id="5" creationId="{00000000-0000-0000-0000-000000000000}"/>
          </ac:spMkLst>
        </pc:spChg>
        <pc:spChg chg="add del mod">
          <ac:chgData name="Ahmed, Shareef" userId="ce7c6025-ca9f-4b65-b3ee-82447e2e582a" providerId="ADAL" clId="{97817EF0-D8B1-4C2B-B633-FE424D0D59BF}" dt="2023-10-18T03:35:34.307" v="7617"/>
          <ac:spMkLst>
            <pc:docMk/>
            <pc:sldMk cId="3565714535" sldId="494"/>
            <ac:spMk id="10" creationId="{54302718-DDC9-6BF8-1AE5-8941E32CB727}"/>
          </ac:spMkLst>
        </pc:spChg>
        <pc:spChg chg="add del mod">
          <ac:chgData name="Ahmed, Shareef" userId="ce7c6025-ca9f-4b65-b3ee-82447e2e582a" providerId="ADAL" clId="{97817EF0-D8B1-4C2B-B633-FE424D0D59BF}" dt="2023-10-18T03:35:34.307" v="7617"/>
          <ac:spMkLst>
            <pc:docMk/>
            <pc:sldMk cId="3565714535" sldId="494"/>
            <ac:spMk id="11" creationId="{390AC35C-B5BD-79C9-DF76-60CBDA1340E8}"/>
          </ac:spMkLst>
        </pc:spChg>
        <pc:spChg chg="add del mod">
          <ac:chgData name="Ahmed, Shareef" userId="ce7c6025-ca9f-4b65-b3ee-82447e2e582a" providerId="ADAL" clId="{97817EF0-D8B1-4C2B-B633-FE424D0D59BF}" dt="2023-10-18T03:35:34.307" v="7617"/>
          <ac:spMkLst>
            <pc:docMk/>
            <pc:sldMk cId="3565714535" sldId="494"/>
            <ac:spMk id="12" creationId="{4444AC73-D58B-65CD-224C-3AA810869055}"/>
          </ac:spMkLst>
        </pc:spChg>
        <pc:spChg chg="add del mod">
          <ac:chgData name="Ahmed, Shareef" userId="ce7c6025-ca9f-4b65-b3ee-82447e2e582a" providerId="ADAL" clId="{97817EF0-D8B1-4C2B-B633-FE424D0D59BF}" dt="2023-10-18T03:35:34.307" v="7617"/>
          <ac:spMkLst>
            <pc:docMk/>
            <pc:sldMk cId="3565714535" sldId="494"/>
            <ac:spMk id="13" creationId="{BE33303E-5D74-2EB4-5A50-5256FF042528}"/>
          </ac:spMkLst>
        </pc:spChg>
        <pc:spChg chg="add mod">
          <ac:chgData name="Ahmed, Shareef" userId="ce7c6025-ca9f-4b65-b3ee-82447e2e582a" providerId="ADAL" clId="{97817EF0-D8B1-4C2B-B633-FE424D0D59BF}" dt="2023-10-18T03:36:38.207" v="7628" actId="1076"/>
          <ac:spMkLst>
            <pc:docMk/>
            <pc:sldMk cId="3565714535" sldId="494"/>
            <ac:spMk id="21" creationId="{288AB46A-D003-57C8-AF8E-CA247075ACE5}"/>
          </ac:spMkLst>
        </pc:spChg>
        <pc:spChg chg="add mod">
          <ac:chgData name="Ahmed, Shareef" userId="ce7c6025-ca9f-4b65-b3ee-82447e2e582a" providerId="ADAL" clId="{97817EF0-D8B1-4C2B-B633-FE424D0D59BF}" dt="2023-10-18T03:36:38.207" v="7628" actId="1076"/>
          <ac:spMkLst>
            <pc:docMk/>
            <pc:sldMk cId="3565714535" sldId="494"/>
            <ac:spMk id="22" creationId="{F592FB76-54F5-81DE-4CB9-314929388049}"/>
          </ac:spMkLst>
        </pc:spChg>
        <pc:spChg chg="add mod">
          <ac:chgData name="Ahmed, Shareef" userId="ce7c6025-ca9f-4b65-b3ee-82447e2e582a" providerId="ADAL" clId="{97817EF0-D8B1-4C2B-B633-FE424D0D59BF}" dt="2023-10-18T03:36:38.207" v="7628" actId="1076"/>
          <ac:spMkLst>
            <pc:docMk/>
            <pc:sldMk cId="3565714535" sldId="494"/>
            <ac:spMk id="23" creationId="{6194DBF8-F32C-4B2B-E640-963B7CC1BEF0}"/>
          </ac:spMkLst>
        </pc:spChg>
        <pc:spChg chg="add mod">
          <ac:chgData name="Ahmed, Shareef" userId="ce7c6025-ca9f-4b65-b3ee-82447e2e582a" providerId="ADAL" clId="{97817EF0-D8B1-4C2B-B633-FE424D0D59BF}" dt="2023-10-18T03:36:38.207" v="7628" actId="1076"/>
          <ac:spMkLst>
            <pc:docMk/>
            <pc:sldMk cId="3565714535" sldId="494"/>
            <ac:spMk id="24" creationId="{CDCBED6E-156A-A888-5DFC-48AD5F0B4E6C}"/>
          </ac:spMkLst>
        </pc:spChg>
        <pc:spChg chg="mod">
          <ac:chgData name="Ahmed, Shareef" userId="ce7c6025-ca9f-4b65-b3ee-82447e2e582a" providerId="ADAL" clId="{97817EF0-D8B1-4C2B-B633-FE424D0D59BF}" dt="2023-10-18T03:35:32.081" v="7616" actId="1076"/>
          <ac:spMkLst>
            <pc:docMk/>
            <pc:sldMk cId="3565714535" sldId="494"/>
            <ac:spMk id="42" creationId="{D48A3E55-8BA0-E87A-8041-75458170C800}"/>
          </ac:spMkLst>
        </pc:spChg>
        <pc:cxnChg chg="add del mod">
          <ac:chgData name="Ahmed, Shareef" userId="ce7c6025-ca9f-4b65-b3ee-82447e2e582a" providerId="ADAL" clId="{97817EF0-D8B1-4C2B-B633-FE424D0D59BF}" dt="2023-10-18T03:35:34.307" v="7617"/>
          <ac:cxnSpMkLst>
            <pc:docMk/>
            <pc:sldMk cId="3565714535" sldId="494"/>
            <ac:cxnSpMk id="2" creationId="{E4DEA7A7-FFB7-6B85-E2C3-C9D8785CEF73}"/>
          </ac:cxnSpMkLst>
        </pc:cxnChg>
        <pc:cxnChg chg="add del mod">
          <ac:chgData name="Ahmed, Shareef" userId="ce7c6025-ca9f-4b65-b3ee-82447e2e582a" providerId="ADAL" clId="{97817EF0-D8B1-4C2B-B633-FE424D0D59BF}" dt="2023-10-18T03:35:34.307" v="7617"/>
          <ac:cxnSpMkLst>
            <pc:docMk/>
            <pc:sldMk cId="3565714535" sldId="494"/>
            <ac:cxnSpMk id="6" creationId="{C1CE0633-58EC-679B-2262-D86183425342}"/>
          </ac:cxnSpMkLst>
        </pc:cxnChg>
        <pc:cxnChg chg="add del mod">
          <ac:chgData name="Ahmed, Shareef" userId="ce7c6025-ca9f-4b65-b3ee-82447e2e582a" providerId="ADAL" clId="{97817EF0-D8B1-4C2B-B633-FE424D0D59BF}" dt="2023-10-18T03:35:34.307" v="7617"/>
          <ac:cxnSpMkLst>
            <pc:docMk/>
            <pc:sldMk cId="3565714535" sldId="494"/>
            <ac:cxnSpMk id="7" creationId="{901D98F7-2383-D8B4-F212-0EFA312A1A75}"/>
          </ac:cxnSpMkLst>
        </pc:cxnChg>
        <pc:cxnChg chg="add del mod">
          <ac:chgData name="Ahmed, Shareef" userId="ce7c6025-ca9f-4b65-b3ee-82447e2e582a" providerId="ADAL" clId="{97817EF0-D8B1-4C2B-B633-FE424D0D59BF}" dt="2023-10-18T03:35:34.307" v="7617"/>
          <ac:cxnSpMkLst>
            <pc:docMk/>
            <pc:sldMk cId="3565714535" sldId="494"/>
            <ac:cxnSpMk id="8" creationId="{B7B0029E-77F0-10E8-9DF9-944C1175C8E3}"/>
          </ac:cxnSpMkLst>
        </pc:cxnChg>
        <pc:cxnChg chg="add del mod">
          <ac:chgData name="Ahmed, Shareef" userId="ce7c6025-ca9f-4b65-b3ee-82447e2e582a" providerId="ADAL" clId="{97817EF0-D8B1-4C2B-B633-FE424D0D59BF}" dt="2023-10-18T03:35:34.307" v="7617"/>
          <ac:cxnSpMkLst>
            <pc:docMk/>
            <pc:sldMk cId="3565714535" sldId="494"/>
            <ac:cxnSpMk id="9" creationId="{E5CAC5FC-485D-7CCE-D8B4-97035361CE5B}"/>
          </ac:cxnSpMkLst>
        </pc:cxnChg>
        <pc:cxnChg chg="add del mod">
          <ac:chgData name="Ahmed, Shareef" userId="ce7c6025-ca9f-4b65-b3ee-82447e2e582a" providerId="ADAL" clId="{97817EF0-D8B1-4C2B-B633-FE424D0D59BF}" dt="2023-10-18T03:35:34.307" v="7617"/>
          <ac:cxnSpMkLst>
            <pc:docMk/>
            <pc:sldMk cId="3565714535" sldId="494"/>
            <ac:cxnSpMk id="14" creationId="{991E3254-9753-7EDA-9739-A514B3C1171D}"/>
          </ac:cxnSpMkLst>
        </pc:cxnChg>
        <pc:cxnChg chg="add del mod">
          <ac:chgData name="Ahmed, Shareef" userId="ce7c6025-ca9f-4b65-b3ee-82447e2e582a" providerId="ADAL" clId="{97817EF0-D8B1-4C2B-B633-FE424D0D59BF}" dt="2023-10-18T03:35:34.307" v="7617"/>
          <ac:cxnSpMkLst>
            <pc:docMk/>
            <pc:sldMk cId="3565714535" sldId="494"/>
            <ac:cxnSpMk id="15" creationId="{DCE90C40-9947-E306-EFDE-FC74038B4229}"/>
          </ac:cxnSpMkLst>
        </pc:cxnChg>
        <pc:cxnChg chg="add mod">
          <ac:chgData name="Ahmed, Shareef" userId="ce7c6025-ca9f-4b65-b3ee-82447e2e582a" providerId="ADAL" clId="{97817EF0-D8B1-4C2B-B633-FE424D0D59BF}" dt="2023-10-18T03:36:38.207" v="7628" actId="1076"/>
          <ac:cxnSpMkLst>
            <pc:docMk/>
            <pc:sldMk cId="3565714535" sldId="494"/>
            <ac:cxnSpMk id="16" creationId="{6A462A3B-FD2B-D174-0BCD-27485335AF91}"/>
          </ac:cxnSpMkLst>
        </pc:cxnChg>
        <pc:cxnChg chg="add mod">
          <ac:chgData name="Ahmed, Shareef" userId="ce7c6025-ca9f-4b65-b3ee-82447e2e582a" providerId="ADAL" clId="{97817EF0-D8B1-4C2B-B633-FE424D0D59BF}" dt="2023-10-18T03:36:38.207" v="7628" actId="1076"/>
          <ac:cxnSpMkLst>
            <pc:docMk/>
            <pc:sldMk cId="3565714535" sldId="494"/>
            <ac:cxnSpMk id="17" creationId="{052DD84C-B6A3-9B03-5182-3FC7000C4B82}"/>
          </ac:cxnSpMkLst>
        </pc:cxnChg>
        <pc:cxnChg chg="add mod">
          <ac:chgData name="Ahmed, Shareef" userId="ce7c6025-ca9f-4b65-b3ee-82447e2e582a" providerId="ADAL" clId="{97817EF0-D8B1-4C2B-B633-FE424D0D59BF}" dt="2023-10-18T03:36:38.207" v="7628" actId="1076"/>
          <ac:cxnSpMkLst>
            <pc:docMk/>
            <pc:sldMk cId="3565714535" sldId="494"/>
            <ac:cxnSpMk id="18" creationId="{70A4BE7A-471E-19B5-DFF8-1DD498865B80}"/>
          </ac:cxnSpMkLst>
        </pc:cxnChg>
        <pc:cxnChg chg="add mod">
          <ac:chgData name="Ahmed, Shareef" userId="ce7c6025-ca9f-4b65-b3ee-82447e2e582a" providerId="ADAL" clId="{97817EF0-D8B1-4C2B-B633-FE424D0D59BF}" dt="2023-10-18T03:36:38.207" v="7628" actId="1076"/>
          <ac:cxnSpMkLst>
            <pc:docMk/>
            <pc:sldMk cId="3565714535" sldId="494"/>
            <ac:cxnSpMk id="19" creationId="{D148F4E9-06F4-1B97-D4E0-ED78FB56DCD0}"/>
          </ac:cxnSpMkLst>
        </pc:cxnChg>
        <pc:cxnChg chg="add mod">
          <ac:chgData name="Ahmed, Shareef" userId="ce7c6025-ca9f-4b65-b3ee-82447e2e582a" providerId="ADAL" clId="{97817EF0-D8B1-4C2B-B633-FE424D0D59BF}" dt="2023-10-18T03:36:38.207" v="7628" actId="1076"/>
          <ac:cxnSpMkLst>
            <pc:docMk/>
            <pc:sldMk cId="3565714535" sldId="494"/>
            <ac:cxnSpMk id="20" creationId="{C1BDCBA0-BDDE-93D5-2B58-CC6E6D881548}"/>
          </ac:cxnSpMkLst>
        </pc:cxnChg>
        <pc:cxnChg chg="add mod">
          <ac:chgData name="Ahmed, Shareef" userId="ce7c6025-ca9f-4b65-b3ee-82447e2e582a" providerId="ADAL" clId="{97817EF0-D8B1-4C2B-B633-FE424D0D59BF}" dt="2023-10-18T03:36:38.207" v="7628" actId="1076"/>
          <ac:cxnSpMkLst>
            <pc:docMk/>
            <pc:sldMk cId="3565714535" sldId="494"/>
            <ac:cxnSpMk id="25" creationId="{DC3A1C91-3F7E-B39A-3EF0-A68CCD4477AE}"/>
          </ac:cxnSpMkLst>
        </pc:cxnChg>
        <pc:cxnChg chg="add mod">
          <ac:chgData name="Ahmed, Shareef" userId="ce7c6025-ca9f-4b65-b3ee-82447e2e582a" providerId="ADAL" clId="{97817EF0-D8B1-4C2B-B633-FE424D0D59BF}" dt="2023-10-18T03:36:38.207" v="7628" actId="1076"/>
          <ac:cxnSpMkLst>
            <pc:docMk/>
            <pc:sldMk cId="3565714535" sldId="494"/>
            <ac:cxnSpMk id="27" creationId="{D76D10D2-C0D4-277D-DFB4-31FA13632E77}"/>
          </ac:cxnSpMkLst>
        </pc:cxnChg>
      </pc:sldChg>
      <pc:sldChg chg="modSp add del">
        <pc:chgData name="Ahmed, Shareef" userId="ce7c6025-ca9f-4b65-b3ee-82447e2e582a" providerId="ADAL" clId="{97817EF0-D8B1-4C2B-B633-FE424D0D59BF}" dt="2023-10-18T03:48:16.187" v="7778" actId="2696"/>
        <pc:sldMkLst>
          <pc:docMk/>
          <pc:sldMk cId="1111422717" sldId="495"/>
        </pc:sldMkLst>
        <pc:spChg chg="mod">
          <ac:chgData name="Ahmed, Shareef" userId="ce7c6025-ca9f-4b65-b3ee-82447e2e582a" providerId="ADAL" clId="{97817EF0-D8B1-4C2B-B633-FE424D0D59BF}" dt="2023-10-18T03:41:20.222" v="7723" actId="115"/>
          <ac:spMkLst>
            <pc:docMk/>
            <pc:sldMk cId="1111422717" sldId="495"/>
            <ac:spMk id="3" creationId="{FC7364F1-C271-41DD-D8E7-B23485BFD5BB}"/>
          </ac:spMkLst>
        </pc:spChg>
      </pc:sldChg>
      <pc:sldChg chg="addSp delSp modSp add mod">
        <pc:chgData name="Ahmed, Shareef" userId="ce7c6025-ca9f-4b65-b3ee-82447e2e582a" providerId="ADAL" clId="{97817EF0-D8B1-4C2B-B633-FE424D0D59BF}" dt="2023-10-18T04:29:44.713" v="8437" actId="208"/>
        <pc:sldMkLst>
          <pc:docMk/>
          <pc:sldMk cId="3399196729" sldId="496"/>
        </pc:sldMkLst>
        <pc:spChg chg="add mod">
          <ac:chgData name="Ahmed, Shareef" userId="ce7c6025-ca9f-4b65-b3ee-82447e2e582a" providerId="ADAL" clId="{97817EF0-D8B1-4C2B-B633-FE424D0D59BF}" dt="2023-10-18T04:29:24.917" v="8436" actId="114"/>
          <ac:spMkLst>
            <pc:docMk/>
            <pc:sldMk cId="3399196729" sldId="496"/>
            <ac:spMk id="2" creationId="{D09D321E-E9FF-B2CC-DDAB-B26B6B291AA4}"/>
          </ac:spMkLst>
        </pc:spChg>
        <pc:spChg chg="del">
          <ac:chgData name="Ahmed, Shareef" userId="ce7c6025-ca9f-4b65-b3ee-82447e2e582a" providerId="ADAL" clId="{97817EF0-D8B1-4C2B-B633-FE424D0D59BF}" dt="2023-10-18T03:46:14.340" v="7777" actId="478"/>
          <ac:spMkLst>
            <pc:docMk/>
            <pc:sldMk cId="3399196729" sldId="496"/>
            <ac:spMk id="3" creationId="{FC7364F1-C271-41DD-D8E7-B23485BFD5BB}"/>
          </ac:spMkLst>
        </pc:spChg>
        <pc:spChg chg="add del">
          <ac:chgData name="Ahmed, Shareef" userId="ce7c6025-ca9f-4b65-b3ee-82447e2e582a" providerId="ADAL" clId="{97817EF0-D8B1-4C2B-B633-FE424D0D59BF}" dt="2023-10-18T03:45:58.146" v="7772" actId="478"/>
          <ac:spMkLst>
            <pc:docMk/>
            <pc:sldMk cId="3399196729" sldId="496"/>
            <ac:spMk id="5" creationId="{00000000-0000-0000-0000-000000000000}"/>
          </ac:spMkLst>
        </pc:spChg>
        <pc:spChg chg="add mod">
          <ac:chgData name="Ahmed, Shareef" userId="ce7c6025-ca9f-4b65-b3ee-82447e2e582a" providerId="ADAL" clId="{97817EF0-D8B1-4C2B-B633-FE424D0D59BF}" dt="2023-10-18T04:29:44.713" v="8437" actId="208"/>
          <ac:spMkLst>
            <pc:docMk/>
            <pc:sldMk cId="3399196729" sldId="496"/>
            <ac:spMk id="6" creationId="{7BF90124-E3AF-DFB6-19F1-4E0DE805A6D2}"/>
          </ac:spMkLst>
        </pc:spChg>
        <pc:spChg chg="add del">
          <ac:chgData name="Ahmed, Shareef" userId="ce7c6025-ca9f-4b65-b3ee-82447e2e582a" providerId="ADAL" clId="{97817EF0-D8B1-4C2B-B633-FE424D0D59BF}" dt="2023-10-18T03:46:11.054" v="7776" actId="478"/>
          <ac:spMkLst>
            <pc:docMk/>
            <pc:sldMk cId="3399196729" sldId="496"/>
            <ac:spMk id="21" creationId="{288AB46A-D003-57C8-AF8E-CA247075ACE5}"/>
          </ac:spMkLst>
        </pc:spChg>
        <pc:spChg chg="add del">
          <ac:chgData name="Ahmed, Shareef" userId="ce7c6025-ca9f-4b65-b3ee-82447e2e582a" providerId="ADAL" clId="{97817EF0-D8B1-4C2B-B633-FE424D0D59BF}" dt="2023-10-18T03:46:04.005" v="7773" actId="478"/>
          <ac:spMkLst>
            <pc:docMk/>
            <pc:sldMk cId="3399196729" sldId="496"/>
            <ac:spMk id="22" creationId="{F592FB76-54F5-81DE-4CB9-314929388049}"/>
          </ac:spMkLst>
        </pc:spChg>
        <pc:spChg chg="add del">
          <ac:chgData name="Ahmed, Shareef" userId="ce7c6025-ca9f-4b65-b3ee-82447e2e582a" providerId="ADAL" clId="{97817EF0-D8B1-4C2B-B633-FE424D0D59BF}" dt="2023-10-18T03:46:11.054" v="7776" actId="478"/>
          <ac:spMkLst>
            <pc:docMk/>
            <pc:sldMk cId="3399196729" sldId="496"/>
            <ac:spMk id="23" creationId="{6194DBF8-F32C-4B2B-E640-963B7CC1BEF0}"/>
          </ac:spMkLst>
        </pc:spChg>
        <pc:spChg chg="add del">
          <ac:chgData name="Ahmed, Shareef" userId="ce7c6025-ca9f-4b65-b3ee-82447e2e582a" providerId="ADAL" clId="{97817EF0-D8B1-4C2B-B633-FE424D0D59BF}" dt="2023-10-18T03:46:11.054" v="7776" actId="478"/>
          <ac:spMkLst>
            <pc:docMk/>
            <pc:sldMk cId="3399196729" sldId="496"/>
            <ac:spMk id="24" creationId="{CDCBED6E-156A-A888-5DFC-48AD5F0B4E6C}"/>
          </ac:spMkLst>
        </pc:spChg>
        <pc:spChg chg="mod">
          <ac:chgData name="Ahmed, Shareef" userId="ce7c6025-ca9f-4b65-b3ee-82447e2e582a" providerId="ADAL" clId="{97817EF0-D8B1-4C2B-B633-FE424D0D59BF}" dt="2023-10-18T03:45:48.654" v="7770" actId="20577"/>
          <ac:spMkLst>
            <pc:docMk/>
            <pc:sldMk cId="3399196729" sldId="496"/>
            <ac:spMk id="26" creationId="{15019854-CA13-1023-679E-018F2FD78266}"/>
          </ac:spMkLst>
        </pc:spChg>
        <pc:spChg chg="del mod">
          <ac:chgData name="Ahmed, Shareef" userId="ce7c6025-ca9f-4b65-b3ee-82447e2e582a" providerId="ADAL" clId="{97817EF0-D8B1-4C2B-B633-FE424D0D59BF}" dt="2023-10-18T04:20:24.374" v="8097" actId="478"/>
          <ac:spMkLst>
            <pc:docMk/>
            <pc:sldMk cId="3399196729" sldId="496"/>
            <ac:spMk id="42" creationId="{D48A3E55-8BA0-E87A-8041-75458170C800}"/>
          </ac:spMkLst>
        </pc:spChg>
        <pc:spChg chg="add del">
          <ac:chgData name="Ahmed, Shareef" userId="ce7c6025-ca9f-4b65-b3ee-82447e2e582a" providerId="ADAL" clId="{97817EF0-D8B1-4C2B-B633-FE424D0D59BF}" dt="2023-10-18T03:46:11.054" v="7776" actId="478"/>
          <ac:spMkLst>
            <pc:docMk/>
            <pc:sldMk cId="3399196729" sldId="496"/>
            <ac:spMk id="47" creationId="{D1573CFE-6346-2F9C-8A9E-5B8638946E74}"/>
          </ac:spMkLst>
        </pc:spChg>
        <pc:spChg chg="add del">
          <ac:chgData name="Ahmed, Shareef" userId="ce7c6025-ca9f-4b65-b3ee-82447e2e582a" providerId="ADAL" clId="{97817EF0-D8B1-4C2B-B633-FE424D0D59BF}" dt="2023-10-18T03:46:11.054" v="7776" actId="478"/>
          <ac:spMkLst>
            <pc:docMk/>
            <pc:sldMk cId="3399196729" sldId="496"/>
            <ac:spMk id="48" creationId="{63DC0AF9-3CB1-6A53-6489-8F8740418F4E}"/>
          </ac:spMkLst>
        </pc:spChg>
        <pc:spChg chg="add del">
          <ac:chgData name="Ahmed, Shareef" userId="ce7c6025-ca9f-4b65-b3ee-82447e2e582a" providerId="ADAL" clId="{97817EF0-D8B1-4C2B-B633-FE424D0D59BF}" dt="2023-10-18T03:46:11.054" v="7776" actId="478"/>
          <ac:spMkLst>
            <pc:docMk/>
            <pc:sldMk cId="3399196729" sldId="496"/>
            <ac:spMk id="49" creationId="{54E4C978-CA66-9631-AD81-C64494372812}"/>
          </ac:spMkLst>
        </pc:spChg>
        <pc:spChg chg="add del">
          <ac:chgData name="Ahmed, Shareef" userId="ce7c6025-ca9f-4b65-b3ee-82447e2e582a" providerId="ADAL" clId="{97817EF0-D8B1-4C2B-B633-FE424D0D59BF}" dt="2023-10-18T03:46:11.054" v="7776" actId="478"/>
          <ac:spMkLst>
            <pc:docMk/>
            <pc:sldMk cId="3399196729" sldId="496"/>
            <ac:spMk id="50" creationId="{44181C78-561F-13C7-54E0-2525A644AC68}"/>
          </ac:spMkLst>
        </pc:spChg>
        <pc:cxnChg chg="add del">
          <ac:chgData name="Ahmed, Shareef" userId="ce7c6025-ca9f-4b65-b3ee-82447e2e582a" providerId="ADAL" clId="{97817EF0-D8B1-4C2B-B633-FE424D0D59BF}" dt="2023-10-18T03:46:11.054" v="7776" actId="478"/>
          <ac:cxnSpMkLst>
            <pc:docMk/>
            <pc:sldMk cId="3399196729" sldId="496"/>
            <ac:cxnSpMk id="16" creationId="{6A462A3B-FD2B-D174-0BCD-27485335AF91}"/>
          </ac:cxnSpMkLst>
        </pc:cxnChg>
        <pc:cxnChg chg="add del">
          <ac:chgData name="Ahmed, Shareef" userId="ce7c6025-ca9f-4b65-b3ee-82447e2e582a" providerId="ADAL" clId="{97817EF0-D8B1-4C2B-B633-FE424D0D59BF}" dt="2023-10-18T03:46:05.458" v="7774" actId="478"/>
          <ac:cxnSpMkLst>
            <pc:docMk/>
            <pc:sldMk cId="3399196729" sldId="496"/>
            <ac:cxnSpMk id="17" creationId="{052DD84C-B6A3-9B03-5182-3FC7000C4B82}"/>
          </ac:cxnSpMkLst>
        </pc:cxnChg>
        <pc:cxnChg chg="add del">
          <ac:chgData name="Ahmed, Shareef" userId="ce7c6025-ca9f-4b65-b3ee-82447e2e582a" providerId="ADAL" clId="{97817EF0-D8B1-4C2B-B633-FE424D0D59BF}" dt="2023-10-18T03:46:11.054" v="7776" actId="478"/>
          <ac:cxnSpMkLst>
            <pc:docMk/>
            <pc:sldMk cId="3399196729" sldId="496"/>
            <ac:cxnSpMk id="18" creationId="{70A4BE7A-471E-19B5-DFF8-1DD498865B80}"/>
          </ac:cxnSpMkLst>
        </pc:cxnChg>
        <pc:cxnChg chg="add del">
          <ac:chgData name="Ahmed, Shareef" userId="ce7c6025-ca9f-4b65-b3ee-82447e2e582a" providerId="ADAL" clId="{97817EF0-D8B1-4C2B-B633-FE424D0D59BF}" dt="2023-10-18T03:46:11.054" v="7776" actId="478"/>
          <ac:cxnSpMkLst>
            <pc:docMk/>
            <pc:sldMk cId="3399196729" sldId="496"/>
            <ac:cxnSpMk id="19" creationId="{D148F4E9-06F4-1B97-D4E0-ED78FB56DCD0}"/>
          </ac:cxnSpMkLst>
        </pc:cxnChg>
        <pc:cxnChg chg="add del">
          <ac:chgData name="Ahmed, Shareef" userId="ce7c6025-ca9f-4b65-b3ee-82447e2e582a" providerId="ADAL" clId="{97817EF0-D8B1-4C2B-B633-FE424D0D59BF}" dt="2023-10-18T03:46:07.092" v="7775" actId="478"/>
          <ac:cxnSpMkLst>
            <pc:docMk/>
            <pc:sldMk cId="3399196729" sldId="496"/>
            <ac:cxnSpMk id="20" creationId="{C1BDCBA0-BDDE-93D5-2B58-CC6E6D881548}"/>
          </ac:cxnSpMkLst>
        </pc:cxnChg>
        <pc:cxnChg chg="add del">
          <ac:chgData name="Ahmed, Shareef" userId="ce7c6025-ca9f-4b65-b3ee-82447e2e582a" providerId="ADAL" clId="{97817EF0-D8B1-4C2B-B633-FE424D0D59BF}" dt="2023-10-18T03:46:11.054" v="7776" actId="478"/>
          <ac:cxnSpMkLst>
            <pc:docMk/>
            <pc:sldMk cId="3399196729" sldId="496"/>
            <ac:cxnSpMk id="25" creationId="{DC3A1C91-3F7E-B39A-3EF0-A68CCD4477AE}"/>
          </ac:cxnSpMkLst>
        </pc:cxnChg>
        <pc:cxnChg chg="add del">
          <ac:chgData name="Ahmed, Shareef" userId="ce7c6025-ca9f-4b65-b3ee-82447e2e582a" providerId="ADAL" clId="{97817EF0-D8B1-4C2B-B633-FE424D0D59BF}" dt="2023-10-18T03:46:11.054" v="7776" actId="478"/>
          <ac:cxnSpMkLst>
            <pc:docMk/>
            <pc:sldMk cId="3399196729" sldId="496"/>
            <ac:cxnSpMk id="27" creationId="{D76D10D2-C0D4-277D-DFB4-31FA13632E77}"/>
          </ac:cxnSpMkLst>
        </pc:cxnChg>
        <pc:cxnChg chg="add del">
          <ac:chgData name="Ahmed, Shareef" userId="ce7c6025-ca9f-4b65-b3ee-82447e2e582a" providerId="ADAL" clId="{97817EF0-D8B1-4C2B-B633-FE424D0D59BF}" dt="2023-10-18T03:46:11.054" v="7776" actId="478"/>
          <ac:cxnSpMkLst>
            <pc:docMk/>
            <pc:sldMk cId="3399196729" sldId="496"/>
            <ac:cxnSpMk id="41" creationId="{D7A1DEBD-5AC1-44F8-8E12-5F9180CFC9A8}"/>
          </ac:cxnSpMkLst>
        </pc:cxnChg>
        <pc:cxnChg chg="add del">
          <ac:chgData name="Ahmed, Shareef" userId="ce7c6025-ca9f-4b65-b3ee-82447e2e582a" providerId="ADAL" clId="{97817EF0-D8B1-4C2B-B633-FE424D0D59BF}" dt="2023-10-18T03:46:11.054" v="7776" actId="478"/>
          <ac:cxnSpMkLst>
            <pc:docMk/>
            <pc:sldMk cId="3399196729" sldId="496"/>
            <ac:cxnSpMk id="43" creationId="{4A6887DA-164C-C2F1-7E32-CC41C6DBEEA2}"/>
          </ac:cxnSpMkLst>
        </pc:cxnChg>
        <pc:cxnChg chg="add del">
          <ac:chgData name="Ahmed, Shareef" userId="ce7c6025-ca9f-4b65-b3ee-82447e2e582a" providerId="ADAL" clId="{97817EF0-D8B1-4C2B-B633-FE424D0D59BF}" dt="2023-10-18T03:46:11.054" v="7776" actId="478"/>
          <ac:cxnSpMkLst>
            <pc:docMk/>
            <pc:sldMk cId="3399196729" sldId="496"/>
            <ac:cxnSpMk id="44" creationId="{D35FC19C-DEF8-9613-3420-7B6FB7578E85}"/>
          </ac:cxnSpMkLst>
        </pc:cxnChg>
        <pc:cxnChg chg="add del">
          <ac:chgData name="Ahmed, Shareef" userId="ce7c6025-ca9f-4b65-b3ee-82447e2e582a" providerId="ADAL" clId="{97817EF0-D8B1-4C2B-B633-FE424D0D59BF}" dt="2023-10-18T03:46:11.054" v="7776" actId="478"/>
          <ac:cxnSpMkLst>
            <pc:docMk/>
            <pc:sldMk cId="3399196729" sldId="496"/>
            <ac:cxnSpMk id="45" creationId="{7D55DE18-D178-6061-670C-0BF7A43A466C}"/>
          </ac:cxnSpMkLst>
        </pc:cxnChg>
        <pc:cxnChg chg="add del">
          <ac:chgData name="Ahmed, Shareef" userId="ce7c6025-ca9f-4b65-b3ee-82447e2e582a" providerId="ADAL" clId="{97817EF0-D8B1-4C2B-B633-FE424D0D59BF}" dt="2023-10-18T03:46:11.054" v="7776" actId="478"/>
          <ac:cxnSpMkLst>
            <pc:docMk/>
            <pc:sldMk cId="3399196729" sldId="496"/>
            <ac:cxnSpMk id="46" creationId="{36011B71-2772-E59D-0EBB-D1BE372EA8B8}"/>
          </ac:cxnSpMkLst>
        </pc:cxnChg>
        <pc:cxnChg chg="add del">
          <ac:chgData name="Ahmed, Shareef" userId="ce7c6025-ca9f-4b65-b3ee-82447e2e582a" providerId="ADAL" clId="{97817EF0-D8B1-4C2B-B633-FE424D0D59BF}" dt="2023-10-18T03:46:11.054" v="7776" actId="478"/>
          <ac:cxnSpMkLst>
            <pc:docMk/>
            <pc:sldMk cId="3399196729" sldId="496"/>
            <ac:cxnSpMk id="52" creationId="{0C40E8AA-77B7-E3D0-BBC0-89B05455B155}"/>
          </ac:cxnSpMkLst>
        </pc:cxnChg>
        <pc:cxnChg chg="add del">
          <ac:chgData name="Ahmed, Shareef" userId="ce7c6025-ca9f-4b65-b3ee-82447e2e582a" providerId="ADAL" clId="{97817EF0-D8B1-4C2B-B633-FE424D0D59BF}" dt="2023-10-18T03:46:11.054" v="7776" actId="478"/>
          <ac:cxnSpMkLst>
            <pc:docMk/>
            <pc:sldMk cId="3399196729" sldId="496"/>
            <ac:cxnSpMk id="53" creationId="{59731EBD-438E-2549-C282-6371D08120CD}"/>
          </ac:cxnSpMkLst>
        </pc:cxnChg>
      </pc:sldChg>
      <pc:sldChg chg="delSp modSp add mod ord">
        <pc:chgData name="Ahmed, Shareef" userId="ce7c6025-ca9f-4b65-b3ee-82447e2e582a" providerId="ADAL" clId="{97817EF0-D8B1-4C2B-B633-FE424D0D59BF}" dt="2023-10-18T06:35:13.984" v="11123" actId="478"/>
        <pc:sldMkLst>
          <pc:docMk/>
          <pc:sldMk cId="697091587" sldId="497"/>
        </pc:sldMkLst>
        <pc:spChg chg="mod">
          <ac:chgData name="Ahmed, Shareef" userId="ce7c6025-ca9f-4b65-b3ee-82447e2e582a" providerId="ADAL" clId="{97817EF0-D8B1-4C2B-B633-FE424D0D59BF}" dt="2023-10-18T04:19:15.432" v="8096" actId="20577"/>
          <ac:spMkLst>
            <pc:docMk/>
            <pc:sldMk cId="697091587" sldId="497"/>
            <ac:spMk id="42" creationId="{D48A3E55-8BA0-E87A-8041-75458170C800}"/>
          </ac:spMkLst>
        </pc:spChg>
        <pc:spChg chg="del">
          <ac:chgData name="Ahmed, Shareef" userId="ce7c6025-ca9f-4b65-b3ee-82447e2e582a" providerId="ADAL" clId="{97817EF0-D8B1-4C2B-B633-FE424D0D59BF}" dt="2023-10-18T06:35:13.984" v="11123" actId="478"/>
          <ac:spMkLst>
            <pc:docMk/>
            <pc:sldMk cId="697091587" sldId="497"/>
            <ac:spMk id="47" creationId="{D1573CFE-6346-2F9C-8A9E-5B8638946E74}"/>
          </ac:spMkLst>
        </pc:spChg>
        <pc:spChg chg="del">
          <ac:chgData name="Ahmed, Shareef" userId="ce7c6025-ca9f-4b65-b3ee-82447e2e582a" providerId="ADAL" clId="{97817EF0-D8B1-4C2B-B633-FE424D0D59BF}" dt="2023-10-18T06:35:13.984" v="11123" actId="478"/>
          <ac:spMkLst>
            <pc:docMk/>
            <pc:sldMk cId="697091587" sldId="497"/>
            <ac:spMk id="48" creationId="{63DC0AF9-3CB1-6A53-6489-8F8740418F4E}"/>
          </ac:spMkLst>
        </pc:spChg>
        <pc:spChg chg="del">
          <ac:chgData name="Ahmed, Shareef" userId="ce7c6025-ca9f-4b65-b3ee-82447e2e582a" providerId="ADAL" clId="{97817EF0-D8B1-4C2B-B633-FE424D0D59BF}" dt="2023-10-18T06:35:13.984" v="11123" actId="478"/>
          <ac:spMkLst>
            <pc:docMk/>
            <pc:sldMk cId="697091587" sldId="497"/>
            <ac:spMk id="49" creationId="{54E4C978-CA66-9631-AD81-C64494372812}"/>
          </ac:spMkLst>
        </pc:spChg>
        <pc:spChg chg="del">
          <ac:chgData name="Ahmed, Shareef" userId="ce7c6025-ca9f-4b65-b3ee-82447e2e582a" providerId="ADAL" clId="{97817EF0-D8B1-4C2B-B633-FE424D0D59BF}" dt="2023-10-18T06:35:13.984" v="11123" actId="478"/>
          <ac:spMkLst>
            <pc:docMk/>
            <pc:sldMk cId="697091587" sldId="497"/>
            <ac:spMk id="50" creationId="{44181C78-561F-13C7-54E0-2525A644AC68}"/>
          </ac:spMkLst>
        </pc:spChg>
        <pc:cxnChg chg="del">
          <ac:chgData name="Ahmed, Shareef" userId="ce7c6025-ca9f-4b65-b3ee-82447e2e582a" providerId="ADAL" clId="{97817EF0-D8B1-4C2B-B633-FE424D0D59BF}" dt="2023-10-18T06:35:13.984" v="11123" actId="478"/>
          <ac:cxnSpMkLst>
            <pc:docMk/>
            <pc:sldMk cId="697091587" sldId="497"/>
            <ac:cxnSpMk id="41" creationId="{D7A1DEBD-5AC1-44F8-8E12-5F9180CFC9A8}"/>
          </ac:cxnSpMkLst>
        </pc:cxnChg>
        <pc:cxnChg chg="del">
          <ac:chgData name="Ahmed, Shareef" userId="ce7c6025-ca9f-4b65-b3ee-82447e2e582a" providerId="ADAL" clId="{97817EF0-D8B1-4C2B-B633-FE424D0D59BF}" dt="2023-10-18T06:35:13.984" v="11123" actId="478"/>
          <ac:cxnSpMkLst>
            <pc:docMk/>
            <pc:sldMk cId="697091587" sldId="497"/>
            <ac:cxnSpMk id="43" creationId="{4A6887DA-164C-C2F1-7E32-CC41C6DBEEA2}"/>
          </ac:cxnSpMkLst>
        </pc:cxnChg>
        <pc:cxnChg chg="del">
          <ac:chgData name="Ahmed, Shareef" userId="ce7c6025-ca9f-4b65-b3ee-82447e2e582a" providerId="ADAL" clId="{97817EF0-D8B1-4C2B-B633-FE424D0D59BF}" dt="2023-10-18T06:35:13.984" v="11123" actId="478"/>
          <ac:cxnSpMkLst>
            <pc:docMk/>
            <pc:sldMk cId="697091587" sldId="497"/>
            <ac:cxnSpMk id="44" creationId="{D35FC19C-DEF8-9613-3420-7B6FB7578E85}"/>
          </ac:cxnSpMkLst>
        </pc:cxnChg>
        <pc:cxnChg chg="del">
          <ac:chgData name="Ahmed, Shareef" userId="ce7c6025-ca9f-4b65-b3ee-82447e2e582a" providerId="ADAL" clId="{97817EF0-D8B1-4C2B-B633-FE424D0D59BF}" dt="2023-10-18T06:35:13.984" v="11123" actId="478"/>
          <ac:cxnSpMkLst>
            <pc:docMk/>
            <pc:sldMk cId="697091587" sldId="497"/>
            <ac:cxnSpMk id="45" creationId="{7D55DE18-D178-6061-670C-0BF7A43A466C}"/>
          </ac:cxnSpMkLst>
        </pc:cxnChg>
        <pc:cxnChg chg="del">
          <ac:chgData name="Ahmed, Shareef" userId="ce7c6025-ca9f-4b65-b3ee-82447e2e582a" providerId="ADAL" clId="{97817EF0-D8B1-4C2B-B633-FE424D0D59BF}" dt="2023-10-18T06:35:13.984" v="11123" actId="478"/>
          <ac:cxnSpMkLst>
            <pc:docMk/>
            <pc:sldMk cId="697091587" sldId="497"/>
            <ac:cxnSpMk id="46" creationId="{36011B71-2772-E59D-0EBB-D1BE372EA8B8}"/>
          </ac:cxnSpMkLst>
        </pc:cxnChg>
        <pc:cxnChg chg="del">
          <ac:chgData name="Ahmed, Shareef" userId="ce7c6025-ca9f-4b65-b3ee-82447e2e582a" providerId="ADAL" clId="{97817EF0-D8B1-4C2B-B633-FE424D0D59BF}" dt="2023-10-18T06:35:13.984" v="11123" actId="478"/>
          <ac:cxnSpMkLst>
            <pc:docMk/>
            <pc:sldMk cId="697091587" sldId="497"/>
            <ac:cxnSpMk id="52" creationId="{0C40E8AA-77B7-E3D0-BBC0-89B05455B155}"/>
          </ac:cxnSpMkLst>
        </pc:cxnChg>
        <pc:cxnChg chg="del">
          <ac:chgData name="Ahmed, Shareef" userId="ce7c6025-ca9f-4b65-b3ee-82447e2e582a" providerId="ADAL" clId="{97817EF0-D8B1-4C2B-B633-FE424D0D59BF}" dt="2023-10-18T06:35:13.984" v="11123" actId="478"/>
          <ac:cxnSpMkLst>
            <pc:docMk/>
            <pc:sldMk cId="697091587" sldId="497"/>
            <ac:cxnSpMk id="53" creationId="{59731EBD-438E-2549-C282-6371D08120CD}"/>
          </ac:cxnSpMkLst>
        </pc:cxnChg>
      </pc:sldChg>
      <pc:sldChg chg="addSp delSp modSp add mod">
        <pc:chgData name="Ahmed, Shareef" userId="ce7c6025-ca9f-4b65-b3ee-82447e2e582a" providerId="ADAL" clId="{97817EF0-D8B1-4C2B-B633-FE424D0D59BF}" dt="2023-10-18T06:41:48.942" v="11289" actId="20577"/>
        <pc:sldMkLst>
          <pc:docMk/>
          <pc:sldMk cId="1164682235" sldId="498"/>
        </pc:sldMkLst>
        <pc:spChg chg="del">
          <ac:chgData name="Ahmed, Shareef" userId="ce7c6025-ca9f-4b65-b3ee-82447e2e582a" providerId="ADAL" clId="{97817EF0-D8B1-4C2B-B633-FE424D0D59BF}" dt="2023-10-18T04:31:16.446" v="8439" actId="478"/>
          <ac:spMkLst>
            <pc:docMk/>
            <pc:sldMk cId="1164682235" sldId="498"/>
            <ac:spMk id="2" creationId="{D09D321E-E9FF-B2CC-DDAB-B26B6B291AA4}"/>
          </ac:spMkLst>
        </pc:spChg>
        <pc:spChg chg="add mod">
          <ac:chgData name="Ahmed, Shareef" userId="ce7c6025-ca9f-4b65-b3ee-82447e2e582a" providerId="ADAL" clId="{97817EF0-D8B1-4C2B-B633-FE424D0D59BF}" dt="2023-10-18T06:41:48.942" v="11289" actId="20577"/>
          <ac:spMkLst>
            <pc:docMk/>
            <pc:sldMk cId="1164682235" sldId="498"/>
            <ac:spMk id="3" creationId="{A3EB1D3E-27EE-A754-9BCB-64E53C171B37}"/>
          </ac:spMkLst>
        </pc:spChg>
        <pc:spChg chg="del">
          <ac:chgData name="Ahmed, Shareef" userId="ce7c6025-ca9f-4b65-b3ee-82447e2e582a" providerId="ADAL" clId="{97817EF0-D8B1-4C2B-B633-FE424D0D59BF}" dt="2023-10-18T04:31:18.713" v="8440" actId="478"/>
          <ac:spMkLst>
            <pc:docMk/>
            <pc:sldMk cId="1164682235" sldId="498"/>
            <ac:spMk id="6" creationId="{7BF90124-E3AF-DFB6-19F1-4E0DE805A6D2}"/>
          </ac:spMkLst>
        </pc:spChg>
        <pc:spChg chg="add mod">
          <ac:chgData name="Ahmed, Shareef" userId="ce7c6025-ca9f-4b65-b3ee-82447e2e582a" providerId="ADAL" clId="{97817EF0-D8B1-4C2B-B633-FE424D0D59BF}" dt="2023-10-18T04:55:24.539" v="8651" actId="12788"/>
          <ac:spMkLst>
            <pc:docMk/>
            <pc:sldMk cId="1164682235" sldId="498"/>
            <ac:spMk id="7" creationId="{721D4F54-61C5-A7BF-AEE1-87B290FDEEFE}"/>
          </ac:spMkLst>
        </pc:spChg>
        <pc:spChg chg="mod">
          <ac:chgData name="Ahmed, Shareef" userId="ce7c6025-ca9f-4b65-b3ee-82447e2e582a" providerId="ADAL" clId="{97817EF0-D8B1-4C2B-B633-FE424D0D59BF}" dt="2023-10-18T04:31:47.086" v="8462" actId="20577"/>
          <ac:spMkLst>
            <pc:docMk/>
            <pc:sldMk cId="1164682235" sldId="498"/>
            <ac:spMk id="26" creationId="{15019854-CA13-1023-679E-018F2FD78266}"/>
          </ac:spMkLst>
        </pc:spChg>
      </pc:sldChg>
      <pc:sldChg chg="addSp delSp modSp add mod">
        <pc:chgData name="Ahmed, Shareef" userId="ce7c6025-ca9f-4b65-b3ee-82447e2e582a" providerId="ADAL" clId="{97817EF0-D8B1-4C2B-B633-FE424D0D59BF}" dt="2023-10-18T06:45:32.839" v="11291" actId="20577"/>
        <pc:sldMkLst>
          <pc:docMk/>
          <pc:sldMk cId="1626398257" sldId="499"/>
        </pc:sldMkLst>
        <pc:spChg chg="mod">
          <ac:chgData name="Ahmed, Shareef" userId="ce7c6025-ca9f-4b65-b3ee-82447e2e582a" providerId="ADAL" clId="{97817EF0-D8B1-4C2B-B633-FE424D0D59BF}" dt="2023-10-18T06:45:32.839" v="11291" actId="20577"/>
          <ac:spMkLst>
            <pc:docMk/>
            <pc:sldMk cId="1626398257" sldId="499"/>
            <ac:spMk id="3" creationId="{A3EB1D3E-27EE-A754-9BCB-64E53C171B37}"/>
          </ac:spMkLst>
        </pc:spChg>
        <pc:spChg chg="mod">
          <ac:chgData name="Ahmed, Shareef" userId="ce7c6025-ca9f-4b65-b3ee-82447e2e582a" providerId="ADAL" clId="{97817EF0-D8B1-4C2B-B633-FE424D0D59BF}" dt="2023-10-18T05:03:56.521" v="8807" actId="20577"/>
          <ac:spMkLst>
            <pc:docMk/>
            <pc:sldMk cId="1626398257" sldId="499"/>
            <ac:spMk id="7" creationId="{721D4F54-61C5-A7BF-AEE1-87B290FDEEFE}"/>
          </ac:spMkLst>
        </pc:spChg>
        <pc:spChg chg="add mod">
          <ac:chgData name="Ahmed, Shareef" userId="ce7c6025-ca9f-4b65-b3ee-82447e2e582a" providerId="ADAL" clId="{97817EF0-D8B1-4C2B-B633-FE424D0D59BF}" dt="2023-10-18T05:44:14.532" v="10040" actId="1076"/>
          <ac:spMkLst>
            <pc:docMk/>
            <pc:sldMk cId="1626398257" sldId="499"/>
            <ac:spMk id="8" creationId="{3315EDE3-8AD5-164B-851A-A2E9EFD2D2E9}"/>
          </ac:spMkLst>
        </pc:spChg>
        <pc:spChg chg="add mod">
          <ac:chgData name="Ahmed, Shareef" userId="ce7c6025-ca9f-4b65-b3ee-82447e2e582a" providerId="ADAL" clId="{97817EF0-D8B1-4C2B-B633-FE424D0D59BF}" dt="2023-10-18T05:44:14.532" v="10040" actId="1076"/>
          <ac:spMkLst>
            <pc:docMk/>
            <pc:sldMk cId="1626398257" sldId="499"/>
            <ac:spMk id="9" creationId="{CAC12077-B417-117C-EEAD-89E41DCA4E7B}"/>
          </ac:spMkLst>
        </pc:spChg>
        <pc:spChg chg="add mod">
          <ac:chgData name="Ahmed, Shareef" userId="ce7c6025-ca9f-4b65-b3ee-82447e2e582a" providerId="ADAL" clId="{97817EF0-D8B1-4C2B-B633-FE424D0D59BF}" dt="2023-10-18T05:44:14.532" v="10040" actId="1076"/>
          <ac:spMkLst>
            <pc:docMk/>
            <pc:sldMk cId="1626398257" sldId="499"/>
            <ac:spMk id="25" creationId="{F5AF3DC1-9326-7484-812A-D35A05591CE4}"/>
          </ac:spMkLst>
        </pc:spChg>
        <pc:spChg chg="add mod">
          <ac:chgData name="Ahmed, Shareef" userId="ce7c6025-ca9f-4b65-b3ee-82447e2e582a" providerId="ADAL" clId="{97817EF0-D8B1-4C2B-B633-FE424D0D59BF}" dt="2023-10-18T05:44:14.532" v="10040" actId="1076"/>
          <ac:spMkLst>
            <pc:docMk/>
            <pc:sldMk cId="1626398257" sldId="499"/>
            <ac:spMk id="27" creationId="{92FC4A83-8679-C07A-F89C-F6363313F3D4}"/>
          </ac:spMkLst>
        </pc:spChg>
        <pc:spChg chg="add mod">
          <ac:chgData name="Ahmed, Shareef" userId="ce7c6025-ca9f-4b65-b3ee-82447e2e582a" providerId="ADAL" clId="{97817EF0-D8B1-4C2B-B633-FE424D0D59BF}" dt="2023-10-18T05:44:14.532" v="10040" actId="1076"/>
          <ac:spMkLst>
            <pc:docMk/>
            <pc:sldMk cId="1626398257" sldId="499"/>
            <ac:spMk id="28" creationId="{29881257-B97B-58F5-E7AC-B045CF12FE38}"/>
          </ac:spMkLst>
        </pc:spChg>
        <pc:spChg chg="add mod">
          <ac:chgData name="Ahmed, Shareef" userId="ce7c6025-ca9f-4b65-b3ee-82447e2e582a" providerId="ADAL" clId="{97817EF0-D8B1-4C2B-B633-FE424D0D59BF}" dt="2023-10-18T05:44:14.532" v="10040" actId="1076"/>
          <ac:spMkLst>
            <pc:docMk/>
            <pc:sldMk cId="1626398257" sldId="499"/>
            <ac:spMk id="29" creationId="{7BB459CA-E275-D6AA-FEFF-92FF5D422F3E}"/>
          </ac:spMkLst>
        </pc:spChg>
        <pc:spChg chg="add mod">
          <ac:chgData name="Ahmed, Shareef" userId="ce7c6025-ca9f-4b65-b3ee-82447e2e582a" providerId="ADAL" clId="{97817EF0-D8B1-4C2B-B633-FE424D0D59BF}" dt="2023-10-18T05:44:14.532" v="10040" actId="1076"/>
          <ac:spMkLst>
            <pc:docMk/>
            <pc:sldMk cId="1626398257" sldId="499"/>
            <ac:spMk id="30" creationId="{ABD18848-6B16-821B-FEB0-455B21FAFB4C}"/>
          </ac:spMkLst>
        </pc:spChg>
        <pc:spChg chg="add mod">
          <ac:chgData name="Ahmed, Shareef" userId="ce7c6025-ca9f-4b65-b3ee-82447e2e582a" providerId="ADAL" clId="{97817EF0-D8B1-4C2B-B633-FE424D0D59BF}" dt="2023-10-18T05:44:14.532" v="10040" actId="1076"/>
          <ac:spMkLst>
            <pc:docMk/>
            <pc:sldMk cId="1626398257" sldId="499"/>
            <ac:spMk id="31" creationId="{65B22A56-A1FB-3FB6-45F2-9A5E930A5749}"/>
          </ac:spMkLst>
        </pc:spChg>
        <pc:spChg chg="add mod">
          <ac:chgData name="Ahmed, Shareef" userId="ce7c6025-ca9f-4b65-b3ee-82447e2e582a" providerId="ADAL" clId="{97817EF0-D8B1-4C2B-B633-FE424D0D59BF}" dt="2023-10-18T05:44:14.532" v="10040" actId="1076"/>
          <ac:spMkLst>
            <pc:docMk/>
            <pc:sldMk cId="1626398257" sldId="499"/>
            <ac:spMk id="32" creationId="{E41DEAD8-09E8-5506-BF65-7659CFC61AFF}"/>
          </ac:spMkLst>
        </pc:spChg>
        <pc:spChg chg="add mod">
          <ac:chgData name="Ahmed, Shareef" userId="ce7c6025-ca9f-4b65-b3ee-82447e2e582a" providerId="ADAL" clId="{97817EF0-D8B1-4C2B-B633-FE424D0D59BF}" dt="2023-10-18T05:44:14.532" v="10040" actId="1076"/>
          <ac:spMkLst>
            <pc:docMk/>
            <pc:sldMk cId="1626398257" sldId="499"/>
            <ac:spMk id="33" creationId="{F1204BC2-AD01-CA88-A0E6-AD438F9E5654}"/>
          </ac:spMkLst>
        </pc:spChg>
        <pc:cxnChg chg="add mod">
          <ac:chgData name="Ahmed, Shareef" userId="ce7c6025-ca9f-4b65-b3ee-82447e2e582a" providerId="ADAL" clId="{97817EF0-D8B1-4C2B-B633-FE424D0D59BF}" dt="2023-10-18T05:44:14.532" v="10040" actId="1076"/>
          <ac:cxnSpMkLst>
            <pc:docMk/>
            <pc:sldMk cId="1626398257" sldId="499"/>
            <ac:cxnSpMk id="6" creationId="{1AD00613-1EF6-98D3-2A59-AED989B6601E}"/>
          </ac:cxnSpMkLst>
        </pc:cxnChg>
        <pc:cxnChg chg="add mod">
          <ac:chgData name="Ahmed, Shareef" userId="ce7c6025-ca9f-4b65-b3ee-82447e2e582a" providerId="ADAL" clId="{97817EF0-D8B1-4C2B-B633-FE424D0D59BF}" dt="2023-10-18T05:44:14.532" v="10040" actId="1076"/>
          <ac:cxnSpMkLst>
            <pc:docMk/>
            <pc:sldMk cId="1626398257" sldId="499"/>
            <ac:cxnSpMk id="10" creationId="{2BA33E24-0384-B24D-0FE5-230A5EA84042}"/>
          </ac:cxnSpMkLst>
        </pc:cxnChg>
        <pc:cxnChg chg="add mod">
          <ac:chgData name="Ahmed, Shareef" userId="ce7c6025-ca9f-4b65-b3ee-82447e2e582a" providerId="ADAL" clId="{97817EF0-D8B1-4C2B-B633-FE424D0D59BF}" dt="2023-10-18T05:44:14.532" v="10040" actId="1076"/>
          <ac:cxnSpMkLst>
            <pc:docMk/>
            <pc:sldMk cId="1626398257" sldId="499"/>
            <ac:cxnSpMk id="12" creationId="{4FBE94C0-F3FC-9367-81AD-07819927C237}"/>
          </ac:cxnSpMkLst>
        </pc:cxnChg>
        <pc:cxnChg chg="add mod">
          <ac:chgData name="Ahmed, Shareef" userId="ce7c6025-ca9f-4b65-b3ee-82447e2e582a" providerId="ADAL" clId="{97817EF0-D8B1-4C2B-B633-FE424D0D59BF}" dt="2023-10-18T05:44:14.532" v="10040" actId="1076"/>
          <ac:cxnSpMkLst>
            <pc:docMk/>
            <pc:sldMk cId="1626398257" sldId="499"/>
            <ac:cxnSpMk id="14" creationId="{E812C065-B780-2B92-50E6-842E90AC21B6}"/>
          </ac:cxnSpMkLst>
        </pc:cxnChg>
        <pc:cxnChg chg="add mod">
          <ac:chgData name="Ahmed, Shareef" userId="ce7c6025-ca9f-4b65-b3ee-82447e2e582a" providerId="ADAL" clId="{97817EF0-D8B1-4C2B-B633-FE424D0D59BF}" dt="2023-10-18T05:44:14.532" v="10040" actId="1076"/>
          <ac:cxnSpMkLst>
            <pc:docMk/>
            <pc:sldMk cId="1626398257" sldId="499"/>
            <ac:cxnSpMk id="17" creationId="{E441BE0D-05AA-9950-108D-9336121F6AA6}"/>
          </ac:cxnSpMkLst>
        </pc:cxnChg>
        <pc:cxnChg chg="add del mod">
          <ac:chgData name="Ahmed, Shareef" userId="ce7c6025-ca9f-4b65-b3ee-82447e2e582a" providerId="ADAL" clId="{97817EF0-D8B1-4C2B-B633-FE424D0D59BF}" dt="2023-10-18T05:25:33.618" v="9461" actId="478"/>
          <ac:cxnSpMkLst>
            <pc:docMk/>
            <pc:sldMk cId="1626398257" sldId="499"/>
            <ac:cxnSpMk id="18" creationId="{B8E553B1-5928-506B-B6C8-BC22E529D6B9}"/>
          </ac:cxnSpMkLst>
        </pc:cxnChg>
        <pc:cxnChg chg="add mod">
          <ac:chgData name="Ahmed, Shareef" userId="ce7c6025-ca9f-4b65-b3ee-82447e2e582a" providerId="ADAL" clId="{97817EF0-D8B1-4C2B-B633-FE424D0D59BF}" dt="2023-10-18T05:44:14.532" v="10040" actId="1076"/>
          <ac:cxnSpMkLst>
            <pc:docMk/>
            <pc:sldMk cId="1626398257" sldId="499"/>
            <ac:cxnSpMk id="19" creationId="{5064F094-9EB0-74A4-658E-C6377918F435}"/>
          </ac:cxnSpMkLst>
        </pc:cxnChg>
        <pc:cxnChg chg="add mod">
          <ac:chgData name="Ahmed, Shareef" userId="ce7c6025-ca9f-4b65-b3ee-82447e2e582a" providerId="ADAL" clId="{97817EF0-D8B1-4C2B-B633-FE424D0D59BF}" dt="2023-10-18T05:44:14.532" v="10040" actId="1076"/>
          <ac:cxnSpMkLst>
            <pc:docMk/>
            <pc:sldMk cId="1626398257" sldId="499"/>
            <ac:cxnSpMk id="20" creationId="{01F1BFD2-77F8-5720-77FA-98446B138DB1}"/>
          </ac:cxnSpMkLst>
        </pc:cxnChg>
        <pc:cxnChg chg="add mod">
          <ac:chgData name="Ahmed, Shareef" userId="ce7c6025-ca9f-4b65-b3ee-82447e2e582a" providerId="ADAL" clId="{97817EF0-D8B1-4C2B-B633-FE424D0D59BF}" dt="2023-10-18T05:44:14.532" v="10040" actId="1076"/>
          <ac:cxnSpMkLst>
            <pc:docMk/>
            <pc:sldMk cId="1626398257" sldId="499"/>
            <ac:cxnSpMk id="21" creationId="{F1192EE2-2534-92B7-8074-2C8987A900E5}"/>
          </ac:cxnSpMkLst>
        </pc:cxnChg>
        <pc:cxnChg chg="add mod">
          <ac:chgData name="Ahmed, Shareef" userId="ce7c6025-ca9f-4b65-b3ee-82447e2e582a" providerId="ADAL" clId="{97817EF0-D8B1-4C2B-B633-FE424D0D59BF}" dt="2023-10-18T05:44:14.532" v="10040" actId="1076"/>
          <ac:cxnSpMkLst>
            <pc:docMk/>
            <pc:sldMk cId="1626398257" sldId="499"/>
            <ac:cxnSpMk id="22" creationId="{414D46FC-B0D7-7B78-729C-AFC176E0EB22}"/>
          </ac:cxnSpMkLst>
        </pc:cxnChg>
      </pc:sldChg>
      <pc:sldChg chg="addSp delSp modSp add mod">
        <pc:chgData name="Ahmed, Shareef" userId="ce7c6025-ca9f-4b65-b3ee-82447e2e582a" providerId="ADAL" clId="{97817EF0-D8B1-4C2B-B633-FE424D0D59BF}" dt="2023-10-18T05:53:20.655" v="10506" actId="20577"/>
        <pc:sldMkLst>
          <pc:docMk/>
          <pc:sldMk cId="528688352" sldId="500"/>
        </pc:sldMkLst>
        <pc:spChg chg="mod">
          <ac:chgData name="Ahmed, Shareef" userId="ce7c6025-ca9f-4b65-b3ee-82447e2e582a" providerId="ADAL" clId="{97817EF0-D8B1-4C2B-B633-FE424D0D59BF}" dt="2023-10-18T05:53:20.655" v="10506" actId="20577"/>
          <ac:spMkLst>
            <pc:docMk/>
            <pc:sldMk cId="528688352" sldId="500"/>
            <ac:spMk id="3" creationId="{A3EB1D3E-27EE-A754-9BCB-64E53C171B37}"/>
          </ac:spMkLst>
        </pc:spChg>
        <pc:spChg chg="del">
          <ac:chgData name="Ahmed, Shareef" userId="ce7c6025-ca9f-4b65-b3ee-82447e2e582a" providerId="ADAL" clId="{97817EF0-D8B1-4C2B-B633-FE424D0D59BF}" dt="2023-10-18T05:32:13.083" v="9776" actId="478"/>
          <ac:spMkLst>
            <pc:docMk/>
            <pc:sldMk cId="528688352" sldId="500"/>
            <ac:spMk id="8" creationId="{3315EDE3-8AD5-164B-851A-A2E9EFD2D2E9}"/>
          </ac:spMkLst>
        </pc:spChg>
        <pc:spChg chg="del">
          <ac:chgData name="Ahmed, Shareef" userId="ce7c6025-ca9f-4b65-b3ee-82447e2e582a" providerId="ADAL" clId="{97817EF0-D8B1-4C2B-B633-FE424D0D59BF}" dt="2023-10-18T05:32:13.083" v="9776" actId="478"/>
          <ac:spMkLst>
            <pc:docMk/>
            <pc:sldMk cId="528688352" sldId="500"/>
            <ac:spMk id="9" creationId="{CAC12077-B417-117C-EEAD-89E41DCA4E7B}"/>
          </ac:spMkLst>
        </pc:spChg>
        <pc:spChg chg="add mod">
          <ac:chgData name="Ahmed, Shareef" userId="ce7c6025-ca9f-4b65-b3ee-82447e2e582a" providerId="ADAL" clId="{97817EF0-D8B1-4C2B-B633-FE424D0D59BF}" dt="2023-10-18T05:32:13.544" v="9777"/>
          <ac:spMkLst>
            <pc:docMk/>
            <pc:sldMk cId="528688352" sldId="500"/>
            <ac:spMk id="11" creationId="{0E8B99BE-34FF-77A5-80B5-50DB947E5709}"/>
          </ac:spMkLst>
        </pc:spChg>
        <pc:spChg chg="add mod">
          <ac:chgData name="Ahmed, Shareef" userId="ce7c6025-ca9f-4b65-b3ee-82447e2e582a" providerId="ADAL" clId="{97817EF0-D8B1-4C2B-B633-FE424D0D59BF}" dt="2023-10-18T05:32:13.544" v="9777"/>
          <ac:spMkLst>
            <pc:docMk/>
            <pc:sldMk cId="528688352" sldId="500"/>
            <ac:spMk id="13" creationId="{0B92C208-36C4-5AAC-4835-FB5CF6B4F861}"/>
          </ac:spMkLst>
        </pc:spChg>
        <pc:spChg chg="del">
          <ac:chgData name="Ahmed, Shareef" userId="ce7c6025-ca9f-4b65-b3ee-82447e2e582a" providerId="ADAL" clId="{97817EF0-D8B1-4C2B-B633-FE424D0D59BF}" dt="2023-10-18T05:32:13.083" v="9776" actId="478"/>
          <ac:spMkLst>
            <pc:docMk/>
            <pc:sldMk cId="528688352" sldId="500"/>
            <ac:spMk id="25" creationId="{F5AF3DC1-9326-7484-812A-D35A05591CE4}"/>
          </ac:spMkLst>
        </pc:spChg>
        <pc:spChg chg="del">
          <ac:chgData name="Ahmed, Shareef" userId="ce7c6025-ca9f-4b65-b3ee-82447e2e582a" providerId="ADAL" clId="{97817EF0-D8B1-4C2B-B633-FE424D0D59BF}" dt="2023-10-18T05:32:13.083" v="9776" actId="478"/>
          <ac:spMkLst>
            <pc:docMk/>
            <pc:sldMk cId="528688352" sldId="500"/>
            <ac:spMk id="27" creationId="{92FC4A83-8679-C07A-F89C-F6363313F3D4}"/>
          </ac:spMkLst>
        </pc:spChg>
        <pc:spChg chg="del">
          <ac:chgData name="Ahmed, Shareef" userId="ce7c6025-ca9f-4b65-b3ee-82447e2e582a" providerId="ADAL" clId="{97817EF0-D8B1-4C2B-B633-FE424D0D59BF}" dt="2023-10-18T05:32:13.083" v="9776" actId="478"/>
          <ac:spMkLst>
            <pc:docMk/>
            <pc:sldMk cId="528688352" sldId="500"/>
            <ac:spMk id="28" creationId="{29881257-B97B-58F5-E7AC-B045CF12FE38}"/>
          </ac:spMkLst>
        </pc:spChg>
        <pc:spChg chg="del">
          <ac:chgData name="Ahmed, Shareef" userId="ce7c6025-ca9f-4b65-b3ee-82447e2e582a" providerId="ADAL" clId="{97817EF0-D8B1-4C2B-B633-FE424D0D59BF}" dt="2023-10-18T05:32:13.083" v="9776" actId="478"/>
          <ac:spMkLst>
            <pc:docMk/>
            <pc:sldMk cId="528688352" sldId="500"/>
            <ac:spMk id="29" creationId="{7BB459CA-E275-D6AA-FEFF-92FF5D422F3E}"/>
          </ac:spMkLst>
        </pc:spChg>
        <pc:spChg chg="del">
          <ac:chgData name="Ahmed, Shareef" userId="ce7c6025-ca9f-4b65-b3ee-82447e2e582a" providerId="ADAL" clId="{97817EF0-D8B1-4C2B-B633-FE424D0D59BF}" dt="2023-10-18T05:32:13.083" v="9776" actId="478"/>
          <ac:spMkLst>
            <pc:docMk/>
            <pc:sldMk cId="528688352" sldId="500"/>
            <ac:spMk id="30" creationId="{ABD18848-6B16-821B-FEB0-455B21FAFB4C}"/>
          </ac:spMkLst>
        </pc:spChg>
        <pc:spChg chg="del">
          <ac:chgData name="Ahmed, Shareef" userId="ce7c6025-ca9f-4b65-b3ee-82447e2e582a" providerId="ADAL" clId="{97817EF0-D8B1-4C2B-B633-FE424D0D59BF}" dt="2023-10-18T05:32:13.083" v="9776" actId="478"/>
          <ac:spMkLst>
            <pc:docMk/>
            <pc:sldMk cId="528688352" sldId="500"/>
            <ac:spMk id="31" creationId="{65B22A56-A1FB-3FB6-45F2-9A5E930A5749}"/>
          </ac:spMkLst>
        </pc:spChg>
        <pc:spChg chg="del">
          <ac:chgData name="Ahmed, Shareef" userId="ce7c6025-ca9f-4b65-b3ee-82447e2e582a" providerId="ADAL" clId="{97817EF0-D8B1-4C2B-B633-FE424D0D59BF}" dt="2023-10-18T05:32:13.083" v="9776" actId="478"/>
          <ac:spMkLst>
            <pc:docMk/>
            <pc:sldMk cId="528688352" sldId="500"/>
            <ac:spMk id="32" creationId="{E41DEAD8-09E8-5506-BF65-7659CFC61AFF}"/>
          </ac:spMkLst>
        </pc:spChg>
        <pc:spChg chg="del">
          <ac:chgData name="Ahmed, Shareef" userId="ce7c6025-ca9f-4b65-b3ee-82447e2e582a" providerId="ADAL" clId="{97817EF0-D8B1-4C2B-B633-FE424D0D59BF}" dt="2023-10-18T05:32:13.083" v="9776" actId="478"/>
          <ac:spMkLst>
            <pc:docMk/>
            <pc:sldMk cId="528688352" sldId="500"/>
            <ac:spMk id="33" creationId="{F1204BC2-AD01-CA88-A0E6-AD438F9E5654}"/>
          </ac:spMkLst>
        </pc:spChg>
        <pc:spChg chg="add mod">
          <ac:chgData name="Ahmed, Shareef" userId="ce7c6025-ca9f-4b65-b3ee-82447e2e582a" providerId="ADAL" clId="{97817EF0-D8B1-4C2B-B633-FE424D0D59BF}" dt="2023-10-18T05:32:13.544" v="9777"/>
          <ac:spMkLst>
            <pc:docMk/>
            <pc:sldMk cId="528688352" sldId="500"/>
            <ac:spMk id="37" creationId="{F6E106A3-CE71-E144-E885-ECEA329B33E1}"/>
          </ac:spMkLst>
        </pc:spChg>
        <pc:spChg chg="add mod">
          <ac:chgData name="Ahmed, Shareef" userId="ce7c6025-ca9f-4b65-b3ee-82447e2e582a" providerId="ADAL" clId="{97817EF0-D8B1-4C2B-B633-FE424D0D59BF}" dt="2023-10-18T05:32:13.544" v="9777"/>
          <ac:spMkLst>
            <pc:docMk/>
            <pc:sldMk cId="528688352" sldId="500"/>
            <ac:spMk id="38" creationId="{5020E225-D939-1538-45F9-287224690613}"/>
          </ac:spMkLst>
        </pc:spChg>
        <pc:spChg chg="add mod">
          <ac:chgData name="Ahmed, Shareef" userId="ce7c6025-ca9f-4b65-b3ee-82447e2e582a" providerId="ADAL" clId="{97817EF0-D8B1-4C2B-B633-FE424D0D59BF}" dt="2023-10-18T05:32:13.544" v="9777"/>
          <ac:spMkLst>
            <pc:docMk/>
            <pc:sldMk cId="528688352" sldId="500"/>
            <ac:spMk id="39" creationId="{B080005B-89F6-FBB9-027F-CB63351DAA83}"/>
          </ac:spMkLst>
        </pc:spChg>
        <pc:spChg chg="add mod">
          <ac:chgData name="Ahmed, Shareef" userId="ce7c6025-ca9f-4b65-b3ee-82447e2e582a" providerId="ADAL" clId="{97817EF0-D8B1-4C2B-B633-FE424D0D59BF}" dt="2023-10-18T05:32:13.544" v="9777"/>
          <ac:spMkLst>
            <pc:docMk/>
            <pc:sldMk cId="528688352" sldId="500"/>
            <ac:spMk id="40" creationId="{EFC9E965-91EE-96B4-6366-775B7883CF0B}"/>
          </ac:spMkLst>
        </pc:spChg>
        <pc:spChg chg="add mod">
          <ac:chgData name="Ahmed, Shareef" userId="ce7c6025-ca9f-4b65-b3ee-82447e2e582a" providerId="ADAL" clId="{97817EF0-D8B1-4C2B-B633-FE424D0D59BF}" dt="2023-10-18T05:32:13.544" v="9777"/>
          <ac:spMkLst>
            <pc:docMk/>
            <pc:sldMk cId="528688352" sldId="500"/>
            <ac:spMk id="41" creationId="{A74F4917-A3C5-64FC-DEC2-8793B09069ED}"/>
          </ac:spMkLst>
        </pc:spChg>
        <pc:spChg chg="add mod">
          <ac:chgData name="Ahmed, Shareef" userId="ce7c6025-ca9f-4b65-b3ee-82447e2e582a" providerId="ADAL" clId="{97817EF0-D8B1-4C2B-B633-FE424D0D59BF}" dt="2023-10-18T05:32:13.544" v="9777"/>
          <ac:spMkLst>
            <pc:docMk/>
            <pc:sldMk cId="528688352" sldId="500"/>
            <ac:spMk id="42" creationId="{52BF23A0-3478-01F7-9A26-7DAD5F7389FE}"/>
          </ac:spMkLst>
        </pc:spChg>
        <pc:spChg chg="add mod">
          <ac:chgData name="Ahmed, Shareef" userId="ce7c6025-ca9f-4b65-b3ee-82447e2e582a" providerId="ADAL" clId="{97817EF0-D8B1-4C2B-B633-FE424D0D59BF}" dt="2023-10-18T05:32:13.544" v="9777"/>
          <ac:spMkLst>
            <pc:docMk/>
            <pc:sldMk cId="528688352" sldId="500"/>
            <ac:spMk id="43" creationId="{B6F59FA6-730C-68D1-2950-46A8F48315B5}"/>
          </ac:spMkLst>
        </pc:spChg>
        <pc:spChg chg="add mod">
          <ac:chgData name="Ahmed, Shareef" userId="ce7c6025-ca9f-4b65-b3ee-82447e2e582a" providerId="ADAL" clId="{97817EF0-D8B1-4C2B-B633-FE424D0D59BF}" dt="2023-10-18T05:32:13.544" v="9777"/>
          <ac:spMkLst>
            <pc:docMk/>
            <pc:sldMk cId="528688352" sldId="500"/>
            <ac:spMk id="44" creationId="{18CCC863-27D8-AE51-081B-3B5923CC2D6D}"/>
          </ac:spMkLst>
        </pc:spChg>
        <pc:spChg chg="add mod">
          <ac:chgData name="Ahmed, Shareef" userId="ce7c6025-ca9f-4b65-b3ee-82447e2e582a" providerId="ADAL" clId="{97817EF0-D8B1-4C2B-B633-FE424D0D59BF}" dt="2023-10-18T05:52:09.240" v="10500" actId="1076"/>
          <ac:spMkLst>
            <pc:docMk/>
            <pc:sldMk cId="528688352" sldId="500"/>
            <ac:spMk id="45" creationId="{A7834D80-F228-E864-BBB3-5E27827F735D}"/>
          </ac:spMkLst>
        </pc:spChg>
        <pc:cxnChg chg="add mod">
          <ac:chgData name="Ahmed, Shareef" userId="ce7c6025-ca9f-4b65-b3ee-82447e2e582a" providerId="ADAL" clId="{97817EF0-D8B1-4C2B-B633-FE424D0D59BF}" dt="2023-10-18T05:32:13.544" v="9777"/>
          <ac:cxnSpMkLst>
            <pc:docMk/>
            <pc:sldMk cId="528688352" sldId="500"/>
            <ac:cxnSpMk id="2" creationId="{7CC3D187-0C9E-93E0-2A9D-F8E30563F8B5}"/>
          </ac:cxnSpMkLst>
        </pc:cxnChg>
        <pc:cxnChg chg="del">
          <ac:chgData name="Ahmed, Shareef" userId="ce7c6025-ca9f-4b65-b3ee-82447e2e582a" providerId="ADAL" clId="{97817EF0-D8B1-4C2B-B633-FE424D0D59BF}" dt="2023-10-18T05:32:13.083" v="9776" actId="478"/>
          <ac:cxnSpMkLst>
            <pc:docMk/>
            <pc:sldMk cId="528688352" sldId="500"/>
            <ac:cxnSpMk id="6" creationId="{1AD00613-1EF6-98D3-2A59-AED989B6601E}"/>
          </ac:cxnSpMkLst>
        </pc:cxnChg>
        <pc:cxnChg chg="del">
          <ac:chgData name="Ahmed, Shareef" userId="ce7c6025-ca9f-4b65-b3ee-82447e2e582a" providerId="ADAL" clId="{97817EF0-D8B1-4C2B-B633-FE424D0D59BF}" dt="2023-10-18T05:32:13.083" v="9776" actId="478"/>
          <ac:cxnSpMkLst>
            <pc:docMk/>
            <pc:sldMk cId="528688352" sldId="500"/>
            <ac:cxnSpMk id="10" creationId="{2BA33E24-0384-B24D-0FE5-230A5EA84042}"/>
          </ac:cxnSpMkLst>
        </pc:cxnChg>
        <pc:cxnChg chg="del">
          <ac:chgData name="Ahmed, Shareef" userId="ce7c6025-ca9f-4b65-b3ee-82447e2e582a" providerId="ADAL" clId="{97817EF0-D8B1-4C2B-B633-FE424D0D59BF}" dt="2023-10-18T05:32:13.083" v="9776" actId="478"/>
          <ac:cxnSpMkLst>
            <pc:docMk/>
            <pc:sldMk cId="528688352" sldId="500"/>
            <ac:cxnSpMk id="12" creationId="{4FBE94C0-F3FC-9367-81AD-07819927C237}"/>
          </ac:cxnSpMkLst>
        </pc:cxnChg>
        <pc:cxnChg chg="del">
          <ac:chgData name="Ahmed, Shareef" userId="ce7c6025-ca9f-4b65-b3ee-82447e2e582a" providerId="ADAL" clId="{97817EF0-D8B1-4C2B-B633-FE424D0D59BF}" dt="2023-10-18T05:32:13.083" v="9776" actId="478"/>
          <ac:cxnSpMkLst>
            <pc:docMk/>
            <pc:sldMk cId="528688352" sldId="500"/>
            <ac:cxnSpMk id="14" creationId="{E812C065-B780-2B92-50E6-842E90AC21B6}"/>
          </ac:cxnSpMkLst>
        </pc:cxnChg>
        <pc:cxnChg chg="add mod">
          <ac:chgData name="Ahmed, Shareef" userId="ce7c6025-ca9f-4b65-b3ee-82447e2e582a" providerId="ADAL" clId="{97817EF0-D8B1-4C2B-B633-FE424D0D59BF}" dt="2023-10-18T05:32:13.544" v="9777"/>
          <ac:cxnSpMkLst>
            <pc:docMk/>
            <pc:sldMk cId="528688352" sldId="500"/>
            <ac:cxnSpMk id="15" creationId="{4E04BC62-9BAB-ABD1-CC2E-4C5159D71CB2}"/>
          </ac:cxnSpMkLst>
        </pc:cxnChg>
        <pc:cxnChg chg="add mod">
          <ac:chgData name="Ahmed, Shareef" userId="ce7c6025-ca9f-4b65-b3ee-82447e2e582a" providerId="ADAL" clId="{97817EF0-D8B1-4C2B-B633-FE424D0D59BF}" dt="2023-10-18T05:32:13.544" v="9777"/>
          <ac:cxnSpMkLst>
            <pc:docMk/>
            <pc:sldMk cId="528688352" sldId="500"/>
            <ac:cxnSpMk id="16" creationId="{B0DE6BDC-9B13-C867-135B-3549D21906FD}"/>
          </ac:cxnSpMkLst>
        </pc:cxnChg>
        <pc:cxnChg chg="del">
          <ac:chgData name="Ahmed, Shareef" userId="ce7c6025-ca9f-4b65-b3ee-82447e2e582a" providerId="ADAL" clId="{97817EF0-D8B1-4C2B-B633-FE424D0D59BF}" dt="2023-10-18T05:32:13.083" v="9776" actId="478"/>
          <ac:cxnSpMkLst>
            <pc:docMk/>
            <pc:sldMk cId="528688352" sldId="500"/>
            <ac:cxnSpMk id="17" creationId="{E441BE0D-05AA-9950-108D-9336121F6AA6}"/>
          </ac:cxnSpMkLst>
        </pc:cxnChg>
        <pc:cxnChg chg="add mod">
          <ac:chgData name="Ahmed, Shareef" userId="ce7c6025-ca9f-4b65-b3ee-82447e2e582a" providerId="ADAL" clId="{97817EF0-D8B1-4C2B-B633-FE424D0D59BF}" dt="2023-10-18T05:32:13.544" v="9777"/>
          <ac:cxnSpMkLst>
            <pc:docMk/>
            <pc:sldMk cId="528688352" sldId="500"/>
            <ac:cxnSpMk id="18" creationId="{AFBDF35F-BFA1-3C35-0666-1180D96B80AC}"/>
          </ac:cxnSpMkLst>
        </pc:cxnChg>
        <pc:cxnChg chg="del">
          <ac:chgData name="Ahmed, Shareef" userId="ce7c6025-ca9f-4b65-b3ee-82447e2e582a" providerId="ADAL" clId="{97817EF0-D8B1-4C2B-B633-FE424D0D59BF}" dt="2023-10-18T05:32:13.083" v="9776" actId="478"/>
          <ac:cxnSpMkLst>
            <pc:docMk/>
            <pc:sldMk cId="528688352" sldId="500"/>
            <ac:cxnSpMk id="19" creationId="{5064F094-9EB0-74A4-658E-C6377918F435}"/>
          </ac:cxnSpMkLst>
        </pc:cxnChg>
        <pc:cxnChg chg="del">
          <ac:chgData name="Ahmed, Shareef" userId="ce7c6025-ca9f-4b65-b3ee-82447e2e582a" providerId="ADAL" clId="{97817EF0-D8B1-4C2B-B633-FE424D0D59BF}" dt="2023-10-18T05:32:13.083" v="9776" actId="478"/>
          <ac:cxnSpMkLst>
            <pc:docMk/>
            <pc:sldMk cId="528688352" sldId="500"/>
            <ac:cxnSpMk id="20" creationId="{01F1BFD2-77F8-5720-77FA-98446B138DB1}"/>
          </ac:cxnSpMkLst>
        </pc:cxnChg>
        <pc:cxnChg chg="del">
          <ac:chgData name="Ahmed, Shareef" userId="ce7c6025-ca9f-4b65-b3ee-82447e2e582a" providerId="ADAL" clId="{97817EF0-D8B1-4C2B-B633-FE424D0D59BF}" dt="2023-10-18T05:32:13.083" v="9776" actId="478"/>
          <ac:cxnSpMkLst>
            <pc:docMk/>
            <pc:sldMk cId="528688352" sldId="500"/>
            <ac:cxnSpMk id="21" creationId="{F1192EE2-2534-92B7-8074-2C8987A900E5}"/>
          </ac:cxnSpMkLst>
        </pc:cxnChg>
        <pc:cxnChg chg="del">
          <ac:chgData name="Ahmed, Shareef" userId="ce7c6025-ca9f-4b65-b3ee-82447e2e582a" providerId="ADAL" clId="{97817EF0-D8B1-4C2B-B633-FE424D0D59BF}" dt="2023-10-18T05:32:13.083" v="9776" actId="478"/>
          <ac:cxnSpMkLst>
            <pc:docMk/>
            <pc:sldMk cId="528688352" sldId="500"/>
            <ac:cxnSpMk id="22" creationId="{414D46FC-B0D7-7B78-729C-AFC176E0EB22}"/>
          </ac:cxnSpMkLst>
        </pc:cxnChg>
        <pc:cxnChg chg="add mod">
          <ac:chgData name="Ahmed, Shareef" userId="ce7c6025-ca9f-4b65-b3ee-82447e2e582a" providerId="ADAL" clId="{97817EF0-D8B1-4C2B-B633-FE424D0D59BF}" dt="2023-10-18T05:32:13.544" v="9777"/>
          <ac:cxnSpMkLst>
            <pc:docMk/>
            <pc:sldMk cId="528688352" sldId="500"/>
            <ac:cxnSpMk id="23" creationId="{E1F024BE-E812-075B-6BBB-EACAAE3CDCA8}"/>
          </ac:cxnSpMkLst>
        </pc:cxnChg>
        <pc:cxnChg chg="add mod">
          <ac:chgData name="Ahmed, Shareef" userId="ce7c6025-ca9f-4b65-b3ee-82447e2e582a" providerId="ADAL" clId="{97817EF0-D8B1-4C2B-B633-FE424D0D59BF}" dt="2023-10-18T05:32:13.544" v="9777"/>
          <ac:cxnSpMkLst>
            <pc:docMk/>
            <pc:sldMk cId="528688352" sldId="500"/>
            <ac:cxnSpMk id="24" creationId="{9D9DE95E-D12B-9D9D-D077-A678105982AA}"/>
          </ac:cxnSpMkLst>
        </pc:cxnChg>
        <pc:cxnChg chg="add mod">
          <ac:chgData name="Ahmed, Shareef" userId="ce7c6025-ca9f-4b65-b3ee-82447e2e582a" providerId="ADAL" clId="{97817EF0-D8B1-4C2B-B633-FE424D0D59BF}" dt="2023-10-18T05:32:13.544" v="9777"/>
          <ac:cxnSpMkLst>
            <pc:docMk/>
            <pc:sldMk cId="528688352" sldId="500"/>
            <ac:cxnSpMk id="34" creationId="{4883793E-79D6-9F41-5C3D-D5926D68A6F0}"/>
          </ac:cxnSpMkLst>
        </pc:cxnChg>
        <pc:cxnChg chg="add mod">
          <ac:chgData name="Ahmed, Shareef" userId="ce7c6025-ca9f-4b65-b3ee-82447e2e582a" providerId="ADAL" clId="{97817EF0-D8B1-4C2B-B633-FE424D0D59BF}" dt="2023-10-18T05:32:13.544" v="9777"/>
          <ac:cxnSpMkLst>
            <pc:docMk/>
            <pc:sldMk cId="528688352" sldId="500"/>
            <ac:cxnSpMk id="35" creationId="{DBF93BF0-AD11-E5C4-F4F3-B046446FF027}"/>
          </ac:cxnSpMkLst>
        </pc:cxnChg>
        <pc:cxnChg chg="add mod">
          <ac:chgData name="Ahmed, Shareef" userId="ce7c6025-ca9f-4b65-b3ee-82447e2e582a" providerId="ADAL" clId="{97817EF0-D8B1-4C2B-B633-FE424D0D59BF}" dt="2023-10-18T05:32:13.544" v="9777"/>
          <ac:cxnSpMkLst>
            <pc:docMk/>
            <pc:sldMk cId="528688352" sldId="500"/>
            <ac:cxnSpMk id="36" creationId="{8AA28A96-E43C-32E6-564F-B7E0D856A7E2}"/>
          </ac:cxnSpMkLst>
        </pc:cxnChg>
      </pc:sldChg>
      <pc:sldChg chg="delSp modSp add mod">
        <pc:chgData name="Ahmed, Shareef" userId="ce7c6025-ca9f-4b65-b3ee-82447e2e582a" providerId="ADAL" clId="{97817EF0-D8B1-4C2B-B633-FE424D0D59BF}" dt="2023-10-18T06:02:03.733" v="10907" actId="255"/>
        <pc:sldMkLst>
          <pc:docMk/>
          <pc:sldMk cId="2532594227" sldId="501"/>
        </pc:sldMkLst>
        <pc:spChg chg="mod">
          <ac:chgData name="Ahmed, Shareef" userId="ce7c6025-ca9f-4b65-b3ee-82447e2e582a" providerId="ADAL" clId="{97817EF0-D8B1-4C2B-B633-FE424D0D59BF}" dt="2023-10-18T06:02:03.733" v="10907" actId="255"/>
          <ac:spMkLst>
            <pc:docMk/>
            <pc:sldMk cId="2532594227" sldId="501"/>
            <ac:spMk id="3" creationId="{A3EB1D3E-27EE-A754-9BCB-64E53C171B37}"/>
          </ac:spMkLst>
        </pc:spChg>
        <pc:spChg chg="del">
          <ac:chgData name="Ahmed, Shareef" userId="ce7c6025-ca9f-4b65-b3ee-82447e2e582a" providerId="ADAL" clId="{97817EF0-D8B1-4C2B-B633-FE424D0D59BF}" dt="2023-10-18T05:53:42.675" v="10508" actId="478"/>
          <ac:spMkLst>
            <pc:docMk/>
            <pc:sldMk cId="2532594227" sldId="501"/>
            <ac:spMk id="11" creationId="{0E8B99BE-34FF-77A5-80B5-50DB947E5709}"/>
          </ac:spMkLst>
        </pc:spChg>
        <pc:spChg chg="del">
          <ac:chgData name="Ahmed, Shareef" userId="ce7c6025-ca9f-4b65-b3ee-82447e2e582a" providerId="ADAL" clId="{97817EF0-D8B1-4C2B-B633-FE424D0D59BF}" dt="2023-10-18T05:53:42.675" v="10508" actId="478"/>
          <ac:spMkLst>
            <pc:docMk/>
            <pc:sldMk cId="2532594227" sldId="501"/>
            <ac:spMk id="13" creationId="{0B92C208-36C4-5AAC-4835-FB5CF6B4F861}"/>
          </ac:spMkLst>
        </pc:spChg>
        <pc:spChg chg="del">
          <ac:chgData name="Ahmed, Shareef" userId="ce7c6025-ca9f-4b65-b3ee-82447e2e582a" providerId="ADAL" clId="{97817EF0-D8B1-4C2B-B633-FE424D0D59BF}" dt="2023-10-18T05:53:42.675" v="10508" actId="478"/>
          <ac:spMkLst>
            <pc:docMk/>
            <pc:sldMk cId="2532594227" sldId="501"/>
            <ac:spMk id="37" creationId="{F6E106A3-CE71-E144-E885-ECEA329B33E1}"/>
          </ac:spMkLst>
        </pc:spChg>
        <pc:spChg chg="del">
          <ac:chgData name="Ahmed, Shareef" userId="ce7c6025-ca9f-4b65-b3ee-82447e2e582a" providerId="ADAL" clId="{97817EF0-D8B1-4C2B-B633-FE424D0D59BF}" dt="2023-10-18T05:53:42.675" v="10508" actId="478"/>
          <ac:spMkLst>
            <pc:docMk/>
            <pc:sldMk cId="2532594227" sldId="501"/>
            <ac:spMk id="38" creationId="{5020E225-D939-1538-45F9-287224690613}"/>
          </ac:spMkLst>
        </pc:spChg>
        <pc:spChg chg="del">
          <ac:chgData name="Ahmed, Shareef" userId="ce7c6025-ca9f-4b65-b3ee-82447e2e582a" providerId="ADAL" clId="{97817EF0-D8B1-4C2B-B633-FE424D0D59BF}" dt="2023-10-18T05:53:42.675" v="10508" actId="478"/>
          <ac:spMkLst>
            <pc:docMk/>
            <pc:sldMk cId="2532594227" sldId="501"/>
            <ac:spMk id="39" creationId="{B080005B-89F6-FBB9-027F-CB63351DAA83}"/>
          </ac:spMkLst>
        </pc:spChg>
        <pc:spChg chg="del">
          <ac:chgData name="Ahmed, Shareef" userId="ce7c6025-ca9f-4b65-b3ee-82447e2e582a" providerId="ADAL" clId="{97817EF0-D8B1-4C2B-B633-FE424D0D59BF}" dt="2023-10-18T05:53:42.675" v="10508" actId="478"/>
          <ac:spMkLst>
            <pc:docMk/>
            <pc:sldMk cId="2532594227" sldId="501"/>
            <ac:spMk id="40" creationId="{EFC9E965-91EE-96B4-6366-775B7883CF0B}"/>
          </ac:spMkLst>
        </pc:spChg>
        <pc:spChg chg="del">
          <ac:chgData name="Ahmed, Shareef" userId="ce7c6025-ca9f-4b65-b3ee-82447e2e582a" providerId="ADAL" clId="{97817EF0-D8B1-4C2B-B633-FE424D0D59BF}" dt="2023-10-18T05:53:42.675" v="10508" actId="478"/>
          <ac:spMkLst>
            <pc:docMk/>
            <pc:sldMk cId="2532594227" sldId="501"/>
            <ac:spMk id="41" creationId="{A74F4917-A3C5-64FC-DEC2-8793B09069ED}"/>
          </ac:spMkLst>
        </pc:spChg>
        <pc:spChg chg="del">
          <ac:chgData name="Ahmed, Shareef" userId="ce7c6025-ca9f-4b65-b3ee-82447e2e582a" providerId="ADAL" clId="{97817EF0-D8B1-4C2B-B633-FE424D0D59BF}" dt="2023-10-18T05:53:42.675" v="10508" actId="478"/>
          <ac:spMkLst>
            <pc:docMk/>
            <pc:sldMk cId="2532594227" sldId="501"/>
            <ac:spMk id="42" creationId="{52BF23A0-3478-01F7-9A26-7DAD5F7389FE}"/>
          </ac:spMkLst>
        </pc:spChg>
        <pc:spChg chg="del">
          <ac:chgData name="Ahmed, Shareef" userId="ce7c6025-ca9f-4b65-b3ee-82447e2e582a" providerId="ADAL" clId="{97817EF0-D8B1-4C2B-B633-FE424D0D59BF}" dt="2023-10-18T05:53:42.675" v="10508" actId="478"/>
          <ac:spMkLst>
            <pc:docMk/>
            <pc:sldMk cId="2532594227" sldId="501"/>
            <ac:spMk id="43" creationId="{B6F59FA6-730C-68D1-2950-46A8F48315B5}"/>
          </ac:spMkLst>
        </pc:spChg>
        <pc:spChg chg="del">
          <ac:chgData name="Ahmed, Shareef" userId="ce7c6025-ca9f-4b65-b3ee-82447e2e582a" providerId="ADAL" clId="{97817EF0-D8B1-4C2B-B633-FE424D0D59BF}" dt="2023-10-18T05:53:42.675" v="10508" actId="478"/>
          <ac:spMkLst>
            <pc:docMk/>
            <pc:sldMk cId="2532594227" sldId="501"/>
            <ac:spMk id="44" creationId="{18CCC863-27D8-AE51-081B-3B5923CC2D6D}"/>
          </ac:spMkLst>
        </pc:spChg>
        <pc:spChg chg="del">
          <ac:chgData name="Ahmed, Shareef" userId="ce7c6025-ca9f-4b65-b3ee-82447e2e582a" providerId="ADAL" clId="{97817EF0-D8B1-4C2B-B633-FE424D0D59BF}" dt="2023-10-18T05:53:42.675" v="10508" actId="478"/>
          <ac:spMkLst>
            <pc:docMk/>
            <pc:sldMk cId="2532594227" sldId="501"/>
            <ac:spMk id="45" creationId="{A7834D80-F228-E864-BBB3-5E27827F735D}"/>
          </ac:spMkLst>
        </pc:spChg>
        <pc:cxnChg chg="del">
          <ac:chgData name="Ahmed, Shareef" userId="ce7c6025-ca9f-4b65-b3ee-82447e2e582a" providerId="ADAL" clId="{97817EF0-D8B1-4C2B-B633-FE424D0D59BF}" dt="2023-10-18T05:53:42.675" v="10508" actId="478"/>
          <ac:cxnSpMkLst>
            <pc:docMk/>
            <pc:sldMk cId="2532594227" sldId="501"/>
            <ac:cxnSpMk id="2" creationId="{7CC3D187-0C9E-93E0-2A9D-F8E30563F8B5}"/>
          </ac:cxnSpMkLst>
        </pc:cxnChg>
        <pc:cxnChg chg="del">
          <ac:chgData name="Ahmed, Shareef" userId="ce7c6025-ca9f-4b65-b3ee-82447e2e582a" providerId="ADAL" clId="{97817EF0-D8B1-4C2B-B633-FE424D0D59BF}" dt="2023-10-18T05:53:42.675" v="10508" actId="478"/>
          <ac:cxnSpMkLst>
            <pc:docMk/>
            <pc:sldMk cId="2532594227" sldId="501"/>
            <ac:cxnSpMk id="15" creationId="{4E04BC62-9BAB-ABD1-CC2E-4C5159D71CB2}"/>
          </ac:cxnSpMkLst>
        </pc:cxnChg>
        <pc:cxnChg chg="del">
          <ac:chgData name="Ahmed, Shareef" userId="ce7c6025-ca9f-4b65-b3ee-82447e2e582a" providerId="ADAL" clId="{97817EF0-D8B1-4C2B-B633-FE424D0D59BF}" dt="2023-10-18T05:53:42.675" v="10508" actId="478"/>
          <ac:cxnSpMkLst>
            <pc:docMk/>
            <pc:sldMk cId="2532594227" sldId="501"/>
            <ac:cxnSpMk id="16" creationId="{B0DE6BDC-9B13-C867-135B-3549D21906FD}"/>
          </ac:cxnSpMkLst>
        </pc:cxnChg>
        <pc:cxnChg chg="del">
          <ac:chgData name="Ahmed, Shareef" userId="ce7c6025-ca9f-4b65-b3ee-82447e2e582a" providerId="ADAL" clId="{97817EF0-D8B1-4C2B-B633-FE424D0D59BF}" dt="2023-10-18T05:53:42.675" v="10508" actId="478"/>
          <ac:cxnSpMkLst>
            <pc:docMk/>
            <pc:sldMk cId="2532594227" sldId="501"/>
            <ac:cxnSpMk id="18" creationId="{AFBDF35F-BFA1-3C35-0666-1180D96B80AC}"/>
          </ac:cxnSpMkLst>
        </pc:cxnChg>
        <pc:cxnChg chg="del">
          <ac:chgData name="Ahmed, Shareef" userId="ce7c6025-ca9f-4b65-b3ee-82447e2e582a" providerId="ADAL" clId="{97817EF0-D8B1-4C2B-B633-FE424D0D59BF}" dt="2023-10-18T05:53:42.675" v="10508" actId="478"/>
          <ac:cxnSpMkLst>
            <pc:docMk/>
            <pc:sldMk cId="2532594227" sldId="501"/>
            <ac:cxnSpMk id="23" creationId="{E1F024BE-E812-075B-6BBB-EACAAE3CDCA8}"/>
          </ac:cxnSpMkLst>
        </pc:cxnChg>
        <pc:cxnChg chg="del">
          <ac:chgData name="Ahmed, Shareef" userId="ce7c6025-ca9f-4b65-b3ee-82447e2e582a" providerId="ADAL" clId="{97817EF0-D8B1-4C2B-B633-FE424D0D59BF}" dt="2023-10-18T05:53:42.675" v="10508" actId="478"/>
          <ac:cxnSpMkLst>
            <pc:docMk/>
            <pc:sldMk cId="2532594227" sldId="501"/>
            <ac:cxnSpMk id="24" creationId="{9D9DE95E-D12B-9D9D-D077-A678105982AA}"/>
          </ac:cxnSpMkLst>
        </pc:cxnChg>
        <pc:cxnChg chg="del">
          <ac:chgData name="Ahmed, Shareef" userId="ce7c6025-ca9f-4b65-b3ee-82447e2e582a" providerId="ADAL" clId="{97817EF0-D8B1-4C2B-B633-FE424D0D59BF}" dt="2023-10-18T05:53:42.675" v="10508" actId="478"/>
          <ac:cxnSpMkLst>
            <pc:docMk/>
            <pc:sldMk cId="2532594227" sldId="501"/>
            <ac:cxnSpMk id="34" creationId="{4883793E-79D6-9F41-5C3D-D5926D68A6F0}"/>
          </ac:cxnSpMkLst>
        </pc:cxnChg>
        <pc:cxnChg chg="del">
          <ac:chgData name="Ahmed, Shareef" userId="ce7c6025-ca9f-4b65-b3ee-82447e2e582a" providerId="ADAL" clId="{97817EF0-D8B1-4C2B-B633-FE424D0D59BF}" dt="2023-10-18T05:53:42.675" v="10508" actId="478"/>
          <ac:cxnSpMkLst>
            <pc:docMk/>
            <pc:sldMk cId="2532594227" sldId="501"/>
            <ac:cxnSpMk id="35" creationId="{DBF93BF0-AD11-E5C4-F4F3-B046446FF027}"/>
          </ac:cxnSpMkLst>
        </pc:cxnChg>
        <pc:cxnChg chg="del">
          <ac:chgData name="Ahmed, Shareef" userId="ce7c6025-ca9f-4b65-b3ee-82447e2e582a" providerId="ADAL" clId="{97817EF0-D8B1-4C2B-B633-FE424D0D59BF}" dt="2023-10-18T05:53:42.675" v="10508" actId="478"/>
          <ac:cxnSpMkLst>
            <pc:docMk/>
            <pc:sldMk cId="2532594227" sldId="501"/>
            <ac:cxnSpMk id="36" creationId="{8AA28A96-E43C-32E6-564F-B7E0D856A7E2}"/>
          </ac:cxnSpMkLst>
        </pc:cxnChg>
      </pc:sldChg>
    </pc:docChg>
  </pc:docChgLst>
  <pc:docChgLst>
    <pc:chgData name="Shareef Ahmed" userId="ce7c6025-ca9f-4b65-b3ee-82447e2e582a" providerId="ADAL" clId="{C5BE93D3-FEF3-4863-B5DD-F506B707A71F}"/>
    <pc:docChg chg="undo redo custSel addSld delSld modSld sldOrd modMainMaster">
      <pc:chgData name="Shareef Ahmed" userId="ce7c6025-ca9f-4b65-b3ee-82447e2e582a" providerId="ADAL" clId="{C5BE93D3-FEF3-4863-B5DD-F506B707A71F}" dt="2023-08-13T06:25:47.750" v="4348" actId="21"/>
      <pc:docMkLst>
        <pc:docMk/>
      </pc:docMkLst>
      <pc:sldChg chg="addSp delSp modSp mod modTransition setBg delDesignElem">
        <pc:chgData name="Shareef Ahmed" userId="ce7c6025-ca9f-4b65-b3ee-82447e2e582a" providerId="ADAL" clId="{C5BE93D3-FEF3-4863-B5DD-F506B707A71F}" dt="2023-08-11T03:04:45.330" v="910"/>
        <pc:sldMkLst>
          <pc:docMk/>
          <pc:sldMk cId="979164254" sldId="256"/>
        </pc:sldMkLst>
        <pc:spChg chg="mod">
          <ac:chgData name="Shareef Ahmed" userId="ce7c6025-ca9f-4b65-b3ee-82447e2e582a" providerId="ADAL" clId="{C5BE93D3-FEF3-4863-B5DD-F506B707A71F}" dt="2023-08-10T18:58:36.097" v="112" actId="1076"/>
          <ac:spMkLst>
            <pc:docMk/>
            <pc:sldMk cId="979164254" sldId="256"/>
            <ac:spMk id="2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8:54:28.283" v="101" actId="26606"/>
          <ac:spMkLst>
            <pc:docMk/>
            <pc:sldMk cId="979164254" sldId="256"/>
            <ac:spMk id="3" creationId="{00000000-0000-0000-0000-000000000000}"/>
          </ac:spMkLst>
        </pc:spChg>
        <pc:spChg chg="add del">
          <ac:chgData name="Shareef Ahmed" userId="ce7c6025-ca9f-4b65-b3ee-82447e2e582a" providerId="ADAL" clId="{C5BE93D3-FEF3-4863-B5DD-F506B707A71F}" dt="2023-08-10T18:53:17.415" v="88" actId="26606"/>
          <ac:spMkLst>
            <pc:docMk/>
            <pc:sldMk cId="979164254" sldId="256"/>
            <ac:spMk id="9" creationId="{19D32F93-50AC-4C46-A5DB-291C60DDB7BD}"/>
          </ac:spMkLst>
        </pc:spChg>
        <pc:spChg chg="add del">
          <ac:chgData name="Shareef Ahmed" userId="ce7c6025-ca9f-4b65-b3ee-82447e2e582a" providerId="ADAL" clId="{C5BE93D3-FEF3-4863-B5DD-F506B707A71F}" dt="2023-08-10T18:53:17.415" v="88" actId="26606"/>
          <ac:spMkLst>
            <pc:docMk/>
            <pc:sldMk cId="979164254" sldId="256"/>
            <ac:spMk id="11" creationId="{827DC2C4-B485-428A-BF4A-472D2967F47F}"/>
          </ac:spMkLst>
        </pc:spChg>
        <pc:spChg chg="add del">
          <ac:chgData name="Shareef Ahmed" userId="ce7c6025-ca9f-4b65-b3ee-82447e2e582a" providerId="ADAL" clId="{C5BE93D3-FEF3-4863-B5DD-F506B707A71F}" dt="2023-08-10T18:53:17.415" v="88" actId="26606"/>
          <ac:spMkLst>
            <pc:docMk/>
            <pc:sldMk cId="979164254" sldId="256"/>
            <ac:spMk id="13" creationId="{EE04B5EB-F158-4507-90DD-BD23620C7CC9}"/>
          </ac:spMkLst>
        </pc:spChg>
        <pc:spChg chg="add del">
          <ac:chgData name="Shareef Ahmed" userId="ce7c6025-ca9f-4b65-b3ee-82447e2e582a" providerId="ADAL" clId="{C5BE93D3-FEF3-4863-B5DD-F506B707A71F}" dt="2023-08-10T18:53:22.371" v="90" actId="26606"/>
          <ac:spMkLst>
            <pc:docMk/>
            <pc:sldMk cId="979164254" sldId="256"/>
            <ac:spMk id="15" creationId="{19D32F93-50AC-4C46-A5DB-291C60DDB7BD}"/>
          </ac:spMkLst>
        </pc:spChg>
        <pc:spChg chg="add del">
          <ac:chgData name="Shareef Ahmed" userId="ce7c6025-ca9f-4b65-b3ee-82447e2e582a" providerId="ADAL" clId="{C5BE93D3-FEF3-4863-B5DD-F506B707A71F}" dt="2023-08-10T18:53:22.371" v="90" actId="26606"/>
          <ac:spMkLst>
            <pc:docMk/>
            <pc:sldMk cId="979164254" sldId="256"/>
            <ac:spMk id="16" creationId="{827DC2C4-B485-428A-BF4A-472D2967F47F}"/>
          </ac:spMkLst>
        </pc:spChg>
        <pc:spChg chg="add del">
          <ac:chgData name="Shareef Ahmed" userId="ce7c6025-ca9f-4b65-b3ee-82447e2e582a" providerId="ADAL" clId="{C5BE93D3-FEF3-4863-B5DD-F506B707A71F}" dt="2023-08-10T18:53:22.371" v="90" actId="26606"/>
          <ac:spMkLst>
            <pc:docMk/>
            <pc:sldMk cId="979164254" sldId="256"/>
            <ac:spMk id="17" creationId="{EE04B5EB-F158-4507-90DD-BD23620C7CC9}"/>
          </ac:spMkLst>
        </pc:spChg>
        <pc:spChg chg="add del">
          <ac:chgData name="Shareef Ahmed" userId="ce7c6025-ca9f-4b65-b3ee-82447e2e582a" providerId="ADAL" clId="{C5BE93D3-FEF3-4863-B5DD-F506B707A71F}" dt="2023-08-10T18:53:56.842" v="92" actId="26606"/>
          <ac:spMkLst>
            <pc:docMk/>
            <pc:sldMk cId="979164254" sldId="256"/>
            <ac:spMk id="19" creationId="{F4AFDDCA-6ABA-4D23-8A5C-1BF0F4308148}"/>
          </ac:spMkLst>
        </pc:spChg>
        <pc:spChg chg="add del">
          <ac:chgData name="Shareef Ahmed" userId="ce7c6025-ca9f-4b65-b3ee-82447e2e582a" providerId="ADAL" clId="{C5BE93D3-FEF3-4863-B5DD-F506B707A71F}" dt="2023-08-10T18:53:56.842" v="92" actId="26606"/>
          <ac:spMkLst>
            <pc:docMk/>
            <pc:sldMk cId="979164254" sldId="256"/>
            <ac:spMk id="20" creationId="{8555C5B3-193A-4749-9AFD-682E53CDDE8F}"/>
          </ac:spMkLst>
        </pc:spChg>
        <pc:spChg chg="add del">
          <ac:chgData name="Shareef Ahmed" userId="ce7c6025-ca9f-4b65-b3ee-82447e2e582a" providerId="ADAL" clId="{C5BE93D3-FEF3-4863-B5DD-F506B707A71F}" dt="2023-08-10T18:53:56.842" v="92" actId="26606"/>
          <ac:spMkLst>
            <pc:docMk/>
            <pc:sldMk cId="979164254" sldId="256"/>
            <ac:spMk id="21" creationId="{2EAE06A6-F76A-41C9-827A-C561B004485C}"/>
          </ac:spMkLst>
        </pc:spChg>
        <pc:spChg chg="add del">
          <ac:chgData name="Shareef Ahmed" userId="ce7c6025-ca9f-4b65-b3ee-82447e2e582a" providerId="ADAL" clId="{C5BE93D3-FEF3-4863-B5DD-F506B707A71F}" dt="2023-08-10T18:53:56.842" v="92" actId="26606"/>
          <ac:spMkLst>
            <pc:docMk/>
            <pc:sldMk cId="979164254" sldId="256"/>
            <ac:spMk id="22" creationId="{89F9D4E8-0639-444B-949B-9518585061AF}"/>
          </ac:spMkLst>
        </pc:spChg>
        <pc:spChg chg="add del">
          <ac:chgData name="Shareef Ahmed" userId="ce7c6025-ca9f-4b65-b3ee-82447e2e582a" providerId="ADAL" clId="{C5BE93D3-FEF3-4863-B5DD-F506B707A71F}" dt="2023-08-10T18:53:56.842" v="92" actId="26606"/>
          <ac:spMkLst>
            <pc:docMk/>
            <pc:sldMk cId="979164254" sldId="256"/>
            <ac:spMk id="23" creationId="{7E3DA7A2-ED70-4BBA-AB72-00AD461FA405}"/>
          </ac:spMkLst>
        </pc:spChg>
        <pc:spChg chg="add del">
          <ac:chgData name="Shareef Ahmed" userId="ce7c6025-ca9f-4b65-b3ee-82447e2e582a" providerId="ADAL" clId="{C5BE93D3-FEF3-4863-B5DD-F506B707A71F}" dt="2023-08-10T18:53:56.842" v="92" actId="26606"/>
          <ac:spMkLst>
            <pc:docMk/>
            <pc:sldMk cId="979164254" sldId="256"/>
            <ac:spMk id="24" creationId="{FC485432-3647-4218-B5D3-15D3FA222B13}"/>
          </ac:spMkLst>
        </pc:spChg>
        <pc:spChg chg="add del">
          <ac:chgData name="Shareef Ahmed" userId="ce7c6025-ca9f-4b65-b3ee-82447e2e582a" providerId="ADAL" clId="{C5BE93D3-FEF3-4863-B5DD-F506B707A71F}" dt="2023-08-10T18:53:59.998" v="94" actId="26606"/>
          <ac:spMkLst>
            <pc:docMk/>
            <pc:sldMk cId="979164254" sldId="256"/>
            <ac:spMk id="25" creationId="{A232F408-BBCD-48EE-ABF6-95201EF72338}"/>
          </ac:spMkLst>
        </pc:spChg>
        <pc:spChg chg="add del">
          <ac:chgData name="Shareef Ahmed" userId="ce7c6025-ca9f-4b65-b3ee-82447e2e582a" providerId="ADAL" clId="{C5BE93D3-FEF3-4863-B5DD-F506B707A71F}" dt="2023-08-10T18:53:59.998" v="94" actId="26606"/>
          <ac:spMkLst>
            <pc:docMk/>
            <pc:sldMk cId="979164254" sldId="256"/>
            <ac:spMk id="26" creationId="{3A397E3E-B90C-4D82-BAAA-36F7AC6A4565}"/>
          </ac:spMkLst>
        </pc:spChg>
        <pc:spChg chg="add del">
          <ac:chgData name="Shareef Ahmed" userId="ce7c6025-ca9f-4b65-b3ee-82447e2e582a" providerId="ADAL" clId="{C5BE93D3-FEF3-4863-B5DD-F506B707A71F}" dt="2023-08-10T18:53:59.998" v="94" actId="26606"/>
          <ac:spMkLst>
            <pc:docMk/>
            <pc:sldMk cId="979164254" sldId="256"/>
            <ac:spMk id="27" creationId="{302D5D2F-11CF-47F1-B542-8ED3199DC02C}"/>
          </ac:spMkLst>
        </pc:spChg>
        <pc:spChg chg="add del">
          <ac:chgData name="Shareef Ahmed" userId="ce7c6025-ca9f-4b65-b3ee-82447e2e582a" providerId="ADAL" clId="{C5BE93D3-FEF3-4863-B5DD-F506B707A71F}" dt="2023-08-10T18:53:59.998" v="94" actId="26606"/>
          <ac:spMkLst>
            <pc:docMk/>
            <pc:sldMk cId="979164254" sldId="256"/>
            <ac:spMk id="28" creationId="{A19B25F6-D845-46F3-BA69-3D48CEF7EFE5}"/>
          </ac:spMkLst>
        </pc:spChg>
        <pc:spChg chg="add del">
          <ac:chgData name="Shareef Ahmed" userId="ce7c6025-ca9f-4b65-b3ee-82447e2e582a" providerId="ADAL" clId="{C5BE93D3-FEF3-4863-B5DD-F506B707A71F}" dt="2023-08-10T18:53:59.998" v="94" actId="26606"/>
          <ac:spMkLst>
            <pc:docMk/>
            <pc:sldMk cId="979164254" sldId="256"/>
            <ac:spMk id="29" creationId="{79109165-7872-4D8A-A545-F48B3AF1D09E}"/>
          </ac:spMkLst>
        </pc:spChg>
        <pc:spChg chg="add del">
          <ac:chgData name="Shareef Ahmed" userId="ce7c6025-ca9f-4b65-b3ee-82447e2e582a" providerId="ADAL" clId="{C5BE93D3-FEF3-4863-B5DD-F506B707A71F}" dt="2023-08-10T18:53:59.998" v="94" actId="26606"/>
          <ac:spMkLst>
            <pc:docMk/>
            <pc:sldMk cId="979164254" sldId="256"/>
            <ac:spMk id="30" creationId="{5FAC0226-4651-4BF7-AA72-6DB611F80F94}"/>
          </ac:spMkLst>
        </pc:spChg>
        <pc:spChg chg="add del">
          <ac:chgData name="Shareef Ahmed" userId="ce7c6025-ca9f-4b65-b3ee-82447e2e582a" providerId="ADAL" clId="{C5BE93D3-FEF3-4863-B5DD-F506B707A71F}" dt="2023-08-10T18:53:59.998" v="94" actId="26606"/>
          <ac:spMkLst>
            <pc:docMk/>
            <pc:sldMk cId="979164254" sldId="256"/>
            <ac:spMk id="31" creationId="{5438E66D-E34C-48D4-9F9D-021EBD568934}"/>
          </ac:spMkLst>
        </pc:spChg>
        <pc:spChg chg="add del">
          <ac:chgData name="Shareef Ahmed" userId="ce7c6025-ca9f-4b65-b3ee-82447e2e582a" providerId="ADAL" clId="{C5BE93D3-FEF3-4863-B5DD-F506B707A71F}" dt="2023-08-10T18:53:59.998" v="94" actId="26606"/>
          <ac:spMkLst>
            <pc:docMk/>
            <pc:sldMk cId="979164254" sldId="256"/>
            <ac:spMk id="32" creationId="{B8CCAA36-1E98-45B0-AAF9-D8807BA8EF22}"/>
          </ac:spMkLst>
        </pc:spChg>
        <pc:spChg chg="add del">
          <ac:chgData name="Shareef Ahmed" userId="ce7c6025-ca9f-4b65-b3ee-82447e2e582a" providerId="ADAL" clId="{C5BE93D3-FEF3-4863-B5DD-F506B707A71F}" dt="2023-08-10T18:53:59.998" v="94" actId="26606"/>
          <ac:spMkLst>
            <pc:docMk/>
            <pc:sldMk cId="979164254" sldId="256"/>
            <ac:spMk id="39" creationId="{783F456C-8972-439A-90A4-D7C52FA3A032}"/>
          </ac:spMkLst>
        </pc:spChg>
        <pc:spChg chg="add del">
          <ac:chgData name="Shareef Ahmed" userId="ce7c6025-ca9f-4b65-b3ee-82447e2e582a" providerId="ADAL" clId="{C5BE93D3-FEF3-4863-B5DD-F506B707A71F}" dt="2023-08-10T18:53:59.998" v="94" actId="26606"/>
          <ac:spMkLst>
            <pc:docMk/>
            <pc:sldMk cId="979164254" sldId="256"/>
            <ac:spMk id="40" creationId="{FEFCF180-A212-449F-8D07-5EC94B281A2E}"/>
          </ac:spMkLst>
        </pc:spChg>
        <pc:spChg chg="add del">
          <ac:chgData name="Shareef Ahmed" userId="ce7c6025-ca9f-4b65-b3ee-82447e2e582a" providerId="ADAL" clId="{C5BE93D3-FEF3-4863-B5DD-F506B707A71F}" dt="2023-08-10T18:53:59.998" v="94" actId="26606"/>
          <ac:spMkLst>
            <pc:docMk/>
            <pc:sldMk cId="979164254" sldId="256"/>
            <ac:spMk id="41" creationId="{0390AF2C-728C-4687-B7A2-3F9C788EC361}"/>
          </ac:spMkLst>
        </pc:spChg>
        <pc:spChg chg="add del">
          <ac:chgData name="Shareef Ahmed" userId="ce7c6025-ca9f-4b65-b3ee-82447e2e582a" providerId="ADAL" clId="{C5BE93D3-FEF3-4863-B5DD-F506B707A71F}" dt="2023-08-10T18:53:59.998" v="94" actId="26606"/>
          <ac:spMkLst>
            <pc:docMk/>
            <pc:sldMk cId="979164254" sldId="256"/>
            <ac:spMk id="42" creationId="{1400E1BC-11DC-49A0-856F-992F20EB435B}"/>
          </ac:spMkLst>
        </pc:spChg>
        <pc:spChg chg="add del">
          <ac:chgData name="Shareef Ahmed" userId="ce7c6025-ca9f-4b65-b3ee-82447e2e582a" providerId="ADAL" clId="{C5BE93D3-FEF3-4863-B5DD-F506B707A71F}" dt="2023-08-10T18:53:59.998" v="94" actId="26606"/>
          <ac:spMkLst>
            <pc:docMk/>
            <pc:sldMk cId="979164254" sldId="256"/>
            <ac:spMk id="43" creationId="{D1C510C0-DED1-4708-AA14-355E5AFF1262}"/>
          </ac:spMkLst>
        </pc:spChg>
        <pc:spChg chg="add del">
          <ac:chgData name="Shareef Ahmed" userId="ce7c6025-ca9f-4b65-b3ee-82447e2e582a" providerId="ADAL" clId="{C5BE93D3-FEF3-4863-B5DD-F506B707A71F}" dt="2023-08-10T18:53:59.998" v="94" actId="26606"/>
          <ac:spMkLst>
            <pc:docMk/>
            <pc:sldMk cId="979164254" sldId="256"/>
            <ac:spMk id="44" creationId="{558C4F41-C97D-4755-8F7C-8C0A8E182FCF}"/>
          </ac:spMkLst>
        </pc:spChg>
        <pc:spChg chg="add del">
          <ac:chgData name="Shareef Ahmed" userId="ce7c6025-ca9f-4b65-b3ee-82447e2e582a" providerId="ADAL" clId="{C5BE93D3-FEF3-4863-B5DD-F506B707A71F}" dt="2023-08-10T18:54:02.479" v="96" actId="26606"/>
          <ac:spMkLst>
            <pc:docMk/>
            <pc:sldMk cId="979164254" sldId="256"/>
            <ac:spMk id="46" creationId="{5AE9FC70-8A26-4CF2-8E04-EBDADB8B81C4}"/>
          </ac:spMkLst>
        </pc:spChg>
        <pc:spChg chg="add del">
          <ac:chgData name="Shareef Ahmed" userId="ce7c6025-ca9f-4b65-b3ee-82447e2e582a" providerId="ADAL" clId="{C5BE93D3-FEF3-4863-B5DD-F506B707A71F}" dt="2023-08-10T18:54:02.479" v="96" actId="26606"/>
          <ac:spMkLst>
            <pc:docMk/>
            <pc:sldMk cId="979164254" sldId="256"/>
            <ac:spMk id="47" creationId="{609CB703-C563-4F1F-BF28-83C06E978C4F}"/>
          </ac:spMkLst>
        </pc:spChg>
        <pc:spChg chg="add del">
          <ac:chgData name="Shareef Ahmed" userId="ce7c6025-ca9f-4b65-b3ee-82447e2e582a" providerId="ADAL" clId="{C5BE93D3-FEF3-4863-B5DD-F506B707A71F}" dt="2023-08-10T18:54:02.479" v="96" actId="26606"/>
          <ac:spMkLst>
            <pc:docMk/>
            <pc:sldMk cId="979164254" sldId="256"/>
            <ac:spMk id="48" creationId="{C5CB530E-515E-412C-9DF1-5F8FFBD6F383}"/>
          </ac:spMkLst>
        </pc:spChg>
        <pc:spChg chg="add del">
          <ac:chgData name="Shareef Ahmed" userId="ce7c6025-ca9f-4b65-b3ee-82447e2e582a" providerId="ADAL" clId="{C5BE93D3-FEF3-4863-B5DD-F506B707A71F}" dt="2023-08-10T18:54:02.479" v="96" actId="26606"/>
          <ac:spMkLst>
            <pc:docMk/>
            <pc:sldMk cId="979164254" sldId="256"/>
            <ac:spMk id="50" creationId="{712D4376-A578-4FF1-94FC-245E7A6A489F}"/>
          </ac:spMkLst>
        </pc:spChg>
        <pc:spChg chg="add del">
          <ac:chgData name="Shareef Ahmed" userId="ce7c6025-ca9f-4b65-b3ee-82447e2e582a" providerId="ADAL" clId="{C5BE93D3-FEF3-4863-B5DD-F506B707A71F}" dt="2023-08-10T18:54:02.479" v="96" actId="26606"/>
          <ac:spMkLst>
            <pc:docMk/>
            <pc:sldMk cId="979164254" sldId="256"/>
            <ac:spMk id="51" creationId="{AEA7509D-F04F-40CB-A0B3-EEF16499CC9F}"/>
          </ac:spMkLst>
        </pc:spChg>
        <pc:spChg chg="add del">
          <ac:chgData name="Shareef Ahmed" userId="ce7c6025-ca9f-4b65-b3ee-82447e2e582a" providerId="ADAL" clId="{C5BE93D3-FEF3-4863-B5DD-F506B707A71F}" dt="2023-08-10T18:54:24.260" v="98" actId="26606"/>
          <ac:spMkLst>
            <pc:docMk/>
            <pc:sldMk cId="979164254" sldId="256"/>
            <ac:spMk id="53" creationId="{9B37791B-B040-4694-BFDC-8DD132D86E8E}"/>
          </ac:spMkLst>
        </pc:spChg>
        <pc:spChg chg="add del">
          <ac:chgData name="Shareef Ahmed" userId="ce7c6025-ca9f-4b65-b3ee-82447e2e582a" providerId="ADAL" clId="{C5BE93D3-FEF3-4863-B5DD-F506B707A71F}" dt="2023-08-10T18:54:28.283" v="100" actId="26606"/>
          <ac:spMkLst>
            <pc:docMk/>
            <pc:sldMk cId="979164254" sldId="256"/>
            <ac:spMk id="60" creationId="{51F77B6A-7F53-4B28-B73D-C8CC899AB221}"/>
          </ac:spMkLst>
        </pc:spChg>
        <pc:spChg chg="add del">
          <ac:chgData name="Shareef Ahmed" userId="ce7c6025-ca9f-4b65-b3ee-82447e2e582a" providerId="ADAL" clId="{C5BE93D3-FEF3-4863-B5DD-F506B707A71F}" dt="2023-08-10T18:54:28.283" v="100" actId="26606"/>
          <ac:spMkLst>
            <pc:docMk/>
            <pc:sldMk cId="979164254" sldId="256"/>
            <ac:spMk id="63" creationId="{F6E412EF-CF39-4C25-85B0-DB30B1B0A8C4}"/>
          </ac:spMkLst>
        </pc:spChg>
        <pc:spChg chg="add del">
          <ac:chgData name="Shareef Ahmed" userId="ce7c6025-ca9f-4b65-b3ee-82447e2e582a" providerId="ADAL" clId="{C5BE93D3-FEF3-4863-B5DD-F506B707A71F}" dt="2023-08-10T18:54:28.283" v="100" actId="26606"/>
          <ac:spMkLst>
            <pc:docMk/>
            <pc:sldMk cId="979164254" sldId="256"/>
            <ac:spMk id="64" creationId="{E8DA6235-17F2-4C9E-88C6-C5D38D8D3C03}"/>
          </ac:spMkLst>
        </pc:spChg>
        <pc:spChg chg="add del">
          <ac:chgData name="Shareef Ahmed" userId="ce7c6025-ca9f-4b65-b3ee-82447e2e582a" providerId="ADAL" clId="{C5BE93D3-FEF3-4863-B5DD-F506B707A71F}" dt="2023-08-10T18:54:28.283" v="100" actId="26606"/>
          <ac:spMkLst>
            <pc:docMk/>
            <pc:sldMk cId="979164254" sldId="256"/>
            <ac:spMk id="65" creationId="{B55DEF71-1741-4489-8E77-46FC5BAA66E2}"/>
          </ac:spMkLst>
        </pc:spChg>
        <pc:spChg chg="add del">
          <ac:chgData name="Shareef Ahmed" userId="ce7c6025-ca9f-4b65-b3ee-82447e2e582a" providerId="ADAL" clId="{C5BE93D3-FEF3-4863-B5DD-F506B707A71F}" dt="2023-08-10T18:54:28.283" v="100" actId="26606"/>
          <ac:spMkLst>
            <pc:docMk/>
            <pc:sldMk cId="979164254" sldId="256"/>
            <ac:spMk id="66" creationId="{82347B6D-A7CC-48EB-861F-917D0D61E3EA}"/>
          </ac:spMkLst>
        </pc:spChg>
        <pc:spChg chg="add del">
          <ac:chgData name="Shareef Ahmed" userId="ce7c6025-ca9f-4b65-b3ee-82447e2e582a" providerId="ADAL" clId="{C5BE93D3-FEF3-4863-B5DD-F506B707A71F}" dt="2023-08-10T18:54:28.283" v="100" actId="26606"/>
          <ac:spMkLst>
            <pc:docMk/>
            <pc:sldMk cId="979164254" sldId="256"/>
            <ac:spMk id="67" creationId="{A7A0A46D-CC9B-4E32-870A-7BC2DF940144}"/>
          </ac:spMkLst>
        </pc:spChg>
        <pc:spChg chg="add del">
          <ac:chgData name="Shareef Ahmed" userId="ce7c6025-ca9f-4b65-b3ee-82447e2e582a" providerId="ADAL" clId="{C5BE93D3-FEF3-4863-B5DD-F506B707A71F}" dt="2023-08-10T18:54:28.283" v="100" actId="26606"/>
          <ac:spMkLst>
            <pc:docMk/>
            <pc:sldMk cId="979164254" sldId="256"/>
            <ac:spMk id="68" creationId="{9178722E-1BD0-427E-BAAE-4F206DAB5818}"/>
          </ac:spMkLst>
        </pc:spChg>
        <pc:spChg chg="add del">
          <ac:chgData name="Shareef Ahmed" userId="ce7c6025-ca9f-4b65-b3ee-82447e2e582a" providerId="ADAL" clId="{C5BE93D3-FEF3-4863-B5DD-F506B707A71F}" dt="2023-08-10T18:54:28.283" v="100" actId="26606"/>
          <ac:spMkLst>
            <pc:docMk/>
            <pc:sldMk cId="979164254" sldId="256"/>
            <ac:spMk id="69" creationId="{A753B935-E3DD-466D-BFAC-68E0BE02D092}"/>
          </ac:spMkLst>
        </pc:spChg>
        <pc:spChg chg="add del">
          <ac:chgData name="Shareef Ahmed" userId="ce7c6025-ca9f-4b65-b3ee-82447e2e582a" providerId="ADAL" clId="{C5BE93D3-FEF3-4863-B5DD-F506B707A71F}" dt="2023-08-10T18:54:28.283" v="100" actId="26606"/>
          <ac:spMkLst>
            <pc:docMk/>
            <pc:sldMk cId="979164254" sldId="256"/>
            <ac:spMk id="70" creationId="{FB034F26-4148-4B59-B493-14D7A9A8BAA9}"/>
          </ac:spMkLst>
        </pc:spChg>
        <pc:spChg chg="add del">
          <ac:chgData name="Shareef Ahmed" userId="ce7c6025-ca9f-4b65-b3ee-82447e2e582a" providerId="ADAL" clId="{C5BE93D3-FEF3-4863-B5DD-F506B707A71F}" dt="2023-08-10T19:57:27.347" v="144"/>
          <ac:spMkLst>
            <pc:docMk/>
            <pc:sldMk cId="979164254" sldId="256"/>
            <ac:spMk id="75" creationId="{0DBF1ABE-8590-450D-BB49-BDDCCF3EEA9E}"/>
          </ac:spMkLst>
        </pc:spChg>
        <pc:spChg chg="add del">
          <ac:chgData name="Shareef Ahmed" userId="ce7c6025-ca9f-4b65-b3ee-82447e2e582a" providerId="ADAL" clId="{C5BE93D3-FEF3-4863-B5DD-F506B707A71F}" dt="2023-08-10T19:57:27.347" v="144"/>
          <ac:spMkLst>
            <pc:docMk/>
            <pc:sldMk cId="979164254" sldId="256"/>
            <ac:spMk id="76" creationId="{E667A721-F18D-4002-9D70-BC20D791C0DC}"/>
          </ac:spMkLst>
        </pc:spChg>
        <pc:spChg chg="add del">
          <ac:chgData name="Shareef Ahmed" userId="ce7c6025-ca9f-4b65-b3ee-82447e2e582a" providerId="ADAL" clId="{C5BE93D3-FEF3-4863-B5DD-F506B707A71F}" dt="2023-08-10T19:57:27.347" v="144"/>
          <ac:spMkLst>
            <pc:docMk/>
            <pc:sldMk cId="979164254" sldId="256"/>
            <ac:spMk id="77" creationId="{866FB43D-65CC-47CA-8035-FF8F6B4D1868}"/>
          </ac:spMkLst>
        </pc:spChg>
        <pc:grpChg chg="add del">
          <ac:chgData name="Shareef Ahmed" userId="ce7c6025-ca9f-4b65-b3ee-82447e2e582a" providerId="ADAL" clId="{C5BE93D3-FEF3-4863-B5DD-F506B707A71F}" dt="2023-08-10T18:53:59.998" v="94" actId="26606"/>
          <ac:grpSpMkLst>
            <pc:docMk/>
            <pc:sldMk cId="979164254" sldId="256"/>
            <ac:grpSpMk id="33" creationId="{1BC9510C-172B-4086-A60F-7AF0FBF22216}"/>
          </ac:grpSpMkLst>
        </pc:grpChg>
        <pc:grpChg chg="add del">
          <ac:chgData name="Shareef Ahmed" userId="ce7c6025-ca9f-4b65-b3ee-82447e2e582a" providerId="ADAL" clId="{C5BE93D3-FEF3-4863-B5DD-F506B707A71F}" dt="2023-08-10T18:54:24.260" v="98" actId="26606"/>
          <ac:grpSpMkLst>
            <pc:docMk/>
            <pc:sldMk cId="979164254" sldId="256"/>
            <ac:grpSpMk id="54" creationId="{4B2AE301-8298-47C2-81FA-781BA50D9933}"/>
          </ac:grpSpMkLst>
        </pc:grpChg>
        <pc:grpChg chg="add del">
          <ac:chgData name="Shareef Ahmed" userId="ce7c6025-ca9f-4b65-b3ee-82447e2e582a" providerId="ADAL" clId="{C5BE93D3-FEF3-4863-B5DD-F506B707A71F}" dt="2023-08-10T18:54:28.283" v="100" actId="26606"/>
          <ac:grpSpMkLst>
            <pc:docMk/>
            <pc:sldMk cId="979164254" sldId="256"/>
            <ac:grpSpMk id="61" creationId="{2515629F-0D83-4A44-A125-CD50FC660AB4}"/>
          </ac:grpSpMkLst>
        </pc:grpChg>
        <pc:grpChg chg="add del">
          <ac:chgData name="Shareef Ahmed" userId="ce7c6025-ca9f-4b65-b3ee-82447e2e582a" providerId="ADAL" clId="{C5BE93D3-FEF3-4863-B5DD-F506B707A71F}" dt="2023-08-10T18:54:28.283" v="100" actId="26606"/>
          <ac:grpSpMkLst>
            <pc:docMk/>
            <pc:sldMk cId="979164254" sldId="256"/>
            <ac:grpSpMk id="71" creationId="{5E6BB5FD-DB7B-4BE3-BA45-1EF042115ED5}"/>
          </ac:grpSpMkLst>
        </pc:grpChg>
        <pc:picChg chg="add mod">
          <ac:chgData name="Shareef Ahmed" userId="ce7c6025-ca9f-4b65-b3ee-82447e2e582a" providerId="ADAL" clId="{C5BE93D3-FEF3-4863-B5DD-F506B707A71F}" dt="2023-08-10T18:54:28.283" v="101" actId="26606"/>
          <ac:picMkLst>
            <pc:docMk/>
            <pc:sldMk cId="979164254" sldId="256"/>
            <ac:picMk id="4" creationId="{52652ACD-EF7E-3D64-EF3B-A7ED329197FE}"/>
          </ac:picMkLst>
        </pc:picChg>
        <pc:cxnChg chg="add del">
          <ac:chgData name="Shareef Ahmed" userId="ce7c6025-ca9f-4b65-b3ee-82447e2e582a" providerId="ADAL" clId="{C5BE93D3-FEF3-4863-B5DD-F506B707A71F}" dt="2023-08-10T18:54:02.479" v="96" actId="26606"/>
          <ac:cxnSpMkLst>
            <pc:docMk/>
            <pc:sldMk cId="979164254" sldId="256"/>
            <ac:cxnSpMk id="49" creationId="{56020367-4FD5-4596-8E10-C5F095CD8DBF}"/>
          </ac:cxnSpMkLst>
        </pc:cxnChg>
      </pc:sldChg>
      <pc:sldChg chg="addSp delSp modSp del mod setBg setClrOvrMap delDesignElem">
        <pc:chgData name="Shareef Ahmed" userId="ce7c6025-ca9f-4b65-b3ee-82447e2e582a" providerId="ADAL" clId="{C5BE93D3-FEF3-4863-B5DD-F506B707A71F}" dt="2023-08-10T20:32:12.383" v="159" actId="2696"/>
        <pc:sldMkLst>
          <pc:docMk/>
          <pc:sldMk cId="3006963868" sldId="257"/>
        </pc:sldMkLst>
        <pc:spChg chg="mod">
          <ac:chgData name="Shareef Ahmed" userId="ce7c6025-ca9f-4b65-b3ee-82447e2e582a" providerId="ADAL" clId="{C5BE93D3-FEF3-4863-B5DD-F506B707A71F}" dt="2023-08-10T19:01:01.061" v="128" actId="1076"/>
          <ac:spMkLst>
            <pc:docMk/>
            <pc:sldMk cId="3006963868" sldId="257"/>
            <ac:spMk id="2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00:58.444" v="127" actId="26606"/>
          <ac:spMkLst>
            <pc:docMk/>
            <pc:sldMk cId="3006963868" sldId="257"/>
            <ac:spMk id="3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00:58.444" v="127" actId="26606"/>
          <ac:spMkLst>
            <pc:docMk/>
            <pc:sldMk cId="3006963868" sldId="257"/>
            <ac:spMk id="4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00:58.444" v="127" actId="26606"/>
          <ac:spMkLst>
            <pc:docMk/>
            <pc:sldMk cId="3006963868" sldId="257"/>
            <ac:spMk id="5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00:58.444" v="127" actId="26606"/>
          <ac:spMkLst>
            <pc:docMk/>
            <pc:sldMk cId="3006963868" sldId="257"/>
            <ac:spMk id="6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00:58.444" v="127" actId="26606"/>
          <ac:spMkLst>
            <pc:docMk/>
            <pc:sldMk cId="3006963868" sldId="257"/>
            <ac:spMk id="10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00:58.444" v="127" actId="26606"/>
          <ac:spMkLst>
            <pc:docMk/>
            <pc:sldMk cId="3006963868" sldId="257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00:58.444" v="127" actId="26606"/>
          <ac:spMkLst>
            <pc:docMk/>
            <pc:sldMk cId="3006963868" sldId="257"/>
            <ac:spMk id="19" creationId="{00000000-0000-0000-0000-000000000000}"/>
          </ac:spMkLst>
        </pc:spChg>
        <pc:spChg chg="add del">
          <ac:chgData name="Shareef Ahmed" userId="ce7c6025-ca9f-4b65-b3ee-82447e2e582a" providerId="ADAL" clId="{C5BE93D3-FEF3-4863-B5DD-F506B707A71F}" dt="2023-08-10T19:00:44.962" v="114" actId="26606"/>
          <ac:spMkLst>
            <pc:docMk/>
            <pc:sldMk cId="3006963868" sldId="257"/>
            <ac:spMk id="25" creationId="{A64E8E9F-3C77-4ADC-9A4A-BE1D8762EEEC}"/>
          </ac:spMkLst>
        </pc:spChg>
        <pc:spChg chg="add del">
          <ac:chgData name="Shareef Ahmed" userId="ce7c6025-ca9f-4b65-b3ee-82447e2e582a" providerId="ADAL" clId="{C5BE93D3-FEF3-4863-B5DD-F506B707A71F}" dt="2023-08-10T19:00:44.962" v="114" actId="26606"/>
          <ac:spMkLst>
            <pc:docMk/>
            <pc:sldMk cId="3006963868" sldId="257"/>
            <ac:spMk id="27" creationId="{7F26120E-6F22-49C0-98DA-710ABA0EC2F1}"/>
          </ac:spMkLst>
        </pc:spChg>
        <pc:spChg chg="add del">
          <ac:chgData name="Shareef Ahmed" userId="ce7c6025-ca9f-4b65-b3ee-82447e2e582a" providerId="ADAL" clId="{C5BE93D3-FEF3-4863-B5DD-F506B707A71F}" dt="2023-08-10T19:00:44.962" v="114" actId="26606"/>
          <ac:spMkLst>
            <pc:docMk/>
            <pc:sldMk cId="3006963868" sldId="257"/>
            <ac:spMk id="29" creationId="{E59169C9-0DBE-4B66-9C16-22A64324AA6C}"/>
          </ac:spMkLst>
        </pc:spChg>
        <pc:spChg chg="add del">
          <ac:chgData name="Shareef Ahmed" userId="ce7c6025-ca9f-4b65-b3ee-82447e2e582a" providerId="ADAL" clId="{C5BE93D3-FEF3-4863-B5DD-F506B707A71F}" dt="2023-08-10T19:00:48.768" v="116" actId="26606"/>
          <ac:spMkLst>
            <pc:docMk/>
            <pc:sldMk cId="3006963868" sldId="257"/>
            <ac:spMk id="31" creationId="{A7AE9375-4664-4DB2-922D-2782A6E439AC}"/>
          </ac:spMkLst>
        </pc:spChg>
        <pc:spChg chg="add del">
          <ac:chgData name="Shareef Ahmed" userId="ce7c6025-ca9f-4b65-b3ee-82447e2e582a" providerId="ADAL" clId="{C5BE93D3-FEF3-4863-B5DD-F506B707A71F}" dt="2023-08-10T19:00:49.858" v="118" actId="26606"/>
          <ac:spMkLst>
            <pc:docMk/>
            <pc:sldMk cId="3006963868" sldId="257"/>
            <ac:spMk id="35" creationId="{84325C15-4820-4911-B66E-A5F917CFAE58}"/>
          </ac:spMkLst>
        </pc:spChg>
        <pc:spChg chg="add del">
          <ac:chgData name="Shareef Ahmed" userId="ce7c6025-ca9f-4b65-b3ee-82447e2e582a" providerId="ADAL" clId="{C5BE93D3-FEF3-4863-B5DD-F506B707A71F}" dt="2023-08-10T19:00:49.858" v="118" actId="26606"/>
          <ac:spMkLst>
            <pc:docMk/>
            <pc:sldMk cId="3006963868" sldId="257"/>
            <ac:spMk id="36" creationId="{E5F17139-31EE-46AC-B04F-DBBD852DD6CB}"/>
          </ac:spMkLst>
        </pc:spChg>
        <pc:spChg chg="add del">
          <ac:chgData name="Shareef Ahmed" userId="ce7c6025-ca9f-4b65-b3ee-82447e2e582a" providerId="ADAL" clId="{C5BE93D3-FEF3-4863-B5DD-F506B707A71F}" dt="2023-08-10T19:00:49.858" v="118" actId="26606"/>
          <ac:spMkLst>
            <pc:docMk/>
            <pc:sldMk cId="3006963868" sldId="257"/>
            <ac:spMk id="37" creationId="{AAD42DD4-86F6-4FD2-869F-32D35E310CF6}"/>
          </ac:spMkLst>
        </pc:spChg>
        <pc:spChg chg="add del">
          <ac:chgData name="Shareef Ahmed" userId="ce7c6025-ca9f-4b65-b3ee-82447e2e582a" providerId="ADAL" clId="{C5BE93D3-FEF3-4863-B5DD-F506B707A71F}" dt="2023-08-10T19:00:49.858" v="118" actId="26606"/>
          <ac:spMkLst>
            <pc:docMk/>
            <pc:sldMk cId="3006963868" sldId="257"/>
            <ac:spMk id="38" creationId="{4C36B8C5-0DEB-41B5-911D-572E2E835E3C}"/>
          </ac:spMkLst>
        </pc:spChg>
        <pc:spChg chg="add del">
          <ac:chgData name="Shareef Ahmed" userId="ce7c6025-ca9f-4b65-b3ee-82447e2e582a" providerId="ADAL" clId="{C5BE93D3-FEF3-4863-B5DD-F506B707A71F}" dt="2023-08-10T19:00:49.858" v="118" actId="26606"/>
          <ac:spMkLst>
            <pc:docMk/>
            <pc:sldMk cId="3006963868" sldId="257"/>
            <ac:spMk id="39" creationId="{B5DC987A-A8C7-4C23-9BF5-33E9F6F21DCB}"/>
          </ac:spMkLst>
        </pc:spChg>
        <pc:spChg chg="add del">
          <ac:chgData name="Shareef Ahmed" userId="ce7c6025-ca9f-4b65-b3ee-82447e2e582a" providerId="ADAL" clId="{C5BE93D3-FEF3-4863-B5DD-F506B707A71F}" dt="2023-08-10T19:00:49.858" v="118" actId="26606"/>
          <ac:spMkLst>
            <pc:docMk/>
            <pc:sldMk cId="3006963868" sldId="257"/>
            <ac:spMk id="40" creationId="{F213F2CF-C6DF-4CE1-A6F0-E3B1BFBB0B23}"/>
          </ac:spMkLst>
        </pc:spChg>
        <pc:spChg chg="add del">
          <ac:chgData name="Shareef Ahmed" userId="ce7c6025-ca9f-4b65-b3ee-82447e2e582a" providerId="ADAL" clId="{C5BE93D3-FEF3-4863-B5DD-F506B707A71F}" dt="2023-08-10T19:00:51.314" v="120" actId="26606"/>
          <ac:spMkLst>
            <pc:docMk/>
            <pc:sldMk cId="3006963868" sldId="257"/>
            <ac:spMk id="42" creationId="{31E04B36-4806-4985-AEC4-D104A1D4175F}"/>
          </ac:spMkLst>
        </pc:spChg>
        <pc:spChg chg="add del">
          <ac:chgData name="Shareef Ahmed" userId="ce7c6025-ca9f-4b65-b3ee-82447e2e582a" providerId="ADAL" clId="{C5BE93D3-FEF3-4863-B5DD-F506B707A71F}" dt="2023-08-10T19:00:51.314" v="120" actId="26606"/>
          <ac:spMkLst>
            <pc:docMk/>
            <pc:sldMk cId="3006963868" sldId="257"/>
            <ac:spMk id="43" creationId="{45EE9A26-BD97-45B4-AEBA-D7E3FA663966}"/>
          </ac:spMkLst>
        </pc:spChg>
        <pc:spChg chg="add del">
          <ac:chgData name="Shareef Ahmed" userId="ce7c6025-ca9f-4b65-b3ee-82447e2e582a" providerId="ADAL" clId="{C5BE93D3-FEF3-4863-B5DD-F506B707A71F}" dt="2023-08-10T19:00:54.879" v="122" actId="26606"/>
          <ac:spMkLst>
            <pc:docMk/>
            <pc:sldMk cId="3006963868" sldId="257"/>
            <ac:spMk id="45" creationId="{BACC6370-2D7E-4714-9D71-7542949D7D5D}"/>
          </ac:spMkLst>
        </pc:spChg>
        <pc:spChg chg="add del">
          <ac:chgData name="Shareef Ahmed" userId="ce7c6025-ca9f-4b65-b3ee-82447e2e582a" providerId="ADAL" clId="{C5BE93D3-FEF3-4863-B5DD-F506B707A71F}" dt="2023-08-10T19:00:54.879" v="122" actId="26606"/>
          <ac:spMkLst>
            <pc:docMk/>
            <pc:sldMk cId="3006963868" sldId="257"/>
            <ac:spMk id="46" creationId="{B444D337-4D9F-40A8-BA84-C0BFA7A8AD66}"/>
          </ac:spMkLst>
        </pc:spChg>
        <pc:spChg chg="add del">
          <ac:chgData name="Shareef Ahmed" userId="ce7c6025-ca9f-4b65-b3ee-82447e2e582a" providerId="ADAL" clId="{C5BE93D3-FEF3-4863-B5DD-F506B707A71F}" dt="2023-08-10T19:00:54.879" v="122" actId="26606"/>
          <ac:spMkLst>
            <pc:docMk/>
            <pc:sldMk cId="3006963868" sldId="257"/>
            <ac:spMk id="47" creationId="{70478D1D-B50E-41C8-8A55-36A53D449402}"/>
          </ac:spMkLst>
        </pc:spChg>
        <pc:spChg chg="add del">
          <ac:chgData name="Shareef Ahmed" userId="ce7c6025-ca9f-4b65-b3ee-82447e2e582a" providerId="ADAL" clId="{C5BE93D3-FEF3-4863-B5DD-F506B707A71F}" dt="2023-08-10T19:00:56.222" v="124" actId="26606"/>
          <ac:spMkLst>
            <pc:docMk/>
            <pc:sldMk cId="3006963868" sldId="257"/>
            <ac:spMk id="49" creationId="{955A2079-FA98-4876-80F0-72364A7D2EA4}"/>
          </ac:spMkLst>
        </pc:spChg>
        <pc:spChg chg="add del">
          <ac:chgData name="Shareef Ahmed" userId="ce7c6025-ca9f-4b65-b3ee-82447e2e582a" providerId="ADAL" clId="{C5BE93D3-FEF3-4863-B5DD-F506B707A71F}" dt="2023-08-10T19:00:58.424" v="126" actId="26606"/>
          <ac:spMkLst>
            <pc:docMk/>
            <pc:sldMk cId="3006963868" sldId="257"/>
            <ac:spMk id="51" creationId="{0D7B6173-1D58-48E2-83CF-37350F315F75}"/>
          </ac:spMkLst>
        </pc:spChg>
        <pc:spChg chg="add del">
          <ac:chgData name="Shareef Ahmed" userId="ce7c6025-ca9f-4b65-b3ee-82447e2e582a" providerId="ADAL" clId="{C5BE93D3-FEF3-4863-B5DD-F506B707A71F}" dt="2023-08-10T19:00:58.424" v="126" actId="26606"/>
          <ac:spMkLst>
            <pc:docMk/>
            <pc:sldMk cId="3006963868" sldId="257"/>
            <ac:spMk id="52" creationId="{3D4464D8-FD41-4EA2-9094-791BB1112FFA}"/>
          </ac:spMkLst>
        </pc:spChg>
        <pc:spChg chg="add del">
          <ac:chgData name="Shareef Ahmed" userId="ce7c6025-ca9f-4b65-b3ee-82447e2e582a" providerId="ADAL" clId="{C5BE93D3-FEF3-4863-B5DD-F506B707A71F}" dt="2023-08-10T19:00:58.424" v="126" actId="26606"/>
          <ac:spMkLst>
            <pc:docMk/>
            <pc:sldMk cId="3006963868" sldId="257"/>
            <ac:spMk id="54" creationId="{21BDEC81-16A7-4451-B893-C15000083B77}"/>
          </ac:spMkLst>
        </pc:spChg>
        <pc:spChg chg="add del">
          <ac:chgData name="Shareef Ahmed" userId="ce7c6025-ca9f-4b65-b3ee-82447e2e582a" providerId="ADAL" clId="{C5BE93D3-FEF3-4863-B5DD-F506B707A71F}" dt="2023-08-10T19:00:58.424" v="126" actId="26606"/>
          <ac:spMkLst>
            <pc:docMk/>
            <pc:sldMk cId="3006963868" sldId="257"/>
            <ac:spMk id="55" creationId="{514A1B69-F82D-4322-9669-42AC0CB70B05}"/>
          </ac:spMkLst>
        </pc:spChg>
        <pc:spChg chg="add del">
          <ac:chgData name="Shareef Ahmed" userId="ce7c6025-ca9f-4b65-b3ee-82447e2e582a" providerId="ADAL" clId="{C5BE93D3-FEF3-4863-B5DD-F506B707A71F}" dt="2023-08-10T19:57:27.347" v="144"/>
          <ac:spMkLst>
            <pc:docMk/>
            <pc:sldMk cId="3006963868" sldId="257"/>
            <ac:spMk id="57" creationId="{35DB3719-6FDC-4E5D-891D-FF40B7300F64}"/>
          </ac:spMkLst>
        </pc:spChg>
        <pc:spChg chg="add del">
          <ac:chgData name="Shareef Ahmed" userId="ce7c6025-ca9f-4b65-b3ee-82447e2e582a" providerId="ADAL" clId="{C5BE93D3-FEF3-4863-B5DD-F506B707A71F}" dt="2023-08-10T19:57:27.347" v="144"/>
          <ac:spMkLst>
            <pc:docMk/>
            <pc:sldMk cId="3006963868" sldId="257"/>
            <ac:spMk id="58" creationId="{E0CBAC23-2E3F-4A90-BA59-F8299F6A5439}"/>
          </ac:spMkLst>
        </pc:spChg>
        <pc:picChg chg="add del">
          <ac:chgData name="Shareef Ahmed" userId="ce7c6025-ca9f-4b65-b3ee-82447e2e582a" providerId="ADAL" clId="{C5BE93D3-FEF3-4863-B5DD-F506B707A71F}" dt="2023-08-10T19:00:58.424" v="126" actId="26606"/>
          <ac:picMkLst>
            <pc:docMk/>
            <pc:sldMk cId="3006963868" sldId="257"/>
            <ac:picMk id="53" creationId="{B0DAC8FB-A162-44E3-A606-C855A03A5B09}"/>
          </ac:picMkLst>
        </pc:picChg>
        <pc:cxnChg chg="mod">
          <ac:chgData name="Shareef Ahmed" userId="ce7c6025-ca9f-4b65-b3ee-82447e2e582a" providerId="ADAL" clId="{C5BE93D3-FEF3-4863-B5DD-F506B707A71F}" dt="2023-08-10T19:00:58.444" v="127" actId="26606"/>
          <ac:cxnSpMkLst>
            <pc:docMk/>
            <pc:sldMk cId="3006963868" sldId="257"/>
            <ac:cxnSpMk id="8" creationId="{00000000-0000-0000-0000-000000000000}"/>
          </ac:cxnSpMkLst>
        </pc:cxnChg>
        <pc:cxnChg chg="mod">
          <ac:chgData name="Shareef Ahmed" userId="ce7c6025-ca9f-4b65-b3ee-82447e2e582a" providerId="ADAL" clId="{C5BE93D3-FEF3-4863-B5DD-F506B707A71F}" dt="2023-08-10T19:00:58.444" v="127" actId="26606"/>
          <ac:cxnSpMkLst>
            <pc:docMk/>
            <pc:sldMk cId="3006963868" sldId="257"/>
            <ac:cxnSpMk id="12" creationId="{00000000-0000-0000-0000-000000000000}"/>
          </ac:cxnSpMkLst>
        </pc:cxnChg>
        <pc:cxnChg chg="mod">
          <ac:chgData name="Shareef Ahmed" userId="ce7c6025-ca9f-4b65-b3ee-82447e2e582a" providerId="ADAL" clId="{C5BE93D3-FEF3-4863-B5DD-F506B707A71F}" dt="2023-08-10T19:00:58.444" v="127" actId="26606"/>
          <ac:cxnSpMkLst>
            <pc:docMk/>
            <pc:sldMk cId="3006963868" sldId="257"/>
            <ac:cxnSpMk id="20" creationId="{00000000-0000-0000-0000-000000000000}"/>
          </ac:cxnSpMkLst>
        </pc:cxnChg>
        <pc:cxnChg chg="add del">
          <ac:chgData name="Shareef Ahmed" userId="ce7c6025-ca9f-4b65-b3ee-82447e2e582a" providerId="ADAL" clId="{C5BE93D3-FEF3-4863-B5DD-F506B707A71F}" dt="2023-08-10T19:00:48.768" v="116" actId="26606"/>
          <ac:cxnSpMkLst>
            <pc:docMk/>
            <pc:sldMk cId="3006963868" sldId="257"/>
            <ac:cxnSpMk id="32" creationId="{EE504C98-6397-41C1-A8D8-2D9C4ED307E0}"/>
          </ac:cxnSpMkLst>
        </pc:cxnChg>
        <pc:cxnChg chg="add del">
          <ac:chgData name="Shareef Ahmed" userId="ce7c6025-ca9f-4b65-b3ee-82447e2e582a" providerId="ADAL" clId="{C5BE93D3-FEF3-4863-B5DD-F506B707A71F}" dt="2023-08-10T19:00:48.768" v="116" actId="26606"/>
          <ac:cxnSpMkLst>
            <pc:docMk/>
            <pc:sldMk cId="3006963868" sldId="257"/>
            <ac:cxnSpMk id="33" creationId="{17C2F6CE-0CF2-4DDD-85F5-96799A328F15}"/>
          </ac:cxnSpMkLst>
        </pc:cxnChg>
      </pc:sldChg>
      <pc:sldChg chg="addSp delSp modSp del mod setBg delDesignElem">
        <pc:chgData name="Shareef Ahmed" userId="ce7c6025-ca9f-4b65-b3ee-82447e2e582a" providerId="ADAL" clId="{C5BE93D3-FEF3-4863-B5DD-F506B707A71F}" dt="2023-08-10T20:32:27.698" v="160" actId="2696"/>
        <pc:sldMkLst>
          <pc:docMk/>
          <pc:sldMk cId="3443866760" sldId="258"/>
        </pc:sldMkLst>
        <pc:spChg chg="mod">
          <ac:chgData name="Shareef Ahmed" userId="ce7c6025-ca9f-4b65-b3ee-82447e2e582a" providerId="ADAL" clId="{C5BE93D3-FEF3-4863-B5DD-F506B707A71F}" dt="2023-08-10T19:03:39.179" v="133" actId="26606"/>
          <ac:spMkLst>
            <pc:docMk/>
            <pc:sldMk cId="3443866760" sldId="258"/>
            <ac:spMk id="2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03:39.179" v="133" actId="26606"/>
          <ac:spMkLst>
            <pc:docMk/>
            <pc:sldMk cId="3443866760" sldId="258"/>
            <ac:spMk id="3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3443866760" sldId="258"/>
            <ac:spMk id="4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3443866760" sldId="258"/>
            <ac:spMk id="5" creationId="{00000000-0000-0000-0000-000000000000}"/>
          </ac:spMkLst>
        </pc:spChg>
        <pc:spChg chg="add del">
          <ac:chgData name="Shareef Ahmed" userId="ce7c6025-ca9f-4b65-b3ee-82447e2e582a" providerId="ADAL" clId="{C5BE93D3-FEF3-4863-B5DD-F506B707A71F}" dt="2023-08-10T19:57:27.347" v="144"/>
          <ac:spMkLst>
            <pc:docMk/>
            <pc:sldMk cId="3443866760" sldId="258"/>
            <ac:spMk id="12" creationId="{6F4C891B-62D0-4250-AEB7-0F42BAD78D7D}"/>
          </ac:spMkLst>
        </pc:spChg>
        <pc:picChg chg="add">
          <ac:chgData name="Shareef Ahmed" userId="ce7c6025-ca9f-4b65-b3ee-82447e2e582a" providerId="ADAL" clId="{C5BE93D3-FEF3-4863-B5DD-F506B707A71F}" dt="2023-08-10T19:03:39.179" v="133" actId="26606"/>
          <ac:picMkLst>
            <pc:docMk/>
            <pc:sldMk cId="3443866760" sldId="258"/>
            <ac:picMk id="9" creationId="{51539D0A-B69C-25B0-AEB8-76170FCACD90}"/>
          </ac:picMkLst>
        </pc:picChg>
      </pc:sldChg>
      <pc:sldChg chg="addSp delSp modSp mod modTransition setBg">
        <pc:chgData name="Shareef Ahmed" userId="ce7c6025-ca9f-4b65-b3ee-82447e2e582a" providerId="ADAL" clId="{C5BE93D3-FEF3-4863-B5DD-F506B707A71F}" dt="2023-08-11T03:04:48.166" v="911"/>
        <pc:sldMkLst>
          <pc:docMk/>
          <pc:sldMk cId="1561509625" sldId="259"/>
        </pc:sldMkLst>
        <pc:spChg chg="mod">
          <ac:chgData name="Shareef Ahmed" userId="ce7c6025-ca9f-4b65-b3ee-82447e2e582a" providerId="ADAL" clId="{C5BE93D3-FEF3-4863-B5DD-F506B707A71F}" dt="2023-08-10T20:37:41.682" v="170" actId="2711"/>
          <ac:spMkLst>
            <pc:docMk/>
            <pc:sldMk cId="1561509625" sldId="259"/>
            <ac:spMk id="2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21:02:41.418" v="373" actId="20577"/>
          <ac:spMkLst>
            <pc:docMk/>
            <pc:sldMk cId="1561509625" sldId="259"/>
            <ac:spMk id="3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20:29:44.598" v="152" actId="26606"/>
          <ac:spMkLst>
            <pc:docMk/>
            <pc:sldMk cId="1561509625" sldId="259"/>
            <ac:spMk id="4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20:29:44.598" v="152" actId="26606"/>
          <ac:spMkLst>
            <pc:docMk/>
            <pc:sldMk cId="1561509625" sldId="259"/>
            <ac:spMk id="5" creationId="{00000000-0000-0000-0000-000000000000}"/>
          </ac:spMkLst>
        </pc:spChg>
        <pc:spChg chg="add del">
          <ac:chgData name="Shareef Ahmed" userId="ce7c6025-ca9f-4b65-b3ee-82447e2e582a" providerId="ADAL" clId="{C5BE93D3-FEF3-4863-B5DD-F506B707A71F}" dt="2023-08-10T20:29:44.598" v="152" actId="26606"/>
          <ac:spMkLst>
            <pc:docMk/>
            <pc:sldMk cId="1561509625" sldId="259"/>
            <ac:spMk id="10" creationId="{100EDD19-6802-4EC3-95CE-CFFAB042CFD6}"/>
          </ac:spMkLst>
        </pc:spChg>
        <pc:spChg chg="add del">
          <ac:chgData name="Shareef Ahmed" userId="ce7c6025-ca9f-4b65-b3ee-82447e2e582a" providerId="ADAL" clId="{C5BE93D3-FEF3-4863-B5DD-F506B707A71F}" dt="2023-08-10T20:29:44.598" v="152" actId="26606"/>
          <ac:spMkLst>
            <pc:docMk/>
            <pc:sldMk cId="1561509625" sldId="259"/>
            <ac:spMk id="12" creationId="{DB17E863-922E-4C26-BD64-E8FD41D28661}"/>
          </ac:spMkLst>
        </pc:spChg>
        <pc:picChg chg="add mod">
          <ac:chgData name="Shareef Ahmed" userId="ce7c6025-ca9f-4b65-b3ee-82447e2e582a" providerId="ADAL" clId="{C5BE93D3-FEF3-4863-B5DD-F506B707A71F}" dt="2023-08-10T21:02:49.147" v="374" actId="1076"/>
          <ac:picMkLst>
            <pc:docMk/>
            <pc:sldMk cId="1561509625" sldId="259"/>
            <ac:picMk id="6" creationId="{923D4D8C-8A5F-36E6-C213-248EA9D9B5F8}"/>
          </ac:picMkLst>
        </pc:picChg>
      </pc:sldChg>
      <pc:sldChg chg="modSp del">
        <pc:chgData name="Shareef Ahmed" userId="ce7c6025-ca9f-4b65-b3ee-82447e2e582a" providerId="ADAL" clId="{C5BE93D3-FEF3-4863-B5DD-F506B707A71F}" dt="2023-08-11T02:30:57.973" v="877" actId="2696"/>
        <pc:sldMkLst>
          <pc:docMk/>
          <pc:sldMk cId="1394536393" sldId="260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394536393" sldId="260"/>
            <ac:spMk id="3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394536393" sldId="260"/>
            <ac:spMk id="5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57.973" v="877" actId="2696"/>
        <pc:sldMkLst>
          <pc:docMk/>
          <pc:sldMk cId="191205011" sldId="261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91205011" sldId="261"/>
            <ac:spMk id="4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91205011" sldId="261"/>
            <ac:spMk id="5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46.692" v="876" actId="2696"/>
        <pc:sldMkLst>
          <pc:docMk/>
          <pc:sldMk cId="837036767" sldId="262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837036767" sldId="262"/>
            <ac:spMk id="4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837036767" sldId="262"/>
            <ac:spMk id="5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46.692" v="876" actId="2696"/>
        <pc:sldMkLst>
          <pc:docMk/>
          <pc:sldMk cId="563028590" sldId="263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563028590" sldId="263"/>
            <ac:spMk id="4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563028590" sldId="263"/>
            <ac:spMk id="5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46.692" v="876" actId="2696"/>
        <pc:sldMkLst>
          <pc:docMk/>
          <pc:sldMk cId="1183676869" sldId="264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183676869" sldId="264"/>
            <ac:spMk id="7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183676869" sldId="264"/>
            <ac:spMk id="8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46.692" v="876" actId="2696"/>
        <pc:sldMkLst>
          <pc:docMk/>
          <pc:sldMk cId="1544358483" sldId="265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544358483" sldId="265"/>
            <ac:spMk id="4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544358483" sldId="265"/>
            <ac:spMk id="5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46.692" v="876" actId="2696"/>
        <pc:sldMkLst>
          <pc:docMk/>
          <pc:sldMk cId="2374192122" sldId="266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374192122" sldId="266"/>
            <ac:spMk id="16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374192122" sldId="266"/>
            <ac:spMk id="18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46.692" v="876" actId="2696"/>
        <pc:sldMkLst>
          <pc:docMk/>
          <pc:sldMk cId="1177536789" sldId="267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177536789" sldId="267"/>
            <ac:spMk id="18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177536789" sldId="267"/>
            <ac:spMk id="21" creationId="{00000000-0000-0000-0000-000000000000}"/>
          </ac:spMkLst>
        </pc:spChg>
      </pc:sldChg>
      <pc:sldChg chg="modSp del mod">
        <pc:chgData name="Shareef Ahmed" userId="ce7c6025-ca9f-4b65-b3ee-82447e2e582a" providerId="ADAL" clId="{C5BE93D3-FEF3-4863-B5DD-F506B707A71F}" dt="2023-08-11T02:30:46.692" v="876" actId="2696"/>
        <pc:sldMkLst>
          <pc:docMk/>
          <pc:sldMk cId="633572764" sldId="268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633572764" sldId="268"/>
            <ac:spMk id="3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633572764" sldId="268"/>
            <ac:spMk id="5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633572764" sldId="268"/>
            <ac:spMk id="6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46.692" v="876" actId="2696"/>
        <pc:sldMkLst>
          <pc:docMk/>
          <pc:sldMk cId="3341223691" sldId="269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3341223691" sldId="269"/>
            <ac:spMk id="3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3341223691" sldId="269"/>
            <ac:spMk id="4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46.692" v="876" actId="2696"/>
        <pc:sldMkLst>
          <pc:docMk/>
          <pc:sldMk cId="1889717799" sldId="270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889717799" sldId="270"/>
            <ac:spMk id="5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889717799" sldId="270"/>
            <ac:spMk id="6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46.692" v="876" actId="2696"/>
        <pc:sldMkLst>
          <pc:docMk/>
          <pc:sldMk cId="114936148" sldId="271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14936148" sldId="271"/>
            <ac:spMk id="5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14936148" sldId="271"/>
            <ac:spMk id="6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46.692" v="876" actId="2696"/>
        <pc:sldMkLst>
          <pc:docMk/>
          <pc:sldMk cId="2590868250" sldId="272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590868250" sldId="272"/>
            <ac:spMk id="4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590868250" sldId="272"/>
            <ac:spMk id="5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46.692" v="876" actId="2696"/>
        <pc:sldMkLst>
          <pc:docMk/>
          <pc:sldMk cId="1976159349" sldId="273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976159349" sldId="273"/>
            <ac:spMk id="4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976159349" sldId="273"/>
            <ac:spMk id="5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46.692" v="876" actId="2696"/>
        <pc:sldMkLst>
          <pc:docMk/>
          <pc:sldMk cId="3957067187" sldId="274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3957067187" sldId="274"/>
            <ac:spMk id="4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3957067187" sldId="274"/>
            <ac:spMk id="5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46.692" v="876" actId="2696"/>
        <pc:sldMkLst>
          <pc:docMk/>
          <pc:sldMk cId="3519317169" sldId="275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3519317169" sldId="275"/>
            <ac:spMk id="16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3519317169" sldId="275"/>
            <ac:spMk id="17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46.692" v="876" actId="2696"/>
        <pc:sldMkLst>
          <pc:docMk/>
          <pc:sldMk cId="2123222986" sldId="276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123222986" sldId="276"/>
            <ac:spMk id="4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123222986" sldId="276"/>
            <ac:spMk id="5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46.692" v="876" actId="2696"/>
        <pc:sldMkLst>
          <pc:docMk/>
          <pc:sldMk cId="3999294703" sldId="277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3999294703" sldId="277"/>
            <ac:spMk id="4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3999294703" sldId="277"/>
            <ac:spMk id="5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46.692" v="876" actId="2696"/>
        <pc:sldMkLst>
          <pc:docMk/>
          <pc:sldMk cId="660448019" sldId="278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660448019" sldId="278"/>
            <ac:spMk id="4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660448019" sldId="278"/>
            <ac:spMk id="5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46.692" v="876" actId="2696"/>
        <pc:sldMkLst>
          <pc:docMk/>
          <pc:sldMk cId="486262270" sldId="279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486262270" sldId="279"/>
            <ac:spMk id="4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486262270" sldId="279"/>
            <ac:spMk id="5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46.692" v="876" actId="2696"/>
        <pc:sldMkLst>
          <pc:docMk/>
          <pc:sldMk cId="2470503972" sldId="280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470503972" sldId="280"/>
            <ac:spMk id="4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470503972" sldId="280"/>
            <ac:spMk id="5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46.692" v="876" actId="2696"/>
        <pc:sldMkLst>
          <pc:docMk/>
          <pc:sldMk cId="1014220880" sldId="281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014220880" sldId="281"/>
            <ac:spMk id="6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014220880" sldId="281"/>
            <ac:spMk id="7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46.692" v="876" actId="2696"/>
        <pc:sldMkLst>
          <pc:docMk/>
          <pc:sldMk cId="1466596365" sldId="282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466596365" sldId="282"/>
            <ac:spMk id="5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466596365" sldId="282"/>
            <ac:spMk id="6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36.478" v="875" actId="2696"/>
        <pc:sldMkLst>
          <pc:docMk/>
          <pc:sldMk cId="55241009" sldId="283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55241009" sldId="283"/>
            <ac:spMk id="5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55241009" sldId="283"/>
            <ac:spMk id="6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36.478" v="875" actId="2696"/>
        <pc:sldMkLst>
          <pc:docMk/>
          <pc:sldMk cId="2406120633" sldId="284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406120633" sldId="284"/>
            <ac:spMk id="10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406120633" sldId="284"/>
            <ac:spMk id="11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36.478" v="875" actId="2696"/>
        <pc:sldMkLst>
          <pc:docMk/>
          <pc:sldMk cId="3706358040" sldId="285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3706358040" sldId="285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3706358040" sldId="285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36.478" v="875" actId="2696"/>
        <pc:sldMkLst>
          <pc:docMk/>
          <pc:sldMk cId="2342025718" sldId="286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342025718" sldId="286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342025718" sldId="286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36.478" v="875" actId="2696"/>
        <pc:sldMkLst>
          <pc:docMk/>
          <pc:sldMk cId="1829240244" sldId="287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829240244" sldId="287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829240244" sldId="287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36.478" v="875" actId="2696"/>
        <pc:sldMkLst>
          <pc:docMk/>
          <pc:sldMk cId="2479082606" sldId="288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479082606" sldId="288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479082606" sldId="288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36.478" v="875" actId="2696"/>
        <pc:sldMkLst>
          <pc:docMk/>
          <pc:sldMk cId="4143388846" sldId="289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4143388846" sldId="289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4143388846" sldId="289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36.478" v="875" actId="2696"/>
        <pc:sldMkLst>
          <pc:docMk/>
          <pc:sldMk cId="1180768315" sldId="290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180768315" sldId="290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180768315" sldId="290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36.478" v="875" actId="2696"/>
        <pc:sldMkLst>
          <pc:docMk/>
          <pc:sldMk cId="2030120505" sldId="291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030120505" sldId="291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030120505" sldId="291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36.478" v="875" actId="2696"/>
        <pc:sldMkLst>
          <pc:docMk/>
          <pc:sldMk cId="2495805193" sldId="292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495805193" sldId="292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495805193" sldId="292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36.478" v="875" actId="2696"/>
        <pc:sldMkLst>
          <pc:docMk/>
          <pc:sldMk cId="256506955" sldId="293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56506955" sldId="293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56506955" sldId="293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36.478" v="875" actId="2696"/>
        <pc:sldMkLst>
          <pc:docMk/>
          <pc:sldMk cId="3750287700" sldId="294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3750287700" sldId="294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3750287700" sldId="294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36.478" v="875" actId="2696"/>
        <pc:sldMkLst>
          <pc:docMk/>
          <pc:sldMk cId="3272469435" sldId="295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3272469435" sldId="295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3272469435" sldId="295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36.478" v="875" actId="2696"/>
        <pc:sldMkLst>
          <pc:docMk/>
          <pc:sldMk cId="881209034" sldId="296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881209034" sldId="296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881209034" sldId="296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36.478" v="875" actId="2696"/>
        <pc:sldMkLst>
          <pc:docMk/>
          <pc:sldMk cId="2722019526" sldId="297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722019526" sldId="297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722019526" sldId="297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36.478" v="875" actId="2696"/>
        <pc:sldMkLst>
          <pc:docMk/>
          <pc:sldMk cId="2604083457" sldId="298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604083457" sldId="298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604083457" sldId="298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36.478" v="875" actId="2696"/>
        <pc:sldMkLst>
          <pc:docMk/>
          <pc:sldMk cId="3875016604" sldId="299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3875016604" sldId="299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3875016604" sldId="299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36.478" v="875" actId="2696"/>
        <pc:sldMkLst>
          <pc:docMk/>
          <pc:sldMk cId="2317033546" sldId="300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317033546" sldId="300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317033546" sldId="300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36.478" v="875" actId="2696"/>
        <pc:sldMkLst>
          <pc:docMk/>
          <pc:sldMk cId="749118880" sldId="301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749118880" sldId="301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749118880" sldId="301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36.478" v="875" actId="2696"/>
        <pc:sldMkLst>
          <pc:docMk/>
          <pc:sldMk cId="2102925827" sldId="302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102925827" sldId="302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102925827" sldId="302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36.478" v="875" actId="2696"/>
        <pc:sldMkLst>
          <pc:docMk/>
          <pc:sldMk cId="2353898771" sldId="303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353898771" sldId="303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353898771" sldId="303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36.478" v="875" actId="2696"/>
        <pc:sldMkLst>
          <pc:docMk/>
          <pc:sldMk cId="2566500831" sldId="304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566500831" sldId="304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566500831" sldId="304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36.478" v="875" actId="2696"/>
        <pc:sldMkLst>
          <pc:docMk/>
          <pc:sldMk cId="2016942070" sldId="305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016942070" sldId="305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016942070" sldId="305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36.478" v="875" actId="2696"/>
        <pc:sldMkLst>
          <pc:docMk/>
          <pc:sldMk cId="2661549879" sldId="306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661549879" sldId="306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661549879" sldId="306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36.478" v="875" actId="2696"/>
        <pc:sldMkLst>
          <pc:docMk/>
          <pc:sldMk cId="3427290728" sldId="307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3427290728" sldId="307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3427290728" sldId="307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36.478" v="875" actId="2696"/>
        <pc:sldMkLst>
          <pc:docMk/>
          <pc:sldMk cId="2523533603" sldId="308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523533603" sldId="308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523533603" sldId="308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25.537" v="874" actId="2696"/>
        <pc:sldMkLst>
          <pc:docMk/>
          <pc:sldMk cId="1601021667" sldId="309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601021667" sldId="309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601021667" sldId="309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25.537" v="874" actId="2696"/>
        <pc:sldMkLst>
          <pc:docMk/>
          <pc:sldMk cId="1465849530" sldId="310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465849530" sldId="310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465849530" sldId="310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25.537" v="874" actId="2696"/>
        <pc:sldMkLst>
          <pc:docMk/>
          <pc:sldMk cId="4168363655" sldId="311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4168363655" sldId="311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4168363655" sldId="311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12.543" v="873" actId="2696"/>
        <pc:sldMkLst>
          <pc:docMk/>
          <pc:sldMk cId="3964340877" sldId="312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3964340877" sldId="312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3964340877" sldId="312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12.543" v="873" actId="2696"/>
        <pc:sldMkLst>
          <pc:docMk/>
          <pc:sldMk cId="2760475746" sldId="313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760475746" sldId="313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760475746" sldId="313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12.543" v="873" actId="2696"/>
        <pc:sldMkLst>
          <pc:docMk/>
          <pc:sldMk cId="2791176146" sldId="314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791176146" sldId="314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791176146" sldId="314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12.543" v="873" actId="2696"/>
        <pc:sldMkLst>
          <pc:docMk/>
          <pc:sldMk cId="972361348" sldId="315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972361348" sldId="315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972361348" sldId="315"/>
            <ac:spMk id="12" creationId="{00000000-0000-0000-0000-000000000000}"/>
          </ac:spMkLst>
        </pc:spChg>
      </pc:sldChg>
      <pc:sldChg chg="modSp del mod">
        <pc:chgData name="Shareef Ahmed" userId="ce7c6025-ca9f-4b65-b3ee-82447e2e582a" providerId="ADAL" clId="{C5BE93D3-FEF3-4863-B5DD-F506B707A71F}" dt="2023-08-11T02:30:12.543" v="873" actId="2696"/>
        <pc:sldMkLst>
          <pc:docMk/>
          <pc:sldMk cId="836122848" sldId="316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836122848" sldId="316"/>
            <ac:spMk id="3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836122848" sldId="316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836122848" sldId="316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25.537" v="874" actId="2696"/>
        <pc:sldMkLst>
          <pc:docMk/>
          <pc:sldMk cId="3692714551" sldId="317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3692714551" sldId="317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3692714551" sldId="317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25.537" v="874" actId="2696"/>
        <pc:sldMkLst>
          <pc:docMk/>
          <pc:sldMk cId="254157519" sldId="318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54157519" sldId="318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54157519" sldId="318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25.537" v="874" actId="2696"/>
        <pc:sldMkLst>
          <pc:docMk/>
          <pc:sldMk cId="3005966518" sldId="319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3005966518" sldId="319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3005966518" sldId="319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25.537" v="874" actId="2696"/>
        <pc:sldMkLst>
          <pc:docMk/>
          <pc:sldMk cId="1601955240" sldId="320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601955240" sldId="320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601955240" sldId="320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25.537" v="874" actId="2696"/>
        <pc:sldMkLst>
          <pc:docMk/>
          <pc:sldMk cId="2418085997" sldId="321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418085997" sldId="321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2418085997" sldId="321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25.537" v="874" actId="2696"/>
        <pc:sldMkLst>
          <pc:docMk/>
          <pc:sldMk cId="1755869202" sldId="322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755869202" sldId="322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755869202" sldId="322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25.537" v="874" actId="2696"/>
        <pc:sldMkLst>
          <pc:docMk/>
          <pc:sldMk cId="4050649713" sldId="323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4050649713" sldId="323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4050649713" sldId="323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25.537" v="874" actId="2696"/>
        <pc:sldMkLst>
          <pc:docMk/>
          <pc:sldMk cId="1103086809" sldId="324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103086809" sldId="324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1103086809" sldId="324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25.537" v="874" actId="2696"/>
        <pc:sldMkLst>
          <pc:docMk/>
          <pc:sldMk cId="4064419155" sldId="325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4064419155" sldId="325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4064419155" sldId="325"/>
            <ac:spMk id="12" creationId="{00000000-0000-0000-0000-000000000000}"/>
          </ac:spMkLst>
        </pc:spChg>
      </pc:sldChg>
      <pc:sldChg chg="modSp del">
        <pc:chgData name="Shareef Ahmed" userId="ce7c6025-ca9f-4b65-b3ee-82447e2e582a" providerId="ADAL" clId="{C5BE93D3-FEF3-4863-B5DD-F506B707A71F}" dt="2023-08-11T02:30:25.537" v="874" actId="2696"/>
        <pc:sldMkLst>
          <pc:docMk/>
          <pc:sldMk cId="3223855214" sldId="326"/>
        </pc:sldMkLst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3223855214" sldId="326"/>
            <ac:spMk id="11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0T19:57:27.347" v="144"/>
          <ac:spMkLst>
            <pc:docMk/>
            <pc:sldMk cId="3223855214" sldId="326"/>
            <ac:spMk id="12" creationId="{00000000-0000-0000-0000-000000000000}"/>
          </ac:spMkLst>
        </pc:spChg>
      </pc:sldChg>
      <pc:sldChg chg="modSp mod">
        <pc:chgData name="Shareef Ahmed" userId="ce7c6025-ca9f-4b65-b3ee-82447e2e582a" providerId="ADAL" clId="{C5BE93D3-FEF3-4863-B5DD-F506B707A71F}" dt="2023-08-11T02:31:03.779" v="878" actId="1076"/>
        <pc:sldMkLst>
          <pc:docMk/>
          <pc:sldMk cId="3223196544" sldId="327"/>
        </pc:sldMkLst>
        <pc:spChg chg="mod">
          <ac:chgData name="Shareef Ahmed" userId="ce7c6025-ca9f-4b65-b3ee-82447e2e582a" providerId="ADAL" clId="{C5BE93D3-FEF3-4863-B5DD-F506B707A71F}" dt="2023-08-11T02:31:03.779" v="878" actId="1076"/>
          <ac:spMkLst>
            <pc:docMk/>
            <pc:sldMk cId="3223196544" sldId="327"/>
            <ac:spMk id="2" creationId="{00000000-0000-0000-0000-000000000000}"/>
          </ac:spMkLst>
        </pc:spChg>
      </pc:sldChg>
      <pc:sldChg chg="delSp modSp add mod modTransition">
        <pc:chgData name="Shareef Ahmed" userId="ce7c6025-ca9f-4b65-b3ee-82447e2e582a" providerId="ADAL" clId="{C5BE93D3-FEF3-4863-B5DD-F506B707A71F}" dt="2023-08-11T03:04:50.605" v="912"/>
        <pc:sldMkLst>
          <pc:docMk/>
          <pc:sldMk cId="2071744447" sldId="328"/>
        </pc:sldMkLst>
        <pc:spChg chg="mod">
          <ac:chgData name="Shareef Ahmed" userId="ce7c6025-ca9f-4b65-b3ee-82447e2e582a" providerId="ADAL" clId="{C5BE93D3-FEF3-4863-B5DD-F506B707A71F}" dt="2023-08-10T21:16:05.575" v="502" actId="255"/>
          <ac:spMkLst>
            <pc:docMk/>
            <pc:sldMk cId="2071744447" sldId="328"/>
            <ac:spMk id="3" creationId="{00000000-0000-0000-0000-000000000000}"/>
          </ac:spMkLst>
        </pc:spChg>
        <pc:picChg chg="del mod">
          <ac:chgData name="Shareef Ahmed" userId="ce7c6025-ca9f-4b65-b3ee-82447e2e582a" providerId="ADAL" clId="{C5BE93D3-FEF3-4863-B5DD-F506B707A71F}" dt="2023-08-10T21:14:53.603" v="501" actId="21"/>
          <ac:picMkLst>
            <pc:docMk/>
            <pc:sldMk cId="2071744447" sldId="328"/>
            <ac:picMk id="6" creationId="{923D4D8C-8A5F-36E6-C213-248EA9D9B5F8}"/>
          </ac:picMkLst>
        </pc:picChg>
      </pc:sldChg>
      <pc:sldChg chg="add del">
        <pc:chgData name="Shareef Ahmed" userId="ce7c6025-ca9f-4b65-b3ee-82447e2e582a" providerId="ADAL" clId="{C5BE93D3-FEF3-4863-B5DD-F506B707A71F}" dt="2023-08-10T20:32:12.383" v="159" actId="2696"/>
        <pc:sldMkLst>
          <pc:docMk/>
          <pc:sldMk cId="3074636140" sldId="328"/>
        </pc:sldMkLst>
      </pc:sldChg>
      <pc:sldChg chg="add modTransition">
        <pc:chgData name="Shareef Ahmed" userId="ce7c6025-ca9f-4b65-b3ee-82447e2e582a" providerId="ADAL" clId="{C5BE93D3-FEF3-4863-B5DD-F506B707A71F}" dt="2023-08-11T03:04:52.975" v="913"/>
        <pc:sldMkLst>
          <pc:docMk/>
          <pc:sldMk cId="1895703951" sldId="329"/>
        </pc:sldMkLst>
      </pc:sldChg>
      <pc:sldChg chg="modSp add mod modTransition">
        <pc:chgData name="Shareef Ahmed" userId="ce7c6025-ca9f-4b65-b3ee-82447e2e582a" providerId="ADAL" clId="{C5BE93D3-FEF3-4863-B5DD-F506B707A71F}" dt="2023-08-12T02:46:53.092" v="1178" actId="20577"/>
        <pc:sldMkLst>
          <pc:docMk/>
          <pc:sldMk cId="2551884383" sldId="330"/>
        </pc:sldMkLst>
        <pc:spChg chg="mod">
          <ac:chgData name="Shareef Ahmed" userId="ce7c6025-ca9f-4b65-b3ee-82447e2e582a" providerId="ADAL" clId="{C5BE93D3-FEF3-4863-B5DD-F506B707A71F}" dt="2023-08-12T02:46:53.092" v="1178" actId="20577"/>
          <ac:spMkLst>
            <pc:docMk/>
            <pc:sldMk cId="2551884383" sldId="330"/>
            <ac:spMk id="2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1T02:29:28.839" v="871" actId="207"/>
          <ac:spMkLst>
            <pc:docMk/>
            <pc:sldMk cId="2551884383" sldId="330"/>
            <ac:spMk id="3" creationId="{00000000-0000-0000-0000-000000000000}"/>
          </ac:spMkLst>
        </pc:spChg>
      </pc:sldChg>
      <pc:sldChg chg="addSp delSp modSp add mod modTransition modAnim">
        <pc:chgData name="Shareef Ahmed" userId="ce7c6025-ca9f-4b65-b3ee-82447e2e582a" providerId="ADAL" clId="{C5BE93D3-FEF3-4863-B5DD-F506B707A71F}" dt="2023-08-12T02:46:44.033" v="1176" actId="20577"/>
        <pc:sldMkLst>
          <pc:docMk/>
          <pc:sldMk cId="590368824" sldId="331"/>
        </pc:sldMkLst>
        <pc:spChg chg="mod">
          <ac:chgData name="Shareef Ahmed" userId="ce7c6025-ca9f-4b65-b3ee-82447e2e582a" providerId="ADAL" clId="{C5BE93D3-FEF3-4863-B5DD-F506B707A71F}" dt="2023-08-12T02:46:44.033" v="1176" actId="20577"/>
          <ac:spMkLst>
            <pc:docMk/>
            <pc:sldMk cId="590368824" sldId="331"/>
            <ac:spMk id="2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1T06:09:09.816" v="1065" actId="20577"/>
          <ac:spMkLst>
            <pc:docMk/>
            <pc:sldMk cId="590368824" sldId="331"/>
            <ac:spMk id="3" creationId="{00000000-0000-0000-0000-000000000000}"/>
          </ac:spMkLst>
        </pc:spChg>
        <pc:picChg chg="add del">
          <ac:chgData name="Shareef Ahmed" userId="ce7c6025-ca9f-4b65-b3ee-82447e2e582a" providerId="ADAL" clId="{C5BE93D3-FEF3-4863-B5DD-F506B707A71F}" dt="2023-08-11T02:59:20.889" v="898" actId="21"/>
          <ac:picMkLst>
            <pc:docMk/>
            <pc:sldMk cId="590368824" sldId="331"/>
            <ac:picMk id="6" creationId="{3B3FC664-8D40-5C44-B747-68732B1704F8}"/>
          </ac:picMkLst>
        </pc:picChg>
        <pc:picChg chg="add mod">
          <ac:chgData name="Shareef Ahmed" userId="ce7c6025-ca9f-4b65-b3ee-82447e2e582a" providerId="ADAL" clId="{C5BE93D3-FEF3-4863-B5DD-F506B707A71F}" dt="2023-08-11T06:05:00.774" v="927" actId="14100"/>
          <ac:picMkLst>
            <pc:docMk/>
            <pc:sldMk cId="590368824" sldId="331"/>
            <ac:picMk id="7" creationId="{3083C5AD-EB14-712D-9C46-328A6235377B}"/>
          </ac:picMkLst>
        </pc:picChg>
        <pc:picChg chg="add mod">
          <ac:chgData name="Shareef Ahmed" userId="ce7c6025-ca9f-4b65-b3ee-82447e2e582a" providerId="ADAL" clId="{C5BE93D3-FEF3-4863-B5DD-F506B707A71F}" dt="2023-08-11T06:04:41.530" v="923" actId="1076"/>
          <ac:picMkLst>
            <pc:docMk/>
            <pc:sldMk cId="590368824" sldId="331"/>
            <ac:picMk id="8" creationId="{B81E2420-9AFB-9FFA-F96A-BDD625AE9A92}"/>
          </ac:picMkLst>
        </pc:picChg>
      </pc:sldChg>
      <pc:sldChg chg="modSp add mod">
        <pc:chgData name="Shareef Ahmed" userId="ce7c6025-ca9f-4b65-b3ee-82447e2e582a" providerId="ADAL" clId="{C5BE93D3-FEF3-4863-B5DD-F506B707A71F}" dt="2023-08-12T02:46:48.625" v="1177" actId="20577"/>
        <pc:sldMkLst>
          <pc:docMk/>
          <pc:sldMk cId="4188034164" sldId="332"/>
        </pc:sldMkLst>
        <pc:spChg chg="mod">
          <ac:chgData name="Shareef Ahmed" userId="ce7c6025-ca9f-4b65-b3ee-82447e2e582a" providerId="ADAL" clId="{C5BE93D3-FEF3-4863-B5DD-F506B707A71F}" dt="2023-08-12T02:46:48.625" v="1177" actId="20577"/>
          <ac:spMkLst>
            <pc:docMk/>
            <pc:sldMk cId="4188034164" sldId="332"/>
            <ac:spMk id="2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1T06:11:09.158" v="1145" actId="20577"/>
          <ac:spMkLst>
            <pc:docMk/>
            <pc:sldMk cId="4188034164" sldId="332"/>
            <ac:spMk id="3" creationId="{00000000-0000-0000-0000-000000000000}"/>
          </ac:spMkLst>
        </pc:spChg>
      </pc:sldChg>
      <pc:sldChg chg="modSp add mod">
        <pc:chgData name="Shareef Ahmed" userId="ce7c6025-ca9f-4b65-b3ee-82447e2e582a" providerId="ADAL" clId="{C5BE93D3-FEF3-4863-B5DD-F506B707A71F}" dt="2023-08-12T06:14:13.918" v="1286" actId="20577"/>
        <pc:sldMkLst>
          <pc:docMk/>
          <pc:sldMk cId="1922313891" sldId="333"/>
        </pc:sldMkLst>
        <pc:spChg chg="mod">
          <ac:chgData name="Shareef Ahmed" userId="ce7c6025-ca9f-4b65-b3ee-82447e2e582a" providerId="ADAL" clId="{C5BE93D3-FEF3-4863-B5DD-F506B707A71F}" dt="2023-08-12T06:14:13.918" v="1286" actId="20577"/>
          <ac:spMkLst>
            <pc:docMk/>
            <pc:sldMk cId="1922313891" sldId="333"/>
            <ac:spMk id="2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2T06:13:19.732" v="1279" actId="20577"/>
          <ac:spMkLst>
            <pc:docMk/>
            <pc:sldMk cId="1922313891" sldId="333"/>
            <ac:spMk id="3" creationId="{00000000-0000-0000-0000-000000000000}"/>
          </ac:spMkLst>
        </pc:spChg>
      </pc:sldChg>
      <pc:sldChg chg="addSp delSp modSp add mod modAnim">
        <pc:chgData name="Shareef Ahmed" userId="ce7c6025-ca9f-4b65-b3ee-82447e2e582a" providerId="ADAL" clId="{C5BE93D3-FEF3-4863-B5DD-F506B707A71F}" dt="2023-08-12T07:11:06.390" v="1457" actId="12788"/>
        <pc:sldMkLst>
          <pc:docMk/>
          <pc:sldMk cId="569296776" sldId="334"/>
        </pc:sldMkLst>
        <pc:spChg chg="mod">
          <ac:chgData name="Shareef Ahmed" userId="ce7c6025-ca9f-4b65-b3ee-82447e2e582a" providerId="ADAL" clId="{C5BE93D3-FEF3-4863-B5DD-F506B707A71F}" dt="2023-08-12T06:14:18.738" v="1287"/>
          <ac:spMkLst>
            <pc:docMk/>
            <pc:sldMk cId="569296776" sldId="334"/>
            <ac:spMk id="2" creationId="{00000000-0000-0000-0000-000000000000}"/>
          </ac:spMkLst>
        </pc:spChg>
        <pc:spChg chg="del mod">
          <ac:chgData name="Shareef Ahmed" userId="ce7c6025-ca9f-4b65-b3ee-82447e2e582a" providerId="ADAL" clId="{C5BE93D3-FEF3-4863-B5DD-F506B707A71F}" dt="2023-08-12T06:55:03.841" v="1325"/>
          <ac:spMkLst>
            <pc:docMk/>
            <pc:sldMk cId="569296776" sldId="334"/>
            <ac:spMk id="3" creationId="{00000000-0000-0000-0000-000000000000}"/>
          </ac:spMkLst>
        </pc:spChg>
        <pc:spChg chg="add mod">
          <ac:chgData name="Shareef Ahmed" userId="ce7c6025-ca9f-4b65-b3ee-82447e2e582a" providerId="ADAL" clId="{C5BE93D3-FEF3-4863-B5DD-F506B707A71F}" dt="2023-08-12T06:46:14.660" v="1323" actId="164"/>
          <ac:spMkLst>
            <pc:docMk/>
            <pc:sldMk cId="569296776" sldId="334"/>
            <ac:spMk id="6" creationId="{13675934-158B-9848-DF5C-F1D7F6B149A8}"/>
          </ac:spMkLst>
        </pc:spChg>
        <pc:spChg chg="add mod">
          <ac:chgData name="Shareef Ahmed" userId="ce7c6025-ca9f-4b65-b3ee-82447e2e582a" providerId="ADAL" clId="{C5BE93D3-FEF3-4863-B5DD-F506B707A71F}" dt="2023-08-12T06:46:14.660" v="1323" actId="164"/>
          <ac:spMkLst>
            <pc:docMk/>
            <pc:sldMk cId="569296776" sldId="334"/>
            <ac:spMk id="7" creationId="{CF1E5166-EF69-1407-5AE1-687956562C0A}"/>
          </ac:spMkLst>
        </pc:spChg>
        <pc:spChg chg="add mod">
          <ac:chgData name="Shareef Ahmed" userId="ce7c6025-ca9f-4b65-b3ee-82447e2e582a" providerId="ADAL" clId="{C5BE93D3-FEF3-4863-B5DD-F506B707A71F}" dt="2023-08-12T06:46:14.660" v="1323" actId="164"/>
          <ac:spMkLst>
            <pc:docMk/>
            <pc:sldMk cId="569296776" sldId="334"/>
            <ac:spMk id="8" creationId="{1A8A2FF1-484F-A09A-4DD7-944137F3DBC0}"/>
          </ac:spMkLst>
        </pc:spChg>
        <pc:spChg chg="add del">
          <ac:chgData name="Shareef Ahmed" userId="ce7c6025-ca9f-4b65-b3ee-82447e2e582a" providerId="ADAL" clId="{C5BE93D3-FEF3-4863-B5DD-F506B707A71F}" dt="2023-08-12T07:00:05.238" v="1343" actId="478"/>
          <ac:spMkLst>
            <pc:docMk/>
            <pc:sldMk cId="569296776" sldId="334"/>
            <ac:spMk id="14" creationId="{E4DF3D8A-60C5-F68A-E951-7D20EBFEF623}"/>
          </ac:spMkLst>
        </pc:spChg>
        <pc:spChg chg="add mod">
          <ac:chgData name="Shareef Ahmed" userId="ce7c6025-ca9f-4b65-b3ee-82447e2e582a" providerId="ADAL" clId="{C5BE93D3-FEF3-4863-B5DD-F506B707A71F}" dt="2023-08-12T07:08:32.734" v="1396" actId="208"/>
          <ac:spMkLst>
            <pc:docMk/>
            <pc:sldMk cId="569296776" sldId="334"/>
            <ac:spMk id="15" creationId="{3B94DEAE-2942-FCDA-974C-E8354E130F61}"/>
          </ac:spMkLst>
        </pc:spChg>
        <pc:spChg chg="add mod">
          <ac:chgData name="Shareef Ahmed" userId="ce7c6025-ca9f-4b65-b3ee-82447e2e582a" providerId="ADAL" clId="{C5BE93D3-FEF3-4863-B5DD-F506B707A71F}" dt="2023-08-12T07:08:37.206" v="1397" actId="208"/>
          <ac:spMkLst>
            <pc:docMk/>
            <pc:sldMk cId="569296776" sldId="334"/>
            <ac:spMk id="16" creationId="{D4696CAE-B89A-123E-ABE5-A854C7829FD1}"/>
          </ac:spMkLst>
        </pc:spChg>
        <pc:spChg chg="add del mod">
          <ac:chgData name="Shareef Ahmed" userId="ce7c6025-ca9f-4b65-b3ee-82447e2e582a" providerId="ADAL" clId="{C5BE93D3-FEF3-4863-B5DD-F506B707A71F}" dt="2023-08-12T07:04:54.323" v="1383" actId="478"/>
          <ac:spMkLst>
            <pc:docMk/>
            <pc:sldMk cId="569296776" sldId="334"/>
            <ac:spMk id="18" creationId="{49D75B3D-B15B-E4B5-C780-C790DF63DC1D}"/>
          </ac:spMkLst>
        </pc:spChg>
        <pc:spChg chg="add mod">
          <ac:chgData name="Shareef Ahmed" userId="ce7c6025-ca9f-4b65-b3ee-82447e2e582a" providerId="ADAL" clId="{C5BE93D3-FEF3-4863-B5DD-F506B707A71F}" dt="2023-08-12T07:11:06.390" v="1457" actId="12788"/>
          <ac:spMkLst>
            <pc:docMk/>
            <pc:sldMk cId="569296776" sldId="334"/>
            <ac:spMk id="19" creationId="{C3120B0E-6E70-DFE1-76A9-0557B427D503}"/>
          </ac:spMkLst>
        </pc:spChg>
        <pc:grpChg chg="add mod">
          <ac:chgData name="Shareef Ahmed" userId="ce7c6025-ca9f-4b65-b3ee-82447e2e582a" providerId="ADAL" clId="{C5BE93D3-FEF3-4863-B5DD-F506B707A71F}" dt="2023-08-12T07:09:00.786" v="1400" actId="12788"/>
          <ac:grpSpMkLst>
            <pc:docMk/>
            <pc:sldMk cId="569296776" sldId="334"/>
            <ac:grpSpMk id="9" creationId="{928BF8B3-B62A-8D43-7109-239189575598}"/>
          </ac:grpSpMkLst>
        </pc:grpChg>
        <pc:picChg chg="add del mod">
          <ac:chgData name="Shareef Ahmed" userId="ce7c6025-ca9f-4b65-b3ee-82447e2e582a" providerId="ADAL" clId="{C5BE93D3-FEF3-4863-B5DD-F506B707A71F}" dt="2023-08-12T07:04:40.238" v="1381" actId="478"/>
          <ac:picMkLst>
            <pc:docMk/>
            <pc:sldMk cId="569296776" sldId="334"/>
            <ac:picMk id="10" creationId="{AB72C2A9-AE14-271A-09E5-231A8092C142}"/>
          </ac:picMkLst>
        </pc:picChg>
        <pc:picChg chg="add del mod">
          <ac:chgData name="Shareef Ahmed" userId="ce7c6025-ca9f-4b65-b3ee-82447e2e582a" providerId="ADAL" clId="{C5BE93D3-FEF3-4863-B5DD-F506B707A71F}" dt="2023-08-12T07:05:03.244" v="1386" actId="478"/>
          <ac:picMkLst>
            <pc:docMk/>
            <pc:sldMk cId="569296776" sldId="334"/>
            <ac:picMk id="11" creationId="{A1D7FEFA-95DD-9796-02ED-069E779A78ED}"/>
          </ac:picMkLst>
        </pc:picChg>
        <pc:picChg chg="add mod">
          <ac:chgData name="Shareef Ahmed" userId="ce7c6025-ca9f-4b65-b3ee-82447e2e582a" providerId="ADAL" clId="{C5BE93D3-FEF3-4863-B5DD-F506B707A71F}" dt="2023-08-12T07:05:16.388" v="1389" actId="1076"/>
          <ac:picMkLst>
            <pc:docMk/>
            <pc:sldMk cId="569296776" sldId="334"/>
            <ac:picMk id="12" creationId="{FCC6FD7E-BBAD-089C-8EAE-CD071415F30B}"/>
          </ac:picMkLst>
        </pc:picChg>
        <pc:picChg chg="add mod">
          <ac:chgData name="Shareef Ahmed" userId="ce7c6025-ca9f-4b65-b3ee-82447e2e582a" providerId="ADAL" clId="{C5BE93D3-FEF3-4863-B5DD-F506B707A71F}" dt="2023-08-12T07:05:16.388" v="1389" actId="1076"/>
          <ac:picMkLst>
            <pc:docMk/>
            <pc:sldMk cId="569296776" sldId="334"/>
            <ac:picMk id="13" creationId="{1D41C14F-A6BB-F8AA-64FA-632E3D224256}"/>
          </ac:picMkLst>
        </pc:picChg>
      </pc:sldChg>
      <pc:sldChg chg="addSp delSp modSp add mod delAnim chgLayout">
        <pc:chgData name="Shareef Ahmed" userId="ce7c6025-ca9f-4b65-b3ee-82447e2e582a" providerId="ADAL" clId="{C5BE93D3-FEF3-4863-B5DD-F506B707A71F}" dt="2023-08-12T07:20:16.948" v="1578" actId="20577"/>
        <pc:sldMkLst>
          <pc:docMk/>
          <pc:sldMk cId="728387570" sldId="335"/>
        </pc:sldMkLst>
        <pc:spChg chg="mod ord">
          <ac:chgData name="Shareef Ahmed" userId="ce7c6025-ca9f-4b65-b3ee-82447e2e582a" providerId="ADAL" clId="{C5BE93D3-FEF3-4863-B5DD-F506B707A71F}" dt="2023-08-12T07:16:51.162" v="1461" actId="700"/>
          <ac:spMkLst>
            <pc:docMk/>
            <pc:sldMk cId="728387570" sldId="335"/>
            <ac:spMk id="2" creationId="{00000000-0000-0000-0000-000000000000}"/>
          </ac:spMkLst>
        </pc:spChg>
        <pc:spChg chg="add del mod ord">
          <ac:chgData name="Shareef Ahmed" userId="ce7c6025-ca9f-4b65-b3ee-82447e2e582a" providerId="ADAL" clId="{C5BE93D3-FEF3-4863-B5DD-F506B707A71F}" dt="2023-08-12T07:16:51.162" v="1461" actId="700"/>
          <ac:spMkLst>
            <pc:docMk/>
            <pc:sldMk cId="728387570" sldId="335"/>
            <ac:spMk id="3" creationId="{04022CB1-22CE-7F27-94DE-C5B44C47E518}"/>
          </ac:spMkLst>
        </pc:spChg>
        <pc:spChg chg="mod ord">
          <ac:chgData name="Shareef Ahmed" userId="ce7c6025-ca9f-4b65-b3ee-82447e2e582a" providerId="ADAL" clId="{C5BE93D3-FEF3-4863-B5DD-F506B707A71F}" dt="2023-08-12T07:16:51.162" v="1461" actId="700"/>
          <ac:spMkLst>
            <pc:docMk/>
            <pc:sldMk cId="728387570" sldId="335"/>
            <ac:spMk id="4" creationId="{00000000-0000-0000-0000-000000000000}"/>
          </ac:spMkLst>
        </pc:spChg>
        <pc:spChg chg="mod ord">
          <ac:chgData name="Shareef Ahmed" userId="ce7c6025-ca9f-4b65-b3ee-82447e2e582a" providerId="ADAL" clId="{C5BE93D3-FEF3-4863-B5DD-F506B707A71F}" dt="2023-08-12T07:16:51.162" v="1461" actId="700"/>
          <ac:spMkLst>
            <pc:docMk/>
            <pc:sldMk cId="728387570" sldId="335"/>
            <ac:spMk id="5" creationId="{00000000-0000-0000-0000-000000000000}"/>
          </ac:spMkLst>
        </pc:spChg>
        <pc:spChg chg="add mod">
          <ac:chgData name="Shareef Ahmed" userId="ce7c6025-ca9f-4b65-b3ee-82447e2e582a" providerId="ADAL" clId="{C5BE93D3-FEF3-4863-B5DD-F506B707A71F}" dt="2023-08-12T07:20:16.948" v="1578" actId="20577"/>
          <ac:spMkLst>
            <pc:docMk/>
            <pc:sldMk cId="728387570" sldId="335"/>
            <ac:spMk id="10" creationId="{72F3841F-9F75-06DD-BDFD-ABF9DE208571}"/>
          </ac:spMkLst>
        </pc:spChg>
        <pc:spChg chg="del">
          <ac:chgData name="Shareef Ahmed" userId="ce7c6025-ca9f-4b65-b3ee-82447e2e582a" providerId="ADAL" clId="{C5BE93D3-FEF3-4863-B5DD-F506B707A71F}" dt="2023-08-12T07:16:30.063" v="1459" actId="478"/>
          <ac:spMkLst>
            <pc:docMk/>
            <pc:sldMk cId="728387570" sldId="335"/>
            <ac:spMk id="15" creationId="{3B94DEAE-2942-FCDA-974C-E8354E130F61}"/>
          </ac:spMkLst>
        </pc:spChg>
        <pc:spChg chg="del">
          <ac:chgData name="Shareef Ahmed" userId="ce7c6025-ca9f-4b65-b3ee-82447e2e582a" providerId="ADAL" clId="{C5BE93D3-FEF3-4863-B5DD-F506B707A71F}" dt="2023-08-12T07:16:30.063" v="1459" actId="478"/>
          <ac:spMkLst>
            <pc:docMk/>
            <pc:sldMk cId="728387570" sldId="335"/>
            <ac:spMk id="16" creationId="{D4696CAE-B89A-123E-ABE5-A854C7829FD1}"/>
          </ac:spMkLst>
        </pc:spChg>
        <pc:spChg chg="del">
          <ac:chgData name="Shareef Ahmed" userId="ce7c6025-ca9f-4b65-b3ee-82447e2e582a" providerId="ADAL" clId="{C5BE93D3-FEF3-4863-B5DD-F506B707A71F}" dt="2023-08-12T07:16:30.063" v="1459" actId="478"/>
          <ac:spMkLst>
            <pc:docMk/>
            <pc:sldMk cId="728387570" sldId="335"/>
            <ac:spMk id="19" creationId="{C3120B0E-6E70-DFE1-76A9-0557B427D503}"/>
          </ac:spMkLst>
        </pc:spChg>
        <pc:picChg chg="del">
          <ac:chgData name="Shareef Ahmed" userId="ce7c6025-ca9f-4b65-b3ee-82447e2e582a" providerId="ADAL" clId="{C5BE93D3-FEF3-4863-B5DD-F506B707A71F}" dt="2023-08-12T07:16:30.063" v="1459" actId="478"/>
          <ac:picMkLst>
            <pc:docMk/>
            <pc:sldMk cId="728387570" sldId="335"/>
            <ac:picMk id="12" creationId="{FCC6FD7E-BBAD-089C-8EAE-CD071415F30B}"/>
          </ac:picMkLst>
        </pc:picChg>
        <pc:picChg chg="del">
          <ac:chgData name="Shareef Ahmed" userId="ce7c6025-ca9f-4b65-b3ee-82447e2e582a" providerId="ADAL" clId="{C5BE93D3-FEF3-4863-B5DD-F506B707A71F}" dt="2023-08-12T07:16:30.063" v="1459" actId="478"/>
          <ac:picMkLst>
            <pc:docMk/>
            <pc:sldMk cId="728387570" sldId="335"/>
            <ac:picMk id="13" creationId="{1D41C14F-A6BB-F8AA-64FA-632E3D224256}"/>
          </ac:picMkLst>
        </pc:picChg>
      </pc:sldChg>
      <pc:sldChg chg="delSp modSp add mod">
        <pc:chgData name="Shareef Ahmed" userId="ce7c6025-ca9f-4b65-b3ee-82447e2e582a" providerId="ADAL" clId="{C5BE93D3-FEF3-4863-B5DD-F506B707A71F}" dt="2023-08-12T07:28:09.722" v="1731" actId="20577"/>
        <pc:sldMkLst>
          <pc:docMk/>
          <pc:sldMk cId="2552845471" sldId="336"/>
        </pc:sldMkLst>
        <pc:spChg chg="mod">
          <ac:chgData name="Shareef Ahmed" userId="ce7c6025-ca9f-4b65-b3ee-82447e2e582a" providerId="ADAL" clId="{C5BE93D3-FEF3-4863-B5DD-F506B707A71F}" dt="2023-08-12T07:28:09.722" v="1731" actId="20577"/>
          <ac:spMkLst>
            <pc:docMk/>
            <pc:sldMk cId="2552845471" sldId="336"/>
            <ac:spMk id="2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2T07:27:30.124" v="1706" actId="20577"/>
          <ac:spMkLst>
            <pc:docMk/>
            <pc:sldMk cId="2552845471" sldId="336"/>
            <ac:spMk id="10" creationId="{72F3841F-9F75-06DD-BDFD-ABF9DE208571}"/>
          </ac:spMkLst>
        </pc:spChg>
        <pc:grpChg chg="del">
          <ac:chgData name="Shareef Ahmed" userId="ce7c6025-ca9f-4b65-b3ee-82447e2e582a" providerId="ADAL" clId="{C5BE93D3-FEF3-4863-B5DD-F506B707A71F}" dt="2023-08-12T07:26:59.277" v="1693" actId="478"/>
          <ac:grpSpMkLst>
            <pc:docMk/>
            <pc:sldMk cId="2552845471" sldId="336"/>
            <ac:grpSpMk id="9" creationId="{928BF8B3-B62A-8D43-7109-239189575598}"/>
          </ac:grpSpMkLst>
        </pc:grpChg>
      </pc:sldChg>
      <pc:sldChg chg="delSp modSp add mod">
        <pc:chgData name="Shareef Ahmed" userId="ce7c6025-ca9f-4b65-b3ee-82447e2e582a" providerId="ADAL" clId="{C5BE93D3-FEF3-4863-B5DD-F506B707A71F}" dt="2023-08-12T07:26:10.339" v="1692" actId="27636"/>
        <pc:sldMkLst>
          <pc:docMk/>
          <pc:sldMk cId="3441337082" sldId="337"/>
        </pc:sldMkLst>
        <pc:spChg chg="mod">
          <ac:chgData name="Shareef Ahmed" userId="ce7c6025-ca9f-4b65-b3ee-82447e2e582a" providerId="ADAL" clId="{C5BE93D3-FEF3-4863-B5DD-F506B707A71F}" dt="2023-08-12T07:22:34.678" v="1610" actId="20577"/>
          <ac:spMkLst>
            <pc:docMk/>
            <pc:sldMk cId="3441337082" sldId="337"/>
            <ac:spMk id="2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2T07:26:10.339" v="1692" actId="27636"/>
          <ac:spMkLst>
            <pc:docMk/>
            <pc:sldMk cId="3441337082" sldId="337"/>
            <ac:spMk id="10" creationId="{72F3841F-9F75-06DD-BDFD-ABF9DE208571}"/>
          </ac:spMkLst>
        </pc:spChg>
        <pc:grpChg chg="del">
          <ac:chgData name="Shareef Ahmed" userId="ce7c6025-ca9f-4b65-b3ee-82447e2e582a" providerId="ADAL" clId="{C5BE93D3-FEF3-4863-B5DD-F506B707A71F}" dt="2023-08-12T07:21:23.005" v="1588" actId="478"/>
          <ac:grpSpMkLst>
            <pc:docMk/>
            <pc:sldMk cId="3441337082" sldId="337"/>
            <ac:grpSpMk id="9" creationId="{928BF8B3-B62A-8D43-7109-239189575598}"/>
          </ac:grpSpMkLst>
        </pc:grpChg>
      </pc:sldChg>
      <pc:sldChg chg="modSp add mod">
        <pc:chgData name="Shareef Ahmed" userId="ce7c6025-ca9f-4b65-b3ee-82447e2e582a" providerId="ADAL" clId="{C5BE93D3-FEF3-4863-B5DD-F506B707A71F}" dt="2023-08-12T20:38:41.931" v="1906" actId="20577"/>
        <pc:sldMkLst>
          <pc:docMk/>
          <pc:sldMk cId="3864015086" sldId="338"/>
        </pc:sldMkLst>
        <pc:spChg chg="mod">
          <ac:chgData name="Shareef Ahmed" userId="ce7c6025-ca9f-4b65-b3ee-82447e2e582a" providerId="ADAL" clId="{C5BE93D3-FEF3-4863-B5DD-F506B707A71F}" dt="2023-08-12T07:29:05.650" v="1750" actId="20577"/>
          <ac:spMkLst>
            <pc:docMk/>
            <pc:sldMk cId="3864015086" sldId="338"/>
            <ac:spMk id="2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2T20:38:41.931" v="1906" actId="20577"/>
          <ac:spMkLst>
            <pc:docMk/>
            <pc:sldMk cId="3864015086" sldId="338"/>
            <ac:spMk id="10" creationId="{72F3841F-9F75-06DD-BDFD-ABF9DE208571}"/>
          </ac:spMkLst>
        </pc:spChg>
      </pc:sldChg>
      <pc:sldChg chg="addSp modSp add mod ord modAnim">
        <pc:chgData name="Shareef Ahmed" userId="ce7c6025-ca9f-4b65-b3ee-82447e2e582a" providerId="ADAL" clId="{C5BE93D3-FEF3-4863-B5DD-F506B707A71F}" dt="2023-08-12T20:45:03.188" v="1970" actId="1076"/>
        <pc:sldMkLst>
          <pc:docMk/>
          <pc:sldMk cId="2812208717" sldId="339"/>
        </pc:sldMkLst>
        <pc:spChg chg="add mod">
          <ac:chgData name="Shareef Ahmed" userId="ce7c6025-ca9f-4b65-b3ee-82447e2e582a" providerId="ADAL" clId="{C5BE93D3-FEF3-4863-B5DD-F506B707A71F}" dt="2023-08-12T20:45:03.188" v="1970" actId="1076"/>
          <ac:spMkLst>
            <pc:docMk/>
            <pc:sldMk cId="2812208717" sldId="339"/>
            <ac:spMk id="3" creationId="{FC5A9124-AA17-0D86-0C1A-48C779A62E0B}"/>
          </ac:spMkLst>
        </pc:spChg>
        <pc:spChg chg="mod">
          <ac:chgData name="Shareef Ahmed" userId="ce7c6025-ca9f-4b65-b3ee-82447e2e582a" providerId="ADAL" clId="{C5BE93D3-FEF3-4863-B5DD-F506B707A71F}" dt="2023-08-12T20:33:58.310" v="1877" actId="20577"/>
          <ac:spMkLst>
            <pc:docMk/>
            <pc:sldMk cId="2812208717" sldId="339"/>
            <ac:spMk id="10" creationId="{72F3841F-9F75-06DD-BDFD-ABF9DE208571}"/>
          </ac:spMkLst>
        </pc:spChg>
      </pc:sldChg>
      <pc:sldChg chg="addSp delSp modSp add mod">
        <pc:chgData name="Shareef Ahmed" userId="ce7c6025-ca9f-4b65-b3ee-82447e2e582a" providerId="ADAL" clId="{C5BE93D3-FEF3-4863-B5DD-F506B707A71F}" dt="2023-08-12T21:55:34.448" v="2593" actId="20577"/>
        <pc:sldMkLst>
          <pc:docMk/>
          <pc:sldMk cId="2250472354" sldId="340"/>
        </pc:sldMkLst>
        <pc:spChg chg="add mod">
          <ac:chgData name="Shareef Ahmed" userId="ce7c6025-ca9f-4b65-b3ee-82447e2e582a" providerId="ADAL" clId="{C5BE93D3-FEF3-4863-B5DD-F506B707A71F}" dt="2023-08-12T21:06:45.265" v="2246" actId="164"/>
          <ac:spMkLst>
            <pc:docMk/>
            <pc:sldMk cId="2250472354" sldId="340"/>
            <ac:spMk id="3" creationId="{219FF9FB-3A22-2214-589B-CCEE6DD60661}"/>
          </ac:spMkLst>
        </pc:spChg>
        <pc:spChg chg="add del mod">
          <ac:chgData name="Shareef Ahmed" userId="ce7c6025-ca9f-4b65-b3ee-82447e2e582a" providerId="ADAL" clId="{C5BE93D3-FEF3-4863-B5DD-F506B707A71F}" dt="2023-08-12T21:00:31.470" v="2152" actId="21"/>
          <ac:spMkLst>
            <pc:docMk/>
            <pc:sldMk cId="2250472354" sldId="340"/>
            <ac:spMk id="6" creationId="{269267CC-08DC-6CD4-0D7F-4D57853BD880}"/>
          </ac:spMkLst>
        </pc:spChg>
        <pc:spChg chg="add mod">
          <ac:chgData name="Shareef Ahmed" userId="ce7c6025-ca9f-4b65-b3ee-82447e2e582a" providerId="ADAL" clId="{C5BE93D3-FEF3-4863-B5DD-F506B707A71F}" dt="2023-08-12T21:06:45.265" v="2246" actId="164"/>
          <ac:spMkLst>
            <pc:docMk/>
            <pc:sldMk cId="2250472354" sldId="340"/>
            <ac:spMk id="7" creationId="{A38A7FDC-3248-DE5A-B140-D31F572FBE0D}"/>
          </ac:spMkLst>
        </pc:spChg>
        <pc:spChg chg="add mod">
          <ac:chgData name="Shareef Ahmed" userId="ce7c6025-ca9f-4b65-b3ee-82447e2e582a" providerId="ADAL" clId="{C5BE93D3-FEF3-4863-B5DD-F506B707A71F}" dt="2023-08-12T21:06:45.265" v="2246" actId="164"/>
          <ac:spMkLst>
            <pc:docMk/>
            <pc:sldMk cId="2250472354" sldId="340"/>
            <ac:spMk id="8" creationId="{EE95546E-979D-BFFF-9D65-D7E51629F05D}"/>
          </ac:spMkLst>
        </pc:spChg>
        <pc:spChg chg="add mod">
          <ac:chgData name="Shareef Ahmed" userId="ce7c6025-ca9f-4b65-b3ee-82447e2e582a" providerId="ADAL" clId="{C5BE93D3-FEF3-4863-B5DD-F506B707A71F}" dt="2023-08-12T21:06:45.265" v="2246" actId="164"/>
          <ac:spMkLst>
            <pc:docMk/>
            <pc:sldMk cId="2250472354" sldId="340"/>
            <ac:spMk id="9" creationId="{6A5927D2-CCBD-E24C-2F8F-3CB503B9E6CD}"/>
          </ac:spMkLst>
        </pc:spChg>
        <pc:spChg chg="mod">
          <ac:chgData name="Shareef Ahmed" userId="ce7c6025-ca9f-4b65-b3ee-82447e2e582a" providerId="ADAL" clId="{C5BE93D3-FEF3-4863-B5DD-F506B707A71F}" dt="2023-08-12T21:55:34.448" v="2593" actId="20577"/>
          <ac:spMkLst>
            <pc:docMk/>
            <pc:sldMk cId="2250472354" sldId="340"/>
            <ac:spMk id="10" creationId="{72F3841F-9F75-06DD-BDFD-ABF9DE208571}"/>
          </ac:spMkLst>
        </pc:spChg>
        <pc:spChg chg="add mod">
          <ac:chgData name="Shareef Ahmed" userId="ce7c6025-ca9f-4b65-b3ee-82447e2e582a" providerId="ADAL" clId="{C5BE93D3-FEF3-4863-B5DD-F506B707A71F}" dt="2023-08-12T21:06:45.265" v="2246" actId="164"/>
          <ac:spMkLst>
            <pc:docMk/>
            <pc:sldMk cId="2250472354" sldId="340"/>
            <ac:spMk id="11" creationId="{1E4834D6-3C64-ACCE-B1DD-5F219AFAA023}"/>
          </ac:spMkLst>
        </pc:spChg>
        <pc:spChg chg="add mod">
          <ac:chgData name="Shareef Ahmed" userId="ce7c6025-ca9f-4b65-b3ee-82447e2e582a" providerId="ADAL" clId="{C5BE93D3-FEF3-4863-B5DD-F506B707A71F}" dt="2023-08-12T21:06:45.265" v="2246" actId="164"/>
          <ac:spMkLst>
            <pc:docMk/>
            <pc:sldMk cId="2250472354" sldId="340"/>
            <ac:spMk id="12" creationId="{C5A91D99-4869-9B2B-E100-BAAB2F4B468D}"/>
          </ac:spMkLst>
        </pc:spChg>
        <pc:spChg chg="add mod">
          <ac:chgData name="Shareef Ahmed" userId="ce7c6025-ca9f-4b65-b3ee-82447e2e582a" providerId="ADAL" clId="{C5BE93D3-FEF3-4863-B5DD-F506B707A71F}" dt="2023-08-12T21:06:45.265" v="2246" actId="164"/>
          <ac:spMkLst>
            <pc:docMk/>
            <pc:sldMk cId="2250472354" sldId="340"/>
            <ac:spMk id="13" creationId="{3E5A3C47-9FF1-88D1-7ECB-D70E52F4EE23}"/>
          </ac:spMkLst>
        </pc:spChg>
        <pc:spChg chg="add mod">
          <ac:chgData name="Shareef Ahmed" userId="ce7c6025-ca9f-4b65-b3ee-82447e2e582a" providerId="ADAL" clId="{C5BE93D3-FEF3-4863-B5DD-F506B707A71F}" dt="2023-08-12T21:06:45.265" v="2246" actId="164"/>
          <ac:spMkLst>
            <pc:docMk/>
            <pc:sldMk cId="2250472354" sldId="340"/>
            <ac:spMk id="14" creationId="{792889AB-E7F9-4449-A23B-50547B100C5C}"/>
          </ac:spMkLst>
        </pc:spChg>
        <pc:grpChg chg="add mod">
          <ac:chgData name="Shareef Ahmed" userId="ce7c6025-ca9f-4b65-b3ee-82447e2e582a" providerId="ADAL" clId="{C5BE93D3-FEF3-4863-B5DD-F506B707A71F}" dt="2023-08-12T21:06:50.247" v="2247" actId="12788"/>
          <ac:grpSpMkLst>
            <pc:docMk/>
            <pc:sldMk cId="2250472354" sldId="340"/>
            <ac:grpSpMk id="15" creationId="{70E73850-7D9D-AF55-F6F4-814A270539F6}"/>
          </ac:grpSpMkLst>
        </pc:grpChg>
      </pc:sldChg>
      <pc:sldChg chg="addSp delSp modSp add mod modAnim">
        <pc:chgData name="Shareef Ahmed" userId="ce7c6025-ca9f-4b65-b3ee-82447e2e582a" providerId="ADAL" clId="{C5BE93D3-FEF3-4863-B5DD-F506B707A71F}" dt="2023-08-12T21:55:30.179" v="2592" actId="20577"/>
        <pc:sldMkLst>
          <pc:docMk/>
          <pc:sldMk cId="698959893" sldId="341"/>
        </pc:sldMkLst>
        <pc:spChg chg="mod">
          <ac:chgData name="Shareef Ahmed" userId="ce7c6025-ca9f-4b65-b3ee-82447e2e582a" providerId="ADAL" clId="{C5BE93D3-FEF3-4863-B5DD-F506B707A71F}" dt="2023-08-12T21:09:07.670" v="2266" actId="20577"/>
          <ac:spMkLst>
            <pc:docMk/>
            <pc:sldMk cId="698959893" sldId="341"/>
            <ac:spMk id="2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2T21:55:30.179" v="2592" actId="20577"/>
          <ac:spMkLst>
            <pc:docMk/>
            <pc:sldMk cId="698959893" sldId="341"/>
            <ac:spMk id="10" creationId="{72F3841F-9F75-06DD-BDFD-ABF9DE208571}"/>
          </ac:spMkLst>
        </pc:spChg>
        <pc:spChg chg="add del mod">
          <ac:chgData name="Shareef Ahmed" userId="ce7c6025-ca9f-4b65-b3ee-82447e2e582a" providerId="ADAL" clId="{C5BE93D3-FEF3-4863-B5DD-F506B707A71F}" dt="2023-08-12T21:35:03.464" v="2473" actId="21"/>
          <ac:spMkLst>
            <pc:docMk/>
            <pc:sldMk cId="698959893" sldId="341"/>
            <ac:spMk id="29" creationId="{FB438D65-9E0A-BF35-B191-5968654003FD}"/>
          </ac:spMkLst>
        </pc:spChg>
        <pc:grpChg chg="del">
          <ac:chgData name="Shareef Ahmed" userId="ce7c6025-ca9f-4b65-b3ee-82447e2e582a" providerId="ADAL" clId="{C5BE93D3-FEF3-4863-B5DD-F506B707A71F}" dt="2023-08-12T21:09:13.641" v="2267" actId="21"/>
          <ac:grpSpMkLst>
            <pc:docMk/>
            <pc:sldMk cId="698959893" sldId="341"/>
            <ac:grpSpMk id="15" creationId="{70E73850-7D9D-AF55-F6F4-814A270539F6}"/>
          </ac:grpSpMkLst>
        </pc:grpChg>
        <pc:picChg chg="add mod">
          <ac:chgData name="Shareef Ahmed" userId="ce7c6025-ca9f-4b65-b3ee-82447e2e582a" providerId="ADAL" clId="{C5BE93D3-FEF3-4863-B5DD-F506B707A71F}" dt="2023-08-12T21:26:12.279" v="2401" actId="1076"/>
          <ac:picMkLst>
            <pc:docMk/>
            <pc:sldMk cId="698959893" sldId="341"/>
            <ac:picMk id="16" creationId="{91B96145-215F-35EC-05C0-FF6328EF23F8}"/>
          </ac:picMkLst>
        </pc:picChg>
        <pc:picChg chg="add mod">
          <ac:chgData name="Shareef Ahmed" userId="ce7c6025-ca9f-4b65-b3ee-82447e2e582a" providerId="ADAL" clId="{C5BE93D3-FEF3-4863-B5DD-F506B707A71F}" dt="2023-08-12T21:31:28.054" v="2419" actId="1076"/>
          <ac:picMkLst>
            <pc:docMk/>
            <pc:sldMk cId="698959893" sldId="341"/>
            <ac:picMk id="18" creationId="{046833DC-A13D-CA42-36A9-21B46F0FE8AD}"/>
          </ac:picMkLst>
        </pc:picChg>
        <pc:picChg chg="add mod">
          <ac:chgData name="Shareef Ahmed" userId="ce7c6025-ca9f-4b65-b3ee-82447e2e582a" providerId="ADAL" clId="{C5BE93D3-FEF3-4863-B5DD-F506B707A71F}" dt="2023-08-12T21:31:33.160" v="2422" actId="1076"/>
          <ac:picMkLst>
            <pc:docMk/>
            <pc:sldMk cId="698959893" sldId="341"/>
            <ac:picMk id="20" creationId="{265EF1B7-EB43-C798-8D42-219BA3D2769B}"/>
          </ac:picMkLst>
        </pc:picChg>
        <pc:picChg chg="add mod">
          <ac:chgData name="Shareef Ahmed" userId="ce7c6025-ca9f-4b65-b3ee-82447e2e582a" providerId="ADAL" clId="{C5BE93D3-FEF3-4863-B5DD-F506B707A71F}" dt="2023-08-12T21:31:29.832" v="2420" actId="1076"/>
          <ac:picMkLst>
            <pc:docMk/>
            <pc:sldMk cId="698959893" sldId="341"/>
            <ac:picMk id="22" creationId="{25F1B9ED-C3E9-9AA6-5A6F-CA2359A4582D}"/>
          </ac:picMkLst>
        </pc:picChg>
        <pc:picChg chg="add mod">
          <ac:chgData name="Shareef Ahmed" userId="ce7c6025-ca9f-4b65-b3ee-82447e2e582a" providerId="ADAL" clId="{C5BE93D3-FEF3-4863-B5DD-F506B707A71F}" dt="2023-08-12T21:31:31.624" v="2421" actId="1076"/>
          <ac:picMkLst>
            <pc:docMk/>
            <pc:sldMk cId="698959893" sldId="341"/>
            <ac:picMk id="24" creationId="{D0B59010-B746-EA84-DC17-C6E35556773D}"/>
          </ac:picMkLst>
        </pc:picChg>
        <pc:picChg chg="add mod">
          <ac:chgData name="Shareef Ahmed" userId="ce7c6025-ca9f-4b65-b3ee-82447e2e582a" providerId="ADAL" clId="{C5BE93D3-FEF3-4863-B5DD-F506B707A71F}" dt="2023-08-12T21:31:24.123" v="2417" actId="1076"/>
          <ac:picMkLst>
            <pc:docMk/>
            <pc:sldMk cId="698959893" sldId="341"/>
            <ac:picMk id="26" creationId="{64AE7B54-9872-6983-AC75-5CB4BB0408BC}"/>
          </ac:picMkLst>
        </pc:picChg>
        <pc:picChg chg="add mod">
          <ac:chgData name="Shareef Ahmed" userId="ce7c6025-ca9f-4b65-b3ee-82447e2e582a" providerId="ADAL" clId="{C5BE93D3-FEF3-4863-B5DD-F506B707A71F}" dt="2023-08-12T21:30:29.117" v="2414" actId="1076"/>
          <ac:picMkLst>
            <pc:docMk/>
            <pc:sldMk cId="698959893" sldId="341"/>
            <ac:picMk id="28" creationId="{805BFC4F-9A1D-0B78-05BB-0A4A15E4A208}"/>
          </ac:picMkLst>
        </pc:picChg>
      </pc:sldChg>
      <pc:sldChg chg="addSp delSp modSp add mod delAnim modAnim">
        <pc:chgData name="Shareef Ahmed" userId="ce7c6025-ca9f-4b65-b3ee-82447e2e582a" providerId="ADAL" clId="{C5BE93D3-FEF3-4863-B5DD-F506B707A71F}" dt="2023-08-12T21:55:23.402" v="2591" actId="20577"/>
        <pc:sldMkLst>
          <pc:docMk/>
          <pc:sldMk cId="142311228" sldId="342"/>
        </pc:sldMkLst>
        <pc:spChg chg="add del mod">
          <ac:chgData name="Shareef Ahmed" userId="ce7c6025-ca9f-4b65-b3ee-82447e2e582a" providerId="ADAL" clId="{C5BE93D3-FEF3-4863-B5DD-F506B707A71F}" dt="2023-08-12T21:48:22.249" v="2571" actId="478"/>
          <ac:spMkLst>
            <pc:docMk/>
            <pc:sldMk cId="142311228" sldId="342"/>
            <ac:spMk id="7" creationId="{7086E200-2DD6-879E-1D2F-CD3DB85412A0}"/>
          </ac:spMkLst>
        </pc:spChg>
        <pc:spChg chg="add mod">
          <ac:chgData name="Shareef Ahmed" userId="ce7c6025-ca9f-4b65-b3ee-82447e2e582a" providerId="ADAL" clId="{C5BE93D3-FEF3-4863-B5DD-F506B707A71F}" dt="2023-08-12T21:53:33.510" v="2588" actId="1076"/>
          <ac:spMkLst>
            <pc:docMk/>
            <pc:sldMk cId="142311228" sldId="342"/>
            <ac:spMk id="8" creationId="{6CC541BD-4711-3201-C9FE-109D4A2E6D10}"/>
          </ac:spMkLst>
        </pc:spChg>
        <pc:spChg chg="mod">
          <ac:chgData name="Shareef Ahmed" userId="ce7c6025-ca9f-4b65-b3ee-82447e2e582a" providerId="ADAL" clId="{C5BE93D3-FEF3-4863-B5DD-F506B707A71F}" dt="2023-08-12T21:55:23.402" v="2591" actId="20577"/>
          <ac:spMkLst>
            <pc:docMk/>
            <pc:sldMk cId="142311228" sldId="342"/>
            <ac:spMk id="10" creationId="{72F3841F-9F75-06DD-BDFD-ABF9DE208571}"/>
          </ac:spMkLst>
        </pc:spChg>
        <pc:picChg chg="add mod">
          <ac:chgData name="Shareef Ahmed" userId="ce7c6025-ca9f-4b65-b3ee-82447e2e582a" providerId="ADAL" clId="{C5BE93D3-FEF3-4863-B5DD-F506B707A71F}" dt="2023-08-12T21:46:37.085" v="2556" actId="1076"/>
          <ac:picMkLst>
            <pc:docMk/>
            <pc:sldMk cId="142311228" sldId="342"/>
            <ac:picMk id="6" creationId="{FFC3D027-DA57-A786-B302-7F38FCEA72E4}"/>
          </ac:picMkLst>
        </pc:picChg>
        <pc:picChg chg="del">
          <ac:chgData name="Shareef Ahmed" userId="ce7c6025-ca9f-4b65-b3ee-82447e2e582a" providerId="ADAL" clId="{C5BE93D3-FEF3-4863-B5DD-F506B707A71F}" dt="2023-08-12T21:35:13.017" v="2474" actId="21"/>
          <ac:picMkLst>
            <pc:docMk/>
            <pc:sldMk cId="142311228" sldId="342"/>
            <ac:picMk id="16" creationId="{91B96145-215F-35EC-05C0-FF6328EF23F8}"/>
          </ac:picMkLst>
        </pc:picChg>
        <pc:picChg chg="del">
          <ac:chgData name="Shareef Ahmed" userId="ce7c6025-ca9f-4b65-b3ee-82447e2e582a" providerId="ADAL" clId="{C5BE93D3-FEF3-4863-B5DD-F506B707A71F}" dt="2023-08-12T21:35:13.017" v="2474" actId="21"/>
          <ac:picMkLst>
            <pc:docMk/>
            <pc:sldMk cId="142311228" sldId="342"/>
            <ac:picMk id="18" creationId="{046833DC-A13D-CA42-36A9-21B46F0FE8AD}"/>
          </ac:picMkLst>
        </pc:picChg>
        <pc:picChg chg="del">
          <ac:chgData name="Shareef Ahmed" userId="ce7c6025-ca9f-4b65-b3ee-82447e2e582a" providerId="ADAL" clId="{C5BE93D3-FEF3-4863-B5DD-F506B707A71F}" dt="2023-08-12T21:35:13.017" v="2474" actId="21"/>
          <ac:picMkLst>
            <pc:docMk/>
            <pc:sldMk cId="142311228" sldId="342"/>
            <ac:picMk id="20" creationId="{265EF1B7-EB43-C798-8D42-219BA3D2769B}"/>
          </ac:picMkLst>
        </pc:picChg>
        <pc:picChg chg="del">
          <ac:chgData name="Shareef Ahmed" userId="ce7c6025-ca9f-4b65-b3ee-82447e2e582a" providerId="ADAL" clId="{C5BE93D3-FEF3-4863-B5DD-F506B707A71F}" dt="2023-08-12T21:35:13.017" v="2474" actId="21"/>
          <ac:picMkLst>
            <pc:docMk/>
            <pc:sldMk cId="142311228" sldId="342"/>
            <ac:picMk id="22" creationId="{25F1B9ED-C3E9-9AA6-5A6F-CA2359A4582D}"/>
          </ac:picMkLst>
        </pc:picChg>
        <pc:picChg chg="del">
          <ac:chgData name="Shareef Ahmed" userId="ce7c6025-ca9f-4b65-b3ee-82447e2e582a" providerId="ADAL" clId="{C5BE93D3-FEF3-4863-B5DD-F506B707A71F}" dt="2023-08-12T21:35:13.017" v="2474" actId="21"/>
          <ac:picMkLst>
            <pc:docMk/>
            <pc:sldMk cId="142311228" sldId="342"/>
            <ac:picMk id="24" creationId="{D0B59010-B746-EA84-DC17-C6E35556773D}"/>
          </ac:picMkLst>
        </pc:picChg>
        <pc:picChg chg="del">
          <ac:chgData name="Shareef Ahmed" userId="ce7c6025-ca9f-4b65-b3ee-82447e2e582a" providerId="ADAL" clId="{C5BE93D3-FEF3-4863-B5DD-F506B707A71F}" dt="2023-08-12T21:35:13.017" v="2474" actId="21"/>
          <ac:picMkLst>
            <pc:docMk/>
            <pc:sldMk cId="142311228" sldId="342"/>
            <ac:picMk id="26" creationId="{64AE7B54-9872-6983-AC75-5CB4BB0408BC}"/>
          </ac:picMkLst>
        </pc:picChg>
        <pc:picChg chg="del">
          <ac:chgData name="Shareef Ahmed" userId="ce7c6025-ca9f-4b65-b3ee-82447e2e582a" providerId="ADAL" clId="{C5BE93D3-FEF3-4863-B5DD-F506B707A71F}" dt="2023-08-12T21:35:13.017" v="2474" actId="21"/>
          <ac:picMkLst>
            <pc:docMk/>
            <pc:sldMk cId="142311228" sldId="342"/>
            <ac:picMk id="28" creationId="{805BFC4F-9A1D-0B78-05BB-0A4A15E4A208}"/>
          </ac:picMkLst>
        </pc:picChg>
      </pc:sldChg>
      <pc:sldChg chg="addSp delSp modSp add mod modAnim">
        <pc:chgData name="Shareef Ahmed" userId="ce7c6025-ca9f-4b65-b3ee-82447e2e582a" providerId="ADAL" clId="{C5BE93D3-FEF3-4863-B5DD-F506B707A71F}" dt="2023-08-12T22:07:41.582" v="2827" actId="20577"/>
        <pc:sldMkLst>
          <pc:docMk/>
          <pc:sldMk cId="236308024" sldId="343"/>
        </pc:sldMkLst>
        <pc:spChg chg="add mod">
          <ac:chgData name="Shareef Ahmed" userId="ce7c6025-ca9f-4b65-b3ee-82447e2e582a" providerId="ADAL" clId="{C5BE93D3-FEF3-4863-B5DD-F506B707A71F}" dt="2023-08-12T21:59:26.250" v="2761" actId="20577"/>
          <ac:spMkLst>
            <pc:docMk/>
            <pc:sldMk cId="236308024" sldId="343"/>
            <ac:spMk id="3" creationId="{CCE4B85F-CE75-90AA-2A5C-7F4B93E67982}"/>
          </ac:spMkLst>
        </pc:spChg>
        <pc:spChg chg="mod">
          <ac:chgData name="Shareef Ahmed" userId="ce7c6025-ca9f-4b65-b3ee-82447e2e582a" providerId="ADAL" clId="{C5BE93D3-FEF3-4863-B5DD-F506B707A71F}" dt="2023-08-12T22:07:27.931" v="2796" actId="1076"/>
          <ac:spMkLst>
            <pc:docMk/>
            <pc:sldMk cId="236308024" sldId="343"/>
            <ac:spMk id="8" creationId="{6CC541BD-4711-3201-C9FE-109D4A2E6D10}"/>
          </ac:spMkLst>
        </pc:spChg>
        <pc:spChg chg="mod">
          <ac:chgData name="Shareef Ahmed" userId="ce7c6025-ca9f-4b65-b3ee-82447e2e582a" providerId="ADAL" clId="{C5BE93D3-FEF3-4863-B5DD-F506B707A71F}" dt="2023-08-12T22:07:41.582" v="2827" actId="20577"/>
          <ac:spMkLst>
            <pc:docMk/>
            <pc:sldMk cId="236308024" sldId="343"/>
            <ac:spMk id="10" creationId="{72F3841F-9F75-06DD-BDFD-ABF9DE208571}"/>
          </ac:spMkLst>
        </pc:spChg>
        <pc:picChg chg="del">
          <ac:chgData name="Shareef Ahmed" userId="ce7c6025-ca9f-4b65-b3ee-82447e2e582a" providerId="ADAL" clId="{C5BE93D3-FEF3-4863-B5DD-F506B707A71F}" dt="2023-08-12T21:56:06.251" v="2626" actId="21"/>
          <ac:picMkLst>
            <pc:docMk/>
            <pc:sldMk cId="236308024" sldId="343"/>
            <ac:picMk id="6" creationId="{FFC3D027-DA57-A786-B302-7F38FCEA72E4}"/>
          </ac:picMkLst>
        </pc:picChg>
      </pc:sldChg>
      <pc:sldChg chg="addSp delSp modSp add mod delAnim modAnim">
        <pc:chgData name="Shareef Ahmed" userId="ce7c6025-ca9f-4b65-b3ee-82447e2e582a" providerId="ADAL" clId="{C5BE93D3-FEF3-4863-B5DD-F506B707A71F}" dt="2023-08-12T22:28:51.826" v="3084" actId="20577"/>
        <pc:sldMkLst>
          <pc:docMk/>
          <pc:sldMk cId="962004201" sldId="344"/>
        </pc:sldMkLst>
        <pc:spChg chg="mod">
          <ac:chgData name="Shareef Ahmed" userId="ce7c6025-ca9f-4b65-b3ee-82447e2e582a" providerId="ADAL" clId="{C5BE93D3-FEF3-4863-B5DD-F506B707A71F}" dt="2023-08-12T22:19:03.180" v="2854" actId="20577"/>
          <ac:spMkLst>
            <pc:docMk/>
            <pc:sldMk cId="962004201" sldId="344"/>
            <ac:spMk id="2" creationId="{00000000-0000-0000-0000-000000000000}"/>
          </ac:spMkLst>
        </pc:spChg>
        <pc:spChg chg="del">
          <ac:chgData name="Shareef Ahmed" userId="ce7c6025-ca9f-4b65-b3ee-82447e2e582a" providerId="ADAL" clId="{C5BE93D3-FEF3-4863-B5DD-F506B707A71F}" dt="2023-08-12T22:19:11.719" v="2857" actId="21"/>
          <ac:spMkLst>
            <pc:docMk/>
            <pc:sldMk cId="962004201" sldId="344"/>
            <ac:spMk id="3" creationId="{CCE4B85F-CE75-90AA-2A5C-7F4B93E67982}"/>
          </ac:spMkLst>
        </pc:spChg>
        <pc:spChg chg="add mod">
          <ac:chgData name="Shareef Ahmed" userId="ce7c6025-ca9f-4b65-b3ee-82447e2e582a" providerId="ADAL" clId="{C5BE93D3-FEF3-4863-B5DD-F506B707A71F}" dt="2023-08-12T22:28:05.995" v="3027" actId="12788"/>
          <ac:spMkLst>
            <pc:docMk/>
            <pc:sldMk cId="962004201" sldId="344"/>
            <ac:spMk id="6" creationId="{D5D1E009-D54C-A4AF-4402-136F3960B296}"/>
          </ac:spMkLst>
        </pc:spChg>
        <pc:spChg chg="del">
          <ac:chgData name="Shareef Ahmed" userId="ce7c6025-ca9f-4b65-b3ee-82447e2e582a" providerId="ADAL" clId="{C5BE93D3-FEF3-4863-B5DD-F506B707A71F}" dt="2023-08-12T22:19:11.719" v="2857" actId="21"/>
          <ac:spMkLst>
            <pc:docMk/>
            <pc:sldMk cId="962004201" sldId="344"/>
            <ac:spMk id="8" creationId="{6CC541BD-4711-3201-C9FE-109D4A2E6D10}"/>
          </ac:spMkLst>
        </pc:spChg>
        <pc:spChg chg="mod">
          <ac:chgData name="Shareef Ahmed" userId="ce7c6025-ca9f-4b65-b3ee-82447e2e582a" providerId="ADAL" clId="{C5BE93D3-FEF3-4863-B5DD-F506B707A71F}" dt="2023-08-12T22:28:51.826" v="3084" actId="20577"/>
          <ac:spMkLst>
            <pc:docMk/>
            <pc:sldMk cId="962004201" sldId="344"/>
            <ac:spMk id="10" creationId="{72F3841F-9F75-06DD-BDFD-ABF9DE208571}"/>
          </ac:spMkLst>
        </pc:spChg>
      </pc:sldChg>
      <pc:sldChg chg="addSp delSp modSp add del mod delAnim">
        <pc:chgData name="Shareef Ahmed" userId="ce7c6025-ca9f-4b65-b3ee-82447e2e582a" providerId="ADAL" clId="{C5BE93D3-FEF3-4863-B5DD-F506B707A71F}" dt="2023-08-12T22:07:23.321" v="2795" actId="2696"/>
        <pc:sldMkLst>
          <pc:docMk/>
          <pc:sldMk cId="1489925961" sldId="344"/>
        </pc:sldMkLst>
        <pc:spChg chg="del">
          <ac:chgData name="Shareef Ahmed" userId="ce7c6025-ca9f-4b65-b3ee-82447e2e582a" providerId="ADAL" clId="{C5BE93D3-FEF3-4863-B5DD-F506B707A71F}" dt="2023-08-12T22:03:11.131" v="2793" actId="21"/>
          <ac:spMkLst>
            <pc:docMk/>
            <pc:sldMk cId="1489925961" sldId="344"/>
            <ac:spMk id="3" creationId="{CCE4B85F-CE75-90AA-2A5C-7F4B93E67982}"/>
          </ac:spMkLst>
        </pc:spChg>
        <pc:spChg chg="add mod">
          <ac:chgData name="Shareef Ahmed" userId="ce7c6025-ca9f-4b65-b3ee-82447e2e582a" providerId="ADAL" clId="{C5BE93D3-FEF3-4863-B5DD-F506B707A71F}" dt="2023-08-12T22:07:18.054" v="2794" actId="478"/>
          <ac:spMkLst>
            <pc:docMk/>
            <pc:sldMk cId="1489925961" sldId="344"/>
            <ac:spMk id="7" creationId="{3C521BF3-340C-D745-869B-D3942EF81B79}"/>
          </ac:spMkLst>
        </pc:spChg>
        <pc:spChg chg="del">
          <ac:chgData name="Shareef Ahmed" userId="ce7c6025-ca9f-4b65-b3ee-82447e2e582a" providerId="ADAL" clId="{C5BE93D3-FEF3-4863-B5DD-F506B707A71F}" dt="2023-08-12T22:03:11.131" v="2793" actId="21"/>
          <ac:spMkLst>
            <pc:docMk/>
            <pc:sldMk cId="1489925961" sldId="344"/>
            <ac:spMk id="8" creationId="{6CC541BD-4711-3201-C9FE-109D4A2E6D10}"/>
          </ac:spMkLst>
        </pc:spChg>
        <pc:spChg chg="del mod">
          <ac:chgData name="Shareef Ahmed" userId="ce7c6025-ca9f-4b65-b3ee-82447e2e582a" providerId="ADAL" clId="{C5BE93D3-FEF3-4863-B5DD-F506B707A71F}" dt="2023-08-12T22:07:18.054" v="2794" actId="478"/>
          <ac:spMkLst>
            <pc:docMk/>
            <pc:sldMk cId="1489925961" sldId="344"/>
            <ac:spMk id="10" creationId="{72F3841F-9F75-06DD-BDFD-ABF9DE208571}"/>
          </ac:spMkLst>
        </pc:spChg>
      </pc:sldChg>
      <pc:sldChg chg="addSp delSp modSp add mod modAnim">
        <pc:chgData name="Shareef Ahmed" userId="ce7c6025-ca9f-4b65-b3ee-82447e2e582a" providerId="ADAL" clId="{C5BE93D3-FEF3-4863-B5DD-F506B707A71F}" dt="2023-08-12T22:53:28.369" v="3249"/>
        <pc:sldMkLst>
          <pc:docMk/>
          <pc:sldMk cId="2387179068" sldId="345"/>
        </pc:sldMkLst>
        <pc:spChg chg="del mod">
          <ac:chgData name="Shareef Ahmed" userId="ce7c6025-ca9f-4b65-b3ee-82447e2e582a" providerId="ADAL" clId="{C5BE93D3-FEF3-4863-B5DD-F506B707A71F}" dt="2023-08-12T22:52:15.285" v="3227" actId="21"/>
          <ac:spMkLst>
            <pc:docMk/>
            <pc:sldMk cId="2387179068" sldId="345"/>
            <ac:spMk id="2" creationId="{00000000-0000-0000-0000-000000000000}"/>
          </ac:spMkLst>
        </pc:spChg>
        <pc:spChg chg="add mod">
          <ac:chgData name="Shareef Ahmed" userId="ce7c6025-ca9f-4b65-b3ee-82447e2e582a" providerId="ADAL" clId="{C5BE93D3-FEF3-4863-B5DD-F506B707A71F}" dt="2023-08-12T22:46:51.313" v="3162" actId="20577"/>
          <ac:spMkLst>
            <pc:docMk/>
            <pc:sldMk cId="2387179068" sldId="345"/>
            <ac:spMk id="5" creationId="{925B5886-2BF4-65D8-2A0D-A3B767EA1BB1}"/>
          </ac:spMkLst>
        </pc:spChg>
        <pc:spChg chg="add mod">
          <ac:chgData name="Shareef Ahmed" userId="ce7c6025-ca9f-4b65-b3ee-82447e2e582a" providerId="ADAL" clId="{C5BE93D3-FEF3-4863-B5DD-F506B707A71F}" dt="2023-08-12T22:49:24.337" v="3215" actId="1076"/>
          <ac:spMkLst>
            <pc:docMk/>
            <pc:sldMk cId="2387179068" sldId="345"/>
            <ac:spMk id="10" creationId="{B521B697-AFAE-7955-9DF6-B7B2AD692A53}"/>
          </ac:spMkLst>
        </pc:spChg>
        <pc:spChg chg="add mod">
          <ac:chgData name="Shareef Ahmed" userId="ce7c6025-ca9f-4b65-b3ee-82447e2e582a" providerId="ADAL" clId="{C5BE93D3-FEF3-4863-B5DD-F506B707A71F}" dt="2023-08-12T22:49:16.670" v="3213" actId="1076"/>
          <ac:spMkLst>
            <pc:docMk/>
            <pc:sldMk cId="2387179068" sldId="345"/>
            <ac:spMk id="11" creationId="{A002483D-5D06-F682-B357-2134BFCF2365}"/>
          </ac:spMkLst>
        </pc:spChg>
        <pc:spChg chg="add mod">
          <ac:chgData name="Shareef Ahmed" userId="ce7c6025-ca9f-4b65-b3ee-82447e2e582a" providerId="ADAL" clId="{C5BE93D3-FEF3-4863-B5DD-F506B707A71F}" dt="2023-08-12T22:52:41.309" v="3232" actId="1076"/>
          <ac:spMkLst>
            <pc:docMk/>
            <pc:sldMk cId="2387179068" sldId="345"/>
            <ac:spMk id="12" creationId="{DDAA17F2-C45B-C51F-72D7-618E75006BA4}"/>
          </ac:spMkLst>
        </pc:spChg>
        <pc:spChg chg="add mod">
          <ac:chgData name="Shareef Ahmed" userId="ce7c6025-ca9f-4b65-b3ee-82447e2e582a" providerId="ADAL" clId="{C5BE93D3-FEF3-4863-B5DD-F506B707A71F}" dt="2023-08-12T22:53:28.369" v="3249"/>
          <ac:spMkLst>
            <pc:docMk/>
            <pc:sldMk cId="2387179068" sldId="345"/>
            <ac:spMk id="13" creationId="{D0EDD01D-8FA1-9E21-5AF7-98B02EC6D7CF}"/>
          </ac:spMkLst>
        </pc:spChg>
        <pc:picChg chg="del">
          <ac:chgData name="Shareef Ahmed" userId="ce7c6025-ca9f-4b65-b3ee-82447e2e582a" providerId="ADAL" clId="{C5BE93D3-FEF3-4863-B5DD-F506B707A71F}" dt="2023-08-12T22:45:34.972" v="3088" actId="21"/>
          <ac:picMkLst>
            <pc:docMk/>
            <pc:sldMk cId="2387179068" sldId="345"/>
            <ac:picMk id="3" creationId="{00000000-0000-0000-0000-000000000000}"/>
          </ac:picMkLst>
        </pc:picChg>
        <pc:cxnChg chg="add mod">
          <ac:chgData name="Shareef Ahmed" userId="ce7c6025-ca9f-4b65-b3ee-82447e2e582a" providerId="ADAL" clId="{C5BE93D3-FEF3-4863-B5DD-F506B707A71F}" dt="2023-08-12T22:47:45.518" v="3169" actId="208"/>
          <ac:cxnSpMkLst>
            <pc:docMk/>
            <pc:sldMk cId="2387179068" sldId="345"/>
            <ac:cxnSpMk id="7" creationId="{5AC127E9-CFC8-3BFF-F1E8-14998A005BC0}"/>
          </ac:cxnSpMkLst>
        </pc:cxnChg>
        <pc:cxnChg chg="add mod">
          <ac:chgData name="Shareef Ahmed" userId="ce7c6025-ca9f-4b65-b3ee-82447e2e582a" providerId="ADAL" clId="{C5BE93D3-FEF3-4863-B5DD-F506B707A71F}" dt="2023-08-12T22:47:40.060" v="3168" actId="208"/>
          <ac:cxnSpMkLst>
            <pc:docMk/>
            <pc:sldMk cId="2387179068" sldId="345"/>
            <ac:cxnSpMk id="9" creationId="{2B392B80-121C-3233-E2B0-78FFEC62439A}"/>
          </ac:cxnSpMkLst>
        </pc:cxnChg>
      </pc:sldChg>
      <pc:sldChg chg="addSp delSp modSp add mod">
        <pc:chgData name="Shareef Ahmed" userId="ce7c6025-ca9f-4b65-b3ee-82447e2e582a" providerId="ADAL" clId="{C5BE93D3-FEF3-4863-B5DD-F506B707A71F}" dt="2023-08-12T23:21:44.449" v="3256" actId="1076"/>
        <pc:sldMkLst>
          <pc:docMk/>
          <pc:sldMk cId="955753946" sldId="346"/>
        </pc:sldMkLst>
        <pc:spChg chg="del mod">
          <ac:chgData name="Shareef Ahmed" userId="ce7c6025-ca9f-4b65-b3ee-82447e2e582a" providerId="ADAL" clId="{C5BE93D3-FEF3-4863-B5DD-F506B707A71F}" dt="2023-08-12T22:52:30.834" v="3228" actId="21"/>
          <ac:spMkLst>
            <pc:docMk/>
            <pc:sldMk cId="955753946" sldId="346"/>
            <ac:spMk id="2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2T22:53:17.514" v="3248" actId="2710"/>
          <ac:spMkLst>
            <pc:docMk/>
            <pc:sldMk cId="955753946" sldId="346"/>
            <ac:spMk id="3" creationId="{00000000-0000-0000-0000-000000000000}"/>
          </ac:spMkLst>
        </pc:spChg>
        <pc:spChg chg="add del mod">
          <ac:chgData name="Shareef Ahmed" userId="ce7c6025-ca9f-4b65-b3ee-82447e2e582a" providerId="ADAL" clId="{C5BE93D3-FEF3-4863-B5DD-F506B707A71F}" dt="2023-08-12T22:52:34.303" v="3229" actId="21"/>
          <ac:spMkLst>
            <pc:docMk/>
            <pc:sldMk cId="955753946" sldId="346"/>
            <ac:spMk id="7" creationId="{C30C6B39-DAAC-E776-0AC0-2D5B32CAAB1F}"/>
          </ac:spMkLst>
        </pc:spChg>
        <pc:spChg chg="add del mod">
          <ac:chgData name="Shareef Ahmed" userId="ce7c6025-ca9f-4b65-b3ee-82447e2e582a" providerId="ADAL" clId="{C5BE93D3-FEF3-4863-B5DD-F506B707A71F}" dt="2023-08-12T22:52:47.447" v="3234" actId="21"/>
          <ac:spMkLst>
            <pc:docMk/>
            <pc:sldMk cId="955753946" sldId="346"/>
            <ac:spMk id="8" creationId="{930F4781-A87D-5A44-EC74-2EE2EE8F3103}"/>
          </ac:spMkLst>
        </pc:spChg>
        <pc:spChg chg="add mod">
          <ac:chgData name="Shareef Ahmed" userId="ce7c6025-ca9f-4b65-b3ee-82447e2e582a" providerId="ADAL" clId="{C5BE93D3-FEF3-4863-B5DD-F506B707A71F}" dt="2023-08-12T22:52:51.879" v="3244" actId="20577"/>
          <ac:spMkLst>
            <pc:docMk/>
            <pc:sldMk cId="955753946" sldId="346"/>
            <ac:spMk id="9" creationId="{66B771A8-9F27-FB9A-2414-87A99260353B}"/>
          </ac:spMkLst>
        </pc:spChg>
        <pc:spChg chg="add mod">
          <ac:chgData name="Shareef Ahmed" userId="ce7c6025-ca9f-4b65-b3ee-82447e2e582a" providerId="ADAL" clId="{C5BE93D3-FEF3-4863-B5DD-F506B707A71F}" dt="2023-08-12T22:53:30.034" v="3250"/>
          <ac:spMkLst>
            <pc:docMk/>
            <pc:sldMk cId="955753946" sldId="346"/>
            <ac:spMk id="10" creationId="{CDDACFA7-B455-9FCA-7133-34946E6DE67F}"/>
          </ac:spMkLst>
        </pc:spChg>
        <pc:picChg chg="del mod">
          <ac:chgData name="Shareef Ahmed" userId="ce7c6025-ca9f-4b65-b3ee-82447e2e582a" providerId="ADAL" clId="{C5BE93D3-FEF3-4863-B5DD-F506B707A71F}" dt="2023-08-12T23:21:04.779" v="3251" actId="21"/>
          <ac:picMkLst>
            <pc:docMk/>
            <pc:sldMk cId="955753946" sldId="346"/>
            <ac:picMk id="6" creationId="{00000000-0000-0000-0000-000000000000}"/>
          </ac:picMkLst>
        </pc:picChg>
        <pc:picChg chg="add mod">
          <ac:chgData name="Shareef Ahmed" userId="ce7c6025-ca9f-4b65-b3ee-82447e2e582a" providerId="ADAL" clId="{C5BE93D3-FEF3-4863-B5DD-F506B707A71F}" dt="2023-08-12T23:21:44.449" v="3256" actId="1076"/>
          <ac:picMkLst>
            <pc:docMk/>
            <pc:sldMk cId="955753946" sldId="346"/>
            <ac:picMk id="12" creationId="{23ABB323-C875-44CD-7066-F8BAAFEC6045}"/>
          </ac:picMkLst>
        </pc:picChg>
      </pc:sldChg>
      <pc:sldChg chg="addSp delSp modSp add mod">
        <pc:chgData name="Shareef Ahmed" userId="ce7c6025-ca9f-4b65-b3ee-82447e2e582a" providerId="ADAL" clId="{C5BE93D3-FEF3-4863-B5DD-F506B707A71F}" dt="2023-08-13T02:56:19.389" v="3367" actId="22"/>
        <pc:sldMkLst>
          <pc:docMk/>
          <pc:sldMk cId="2231536566" sldId="347"/>
        </pc:sldMkLst>
        <pc:spChg chg="add mod">
          <ac:chgData name="Shareef Ahmed" userId="ce7c6025-ca9f-4b65-b3ee-82447e2e582a" providerId="ADAL" clId="{C5BE93D3-FEF3-4863-B5DD-F506B707A71F}" dt="2023-08-13T02:55:25.688" v="3365" actId="14100"/>
          <ac:spMkLst>
            <pc:docMk/>
            <pc:sldMk cId="2231536566" sldId="347"/>
            <ac:spMk id="2" creationId="{F60C8D64-BF74-6D56-5D31-ED6F03810EA3}"/>
          </ac:spMkLst>
        </pc:spChg>
        <pc:spChg chg="mod">
          <ac:chgData name="Shareef Ahmed" userId="ce7c6025-ca9f-4b65-b3ee-82447e2e582a" providerId="ADAL" clId="{C5BE93D3-FEF3-4863-B5DD-F506B707A71F}" dt="2023-08-13T02:13:43.638" v="3353" actId="207"/>
          <ac:spMkLst>
            <pc:docMk/>
            <pc:sldMk cId="2231536566" sldId="347"/>
            <ac:spMk id="3" creationId="{00000000-0000-0000-0000-000000000000}"/>
          </ac:spMkLst>
        </pc:spChg>
        <pc:spChg chg="add del">
          <ac:chgData name="Shareef Ahmed" userId="ce7c6025-ca9f-4b65-b3ee-82447e2e582a" providerId="ADAL" clId="{C5BE93D3-FEF3-4863-B5DD-F506B707A71F}" dt="2023-08-13T02:56:19.389" v="3367" actId="22"/>
          <ac:spMkLst>
            <pc:docMk/>
            <pc:sldMk cId="2231536566" sldId="347"/>
            <ac:spMk id="6" creationId="{61776E0D-D16A-84D5-8CE7-76AD3836CE0F}"/>
          </ac:spMkLst>
        </pc:spChg>
        <pc:spChg chg="mod">
          <ac:chgData name="Shareef Ahmed" userId="ce7c6025-ca9f-4b65-b3ee-82447e2e582a" providerId="ADAL" clId="{C5BE93D3-FEF3-4863-B5DD-F506B707A71F}" dt="2023-08-13T01:56:30.610" v="3268" actId="20577"/>
          <ac:spMkLst>
            <pc:docMk/>
            <pc:sldMk cId="2231536566" sldId="347"/>
            <ac:spMk id="9" creationId="{66B771A8-9F27-FB9A-2414-87A99260353B}"/>
          </ac:spMkLst>
        </pc:spChg>
        <pc:picChg chg="del">
          <ac:chgData name="Shareef Ahmed" userId="ce7c6025-ca9f-4b65-b3ee-82447e2e582a" providerId="ADAL" clId="{C5BE93D3-FEF3-4863-B5DD-F506B707A71F}" dt="2023-08-13T01:56:34.028" v="3269" actId="21"/>
          <ac:picMkLst>
            <pc:docMk/>
            <pc:sldMk cId="2231536566" sldId="347"/>
            <ac:picMk id="12" creationId="{23ABB323-C875-44CD-7066-F8BAAFEC6045}"/>
          </ac:picMkLst>
        </pc:picChg>
      </pc:sldChg>
      <pc:sldChg chg="delSp modSp add mod">
        <pc:chgData name="Shareef Ahmed" userId="ce7c6025-ca9f-4b65-b3ee-82447e2e582a" providerId="ADAL" clId="{C5BE93D3-FEF3-4863-B5DD-F506B707A71F}" dt="2023-08-13T03:08:57.531" v="3553" actId="5793"/>
        <pc:sldMkLst>
          <pc:docMk/>
          <pc:sldMk cId="480306958" sldId="348"/>
        </pc:sldMkLst>
        <pc:spChg chg="del mod">
          <ac:chgData name="Shareef Ahmed" userId="ce7c6025-ca9f-4b65-b3ee-82447e2e582a" providerId="ADAL" clId="{C5BE93D3-FEF3-4863-B5DD-F506B707A71F}" dt="2023-08-13T02:56:32.807" v="3370" actId="478"/>
          <ac:spMkLst>
            <pc:docMk/>
            <pc:sldMk cId="480306958" sldId="348"/>
            <ac:spMk id="2" creationId="{F60C8D64-BF74-6D56-5D31-ED6F03810EA3}"/>
          </ac:spMkLst>
        </pc:spChg>
        <pc:spChg chg="mod">
          <ac:chgData name="Shareef Ahmed" userId="ce7c6025-ca9f-4b65-b3ee-82447e2e582a" providerId="ADAL" clId="{C5BE93D3-FEF3-4863-B5DD-F506B707A71F}" dt="2023-08-13T03:08:57.531" v="3553" actId="5793"/>
          <ac:spMkLst>
            <pc:docMk/>
            <pc:sldMk cId="480306958" sldId="348"/>
            <ac:spMk id="3" creationId="{00000000-0000-0000-0000-000000000000}"/>
          </ac:spMkLst>
        </pc:spChg>
      </pc:sldChg>
      <pc:sldChg chg="modSp add del mod">
        <pc:chgData name="Shareef Ahmed" userId="ce7c6025-ca9f-4b65-b3ee-82447e2e582a" providerId="ADAL" clId="{C5BE93D3-FEF3-4863-B5DD-F506B707A71F}" dt="2023-08-13T03:12:46.862" v="3559" actId="2696"/>
        <pc:sldMkLst>
          <pc:docMk/>
          <pc:sldMk cId="256261359" sldId="349"/>
        </pc:sldMkLst>
        <pc:spChg chg="mod">
          <ac:chgData name="Shareef Ahmed" userId="ce7c6025-ca9f-4b65-b3ee-82447e2e582a" providerId="ADAL" clId="{C5BE93D3-FEF3-4863-B5DD-F506B707A71F}" dt="2023-08-13T03:12:12.045" v="3555" actId="27636"/>
          <ac:spMkLst>
            <pc:docMk/>
            <pc:sldMk cId="256261359" sldId="349"/>
            <ac:spMk id="8" creationId="{00000000-0000-0000-0000-000000000000}"/>
          </ac:spMkLst>
        </pc:spChg>
      </pc:sldChg>
      <pc:sldChg chg="modSp add mod">
        <pc:chgData name="Shareef Ahmed" userId="ce7c6025-ca9f-4b65-b3ee-82447e2e582a" providerId="ADAL" clId="{C5BE93D3-FEF3-4863-B5DD-F506B707A71F}" dt="2023-08-13T05:06:53.213" v="3637" actId="20577"/>
        <pc:sldMkLst>
          <pc:docMk/>
          <pc:sldMk cId="141854464" sldId="350"/>
        </pc:sldMkLst>
        <pc:spChg chg="mod">
          <ac:chgData name="Shareef Ahmed" userId="ce7c6025-ca9f-4b65-b3ee-82447e2e582a" providerId="ADAL" clId="{C5BE93D3-FEF3-4863-B5DD-F506B707A71F}" dt="2023-08-13T05:06:53.213" v="3637" actId="20577"/>
          <ac:spMkLst>
            <pc:docMk/>
            <pc:sldMk cId="141854464" sldId="350"/>
            <ac:spMk id="3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3T03:12:30.473" v="3557"/>
          <ac:spMkLst>
            <pc:docMk/>
            <pc:sldMk cId="141854464" sldId="350"/>
            <ac:spMk id="9" creationId="{66B771A8-9F27-FB9A-2414-87A99260353B}"/>
          </ac:spMkLst>
        </pc:spChg>
      </pc:sldChg>
      <pc:sldChg chg="addSp modSp add mod">
        <pc:chgData name="Shareef Ahmed" userId="ce7c6025-ca9f-4b65-b3ee-82447e2e582a" providerId="ADAL" clId="{C5BE93D3-FEF3-4863-B5DD-F506B707A71F}" dt="2023-08-13T05:37:42.883" v="4205" actId="207"/>
        <pc:sldMkLst>
          <pc:docMk/>
          <pc:sldMk cId="4127407191" sldId="351"/>
        </pc:sldMkLst>
        <pc:spChg chg="mod">
          <ac:chgData name="Shareef Ahmed" userId="ce7c6025-ca9f-4b65-b3ee-82447e2e582a" providerId="ADAL" clId="{C5BE93D3-FEF3-4863-B5DD-F506B707A71F}" dt="2023-08-13T05:37:42.883" v="4205" actId="207"/>
          <ac:spMkLst>
            <pc:docMk/>
            <pc:sldMk cId="4127407191" sldId="351"/>
            <ac:spMk id="3" creationId="{00000000-0000-0000-0000-000000000000}"/>
          </ac:spMkLst>
        </pc:spChg>
        <pc:spChg chg="mod">
          <ac:chgData name="Shareef Ahmed" userId="ce7c6025-ca9f-4b65-b3ee-82447e2e582a" providerId="ADAL" clId="{C5BE93D3-FEF3-4863-B5DD-F506B707A71F}" dt="2023-08-13T05:36:24.774" v="4148" actId="20577"/>
          <ac:spMkLst>
            <pc:docMk/>
            <pc:sldMk cId="4127407191" sldId="351"/>
            <ac:spMk id="9" creationId="{66B771A8-9F27-FB9A-2414-87A99260353B}"/>
          </ac:spMkLst>
        </pc:spChg>
        <pc:graphicFrameChg chg="add mod modGraphic">
          <ac:chgData name="Shareef Ahmed" userId="ce7c6025-ca9f-4b65-b3ee-82447e2e582a" providerId="ADAL" clId="{C5BE93D3-FEF3-4863-B5DD-F506B707A71F}" dt="2023-08-13T05:36:47.519" v="4153" actId="1076"/>
          <ac:graphicFrameMkLst>
            <pc:docMk/>
            <pc:sldMk cId="4127407191" sldId="351"/>
            <ac:graphicFrameMk id="2" creationId="{AB0B480C-8DD1-E128-B521-5C8B4DC82CBB}"/>
          </ac:graphicFrameMkLst>
        </pc:graphicFrameChg>
      </pc:sldChg>
      <pc:sldChg chg="addSp modSp add mod">
        <pc:chgData name="Shareef Ahmed" userId="ce7c6025-ca9f-4b65-b3ee-82447e2e582a" providerId="ADAL" clId="{C5BE93D3-FEF3-4863-B5DD-F506B707A71F}" dt="2023-08-13T05:44:18.716" v="4343" actId="1076"/>
        <pc:sldMkLst>
          <pc:docMk/>
          <pc:sldMk cId="434822996" sldId="352"/>
        </pc:sldMkLst>
        <pc:spChg chg="mod">
          <ac:chgData name="Shareef Ahmed" userId="ce7c6025-ca9f-4b65-b3ee-82447e2e582a" providerId="ADAL" clId="{C5BE93D3-FEF3-4863-B5DD-F506B707A71F}" dt="2023-08-13T05:39:08.894" v="4208" actId="27636"/>
          <ac:spMkLst>
            <pc:docMk/>
            <pc:sldMk cId="434822996" sldId="352"/>
            <ac:spMk id="3" creationId="{00000000-0000-0000-0000-000000000000}"/>
          </ac:spMkLst>
        </pc:spChg>
        <pc:spChg chg="add mod">
          <ac:chgData name="Shareef Ahmed" userId="ce7c6025-ca9f-4b65-b3ee-82447e2e582a" providerId="ADAL" clId="{C5BE93D3-FEF3-4863-B5DD-F506B707A71F}" dt="2023-08-13T05:43:11.716" v="4328" actId="20577"/>
          <ac:spMkLst>
            <pc:docMk/>
            <pc:sldMk cId="434822996" sldId="352"/>
            <ac:spMk id="5" creationId="{765A4031-57E1-EED8-620C-88FBB7283332}"/>
          </ac:spMkLst>
        </pc:spChg>
        <pc:spChg chg="add mod">
          <ac:chgData name="Shareef Ahmed" userId="ce7c6025-ca9f-4b65-b3ee-82447e2e582a" providerId="ADAL" clId="{C5BE93D3-FEF3-4863-B5DD-F506B707A71F}" dt="2023-08-13T05:44:01.704" v="4337" actId="1076"/>
          <ac:spMkLst>
            <pc:docMk/>
            <pc:sldMk cId="434822996" sldId="352"/>
            <ac:spMk id="6" creationId="{41D3F38C-93B9-8A3A-B453-20A1CA5349AC}"/>
          </ac:spMkLst>
        </pc:spChg>
        <pc:spChg chg="add mod">
          <ac:chgData name="Shareef Ahmed" userId="ce7c6025-ca9f-4b65-b3ee-82447e2e582a" providerId="ADAL" clId="{C5BE93D3-FEF3-4863-B5DD-F506B707A71F}" dt="2023-08-13T05:44:18.716" v="4343" actId="1076"/>
          <ac:spMkLst>
            <pc:docMk/>
            <pc:sldMk cId="434822996" sldId="352"/>
            <ac:spMk id="7" creationId="{DF282AF1-661D-CBEF-6BE3-D5BB092C463B}"/>
          </ac:spMkLst>
        </pc:spChg>
        <pc:graphicFrameChg chg="mod modGraphic">
          <ac:chgData name="Shareef Ahmed" userId="ce7c6025-ca9f-4b65-b3ee-82447e2e582a" providerId="ADAL" clId="{C5BE93D3-FEF3-4863-B5DD-F506B707A71F}" dt="2023-08-13T05:43:05.053" v="4326" actId="1076"/>
          <ac:graphicFrameMkLst>
            <pc:docMk/>
            <pc:sldMk cId="434822996" sldId="352"/>
            <ac:graphicFrameMk id="2" creationId="{AB0B480C-8DD1-E128-B521-5C8B4DC82CBB}"/>
          </ac:graphicFrameMkLst>
        </pc:graphicFrameChg>
      </pc:sldChg>
      <pc:sldChg chg="add">
        <pc:chgData name="Shareef Ahmed" userId="ce7c6025-ca9f-4b65-b3ee-82447e2e582a" providerId="ADAL" clId="{C5BE93D3-FEF3-4863-B5DD-F506B707A71F}" dt="2023-08-13T05:44:22.662" v="4344"/>
        <pc:sldMkLst>
          <pc:docMk/>
          <pc:sldMk cId="920381557" sldId="353"/>
        </pc:sldMkLst>
      </pc:sldChg>
      <pc:sldChg chg="delSp modSp add mod">
        <pc:chgData name="Shareef Ahmed" userId="ce7c6025-ca9f-4b65-b3ee-82447e2e582a" providerId="ADAL" clId="{C5BE93D3-FEF3-4863-B5DD-F506B707A71F}" dt="2023-08-13T06:25:47.750" v="4348" actId="21"/>
        <pc:sldMkLst>
          <pc:docMk/>
          <pc:sldMk cId="600258929" sldId="354"/>
        </pc:sldMkLst>
        <pc:spChg chg="mod">
          <ac:chgData name="Shareef Ahmed" userId="ce7c6025-ca9f-4b65-b3ee-82447e2e582a" providerId="ADAL" clId="{C5BE93D3-FEF3-4863-B5DD-F506B707A71F}" dt="2023-08-13T06:25:30.363" v="4347" actId="1076"/>
          <ac:spMkLst>
            <pc:docMk/>
            <pc:sldMk cId="600258929" sldId="354"/>
            <ac:spMk id="3" creationId="{00000000-0000-0000-0000-000000000000}"/>
          </ac:spMkLst>
        </pc:spChg>
        <pc:spChg chg="del">
          <ac:chgData name="Shareef Ahmed" userId="ce7c6025-ca9f-4b65-b3ee-82447e2e582a" providerId="ADAL" clId="{C5BE93D3-FEF3-4863-B5DD-F506B707A71F}" dt="2023-08-13T06:25:47.750" v="4348" actId="21"/>
          <ac:spMkLst>
            <pc:docMk/>
            <pc:sldMk cId="600258929" sldId="354"/>
            <ac:spMk id="5" creationId="{765A4031-57E1-EED8-620C-88FBB7283332}"/>
          </ac:spMkLst>
        </pc:spChg>
        <pc:spChg chg="del">
          <ac:chgData name="Shareef Ahmed" userId="ce7c6025-ca9f-4b65-b3ee-82447e2e582a" providerId="ADAL" clId="{C5BE93D3-FEF3-4863-B5DD-F506B707A71F}" dt="2023-08-13T06:25:47.750" v="4348" actId="21"/>
          <ac:spMkLst>
            <pc:docMk/>
            <pc:sldMk cId="600258929" sldId="354"/>
            <ac:spMk id="6" creationId="{41D3F38C-93B9-8A3A-B453-20A1CA5349AC}"/>
          </ac:spMkLst>
        </pc:spChg>
        <pc:spChg chg="del">
          <ac:chgData name="Shareef Ahmed" userId="ce7c6025-ca9f-4b65-b3ee-82447e2e582a" providerId="ADAL" clId="{C5BE93D3-FEF3-4863-B5DD-F506B707A71F}" dt="2023-08-13T06:25:47.750" v="4348" actId="21"/>
          <ac:spMkLst>
            <pc:docMk/>
            <pc:sldMk cId="600258929" sldId="354"/>
            <ac:spMk id="7" creationId="{DF282AF1-661D-CBEF-6BE3-D5BB092C463B}"/>
          </ac:spMkLst>
        </pc:spChg>
        <pc:graphicFrameChg chg="del">
          <ac:chgData name="Shareef Ahmed" userId="ce7c6025-ca9f-4b65-b3ee-82447e2e582a" providerId="ADAL" clId="{C5BE93D3-FEF3-4863-B5DD-F506B707A71F}" dt="2023-08-13T06:25:47.750" v="4348" actId="21"/>
          <ac:graphicFrameMkLst>
            <pc:docMk/>
            <pc:sldMk cId="600258929" sldId="354"/>
            <ac:graphicFrameMk id="2" creationId="{AB0B480C-8DD1-E128-B521-5C8B4DC82CBB}"/>
          </ac:graphicFrameMkLst>
        </pc:graphicFrameChg>
      </pc:sldChg>
      <pc:sldMasterChg chg="setBg">
        <pc:chgData name="Shareef Ahmed" userId="ce7c6025-ca9f-4b65-b3ee-82447e2e582a" providerId="ADAL" clId="{C5BE93D3-FEF3-4863-B5DD-F506B707A71F}" dt="2023-08-10T19:41:27.263" v="134"/>
        <pc:sldMasterMkLst>
          <pc:docMk/>
          <pc:sldMasterMk cId="2663847668" sldId="2147483844"/>
        </pc:sldMasterMkLst>
      </pc:sldMasterChg>
    </pc:docChg>
  </pc:docChgLst>
  <pc:docChgLst>
    <pc:chgData name="Ahmed, Shareef" userId="ce7c6025-ca9f-4b65-b3ee-82447e2e582a" providerId="ADAL" clId="{F5D4A7AA-9779-4B71-A871-3C40F91177FE}"/>
    <pc:docChg chg="undo custSel addSld delSld modSld sldOrd">
      <pc:chgData name="Ahmed, Shareef" userId="ce7c6025-ca9f-4b65-b3ee-82447e2e582a" providerId="ADAL" clId="{F5D4A7AA-9779-4B71-A871-3C40F91177FE}" dt="2023-09-21T03:53:26.596" v="7276" actId="1076"/>
      <pc:docMkLst>
        <pc:docMk/>
      </pc:docMkLst>
      <pc:sldChg chg="modSp mod">
        <pc:chgData name="Ahmed, Shareef" userId="ce7c6025-ca9f-4b65-b3ee-82447e2e582a" providerId="ADAL" clId="{F5D4A7AA-9779-4B71-A871-3C40F91177FE}" dt="2023-09-10T06:04:50.206" v="708" actId="20577"/>
        <pc:sldMkLst>
          <pc:docMk/>
          <pc:sldMk cId="979164254" sldId="256"/>
        </pc:sldMkLst>
        <pc:spChg chg="mod">
          <ac:chgData name="Ahmed, Shareef" userId="ce7c6025-ca9f-4b65-b3ee-82447e2e582a" providerId="ADAL" clId="{F5D4A7AA-9779-4B71-A871-3C40F91177FE}" dt="2023-09-10T06:04:50.206" v="708" actId="20577"/>
          <ac:spMkLst>
            <pc:docMk/>
            <pc:sldMk cId="979164254" sldId="256"/>
            <ac:spMk id="2" creationId="{00000000-0000-0000-0000-000000000000}"/>
          </ac:spMkLst>
        </pc:spChg>
      </pc:sldChg>
      <pc:sldChg chg="addSp modSp mod">
        <pc:chgData name="Ahmed, Shareef" userId="ce7c6025-ca9f-4b65-b3ee-82447e2e582a" providerId="ADAL" clId="{F5D4A7AA-9779-4B71-A871-3C40F91177FE}" dt="2023-09-05T21:40:34.603" v="268" actId="113"/>
        <pc:sldMkLst>
          <pc:docMk/>
          <pc:sldMk cId="1561509625" sldId="259"/>
        </pc:sldMkLst>
        <pc:spChg chg="mod">
          <ac:chgData name="Ahmed, Shareef" userId="ce7c6025-ca9f-4b65-b3ee-82447e2e582a" providerId="ADAL" clId="{F5D4A7AA-9779-4B71-A871-3C40F91177FE}" dt="2023-09-05T21:35:58.786" v="41" actId="20577"/>
          <ac:spMkLst>
            <pc:docMk/>
            <pc:sldMk cId="1561509625" sldId="259"/>
            <ac:spMk id="2" creationId="{00000000-0000-0000-0000-000000000000}"/>
          </ac:spMkLst>
        </pc:spChg>
        <pc:spChg chg="mod">
          <ac:chgData name="Ahmed, Shareef" userId="ce7c6025-ca9f-4b65-b3ee-82447e2e582a" providerId="ADAL" clId="{F5D4A7AA-9779-4B71-A871-3C40F91177FE}" dt="2023-09-05T21:40:34.603" v="268" actId="113"/>
          <ac:spMkLst>
            <pc:docMk/>
            <pc:sldMk cId="1561509625" sldId="259"/>
            <ac:spMk id="3" creationId="{00000000-0000-0000-0000-000000000000}"/>
          </ac:spMkLst>
        </pc:spChg>
        <pc:spChg chg="add mod">
          <ac:chgData name="Ahmed, Shareef" userId="ce7c6025-ca9f-4b65-b3ee-82447e2e582a" providerId="ADAL" clId="{F5D4A7AA-9779-4B71-A871-3C40F91177FE}" dt="2023-09-05T21:38:54.325" v="125" actId="1076"/>
          <ac:spMkLst>
            <pc:docMk/>
            <pc:sldMk cId="1561509625" sldId="259"/>
            <ac:spMk id="6" creationId="{C0DD3DCF-46A7-658C-6AF0-403FF0892A70}"/>
          </ac:spMkLst>
        </pc:spChg>
        <pc:spChg chg="add mod">
          <ac:chgData name="Ahmed, Shareef" userId="ce7c6025-ca9f-4b65-b3ee-82447e2e582a" providerId="ADAL" clId="{F5D4A7AA-9779-4B71-A871-3C40F91177FE}" dt="2023-09-05T21:38:54.325" v="125" actId="1076"/>
          <ac:spMkLst>
            <pc:docMk/>
            <pc:sldMk cId="1561509625" sldId="259"/>
            <ac:spMk id="7" creationId="{122702ED-3CE0-354A-A288-8E058F5C44CE}"/>
          </ac:spMkLst>
        </pc:spChg>
      </pc:sldChg>
      <pc:sldChg chg="addSp delSp modSp mod addAnim delAnim modAnim">
        <pc:chgData name="Ahmed, Shareef" userId="ce7c6025-ca9f-4b65-b3ee-82447e2e582a" providerId="ADAL" clId="{F5D4A7AA-9779-4B71-A871-3C40F91177FE}" dt="2023-09-14T18:55:26.851" v="4064" actId="1076"/>
        <pc:sldMkLst>
          <pc:docMk/>
          <pc:sldMk cId="1922313891" sldId="333"/>
        </pc:sldMkLst>
        <pc:spChg chg="mod">
          <ac:chgData name="Ahmed, Shareef" userId="ce7c6025-ca9f-4b65-b3ee-82447e2e582a" providerId="ADAL" clId="{F5D4A7AA-9779-4B71-A871-3C40F91177FE}" dt="2023-09-10T06:59:06.356" v="1216"/>
          <ac:spMkLst>
            <pc:docMk/>
            <pc:sldMk cId="1922313891" sldId="333"/>
            <ac:spMk id="2" creationId="{00000000-0000-0000-0000-000000000000}"/>
          </ac:spMkLst>
        </pc:spChg>
        <pc:spChg chg="del mod">
          <ac:chgData name="Ahmed, Shareef" userId="ce7c6025-ca9f-4b65-b3ee-82447e2e582a" providerId="ADAL" clId="{F5D4A7AA-9779-4B71-A871-3C40F91177FE}" dt="2023-09-10T07:00:08.474" v="1221" actId="478"/>
          <ac:spMkLst>
            <pc:docMk/>
            <pc:sldMk cId="1922313891" sldId="333"/>
            <ac:spMk id="3" creationId="{963C4991-C60F-298B-2453-63FF4076BC67}"/>
          </ac:spMkLst>
        </pc:spChg>
        <pc:spChg chg="add mod">
          <ac:chgData name="Ahmed, Shareef" userId="ce7c6025-ca9f-4b65-b3ee-82447e2e582a" providerId="ADAL" clId="{F5D4A7AA-9779-4B71-A871-3C40F91177FE}" dt="2023-09-12T05:56:29.430" v="1809" actId="1076"/>
          <ac:spMkLst>
            <pc:docMk/>
            <pc:sldMk cId="1922313891" sldId="333"/>
            <ac:spMk id="3" creationId="{F8435988-01C9-43D6-655F-555BFA081529}"/>
          </ac:spMkLst>
        </pc:spChg>
        <pc:spChg chg="add del mod">
          <ac:chgData name="Ahmed, Shareef" userId="ce7c6025-ca9f-4b65-b3ee-82447e2e582a" providerId="ADAL" clId="{F5D4A7AA-9779-4B71-A871-3C40F91177FE}" dt="2023-09-14T18:55:05.631" v="4050" actId="478"/>
          <ac:spMkLst>
            <pc:docMk/>
            <pc:sldMk cId="1922313891" sldId="333"/>
            <ac:spMk id="6" creationId="{D08F6C9E-F3F7-6E23-124C-07F40921F5EC}"/>
          </ac:spMkLst>
        </pc:spChg>
        <pc:spChg chg="add mod">
          <ac:chgData name="Ahmed, Shareef" userId="ce7c6025-ca9f-4b65-b3ee-82447e2e582a" providerId="ADAL" clId="{F5D4A7AA-9779-4B71-A871-3C40F91177FE}" dt="2023-09-14T18:55:26.851" v="4064" actId="1076"/>
          <ac:spMkLst>
            <pc:docMk/>
            <pc:sldMk cId="1922313891" sldId="333"/>
            <ac:spMk id="8" creationId="{01595547-E043-DEEF-EE7E-5D4C0535F9C9}"/>
          </ac:spMkLst>
        </pc:spChg>
        <pc:spChg chg="del">
          <ac:chgData name="Ahmed, Shareef" userId="ce7c6025-ca9f-4b65-b3ee-82447e2e582a" providerId="ADAL" clId="{F5D4A7AA-9779-4B71-A871-3C40F91177FE}" dt="2023-09-10T06:59:16.803" v="1218" actId="478"/>
          <ac:spMkLst>
            <pc:docMk/>
            <pc:sldMk cId="1922313891" sldId="333"/>
            <ac:spMk id="8" creationId="{E4054405-61D4-2FA4-6C9C-90AA4BC0B6DC}"/>
          </ac:spMkLst>
        </pc:spChg>
        <pc:spChg chg="del">
          <ac:chgData name="Ahmed, Shareef" userId="ce7c6025-ca9f-4b65-b3ee-82447e2e582a" providerId="ADAL" clId="{F5D4A7AA-9779-4B71-A871-3C40F91177FE}" dt="2023-09-10T06:59:16.803" v="1218" actId="478"/>
          <ac:spMkLst>
            <pc:docMk/>
            <pc:sldMk cId="1922313891" sldId="333"/>
            <ac:spMk id="9" creationId="{F587FE9A-141B-97DE-28CC-F0D7F33EA7E4}"/>
          </ac:spMkLst>
        </pc:spChg>
        <pc:spChg chg="del">
          <ac:chgData name="Ahmed, Shareef" userId="ce7c6025-ca9f-4b65-b3ee-82447e2e582a" providerId="ADAL" clId="{F5D4A7AA-9779-4B71-A871-3C40F91177FE}" dt="2023-09-10T06:59:16.803" v="1218" actId="478"/>
          <ac:spMkLst>
            <pc:docMk/>
            <pc:sldMk cId="1922313891" sldId="333"/>
            <ac:spMk id="10" creationId="{10A1DDC7-DF41-CAD6-C614-72B3F8579ABD}"/>
          </ac:spMkLst>
        </pc:spChg>
        <pc:spChg chg="del">
          <ac:chgData name="Ahmed, Shareef" userId="ce7c6025-ca9f-4b65-b3ee-82447e2e582a" providerId="ADAL" clId="{F5D4A7AA-9779-4B71-A871-3C40F91177FE}" dt="2023-09-10T06:59:16.803" v="1218" actId="478"/>
          <ac:spMkLst>
            <pc:docMk/>
            <pc:sldMk cId="1922313891" sldId="333"/>
            <ac:spMk id="11" creationId="{E3AF096B-A887-67F3-EA2A-76F40AF55861}"/>
          </ac:spMkLst>
        </pc:spChg>
        <pc:spChg chg="del">
          <ac:chgData name="Ahmed, Shareef" userId="ce7c6025-ca9f-4b65-b3ee-82447e2e582a" providerId="ADAL" clId="{F5D4A7AA-9779-4B71-A871-3C40F91177FE}" dt="2023-09-10T06:59:16.803" v="1218" actId="478"/>
          <ac:spMkLst>
            <pc:docMk/>
            <pc:sldMk cId="1922313891" sldId="333"/>
            <ac:spMk id="12" creationId="{E01F43C3-4E29-B675-9FD7-5D9A50EB697E}"/>
          </ac:spMkLst>
        </pc:spChg>
        <pc:spChg chg="del">
          <ac:chgData name="Ahmed, Shareef" userId="ce7c6025-ca9f-4b65-b3ee-82447e2e582a" providerId="ADAL" clId="{F5D4A7AA-9779-4B71-A871-3C40F91177FE}" dt="2023-09-10T06:59:16.803" v="1218" actId="478"/>
          <ac:spMkLst>
            <pc:docMk/>
            <pc:sldMk cId="1922313891" sldId="333"/>
            <ac:spMk id="13" creationId="{07240C67-AA93-CC8F-97D8-2321314521C9}"/>
          </ac:spMkLst>
        </pc:spChg>
        <pc:spChg chg="del">
          <ac:chgData name="Ahmed, Shareef" userId="ce7c6025-ca9f-4b65-b3ee-82447e2e582a" providerId="ADAL" clId="{F5D4A7AA-9779-4B71-A871-3C40F91177FE}" dt="2023-09-10T06:59:16.803" v="1218" actId="478"/>
          <ac:spMkLst>
            <pc:docMk/>
            <pc:sldMk cId="1922313891" sldId="333"/>
            <ac:spMk id="19" creationId="{0F58A59C-0376-489E-711B-8FE246E2B129}"/>
          </ac:spMkLst>
        </pc:spChg>
        <pc:spChg chg="add mod">
          <ac:chgData name="Ahmed, Shareef" userId="ce7c6025-ca9f-4b65-b3ee-82447e2e582a" providerId="ADAL" clId="{F5D4A7AA-9779-4B71-A871-3C40F91177FE}" dt="2023-09-12T05:56:19.090" v="1805" actId="14100"/>
          <ac:spMkLst>
            <pc:docMk/>
            <pc:sldMk cId="1922313891" sldId="333"/>
            <ac:spMk id="20" creationId="{FC016B65-64FE-DB19-9CF7-637C380D8048}"/>
          </ac:spMkLst>
        </pc:spChg>
        <pc:spChg chg="add mod">
          <ac:chgData name="Ahmed, Shareef" userId="ce7c6025-ca9f-4b65-b3ee-82447e2e582a" providerId="ADAL" clId="{F5D4A7AA-9779-4B71-A871-3C40F91177FE}" dt="2023-09-12T04:53:50.227" v="1598" actId="14100"/>
          <ac:spMkLst>
            <pc:docMk/>
            <pc:sldMk cId="1922313891" sldId="333"/>
            <ac:spMk id="21" creationId="{8A0B21E3-DC1D-BA75-EE88-14EC177D2079}"/>
          </ac:spMkLst>
        </pc:spChg>
        <pc:spChg chg="add mod">
          <ac:chgData name="Ahmed, Shareef" userId="ce7c6025-ca9f-4b65-b3ee-82447e2e582a" providerId="ADAL" clId="{F5D4A7AA-9779-4B71-A871-3C40F91177FE}" dt="2023-09-12T04:52:35.822" v="1591" actId="1076"/>
          <ac:spMkLst>
            <pc:docMk/>
            <pc:sldMk cId="1922313891" sldId="333"/>
            <ac:spMk id="22" creationId="{02DF4B82-3389-2425-4EE4-E96D12806B79}"/>
          </ac:spMkLst>
        </pc:spChg>
        <pc:spChg chg="add mod">
          <ac:chgData name="Ahmed, Shareef" userId="ce7c6025-ca9f-4b65-b3ee-82447e2e582a" providerId="ADAL" clId="{F5D4A7AA-9779-4B71-A871-3C40F91177FE}" dt="2023-09-12T04:52:35.822" v="1591" actId="1076"/>
          <ac:spMkLst>
            <pc:docMk/>
            <pc:sldMk cId="1922313891" sldId="333"/>
            <ac:spMk id="23" creationId="{F842CBFE-E540-D665-EA42-2F387DB60093}"/>
          </ac:spMkLst>
        </pc:spChg>
        <pc:spChg chg="add mod">
          <ac:chgData name="Ahmed, Shareef" userId="ce7c6025-ca9f-4b65-b3ee-82447e2e582a" providerId="ADAL" clId="{F5D4A7AA-9779-4B71-A871-3C40F91177FE}" dt="2023-09-12T05:56:23.359" v="1806" actId="1076"/>
          <ac:spMkLst>
            <pc:docMk/>
            <pc:sldMk cId="1922313891" sldId="333"/>
            <ac:spMk id="24" creationId="{FB984F1F-6B64-2806-45C8-61C48A288B5C}"/>
          </ac:spMkLst>
        </pc:spChg>
        <pc:spChg chg="add mod">
          <ac:chgData name="Ahmed, Shareef" userId="ce7c6025-ca9f-4b65-b3ee-82447e2e582a" providerId="ADAL" clId="{F5D4A7AA-9779-4B71-A871-3C40F91177FE}" dt="2023-09-12T04:52:35.822" v="1591" actId="1076"/>
          <ac:spMkLst>
            <pc:docMk/>
            <pc:sldMk cId="1922313891" sldId="333"/>
            <ac:spMk id="25" creationId="{B4EFC2F4-A6FD-F142-D7A2-C212AA1A2529}"/>
          </ac:spMkLst>
        </pc:spChg>
        <pc:spChg chg="add mod">
          <ac:chgData name="Ahmed, Shareef" userId="ce7c6025-ca9f-4b65-b3ee-82447e2e582a" providerId="ADAL" clId="{F5D4A7AA-9779-4B71-A871-3C40F91177FE}" dt="2023-09-12T04:52:35.822" v="1591" actId="1076"/>
          <ac:spMkLst>
            <pc:docMk/>
            <pc:sldMk cId="1922313891" sldId="333"/>
            <ac:spMk id="26" creationId="{77E4708E-561D-F4C1-BC71-C2544A83FEB8}"/>
          </ac:spMkLst>
        </pc:spChg>
        <pc:spChg chg="add mod">
          <ac:chgData name="Ahmed, Shareef" userId="ce7c6025-ca9f-4b65-b3ee-82447e2e582a" providerId="ADAL" clId="{F5D4A7AA-9779-4B71-A871-3C40F91177FE}" dt="2023-09-12T04:52:35.822" v="1591" actId="1076"/>
          <ac:spMkLst>
            <pc:docMk/>
            <pc:sldMk cId="1922313891" sldId="333"/>
            <ac:spMk id="27" creationId="{3FCC739D-7CC1-382D-2807-21537585557B}"/>
          </ac:spMkLst>
        </pc:spChg>
        <pc:spChg chg="add mod">
          <ac:chgData name="Ahmed, Shareef" userId="ce7c6025-ca9f-4b65-b3ee-82447e2e582a" providerId="ADAL" clId="{F5D4A7AA-9779-4B71-A871-3C40F91177FE}" dt="2023-09-12T04:52:59.207" v="1592" actId="207"/>
          <ac:spMkLst>
            <pc:docMk/>
            <pc:sldMk cId="1922313891" sldId="333"/>
            <ac:spMk id="28" creationId="{AF4F72C9-6B99-3EE2-5DF0-547C0E0C92D5}"/>
          </ac:spMkLst>
        </pc:spChg>
        <pc:spChg chg="add mod">
          <ac:chgData name="Ahmed, Shareef" userId="ce7c6025-ca9f-4b65-b3ee-82447e2e582a" providerId="ADAL" clId="{F5D4A7AA-9779-4B71-A871-3C40F91177FE}" dt="2023-09-12T04:52:35.822" v="1591" actId="1076"/>
          <ac:spMkLst>
            <pc:docMk/>
            <pc:sldMk cId="1922313891" sldId="333"/>
            <ac:spMk id="29" creationId="{AC6B5563-B78D-2590-A3A6-84B5F4FA491E}"/>
          </ac:spMkLst>
        </pc:spChg>
        <pc:spChg chg="add mod">
          <ac:chgData name="Ahmed, Shareef" userId="ce7c6025-ca9f-4b65-b3ee-82447e2e582a" providerId="ADAL" clId="{F5D4A7AA-9779-4B71-A871-3C40F91177FE}" dt="2023-09-12T04:52:35.822" v="1591" actId="1076"/>
          <ac:spMkLst>
            <pc:docMk/>
            <pc:sldMk cId="1922313891" sldId="333"/>
            <ac:spMk id="30" creationId="{7FE8D873-6EC2-49A7-81EE-5806A1365BB8}"/>
          </ac:spMkLst>
        </pc:spChg>
        <pc:picChg chg="del">
          <ac:chgData name="Ahmed, Shareef" userId="ce7c6025-ca9f-4b65-b3ee-82447e2e582a" providerId="ADAL" clId="{F5D4A7AA-9779-4B71-A871-3C40F91177FE}" dt="2023-09-10T06:59:08.997" v="1217" actId="478"/>
          <ac:picMkLst>
            <pc:docMk/>
            <pc:sldMk cId="1922313891" sldId="333"/>
            <ac:picMk id="6" creationId="{F4C90A52-C45C-0918-349C-3C97F2234F53}"/>
          </ac:picMkLst>
        </pc:picChg>
        <pc:picChg chg="add mod">
          <ac:chgData name="Ahmed, Shareef" userId="ce7c6025-ca9f-4b65-b3ee-82447e2e582a" providerId="ADAL" clId="{F5D4A7AA-9779-4B71-A871-3C40F91177FE}" dt="2023-09-12T04:52:35.822" v="1591" actId="1076"/>
          <ac:picMkLst>
            <pc:docMk/>
            <pc:sldMk cId="1922313891" sldId="333"/>
            <ac:picMk id="7" creationId="{ED7A0F20-D6CC-0EB4-785A-5EF9472E325E}"/>
          </ac:picMkLst>
        </pc:picChg>
        <pc:cxnChg chg="del">
          <ac:chgData name="Ahmed, Shareef" userId="ce7c6025-ca9f-4b65-b3ee-82447e2e582a" providerId="ADAL" clId="{F5D4A7AA-9779-4B71-A871-3C40F91177FE}" dt="2023-09-10T06:59:16.803" v="1218" actId="478"/>
          <ac:cxnSpMkLst>
            <pc:docMk/>
            <pc:sldMk cId="1922313891" sldId="333"/>
            <ac:cxnSpMk id="14" creationId="{145E672B-10D1-FC63-01D3-F95964BC72B2}"/>
          </ac:cxnSpMkLst>
        </pc:cxnChg>
        <pc:cxnChg chg="del">
          <ac:chgData name="Ahmed, Shareef" userId="ce7c6025-ca9f-4b65-b3ee-82447e2e582a" providerId="ADAL" clId="{F5D4A7AA-9779-4B71-A871-3C40F91177FE}" dt="2023-09-10T06:59:16.803" v="1218" actId="478"/>
          <ac:cxnSpMkLst>
            <pc:docMk/>
            <pc:sldMk cId="1922313891" sldId="333"/>
            <ac:cxnSpMk id="15" creationId="{2B9789BC-6F1F-35F8-F694-7DB43740F620}"/>
          </ac:cxnSpMkLst>
        </pc:cxnChg>
        <pc:cxnChg chg="del">
          <ac:chgData name="Ahmed, Shareef" userId="ce7c6025-ca9f-4b65-b3ee-82447e2e582a" providerId="ADAL" clId="{F5D4A7AA-9779-4B71-A871-3C40F91177FE}" dt="2023-09-10T06:59:16.803" v="1218" actId="478"/>
          <ac:cxnSpMkLst>
            <pc:docMk/>
            <pc:sldMk cId="1922313891" sldId="333"/>
            <ac:cxnSpMk id="16" creationId="{77F26954-130D-79B5-95B1-1BBCDF8B6120}"/>
          </ac:cxnSpMkLst>
        </pc:cxnChg>
        <pc:cxnChg chg="del">
          <ac:chgData name="Ahmed, Shareef" userId="ce7c6025-ca9f-4b65-b3ee-82447e2e582a" providerId="ADAL" clId="{F5D4A7AA-9779-4B71-A871-3C40F91177FE}" dt="2023-09-10T06:59:16.803" v="1218" actId="478"/>
          <ac:cxnSpMkLst>
            <pc:docMk/>
            <pc:sldMk cId="1922313891" sldId="333"/>
            <ac:cxnSpMk id="17" creationId="{EDC6BC55-0B1A-A0D4-DD91-6836CE01E9B0}"/>
          </ac:cxnSpMkLst>
        </pc:cxnChg>
        <pc:cxnChg chg="del">
          <ac:chgData name="Ahmed, Shareef" userId="ce7c6025-ca9f-4b65-b3ee-82447e2e582a" providerId="ADAL" clId="{F5D4A7AA-9779-4B71-A871-3C40F91177FE}" dt="2023-09-10T06:59:16.803" v="1218" actId="478"/>
          <ac:cxnSpMkLst>
            <pc:docMk/>
            <pc:sldMk cId="1922313891" sldId="333"/>
            <ac:cxnSpMk id="18" creationId="{DE162B2E-91B2-4146-F1B8-5F2FC079A631}"/>
          </ac:cxnSpMkLst>
        </pc:cxnChg>
      </pc:sldChg>
      <pc:sldChg chg="addSp delSp modSp mod delAnim">
        <pc:chgData name="Ahmed, Shareef" userId="ce7c6025-ca9f-4b65-b3ee-82447e2e582a" providerId="ADAL" clId="{F5D4A7AA-9779-4B71-A871-3C40F91177FE}" dt="2023-09-12T21:58:29.228" v="2978" actId="114"/>
        <pc:sldMkLst>
          <pc:docMk/>
          <pc:sldMk cId="569296776" sldId="334"/>
        </pc:sldMkLst>
        <pc:spChg chg="mod">
          <ac:chgData name="Ahmed, Shareef" userId="ce7c6025-ca9f-4b65-b3ee-82447e2e582a" providerId="ADAL" clId="{F5D4A7AA-9779-4B71-A871-3C40F91177FE}" dt="2023-09-12T21:52:00.937" v="2931" actId="20577"/>
          <ac:spMkLst>
            <pc:docMk/>
            <pc:sldMk cId="569296776" sldId="334"/>
            <ac:spMk id="2" creationId="{00000000-0000-0000-0000-000000000000}"/>
          </ac:spMkLst>
        </pc:spChg>
        <pc:spChg chg="add mod">
          <ac:chgData name="Ahmed, Shareef" userId="ce7c6025-ca9f-4b65-b3ee-82447e2e582a" providerId="ADAL" clId="{F5D4A7AA-9779-4B71-A871-3C40F91177FE}" dt="2023-09-12T21:58:29.228" v="2978" actId="114"/>
          <ac:spMkLst>
            <pc:docMk/>
            <pc:sldMk cId="569296776" sldId="334"/>
            <ac:spMk id="7" creationId="{AF67943B-6B58-4D6C-0F60-3B5371133FE3}"/>
          </ac:spMkLst>
        </pc:spChg>
        <pc:spChg chg="del">
          <ac:chgData name="Ahmed, Shareef" userId="ce7c6025-ca9f-4b65-b3ee-82447e2e582a" providerId="ADAL" clId="{F5D4A7AA-9779-4B71-A871-3C40F91177FE}" dt="2023-09-12T21:52:05.522" v="2932" actId="478"/>
          <ac:spMkLst>
            <pc:docMk/>
            <pc:sldMk cId="569296776" sldId="334"/>
            <ac:spMk id="27" creationId="{13A47909-6FDA-9F5C-9364-1CABBE12FBDE}"/>
          </ac:spMkLst>
        </pc:spChg>
        <pc:spChg chg="del">
          <ac:chgData name="Ahmed, Shareef" userId="ce7c6025-ca9f-4b65-b3ee-82447e2e582a" providerId="ADAL" clId="{F5D4A7AA-9779-4B71-A871-3C40F91177FE}" dt="2023-09-12T21:52:05.522" v="2932" actId="478"/>
          <ac:spMkLst>
            <pc:docMk/>
            <pc:sldMk cId="569296776" sldId="334"/>
            <ac:spMk id="28" creationId="{35B52EB0-142A-1E6A-C04D-BB7222920990}"/>
          </ac:spMkLst>
        </pc:spChg>
        <pc:spChg chg="del">
          <ac:chgData name="Ahmed, Shareef" userId="ce7c6025-ca9f-4b65-b3ee-82447e2e582a" providerId="ADAL" clId="{F5D4A7AA-9779-4B71-A871-3C40F91177FE}" dt="2023-09-12T21:52:05.522" v="2932" actId="478"/>
          <ac:spMkLst>
            <pc:docMk/>
            <pc:sldMk cId="569296776" sldId="334"/>
            <ac:spMk id="29" creationId="{50CCB4AB-F732-2EF8-C007-1355468EB489}"/>
          </ac:spMkLst>
        </pc:spChg>
        <pc:spChg chg="del">
          <ac:chgData name="Ahmed, Shareef" userId="ce7c6025-ca9f-4b65-b3ee-82447e2e582a" providerId="ADAL" clId="{F5D4A7AA-9779-4B71-A871-3C40F91177FE}" dt="2023-09-12T21:52:05.522" v="2932" actId="478"/>
          <ac:spMkLst>
            <pc:docMk/>
            <pc:sldMk cId="569296776" sldId="334"/>
            <ac:spMk id="30" creationId="{63D95B5B-697C-2871-C7D3-0764EA237C93}"/>
          </ac:spMkLst>
        </pc:spChg>
        <pc:spChg chg="del">
          <ac:chgData name="Ahmed, Shareef" userId="ce7c6025-ca9f-4b65-b3ee-82447e2e582a" providerId="ADAL" clId="{F5D4A7AA-9779-4B71-A871-3C40F91177FE}" dt="2023-09-12T21:52:05.522" v="2932" actId="478"/>
          <ac:spMkLst>
            <pc:docMk/>
            <pc:sldMk cId="569296776" sldId="334"/>
            <ac:spMk id="31" creationId="{A59D4381-8EEB-0404-2883-56DBDE53E70B}"/>
          </ac:spMkLst>
        </pc:spChg>
        <pc:spChg chg="del">
          <ac:chgData name="Ahmed, Shareef" userId="ce7c6025-ca9f-4b65-b3ee-82447e2e582a" providerId="ADAL" clId="{F5D4A7AA-9779-4B71-A871-3C40F91177FE}" dt="2023-09-12T21:52:05.522" v="2932" actId="478"/>
          <ac:spMkLst>
            <pc:docMk/>
            <pc:sldMk cId="569296776" sldId="334"/>
            <ac:spMk id="32" creationId="{8FFD9777-CB3C-1651-8FA6-0A3C943C50CC}"/>
          </ac:spMkLst>
        </pc:spChg>
        <pc:spChg chg="del">
          <ac:chgData name="Ahmed, Shareef" userId="ce7c6025-ca9f-4b65-b3ee-82447e2e582a" providerId="ADAL" clId="{F5D4A7AA-9779-4B71-A871-3C40F91177FE}" dt="2023-09-12T21:52:05.522" v="2932" actId="478"/>
          <ac:spMkLst>
            <pc:docMk/>
            <pc:sldMk cId="569296776" sldId="334"/>
            <ac:spMk id="34" creationId="{075DA26F-6ECE-0564-48CD-21DF92F320AE}"/>
          </ac:spMkLst>
        </pc:spChg>
        <pc:spChg chg="del">
          <ac:chgData name="Ahmed, Shareef" userId="ce7c6025-ca9f-4b65-b3ee-82447e2e582a" providerId="ADAL" clId="{F5D4A7AA-9779-4B71-A871-3C40F91177FE}" dt="2023-09-12T21:52:05.522" v="2932" actId="478"/>
          <ac:spMkLst>
            <pc:docMk/>
            <pc:sldMk cId="569296776" sldId="334"/>
            <ac:spMk id="35" creationId="{3E738683-21D0-5881-6F81-429D53BB7ABC}"/>
          </ac:spMkLst>
        </pc:spChg>
        <pc:spChg chg="del">
          <ac:chgData name="Ahmed, Shareef" userId="ce7c6025-ca9f-4b65-b3ee-82447e2e582a" providerId="ADAL" clId="{F5D4A7AA-9779-4B71-A871-3C40F91177FE}" dt="2023-09-12T21:52:05.522" v="2932" actId="478"/>
          <ac:spMkLst>
            <pc:docMk/>
            <pc:sldMk cId="569296776" sldId="334"/>
            <ac:spMk id="36" creationId="{637BB5CB-495E-42CE-D3D9-4CEAA8C86886}"/>
          </ac:spMkLst>
        </pc:spChg>
        <pc:picChg chg="del">
          <ac:chgData name="Ahmed, Shareef" userId="ce7c6025-ca9f-4b65-b3ee-82447e2e582a" providerId="ADAL" clId="{F5D4A7AA-9779-4B71-A871-3C40F91177FE}" dt="2023-09-12T21:52:05.522" v="2932" actId="478"/>
          <ac:picMkLst>
            <pc:docMk/>
            <pc:sldMk cId="569296776" sldId="334"/>
            <ac:picMk id="3" creationId="{26A8C598-06E1-6E8B-3A84-E02148DF0076}"/>
          </ac:picMkLst>
        </pc:picChg>
      </pc:sldChg>
      <pc:sldChg chg="del">
        <pc:chgData name="Ahmed, Shareef" userId="ce7c6025-ca9f-4b65-b3ee-82447e2e582a" providerId="ADAL" clId="{F5D4A7AA-9779-4B71-A871-3C40F91177FE}" dt="2023-09-07T05:55:31.673" v="269" actId="47"/>
        <pc:sldMkLst>
          <pc:docMk/>
          <pc:sldMk cId="955753946" sldId="346"/>
        </pc:sldMkLst>
      </pc:sldChg>
      <pc:sldChg chg="del">
        <pc:chgData name="Ahmed, Shareef" userId="ce7c6025-ca9f-4b65-b3ee-82447e2e582a" providerId="ADAL" clId="{F5D4A7AA-9779-4B71-A871-3C40F91177FE}" dt="2023-09-10T06:56:24.842" v="1215" actId="2696"/>
        <pc:sldMkLst>
          <pc:docMk/>
          <pc:sldMk cId="2332479728" sldId="355"/>
        </pc:sldMkLst>
      </pc:sldChg>
      <pc:sldChg chg="addSp delSp modSp mod delAnim">
        <pc:chgData name="Ahmed, Shareef" userId="ce7c6025-ca9f-4b65-b3ee-82447e2e582a" providerId="ADAL" clId="{F5D4A7AA-9779-4B71-A871-3C40F91177FE}" dt="2023-09-14T06:35:55.864" v="3881" actId="20577"/>
        <pc:sldMkLst>
          <pc:docMk/>
          <pc:sldMk cId="3304931580" sldId="393"/>
        </pc:sldMkLst>
        <pc:spChg chg="mod">
          <ac:chgData name="Ahmed, Shareef" userId="ce7c6025-ca9f-4b65-b3ee-82447e2e582a" providerId="ADAL" clId="{F5D4A7AA-9779-4B71-A871-3C40F91177FE}" dt="2023-09-14T06:29:19.506" v="3747" actId="20577"/>
          <ac:spMkLst>
            <pc:docMk/>
            <pc:sldMk cId="3304931580" sldId="393"/>
            <ac:spMk id="2" creationId="{00000000-0000-0000-0000-000000000000}"/>
          </ac:spMkLst>
        </pc:spChg>
        <pc:spChg chg="del">
          <ac:chgData name="Ahmed, Shareef" userId="ce7c6025-ca9f-4b65-b3ee-82447e2e582a" providerId="ADAL" clId="{F5D4A7AA-9779-4B71-A871-3C40F91177FE}" dt="2023-09-14T06:29:28.037" v="3749" actId="478"/>
          <ac:spMkLst>
            <pc:docMk/>
            <pc:sldMk cId="3304931580" sldId="393"/>
            <ac:spMk id="3" creationId="{DEF809D8-D53C-D68B-78DF-D0819D50806C}"/>
          </ac:spMkLst>
        </pc:spChg>
        <pc:spChg chg="add del mod">
          <ac:chgData name="Ahmed, Shareef" userId="ce7c6025-ca9f-4b65-b3ee-82447e2e582a" providerId="ADAL" clId="{F5D4A7AA-9779-4B71-A871-3C40F91177FE}" dt="2023-09-14T06:29:33.495" v="3751" actId="478"/>
          <ac:spMkLst>
            <pc:docMk/>
            <pc:sldMk cId="3304931580" sldId="393"/>
            <ac:spMk id="7" creationId="{F355C720-95D4-911E-9CF6-E674654C10B4}"/>
          </ac:spMkLst>
        </pc:spChg>
        <pc:spChg chg="add mod">
          <ac:chgData name="Ahmed, Shareef" userId="ce7c6025-ca9f-4b65-b3ee-82447e2e582a" providerId="ADAL" clId="{F5D4A7AA-9779-4B71-A871-3C40F91177FE}" dt="2023-09-14T06:35:55.864" v="3881" actId="20577"/>
          <ac:spMkLst>
            <pc:docMk/>
            <pc:sldMk cId="3304931580" sldId="393"/>
            <ac:spMk id="8" creationId="{333232CA-71EE-8813-90C5-E229142686A7}"/>
          </ac:spMkLst>
        </pc:spChg>
        <pc:spChg chg="add mod">
          <ac:chgData name="Ahmed, Shareef" userId="ce7c6025-ca9f-4b65-b3ee-82447e2e582a" providerId="ADAL" clId="{F5D4A7AA-9779-4B71-A871-3C40F91177FE}" dt="2023-09-14T06:33:52.509" v="3832" actId="20577"/>
          <ac:spMkLst>
            <pc:docMk/>
            <pc:sldMk cId="3304931580" sldId="393"/>
            <ac:spMk id="11" creationId="{E80472B3-154E-3EA6-2841-6C0A7E388343}"/>
          </ac:spMkLst>
        </pc:spChg>
        <pc:spChg chg="del">
          <ac:chgData name="Ahmed, Shareef" userId="ce7c6025-ca9f-4b65-b3ee-82447e2e582a" providerId="ADAL" clId="{F5D4A7AA-9779-4B71-A871-3C40F91177FE}" dt="2023-09-14T06:29:24.234" v="3748" actId="478"/>
          <ac:spMkLst>
            <pc:docMk/>
            <pc:sldMk cId="3304931580" sldId="393"/>
            <ac:spMk id="12" creationId="{6C56C688-CF79-33D7-E1B0-C7C7CDC063BE}"/>
          </ac:spMkLst>
        </pc:spChg>
        <pc:spChg chg="del">
          <ac:chgData name="Ahmed, Shareef" userId="ce7c6025-ca9f-4b65-b3ee-82447e2e582a" providerId="ADAL" clId="{F5D4A7AA-9779-4B71-A871-3C40F91177FE}" dt="2023-09-14T06:29:24.234" v="3748" actId="478"/>
          <ac:spMkLst>
            <pc:docMk/>
            <pc:sldMk cId="3304931580" sldId="393"/>
            <ac:spMk id="13" creationId="{3762C4D1-BD39-BB03-80EA-ED4726A5F358}"/>
          </ac:spMkLst>
        </pc:spChg>
        <pc:spChg chg="del">
          <ac:chgData name="Ahmed, Shareef" userId="ce7c6025-ca9f-4b65-b3ee-82447e2e582a" providerId="ADAL" clId="{F5D4A7AA-9779-4B71-A871-3C40F91177FE}" dt="2023-09-14T06:29:24.234" v="3748" actId="478"/>
          <ac:spMkLst>
            <pc:docMk/>
            <pc:sldMk cId="3304931580" sldId="393"/>
            <ac:spMk id="14" creationId="{BBB832B8-C5F2-4B60-1CF6-3D8159A7A315}"/>
          </ac:spMkLst>
        </pc:spChg>
        <pc:spChg chg="del">
          <ac:chgData name="Ahmed, Shareef" userId="ce7c6025-ca9f-4b65-b3ee-82447e2e582a" providerId="ADAL" clId="{F5D4A7AA-9779-4B71-A871-3C40F91177FE}" dt="2023-09-14T06:29:24.234" v="3748" actId="478"/>
          <ac:spMkLst>
            <pc:docMk/>
            <pc:sldMk cId="3304931580" sldId="393"/>
            <ac:spMk id="15" creationId="{69648E16-2503-6231-E385-E6B6E46B4D15}"/>
          </ac:spMkLst>
        </pc:spChg>
        <pc:spChg chg="del">
          <ac:chgData name="Ahmed, Shareef" userId="ce7c6025-ca9f-4b65-b3ee-82447e2e582a" providerId="ADAL" clId="{F5D4A7AA-9779-4B71-A871-3C40F91177FE}" dt="2023-09-14T06:29:24.234" v="3748" actId="478"/>
          <ac:spMkLst>
            <pc:docMk/>
            <pc:sldMk cId="3304931580" sldId="393"/>
            <ac:spMk id="18" creationId="{D28900B1-2606-9ADC-CB51-524083447F36}"/>
          </ac:spMkLst>
        </pc:spChg>
        <pc:spChg chg="del">
          <ac:chgData name="Ahmed, Shareef" userId="ce7c6025-ca9f-4b65-b3ee-82447e2e582a" providerId="ADAL" clId="{F5D4A7AA-9779-4B71-A871-3C40F91177FE}" dt="2023-09-14T06:29:24.234" v="3748" actId="478"/>
          <ac:spMkLst>
            <pc:docMk/>
            <pc:sldMk cId="3304931580" sldId="393"/>
            <ac:spMk id="19" creationId="{BEDBC99A-7B06-26CE-0321-7E0B87F2F2B8}"/>
          </ac:spMkLst>
        </pc:spChg>
        <pc:spChg chg="del">
          <ac:chgData name="Ahmed, Shareef" userId="ce7c6025-ca9f-4b65-b3ee-82447e2e582a" providerId="ADAL" clId="{F5D4A7AA-9779-4B71-A871-3C40F91177FE}" dt="2023-09-14T06:29:24.234" v="3748" actId="478"/>
          <ac:spMkLst>
            <pc:docMk/>
            <pc:sldMk cId="3304931580" sldId="393"/>
            <ac:spMk id="20" creationId="{7C78C20B-11F3-A1C6-F561-055ECEE6043E}"/>
          </ac:spMkLst>
        </pc:spChg>
        <pc:spChg chg="del">
          <ac:chgData name="Ahmed, Shareef" userId="ce7c6025-ca9f-4b65-b3ee-82447e2e582a" providerId="ADAL" clId="{F5D4A7AA-9779-4B71-A871-3C40F91177FE}" dt="2023-09-14T06:29:24.234" v="3748" actId="478"/>
          <ac:spMkLst>
            <pc:docMk/>
            <pc:sldMk cId="3304931580" sldId="393"/>
            <ac:spMk id="21" creationId="{96F6FE0C-8B2D-D134-F47A-FC4A8FE5F48A}"/>
          </ac:spMkLst>
        </pc:spChg>
        <pc:spChg chg="del">
          <ac:chgData name="Ahmed, Shareef" userId="ce7c6025-ca9f-4b65-b3ee-82447e2e582a" providerId="ADAL" clId="{F5D4A7AA-9779-4B71-A871-3C40F91177FE}" dt="2023-09-14T06:29:24.234" v="3748" actId="478"/>
          <ac:spMkLst>
            <pc:docMk/>
            <pc:sldMk cId="3304931580" sldId="393"/>
            <ac:spMk id="22" creationId="{5ECB1775-64C0-C587-38DE-965061F14267}"/>
          </ac:spMkLst>
        </pc:spChg>
        <pc:spChg chg="del">
          <ac:chgData name="Ahmed, Shareef" userId="ce7c6025-ca9f-4b65-b3ee-82447e2e582a" providerId="ADAL" clId="{F5D4A7AA-9779-4B71-A871-3C40F91177FE}" dt="2023-09-14T06:29:24.234" v="3748" actId="478"/>
          <ac:spMkLst>
            <pc:docMk/>
            <pc:sldMk cId="3304931580" sldId="393"/>
            <ac:spMk id="23" creationId="{CC8DDC80-EF16-7C44-EF57-51F04BADDAA9}"/>
          </ac:spMkLst>
        </pc:spChg>
        <pc:spChg chg="del">
          <ac:chgData name="Ahmed, Shareef" userId="ce7c6025-ca9f-4b65-b3ee-82447e2e582a" providerId="ADAL" clId="{F5D4A7AA-9779-4B71-A871-3C40F91177FE}" dt="2023-09-14T06:29:24.234" v="3748" actId="478"/>
          <ac:spMkLst>
            <pc:docMk/>
            <pc:sldMk cId="3304931580" sldId="393"/>
            <ac:spMk id="24" creationId="{31CD9692-0708-DFBE-31E7-FD1D3EAACA96}"/>
          </ac:spMkLst>
        </pc:spChg>
        <pc:cxnChg chg="del">
          <ac:chgData name="Ahmed, Shareef" userId="ce7c6025-ca9f-4b65-b3ee-82447e2e582a" providerId="ADAL" clId="{F5D4A7AA-9779-4B71-A871-3C40F91177FE}" dt="2023-09-14T06:29:24.234" v="3748" actId="478"/>
          <ac:cxnSpMkLst>
            <pc:docMk/>
            <pc:sldMk cId="3304931580" sldId="393"/>
            <ac:cxnSpMk id="9" creationId="{5ED69DCD-E1F6-2EEE-DA12-413109322C56}"/>
          </ac:cxnSpMkLst>
        </pc:cxnChg>
        <pc:cxnChg chg="del">
          <ac:chgData name="Ahmed, Shareef" userId="ce7c6025-ca9f-4b65-b3ee-82447e2e582a" providerId="ADAL" clId="{F5D4A7AA-9779-4B71-A871-3C40F91177FE}" dt="2023-09-14T06:29:24.234" v="3748" actId="478"/>
          <ac:cxnSpMkLst>
            <pc:docMk/>
            <pc:sldMk cId="3304931580" sldId="393"/>
            <ac:cxnSpMk id="10" creationId="{898469BA-F339-782A-CC71-5463E0BC9B94}"/>
          </ac:cxnSpMkLst>
        </pc:cxnChg>
      </pc:sldChg>
      <pc:sldChg chg="addSp delSp modSp mod">
        <pc:chgData name="Ahmed, Shareef" userId="ce7c6025-ca9f-4b65-b3ee-82447e2e582a" providerId="ADAL" clId="{F5D4A7AA-9779-4B71-A871-3C40F91177FE}" dt="2023-09-10T06:31:23.943" v="1033" actId="20577"/>
        <pc:sldMkLst>
          <pc:docMk/>
          <pc:sldMk cId="2231167726" sldId="396"/>
        </pc:sldMkLst>
        <pc:spChg chg="add mod">
          <ac:chgData name="Ahmed, Shareef" userId="ce7c6025-ca9f-4b65-b3ee-82447e2e582a" providerId="ADAL" clId="{F5D4A7AA-9779-4B71-A871-3C40F91177FE}" dt="2023-09-10T06:31:23.943" v="1033" actId="20577"/>
          <ac:spMkLst>
            <pc:docMk/>
            <pc:sldMk cId="2231167726" sldId="396"/>
            <ac:spMk id="3" creationId="{87151E1C-9781-A1D4-9F48-CCA72EDC4B22}"/>
          </ac:spMkLst>
        </pc:spChg>
        <pc:spChg chg="mod">
          <ac:chgData name="Ahmed, Shareef" userId="ce7c6025-ca9f-4b65-b3ee-82447e2e582a" providerId="ADAL" clId="{F5D4A7AA-9779-4B71-A871-3C40F91177FE}" dt="2023-09-10T06:17:35.784" v="846" actId="20577"/>
          <ac:spMkLst>
            <pc:docMk/>
            <pc:sldMk cId="2231167726" sldId="396"/>
            <ac:spMk id="9" creationId="{66B771A8-9F27-FB9A-2414-87A99260353B}"/>
          </ac:spMkLst>
        </pc:spChg>
        <pc:picChg chg="del">
          <ac:chgData name="Ahmed, Shareef" userId="ce7c6025-ca9f-4b65-b3ee-82447e2e582a" providerId="ADAL" clId="{F5D4A7AA-9779-4B71-A871-3C40F91177FE}" dt="2023-09-10T06:17:38.225" v="847" actId="478"/>
          <ac:picMkLst>
            <pc:docMk/>
            <pc:sldMk cId="2231167726" sldId="396"/>
            <ac:picMk id="8" creationId="{1B7FC56C-DF99-8F27-CC1C-38953BE72A93}"/>
          </ac:picMkLst>
        </pc:picChg>
      </pc:sldChg>
      <pc:sldChg chg="addSp delSp modSp mod delAnim modAnim">
        <pc:chgData name="Ahmed, Shareef" userId="ce7c6025-ca9f-4b65-b3ee-82447e2e582a" providerId="ADAL" clId="{F5D4A7AA-9779-4B71-A871-3C40F91177FE}" dt="2023-09-16T20:01:04.154" v="7245" actId="2710"/>
        <pc:sldMkLst>
          <pc:docMk/>
          <pc:sldMk cId="4226986151" sldId="397"/>
        </pc:sldMkLst>
        <pc:spChg chg="mod">
          <ac:chgData name="Ahmed, Shareef" userId="ce7c6025-ca9f-4b65-b3ee-82447e2e582a" providerId="ADAL" clId="{F5D4A7AA-9779-4B71-A871-3C40F91177FE}" dt="2023-09-12T22:01:08.974" v="3026" actId="20577"/>
          <ac:spMkLst>
            <pc:docMk/>
            <pc:sldMk cId="4226986151" sldId="397"/>
            <ac:spMk id="2" creationId="{00000000-0000-0000-0000-000000000000}"/>
          </ac:spMkLst>
        </pc:spChg>
        <pc:spChg chg="add mod">
          <ac:chgData name="Ahmed, Shareef" userId="ce7c6025-ca9f-4b65-b3ee-82447e2e582a" providerId="ADAL" clId="{F5D4A7AA-9779-4B71-A871-3C40F91177FE}" dt="2023-09-16T19:59:57.587" v="7237" actId="1076"/>
          <ac:spMkLst>
            <pc:docMk/>
            <pc:sldMk cId="4226986151" sldId="397"/>
            <ac:spMk id="3" creationId="{EF6E7A7B-422D-88FE-9DF4-E8F0ABB856F9}"/>
          </ac:spMkLst>
        </pc:spChg>
        <pc:spChg chg="del">
          <ac:chgData name="Ahmed, Shareef" userId="ce7c6025-ca9f-4b65-b3ee-82447e2e582a" providerId="ADAL" clId="{F5D4A7AA-9779-4B71-A871-3C40F91177FE}" dt="2023-09-12T22:01:14.335" v="3028" actId="478"/>
          <ac:spMkLst>
            <pc:docMk/>
            <pc:sldMk cId="4226986151" sldId="397"/>
            <ac:spMk id="9" creationId="{D99A96B4-326C-2CC5-1DDA-ACC35AED98E3}"/>
          </ac:spMkLst>
        </pc:spChg>
        <pc:spChg chg="del">
          <ac:chgData name="Ahmed, Shareef" userId="ce7c6025-ca9f-4b65-b3ee-82447e2e582a" providerId="ADAL" clId="{F5D4A7AA-9779-4B71-A871-3C40F91177FE}" dt="2023-09-12T22:01:12.102" v="3027" actId="478"/>
          <ac:spMkLst>
            <pc:docMk/>
            <pc:sldMk cId="4226986151" sldId="397"/>
            <ac:spMk id="10" creationId="{890D1D47-E14E-A12F-CE25-475057F62245}"/>
          </ac:spMkLst>
        </pc:spChg>
        <pc:spChg chg="add mod">
          <ac:chgData name="Ahmed, Shareef" userId="ce7c6025-ca9f-4b65-b3ee-82447e2e582a" providerId="ADAL" clId="{F5D4A7AA-9779-4B71-A871-3C40F91177FE}" dt="2023-09-16T20:01:04.154" v="7245" actId="2710"/>
          <ac:spMkLst>
            <pc:docMk/>
            <pc:sldMk cId="4226986151" sldId="397"/>
            <ac:spMk id="11" creationId="{4581DC55-FD05-233F-E694-E1C3DE5AC1B9}"/>
          </ac:spMkLst>
        </pc:spChg>
        <pc:picChg chg="del">
          <ac:chgData name="Ahmed, Shareef" userId="ce7c6025-ca9f-4b65-b3ee-82447e2e582a" providerId="ADAL" clId="{F5D4A7AA-9779-4B71-A871-3C40F91177FE}" dt="2023-09-12T22:01:12.102" v="3027" actId="478"/>
          <ac:picMkLst>
            <pc:docMk/>
            <pc:sldMk cId="4226986151" sldId="397"/>
            <ac:picMk id="6" creationId="{B070684A-77AF-58C4-F9F6-3F5DA396D6EF}"/>
          </ac:picMkLst>
        </pc:picChg>
        <pc:picChg chg="del">
          <ac:chgData name="Ahmed, Shareef" userId="ce7c6025-ca9f-4b65-b3ee-82447e2e582a" providerId="ADAL" clId="{F5D4A7AA-9779-4B71-A871-3C40F91177FE}" dt="2023-09-12T22:01:12.102" v="3027" actId="478"/>
          <ac:picMkLst>
            <pc:docMk/>
            <pc:sldMk cId="4226986151" sldId="397"/>
            <ac:picMk id="7" creationId="{51E64693-AAE2-948C-71DB-51F8CB12FAA5}"/>
          </ac:picMkLst>
        </pc:picChg>
        <pc:cxnChg chg="del">
          <ac:chgData name="Ahmed, Shareef" userId="ce7c6025-ca9f-4b65-b3ee-82447e2e582a" providerId="ADAL" clId="{F5D4A7AA-9779-4B71-A871-3C40F91177FE}" dt="2023-09-12T22:01:12.102" v="3027" actId="478"/>
          <ac:cxnSpMkLst>
            <pc:docMk/>
            <pc:sldMk cId="4226986151" sldId="397"/>
            <ac:cxnSpMk id="8" creationId="{9316AFD9-7D71-9E22-64AA-63C19E598BA6}"/>
          </ac:cxnSpMkLst>
        </pc:cxnChg>
      </pc:sldChg>
      <pc:sldChg chg="addSp delSp modSp mod modAnim">
        <pc:chgData name="Ahmed, Shareef" userId="ce7c6025-ca9f-4b65-b3ee-82447e2e582a" providerId="ADAL" clId="{F5D4A7AA-9779-4B71-A871-3C40F91177FE}" dt="2023-09-16T20:06:53.772" v="7268" actId="2710"/>
        <pc:sldMkLst>
          <pc:docMk/>
          <pc:sldMk cId="941162791" sldId="398"/>
        </pc:sldMkLst>
        <pc:spChg chg="mod">
          <ac:chgData name="Ahmed, Shareef" userId="ce7c6025-ca9f-4b65-b3ee-82447e2e582a" providerId="ADAL" clId="{F5D4A7AA-9779-4B71-A871-3C40F91177FE}" dt="2023-09-12T22:19:11.935" v="3165" actId="20577"/>
          <ac:spMkLst>
            <pc:docMk/>
            <pc:sldMk cId="941162791" sldId="398"/>
            <ac:spMk id="2" creationId="{00000000-0000-0000-0000-000000000000}"/>
          </ac:spMkLst>
        </pc:spChg>
        <pc:spChg chg="add mod">
          <ac:chgData name="Ahmed, Shareef" userId="ce7c6025-ca9f-4b65-b3ee-82447e2e582a" providerId="ADAL" clId="{F5D4A7AA-9779-4B71-A871-3C40F91177FE}" dt="2023-09-16T20:06:53.772" v="7268" actId="2710"/>
          <ac:spMkLst>
            <pc:docMk/>
            <pc:sldMk cId="941162791" sldId="398"/>
            <ac:spMk id="6" creationId="{1ED1A7C7-72F3-40EE-08FC-8EE036328B99}"/>
          </ac:spMkLst>
        </pc:spChg>
        <pc:spChg chg="add mod">
          <ac:chgData name="Ahmed, Shareef" userId="ce7c6025-ca9f-4b65-b3ee-82447e2e582a" providerId="ADAL" clId="{F5D4A7AA-9779-4B71-A871-3C40F91177FE}" dt="2023-09-16T20:06:40.634" v="7266" actId="1076"/>
          <ac:spMkLst>
            <pc:docMk/>
            <pc:sldMk cId="941162791" sldId="398"/>
            <ac:spMk id="9" creationId="{77C380D6-A208-2D99-13CD-9EE1C93DF011}"/>
          </ac:spMkLst>
        </pc:spChg>
        <pc:spChg chg="add mod">
          <ac:chgData name="Ahmed, Shareef" userId="ce7c6025-ca9f-4b65-b3ee-82447e2e582a" providerId="ADAL" clId="{F5D4A7AA-9779-4B71-A871-3C40F91177FE}" dt="2023-09-12T22:42:18.560" v="3279" actId="1076"/>
          <ac:spMkLst>
            <pc:docMk/>
            <pc:sldMk cId="941162791" sldId="398"/>
            <ac:spMk id="10" creationId="{D92A9946-D01E-D908-79DF-8E202250731C}"/>
          </ac:spMkLst>
        </pc:spChg>
        <pc:picChg chg="add mod">
          <ac:chgData name="Ahmed, Shareef" userId="ce7c6025-ca9f-4b65-b3ee-82447e2e582a" providerId="ADAL" clId="{F5D4A7AA-9779-4B71-A871-3C40F91177FE}" dt="2023-09-16T20:03:28.823" v="7250" actId="1076"/>
          <ac:picMkLst>
            <pc:docMk/>
            <pc:sldMk cId="941162791" sldId="398"/>
            <ac:picMk id="8" creationId="{5650B730-67EE-69D4-EA81-56CFCDDBB0A7}"/>
          </ac:picMkLst>
        </pc:picChg>
        <pc:picChg chg="del">
          <ac:chgData name="Ahmed, Shareef" userId="ce7c6025-ca9f-4b65-b3ee-82447e2e582a" providerId="ADAL" clId="{F5D4A7AA-9779-4B71-A871-3C40F91177FE}" dt="2023-09-12T22:19:14.287" v="3166" actId="478"/>
          <ac:picMkLst>
            <pc:docMk/>
            <pc:sldMk cId="941162791" sldId="398"/>
            <ac:picMk id="11" creationId="{ECFA9C89-3E6F-6688-75B5-A0FF3FF40E76}"/>
          </ac:picMkLst>
        </pc:picChg>
      </pc:sldChg>
      <pc:sldChg chg="addSp delSp modSp mod modTransition modAnim">
        <pc:chgData name="Ahmed, Shareef" userId="ce7c6025-ca9f-4b65-b3ee-82447e2e582a" providerId="ADAL" clId="{F5D4A7AA-9779-4B71-A871-3C40F91177FE}" dt="2023-09-16T20:08:50.502" v="7269"/>
        <pc:sldMkLst>
          <pc:docMk/>
          <pc:sldMk cId="1950141823" sldId="399"/>
        </pc:sldMkLst>
        <pc:spChg chg="mod">
          <ac:chgData name="Ahmed, Shareef" userId="ce7c6025-ca9f-4b65-b3ee-82447e2e582a" providerId="ADAL" clId="{F5D4A7AA-9779-4B71-A871-3C40F91177FE}" dt="2023-09-14T15:23:30.271" v="3938" actId="20577"/>
          <ac:spMkLst>
            <pc:docMk/>
            <pc:sldMk cId="1950141823" sldId="399"/>
            <ac:spMk id="2" creationId="{00000000-0000-0000-0000-000000000000}"/>
          </ac:spMkLst>
        </pc:spChg>
        <pc:spChg chg="del">
          <ac:chgData name="Ahmed, Shareef" userId="ce7c6025-ca9f-4b65-b3ee-82447e2e582a" providerId="ADAL" clId="{F5D4A7AA-9779-4B71-A871-3C40F91177FE}" dt="2023-09-14T15:23:37.790" v="3940" actId="478"/>
          <ac:spMkLst>
            <pc:docMk/>
            <pc:sldMk cId="1950141823" sldId="399"/>
            <ac:spMk id="3" creationId="{DEF809D8-D53C-D68B-78DF-D0819D50806C}"/>
          </ac:spMkLst>
        </pc:spChg>
        <pc:spChg chg="del">
          <ac:chgData name="Ahmed, Shareef" userId="ce7c6025-ca9f-4b65-b3ee-82447e2e582a" providerId="ADAL" clId="{F5D4A7AA-9779-4B71-A871-3C40F91177FE}" dt="2023-09-14T15:23:33.410" v="3939" actId="478"/>
          <ac:spMkLst>
            <pc:docMk/>
            <pc:sldMk cId="1950141823" sldId="399"/>
            <ac:spMk id="7" creationId="{6435E4E5-65E7-6B3C-B69C-994C837FC729}"/>
          </ac:spMkLst>
        </pc:spChg>
        <pc:spChg chg="add del mod">
          <ac:chgData name="Ahmed, Shareef" userId="ce7c6025-ca9f-4b65-b3ee-82447e2e582a" providerId="ADAL" clId="{F5D4A7AA-9779-4B71-A871-3C40F91177FE}" dt="2023-09-14T15:23:49.555" v="3942" actId="478"/>
          <ac:spMkLst>
            <pc:docMk/>
            <pc:sldMk cId="1950141823" sldId="399"/>
            <ac:spMk id="8" creationId="{B57DECEB-E543-4AB3-D1F9-5BD4CB0F569B}"/>
          </ac:spMkLst>
        </pc:spChg>
        <pc:spChg chg="add mod">
          <ac:chgData name="Ahmed, Shareef" userId="ce7c6025-ca9f-4b65-b3ee-82447e2e582a" providerId="ADAL" clId="{F5D4A7AA-9779-4B71-A871-3C40F91177FE}" dt="2023-09-14T15:24:27.562" v="4010" actId="20577"/>
          <ac:spMkLst>
            <pc:docMk/>
            <pc:sldMk cId="1950141823" sldId="399"/>
            <ac:spMk id="9" creationId="{0D505BFB-D18D-E87F-11F0-6AC2E6272C09}"/>
          </ac:spMkLst>
        </pc:spChg>
        <pc:spChg chg="add mod">
          <ac:chgData name="Ahmed, Shareef" userId="ce7c6025-ca9f-4b65-b3ee-82447e2e582a" providerId="ADAL" clId="{F5D4A7AA-9779-4B71-A871-3C40F91177FE}" dt="2023-09-14T18:52:05.720" v="4021" actId="208"/>
          <ac:spMkLst>
            <pc:docMk/>
            <pc:sldMk cId="1950141823" sldId="399"/>
            <ac:spMk id="12" creationId="{93476E7F-2790-6A0E-E2C4-6E1ECD19F8EA}"/>
          </ac:spMkLst>
        </pc:spChg>
        <pc:spChg chg="add mod">
          <ac:chgData name="Ahmed, Shareef" userId="ce7c6025-ca9f-4b65-b3ee-82447e2e582a" providerId="ADAL" clId="{F5D4A7AA-9779-4B71-A871-3C40F91177FE}" dt="2023-09-14T18:52:26.528" v="4028" actId="14100"/>
          <ac:spMkLst>
            <pc:docMk/>
            <pc:sldMk cId="1950141823" sldId="399"/>
            <ac:spMk id="13" creationId="{ED6D1710-B5CD-25BE-8F90-F564673CCB20}"/>
          </ac:spMkLst>
        </pc:spChg>
        <pc:spChg chg="add mod">
          <ac:chgData name="Ahmed, Shareef" userId="ce7c6025-ca9f-4b65-b3ee-82447e2e582a" providerId="ADAL" clId="{F5D4A7AA-9779-4B71-A871-3C40F91177FE}" dt="2023-09-14T18:52:38.700" v="4032" actId="14100"/>
          <ac:spMkLst>
            <pc:docMk/>
            <pc:sldMk cId="1950141823" sldId="399"/>
            <ac:spMk id="14" creationId="{16472874-AFF4-C6C2-93E5-0419BF2902D5}"/>
          </ac:spMkLst>
        </pc:spChg>
        <pc:spChg chg="add mod">
          <ac:chgData name="Ahmed, Shareef" userId="ce7c6025-ca9f-4b65-b3ee-82447e2e582a" providerId="ADAL" clId="{F5D4A7AA-9779-4B71-A871-3C40F91177FE}" dt="2023-09-14T18:52:49.578" v="4035" actId="14100"/>
          <ac:spMkLst>
            <pc:docMk/>
            <pc:sldMk cId="1950141823" sldId="399"/>
            <ac:spMk id="15" creationId="{571E2820-ADC6-87C5-A079-A1C6EFA34906}"/>
          </ac:spMkLst>
        </pc:spChg>
        <pc:spChg chg="add mod">
          <ac:chgData name="Ahmed, Shareef" userId="ce7c6025-ca9f-4b65-b3ee-82447e2e582a" providerId="ADAL" clId="{F5D4A7AA-9779-4B71-A871-3C40F91177FE}" dt="2023-09-14T18:56:08.515" v="4070" actId="1076"/>
          <ac:spMkLst>
            <pc:docMk/>
            <pc:sldMk cId="1950141823" sldId="399"/>
            <ac:spMk id="16" creationId="{B07267D7-383F-3780-8356-013C109AEA29}"/>
          </ac:spMkLst>
        </pc:spChg>
        <pc:picChg chg="add mod">
          <ac:chgData name="Ahmed, Shareef" userId="ce7c6025-ca9f-4b65-b3ee-82447e2e582a" providerId="ADAL" clId="{F5D4A7AA-9779-4B71-A871-3C40F91177FE}" dt="2023-09-14T23:18:12.590" v="5124" actId="1076"/>
          <ac:picMkLst>
            <pc:docMk/>
            <pc:sldMk cId="1950141823" sldId="399"/>
            <ac:picMk id="11" creationId="{FC356EB9-F5E4-969C-4E01-F74F80956174}"/>
          </ac:picMkLst>
        </pc:picChg>
      </pc:sldChg>
      <pc:sldChg chg="delSp modSp mod">
        <pc:chgData name="Ahmed, Shareef" userId="ce7c6025-ca9f-4b65-b3ee-82447e2e582a" providerId="ADAL" clId="{F5D4A7AA-9779-4B71-A871-3C40F91177FE}" dt="2023-09-14T20:25:19.199" v="4822" actId="207"/>
        <pc:sldMkLst>
          <pc:docMk/>
          <pc:sldMk cId="236741083" sldId="400"/>
        </pc:sldMkLst>
        <pc:spChg chg="mod">
          <ac:chgData name="Ahmed, Shareef" userId="ce7c6025-ca9f-4b65-b3ee-82447e2e582a" providerId="ADAL" clId="{F5D4A7AA-9779-4B71-A871-3C40F91177FE}" dt="2023-09-14T19:46:25.099" v="4509" actId="20577"/>
          <ac:spMkLst>
            <pc:docMk/>
            <pc:sldMk cId="236741083" sldId="400"/>
            <ac:spMk id="2" creationId="{00000000-0000-0000-0000-000000000000}"/>
          </ac:spMkLst>
        </pc:spChg>
        <pc:spChg chg="mod">
          <ac:chgData name="Ahmed, Shareef" userId="ce7c6025-ca9f-4b65-b3ee-82447e2e582a" providerId="ADAL" clId="{F5D4A7AA-9779-4B71-A871-3C40F91177FE}" dt="2023-09-14T20:25:19.199" v="4822" actId="207"/>
          <ac:spMkLst>
            <pc:docMk/>
            <pc:sldMk cId="236741083" sldId="400"/>
            <ac:spMk id="3" creationId="{DEF809D8-D53C-D68B-78DF-D0819D50806C}"/>
          </ac:spMkLst>
        </pc:spChg>
        <pc:picChg chg="del">
          <ac:chgData name="Ahmed, Shareef" userId="ce7c6025-ca9f-4b65-b3ee-82447e2e582a" providerId="ADAL" clId="{F5D4A7AA-9779-4B71-A871-3C40F91177FE}" dt="2023-09-14T19:46:27.127" v="4510" actId="478"/>
          <ac:picMkLst>
            <pc:docMk/>
            <pc:sldMk cId="236741083" sldId="400"/>
            <ac:picMk id="9" creationId="{1501C1AD-D061-C442-13BD-DFCB8087886B}"/>
          </ac:picMkLst>
        </pc:picChg>
      </pc:sldChg>
      <pc:sldChg chg="addSp delSp modSp mod">
        <pc:chgData name="Ahmed, Shareef" userId="ce7c6025-ca9f-4b65-b3ee-82447e2e582a" providerId="ADAL" clId="{F5D4A7AA-9779-4B71-A871-3C40F91177FE}" dt="2023-09-16T03:01:35.177" v="6196" actId="1076"/>
        <pc:sldMkLst>
          <pc:docMk/>
          <pc:sldMk cId="2009106356" sldId="401"/>
        </pc:sldMkLst>
        <pc:spChg chg="mod">
          <ac:chgData name="Ahmed, Shareef" userId="ce7c6025-ca9f-4b65-b3ee-82447e2e582a" providerId="ADAL" clId="{F5D4A7AA-9779-4B71-A871-3C40F91177FE}" dt="2023-09-15T05:55:58.205" v="5530" actId="20577"/>
          <ac:spMkLst>
            <pc:docMk/>
            <pc:sldMk cId="2009106356" sldId="401"/>
            <ac:spMk id="2" creationId="{00000000-0000-0000-0000-000000000000}"/>
          </ac:spMkLst>
        </pc:spChg>
        <pc:spChg chg="add del mod">
          <ac:chgData name="Ahmed, Shareef" userId="ce7c6025-ca9f-4b65-b3ee-82447e2e582a" providerId="ADAL" clId="{F5D4A7AA-9779-4B71-A871-3C40F91177FE}" dt="2023-09-15T05:56:15.793" v="5534" actId="478"/>
          <ac:spMkLst>
            <pc:docMk/>
            <pc:sldMk cId="2009106356" sldId="401"/>
            <ac:spMk id="3" creationId="{F17B9A92-9822-CA5C-88D0-A59748E30DDC}"/>
          </ac:spMkLst>
        </pc:spChg>
        <pc:spChg chg="add del mod">
          <ac:chgData name="Ahmed, Shareef" userId="ce7c6025-ca9f-4b65-b3ee-82447e2e582a" providerId="ADAL" clId="{F5D4A7AA-9779-4B71-A871-3C40F91177FE}" dt="2023-09-15T05:56:36.890" v="5540"/>
          <ac:spMkLst>
            <pc:docMk/>
            <pc:sldMk cId="2009106356" sldId="401"/>
            <ac:spMk id="7" creationId="{BE5F908F-E5A2-E6BC-4B1B-B33876574F9F}"/>
          </ac:spMkLst>
        </pc:spChg>
        <pc:spChg chg="add mod">
          <ac:chgData name="Ahmed, Shareef" userId="ce7c6025-ca9f-4b65-b3ee-82447e2e582a" providerId="ADAL" clId="{F5D4A7AA-9779-4B71-A871-3C40F91177FE}" dt="2023-09-15T19:05:32.200" v="5739"/>
          <ac:spMkLst>
            <pc:docMk/>
            <pc:sldMk cId="2009106356" sldId="401"/>
            <ac:spMk id="8" creationId="{67D1D0DE-6C8B-767E-C1A2-7D49392060BA}"/>
          </ac:spMkLst>
        </pc:spChg>
        <pc:spChg chg="add mod">
          <ac:chgData name="Ahmed, Shareef" userId="ce7c6025-ca9f-4b65-b3ee-82447e2e582a" providerId="ADAL" clId="{F5D4A7AA-9779-4B71-A871-3C40F91177FE}" dt="2023-09-15T18:50:44.417" v="5662" actId="207"/>
          <ac:spMkLst>
            <pc:docMk/>
            <pc:sldMk cId="2009106356" sldId="401"/>
            <ac:spMk id="9" creationId="{232D3F5E-5114-B07D-DFE5-AA8509ED8F74}"/>
          </ac:spMkLst>
        </pc:spChg>
        <pc:spChg chg="del">
          <ac:chgData name="Ahmed, Shareef" userId="ce7c6025-ca9f-4b65-b3ee-82447e2e582a" providerId="ADAL" clId="{F5D4A7AA-9779-4B71-A871-3C40F91177FE}" dt="2023-09-15T05:56:17.301" v="5535" actId="478"/>
          <ac:spMkLst>
            <pc:docMk/>
            <pc:sldMk cId="2009106356" sldId="401"/>
            <ac:spMk id="10" creationId="{831B83A2-9F68-50C9-3D4F-07C9EDEADD09}"/>
          </ac:spMkLst>
        </pc:spChg>
        <pc:spChg chg="add mod">
          <ac:chgData name="Ahmed, Shareef" userId="ce7c6025-ca9f-4b65-b3ee-82447e2e582a" providerId="ADAL" clId="{F5D4A7AA-9779-4B71-A871-3C40F91177FE}" dt="2023-09-16T02:59:00.773" v="6157" actId="1582"/>
          <ac:spMkLst>
            <pc:docMk/>
            <pc:sldMk cId="2009106356" sldId="401"/>
            <ac:spMk id="12" creationId="{80D27AFD-0F46-1B58-D90B-4BEEC761A10A}"/>
          </ac:spMkLst>
        </pc:spChg>
        <pc:spChg chg="del">
          <ac:chgData name="Ahmed, Shareef" userId="ce7c6025-ca9f-4b65-b3ee-82447e2e582a" providerId="ADAL" clId="{F5D4A7AA-9779-4B71-A871-3C40F91177FE}" dt="2023-09-15T05:56:04.265" v="5532" actId="478"/>
          <ac:spMkLst>
            <pc:docMk/>
            <pc:sldMk cId="2009106356" sldId="401"/>
            <ac:spMk id="15" creationId="{77328B21-A08B-33C0-5864-74D3E4B6242E}"/>
          </ac:spMkLst>
        </pc:spChg>
        <pc:spChg chg="del">
          <ac:chgData name="Ahmed, Shareef" userId="ce7c6025-ca9f-4b65-b3ee-82447e2e582a" providerId="ADAL" clId="{F5D4A7AA-9779-4B71-A871-3C40F91177FE}" dt="2023-09-15T05:56:04.265" v="5532" actId="478"/>
          <ac:spMkLst>
            <pc:docMk/>
            <pc:sldMk cId="2009106356" sldId="401"/>
            <ac:spMk id="18" creationId="{62087FB9-C118-9498-5E05-C92867E65383}"/>
          </ac:spMkLst>
        </pc:spChg>
        <pc:spChg chg="del">
          <ac:chgData name="Ahmed, Shareef" userId="ce7c6025-ca9f-4b65-b3ee-82447e2e582a" providerId="ADAL" clId="{F5D4A7AA-9779-4B71-A871-3C40F91177FE}" dt="2023-09-15T05:56:04.265" v="5532" actId="478"/>
          <ac:spMkLst>
            <pc:docMk/>
            <pc:sldMk cId="2009106356" sldId="401"/>
            <ac:spMk id="19" creationId="{71547D74-3715-0F6F-0B92-DF7526401947}"/>
          </ac:spMkLst>
        </pc:spChg>
        <pc:picChg chg="add mod">
          <ac:chgData name="Ahmed, Shareef" userId="ce7c6025-ca9f-4b65-b3ee-82447e2e582a" providerId="ADAL" clId="{F5D4A7AA-9779-4B71-A871-3C40F91177FE}" dt="2023-09-15T19:13:04.300" v="5740" actId="1076"/>
          <ac:picMkLst>
            <pc:docMk/>
            <pc:sldMk cId="2009106356" sldId="401"/>
            <ac:picMk id="11" creationId="{A4C474DB-46D9-67C8-F29A-B400147F7CB5}"/>
          </ac:picMkLst>
        </pc:picChg>
        <pc:picChg chg="del">
          <ac:chgData name="Ahmed, Shareef" userId="ce7c6025-ca9f-4b65-b3ee-82447e2e582a" providerId="ADAL" clId="{F5D4A7AA-9779-4B71-A871-3C40F91177FE}" dt="2023-09-15T05:55:59.828" v="5531" actId="478"/>
          <ac:picMkLst>
            <pc:docMk/>
            <pc:sldMk cId="2009106356" sldId="401"/>
            <ac:picMk id="14" creationId="{42E2244D-3672-6AE6-B257-37DD973DB0F7}"/>
          </ac:picMkLst>
        </pc:picChg>
        <pc:cxnChg chg="add mod">
          <ac:chgData name="Ahmed, Shareef" userId="ce7c6025-ca9f-4b65-b3ee-82447e2e582a" providerId="ADAL" clId="{F5D4A7AA-9779-4B71-A871-3C40F91177FE}" dt="2023-09-16T03:01:35.177" v="6196" actId="1076"/>
          <ac:cxnSpMkLst>
            <pc:docMk/>
            <pc:sldMk cId="2009106356" sldId="401"/>
            <ac:cxnSpMk id="16" creationId="{BF2567BE-A03D-0FAB-DA56-ABAA7D219535}"/>
          </ac:cxnSpMkLst>
        </pc:cxnChg>
        <pc:cxnChg chg="del">
          <ac:chgData name="Ahmed, Shareef" userId="ce7c6025-ca9f-4b65-b3ee-82447e2e582a" providerId="ADAL" clId="{F5D4A7AA-9779-4B71-A871-3C40F91177FE}" dt="2023-09-15T05:56:04.265" v="5532" actId="478"/>
          <ac:cxnSpMkLst>
            <pc:docMk/>
            <pc:sldMk cId="2009106356" sldId="401"/>
            <ac:cxnSpMk id="17" creationId="{66E9B5A9-4079-F86D-2F6D-5D055EC179CE}"/>
          </ac:cxnSpMkLst>
        </pc:cxnChg>
      </pc:sldChg>
      <pc:sldChg chg="addSp delSp modSp mod">
        <pc:chgData name="Ahmed, Shareef" userId="ce7c6025-ca9f-4b65-b3ee-82447e2e582a" providerId="ADAL" clId="{F5D4A7AA-9779-4B71-A871-3C40F91177FE}" dt="2023-09-16T03:30:27.773" v="6657" actId="20577"/>
        <pc:sldMkLst>
          <pc:docMk/>
          <pc:sldMk cId="2978487620" sldId="402"/>
        </pc:sldMkLst>
        <pc:spChg chg="mod">
          <ac:chgData name="Ahmed, Shareef" userId="ce7c6025-ca9f-4b65-b3ee-82447e2e582a" providerId="ADAL" clId="{F5D4A7AA-9779-4B71-A871-3C40F91177FE}" dt="2023-09-16T03:05:40.194" v="6229"/>
          <ac:spMkLst>
            <pc:docMk/>
            <pc:sldMk cId="2978487620" sldId="402"/>
            <ac:spMk id="2" creationId="{00000000-0000-0000-0000-000000000000}"/>
          </ac:spMkLst>
        </pc:spChg>
        <pc:spChg chg="add mod">
          <ac:chgData name="Ahmed, Shareef" userId="ce7c6025-ca9f-4b65-b3ee-82447e2e582a" providerId="ADAL" clId="{F5D4A7AA-9779-4B71-A871-3C40F91177FE}" dt="2023-09-16T03:06:02.425" v="6232"/>
          <ac:spMkLst>
            <pc:docMk/>
            <pc:sldMk cId="2978487620" sldId="402"/>
            <ac:spMk id="3" creationId="{AB3366B5-FB74-4404-FB4C-78BC0934C2DB}"/>
          </ac:spMkLst>
        </pc:spChg>
        <pc:spChg chg="add mod">
          <ac:chgData name="Ahmed, Shareef" userId="ce7c6025-ca9f-4b65-b3ee-82447e2e582a" providerId="ADAL" clId="{F5D4A7AA-9779-4B71-A871-3C40F91177FE}" dt="2023-09-16T03:30:27.773" v="6657" actId="20577"/>
          <ac:spMkLst>
            <pc:docMk/>
            <pc:sldMk cId="2978487620" sldId="402"/>
            <ac:spMk id="6" creationId="{0E0527E2-28DA-06C7-E24D-A5FAFEFAF81C}"/>
          </ac:spMkLst>
        </pc:spChg>
        <pc:spChg chg="mod">
          <ac:chgData name="Ahmed, Shareef" userId="ce7c6025-ca9f-4b65-b3ee-82447e2e582a" providerId="ADAL" clId="{F5D4A7AA-9779-4B71-A871-3C40F91177FE}" dt="2023-09-16T03:08:48.674" v="6234" actId="20577"/>
          <ac:spMkLst>
            <pc:docMk/>
            <pc:sldMk cId="2978487620" sldId="402"/>
            <ac:spMk id="10" creationId="{78FD482B-7064-0D73-F3A6-77D7269CB422}"/>
          </ac:spMkLst>
        </pc:spChg>
        <pc:grpChg chg="del">
          <ac:chgData name="Ahmed, Shareef" userId="ce7c6025-ca9f-4b65-b3ee-82447e2e582a" providerId="ADAL" clId="{F5D4A7AA-9779-4B71-A871-3C40F91177FE}" dt="2023-09-16T03:05:41.814" v="6230" actId="478"/>
          <ac:grpSpMkLst>
            <pc:docMk/>
            <pc:sldMk cId="2978487620" sldId="402"/>
            <ac:grpSpMk id="25" creationId="{FE07A907-615A-4CFE-31D9-6880C707C8EC}"/>
          </ac:grpSpMkLst>
        </pc:grpChg>
      </pc:sldChg>
      <pc:sldChg chg="del">
        <pc:chgData name="Ahmed, Shareef" userId="ce7c6025-ca9f-4b65-b3ee-82447e2e582a" providerId="ADAL" clId="{F5D4A7AA-9779-4B71-A871-3C40F91177FE}" dt="2023-09-16T03:14:08.639" v="6298" actId="47"/>
        <pc:sldMkLst>
          <pc:docMk/>
          <pc:sldMk cId="3294863090" sldId="403"/>
        </pc:sldMkLst>
      </pc:sldChg>
      <pc:sldChg chg="del">
        <pc:chgData name="Ahmed, Shareef" userId="ce7c6025-ca9f-4b65-b3ee-82447e2e582a" providerId="ADAL" clId="{F5D4A7AA-9779-4B71-A871-3C40F91177FE}" dt="2023-09-16T03:14:08.639" v="6298" actId="47"/>
        <pc:sldMkLst>
          <pc:docMk/>
          <pc:sldMk cId="3713859495" sldId="404"/>
        </pc:sldMkLst>
      </pc:sldChg>
      <pc:sldChg chg="del">
        <pc:chgData name="Ahmed, Shareef" userId="ce7c6025-ca9f-4b65-b3ee-82447e2e582a" providerId="ADAL" clId="{F5D4A7AA-9779-4B71-A871-3C40F91177FE}" dt="2023-09-16T03:14:08.639" v="6298" actId="47"/>
        <pc:sldMkLst>
          <pc:docMk/>
          <pc:sldMk cId="259952906" sldId="405"/>
        </pc:sldMkLst>
      </pc:sldChg>
      <pc:sldChg chg="addSp delSp modSp mod">
        <pc:chgData name="Ahmed, Shareef" userId="ce7c6025-ca9f-4b65-b3ee-82447e2e582a" providerId="ADAL" clId="{F5D4A7AA-9779-4B71-A871-3C40F91177FE}" dt="2023-09-16T03:11:51.142" v="6252" actId="20577"/>
        <pc:sldMkLst>
          <pc:docMk/>
          <pc:sldMk cId="2090585264" sldId="417"/>
        </pc:sldMkLst>
        <pc:spChg chg="mod">
          <ac:chgData name="Ahmed, Shareef" userId="ce7c6025-ca9f-4b65-b3ee-82447e2e582a" providerId="ADAL" clId="{F5D4A7AA-9779-4B71-A871-3C40F91177FE}" dt="2023-09-15T05:58:37.720" v="5645" actId="20577"/>
          <ac:spMkLst>
            <pc:docMk/>
            <pc:sldMk cId="2090585264" sldId="417"/>
            <ac:spMk id="2" creationId="{00000000-0000-0000-0000-000000000000}"/>
          </ac:spMkLst>
        </pc:spChg>
        <pc:spChg chg="add mod">
          <ac:chgData name="Ahmed, Shareef" userId="ce7c6025-ca9f-4b65-b3ee-82447e2e582a" providerId="ADAL" clId="{F5D4A7AA-9779-4B71-A871-3C40F91177FE}" dt="2023-09-15T19:18:50.239" v="5742"/>
          <ac:spMkLst>
            <pc:docMk/>
            <pc:sldMk cId="2090585264" sldId="417"/>
            <ac:spMk id="3" creationId="{CEA508BA-A16A-6515-9E8E-D3E96EC7A63D}"/>
          </ac:spMkLst>
        </pc:spChg>
        <pc:spChg chg="add mod">
          <ac:chgData name="Ahmed, Shareef" userId="ce7c6025-ca9f-4b65-b3ee-82447e2e582a" providerId="ADAL" clId="{F5D4A7AA-9779-4B71-A871-3C40F91177FE}" dt="2023-09-16T03:11:51.142" v="6252" actId="20577"/>
          <ac:spMkLst>
            <pc:docMk/>
            <pc:sldMk cId="2090585264" sldId="417"/>
            <ac:spMk id="6" creationId="{290E735B-C931-2F7D-F819-0BAFBAA6553F}"/>
          </ac:spMkLst>
        </pc:spChg>
        <pc:spChg chg="mod">
          <ac:chgData name="Ahmed, Shareef" userId="ce7c6025-ca9f-4b65-b3ee-82447e2e582a" providerId="ADAL" clId="{F5D4A7AA-9779-4B71-A871-3C40F91177FE}" dt="2023-09-15T19:18:49.898" v="5741" actId="20577"/>
          <ac:spMkLst>
            <pc:docMk/>
            <pc:sldMk cId="2090585264" sldId="417"/>
            <ac:spMk id="7" creationId="{D0AE1F76-DB5F-5C6C-4BB4-D8A100E3A047}"/>
          </ac:spMkLst>
        </pc:spChg>
        <pc:spChg chg="del">
          <ac:chgData name="Ahmed, Shareef" userId="ce7c6025-ca9f-4b65-b3ee-82447e2e582a" providerId="ADAL" clId="{F5D4A7AA-9779-4B71-A871-3C40F91177FE}" dt="2023-09-15T05:58:47.731" v="5649" actId="478"/>
          <ac:spMkLst>
            <pc:docMk/>
            <pc:sldMk cId="2090585264" sldId="417"/>
            <ac:spMk id="12" creationId="{DF7825D3-0FD7-4D08-2B8F-A8B149E2D296}"/>
          </ac:spMkLst>
        </pc:spChg>
        <pc:spChg chg="del">
          <ac:chgData name="Ahmed, Shareef" userId="ce7c6025-ca9f-4b65-b3ee-82447e2e582a" providerId="ADAL" clId="{F5D4A7AA-9779-4B71-A871-3C40F91177FE}" dt="2023-09-15T05:58:47.731" v="5649" actId="478"/>
          <ac:spMkLst>
            <pc:docMk/>
            <pc:sldMk cId="2090585264" sldId="417"/>
            <ac:spMk id="14" creationId="{79DCF12D-E26D-C226-E731-13FFBC9AA0B4}"/>
          </ac:spMkLst>
        </pc:spChg>
        <pc:spChg chg="del">
          <ac:chgData name="Ahmed, Shareef" userId="ce7c6025-ca9f-4b65-b3ee-82447e2e582a" providerId="ADAL" clId="{F5D4A7AA-9779-4B71-A871-3C40F91177FE}" dt="2023-09-15T05:58:47.731" v="5649" actId="478"/>
          <ac:spMkLst>
            <pc:docMk/>
            <pc:sldMk cId="2090585264" sldId="417"/>
            <ac:spMk id="15" creationId="{4292233B-8384-CC74-8432-971BFDA912BE}"/>
          </ac:spMkLst>
        </pc:spChg>
        <pc:picChg chg="del">
          <ac:chgData name="Ahmed, Shareef" userId="ce7c6025-ca9f-4b65-b3ee-82447e2e582a" providerId="ADAL" clId="{F5D4A7AA-9779-4B71-A871-3C40F91177FE}" dt="2023-09-15T05:58:39.241" v="5646" actId="478"/>
          <ac:picMkLst>
            <pc:docMk/>
            <pc:sldMk cId="2090585264" sldId="417"/>
            <ac:picMk id="11" creationId="{D4082FB6-B008-22CB-E866-D721306596CD}"/>
          </ac:picMkLst>
        </pc:picChg>
        <pc:cxnChg chg="del">
          <ac:chgData name="Ahmed, Shareef" userId="ce7c6025-ca9f-4b65-b3ee-82447e2e582a" providerId="ADAL" clId="{F5D4A7AA-9779-4B71-A871-3C40F91177FE}" dt="2023-09-15T05:58:47.731" v="5649" actId="478"/>
          <ac:cxnSpMkLst>
            <pc:docMk/>
            <pc:sldMk cId="2090585264" sldId="417"/>
            <ac:cxnSpMk id="13" creationId="{18F81B4F-234F-8C12-6B5F-D4B318973F3C}"/>
          </ac:cxnSpMkLst>
        </pc:cxnChg>
      </pc:sldChg>
      <pc:sldChg chg="addSp delSp modSp mod delAnim modAnim">
        <pc:chgData name="Ahmed, Shareef" userId="ce7c6025-ca9f-4b65-b3ee-82447e2e582a" providerId="ADAL" clId="{F5D4A7AA-9779-4B71-A871-3C40F91177FE}" dt="2023-09-12T02:33:51.566" v="1254" actId="12788"/>
        <pc:sldMkLst>
          <pc:docMk/>
          <pc:sldMk cId="3507268662" sldId="426"/>
        </pc:sldMkLst>
        <pc:spChg chg="mod">
          <ac:chgData name="Ahmed, Shareef" userId="ce7c6025-ca9f-4b65-b3ee-82447e2e582a" providerId="ADAL" clId="{F5D4A7AA-9779-4B71-A871-3C40F91177FE}" dt="2023-09-12T02:33:17.288" v="1250" actId="2710"/>
          <ac:spMkLst>
            <pc:docMk/>
            <pc:sldMk cId="3507268662" sldId="426"/>
            <ac:spMk id="6" creationId="{A7FCFFD6-A67D-1D78-FDD0-5F5EF8F585EA}"/>
          </ac:spMkLst>
        </pc:spChg>
        <pc:spChg chg="mod">
          <ac:chgData name="Ahmed, Shareef" userId="ce7c6025-ca9f-4b65-b3ee-82447e2e582a" providerId="ADAL" clId="{F5D4A7AA-9779-4B71-A871-3C40F91177FE}" dt="2023-09-07T05:55:50.964" v="292" actId="20577"/>
          <ac:spMkLst>
            <pc:docMk/>
            <pc:sldMk cId="3507268662" sldId="426"/>
            <ac:spMk id="9" creationId="{66B771A8-9F27-FB9A-2414-87A99260353B}"/>
          </ac:spMkLst>
        </pc:spChg>
        <pc:spChg chg="del">
          <ac:chgData name="Ahmed, Shareef" userId="ce7c6025-ca9f-4b65-b3ee-82447e2e582a" providerId="ADAL" clId="{F5D4A7AA-9779-4B71-A871-3C40F91177FE}" dt="2023-09-10T05:30:52.790" v="293" actId="478"/>
          <ac:spMkLst>
            <pc:docMk/>
            <pc:sldMk cId="3507268662" sldId="426"/>
            <ac:spMk id="16" creationId="{C5A1DCE6-DDFC-FCD0-2D9D-4A9E0CAFE7AE}"/>
          </ac:spMkLst>
        </pc:spChg>
        <pc:spChg chg="del">
          <ac:chgData name="Ahmed, Shareef" userId="ce7c6025-ca9f-4b65-b3ee-82447e2e582a" providerId="ADAL" clId="{F5D4A7AA-9779-4B71-A871-3C40F91177FE}" dt="2023-09-10T05:30:52.790" v="293" actId="478"/>
          <ac:spMkLst>
            <pc:docMk/>
            <pc:sldMk cId="3507268662" sldId="426"/>
            <ac:spMk id="17" creationId="{C8348368-C3C6-37F9-F9F4-5B48E9896C6F}"/>
          </ac:spMkLst>
        </pc:spChg>
        <pc:spChg chg="del">
          <ac:chgData name="Ahmed, Shareef" userId="ce7c6025-ca9f-4b65-b3ee-82447e2e582a" providerId="ADAL" clId="{F5D4A7AA-9779-4B71-A871-3C40F91177FE}" dt="2023-09-10T05:30:52.790" v="293" actId="478"/>
          <ac:spMkLst>
            <pc:docMk/>
            <pc:sldMk cId="3507268662" sldId="426"/>
            <ac:spMk id="18" creationId="{E9E207F2-4696-1B6C-7DA3-43938CEE0FF9}"/>
          </ac:spMkLst>
        </pc:spChg>
        <pc:spChg chg="del">
          <ac:chgData name="Ahmed, Shareef" userId="ce7c6025-ca9f-4b65-b3ee-82447e2e582a" providerId="ADAL" clId="{F5D4A7AA-9779-4B71-A871-3C40F91177FE}" dt="2023-09-10T05:30:52.790" v="293" actId="478"/>
          <ac:spMkLst>
            <pc:docMk/>
            <pc:sldMk cId="3507268662" sldId="426"/>
            <ac:spMk id="19" creationId="{A379C42F-5EF9-6736-9CC7-47B7657539C2}"/>
          </ac:spMkLst>
        </pc:spChg>
        <pc:spChg chg="del">
          <ac:chgData name="Ahmed, Shareef" userId="ce7c6025-ca9f-4b65-b3ee-82447e2e582a" providerId="ADAL" clId="{F5D4A7AA-9779-4B71-A871-3C40F91177FE}" dt="2023-09-10T05:30:52.790" v="293" actId="478"/>
          <ac:spMkLst>
            <pc:docMk/>
            <pc:sldMk cId="3507268662" sldId="426"/>
            <ac:spMk id="20" creationId="{9C7917B3-3FE3-7380-4225-C17A15EFAEB3}"/>
          </ac:spMkLst>
        </pc:spChg>
        <pc:spChg chg="del">
          <ac:chgData name="Ahmed, Shareef" userId="ce7c6025-ca9f-4b65-b3ee-82447e2e582a" providerId="ADAL" clId="{F5D4A7AA-9779-4B71-A871-3C40F91177FE}" dt="2023-09-10T05:30:52.790" v="293" actId="478"/>
          <ac:spMkLst>
            <pc:docMk/>
            <pc:sldMk cId="3507268662" sldId="426"/>
            <ac:spMk id="22" creationId="{98E2B817-AF65-BDC0-453F-A4F67349C400}"/>
          </ac:spMkLst>
        </pc:spChg>
        <pc:spChg chg="del">
          <ac:chgData name="Ahmed, Shareef" userId="ce7c6025-ca9f-4b65-b3ee-82447e2e582a" providerId="ADAL" clId="{F5D4A7AA-9779-4B71-A871-3C40F91177FE}" dt="2023-09-10T05:30:52.790" v="293" actId="478"/>
          <ac:spMkLst>
            <pc:docMk/>
            <pc:sldMk cId="3507268662" sldId="426"/>
            <ac:spMk id="23" creationId="{3947E066-74D3-D9EE-F22A-EB539B208BCB}"/>
          </ac:spMkLst>
        </pc:spChg>
        <pc:spChg chg="del">
          <ac:chgData name="Ahmed, Shareef" userId="ce7c6025-ca9f-4b65-b3ee-82447e2e582a" providerId="ADAL" clId="{F5D4A7AA-9779-4B71-A871-3C40F91177FE}" dt="2023-09-10T05:30:52.790" v="293" actId="478"/>
          <ac:spMkLst>
            <pc:docMk/>
            <pc:sldMk cId="3507268662" sldId="426"/>
            <ac:spMk id="24" creationId="{2792F5D8-02AD-D9F9-B939-3E2215189C8E}"/>
          </ac:spMkLst>
        </pc:spChg>
        <pc:spChg chg="del">
          <ac:chgData name="Ahmed, Shareef" userId="ce7c6025-ca9f-4b65-b3ee-82447e2e582a" providerId="ADAL" clId="{F5D4A7AA-9779-4B71-A871-3C40F91177FE}" dt="2023-09-10T05:30:52.790" v="293" actId="478"/>
          <ac:spMkLst>
            <pc:docMk/>
            <pc:sldMk cId="3507268662" sldId="426"/>
            <ac:spMk id="25" creationId="{57B4841D-4E00-5CA3-37C9-11DE786604A4}"/>
          </ac:spMkLst>
        </pc:spChg>
        <pc:spChg chg="del">
          <ac:chgData name="Ahmed, Shareef" userId="ce7c6025-ca9f-4b65-b3ee-82447e2e582a" providerId="ADAL" clId="{F5D4A7AA-9779-4B71-A871-3C40F91177FE}" dt="2023-09-10T05:30:52.790" v="293" actId="478"/>
          <ac:spMkLst>
            <pc:docMk/>
            <pc:sldMk cId="3507268662" sldId="426"/>
            <ac:spMk id="26" creationId="{8785658E-89DB-7C15-1B5A-8E7B8116B13C}"/>
          </ac:spMkLst>
        </pc:spChg>
        <pc:spChg chg="del">
          <ac:chgData name="Ahmed, Shareef" userId="ce7c6025-ca9f-4b65-b3ee-82447e2e582a" providerId="ADAL" clId="{F5D4A7AA-9779-4B71-A871-3C40F91177FE}" dt="2023-09-10T05:30:52.790" v="293" actId="478"/>
          <ac:spMkLst>
            <pc:docMk/>
            <pc:sldMk cId="3507268662" sldId="426"/>
            <ac:spMk id="27" creationId="{59886656-6E66-D6BC-952B-E4003F101270}"/>
          </ac:spMkLst>
        </pc:spChg>
        <pc:spChg chg="del">
          <ac:chgData name="Ahmed, Shareef" userId="ce7c6025-ca9f-4b65-b3ee-82447e2e582a" providerId="ADAL" clId="{F5D4A7AA-9779-4B71-A871-3C40F91177FE}" dt="2023-09-10T05:30:52.790" v="293" actId="478"/>
          <ac:spMkLst>
            <pc:docMk/>
            <pc:sldMk cId="3507268662" sldId="426"/>
            <ac:spMk id="45" creationId="{2BCA112E-563F-897B-A188-6DCD7B78C927}"/>
          </ac:spMkLst>
        </pc:spChg>
        <pc:spChg chg="del">
          <ac:chgData name="Ahmed, Shareef" userId="ce7c6025-ca9f-4b65-b3ee-82447e2e582a" providerId="ADAL" clId="{F5D4A7AA-9779-4B71-A871-3C40F91177FE}" dt="2023-09-10T05:30:52.790" v="293" actId="478"/>
          <ac:spMkLst>
            <pc:docMk/>
            <pc:sldMk cId="3507268662" sldId="426"/>
            <ac:spMk id="46" creationId="{95CC91AD-A30A-DF4D-3BF9-DD0A3903637B}"/>
          </ac:spMkLst>
        </pc:spChg>
        <pc:spChg chg="del">
          <ac:chgData name="Ahmed, Shareef" userId="ce7c6025-ca9f-4b65-b3ee-82447e2e582a" providerId="ADAL" clId="{F5D4A7AA-9779-4B71-A871-3C40F91177FE}" dt="2023-09-10T05:30:52.790" v="293" actId="478"/>
          <ac:spMkLst>
            <pc:docMk/>
            <pc:sldMk cId="3507268662" sldId="426"/>
            <ac:spMk id="47" creationId="{A897822E-BEE6-C059-90DF-067B61226EB6}"/>
          </ac:spMkLst>
        </pc:spChg>
        <pc:spChg chg="del">
          <ac:chgData name="Ahmed, Shareef" userId="ce7c6025-ca9f-4b65-b3ee-82447e2e582a" providerId="ADAL" clId="{F5D4A7AA-9779-4B71-A871-3C40F91177FE}" dt="2023-09-10T05:30:52.790" v="293" actId="478"/>
          <ac:spMkLst>
            <pc:docMk/>
            <pc:sldMk cId="3507268662" sldId="426"/>
            <ac:spMk id="48" creationId="{90F94039-B79C-8EB8-5F3A-AE8318122A4C}"/>
          </ac:spMkLst>
        </pc:spChg>
        <pc:spChg chg="del">
          <ac:chgData name="Ahmed, Shareef" userId="ce7c6025-ca9f-4b65-b3ee-82447e2e582a" providerId="ADAL" clId="{F5D4A7AA-9779-4B71-A871-3C40F91177FE}" dt="2023-09-10T05:30:52.790" v="293" actId="478"/>
          <ac:spMkLst>
            <pc:docMk/>
            <pc:sldMk cId="3507268662" sldId="426"/>
            <ac:spMk id="49" creationId="{D64CF7D2-EEAF-F133-3301-9A288BF176D2}"/>
          </ac:spMkLst>
        </pc:spChg>
        <pc:spChg chg="del">
          <ac:chgData name="Ahmed, Shareef" userId="ce7c6025-ca9f-4b65-b3ee-82447e2e582a" providerId="ADAL" clId="{F5D4A7AA-9779-4B71-A871-3C40F91177FE}" dt="2023-09-10T05:30:52.790" v="293" actId="478"/>
          <ac:spMkLst>
            <pc:docMk/>
            <pc:sldMk cId="3507268662" sldId="426"/>
            <ac:spMk id="50" creationId="{40C615D5-AE48-5699-5EC2-3C45E8A2F357}"/>
          </ac:spMkLst>
        </pc:spChg>
        <pc:spChg chg="del">
          <ac:chgData name="Ahmed, Shareef" userId="ce7c6025-ca9f-4b65-b3ee-82447e2e582a" providerId="ADAL" clId="{F5D4A7AA-9779-4B71-A871-3C40F91177FE}" dt="2023-09-10T05:30:52.790" v="293" actId="478"/>
          <ac:spMkLst>
            <pc:docMk/>
            <pc:sldMk cId="3507268662" sldId="426"/>
            <ac:spMk id="51" creationId="{98E30293-ECC7-9327-629C-151FCE2B8A6A}"/>
          </ac:spMkLst>
        </pc:spChg>
        <pc:spChg chg="del">
          <ac:chgData name="Ahmed, Shareef" userId="ce7c6025-ca9f-4b65-b3ee-82447e2e582a" providerId="ADAL" clId="{F5D4A7AA-9779-4B71-A871-3C40F91177FE}" dt="2023-09-10T05:30:52.790" v="293" actId="478"/>
          <ac:spMkLst>
            <pc:docMk/>
            <pc:sldMk cId="3507268662" sldId="426"/>
            <ac:spMk id="52" creationId="{227110CF-097A-5462-28E7-A3BFC6F53E96}"/>
          </ac:spMkLst>
        </pc:spChg>
        <pc:spChg chg="del">
          <ac:chgData name="Ahmed, Shareef" userId="ce7c6025-ca9f-4b65-b3ee-82447e2e582a" providerId="ADAL" clId="{F5D4A7AA-9779-4B71-A871-3C40F91177FE}" dt="2023-09-10T05:30:52.790" v="293" actId="478"/>
          <ac:spMkLst>
            <pc:docMk/>
            <pc:sldMk cId="3507268662" sldId="426"/>
            <ac:spMk id="53" creationId="{97D293A1-D6B6-7D66-E063-2ADF99786992}"/>
          </ac:spMkLst>
        </pc:spChg>
        <pc:spChg chg="del">
          <ac:chgData name="Ahmed, Shareef" userId="ce7c6025-ca9f-4b65-b3ee-82447e2e582a" providerId="ADAL" clId="{F5D4A7AA-9779-4B71-A871-3C40F91177FE}" dt="2023-09-10T05:30:52.790" v="293" actId="478"/>
          <ac:spMkLst>
            <pc:docMk/>
            <pc:sldMk cId="3507268662" sldId="426"/>
            <ac:spMk id="54" creationId="{F2E6118A-0969-2AA3-DBE0-598AE6EDB52C}"/>
          </ac:spMkLst>
        </pc:spChg>
        <pc:spChg chg="del">
          <ac:chgData name="Ahmed, Shareef" userId="ce7c6025-ca9f-4b65-b3ee-82447e2e582a" providerId="ADAL" clId="{F5D4A7AA-9779-4B71-A871-3C40F91177FE}" dt="2023-09-10T05:30:52.790" v="293" actId="478"/>
          <ac:spMkLst>
            <pc:docMk/>
            <pc:sldMk cId="3507268662" sldId="426"/>
            <ac:spMk id="55" creationId="{916E9FF1-1DE5-F5C9-3BB1-C8F1F6503766}"/>
          </ac:spMkLst>
        </pc:spChg>
        <pc:spChg chg="del">
          <ac:chgData name="Ahmed, Shareef" userId="ce7c6025-ca9f-4b65-b3ee-82447e2e582a" providerId="ADAL" clId="{F5D4A7AA-9779-4B71-A871-3C40F91177FE}" dt="2023-09-10T05:30:52.790" v="293" actId="478"/>
          <ac:spMkLst>
            <pc:docMk/>
            <pc:sldMk cId="3507268662" sldId="426"/>
            <ac:spMk id="56" creationId="{A9F346B8-B2A3-B8AF-AC83-44FB2643A83D}"/>
          </ac:spMkLst>
        </pc:spChg>
        <pc:spChg chg="del">
          <ac:chgData name="Ahmed, Shareef" userId="ce7c6025-ca9f-4b65-b3ee-82447e2e582a" providerId="ADAL" clId="{F5D4A7AA-9779-4B71-A871-3C40F91177FE}" dt="2023-09-10T05:30:52.790" v="293" actId="478"/>
          <ac:spMkLst>
            <pc:docMk/>
            <pc:sldMk cId="3507268662" sldId="426"/>
            <ac:spMk id="57" creationId="{767D7CA8-51E8-1F9E-8069-20FE3D06FFD7}"/>
          </ac:spMkLst>
        </pc:spChg>
        <pc:spChg chg="del">
          <ac:chgData name="Ahmed, Shareef" userId="ce7c6025-ca9f-4b65-b3ee-82447e2e582a" providerId="ADAL" clId="{F5D4A7AA-9779-4B71-A871-3C40F91177FE}" dt="2023-09-10T05:30:52.790" v="293" actId="478"/>
          <ac:spMkLst>
            <pc:docMk/>
            <pc:sldMk cId="3507268662" sldId="426"/>
            <ac:spMk id="58" creationId="{D687DB09-D177-E29D-812B-57C4A4458706}"/>
          </ac:spMkLst>
        </pc:spChg>
        <pc:spChg chg="del">
          <ac:chgData name="Ahmed, Shareef" userId="ce7c6025-ca9f-4b65-b3ee-82447e2e582a" providerId="ADAL" clId="{F5D4A7AA-9779-4B71-A871-3C40F91177FE}" dt="2023-09-10T05:30:52.790" v="293" actId="478"/>
          <ac:spMkLst>
            <pc:docMk/>
            <pc:sldMk cId="3507268662" sldId="426"/>
            <ac:spMk id="59" creationId="{6B2753FB-F1E4-46C2-2753-00E14F9A4FF4}"/>
          </ac:spMkLst>
        </pc:spChg>
        <pc:spChg chg="del">
          <ac:chgData name="Ahmed, Shareef" userId="ce7c6025-ca9f-4b65-b3ee-82447e2e582a" providerId="ADAL" clId="{F5D4A7AA-9779-4B71-A871-3C40F91177FE}" dt="2023-09-10T05:30:52.790" v="293" actId="478"/>
          <ac:spMkLst>
            <pc:docMk/>
            <pc:sldMk cId="3507268662" sldId="426"/>
            <ac:spMk id="60" creationId="{941B24A1-7799-EFD5-AB80-394A6E92B4E0}"/>
          </ac:spMkLst>
        </pc:spChg>
        <pc:grpChg chg="del">
          <ac:chgData name="Ahmed, Shareef" userId="ce7c6025-ca9f-4b65-b3ee-82447e2e582a" providerId="ADAL" clId="{F5D4A7AA-9779-4B71-A871-3C40F91177FE}" dt="2023-09-10T05:30:52.790" v="293" actId="478"/>
          <ac:grpSpMkLst>
            <pc:docMk/>
            <pc:sldMk cId="3507268662" sldId="426"/>
            <ac:grpSpMk id="28" creationId="{D2EEF966-0790-8385-C7E1-F8045819FD52}"/>
          </ac:grpSpMkLst>
        </pc:grpChg>
        <pc:picChg chg="add mod">
          <ac:chgData name="Ahmed, Shareef" userId="ce7c6025-ca9f-4b65-b3ee-82447e2e582a" providerId="ADAL" clId="{F5D4A7AA-9779-4B71-A871-3C40F91177FE}" dt="2023-09-12T02:33:51.566" v="1254" actId="12788"/>
          <ac:picMkLst>
            <pc:docMk/>
            <pc:sldMk cId="3507268662" sldId="426"/>
            <ac:picMk id="3" creationId="{3EFD7DB5-85EB-83E9-DB91-B26B5328963D}"/>
          </ac:picMkLst>
        </pc:picChg>
      </pc:sldChg>
      <pc:sldChg chg="del">
        <pc:chgData name="Ahmed, Shareef" userId="ce7c6025-ca9f-4b65-b3ee-82447e2e582a" providerId="ADAL" clId="{F5D4A7AA-9779-4B71-A871-3C40F91177FE}" dt="2023-09-10T05:48:32.465" v="706" actId="47"/>
        <pc:sldMkLst>
          <pc:docMk/>
          <pc:sldMk cId="677870708" sldId="427"/>
        </pc:sldMkLst>
      </pc:sldChg>
      <pc:sldChg chg="addSp delSp modSp mod delAnim modAnim">
        <pc:chgData name="Ahmed, Shareef" userId="ce7c6025-ca9f-4b65-b3ee-82447e2e582a" providerId="ADAL" clId="{F5D4A7AA-9779-4B71-A871-3C40F91177FE}" dt="2023-09-12T19:59:17.560" v="2307" actId="20577"/>
        <pc:sldMkLst>
          <pc:docMk/>
          <pc:sldMk cId="573451559" sldId="428"/>
        </pc:sldMkLst>
        <pc:spChg chg="del">
          <ac:chgData name="Ahmed, Shareef" userId="ce7c6025-ca9f-4b65-b3ee-82447e2e582a" providerId="ADAL" clId="{F5D4A7AA-9779-4B71-A871-3C40F91177FE}" dt="2023-09-12T05:07:45.843" v="1599" actId="478"/>
          <ac:spMkLst>
            <pc:docMk/>
            <pc:sldMk cId="573451559" sldId="428"/>
            <ac:spMk id="2" creationId="{00000000-0000-0000-0000-000000000000}"/>
          </ac:spMkLst>
        </pc:spChg>
        <pc:spChg chg="del">
          <ac:chgData name="Ahmed, Shareef" userId="ce7c6025-ca9f-4b65-b3ee-82447e2e582a" providerId="ADAL" clId="{F5D4A7AA-9779-4B71-A871-3C40F91177FE}" dt="2023-09-12T05:07:45.843" v="1599" actId="478"/>
          <ac:spMkLst>
            <pc:docMk/>
            <pc:sldMk cId="573451559" sldId="428"/>
            <ac:spMk id="6" creationId="{BDDD8983-57E1-337C-AA04-C5669477895E}"/>
          </ac:spMkLst>
        </pc:spChg>
        <pc:spChg chg="add del mod">
          <ac:chgData name="Ahmed, Shareef" userId="ce7c6025-ca9f-4b65-b3ee-82447e2e582a" providerId="ADAL" clId="{F5D4A7AA-9779-4B71-A871-3C40F91177FE}" dt="2023-09-12T05:07:49.652" v="1603" actId="478"/>
          <ac:spMkLst>
            <pc:docMk/>
            <pc:sldMk cId="573451559" sldId="428"/>
            <ac:spMk id="7" creationId="{5E56A8AF-25CE-EFE9-0284-A547F9D80242}"/>
          </ac:spMkLst>
        </pc:spChg>
        <pc:spChg chg="del">
          <ac:chgData name="Ahmed, Shareef" userId="ce7c6025-ca9f-4b65-b3ee-82447e2e582a" providerId="ADAL" clId="{F5D4A7AA-9779-4B71-A871-3C40F91177FE}" dt="2023-09-12T05:07:45.843" v="1599" actId="478"/>
          <ac:spMkLst>
            <pc:docMk/>
            <pc:sldMk cId="573451559" sldId="428"/>
            <ac:spMk id="8" creationId="{CBA8BB2D-5C98-8B7E-D169-996F0532C30B}"/>
          </ac:spMkLst>
        </pc:spChg>
        <pc:spChg chg="del">
          <ac:chgData name="Ahmed, Shareef" userId="ce7c6025-ca9f-4b65-b3ee-82447e2e582a" providerId="ADAL" clId="{F5D4A7AA-9779-4B71-A871-3C40F91177FE}" dt="2023-09-12T05:07:45.843" v="1599" actId="478"/>
          <ac:spMkLst>
            <pc:docMk/>
            <pc:sldMk cId="573451559" sldId="428"/>
            <ac:spMk id="9" creationId="{609E99CC-967A-9C3A-8683-AB7583A706CE}"/>
          </ac:spMkLst>
        </pc:spChg>
        <pc:spChg chg="del">
          <ac:chgData name="Ahmed, Shareef" userId="ce7c6025-ca9f-4b65-b3ee-82447e2e582a" providerId="ADAL" clId="{F5D4A7AA-9779-4B71-A871-3C40F91177FE}" dt="2023-09-12T05:07:45.843" v="1599" actId="478"/>
          <ac:spMkLst>
            <pc:docMk/>
            <pc:sldMk cId="573451559" sldId="428"/>
            <ac:spMk id="10" creationId="{E2189F8B-A895-E1A0-34F1-55B048D2E2C1}"/>
          </ac:spMkLst>
        </pc:spChg>
        <pc:spChg chg="del">
          <ac:chgData name="Ahmed, Shareef" userId="ce7c6025-ca9f-4b65-b3ee-82447e2e582a" providerId="ADAL" clId="{F5D4A7AA-9779-4B71-A871-3C40F91177FE}" dt="2023-09-12T05:07:45.843" v="1599" actId="478"/>
          <ac:spMkLst>
            <pc:docMk/>
            <pc:sldMk cId="573451559" sldId="428"/>
            <ac:spMk id="11" creationId="{0F49F651-C95F-F5CA-27EA-D5F297A48B67}"/>
          </ac:spMkLst>
        </pc:spChg>
        <pc:spChg chg="add del mod">
          <ac:chgData name="Ahmed, Shareef" userId="ce7c6025-ca9f-4b65-b3ee-82447e2e582a" providerId="ADAL" clId="{F5D4A7AA-9779-4B71-A871-3C40F91177FE}" dt="2023-09-12T05:07:47.277" v="1601"/>
          <ac:spMkLst>
            <pc:docMk/>
            <pc:sldMk cId="573451559" sldId="428"/>
            <ac:spMk id="12" creationId="{884D5BBA-9F82-1551-B4AF-D41F00BA9A08}"/>
          </ac:spMkLst>
        </pc:spChg>
        <pc:spChg chg="add del mod">
          <ac:chgData name="Ahmed, Shareef" userId="ce7c6025-ca9f-4b65-b3ee-82447e2e582a" providerId="ADAL" clId="{F5D4A7AA-9779-4B71-A871-3C40F91177FE}" dt="2023-09-12T05:07:47.277" v="1601"/>
          <ac:spMkLst>
            <pc:docMk/>
            <pc:sldMk cId="573451559" sldId="428"/>
            <ac:spMk id="14" creationId="{570AF469-6F41-637E-5FB9-8866BB52FD9F}"/>
          </ac:spMkLst>
        </pc:spChg>
        <pc:spChg chg="add del mod">
          <ac:chgData name="Ahmed, Shareef" userId="ce7c6025-ca9f-4b65-b3ee-82447e2e582a" providerId="ADAL" clId="{F5D4A7AA-9779-4B71-A871-3C40F91177FE}" dt="2023-09-12T05:07:47.277" v="1601"/>
          <ac:spMkLst>
            <pc:docMk/>
            <pc:sldMk cId="573451559" sldId="428"/>
            <ac:spMk id="15" creationId="{A1E112A9-D186-DF4E-9808-235C43ADF877}"/>
          </ac:spMkLst>
        </pc:spChg>
        <pc:spChg chg="add del mod">
          <ac:chgData name="Ahmed, Shareef" userId="ce7c6025-ca9f-4b65-b3ee-82447e2e582a" providerId="ADAL" clId="{F5D4A7AA-9779-4B71-A871-3C40F91177FE}" dt="2023-09-12T05:07:47.277" v="1601"/>
          <ac:spMkLst>
            <pc:docMk/>
            <pc:sldMk cId="573451559" sldId="428"/>
            <ac:spMk id="16" creationId="{AD80552B-74FA-A38C-C890-287A3A1E8B54}"/>
          </ac:spMkLst>
        </pc:spChg>
        <pc:spChg chg="add del mod">
          <ac:chgData name="Ahmed, Shareef" userId="ce7c6025-ca9f-4b65-b3ee-82447e2e582a" providerId="ADAL" clId="{F5D4A7AA-9779-4B71-A871-3C40F91177FE}" dt="2023-09-12T05:07:47.277" v="1601"/>
          <ac:spMkLst>
            <pc:docMk/>
            <pc:sldMk cId="573451559" sldId="428"/>
            <ac:spMk id="17" creationId="{BD8C2F19-3E6F-3251-D5C3-6EAE89B5D344}"/>
          </ac:spMkLst>
        </pc:spChg>
        <pc:spChg chg="add del mod">
          <ac:chgData name="Ahmed, Shareef" userId="ce7c6025-ca9f-4b65-b3ee-82447e2e582a" providerId="ADAL" clId="{F5D4A7AA-9779-4B71-A871-3C40F91177FE}" dt="2023-09-12T05:07:47.277" v="1601"/>
          <ac:spMkLst>
            <pc:docMk/>
            <pc:sldMk cId="573451559" sldId="428"/>
            <ac:spMk id="18" creationId="{61C20A35-CBE1-D02B-6DD1-61499CD5A67D}"/>
          </ac:spMkLst>
        </pc:spChg>
        <pc:spChg chg="add del mod">
          <ac:chgData name="Ahmed, Shareef" userId="ce7c6025-ca9f-4b65-b3ee-82447e2e582a" providerId="ADAL" clId="{F5D4A7AA-9779-4B71-A871-3C40F91177FE}" dt="2023-09-12T05:07:47.277" v="1601"/>
          <ac:spMkLst>
            <pc:docMk/>
            <pc:sldMk cId="573451559" sldId="428"/>
            <ac:spMk id="19" creationId="{3B6ED268-AFA3-956D-C892-EED929103E47}"/>
          </ac:spMkLst>
        </pc:spChg>
        <pc:spChg chg="add del mod">
          <ac:chgData name="Ahmed, Shareef" userId="ce7c6025-ca9f-4b65-b3ee-82447e2e582a" providerId="ADAL" clId="{F5D4A7AA-9779-4B71-A871-3C40F91177FE}" dt="2023-09-12T05:07:47.277" v="1601"/>
          <ac:spMkLst>
            <pc:docMk/>
            <pc:sldMk cId="573451559" sldId="428"/>
            <ac:spMk id="20" creationId="{BAB1E009-D5DF-C706-7BF7-5CF0BB215525}"/>
          </ac:spMkLst>
        </pc:spChg>
        <pc:spChg chg="add del mod">
          <ac:chgData name="Ahmed, Shareef" userId="ce7c6025-ca9f-4b65-b3ee-82447e2e582a" providerId="ADAL" clId="{F5D4A7AA-9779-4B71-A871-3C40F91177FE}" dt="2023-09-12T05:07:47.277" v="1601"/>
          <ac:spMkLst>
            <pc:docMk/>
            <pc:sldMk cId="573451559" sldId="428"/>
            <ac:spMk id="21" creationId="{019CC733-40F7-C696-7CF1-B0EC623D91A6}"/>
          </ac:spMkLst>
        </pc:spChg>
        <pc:spChg chg="add del mod">
          <ac:chgData name="Ahmed, Shareef" userId="ce7c6025-ca9f-4b65-b3ee-82447e2e582a" providerId="ADAL" clId="{F5D4A7AA-9779-4B71-A871-3C40F91177FE}" dt="2023-09-12T05:07:47.277" v="1601"/>
          <ac:spMkLst>
            <pc:docMk/>
            <pc:sldMk cId="573451559" sldId="428"/>
            <ac:spMk id="22" creationId="{60DDFD73-0ED8-E5D0-C0DE-7AE332FEA51C}"/>
          </ac:spMkLst>
        </pc:spChg>
        <pc:spChg chg="add del mod">
          <ac:chgData name="Ahmed, Shareef" userId="ce7c6025-ca9f-4b65-b3ee-82447e2e582a" providerId="ADAL" clId="{F5D4A7AA-9779-4B71-A871-3C40F91177FE}" dt="2023-09-12T05:07:47.277" v="1601"/>
          <ac:spMkLst>
            <pc:docMk/>
            <pc:sldMk cId="573451559" sldId="428"/>
            <ac:spMk id="23" creationId="{C8188805-B8E2-5038-1F28-A4BC9721788D}"/>
          </ac:spMkLst>
        </pc:spChg>
        <pc:spChg chg="add del mod">
          <ac:chgData name="Ahmed, Shareef" userId="ce7c6025-ca9f-4b65-b3ee-82447e2e582a" providerId="ADAL" clId="{F5D4A7AA-9779-4B71-A871-3C40F91177FE}" dt="2023-09-12T05:07:47.277" v="1601"/>
          <ac:spMkLst>
            <pc:docMk/>
            <pc:sldMk cId="573451559" sldId="428"/>
            <ac:spMk id="24" creationId="{23F5767D-00CE-1A32-3606-37D7D8C0F699}"/>
          </ac:spMkLst>
        </pc:spChg>
        <pc:spChg chg="add del mod">
          <ac:chgData name="Ahmed, Shareef" userId="ce7c6025-ca9f-4b65-b3ee-82447e2e582a" providerId="ADAL" clId="{F5D4A7AA-9779-4B71-A871-3C40F91177FE}" dt="2023-09-12T05:07:47.277" v="1601"/>
          <ac:spMkLst>
            <pc:docMk/>
            <pc:sldMk cId="573451559" sldId="428"/>
            <ac:spMk id="25" creationId="{5F61412E-6C4C-B38A-631E-0AE78EA362C5}"/>
          </ac:spMkLst>
        </pc:spChg>
        <pc:spChg chg="add mod">
          <ac:chgData name="Ahmed, Shareef" userId="ce7c6025-ca9f-4b65-b3ee-82447e2e582a" providerId="ADAL" clId="{F5D4A7AA-9779-4B71-A871-3C40F91177FE}" dt="2023-09-12T05:07:50.123" v="1604"/>
          <ac:spMkLst>
            <pc:docMk/>
            <pc:sldMk cId="573451559" sldId="428"/>
            <ac:spMk id="26" creationId="{15019854-CA13-1023-679E-018F2FD78266}"/>
          </ac:spMkLst>
        </pc:spChg>
        <pc:spChg chg="add del mod">
          <ac:chgData name="Ahmed, Shareef" userId="ce7c6025-ca9f-4b65-b3ee-82447e2e582a" providerId="ADAL" clId="{F5D4A7AA-9779-4B71-A871-3C40F91177FE}" dt="2023-09-12T05:59:41.029" v="1810" actId="478"/>
          <ac:spMkLst>
            <pc:docMk/>
            <pc:sldMk cId="573451559" sldId="428"/>
            <ac:spMk id="28" creationId="{AFC48484-122E-F03A-F6C7-0331A8C7BDBC}"/>
          </ac:spMkLst>
        </pc:spChg>
        <pc:spChg chg="add del mod">
          <ac:chgData name="Ahmed, Shareef" userId="ce7c6025-ca9f-4b65-b3ee-82447e2e582a" providerId="ADAL" clId="{F5D4A7AA-9779-4B71-A871-3C40F91177FE}" dt="2023-09-12T06:00:57.448" v="1911" actId="478"/>
          <ac:spMkLst>
            <pc:docMk/>
            <pc:sldMk cId="573451559" sldId="428"/>
            <ac:spMk id="29" creationId="{DFD55545-11F6-52C3-74B9-4C2D3452DD30}"/>
          </ac:spMkLst>
        </pc:spChg>
        <pc:spChg chg="add del mod">
          <ac:chgData name="Ahmed, Shareef" userId="ce7c6025-ca9f-4b65-b3ee-82447e2e582a" providerId="ADAL" clId="{F5D4A7AA-9779-4B71-A871-3C40F91177FE}" dt="2023-09-12T06:00:57.448" v="1911" actId="478"/>
          <ac:spMkLst>
            <pc:docMk/>
            <pc:sldMk cId="573451559" sldId="428"/>
            <ac:spMk id="30" creationId="{408CE450-5F2A-B86A-AA8E-60B3CF694779}"/>
          </ac:spMkLst>
        </pc:spChg>
        <pc:spChg chg="add del mod">
          <ac:chgData name="Ahmed, Shareef" userId="ce7c6025-ca9f-4b65-b3ee-82447e2e582a" providerId="ADAL" clId="{F5D4A7AA-9779-4B71-A871-3C40F91177FE}" dt="2023-09-12T06:00:57.448" v="1911" actId="478"/>
          <ac:spMkLst>
            <pc:docMk/>
            <pc:sldMk cId="573451559" sldId="428"/>
            <ac:spMk id="31" creationId="{C76F99B0-97E4-3608-8E52-22910FAC25EC}"/>
          </ac:spMkLst>
        </pc:spChg>
        <pc:spChg chg="add del mod">
          <ac:chgData name="Ahmed, Shareef" userId="ce7c6025-ca9f-4b65-b3ee-82447e2e582a" providerId="ADAL" clId="{F5D4A7AA-9779-4B71-A871-3C40F91177FE}" dt="2023-09-12T05:59:41.029" v="1810" actId="478"/>
          <ac:spMkLst>
            <pc:docMk/>
            <pc:sldMk cId="573451559" sldId="428"/>
            <ac:spMk id="32" creationId="{465C15BE-D36E-AA61-D5D7-7AB62D43D396}"/>
          </ac:spMkLst>
        </pc:spChg>
        <pc:spChg chg="add del mod">
          <ac:chgData name="Ahmed, Shareef" userId="ce7c6025-ca9f-4b65-b3ee-82447e2e582a" providerId="ADAL" clId="{F5D4A7AA-9779-4B71-A871-3C40F91177FE}" dt="2023-09-12T06:00:57.448" v="1911" actId="478"/>
          <ac:spMkLst>
            <pc:docMk/>
            <pc:sldMk cId="573451559" sldId="428"/>
            <ac:spMk id="33" creationId="{56124866-7F59-9304-3AFF-C2C8EA14E83D}"/>
          </ac:spMkLst>
        </pc:spChg>
        <pc:spChg chg="add del mod">
          <ac:chgData name="Ahmed, Shareef" userId="ce7c6025-ca9f-4b65-b3ee-82447e2e582a" providerId="ADAL" clId="{F5D4A7AA-9779-4B71-A871-3C40F91177FE}" dt="2023-09-12T06:00:57.448" v="1911" actId="478"/>
          <ac:spMkLst>
            <pc:docMk/>
            <pc:sldMk cId="573451559" sldId="428"/>
            <ac:spMk id="34" creationId="{A72189E8-3AE9-5A66-2043-2D2968A9A0B5}"/>
          </ac:spMkLst>
        </pc:spChg>
        <pc:spChg chg="add del mod">
          <ac:chgData name="Ahmed, Shareef" userId="ce7c6025-ca9f-4b65-b3ee-82447e2e582a" providerId="ADAL" clId="{F5D4A7AA-9779-4B71-A871-3C40F91177FE}" dt="2023-09-12T06:00:57.448" v="1911" actId="478"/>
          <ac:spMkLst>
            <pc:docMk/>
            <pc:sldMk cId="573451559" sldId="428"/>
            <ac:spMk id="35" creationId="{651B55B2-AEF1-B851-602C-9426BAD91126}"/>
          </ac:spMkLst>
        </pc:spChg>
        <pc:spChg chg="add del mod">
          <ac:chgData name="Ahmed, Shareef" userId="ce7c6025-ca9f-4b65-b3ee-82447e2e582a" providerId="ADAL" clId="{F5D4A7AA-9779-4B71-A871-3C40F91177FE}" dt="2023-09-12T06:00:57.448" v="1911" actId="478"/>
          <ac:spMkLst>
            <pc:docMk/>
            <pc:sldMk cId="573451559" sldId="428"/>
            <ac:spMk id="36" creationId="{E654A0C1-82A6-14AB-7443-4E680F35214C}"/>
          </ac:spMkLst>
        </pc:spChg>
        <pc:spChg chg="add del mod">
          <ac:chgData name="Ahmed, Shareef" userId="ce7c6025-ca9f-4b65-b3ee-82447e2e582a" providerId="ADAL" clId="{F5D4A7AA-9779-4B71-A871-3C40F91177FE}" dt="2023-09-12T06:00:57.448" v="1911" actId="478"/>
          <ac:spMkLst>
            <pc:docMk/>
            <pc:sldMk cId="573451559" sldId="428"/>
            <ac:spMk id="37" creationId="{08D298E9-FCE4-C60D-442B-849DF7010E36}"/>
          </ac:spMkLst>
        </pc:spChg>
        <pc:spChg chg="add del mod">
          <ac:chgData name="Ahmed, Shareef" userId="ce7c6025-ca9f-4b65-b3ee-82447e2e582a" providerId="ADAL" clId="{F5D4A7AA-9779-4B71-A871-3C40F91177FE}" dt="2023-09-12T06:00:57.448" v="1911" actId="478"/>
          <ac:spMkLst>
            <pc:docMk/>
            <pc:sldMk cId="573451559" sldId="428"/>
            <ac:spMk id="38" creationId="{72A074D4-0065-3F58-6476-7EAEFFD4559F}"/>
          </ac:spMkLst>
        </pc:spChg>
        <pc:spChg chg="add del mod">
          <ac:chgData name="Ahmed, Shareef" userId="ce7c6025-ca9f-4b65-b3ee-82447e2e582a" providerId="ADAL" clId="{F5D4A7AA-9779-4B71-A871-3C40F91177FE}" dt="2023-09-12T05:59:41.029" v="1810" actId="478"/>
          <ac:spMkLst>
            <pc:docMk/>
            <pc:sldMk cId="573451559" sldId="428"/>
            <ac:spMk id="39" creationId="{58948DA5-82B9-8036-32B2-A89D6161CA3B}"/>
          </ac:spMkLst>
        </pc:spChg>
        <pc:spChg chg="add mod">
          <ac:chgData name="Ahmed, Shareef" userId="ce7c6025-ca9f-4b65-b3ee-82447e2e582a" providerId="ADAL" clId="{F5D4A7AA-9779-4B71-A871-3C40F91177FE}" dt="2023-09-12T05:59:41.388" v="1811"/>
          <ac:spMkLst>
            <pc:docMk/>
            <pc:sldMk cId="573451559" sldId="428"/>
            <ac:spMk id="40" creationId="{A82155D2-2299-E588-C4AA-57B1B3EB4A24}"/>
          </ac:spMkLst>
        </pc:spChg>
        <pc:spChg chg="add mod">
          <ac:chgData name="Ahmed, Shareef" userId="ce7c6025-ca9f-4b65-b3ee-82447e2e582a" providerId="ADAL" clId="{F5D4A7AA-9779-4B71-A871-3C40F91177FE}" dt="2023-09-12T05:59:41.388" v="1811"/>
          <ac:spMkLst>
            <pc:docMk/>
            <pc:sldMk cId="573451559" sldId="428"/>
            <ac:spMk id="41" creationId="{23091373-D23C-61B1-E2C8-AA1304288B69}"/>
          </ac:spMkLst>
        </pc:spChg>
        <pc:spChg chg="add mod">
          <ac:chgData name="Ahmed, Shareef" userId="ce7c6025-ca9f-4b65-b3ee-82447e2e582a" providerId="ADAL" clId="{F5D4A7AA-9779-4B71-A871-3C40F91177FE}" dt="2023-09-12T19:59:17.560" v="2307" actId="20577"/>
          <ac:spMkLst>
            <pc:docMk/>
            <pc:sldMk cId="573451559" sldId="428"/>
            <ac:spMk id="42" creationId="{D48A3E55-8BA0-E87A-8041-75458170C800}"/>
          </ac:spMkLst>
        </pc:spChg>
        <pc:picChg chg="add del mod">
          <ac:chgData name="Ahmed, Shareef" userId="ce7c6025-ca9f-4b65-b3ee-82447e2e582a" providerId="ADAL" clId="{F5D4A7AA-9779-4B71-A871-3C40F91177FE}" dt="2023-09-12T05:07:47.277" v="1601"/>
          <ac:picMkLst>
            <pc:docMk/>
            <pc:sldMk cId="573451559" sldId="428"/>
            <ac:picMk id="13" creationId="{4262675D-2E1A-82B5-0E38-591338658C32}"/>
          </ac:picMkLst>
        </pc:picChg>
        <pc:picChg chg="add del mod">
          <ac:chgData name="Ahmed, Shareef" userId="ce7c6025-ca9f-4b65-b3ee-82447e2e582a" providerId="ADAL" clId="{F5D4A7AA-9779-4B71-A871-3C40F91177FE}" dt="2023-09-12T06:00:57.448" v="1911" actId="478"/>
          <ac:picMkLst>
            <pc:docMk/>
            <pc:sldMk cId="573451559" sldId="428"/>
            <ac:picMk id="27" creationId="{093B6E48-B5B6-D4B7-621A-C42CB023A1E7}"/>
          </ac:picMkLst>
        </pc:picChg>
      </pc:sldChg>
      <pc:sldChg chg="addSp delSp modSp mod modAnim">
        <pc:chgData name="Ahmed, Shareef" userId="ce7c6025-ca9f-4b65-b3ee-82447e2e582a" providerId="ADAL" clId="{F5D4A7AA-9779-4B71-A871-3C40F91177FE}" dt="2023-09-14T18:55:47.318" v="4066" actId="1076"/>
        <pc:sldMkLst>
          <pc:docMk/>
          <pc:sldMk cId="969164777" sldId="436"/>
        </pc:sldMkLst>
        <pc:spChg chg="mod">
          <ac:chgData name="Ahmed, Shareef" userId="ce7c6025-ca9f-4b65-b3ee-82447e2e582a" providerId="ADAL" clId="{F5D4A7AA-9779-4B71-A871-3C40F91177FE}" dt="2023-09-12T23:44:35.037" v="3461" actId="20577"/>
          <ac:spMkLst>
            <pc:docMk/>
            <pc:sldMk cId="969164777" sldId="436"/>
            <ac:spMk id="2" creationId="{00000000-0000-0000-0000-000000000000}"/>
          </ac:spMkLst>
        </pc:spChg>
        <pc:spChg chg="add mod ord">
          <ac:chgData name="Ahmed, Shareef" userId="ce7c6025-ca9f-4b65-b3ee-82447e2e582a" providerId="ADAL" clId="{F5D4A7AA-9779-4B71-A871-3C40F91177FE}" dt="2023-09-14T04:54:25.574" v="3513" actId="114"/>
          <ac:spMkLst>
            <pc:docMk/>
            <pc:sldMk cId="969164777" sldId="436"/>
            <ac:spMk id="6" creationId="{5EE3B62F-F5FB-D0A9-DF20-5C7610DC306C}"/>
          </ac:spMkLst>
        </pc:spChg>
        <pc:spChg chg="del">
          <ac:chgData name="Ahmed, Shareef" userId="ce7c6025-ca9f-4b65-b3ee-82447e2e582a" providerId="ADAL" clId="{F5D4A7AA-9779-4B71-A871-3C40F91177FE}" dt="2023-09-12T23:45:20.027" v="3468" actId="478"/>
          <ac:spMkLst>
            <pc:docMk/>
            <pc:sldMk cId="969164777" sldId="436"/>
            <ac:spMk id="9" creationId="{7A9E7A04-09D9-F461-DC19-87CCE200A251}"/>
          </ac:spMkLst>
        </pc:spChg>
        <pc:spChg chg="add mod">
          <ac:chgData name="Ahmed, Shareef" userId="ce7c6025-ca9f-4b65-b3ee-82447e2e582a" providerId="ADAL" clId="{F5D4A7AA-9779-4B71-A871-3C40F91177FE}" dt="2023-09-14T05:06:04.042" v="3522" actId="1076"/>
          <ac:spMkLst>
            <pc:docMk/>
            <pc:sldMk cId="969164777" sldId="436"/>
            <ac:spMk id="10" creationId="{5FC41C3E-CEBE-936C-32BB-D44D6A78B73B}"/>
          </ac:spMkLst>
        </pc:spChg>
        <pc:spChg chg="add mod">
          <ac:chgData name="Ahmed, Shareef" userId="ce7c6025-ca9f-4b65-b3ee-82447e2e582a" providerId="ADAL" clId="{F5D4A7AA-9779-4B71-A871-3C40F91177FE}" dt="2023-09-14T05:06:09.096" v="3524" actId="1076"/>
          <ac:spMkLst>
            <pc:docMk/>
            <pc:sldMk cId="969164777" sldId="436"/>
            <ac:spMk id="11" creationId="{CA30C6BD-153E-128F-3FA1-74DF3A38930C}"/>
          </ac:spMkLst>
        </pc:spChg>
        <pc:spChg chg="add mod">
          <ac:chgData name="Ahmed, Shareef" userId="ce7c6025-ca9f-4b65-b3ee-82447e2e582a" providerId="ADAL" clId="{F5D4A7AA-9779-4B71-A871-3C40F91177FE}" dt="2023-09-14T18:55:47.318" v="4066" actId="1076"/>
          <ac:spMkLst>
            <pc:docMk/>
            <pc:sldMk cId="969164777" sldId="436"/>
            <ac:spMk id="12" creationId="{87AACABB-E783-38F4-2DAD-D9443F878544}"/>
          </ac:spMkLst>
        </pc:spChg>
        <pc:picChg chg="add mod">
          <ac:chgData name="Ahmed, Shareef" userId="ce7c6025-ca9f-4b65-b3ee-82447e2e582a" providerId="ADAL" clId="{F5D4A7AA-9779-4B71-A871-3C40F91177FE}" dt="2023-09-14T05:05:28.840" v="3520" actId="1076"/>
          <ac:picMkLst>
            <pc:docMk/>
            <pc:sldMk cId="969164777" sldId="436"/>
            <ac:picMk id="7" creationId="{C926DB21-A20C-02C9-4546-266274E00731}"/>
          </ac:picMkLst>
        </pc:picChg>
        <pc:picChg chg="del mod">
          <ac:chgData name="Ahmed, Shareef" userId="ce7c6025-ca9f-4b65-b3ee-82447e2e582a" providerId="ADAL" clId="{F5D4A7AA-9779-4B71-A871-3C40F91177FE}" dt="2023-09-12T23:44:37.810" v="3463" actId="478"/>
          <ac:picMkLst>
            <pc:docMk/>
            <pc:sldMk cId="969164777" sldId="436"/>
            <ac:picMk id="8" creationId="{D4C0B196-0555-470B-6469-9388C0F2CEE0}"/>
          </ac:picMkLst>
        </pc:picChg>
        <pc:picChg chg="add mod">
          <ac:chgData name="Ahmed, Shareef" userId="ce7c6025-ca9f-4b65-b3ee-82447e2e582a" providerId="ADAL" clId="{F5D4A7AA-9779-4B71-A871-3C40F91177FE}" dt="2023-09-14T05:05:28.840" v="3520" actId="1076"/>
          <ac:picMkLst>
            <pc:docMk/>
            <pc:sldMk cId="969164777" sldId="436"/>
            <ac:picMk id="9" creationId="{2B18D60D-6A9B-5923-BCB3-D9C736FBA981}"/>
          </ac:picMkLst>
        </pc:picChg>
      </pc:sldChg>
      <pc:sldChg chg="addSp delSp modSp mod modAnim">
        <pc:chgData name="Ahmed, Shareef" userId="ce7c6025-ca9f-4b65-b3ee-82447e2e582a" providerId="ADAL" clId="{F5D4A7AA-9779-4B71-A871-3C40F91177FE}" dt="2023-09-14T18:55:54.467" v="4068" actId="1076"/>
        <pc:sldMkLst>
          <pc:docMk/>
          <pc:sldMk cId="1175212756" sldId="437"/>
        </pc:sldMkLst>
        <pc:spChg chg="mod">
          <ac:chgData name="Ahmed, Shareef" userId="ce7c6025-ca9f-4b65-b3ee-82447e2e582a" providerId="ADAL" clId="{F5D4A7AA-9779-4B71-A871-3C40F91177FE}" dt="2023-09-14T05:07:54.863" v="3533" actId="20577"/>
          <ac:spMkLst>
            <pc:docMk/>
            <pc:sldMk cId="1175212756" sldId="437"/>
            <ac:spMk id="2" creationId="{00000000-0000-0000-0000-000000000000}"/>
          </ac:spMkLst>
        </pc:spChg>
        <pc:spChg chg="del mod">
          <ac:chgData name="Ahmed, Shareef" userId="ce7c6025-ca9f-4b65-b3ee-82447e2e582a" providerId="ADAL" clId="{F5D4A7AA-9779-4B71-A871-3C40F91177FE}" dt="2023-09-14T05:07:50.357" v="3530" actId="478"/>
          <ac:spMkLst>
            <pc:docMk/>
            <pc:sldMk cId="1175212756" sldId="437"/>
            <ac:spMk id="8" creationId="{AF495332-70B6-71CF-8D9F-C425AA157FCB}"/>
          </ac:spMkLst>
        </pc:spChg>
        <pc:spChg chg="add del mod">
          <ac:chgData name="Ahmed, Shareef" userId="ce7c6025-ca9f-4b65-b3ee-82447e2e582a" providerId="ADAL" clId="{F5D4A7AA-9779-4B71-A871-3C40F91177FE}" dt="2023-09-14T05:08:38.857" v="3535" actId="931"/>
          <ac:spMkLst>
            <pc:docMk/>
            <pc:sldMk cId="1175212756" sldId="437"/>
            <ac:spMk id="9" creationId="{E577C7BE-3B5C-5DE4-E431-B0AC717F2352}"/>
          </ac:spMkLst>
        </pc:spChg>
        <pc:spChg chg="add del mod">
          <ac:chgData name="Ahmed, Shareef" userId="ce7c6025-ca9f-4b65-b3ee-82447e2e582a" providerId="ADAL" clId="{F5D4A7AA-9779-4B71-A871-3C40F91177FE}" dt="2023-09-14T05:08:51.780" v="3537" actId="931"/>
          <ac:spMkLst>
            <pc:docMk/>
            <pc:sldMk cId="1175212756" sldId="437"/>
            <ac:spMk id="13" creationId="{17B492E9-068D-4755-C4DD-71ED9AD149DF}"/>
          </ac:spMkLst>
        </pc:spChg>
        <pc:spChg chg="add del mod">
          <ac:chgData name="Ahmed, Shareef" userId="ce7c6025-ca9f-4b65-b3ee-82447e2e582a" providerId="ADAL" clId="{F5D4A7AA-9779-4B71-A871-3C40F91177FE}" dt="2023-09-14T05:10:14.700" v="3541" actId="931"/>
          <ac:spMkLst>
            <pc:docMk/>
            <pc:sldMk cId="1175212756" sldId="437"/>
            <ac:spMk id="17" creationId="{F136C09F-8F1E-1664-8BE5-7A94FE977308}"/>
          </ac:spMkLst>
        </pc:spChg>
        <pc:spChg chg="add mod">
          <ac:chgData name="Ahmed, Shareef" userId="ce7c6025-ca9f-4b65-b3ee-82447e2e582a" providerId="ADAL" clId="{F5D4A7AA-9779-4B71-A871-3C40F91177FE}" dt="2023-09-14T05:11:18.193" v="3546" actId="208"/>
          <ac:spMkLst>
            <pc:docMk/>
            <pc:sldMk cId="1175212756" sldId="437"/>
            <ac:spMk id="22" creationId="{52BB79EF-1B1B-EA0E-D3FB-FD820D3E2B87}"/>
          </ac:spMkLst>
        </pc:spChg>
        <pc:spChg chg="add mod">
          <ac:chgData name="Ahmed, Shareef" userId="ce7c6025-ca9f-4b65-b3ee-82447e2e582a" providerId="ADAL" clId="{F5D4A7AA-9779-4B71-A871-3C40F91177FE}" dt="2023-09-14T05:12:22.749" v="3551" actId="1076"/>
          <ac:spMkLst>
            <pc:docMk/>
            <pc:sldMk cId="1175212756" sldId="437"/>
            <ac:spMk id="23" creationId="{7F935729-5350-7A38-829A-8741713CE546}"/>
          </ac:spMkLst>
        </pc:spChg>
        <pc:spChg chg="add mod">
          <ac:chgData name="Ahmed, Shareef" userId="ce7c6025-ca9f-4b65-b3ee-82447e2e582a" providerId="ADAL" clId="{F5D4A7AA-9779-4B71-A871-3C40F91177FE}" dt="2023-09-14T05:12:47.956" v="3557" actId="1076"/>
          <ac:spMkLst>
            <pc:docMk/>
            <pc:sldMk cId="1175212756" sldId="437"/>
            <ac:spMk id="24" creationId="{08D6B7F7-387A-0EE5-35DE-602C88F5488E}"/>
          </ac:spMkLst>
        </pc:spChg>
        <pc:spChg chg="add mod">
          <ac:chgData name="Ahmed, Shareef" userId="ce7c6025-ca9f-4b65-b3ee-82447e2e582a" providerId="ADAL" clId="{F5D4A7AA-9779-4B71-A871-3C40F91177FE}" dt="2023-09-14T18:55:54.467" v="4068" actId="1076"/>
          <ac:spMkLst>
            <pc:docMk/>
            <pc:sldMk cId="1175212756" sldId="437"/>
            <ac:spMk id="25" creationId="{89A0D868-21FF-DBF9-3659-927CAEABC96E}"/>
          </ac:spMkLst>
        </pc:spChg>
        <pc:picChg chg="del mod">
          <ac:chgData name="Ahmed, Shareef" userId="ce7c6025-ca9f-4b65-b3ee-82447e2e582a" providerId="ADAL" clId="{F5D4A7AA-9779-4B71-A871-3C40F91177FE}" dt="2023-09-14T05:07:52.215" v="3532" actId="478"/>
          <ac:picMkLst>
            <pc:docMk/>
            <pc:sldMk cId="1175212756" sldId="437"/>
            <ac:picMk id="6" creationId="{390A51B8-C00A-013B-DDAB-5AD0031E7C27}"/>
          </ac:picMkLst>
        </pc:picChg>
        <pc:picChg chg="add del mod">
          <ac:chgData name="Ahmed, Shareef" userId="ce7c6025-ca9f-4b65-b3ee-82447e2e582a" providerId="ADAL" clId="{F5D4A7AA-9779-4B71-A871-3C40F91177FE}" dt="2023-09-14T05:08:40.901" v="3536" actId="478"/>
          <ac:picMkLst>
            <pc:docMk/>
            <pc:sldMk cId="1175212756" sldId="437"/>
            <ac:picMk id="11" creationId="{D56FA256-CCEE-653F-ED4E-9B1CA192E3D0}"/>
          </ac:picMkLst>
        </pc:picChg>
        <pc:picChg chg="add del mod">
          <ac:chgData name="Ahmed, Shareef" userId="ce7c6025-ca9f-4b65-b3ee-82447e2e582a" providerId="ADAL" clId="{F5D4A7AA-9779-4B71-A871-3C40F91177FE}" dt="2023-09-14T05:08:53.193" v="3538" actId="478"/>
          <ac:picMkLst>
            <pc:docMk/>
            <pc:sldMk cId="1175212756" sldId="437"/>
            <ac:picMk id="15" creationId="{C41C1B8B-4369-3E95-C1ED-62B92E5B115E}"/>
          </ac:picMkLst>
        </pc:picChg>
        <pc:picChg chg="add del mod">
          <ac:chgData name="Ahmed, Shareef" userId="ce7c6025-ca9f-4b65-b3ee-82447e2e582a" providerId="ADAL" clId="{F5D4A7AA-9779-4B71-A871-3C40F91177FE}" dt="2023-09-14T05:09:37.448" v="3540" actId="931"/>
          <ac:picMkLst>
            <pc:docMk/>
            <pc:sldMk cId="1175212756" sldId="437"/>
            <ac:picMk id="19" creationId="{D56D6C2F-8BB0-FF10-2BD4-0994DDFB1C20}"/>
          </ac:picMkLst>
        </pc:picChg>
        <pc:picChg chg="add mod">
          <ac:chgData name="Ahmed, Shareef" userId="ce7c6025-ca9f-4b65-b3ee-82447e2e582a" providerId="ADAL" clId="{F5D4A7AA-9779-4B71-A871-3C40F91177FE}" dt="2023-09-14T05:10:34.598" v="3543" actId="12788"/>
          <ac:picMkLst>
            <pc:docMk/>
            <pc:sldMk cId="1175212756" sldId="437"/>
            <ac:picMk id="21" creationId="{8C290D3B-867F-F135-80CE-125FF8E470B0}"/>
          </ac:picMkLst>
        </pc:picChg>
      </pc:sldChg>
      <pc:sldChg chg="addSp delSp modSp mod modAnim">
        <pc:chgData name="Ahmed, Shareef" userId="ce7c6025-ca9f-4b65-b3ee-82447e2e582a" providerId="ADAL" clId="{F5D4A7AA-9779-4B71-A871-3C40F91177FE}" dt="2023-09-12T04:40:23.029" v="1553" actId="20577"/>
        <pc:sldMkLst>
          <pc:docMk/>
          <pc:sldMk cId="1551683505" sldId="438"/>
        </pc:sldMkLst>
        <pc:spChg chg="add mod">
          <ac:chgData name="Ahmed, Shareef" userId="ce7c6025-ca9f-4b65-b3ee-82447e2e582a" providerId="ADAL" clId="{F5D4A7AA-9779-4B71-A871-3C40F91177FE}" dt="2023-09-12T04:40:23.029" v="1553" actId="20577"/>
          <ac:spMkLst>
            <pc:docMk/>
            <pc:sldMk cId="1551683505" sldId="438"/>
            <ac:spMk id="2" creationId="{3B82C681-E4F0-A0DE-E1BD-435A7BE1293A}"/>
          </ac:spMkLst>
        </pc:spChg>
        <pc:spChg chg="add mod">
          <ac:chgData name="Ahmed, Shareef" userId="ce7c6025-ca9f-4b65-b3ee-82447e2e582a" providerId="ADAL" clId="{F5D4A7AA-9779-4B71-A871-3C40F91177FE}" dt="2023-09-12T04:40:04.065" v="1520" actId="12788"/>
          <ac:spMkLst>
            <pc:docMk/>
            <pc:sldMk cId="1551683505" sldId="438"/>
            <ac:spMk id="3" creationId="{60EFBF69-957E-ED09-8B28-8BBF1BCC02E2}"/>
          </ac:spMkLst>
        </pc:spChg>
        <pc:spChg chg="mod">
          <ac:chgData name="Ahmed, Shareef" userId="ce7c6025-ca9f-4b65-b3ee-82447e2e582a" providerId="ADAL" clId="{F5D4A7AA-9779-4B71-A871-3C40F91177FE}" dt="2023-09-12T04:29:08.254" v="1278" actId="20577"/>
          <ac:spMkLst>
            <pc:docMk/>
            <pc:sldMk cId="1551683505" sldId="438"/>
            <ac:spMk id="9" creationId="{66B771A8-9F27-FB9A-2414-87A99260353B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100" creationId="{A1A05FB9-21D7-4111-27D5-266612FCCBFD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101" creationId="{C2240810-6FAC-4D3C-E026-B87FC2130B5B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102" creationId="{97BB56D6-268B-F324-D93C-F840D27936A5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103" creationId="{A7C5485B-B1E8-5B65-8A5B-43BD8D440BA6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104" creationId="{B969BAD1-2130-1192-6C86-94BD6F7B57AD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105" creationId="{7FB857D5-85B6-F7FF-58CF-20195B213A10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106" creationId="{6BE6F897-EC39-4EBE-60D7-4AD4EA6B7333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107" creationId="{29720632-21B0-6916-AD4D-98B5AD128130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108" creationId="{B3F2075E-0510-1E5C-C235-B5B0E4A459A0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109" creationId="{4D381B0E-6718-30BB-3418-D431B0BFDB0C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110" creationId="{A1B149AE-BD33-DAC9-1233-33AAC04B04EA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111" creationId="{74F73D35-5BA5-C901-B61E-5F7DCCBDACCD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112" creationId="{CD9C1D3E-A123-B60C-C500-6E0415512E75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113" creationId="{1C3C2ACF-B3F6-E0DC-5B1C-3698F574C165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114" creationId="{816911D8-0433-B1CE-D87F-32936EE73A7A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115" creationId="{E3CF4EA0-8772-ADD0-CAA5-EEFE94AD101F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116" creationId="{ED8F295D-7173-5D52-2DD9-7F1B060ECBF2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117" creationId="{EE9365DD-20F1-D29B-6E87-6A00140C3C72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118" creationId="{F5948AD3-19E6-4E75-A23E-C0D756CF8AA2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119" creationId="{AF86B685-E848-A812-1CB2-D53D43968018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123" creationId="{9F000199-4425-7880-D768-FC2C397E2C5E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124" creationId="{A7B5498C-EBEF-66EA-5B7F-08BD3393303A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125" creationId="{E4A53C19-6F18-B355-55D8-21590A180669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126" creationId="{C7C06427-FB4F-208B-100A-13F0AD54CF1D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130" creationId="{82B77348-5FEA-8167-A6A3-546DBC9138F8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131" creationId="{9A46B769-5836-B053-0F6E-3817DB98AABB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132" creationId="{1477C3E2-4CC1-80C0-FC58-B20DEB5189AC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133" creationId="{AA866DF5-1F18-736A-4618-727DDE0D7FFD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134" creationId="{EE65B18F-3BFC-FE8D-C18E-C816B4CFA49C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135" creationId="{548FBF2F-5959-B9E7-CFC1-AA8D6BAC9BF6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136" creationId="{2BF9B358-CF25-EE85-0477-1BA3F9C97022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137" creationId="{9A1C2946-52A6-D644-163E-DFEB12466104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233" creationId="{CC2FB331-64DF-2CD6-7831-E8342250BFFA}"/>
          </ac:spMkLst>
        </pc:spChg>
        <pc:spChg chg="del">
          <ac:chgData name="Ahmed, Shareef" userId="ce7c6025-ca9f-4b65-b3ee-82447e2e582a" providerId="ADAL" clId="{F5D4A7AA-9779-4B71-A871-3C40F91177FE}" dt="2023-09-10T05:50:02.111" v="707" actId="478"/>
          <ac:spMkLst>
            <pc:docMk/>
            <pc:sldMk cId="1551683505" sldId="438"/>
            <ac:spMk id="234" creationId="{9C64EE07-8CB3-242E-F7C4-3FBEABDD1545}"/>
          </ac:spMkLst>
        </pc:spChg>
        <pc:grpChg chg="del">
          <ac:chgData name="Ahmed, Shareef" userId="ce7c6025-ca9f-4b65-b3ee-82447e2e582a" providerId="ADAL" clId="{F5D4A7AA-9779-4B71-A871-3C40F91177FE}" dt="2023-09-10T05:50:02.111" v="707" actId="478"/>
          <ac:grpSpMkLst>
            <pc:docMk/>
            <pc:sldMk cId="1551683505" sldId="438"/>
            <ac:grpSpMk id="3" creationId="{898ED32B-05E6-C0F6-FEFB-04719DAB8064}"/>
          </ac:grpSpMkLst>
        </pc:grpChg>
        <pc:grpChg chg="del">
          <ac:chgData name="Ahmed, Shareef" userId="ce7c6025-ca9f-4b65-b3ee-82447e2e582a" providerId="ADAL" clId="{F5D4A7AA-9779-4B71-A871-3C40F91177FE}" dt="2023-09-10T05:50:02.111" v="707" actId="478"/>
          <ac:grpSpMkLst>
            <pc:docMk/>
            <pc:sldMk cId="1551683505" sldId="438"/>
            <ac:grpSpMk id="16" creationId="{3E473AD1-A1F1-3546-6431-E6D2A62082EA}"/>
          </ac:grpSpMkLst>
        </pc:grpChg>
        <pc:grpChg chg="del">
          <ac:chgData name="Ahmed, Shareef" userId="ce7c6025-ca9f-4b65-b3ee-82447e2e582a" providerId="ADAL" clId="{F5D4A7AA-9779-4B71-A871-3C40F91177FE}" dt="2023-09-10T05:50:02.111" v="707" actId="478"/>
          <ac:grpSpMkLst>
            <pc:docMk/>
            <pc:sldMk cId="1551683505" sldId="438"/>
            <ac:grpSpMk id="22" creationId="{3AEC13CB-6212-DABA-5FA9-3331D2FEC519}"/>
          </ac:grpSpMkLst>
        </pc:grpChg>
        <pc:grpChg chg="del">
          <ac:chgData name="Ahmed, Shareef" userId="ce7c6025-ca9f-4b65-b3ee-82447e2e582a" providerId="ADAL" clId="{F5D4A7AA-9779-4B71-A871-3C40F91177FE}" dt="2023-09-10T05:50:02.111" v="707" actId="478"/>
          <ac:grpSpMkLst>
            <pc:docMk/>
            <pc:sldMk cId="1551683505" sldId="438"/>
            <ac:grpSpMk id="29" creationId="{45DE1775-82A6-D262-269A-C315F6E9D004}"/>
          </ac:grpSpMkLst>
        </pc:grpChg>
        <pc:grpChg chg="del">
          <ac:chgData name="Ahmed, Shareef" userId="ce7c6025-ca9f-4b65-b3ee-82447e2e582a" providerId="ADAL" clId="{F5D4A7AA-9779-4B71-A871-3C40F91177FE}" dt="2023-09-10T05:50:02.111" v="707" actId="478"/>
          <ac:grpSpMkLst>
            <pc:docMk/>
            <pc:sldMk cId="1551683505" sldId="438"/>
            <ac:grpSpMk id="34" creationId="{BAF9D747-CC04-404B-2DD5-4B45944CDED4}"/>
          </ac:grpSpMkLst>
        </pc:grpChg>
        <pc:grpChg chg="del">
          <ac:chgData name="Ahmed, Shareef" userId="ce7c6025-ca9f-4b65-b3ee-82447e2e582a" providerId="ADAL" clId="{F5D4A7AA-9779-4B71-A871-3C40F91177FE}" dt="2023-09-10T05:50:02.111" v="707" actId="478"/>
          <ac:grpSpMkLst>
            <pc:docMk/>
            <pc:sldMk cId="1551683505" sldId="438"/>
            <ac:grpSpMk id="38" creationId="{6A20BC3E-08AF-7A2D-F992-7D327B820693}"/>
          </ac:grpSpMkLst>
        </pc:grpChg>
        <pc:grpChg chg="del">
          <ac:chgData name="Ahmed, Shareef" userId="ce7c6025-ca9f-4b65-b3ee-82447e2e582a" providerId="ADAL" clId="{F5D4A7AA-9779-4B71-A871-3C40F91177FE}" dt="2023-09-10T05:50:02.111" v="707" actId="478"/>
          <ac:grpSpMkLst>
            <pc:docMk/>
            <pc:sldMk cId="1551683505" sldId="438"/>
            <ac:grpSpMk id="43" creationId="{20570341-8DB9-171B-DB3D-5090FFC1661C}"/>
          </ac:grpSpMkLst>
        </pc:grpChg>
        <pc:grpChg chg="del">
          <ac:chgData name="Ahmed, Shareef" userId="ce7c6025-ca9f-4b65-b3ee-82447e2e582a" providerId="ADAL" clId="{F5D4A7AA-9779-4B71-A871-3C40F91177FE}" dt="2023-09-10T05:50:02.111" v="707" actId="478"/>
          <ac:grpSpMkLst>
            <pc:docMk/>
            <pc:sldMk cId="1551683505" sldId="438"/>
            <ac:grpSpMk id="47" creationId="{29AFF6F7-620F-7598-4091-0439854AEA6B}"/>
          </ac:grpSpMkLst>
        </pc:grpChg>
        <pc:grpChg chg="del">
          <ac:chgData name="Ahmed, Shareef" userId="ce7c6025-ca9f-4b65-b3ee-82447e2e582a" providerId="ADAL" clId="{F5D4A7AA-9779-4B71-A871-3C40F91177FE}" dt="2023-09-10T05:50:02.111" v="707" actId="478"/>
          <ac:grpSpMkLst>
            <pc:docMk/>
            <pc:sldMk cId="1551683505" sldId="438"/>
            <ac:grpSpMk id="50" creationId="{F28EB615-C52F-9799-1DAB-EB9BB8F2B9EB}"/>
          </ac:grpSpMkLst>
        </pc:grpChg>
        <pc:grpChg chg="del">
          <ac:chgData name="Ahmed, Shareef" userId="ce7c6025-ca9f-4b65-b3ee-82447e2e582a" providerId="ADAL" clId="{F5D4A7AA-9779-4B71-A871-3C40F91177FE}" dt="2023-09-10T05:50:02.111" v="707" actId="478"/>
          <ac:grpSpMkLst>
            <pc:docMk/>
            <pc:sldMk cId="1551683505" sldId="438"/>
            <ac:grpSpMk id="54" creationId="{5EAB40DD-0CE7-D37B-3EF6-6BB24EC29B85}"/>
          </ac:grpSpMkLst>
        </pc:grpChg>
        <pc:grpChg chg="del">
          <ac:chgData name="Ahmed, Shareef" userId="ce7c6025-ca9f-4b65-b3ee-82447e2e582a" providerId="ADAL" clId="{F5D4A7AA-9779-4B71-A871-3C40F91177FE}" dt="2023-09-10T05:50:02.111" v="707" actId="478"/>
          <ac:grpSpMkLst>
            <pc:docMk/>
            <pc:sldMk cId="1551683505" sldId="438"/>
            <ac:grpSpMk id="57" creationId="{57275420-50F7-B4F5-06C9-1DB3A73CAF93}"/>
          </ac:grpSpMkLst>
        </pc:grpChg>
        <pc:grpChg chg="del">
          <ac:chgData name="Ahmed, Shareef" userId="ce7c6025-ca9f-4b65-b3ee-82447e2e582a" providerId="ADAL" clId="{F5D4A7AA-9779-4B71-A871-3C40F91177FE}" dt="2023-09-10T05:50:02.111" v="707" actId="478"/>
          <ac:grpSpMkLst>
            <pc:docMk/>
            <pc:sldMk cId="1551683505" sldId="438"/>
            <ac:grpSpMk id="61" creationId="{467176C4-EDD9-54D7-3C9E-CCE8AF1BCB3C}"/>
          </ac:grpSpMkLst>
        </pc:grpChg>
        <pc:grpChg chg="del">
          <ac:chgData name="Ahmed, Shareef" userId="ce7c6025-ca9f-4b65-b3ee-82447e2e582a" providerId="ADAL" clId="{F5D4A7AA-9779-4B71-A871-3C40F91177FE}" dt="2023-09-10T05:50:02.111" v="707" actId="478"/>
          <ac:grpSpMkLst>
            <pc:docMk/>
            <pc:sldMk cId="1551683505" sldId="438"/>
            <ac:grpSpMk id="64" creationId="{FCBB7D93-26B3-01E9-B56E-506F9BDEC74A}"/>
          </ac:grpSpMkLst>
        </pc:grpChg>
        <pc:grpChg chg="del">
          <ac:chgData name="Ahmed, Shareef" userId="ce7c6025-ca9f-4b65-b3ee-82447e2e582a" providerId="ADAL" clId="{F5D4A7AA-9779-4B71-A871-3C40F91177FE}" dt="2023-09-10T05:50:02.111" v="707" actId="478"/>
          <ac:grpSpMkLst>
            <pc:docMk/>
            <pc:sldMk cId="1551683505" sldId="438"/>
            <ac:grpSpMk id="68" creationId="{0408DFEC-ADC5-0717-60BB-255A78324A97}"/>
          </ac:grpSpMkLst>
        </pc:grpChg>
        <pc:grpChg chg="del">
          <ac:chgData name="Ahmed, Shareef" userId="ce7c6025-ca9f-4b65-b3ee-82447e2e582a" providerId="ADAL" clId="{F5D4A7AA-9779-4B71-A871-3C40F91177FE}" dt="2023-09-10T05:50:02.111" v="707" actId="478"/>
          <ac:grpSpMkLst>
            <pc:docMk/>
            <pc:sldMk cId="1551683505" sldId="438"/>
            <ac:grpSpMk id="71" creationId="{2723BCDF-6022-9207-7674-95FB1286449F}"/>
          </ac:grpSpMkLst>
        </pc:grpChg>
        <pc:grpChg chg="del">
          <ac:chgData name="Ahmed, Shareef" userId="ce7c6025-ca9f-4b65-b3ee-82447e2e582a" providerId="ADAL" clId="{F5D4A7AA-9779-4B71-A871-3C40F91177FE}" dt="2023-09-10T05:50:02.111" v="707" actId="478"/>
          <ac:grpSpMkLst>
            <pc:docMk/>
            <pc:sldMk cId="1551683505" sldId="438"/>
            <ac:grpSpMk id="76" creationId="{A6BC551D-7C37-3C84-C403-33B7CA45A310}"/>
          </ac:grpSpMkLst>
        </pc:grpChg>
        <pc:grpChg chg="del">
          <ac:chgData name="Ahmed, Shareef" userId="ce7c6025-ca9f-4b65-b3ee-82447e2e582a" providerId="ADAL" clId="{F5D4A7AA-9779-4B71-A871-3C40F91177FE}" dt="2023-09-10T05:50:02.111" v="707" actId="478"/>
          <ac:grpSpMkLst>
            <pc:docMk/>
            <pc:sldMk cId="1551683505" sldId="438"/>
            <ac:grpSpMk id="79" creationId="{048E2FB8-97DF-2BF5-A832-30E5883C78E0}"/>
          </ac:grpSpMkLst>
        </pc:grpChg>
        <pc:grpChg chg="del">
          <ac:chgData name="Ahmed, Shareef" userId="ce7c6025-ca9f-4b65-b3ee-82447e2e582a" providerId="ADAL" clId="{F5D4A7AA-9779-4B71-A871-3C40F91177FE}" dt="2023-09-10T05:50:02.111" v="707" actId="478"/>
          <ac:grpSpMkLst>
            <pc:docMk/>
            <pc:sldMk cId="1551683505" sldId="438"/>
            <ac:grpSpMk id="82" creationId="{CA9A4618-0967-C4C5-48C4-2B62CB22D0AE}"/>
          </ac:grpSpMkLst>
        </pc:grpChg>
        <pc:grpChg chg="del">
          <ac:chgData name="Ahmed, Shareef" userId="ce7c6025-ca9f-4b65-b3ee-82447e2e582a" providerId="ADAL" clId="{F5D4A7AA-9779-4B71-A871-3C40F91177FE}" dt="2023-09-10T05:50:02.111" v="707" actId="478"/>
          <ac:grpSpMkLst>
            <pc:docMk/>
            <pc:sldMk cId="1551683505" sldId="438"/>
            <ac:grpSpMk id="85" creationId="{A659401F-7838-5CD0-CFB5-E5441BCB8282}"/>
          </ac:grpSpMkLst>
        </pc:grpChg>
        <pc:grpChg chg="del">
          <ac:chgData name="Ahmed, Shareef" userId="ce7c6025-ca9f-4b65-b3ee-82447e2e582a" providerId="ADAL" clId="{F5D4A7AA-9779-4B71-A871-3C40F91177FE}" dt="2023-09-10T05:50:02.111" v="707" actId="478"/>
          <ac:grpSpMkLst>
            <pc:docMk/>
            <pc:sldMk cId="1551683505" sldId="438"/>
            <ac:grpSpMk id="88" creationId="{5B5AC86B-3AEA-9EA7-5145-F08AE1AAC788}"/>
          </ac:grpSpMkLst>
        </pc:grpChg>
        <pc:grpChg chg="del">
          <ac:chgData name="Ahmed, Shareef" userId="ce7c6025-ca9f-4b65-b3ee-82447e2e582a" providerId="ADAL" clId="{F5D4A7AA-9779-4B71-A871-3C40F91177FE}" dt="2023-09-10T05:50:02.111" v="707" actId="478"/>
          <ac:grpSpMkLst>
            <pc:docMk/>
            <pc:sldMk cId="1551683505" sldId="438"/>
            <ac:grpSpMk id="91" creationId="{F514E7C4-FF39-F125-0896-9345D6446EA0}"/>
          </ac:grpSpMkLst>
        </pc:grpChg>
        <pc:grpChg chg="del">
          <ac:chgData name="Ahmed, Shareef" userId="ce7c6025-ca9f-4b65-b3ee-82447e2e582a" providerId="ADAL" clId="{F5D4A7AA-9779-4B71-A871-3C40F91177FE}" dt="2023-09-10T05:50:02.111" v="707" actId="478"/>
          <ac:grpSpMkLst>
            <pc:docMk/>
            <pc:sldMk cId="1551683505" sldId="438"/>
            <ac:grpSpMk id="94" creationId="{D5A17AC0-7811-33DE-51A4-E2C38A81176A}"/>
          </ac:grpSpMkLst>
        </pc:grpChg>
        <pc:grpChg chg="del">
          <ac:chgData name="Ahmed, Shareef" userId="ce7c6025-ca9f-4b65-b3ee-82447e2e582a" providerId="ADAL" clId="{F5D4A7AA-9779-4B71-A871-3C40F91177FE}" dt="2023-09-10T05:50:02.111" v="707" actId="478"/>
          <ac:grpSpMkLst>
            <pc:docMk/>
            <pc:sldMk cId="1551683505" sldId="438"/>
            <ac:grpSpMk id="97" creationId="{6774BCE7-9EF9-8073-D6FD-303C74EB9AA4}"/>
          </ac:grpSpMkLst>
        </pc:grpChg>
        <pc:grpChg chg="del">
          <ac:chgData name="Ahmed, Shareef" userId="ce7c6025-ca9f-4b65-b3ee-82447e2e582a" providerId="ADAL" clId="{F5D4A7AA-9779-4B71-A871-3C40F91177FE}" dt="2023-09-10T05:50:02.111" v="707" actId="478"/>
          <ac:grpSpMkLst>
            <pc:docMk/>
            <pc:sldMk cId="1551683505" sldId="438"/>
            <ac:grpSpMk id="120" creationId="{20770500-D882-7910-7E7C-B36D0BF44FFD}"/>
          </ac:grpSpMkLst>
        </pc:grpChg>
        <pc:grpChg chg="del">
          <ac:chgData name="Ahmed, Shareef" userId="ce7c6025-ca9f-4b65-b3ee-82447e2e582a" providerId="ADAL" clId="{F5D4A7AA-9779-4B71-A871-3C40F91177FE}" dt="2023-09-10T05:50:02.111" v="707" actId="478"/>
          <ac:grpSpMkLst>
            <pc:docMk/>
            <pc:sldMk cId="1551683505" sldId="438"/>
            <ac:grpSpMk id="127" creationId="{BF27CB1D-9D19-7C04-34FA-582B2B74D750}"/>
          </ac:grpSpMkLst>
        </pc:grpChg>
        <pc:grpChg chg="del">
          <ac:chgData name="Ahmed, Shareef" userId="ce7c6025-ca9f-4b65-b3ee-82447e2e582a" providerId="ADAL" clId="{F5D4A7AA-9779-4B71-A871-3C40F91177FE}" dt="2023-09-10T05:50:02.111" v="707" actId="478"/>
          <ac:grpSpMkLst>
            <pc:docMk/>
            <pc:sldMk cId="1551683505" sldId="438"/>
            <ac:grpSpMk id="138" creationId="{1ADBB13D-2317-B304-589D-74C7E34FBCFA}"/>
          </ac:grpSpMkLst>
        </pc:grpChg>
        <pc:grpChg chg="del">
          <ac:chgData name="Ahmed, Shareef" userId="ce7c6025-ca9f-4b65-b3ee-82447e2e582a" providerId="ADAL" clId="{F5D4A7AA-9779-4B71-A871-3C40F91177FE}" dt="2023-09-10T05:50:02.111" v="707" actId="478"/>
          <ac:grpSpMkLst>
            <pc:docMk/>
            <pc:sldMk cId="1551683505" sldId="438"/>
            <ac:grpSpMk id="141" creationId="{3EF62B33-96BA-22C3-03AD-115756C7C53F}"/>
          </ac:grpSpMkLst>
        </pc:grpChg>
        <pc:grpChg chg="del">
          <ac:chgData name="Ahmed, Shareef" userId="ce7c6025-ca9f-4b65-b3ee-82447e2e582a" providerId="ADAL" clId="{F5D4A7AA-9779-4B71-A871-3C40F91177FE}" dt="2023-09-10T05:50:02.111" v="707" actId="478"/>
          <ac:grpSpMkLst>
            <pc:docMk/>
            <pc:sldMk cId="1551683505" sldId="438"/>
            <ac:grpSpMk id="144" creationId="{69A2EFE4-C3BC-DEA3-D96A-2FEB5F6F347D}"/>
          </ac:grpSpMkLst>
        </pc:grpChg>
        <pc:grpChg chg="del">
          <ac:chgData name="Ahmed, Shareef" userId="ce7c6025-ca9f-4b65-b3ee-82447e2e582a" providerId="ADAL" clId="{F5D4A7AA-9779-4B71-A871-3C40F91177FE}" dt="2023-09-10T05:50:02.111" v="707" actId="478"/>
          <ac:grpSpMkLst>
            <pc:docMk/>
            <pc:sldMk cId="1551683505" sldId="438"/>
            <ac:grpSpMk id="147" creationId="{A64FD1DA-6A92-E465-BAA2-69079FBAD627}"/>
          </ac:grpSpMkLst>
        </pc:grpChg>
        <pc:grpChg chg="del">
          <ac:chgData name="Ahmed, Shareef" userId="ce7c6025-ca9f-4b65-b3ee-82447e2e582a" providerId="ADAL" clId="{F5D4A7AA-9779-4B71-A871-3C40F91177FE}" dt="2023-09-10T05:50:02.111" v="707" actId="478"/>
          <ac:grpSpMkLst>
            <pc:docMk/>
            <pc:sldMk cId="1551683505" sldId="438"/>
            <ac:grpSpMk id="150" creationId="{33546AD9-3E2C-EFCF-88A3-39C50201F713}"/>
          </ac:grpSpMkLst>
        </pc:grpChg>
      </pc:sldChg>
      <pc:sldChg chg="delSp modSp mod">
        <pc:chgData name="Ahmed, Shareef" userId="ce7c6025-ca9f-4b65-b3ee-82447e2e582a" providerId="ADAL" clId="{F5D4A7AA-9779-4B71-A871-3C40F91177FE}" dt="2023-09-12T05:49:14.003" v="1733" actId="20577"/>
        <pc:sldMkLst>
          <pc:docMk/>
          <pc:sldMk cId="3344521910" sldId="439"/>
        </pc:sldMkLst>
        <pc:spChg chg="mod">
          <ac:chgData name="Ahmed, Shareef" userId="ce7c6025-ca9f-4b65-b3ee-82447e2e582a" providerId="ADAL" clId="{F5D4A7AA-9779-4B71-A871-3C40F91177FE}" dt="2023-09-10T06:40:50.349" v="1034"/>
          <ac:spMkLst>
            <pc:docMk/>
            <pc:sldMk cId="3344521910" sldId="439"/>
            <ac:spMk id="2" creationId="{00000000-0000-0000-0000-000000000000}"/>
          </ac:spMkLst>
        </pc:spChg>
        <pc:spChg chg="mod">
          <ac:chgData name="Ahmed, Shareef" userId="ce7c6025-ca9f-4b65-b3ee-82447e2e582a" providerId="ADAL" clId="{F5D4A7AA-9779-4B71-A871-3C40F91177FE}" dt="2023-09-12T05:49:14.003" v="1733" actId="20577"/>
          <ac:spMkLst>
            <pc:docMk/>
            <pc:sldMk cId="3344521910" sldId="439"/>
            <ac:spMk id="3" creationId="{00000000-0000-0000-0000-000000000000}"/>
          </ac:spMkLst>
        </pc:spChg>
        <pc:spChg chg="del">
          <ac:chgData name="Ahmed, Shareef" userId="ce7c6025-ca9f-4b65-b3ee-82447e2e582a" providerId="ADAL" clId="{F5D4A7AA-9779-4B71-A871-3C40F91177FE}" dt="2023-09-10T06:40:55.270" v="1035" actId="478"/>
          <ac:spMkLst>
            <pc:docMk/>
            <pc:sldMk cId="3344521910" sldId="439"/>
            <ac:spMk id="6" creationId="{A93D76E9-790E-01EB-B0F5-08EC50B762EC}"/>
          </ac:spMkLst>
        </pc:spChg>
        <pc:spChg chg="del">
          <ac:chgData name="Ahmed, Shareef" userId="ce7c6025-ca9f-4b65-b3ee-82447e2e582a" providerId="ADAL" clId="{F5D4A7AA-9779-4B71-A871-3C40F91177FE}" dt="2023-09-10T06:41:15.553" v="1039" actId="478"/>
          <ac:spMkLst>
            <pc:docMk/>
            <pc:sldMk cId="3344521910" sldId="439"/>
            <ac:spMk id="9" creationId="{1535C5E0-DB95-5399-4999-383D4CABCC8D}"/>
          </ac:spMkLst>
        </pc:spChg>
        <pc:spChg chg="del">
          <ac:chgData name="Ahmed, Shareef" userId="ce7c6025-ca9f-4b65-b3ee-82447e2e582a" providerId="ADAL" clId="{F5D4A7AA-9779-4B71-A871-3C40F91177FE}" dt="2023-09-10T06:40:58.495" v="1036" actId="478"/>
          <ac:spMkLst>
            <pc:docMk/>
            <pc:sldMk cId="3344521910" sldId="439"/>
            <ac:spMk id="10" creationId="{D2061EE4-C4A7-1187-22C0-D3497DC4AC46}"/>
          </ac:spMkLst>
        </pc:spChg>
      </pc:sldChg>
      <pc:sldChg chg="del">
        <pc:chgData name="Ahmed, Shareef" userId="ce7c6025-ca9f-4b65-b3ee-82447e2e582a" providerId="ADAL" clId="{F5D4A7AA-9779-4B71-A871-3C40F91177FE}" dt="2023-09-10T06:56:24.842" v="1215" actId="2696"/>
        <pc:sldMkLst>
          <pc:docMk/>
          <pc:sldMk cId="2474001591" sldId="440"/>
        </pc:sldMkLst>
      </pc:sldChg>
      <pc:sldChg chg="del">
        <pc:chgData name="Ahmed, Shareef" userId="ce7c6025-ca9f-4b65-b3ee-82447e2e582a" providerId="ADAL" clId="{F5D4A7AA-9779-4B71-A871-3C40F91177FE}" dt="2023-09-10T06:56:24.842" v="1215" actId="2696"/>
        <pc:sldMkLst>
          <pc:docMk/>
          <pc:sldMk cId="4261537256" sldId="441"/>
        </pc:sldMkLst>
      </pc:sldChg>
      <pc:sldChg chg="del">
        <pc:chgData name="Ahmed, Shareef" userId="ce7c6025-ca9f-4b65-b3ee-82447e2e582a" providerId="ADAL" clId="{F5D4A7AA-9779-4B71-A871-3C40F91177FE}" dt="2023-09-10T06:56:24.842" v="1215" actId="2696"/>
        <pc:sldMkLst>
          <pc:docMk/>
          <pc:sldMk cId="4087287862" sldId="442"/>
        </pc:sldMkLst>
      </pc:sldChg>
      <pc:sldChg chg="del">
        <pc:chgData name="Ahmed, Shareef" userId="ce7c6025-ca9f-4b65-b3ee-82447e2e582a" providerId="ADAL" clId="{F5D4A7AA-9779-4B71-A871-3C40F91177FE}" dt="2023-09-10T06:56:24.842" v="1215" actId="2696"/>
        <pc:sldMkLst>
          <pc:docMk/>
          <pc:sldMk cId="241457420" sldId="443"/>
        </pc:sldMkLst>
      </pc:sldChg>
      <pc:sldChg chg="delSp modSp mod">
        <pc:chgData name="Ahmed, Shareef" userId="ce7c6025-ca9f-4b65-b3ee-82447e2e582a" providerId="ADAL" clId="{F5D4A7AA-9779-4B71-A871-3C40F91177FE}" dt="2023-09-12T20:12:42.916" v="2590" actId="20577"/>
        <pc:sldMkLst>
          <pc:docMk/>
          <pc:sldMk cId="2351899956" sldId="444"/>
        </pc:sldMkLst>
        <pc:spChg chg="mod">
          <ac:chgData name="Ahmed, Shareef" userId="ce7c6025-ca9f-4b65-b3ee-82447e2e582a" providerId="ADAL" clId="{F5D4A7AA-9779-4B71-A871-3C40F91177FE}" dt="2023-09-12T20:09:32.950" v="2326" actId="20577"/>
          <ac:spMkLst>
            <pc:docMk/>
            <pc:sldMk cId="2351899956" sldId="444"/>
            <ac:spMk id="2" creationId="{00000000-0000-0000-0000-000000000000}"/>
          </ac:spMkLst>
        </pc:spChg>
        <pc:spChg chg="del">
          <ac:chgData name="Ahmed, Shareef" userId="ce7c6025-ca9f-4b65-b3ee-82447e2e582a" providerId="ADAL" clId="{F5D4A7AA-9779-4B71-A871-3C40F91177FE}" dt="2023-09-12T20:09:38.721" v="2327" actId="478"/>
          <ac:spMkLst>
            <pc:docMk/>
            <pc:sldMk cId="2351899956" sldId="444"/>
            <ac:spMk id="3" creationId="{8D4DCC6A-6AE2-21BE-AA50-6B482C7CBD7F}"/>
          </ac:spMkLst>
        </pc:spChg>
        <pc:spChg chg="del">
          <ac:chgData name="Ahmed, Shareef" userId="ce7c6025-ca9f-4b65-b3ee-82447e2e582a" providerId="ADAL" clId="{F5D4A7AA-9779-4B71-A871-3C40F91177FE}" dt="2023-09-12T20:09:38.721" v="2327" actId="478"/>
          <ac:spMkLst>
            <pc:docMk/>
            <pc:sldMk cId="2351899956" sldId="444"/>
            <ac:spMk id="7" creationId="{827E5A60-4F8B-8231-9A8B-48FE22A1850B}"/>
          </ac:spMkLst>
        </pc:spChg>
        <pc:spChg chg="mod">
          <ac:chgData name="Ahmed, Shareef" userId="ce7c6025-ca9f-4b65-b3ee-82447e2e582a" providerId="ADAL" clId="{F5D4A7AA-9779-4B71-A871-3C40F91177FE}" dt="2023-09-12T20:12:42.916" v="2590" actId="20577"/>
          <ac:spMkLst>
            <pc:docMk/>
            <pc:sldMk cId="2351899956" sldId="444"/>
            <ac:spMk id="8" creationId="{CBA8BB2D-5C98-8B7E-D169-996F0532C30B}"/>
          </ac:spMkLst>
        </pc:spChg>
        <pc:spChg chg="del">
          <ac:chgData name="Ahmed, Shareef" userId="ce7c6025-ca9f-4b65-b3ee-82447e2e582a" providerId="ADAL" clId="{F5D4A7AA-9779-4B71-A871-3C40F91177FE}" dt="2023-09-12T20:09:38.721" v="2327" actId="478"/>
          <ac:spMkLst>
            <pc:docMk/>
            <pc:sldMk cId="2351899956" sldId="444"/>
            <ac:spMk id="12" creationId="{5834A2AE-B5C2-04C4-9922-70F16443C3D9}"/>
          </ac:spMkLst>
        </pc:spChg>
        <pc:spChg chg="del">
          <ac:chgData name="Ahmed, Shareef" userId="ce7c6025-ca9f-4b65-b3ee-82447e2e582a" providerId="ADAL" clId="{F5D4A7AA-9779-4B71-A871-3C40F91177FE}" dt="2023-09-12T20:09:38.721" v="2327" actId="478"/>
          <ac:spMkLst>
            <pc:docMk/>
            <pc:sldMk cId="2351899956" sldId="444"/>
            <ac:spMk id="13" creationId="{4749365C-723D-8294-6430-BF86E633B951}"/>
          </ac:spMkLst>
        </pc:spChg>
      </pc:sldChg>
      <pc:sldChg chg="addSp delSp modSp mod">
        <pc:chgData name="Ahmed, Shareef" userId="ce7c6025-ca9f-4b65-b3ee-82447e2e582a" providerId="ADAL" clId="{F5D4A7AA-9779-4B71-A871-3C40F91177FE}" dt="2023-09-12T21:47:28.130" v="2896" actId="20577"/>
        <pc:sldMkLst>
          <pc:docMk/>
          <pc:sldMk cId="2013221156" sldId="445"/>
        </pc:sldMkLst>
        <pc:spChg chg="add mod">
          <ac:chgData name="Ahmed, Shareef" userId="ce7c6025-ca9f-4b65-b3ee-82447e2e582a" providerId="ADAL" clId="{F5D4A7AA-9779-4B71-A871-3C40F91177FE}" dt="2023-09-12T20:25:08.377" v="2592"/>
          <ac:spMkLst>
            <pc:docMk/>
            <pc:sldMk cId="2013221156" sldId="445"/>
            <ac:spMk id="2" creationId="{3D94FB92-09A6-C378-9677-5B695465EE02}"/>
          </ac:spMkLst>
        </pc:spChg>
        <pc:spChg chg="add mod">
          <ac:chgData name="Ahmed, Shareef" userId="ce7c6025-ca9f-4b65-b3ee-82447e2e582a" providerId="ADAL" clId="{F5D4A7AA-9779-4B71-A871-3C40F91177FE}" dt="2023-09-12T21:47:28.130" v="2896" actId="20577"/>
          <ac:spMkLst>
            <pc:docMk/>
            <pc:sldMk cId="2013221156" sldId="445"/>
            <ac:spMk id="3" creationId="{26F95BC2-42DA-09CC-45DF-4236A4E7C326}"/>
          </ac:spMkLst>
        </pc:spChg>
        <pc:spChg chg="del">
          <ac:chgData name="Ahmed, Shareef" userId="ce7c6025-ca9f-4b65-b3ee-82447e2e582a" providerId="ADAL" clId="{F5D4A7AA-9779-4B71-A871-3C40F91177FE}" dt="2023-09-12T20:25:07.930" v="2591" actId="478"/>
          <ac:spMkLst>
            <pc:docMk/>
            <pc:sldMk cId="2013221156" sldId="445"/>
            <ac:spMk id="8" creationId="{CBA8BB2D-5C98-8B7E-D169-996F0532C30B}"/>
          </ac:spMkLst>
        </pc:spChg>
      </pc:sldChg>
      <pc:sldChg chg="addSp delSp modSp mod">
        <pc:chgData name="Ahmed, Shareef" userId="ce7c6025-ca9f-4b65-b3ee-82447e2e582a" providerId="ADAL" clId="{F5D4A7AA-9779-4B71-A871-3C40F91177FE}" dt="2023-09-14T04:41:40.416" v="3512" actId="20577"/>
        <pc:sldMkLst>
          <pc:docMk/>
          <pc:sldMk cId="3619590190" sldId="446"/>
        </pc:sldMkLst>
        <pc:spChg chg="mod">
          <ac:chgData name="Ahmed, Shareef" userId="ce7c6025-ca9f-4b65-b3ee-82447e2e582a" providerId="ADAL" clId="{F5D4A7AA-9779-4B71-A871-3C40F91177FE}" dt="2023-09-12T23:18:26.342" v="3289" actId="20577"/>
          <ac:spMkLst>
            <pc:docMk/>
            <pc:sldMk cId="3619590190" sldId="446"/>
            <ac:spMk id="2" creationId="{00000000-0000-0000-0000-000000000000}"/>
          </ac:spMkLst>
        </pc:spChg>
        <pc:spChg chg="del">
          <ac:chgData name="Ahmed, Shareef" userId="ce7c6025-ca9f-4b65-b3ee-82447e2e582a" providerId="ADAL" clId="{F5D4A7AA-9779-4B71-A871-3C40F91177FE}" dt="2023-09-12T23:18:39.634" v="3293" actId="478"/>
          <ac:spMkLst>
            <pc:docMk/>
            <pc:sldMk cId="3619590190" sldId="446"/>
            <ac:spMk id="3" creationId="{22CD3CAB-1A84-161B-C475-B9C7594FC4E7}"/>
          </ac:spMkLst>
        </pc:spChg>
        <pc:spChg chg="add mod">
          <ac:chgData name="Ahmed, Shareef" userId="ce7c6025-ca9f-4b65-b3ee-82447e2e582a" providerId="ADAL" clId="{F5D4A7AA-9779-4B71-A871-3C40F91177FE}" dt="2023-09-14T04:41:40.416" v="3512" actId="20577"/>
          <ac:spMkLst>
            <pc:docMk/>
            <pc:sldMk cId="3619590190" sldId="446"/>
            <ac:spMk id="7" creationId="{6C5B7751-8B97-4254-2680-E597CA4AD890}"/>
          </ac:spMkLst>
        </pc:spChg>
        <pc:picChg chg="del mod">
          <ac:chgData name="Ahmed, Shareef" userId="ce7c6025-ca9f-4b65-b3ee-82447e2e582a" providerId="ADAL" clId="{F5D4A7AA-9779-4B71-A871-3C40F91177FE}" dt="2023-09-12T23:18:29.579" v="3291" actId="478"/>
          <ac:picMkLst>
            <pc:docMk/>
            <pc:sldMk cId="3619590190" sldId="446"/>
            <ac:picMk id="11" creationId="{ECFA9C89-3E6F-6688-75B5-A0FF3FF40E76}"/>
          </ac:picMkLst>
        </pc:picChg>
      </pc:sldChg>
      <pc:sldChg chg="addSp modSp mod">
        <pc:chgData name="Ahmed, Shareef" userId="ce7c6025-ca9f-4b65-b3ee-82447e2e582a" providerId="ADAL" clId="{F5D4A7AA-9779-4B71-A871-3C40F91177FE}" dt="2023-09-14T15:23:42.425" v="3941" actId="1076"/>
        <pc:sldMkLst>
          <pc:docMk/>
          <pc:sldMk cId="682127970" sldId="447"/>
        </pc:sldMkLst>
        <pc:spChg chg="mod">
          <ac:chgData name="Ahmed, Shareef" userId="ce7c6025-ca9f-4b65-b3ee-82447e2e582a" providerId="ADAL" clId="{F5D4A7AA-9779-4B71-A871-3C40F91177FE}" dt="2023-09-14T15:23:42.425" v="3941" actId="1076"/>
          <ac:spMkLst>
            <pc:docMk/>
            <pc:sldMk cId="682127970" sldId="447"/>
            <ac:spMk id="2" creationId="{00000000-0000-0000-0000-000000000000}"/>
          </ac:spMkLst>
        </pc:spChg>
        <pc:spChg chg="mod">
          <ac:chgData name="Ahmed, Shareef" userId="ce7c6025-ca9f-4b65-b3ee-82447e2e582a" providerId="ADAL" clId="{F5D4A7AA-9779-4B71-A871-3C40F91177FE}" dt="2023-09-14T06:26:41.471" v="3733" actId="20577"/>
          <ac:spMkLst>
            <pc:docMk/>
            <pc:sldMk cId="682127970" sldId="447"/>
            <ac:spMk id="8" creationId="{AF495332-70B6-71CF-8D9F-C425AA157FCB}"/>
          </ac:spMkLst>
        </pc:spChg>
        <pc:picChg chg="add mod">
          <ac:chgData name="Ahmed, Shareef" userId="ce7c6025-ca9f-4b65-b3ee-82447e2e582a" providerId="ADAL" clId="{F5D4A7AA-9779-4B71-A871-3C40F91177FE}" dt="2023-09-14T06:22:22.230" v="3569" actId="1076"/>
          <ac:picMkLst>
            <pc:docMk/>
            <pc:sldMk cId="682127970" sldId="447"/>
            <ac:picMk id="3" creationId="{86CB5D06-C2D4-FB89-3A3A-0E11991B2CBE}"/>
          </ac:picMkLst>
        </pc:picChg>
      </pc:sldChg>
      <pc:sldChg chg="addSp delSp modSp mod">
        <pc:chgData name="Ahmed, Shareef" userId="ce7c6025-ca9f-4b65-b3ee-82447e2e582a" providerId="ADAL" clId="{F5D4A7AA-9779-4B71-A871-3C40F91177FE}" dt="2023-09-14T19:27:14.441" v="4447" actId="20577"/>
        <pc:sldMkLst>
          <pc:docMk/>
          <pc:sldMk cId="506826358" sldId="448"/>
        </pc:sldMkLst>
        <pc:spChg chg="mod">
          <ac:chgData name="Ahmed, Shareef" userId="ce7c6025-ca9f-4b65-b3ee-82447e2e582a" providerId="ADAL" clId="{F5D4A7AA-9779-4B71-A871-3C40F91177FE}" dt="2023-09-14T19:16:45.605" v="4086" actId="20577"/>
          <ac:spMkLst>
            <pc:docMk/>
            <pc:sldMk cId="506826358" sldId="448"/>
            <ac:spMk id="2" creationId="{00000000-0000-0000-0000-000000000000}"/>
          </ac:spMkLst>
        </pc:spChg>
        <pc:spChg chg="mod">
          <ac:chgData name="Ahmed, Shareef" userId="ce7c6025-ca9f-4b65-b3ee-82447e2e582a" providerId="ADAL" clId="{F5D4A7AA-9779-4B71-A871-3C40F91177FE}" dt="2023-09-14T19:27:14.441" v="4447" actId="20577"/>
          <ac:spMkLst>
            <pc:docMk/>
            <pc:sldMk cId="506826358" sldId="448"/>
            <ac:spMk id="3" creationId="{DEF809D8-D53C-D68B-78DF-D0819D50806C}"/>
          </ac:spMkLst>
        </pc:spChg>
        <pc:picChg chg="add mod">
          <ac:chgData name="Ahmed, Shareef" userId="ce7c6025-ca9f-4b65-b3ee-82447e2e582a" providerId="ADAL" clId="{F5D4A7AA-9779-4B71-A871-3C40F91177FE}" dt="2023-09-14T19:22:11.917" v="4198" actId="1076"/>
          <ac:picMkLst>
            <pc:docMk/>
            <pc:sldMk cId="506826358" sldId="448"/>
            <ac:picMk id="6" creationId="{114CE79A-EF07-C80D-CB6B-C4681E4828AB}"/>
          </ac:picMkLst>
        </pc:picChg>
        <pc:picChg chg="del">
          <ac:chgData name="Ahmed, Shareef" userId="ce7c6025-ca9f-4b65-b3ee-82447e2e582a" providerId="ADAL" clId="{F5D4A7AA-9779-4B71-A871-3C40F91177FE}" dt="2023-09-14T19:16:58.334" v="4087" actId="478"/>
          <ac:picMkLst>
            <pc:docMk/>
            <pc:sldMk cId="506826358" sldId="448"/>
            <ac:picMk id="9" creationId="{CA47B288-0002-7A0D-41FC-B8B09FEADEF2}"/>
          </ac:picMkLst>
        </pc:picChg>
      </pc:sldChg>
      <pc:sldChg chg="delSp modSp mod">
        <pc:chgData name="Ahmed, Shareef" userId="ce7c6025-ca9f-4b65-b3ee-82447e2e582a" providerId="ADAL" clId="{F5D4A7AA-9779-4B71-A871-3C40F91177FE}" dt="2023-09-14T20:02:40.053" v="4643"/>
        <pc:sldMkLst>
          <pc:docMk/>
          <pc:sldMk cId="2956498834" sldId="449"/>
        </pc:sldMkLst>
        <pc:spChg chg="mod">
          <ac:chgData name="Ahmed, Shareef" userId="ce7c6025-ca9f-4b65-b3ee-82447e2e582a" providerId="ADAL" clId="{F5D4A7AA-9779-4B71-A871-3C40F91177FE}" dt="2023-09-14T19:28:01.652" v="4460" actId="20577"/>
          <ac:spMkLst>
            <pc:docMk/>
            <pc:sldMk cId="2956498834" sldId="449"/>
            <ac:spMk id="2" creationId="{00000000-0000-0000-0000-000000000000}"/>
          </ac:spMkLst>
        </pc:spChg>
        <pc:spChg chg="mod">
          <ac:chgData name="Ahmed, Shareef" userId="ce7c6025-ca9f-4b65-b3ee-82447e2e582a" providerId="ADAL" clId="{F5D4A7AA-9779-4B71-A871-3C40F91177FE}" dt="2023-09-14T20:02:40.053" v="4643"/>
          <ac:spMkLst>
            <pc:docMk/>
            <pc:sldMk cId="2956498834" sldId="449"/>
            <ac:spMk id="3" creationId="{DEF809D8-D53C-D68B-78DF-D0819D50806C}"/>
          </ac:spMkLst>
        </pc:spChg>
        <pc:picChg chg="del">
          <ac:chgData name="Ahmed, Shareef" userId="ce7c6025-ca9f-4b65-b3ee-82447e2e582a" providerId="ADAL" clId="{F5D4A7AA-9779-4B71-A871-3C40F91177FE}" dt="2023-09-14T19:28:03.023" v="4461" actId="478"/>
          <ac:picMkLst>
            <pc:docMk/>
            <pc:sldMk cId="2956498834" sldId="449"/>
            <ac:picMk id="7" creationId="{F0264BAE-8BB6-EEBE-B055-DF6D54404EF9}"/>
          </ac:picMkLst>
        </pc:picChg>
      </pc:sldChg>
      <pc:sldChg chg="addSp delSp modSp mod">
        <pc:chgData name="Ahmed, Shareef" userId="ce7c6025-ca9f-4b65-b3ee-82447e2e582a" providerId="ADAL" clId="{F5D4A7AA-9779-4B71-A871-3C40F91177FE}" dt="2023-09-16T05:28:07.606" v="6958" actId="20577"/>
        <pc:sldMkLst>
          <pc:docMk/>
          <pc:sldMk cId="3182293999" sldId="450"/>
        </pc:sldMkLst>
        <pc:spChg chg="mod">
          <ac:chgData name="Ahmed, Shareef" userId="ce7c6025-ca9f-4b65-b3ee-82447e2e582a" providerId="ADAL" clId="{F5D4A7AA-9779-4B71-A871-3C40F91177FE}" dt="2023-09-14T20:29:10.746" v="4837" actId="20577"/>
          <ac:spMkLst>
            <pc:docMk/>
            <pc:sldMk cId="3182293999" sldId="450"/>
            <ac:spMk id="2" creationId="{00000000-0000-0000-0000-000000000000}"/>
          </ac:spMkLst>
        </pc:spChg>
        <pc:spChg chg="mod">
          <ac:chgData name="Ahmed, Shareef" userId="ce7c6025-ca9f-4b65-b3ee-82447e2e582a" providerId="ADAL" clId="{F5D4A7AA-9779-4B71-A871-3C40F91177FE}" dt="2023-09-16T05:28:07.606" v="6958" actId="20577"/>
          <ac:spMkLst>
            <pc:docMk/>
            <pc:sldMk cId="3182293999" sldId="450"/>
            <ac:spMk id="3" creationId="{DEF809D8-D53C-D68B-78DF-D0819D50806C}"/>
          </ac:spMkLst>
        </pc:spChg>
        <pc:spChg chg="add mod">
          <ac:chgData name="Ahmed, Shareef" userId="ce7c6025-ca9f-4b65-b3ee-82447e2e582a" providerId="ADAL" clId="{F5D4A7AA-9779-4B71-A871-3C40F91177FE}" dt="2023-09-15T18:50:37.555" v="5661" actId="207"/>
          <ac:spMkLst>
            <pc:docMk/>
            <pc:sldMk cId="3182293999" sldId="450"/>
            <ac:spMk id="6" creationId="{DA59DED4-A4C4-02EE-9B0A-58C04A020A0D}"/>
          </ac:spMkLst>
        </pc:spChg>
        <pc:picChg chg="del">
          <ac:chgData name="Ahmed, Shareef" userId="ce7c6025-ca9f-4b65-b3ee-82447e2e582a" providerId="ADAL" clId="{F5D4A7AA-9779-4B71-A871-3C40F91177FE}" dt="2023-09-14T20:29:19.502" v="4845" actId="478"/>
          <ac:picMkLst>
            <pc:docMk/>
            <pc:sldMk cId="3182293999" sldId="450"/>
            <ac:picMk id="7" creationId="{01F5EF62-8640-7719-6AD3-D507389FF7DE}"/>
          </ac:picMkLst>
        </pc:picChg>
      </pc:sldChg>
      <pc:sldChg chg="addSp delSp modSp mod ord delAnim modAnim">
        <pc:chgData name="Ahmed, Shareef" userId="ce7c6025-ca9f-4b65-b3ee-82447e2e582a" providerId="ADAL" clId="{F5D4A7AA-9779-4B71-A871-3C40F91177FE}" dt="2023-09-15T05:44:07.022" v="5199" actId="1076"/>
        <pc:sldMkLst>
          <pc:docMk/>
          <pc:sldMk cId="2554613980" sldId="451"/>
        </pc:sldMkLst>
        <pc:spChg chg="mod">
          <ac:chgData name="Ahmed, Shareef" userId="ce7c6025-ca9f-4b65-b3ee-82447e2e582a" providerId="ADAL" clId="{F5D4A7AA-9779-4B71-A871-3C40F91177FE}" dt="2023-09-14T23:16:56.922" v="5112" actId="20577"/>
          <ac:spMkLst>
            <pc:docMk/>
            <pc:sldMk cId="2554613980" sldId="451"/>
            <ac:spMk id="2" creationId="{00000000-0000-0000-0000-000000000000}"/>
          </ac:spMkLst>
        </pc:spChg>
        <pc:spChg chg="del mod">
          <ac:chgData name="Ahmed, Shareef" userId="ce7c6025-ca9f-4b65-b3ee-82447e2e582a" providerId="ADAL" clId="{F5D4A7AA-9779-4B71-A871-3C40F91177FE}" dt="2023-09-15T05:43:59.505" v="5198" actId="478"/>
          <ac:spMkLst>
            <pc:docMk/>
            <pc:sldMk cId="2554613980" sldId="451"/>
            <ac:spMk id="3" creationId="{DEF809D8-D53C-D68B-78DF-D0819D50806C}"/>
          </ac:spMkLst>
        </pc:spChg>
        <pc:spChg chg="add mod">
          <ac:chgData name="Ahmed, Shareef" userId="ce7c6025-ca9f-4b65-b3ee-82447e2e582a" providerId="ADAL" clId="{F5D4A7AA-9779-4B71-A871-3C40F91177FE}" dt="2023-09-15T05:44:07.022" v="5199" actId="1076"/>
          <ac:spMkLst>
            <pc:docMk/>
            <pc:sldMk cId="2554613980" sldId="451"/>
            <ac:spMk id="9" creationId="{3F2FEA00-8D4E-28E5-8B16-71D4B2D4E909}"/>
          </ac:spMkLst>
        </pc:spChg>
        <pc:spChg chg="add mod">
          <ac:chgData name="Ahmed, Shareef" userId="ce7c6025-ca9f-4b65-b3ee-82447e2e582a" providerId="ADAL" clId="{F5D4A7AA-9779-4B71-A871-3C40F91177FE}" dt="2023-09-15T05:44:07.022" v="5199" actId="1076"/>
          <ac:spMkLst>
            <pc:docMk/>
            <pc:sldMk cId="2554613980" sldId="451"/>
            <ac:spMk id="10" creationId="{C0DE1BA5-A670-288B-59D5-2F90C5CC0A74}"/>
          </ac:spMkLst>
        </pc:spChg>
        <pc:spChg chg="add mod">
          <ac:chgData name="Ahmed, Shareef" userId="ce7c6025-ca9f-4b65-b3ee-82447e2e582a" providerId="ADAL" clId="{F5D4A7AA-9779-4B71-A871-3C40F91177FE}" dt="2023-09-15T05:44:07.022" v="5199" actId="1076"/>
          <ac:spMkLst>
            <pc:docMk/>
            <pc:sldMk cId="2554613980" sldId="451"/>
            <ac:spMk id="11" creationId="{66102DC4-CF1E-36DC-8D38-19D7432D4B2E}"/>
          </ac:spMkLst>
        </pc:spChg>
        <pc:spChg chg="add mod">
          <ac:chgData name="Ahmed, Shareef" userId="ce7c6025-ca9f-4b65-b3ee-82447e2e582a" providerId="ADAL" clId="{F5D4A7AA-9779-4B71-A871-3C40F91177FE}" dt="2023-09-15T05:44:07.022" v="5199" actId="1076"/>
          <ac:spMkLst>
            <pc:docMk/>
            <pc:sldMk cId="2554613980" sldId="451"/>
            <ac:spMk id="12" creationId="{DDE80B71-CF8E-3C6A-5AE0-B4B0FD848D05}"/>
          </ac:spMkLst>
        </pc:spChg>
        <pc:spChg chg="add del mod">
          <ac:chgData name="Ahmed, Shareef" userId="ce7c6025-ca9f-4b65-b3ee-82447e2e582a" providerId="ADAL" clId="{F5D4A7AA-9779-4B71-A871-3C40F91177FE}" dt="2023-09-14T23:21:08.394" v="5151" actId="478"/>
          <ac:spMkLst>
            <pc:docMk/>
            <pc:sldMk cId="2554613980" sldId="451"/>
            <ac:spMk id="13" creationId="{79AAAB2C-E107-86FA-EE04-45B77E38105D}"/>
          </ac:spMkLst>
        </pc:spChg>
        <pc:spChg chg="add mod">
          <ac:chgData name="Ahmed, Shareef" userId="ce7c6025-ca9f-4b65-b3ee-82447e2e582a" providerId="ADAL" clId="{F5D4A7AA-9779-4B71-A871-3C40F91177FE}" dt="2023-09-15T05:44:07.022" v="5199" actId="1076"/>
          <ac:spMkLst>
            <pc:docMk/>
            <pc:sldMk cId="2554613980" sldId="451"/>
            <ac:spMk id="14" creationId="{23D49368-45BF-D87B-F119-62A5F0299BA8}"/>
          </ac:spMkLst>
        </pc:spChg>
        <pc:spChg chg="add mod">
          <ac:chgData name="Ahmed, Shareef" userId="ce7c6025-ca9f-4b65-b3ee-82447e2e582a" providerId="ADAL" clId="{F5D4A7AA-9779-4B71-A871-3C40F91177FE}" dt="2023-09-15T05:44:07.022" v="5199" actId="1076"/>
          <ac:spMkLst>
            <pc:docMk/>
            <pc:sldMk cId="2554613980" sldId="451"/>
            <ac:spMk id="15" creationId="{1AFA75AC-28BF-D0C3-AEA9-DB2BC46CAD4D}"/>
          </ac:spMkLst>
        </pc:spChg>
        <pc:picChg chg="add mod">
          <ac:chgData name="Ahmed, Shareef" userId="ce7c6025-ca9f-4b65-b3ee-82447e2e582a" providerId="ADAL" clId="{F5D4A7AA-9779-4B71-A871-3C40F91177FE}" dt="2023-09-15T05:44:07.022" v="5199" actId="1076"/>
          <ac:picMkLst>
            <pc:docMk/>
            <pc:sldMk cId="2554613980" sldId="451"/>
            <ac:picMk id="7" creationId="{F5D5B298-F482-E0FA-606B-75F5993FE288}"/>
          </ac:picMkLst>
        </pc:picChg>
        <pc:picChg chg="del">
          <ac:chgData name="Ahmed, Shareef" userId="ce7c6025-ca9f-4b65-b3ee-82447e2e582a" providerId="ADAL" clId="{F5D4A7AA-9779-4B71-A871-3C40F91177FE}" dt="2023-09-14T23:17:14.222" v="5121" actId="478"/>
          <ac:picMkLst>
            <pc:docMk/>
            <pc:sldMk cId="2554613980" sldId="451"/>
            <ac:picMk id="8" creationId="{FA4B6D8C-0A80-ED92-62FB-DCDC7A8F0DAB}"/>
          </ac:picMkLst>
        </pc:picChg>
      </pc:sldChg>
      <pc:sldChg chg="addSp delSp modSp mod ord">
        <pc:chgData name="Ahmed, Shareef" userId="ce7c6025-ca9f-4b65-b3ee-82447e2e582a" providerId="ADAL" clId="{F5D4A7AA-9779-4B71-A871-3C40F91177FE}" dt="2023-09-21T03:53:26.596" v="7276" actId="1076"/>
        <pc:sldMkLst>
          <pc:docMk/>
          <pc:sldMk cId="947238349" sldId="452"/>
        </pc:sldMkLst>
        <pc:spChg chg="mod">
          <ac:chgData name="Ahmed, Shareef" userId="ce7c6025-ca9f-4b65-b3ee-82447e2e582a" providerId="ADAL" clId="{F5D4A7AA-9779-4B71-A871-3C40F91177FE}" dt="2023-09-15T19:47:06.735" v="5919"/>
          <ac:spMkLst>
            <pc:docMk/>
            <pc:sldMk cId="947238349" sldId="452"/>
            <ac:spMk id="2" creationId="{00000000-0000-0000-0000-000000000000}"/>
          </ac:spMkLst>
        </pc:spChg>
        <pc:spChg chg="add mod">
          <ac:chgData name="Ahmed, Shareef" userId="ce7c6025-ca9f-4b65-b3ee-82447e2e582a" providerId="ADAL" clId="{F5D4A7AA-9779-4B71-A871-3C40F91177FE}" dt="2023-09-15T20:01:24.476" v="5952" actId="20577"/>
          <ac:spMkLst>
            <pc:docMk/>
            <pc:sldMk cId="947238349" sldId="452"/>
            <ac:spMk id="3" creationId="{579D0583-CEC7-BB76-2600-67EE9FEC6D50}"/>
          </ac:spMkLst>
        </pc:spChg>
        <pc:spChg chg="mod">
          <ac:chgData name="Ahmed, Shareef" userId="ce7c6025-ca9f-4b65-b3ee-82447e2e582a" providerId="ADAL" clId="{F5D4A7AA-9779-4B71-A871-3C40F91177FE}" dt="2023-09-16T03:28:52.035" v="6587" actId="20577"/>
          <ac:spMkLst>
            <pc:docMk/>
            <pc:sldMk cId="947238349" sldId="452"/>
            <ac:spMk id="7" creationId="{D0AE1F76-DB5F-5C6C-4BB4-D8A100E3A047}"/>
          </ac:spMkLst>
        </pc:spChg>
        <pc:spChg chg="add mod">
          <ac:chgData name="Ahmed, Shareef" userId="ce7c6025-ca9f-4b65-b3ee-82447e2e582a" providerId="ADAL" clId="{F5D4A7AA-9779-4B71-A871-3C40F91177FE}" dt="2023-09-16T02:59:54.151" v="6166"/>
          <ac:spMkLst>
            <pc:docMk/>
            <pc:sldMk cId="947238349" sldId="452"/>
            <ac:spMk id="8" creationId="{CDFE21D2-AAE1-7FEC-8976-37A2B8A474F1}"/>
          </ac:spMkLst>
        </pc:spChg>
        <pc:spChg chg="del">
          <ac:chgData name="Ahmed, Shareef" userId="ce7c6025-ca9f-4b65-b3ee-82447e2e582a" providerId="ADAL" clId="{F5D4A7AA-9779-4B71-A871-3C40F91177FE}" dt="2023-09-15T19:47:15.426" v="5922" actId="478"/>
          <ac:spMkLst>
            <pc:docMk/>
            <pc:sldMk cId="947238349" sldId="452"/>
            <ac:spMk id="12" creationId="{DF7825D3-0FD7-4D08-2B8F-A8B149E2D296}"/>
          </ac:spMkLst>
        </pc:spChg>
        <pc:spChg chg="del">
          <ac:chgData name="Ahmed, Shareef" userId="ce7c6025-ca9f-4b65-b3ee-82447e2e582a" providerId="ADAL" clId="{F5D4A7AA-9779-4B71-A871-3C40F91177FE}" dt="2023-09-15T19:47:15.426" v="5922" actId="478"/>
          <ac:spMkLst>
            <pc:docMk/>
            <pc:sldMk cId="947238349" sldId="452"/>
            <ac:spMk id="14" creationId="{79DCF12D-E26D-C226-E731-13FFBC9AA0B4}"/>
          </ac:spMkLst>
        </pc:spChg>
        <pc:spChg chg="del">
          <ac:chgData name="Ahmed, Shareef" userId="ce7c6025-ca9f-4b65-b3ee-82447e2e582a" providerId="ADAL" clId="{F5D4A7AA-9779-4B71-A871-3C40F91177FE}" dt="2023-09-15T19:47:15.426" v="5922" actId="478"/>
          <ac:spMkLst>
            <pc:docMk/>
            <pc:sldMk cId="947238349" sldId="452"/>
            <ac:spMk id="15" creationId="{4292233B-8384-CC74-8432-971BFDA912BE}"/>
          </ac:spMkLst>
        </pc:spChg>
        <pc:spChg chg="add del mod">
          <ac:chgData name="Ahmed, Shareef" userId="ce7c6025-ca9f-4b65-b3ee-82447e2e582a" providerId="ADAL" clId="{F5D4A7AA-9779-4B71-A871-3C40F91177FE}" dt="2023-09-16T03:04:10.390" v="6215" actId="478"/>
          <ac:spMkLst>
            <pc:docMk/>
            <pc:sldMk cId="947238349" sldId="452"/>
            <ac:spMk id="40" creationId="{9F8489D8-C736-9B6F-BF97-C10A88B8D285}"/>
          </ac:spMkLst>
        </pc:spChg>
        <pc:spChg chg="add del">
          <ac:chgData name="Ahmed, Shareef" userId="ce7c6025-ca9f-4b65-b3ee-82447e2e582a" providerId="ADAL" clId="{F5D4A7AA-9779-4B71-A871-3C40F91177FE}" dt="2023-09-16T03:04:24.799" v="6217" actId="11529"/>
          <ac:spMkLst>
            <pc:docMk/>
            <pc:sldMk cId="947238349" sldId="452"/>
            <ac:spMk id="41" creationId="{BA1EB097-8227-56BA-438D-5A3EB35B9C5A}"/>
          </ac:spMkLst>
        </pc:spChg>
        <pc:picChg chg="add mod">
          <ac:chgData name="Ahmed, Shareef" userId="ce7c6025-ca9f-4b65-b3ee-82447e2e582a" providerId="ADAL" clId="{F5D4A7AA-9779-4B71-A871-3C40F91177FE}" dt="2023-09-16T02:55:56.571" v="6040" actId="1076"/>
          <ac:picMkLst>
            <pc:docMk/>
            <pc:sldMk cId="947238349" sldId="452"/>
            <ac:picMk id="6" creationId="{58622B16-4258-7C3F-A476-D135A5287EB1}"/>
          </ac:picMkLst>
        </pc:picChg>
        <pc:picChg chg="del mod">
          <ac:chgData name="Ahmed, Shareef" userId="ce7c6025-ca9f-4b65-b3ee-82447e2e582a" providerId="ADAL" clId="{F5D4A7AA-9779-4B71-A871-3C40F91177FE}" dt="2023-09-15T19:47:10.461" v="5921" actId="478"/>
          <ac:picMkLst>
            <pc:docMk/>
            <pc:sldMk cId="947238349" sldId="452"/>
            <ac:picMk id="11" creationId="{D4082FB6-B008-22CB-E866-D721306596CD}"/>
          </ac:picMkLst>
        </pc:picChg>
        <pc:cxnChg chg="add del mod">
          <ac:chgData name="Ahmed, Shareef" userId="ce7c6025-ca9f-4b65-b3ee-82447e2e582a" providerId="ADAL" clId="{F5D4A7AA-9779-4B71-A871-3C40F91177FE}" dt="2023-09-16T03:03:30.803" v="6212" actId="478"/>
          <ac:cxnSpMkLst>
            <pc:docMk/>
            <pc:sldMk cId="947238349" sldId="452"/>
            <ac:cxnSpMk id="9" creationId="{20965D3B-2E1A-49A0-82FA-2AD727A0FA71}"/>
          </ac:cxnSpMkLst>
        </pc:cxnChg>
        <pc:cxnChg chg="del">
          <ac:chgData name="Ahmed, Shareef" userId="ce7c6025-ca9f-4b65-b3ee-82447e2e582a" providerId="ADAL" clId="{F5D4A7AA-9779-4B71-A871-3C40F91177FE}" dt="2023-09-15T19:47:15.426" v="5922" actId="478"/>
          <ac:cxnSpMkLst>
            <pc:docMk/>
            <pc:sldMk cId="947238349" sldId="452"/>
            <ac:cxnSpMk id="13" creationId="{18F81B4F-234F-8C12-6B5F-D4B318973F3C}"/>
          </ac:cxnSpMkLst>
        </pc:cxnChg>
        <pc:cxnChg chg="add mod">
          <ac:chgData name="Ahmed, Shareef" userId="ce7c6025-ca9f-4b65-b3ee-82447e2e582a" providerId="ADAL" clId="{F5D4A7AA-9779-4B71-A871-3C40F91177FE}" dt="2023-09-21T03:53:26.596" v="7276" actId="1076"/>
          <ac:cxnSpMkLst>
            <pc:docMk/>
            <pc:sldMk cId="947238349" sldId="452"/>
            <ac:cxnSpMk id="43" creationId="{51166102-FB1F-8CAB-D31C-81230D97541D}"/>
          </ac:cxnSpMkLst>
        </pc:cxnChg>
      </pc:sldChg>
      <pc:sldChg chg="del">
        <pc:chgData name="Ahmed, Shareef" userId="ce7c6025-ca9f-4b65-b3ee-82447e2e582a" providerId="ADAL" clId="{F5D4A7AA-9779-4B71-A871-3C40F91177FE}" dt="2023-09-16T03:14:08.639" v="6298" actId="47"/>
        <pc:sldMkLst>
          <pc:docMk/>
          <pc:sldMk cId="3464110157" sldId="453"/>
        </pc:sldMkLst>
      </pc:sldChg>
      <pc:sldChg chg="del">
        <pc:chgData name="Ahmed, Shareef" userId="ce7c6025-ca9f-4b65-b3ee-82447e2e582a" providerId="ADAL" clId="{F5D4A7AA-9779-4B71-A871-3C40F91177FE}" dt="2023-09-16T03:14:08.639" v="6298" actId="47"/>
        <pc:sldMkLst>
          <pc:docMk/>
          <pc:sldMk cId="787994803" sldId="454"/>
        </pc:sldMkLst>
      </pc:sldChg>
      <pc:sldChg chg="del">
        <pc:chgData name="Ahmed, Shareef" userId="ce7c6025-ca9f-4b65-b3ee-82447e2e582a" providerId="ADAL" clId="{F5D4A7AA-9779-4B71-A871-3C40F91177FE}" dt="2023-09-16T03:14:08.639" v="6298" actId="47"/>
        <pc:sldMkLst>
          <pc:docMk/>
          <pc:sldMk cId="1068476180" sldId="455"/>
        </pc:sldMkLst>
      </pc:sldChg>
      <pc:sldChg chg="modSp add mod">
        <pc:chgData name="Ahmed, Shareef" userId="ce7c6025-ca9f-4b65-b3ee-82447e2e582a" providerId="ADAL" clId="{F5D4A7AA-9779-4B71-A871-3C40F91177FE}" dt="2023-09-16T05:39:10.476" v="7177" actId="14"/>
        <pc:sldMkLst>
          <pc:docMk/>
          <pc:sldMk cId="1904904646" sldId="456"/>
        </pc:sldMkLst>
        <pc:spChg chg="mod">
          <ac:chgData name="Ahmed, Shareef" userId="ce7c6025-ca9f-4b65-b3ee-82447e2e582a" providerId="ADAL" clId="{F5D4A7AA-9779-4B71-A871-3C40F91177FE}" dt="2023-09-16T05:39:10.476" v="7177" actId="14"/>
          <ac:spMkLst>
            <pc:docMk/>
            <pc:sldMk cId="1904904646" sldId="456"/>
            <ac:spMk id="2" creationId="{3B82C681-E4F0-A0DE-E1BD-435A7BE1293A}"/>
          </ac:spMkLst>
        </pc:spChg>
      </pc:sldChg>
      <pc:sldChg chg="modSp add">
        <pc:chgData name="Ahmed, Shareef" userId="ce7c6025-ca9f-4b65-b3ee-82447e2e582a" providerId="ADAL" clId="{F5D4A7AA-9779-4B71-A871-3C40F91177FE}" dt="2023-09-14T06:37:03.819" v="3924" actId="20577"/>
        <pc:sldMkLst>
          <pc:docMk/>
          <pc:sldMk cId="4036804151" sldId="457"/>
        </pc:sldMkLst>
        <pc:spChg chg="mod">
          <ac:chgData name="Ahmed, Shareef" userId="ce7c6025-ca9f-4b65-b3ee-82447e2e582a" providerId="ADAL" clId="{F5D4A7AA-9779-4B71-A871-3C40F91177FE}" dt="2023-09-14T06:37:03.819" v="3924" actId="20577"/>
          <ac:spMkLst>
            <pc:docMk/>
            <pc:sldMk cId="4036804151" sldId="457"/>
            <ac:spMk id="8" creationId="{AF495332-70B6-71CF-8D9F-C425AA157FCB}"/>
          </ac:spMkLst>
        </pc:spChg>
      </pc:sldChg>
      <pc:sldChg chg="delSp modSp add mod">
        <pc:chgData name="Ahmed, Shareef" userId="ce7c6025-ca9f-4b65-b3ee-82447e2e582a" providerId="ADAL" clId="{F5D4A7AA-9779-4B71-A871-3C40F91177FE}" dt="2023-09-16T03:29:57.288" v="6652" actId="20577"/>
        <pc:sldMkLst>
          <pc:docMk/>
          <pc:sldMk cId="1048586637" sldId="458"/>
        </pc:sldMkLst>
        <pc:spChg chg="mod">
          <ac:chgData name="Ahmed, Shareef" userId="ce7c6025-ca9f-4b65-b3ee-82447e2e582a" providerId="ADAL" clId="{F5D4A7AA-9779-4B71-A871-3C40F91177FE}" dt="2023-09-16T03:23:46.759" v="6393" actId="14100"/>
          <ac:spMkLst>
            <pc:docMk/>
            <pc:sldMk cId="1048586637" sldId="458"/>
            <ac:spMk id="3" creationId="{579D0583-CEC7-BB76-2600-67EE9FEC6D50}"/>
          </ac:spMkLst>
        </pc:spChg>
        <pc:spChg chg="mod">
          <ac:chgData name="Ahmed, Shareef" userId="ce7c6025-ca9f-4b65-b3ee-82447e2e582a" providerId="ADAL" clId="{F5D4A7AA-9779-4B71-A871-3C40F91177FE}" dt="2023-09-16T03:29:57.288" v="6652" actId="20577"/>
          <ac:spMkLst>
            <pc:docMk/>
            <pc:sldMk cId="1048586637" sldId="458"/>
            <ac:spMk id="7" creationId="{D0AE1F76-DB5F-5C6C-4BB4-D8A100E3A047}"/>
          </ac:spMkLst>
        </pc:spChg>
        <pc:spChg chg="del mod">
          <ac:chgData name="Ahmed, Shareef" userId="ce7c6025-ca9f-4b65-b3ee-82447e2e582a" providerId="ADAL" clId="{F5D4A7AA-9779-4B71-A871-3C40F91177FE}" dt="2023-09-16T03:27:09.782" v="6467" actId="478"/>
          <ac:spMkLst>
            <pc:docMk/>
            <pc:sldMk cId="1048586637" sldId="458"/>
            <ac:spMk id="8" creationId="{CDFE21D2-AAE1-7FEC-8976-37A2B8A474F1}"/>
          </ac:spMkLst>
        </pc:spChg>
        <pc:picChg chg="mod">
          <ac:chgData name="Ahmed, Shareef" userId="ce7c6025-ca9f-4b65-b3ee-82447e2e582a" providerId="ADAL" clId="{F5D4A7AA-9779-4B71-A871-3C40F91177FE}" dt="2023-09-16T03:24:00.727" v="6394" actId="1076"/>
          <ac:picMkLst>
            <pc:docMk/>
            <pc:sldMk cId="1048586637" sldId="458"/>
            <ac:picMk id="6" creationId="{58622B16-4258-7C3F-A476-D135A5287EB1}"/>
          </ac:picMkLst>
        </pc:picChg>
        <pc:cxnChg chg="del mod">
          <ac:chgData name="Ahmed, Shareef" userId="ce7c6025-ca9f-4b65-b3ee-82447e2e582a" providerId="ADAL" clId="{F5D4A7AA-9779-4B71-A871-3C40F91177FE}" dt="2023-09-16T03:27:09.782" v="6467" actId="478"/>
          <ac:cxnSpMkLst>
            <pc:docMk/>
            <pc:sldMk cId="1048586637" sldId="458"/>
            <ac:cxnSpMk id="43" creationId="{51166102-FB1F-8CAB-D31C-81230D97541D}"/>
          </ac:cxnSpMkLst>
        </pc:cxnChg>
      </pc:sldChg>
      <pc:sldChg chg="addSp delSp modSp add mod">
        <pc:chgData name="Ahmed, Shareef" userId="ce7c6025-ca9f-4b65-b3ee-82447e2e582a" providerId="ADAL" clId="{F5D4A7AA-9779-4B71-A871-3C40F91177FE}" dt="2023-09-16T03:36:22.869" v="6758" actId="20577"/>
        <pc:sldMkLst>
          <pc:docMk/>
          <pc:sldMk cId="1428789416" sldId="459"/>
        </pc:sldMkLst>
        <pc:spChg chg="del">
          <ac:chgData name="Ahmed, Shareef" userId="ce7c6025-ca9f-4b65-b3ee-82447e2e582a" providerId="ADAL" clId="{F5D4A7AA-9779-4B71-A871-3C40F91177FE}" dt="2023-09-16T03:30:16.698" v="6653" actId="478"/>
          <ac:spMkLst>
            <pc:docMk/>
            <pc:sldMk cId="1428789416" sldId="459"/>
            <ac:spMk id="3" creationId="{AB3366B5-FB74-4404-FB4C-78BC0934C2DB}"/>
          </ac:spMkLst>
        </pc:spChg>
        <pc:spChg chg="mod">
          <ac:chgData name="Ahmed, Shareef" userId="ce7c6025-ca9f-4b65-b3ee-82447e2e582a" providerId="ADAL" clId="{F5D4A7AA-9779-4B71-A871-3C40F91177FE}" dt="2023-09-16T03:36:22.869" v="6758" actId="20577"/>
          <ac:spMkLst>
            <pc:docMk/>
            <pc:sldMk cId="1428789416" sldId="459"/>
            <ac:spMk id="6" creationId="{0E0527E2-28DA-06C7-E24D-A5FAFEFAF81C}"/>
          </ac:spMkLst>
        </pc:spChg>
        <pc:spChg chg="add mod">
          <ac:chgData name="Ahmed, Shareef" userId="ce7c6025-ca9f-4b65-b3ee-82447e2e582a" providerId="ADAL" clId="{F5D4A7AA-9779-4B71-A871-3C40F91177FE}" dt="2023-09-16T03:30:17.349" v="6654"/>
          <ac:spMkLst>
            <pc:docMk/>
            <pc:sldMk cId="1428789416" sldId="459"/>
            <ac:spMk id="7" creationId="{BBD66A27-2213-2C4E-E401-96A30D7C2E97}"/>
          </ac:spMkLst>
        </pc:spChg>
      </pc:sldChg>
      <pc:sldChg chg="delSp modSp add mod">
        <pc:chgData name="Ahmed, Shareef" userId="ce7c6025-ca9f-4b65-b3ee-82447e2e582a" providerId="ADAL" clId="{F5D4A7AA-9779-4B71-A871-3C40F91177FE}" dt="2023-09-16T05:32:05.186" v="7174" actId="2710"/>
        <pc:sldMkLst>
          <pc:docMk/>
          <pc:sldMk cId="2103591899" sldId="460"/>
        </pc:sldMkLst>
        <pc:spChg chg="mod">
          <ac:chgData name="Ahmed, Shareef" userId="ce7c6025-ca9f-4b65-b3ee-82447e2e582a" providerId="ADAL" clId="{F5D4A7AA-9779-4B71-A871-3C40F91177FE}" dt="2023-09-16T05:20:14.613" v="6792" actId="14100"/>
          <ac:spMkLst>
            <pc:docMk/>
            <pc:sldMk cId="2103591899" sldId="460"/>
            <ac:spMk id="2" creationId="{00000000-0000-0000-0000-000000000000}"/>
          </ac:spMkLst>
        </pc:spChg>
        <pc:spChg chg="mod">
          <ac:chgData name="Ahmed, Shareef" userId="ce7c6025-ca9f-4b65-b3ee-82447e2e582a" providerId="ADAL" clId="{F5D4A7AA-9779-4B71-A871-3C40F91177FE}" dt="2023-09-16T05:32:05.186" v="7174" actId="2710"/>
          <ac:spMkLst>
            <pc:docMk/>
            <pc:sldMk cId="2103591899" sldId="460"/>
            <ac:spMk id="6" creationId="{0E0527E2-28DA-06C7-E24D-A5FAFEFAF81C}"/>
          </ac:spMkLst>
        </pc:spChg>
        <pc:spChg chg="del">
          <ac:chgData name="Ahmed, Shareef" userId="ce7c6025-ca9f-4b65-b3ee-82447e2e582a" providerId="ADAL" clId="{F5D4A7AA-9779-4B71-A871-3C40F91177FE}" dt="2023-09-16T05:20:18.543" v="6793" actId="478"/>
          <ac:spMkLst>
            <pc:docMk/>
            <pc:sldMk cId="2103591899" sldId="460"/>
            <ac:spMk id="7" creationId="{BBD66A27-2213-2C4E-E401-96A30D7C2E9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B7A7C-47B1-44DC-845C-31C861356A12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EACF3-30E4-4081-B3A3-75911C1B4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9C44-CAC2-4852-9FEE-226DEBA5F7E1}" type="datetime1">
              <a:rPr lang="en-US" smtClean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COMP550@UNC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268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1E200-FB8C-41FD-B848-691FB33FBE9F}" type="datetime1">
              <a:rPr lang="en-US" smtClean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COMP550@UNC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56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4804-B77C-4A84-9E5A-50F4F17F3936}" type="datetime1">
              <a:rPr lang="en-US" smtClean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COMP550@UNC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426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1307-021E-491B-B989-BB7CBDCA1DA5}" type="datetime1">
              <a:rPr lang="en-US" smtClean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COMP550@UNC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243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FCCAD-4BC9-458E-9845-E59A058A411E}" type="datetime1">
              <a:rPr lang="en-US" smtClean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COMP550@UNC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879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05D5-312F-435D-B831-392BA424FD84}" type="datetime1">
              <a:rPr lang="en-US" smtClean="0"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COMP550@UNC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037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E1CC-85D3-45A3-8559-20BB70989E67}" type="datetime1">
              <a:rPr lang="en-US" smtClean="0"/>
              <a:t>10/30/2023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COMP550@UNC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755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065C6-BFF8-425A-BA87-6A07532860F6}" type="datetime1">
              <a:rPr lang="en-US" smtClean="0"/>
              <a:t>10/30/2023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COMP550@UNC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686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6E47-DBB4-4F5C-A950-C3166235006E}" type="datetime1">
              <a:rPr lang="en-US" smtClean="0"/>
              <a:t>10/30/2023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COMP550@UNC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69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A3778-6E4F-4420-86E3-2DFB3EF05C72}" type="datetime1">
              <a:rPr lang="en-US" smtClean="0"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COMP550@UNC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348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05F0-4C84-4B82-93C0-479655E1B7B1}" type="datetime1">
              <a:rPr lang="en-US" smtClean="0"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COMP550@UNC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244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AEAC3-5C53-45B5-BDA9-A98C11E6EB4D}" type="datetime1">
              <a:rPr lang="en-US" smtClean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COMP550@UNC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84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microsoft.com/office/2007/relationships/hdphoto" Target="../media/hdphoto1.wdp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8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Meiryo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95481" y="676275"/>
            <a:ext cx="5977444" cy="4181475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US" sz="4200" dirty="0">
                <a:latin typeface="Comic Sans MS" panose="030F0702030302020204" pitchFamily="66" charset="0"/>
              </a:rPr>
              <a:t>COMP 550</a:t>
            </a:r>
            <a:br>
              <a:rPr lang="en-US" sz="4200" dirty="0">
                <a:latin typeface="Comic Sans MS" panose="030F0702030302020204" pitchFamily="66" charset="0"/>
              </a:rPr>
            </a:br>
            <a:r>
              <a:rPr lang="en-US" sz="4200" dirty="0">
                <a:latin typeface="Comic Sans MS" panose="030F0702030302020204" pitchFamily="66" charset="0"/>
              </a:rPr>
              <a:t>Algorithm and Analysis</a:t>
            </a:r>
            <a:br>
              <a:rPr lang="en-US" sz="4200" dirty="0">
                <a:latin typeface="Comic Sans MS" panose="030F0702030302020204" pitchFamily="66" charset="0"/>
              </a:rPr>
            </a:br>
            <a:br>
              <a:rPr lang="en-US" sz="4200" dirty="0">
                <a:latin typeface="Comic Sans MS" panose="030F0702030302020204" pitchFamily="66" charset="0"/>
              </a:rPr>
            </a:br>
            <a:r>
              <a:rPr lang="en-US" sz="4200" dirty="0">
                <a:latin typeface="Comic Sans MS" panose="030F0702030302020204" pitchFamily="66" charset="0"/>
              </a:rPr>
              <a:t>Greedy Algorithms (</a:t>
            </a:r>
            <a:r>
              <a:rPr lang="en-US" sz="4200">
                <a:latin typeface="Comic Sans MS" panose="030F0702030302020204" pitchFamily="66" charset="0"/>
              </a:rPr>
              <a:t>Huffman Encoding)</a:t>
            </a:r>
            <a:br>
              <a:rPr lang="en-US" sz="4200" dirty="0">
                <a:latin typeface="Comic Sans MS" panose="030F0702030302020204" pitchFamily="66" charset="0"/>
              </a:rPr>
            </a:br>
            <a:br>
              <a:rPr lang="en-US" sz="4200" dirty="0">
                <a:latin typeface="Comic Sans MS" panose="030F0702030302020204" pitchFamily="66" charset="0"/>
              </a:rPr>
            </a:br>
            <a:br>
              <a:rPr lang="en-US" sz="4200" dirty="0">
                <a:latin typeface="Comic Sans MS" panose="030F0702030302020204" pitchFamily="66" charset="0"/>
              </a:rPr>
            </a:br>
            <a:r>
              <a:rPr lang="en-US" sz="3200" dirty="0">
                <a:latin typeface="Comic Sans MS" panose="030F0702030302020204" pitchFamily="66" charset="0"/>
              </a:rPr>
              <a:t>Based on CLRS Sec. 15.3</a:t>
            </a:r>
          </a:p>
        </p:txBody>
      </p:sp>
      <p:sp>
        <p:nvSpPr>
          <p:cNvPr id="76" name="Freeform: Shape 10">
            <a:extLst>
              <a:ext uri="{FF2B5EF4-FFF2-40B4-BE49-F238E27FC236}">
                <a16:creationId xmlns:a16="http://schemas.microsoft.com/office/drawing/2014/main" id="{E667A721-F18D-4002-9D70-BC20D791C0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7555" y="993913"/>
            <a:ext cx="5224848" cy="4884295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solidFill>
            <a:schemeClr val="bg1">
              <a:alpha val="3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7" name="Freeform: Shape 12">
            <a:extLst>
              <a:ext uri="{FF2B5EF4-FFF2-40B4-BE49-F238E27FC236}">
                <a16:creationId xmlns:a16="http://schemas.microsoft.com/office/drawing/2014/main" id="{866FB43D-65CC-47CA-8035-FF8F6B4D18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837" y="850790"/>
            <a:ext cx="5407926" cy="5136542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9050">
            <a:solidFill>
              <a:srgbClr val="FFFFFF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52652ACD-EF7E-3D64-EF3B-A7ED32919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783" y="2948607"/>
            <a:ext cx="2919266" cy="89937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73B92DC-E1D9-50D0-EEAB-B6DC966C7308}"/>
              </a:ext>
            </a:extLst>
          </p:cNvPr>
          <p:cNvSpPr txBox="1"/>
          <p:nvPr/>
        </p:nvSpPr>
        <p:spPr>
          <a:xfrm>
            <a:off x="2352675" y="6234687"/>
            <a:ext cx="9705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Some slides are adapted from ones by prior instructors Prof. </a:t>
            </a:r>
            <a:r>
              <a:rPr lang="en-US" dirty="0" err="1"/>
              <a:t>Plaisted</a:t>
            </a:r>
            <a:r>
              <a:rPr lang="en-US" dirty="0"/>
              <a:t> and Prof. Osborne </a:t>
            </a:r>
          </a:p>
        </p:txBody>
      </p:sp>
    </p:spTree>
    <p:extLst>
      <p:ext uri="{BB962C8B-B14F-4D97-AF65-F5344CB8AC3E}">
        <p14:creationId xmlns:p14="http://schemas.microsoft.com/office/powerpoint/2010/main" val="9791642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D3EC-A54F-4015-B37A-DAFE3575B37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6B771A8-9F27-FB9A-2414-87A99260353B}"/>
              </a:ext>
            </a:extLst>
          </p:cNvPr>
          <p:cNvSpPr txBox="1">
            <a:spLocks/>
          </p:cNvSpPr>
          <p:nvPr/>
        </p:nvSpPr>
        <p:spPr>
          <a:xfrm>
            <a:off x="838200" y="1700"/>
            <a:ext cx="10515600" cy="92857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chemeClr val="tx2">
                    <a:lumMod val="50000"/>
                  </a:schemeClr>
                </a:solidFill>
              </a:rPr>
              <a:t>Prefix-Free Codes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CDDACFA7-B455-9FCA-7133-34946E6DE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COMP550@UNC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72A1C52-9A06-A318-D9CF-3DEE8C28A2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7713" y="1057275"/>
            <a:ext cx="10696575" cy="529907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600" dirty="0"/>
              <a:t>The following codes do not satisfy prefix-free property</a:t>
            </a:r>
          </a:p>
          <a:p>
            <a:pPr>
              <a:lnSpc>
                <a:spcPct val="150000"/>
              </a:lnSpc>
            </a:pPr>
            <a:endParaRPr lang="en-US" sz="2600" dirty="0"/>
          </a:p>
          <a:p>
            <a:pPr>
              <a:lnSpc>
                <a:spcPct val="150000"/>
              </a:lnSpc>
            </a:pPr>
            <a:endParaRPr lang="en-US" sz="2600" dirty="0"/>
          </a:p>
          <a:p>
            <a:pPr>
              <a:lnSpc>
                <a:spcPct val="150000"/>
              </a:lnSpc>
            </a:pPr>
            <a:endParaRPr lang="en-US" sz="2600" dirty="0"/>
          </a:p>
          <a:p>
            <a:pPr>
              <a:lnSpc>
                <a:spcPct val="150000"/>
              </a:lnSpc>
            </a:pPr>
            <a:r>
              <a:rPr lang="en-US" sz="2600" dirty="0"/>
              <a:t>Decode the code </a:t>
            </a:r>
            <a:r>
              <a:rPr lang="en-US" sz="2600" dirty="0">
                <a:solidFill>
                  <a:srgbClr val="C00000"/>
                </a:solidFill>
              </a:rPr>
              <a:t>1010</a:t>
            </a:r>
          </a:p>
          <a:p>
            <a:pPr lvl="1">
              <a:lnSpc>
                <a:spcPct val="150000"/>
              </a:lnSpc>
            </a:pPr>
            <a:r>
              <a:rPr lang="en-US" sz="2200" dirty="0"/>
              <a:t>Can be anyone among “</a:t>
            </a:r>
            <a:r>
              <a:rPr lang="en-US" sz="2200" dirty="0">
                <a:solidFill>
                  <a:srgbClr val="C00000"/>
                </a:solidFill>
              </a:rPr>
              <a:t>ESES, LL, LES, ESL</a:t>
            </a:r>
            <a:r>
              <a:rPr lang="en-US" sz="2200" dirty="0"/>
              <a:t>”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0392334-7227-3899-3F2B-28B97C4CB0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707316"/>
              </p:ext>
            </p:extLst>
          </p:nvPr>
        </p:nvGraphicFramePr>
        <p:xfrm>
          <a:off x="5040286" y="1937385"/>
          <a:ext cx="2111429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804">
                  <a:extLst>
                    <a:ext uri="{9D8B030D-6E8A-4147-A177-3AD203B41FA5}">
                      <a16:colId xmlns:a16="http://schemas.microsoft.com/office/drawing/2014/main" val="1350912419"/>
                    </a:ext>
                  </a:extLst>
                </a:gridCol>
                <a:gridCol w="1190625">
                  <a:extLst>
                    <a:ext uri="{9D8B030D-6E8A-4147-A177-3AD203B41FA5}">
                      <a16:colId xmlns:a16="http://schemas.microsoft.com/office/drawing/2014/main" val="7964853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Bit 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31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58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899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345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4863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48515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D3EC-A54F-4015-B37A-DAFE3575B37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6B771A8-9F27-FB9A-2414-87A99260353B}"/>
              </a:ext>
            </a:extLst>
          </p:cNvPr>
          <p:cNvSpPr txBox="1">
            <a:spLocks/>
          </p:cNvSpPr>
          <p:nvPr/>
        </p:nvSpPr>
        <p:spPr>
          <a:xfrm>
            <a:off x="838200" y="1700"/>
            <a:ext cx="10515600" cy="92857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chemeClr val="tx2">
                    <a:lumMod val="50000"/>
                  </a:schemeClr>
                </a:solidFill>
              </a:rPr>
              <a:t>Prefix-Free Codes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CDDACFA7-B455-9FCA-7133-34946E6DE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COMP550@UNC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B50A693-F740-8E01-E40C-9A3EF2333C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849874"/>
              </p:ext>
            </p:extLst>
          </p:nvPr>
        </p:nvGraphicFramePr>
        <p:xfrm>
          <a:off x="8508946" y="1805305"/>
          <a:ext cx="2844854" cy="407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804">
                  <a:extLst>
                    <a:ext uri="{9D8B030D-6E8A-4147-A177-3AD203B41FA5}">
                      <a16:colId xmlns:a16="http://schemas.microsoft.com/office/drawing/2014/main" val="1350912419"/>
                    </a:ext>
                  </a:extLst>
                </a:gridCol>
                <a:gridCol w="733425">
                  <a:extLst>
                    <a:ext uri="{9D8B030D-6E8A-4147-A177-3AD203B41FA5}">
                      <a16:colId xmlns:a16="http://schemas.microsoft.com/office/drawing/2014/main" val="3562845561"/>
                    </a:ext>
                  </a:extLst>
                </a:gridCol>
                <a:gridCol w="1190625">
                  <a:extLst>
                    <a:ext uri="{9D8B030D-6E8A-4147-A177-3AD203B41FA5}">
                      <a16:colId xmlns:a16="http://schemas.microsoft.com/office/drawing/2014/main" val="7964853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Bit 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31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58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899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345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4863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941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475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none" baseline="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31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none" baseline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11101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236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none" baseline="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918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none" baseline="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92685"/>
                  </a:ext>
                </a:extLst>
              </a:tr>
            </a:tbl>
          </a:graphicData>
        </a:graphic>
      </p:graphicFrame>
      <p:sp>
        <p:nvSpPr>
          <p:cNvPr id="8" name="Oval 7">
            <a:extLst>
              <a:ext uri="{FF2B5EF4-FFF2-40B4-BE49-F238E27FC236}">
                <a16:creationId xmlns:a16="http://schemas.microsoft.com/office/drawing/2014/main" id="{FB1B0BE6-5787-8585-887C-BFE63531AC46}"/>
              </a:ext>
            </a:extLst>
          </p:cNvPr>
          <p:cNvSpPr/>
          <p:nvPr/>
        </p:nvSpPr>
        <p:spPr>
          <a:xfrm>
            <a:off x="3131903" y="1322068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39DD725-8D93-011E-87BC-4587D87631EA}"/>
              </a:ext>
            </a:extLst>
          </p:cNvPr>
          <p:cNvSpPr/>
          <p:nvPr/>
        </p:nvSpPr>
        <p:spPr>
          <a:xfrm>
            <a:off x="1648598" y="204533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61FE8C35-A719-F326-6237-7DB2D282FD6D}"/>
              </a:ext>
            </a:extLst>
          </p:cNvPr>
          <p:cNvSpPr/>
          <p:nvPr/>
        </p:nvSpPr>
        <p:spPr>
          <a:xfrm>
            <a:off x="4676223" y="2037077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0510AB-2C54-A752-A692-9377840723F3}"/>
              </a:ext>
            </a:extLst>
          </p:cNvPr>
          <p:cNvSpPr/>
          <p:nvPr/>
        </p:nvSpPr>
        <p:spPr>
          <a:xfrm>
            <a:off x="2278518" y="284797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1EC4BEA-438A-8308-2C36-24B33803BA3B}"/>
              </a:ext>
            </a:extLst>
          </p:cNvPr>
          <p:cNvSpPr/>
          <p:nvPr/>
        </p:nvSpPr>
        <p:spPr>
          <a:xfrm>
            <a:off x="1821318" y="3829684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BD4D5F9-751B-1968-6745-31A8BEA76BA8}"/>
              </a:ext>
            </a:extLst>
          </p:cNvPr>
          <p:cNvSpPr/>
          <p:nvPr/>
        </p:nvSpPr>
        <p:spPr>
          <a:xfrm>
            <a:off x="5544848" y="284797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304AEB6-EB34-5C90-7AB2-516C0CB7B00A}"/>
              </a:ext>
            </a:extLst>
          </p:cNvPr>
          <p:cNvSpPr/>
          <p:nvPr/>
        </p:nvSpPr>
        <p:spPr>
          <a:xfrm>
            <a:off x="6347462" y="382587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F4560D4-2F6F-568A-63D8-9717F734ACF0}"/>
              </a:ext>
            </a:extLst>
          </p:cNvPr>
          <p:cNvSpPr/>
          <p:nvPr/>
        </p:nvSpPr>
        <p:spPr>
          <a:xfrm>
            <a:off x="5509289" y="466661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EE12E44-EC39-7CF5-D5E9-70375D429870}"/>
              </a:ext>
            </a:extLst>
          </p:cNvPr>
          <p:cNvSpPr/>
          <p:nvPr/>
        </p:nvSpPr>
        <p:spPr>
          <a:xfrm>
            <a:off x="7023129" y="4637405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161788A-80D4-77AF-7165-AD5A914F2C89}"/>
              </a:ext>
            </a:extLst>
          </p:cNvPr>
          <p:cNvCxnSpPr>
            <a:cxnSpLocks/>
            <a:stCxn id="8" idx="3"/>
            <a:endCxn id="11" idx="7"/>
          </p:cNvCxnSpPr>
          <p:nvPr/>
        </p:nvCxnSpPr>
        <p:spPr>
          <a:xfrm flipH="1">
            <a:off x="2038843" y="1712313"/>
            <a:ext cx="1160015" cy="399975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8A2B3C6-4CA3-ECD9-D65B-885D2B30E8B4}"/>
              </a:ext>
            </a:extLst>
          </p:cNvPr>
          <p:cNvCxnSpPr>
            <a:cxnSpLocks/>
            <a:stCxn id="8" idx="5"/>
            <a:endCxn id="12" idx="2"/>
          </p:cNvCxnSpPr>
          <p:nvPr/>
        </p:nvCxnSpPr>
        <p:spPr>
          <a:xfrm>
            <a:off x="3522148" y="1712313"/>
            <a:ext cx="1154075" cy="553364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6FF408A-34A4-2382-11F6-72B193B2E371}"/>
              </a:ext>
            </a:extLst>
          </p:cNvPr>
          <p:cNvCxnSpPr>
            <a:cxnSpLocks/>
            <a:stCxn id="12" idx="3"/>
          </p:cNvCxnSpPr>
          <p:nvPr/>
        </p:nvCxnSpPr>
        <p:spPr>
          <a:xfrm flipH="1">
            <a:off x="4248616" y="2427322"/>
            <a:ext cx="494562" cy="48760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93BB2B6-E7EE-511E-917E-227EC86161C9}"/>
              </a:ext>
            </a:extLst>
          </p:cNvPr>
          <p:cNvCxnSpPr>
            <a:cxnSpLocks/>
            <a:stCxn id="12" idx="5"/>
            <a:endCxn id="20" idx="1"/>
          </p:cNvCxnSpPr>
          <p:nvPr/>
        </p:nvCxnSpPr>
        <p:spPr>
          <a:xfrm>
            <a:off x="5066468" y="2427322"/>
            <a:ext cx="545335" cy="48760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84F86D4B-DA4C-BD48-2CF6-1E18BDA2E9C6}"/>
              </a:ext>
            </a:extLst>
          </p:cNvPr>
          <p:cNvCxnSpPr>
            <a:cxnSpLocks/>
            <a:endCxn id="20" idx="3"/>
          </p:cNvCxnSpPr>
          <p:nvPr/>
        </p:nvCxnSpPr>
        <p:spPr>
          <a:xfrm flipV="1">
            <a:off x="5071576" y="3238218"/>
            <a:ext cx="540227" cy="65461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907D8F3-66A7-0091-60FE-C4A6F477FF75}"/>
              </a:ext>
            </a:extLst>
          </p:cNvPr>
          <p:cNvCxnSpPr>
            <a:cxnSpLocks/>
            <a:stCxn id="22" idx="1"/>
            <a:endCxn id="20" idx="5"/>
          </p:cNvCxnSpPr>
          <p:nvPr/>
        </p:nvCxnSpPr>
        <p:spPr>
          <a:xfrm flipH="1" flipV="1">
            <a:off x="5935093" y="3238218"/>
            <a:ext cx="479324" cy="65461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914A397-3FA8-C4AF-87B2-73BB2FFF7B7D}"/>
              </a:ext>
            </a:extLst>
          </p:cNvPr>
          <p:cNvCxnSpPr>
            <a:cxnSpLocks/>
            <a:stCxn id="22" idx="3"/>
            <a:endCxn id="23" idx="7"/>
          </p:cNvCxnSpPr>
          <p:nvPr/>
        </p:nvCxnSpPr>
        <p:spPr>
          <a:xfrm flipH="1">
            <a:off x="5899534" y="4216118"/>
            <a:ext cx="514883" cy="51745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84319F45-615A-6C33-FACD-EB6F87D7B68A}"/>
              </a:ext>
            </a:extLst>
          </p:cNvPr>
          <p:cNvCxnSpPr>
            <a:cxnSpLocks/>
            <a:stCxn id="22" idx="5"/>
            <a:endCxn id="24" idx="1"/>
          </p:cNvCxnSpPr>
          <p:nvPr/>
        </p:nvCxnSpPr>
        <p:spPr>
          <a:xfrm>
            <a:off x="6737707" y="4216118"/>
            <a:ext cx="352377" cy="488242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EA42CEB4-81A2-7A01-D796-F2A3F2096A98}"/>
              </a:ext>
            </a:extLst>
          </p:cNvPr>
          <p:cNvCxnSpPr>
            <a:cxnSpLocks/>
            <a:stCxn id="23" idx="4"/>
            <a:endCxn id="115" idx="0"/>
          </p:cNvCxnSpPr>
          <p:nvPr/>
        </p:nvCxnSpPr>
        <p:spPr>
          <a:xfrm flipH="1">
            <a:off x="5144046" y="5123813"/>
            <a:ext cx="593843" cy="489592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F7015AAB-3167-0EBC-D067-B8EC303E5F63}"/>
              </a:ext>
            </a:extLst>
          </p:cNvPr>
          <p:cNvCxnSpPr>
            <a:cxnSpLocks/>
            <a:stCxn id="23" idx="4"/>
            <a:endCxn id="116" idx="0"/>
          </p:cNvCxnSpPr>
          <p:nvPr/>
        </p:nvCxnSpPr>
        <p:spPr>
          <a:xfrm>
            <a:off x="5737889" y="5123813"/>
            <a:ext cx="349038" cy="474325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FBB18BC2-4CD9-9C4D-AE63-415A7DFCA375}"/>
              </a:ext>
            </a:extLst>
          </p:cNvPr>
          <p:cNvCxnSpPr>
            <a:cxnSpLocks/>
            <a:stCxn id="24" idx="4"/>
            <a:endCxn id="117" idx="0"/>
          </p:cNvCxnSpPr>
          <p:nvPr/>
        </p:nvCxnSpPr>
        <p:spPr>
          <a:xfrm flipH="1">
            <a:off x="6916309" y="5094605"/>
            <a:ext cx="335420" cy="447723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1130B860-1677-F6ED-20E0-CC0499E8321E}"/>
              </a:ext>
            </a:extLst>
          </p:cNvPr>
          <p:cNvCxnSpPr>
            <a:cxnSpLocks/>
            <a:stCxn id="24" idx="4"/>
          </p:cNvCxnSpPr>
          <p:nvPr/>
        </p:nvCxnSpPr>
        <p:spPr>
          <a:xfrm>
            <a:off x="7251729" y="5094605"/>
            <a:ext cx="524209" cy="517805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27D7D9B3-F6CB-873C-F07C-5D960D71CF57}"/>
              </a:ext>
            </a:extLst>
          </p:cNvPr>
          <p:cNvCxnSpPr>
            <a:cxnSpLocks/>
            <a:stCxn id="11" idx="3"/>
            <a:endCxn id="108" idx="0"/>
          </p:cNvCxnSpPr>
          <p:nvPr/>
        </p:nvCxnSpPr>
        <p:spPr>
          <a:xfrm flipH="1">
            <a:off x="1221823" y="2435578"/>
            <a:ext cx="493730" cy="412395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D0AA5C2A-8DD5-0DBB-AC64-1B792DB7D1A9}"/>
              </a:ext>
            </a:extLst>
          </p:cNvPr>
          <p:cNvCxnSpPr>
            <a:cxnSpLocks/>
            <a:stCxn id="11" idx="5"/>
            <a:endCxn id="14" idx="0"/>
          </p:cNvCxnSpPr>
          <p:nvPr/>
        </p:nvCxnSpPr>
        <p:spPr>
          <a:xfrm>
            <a:off x="2038843" y="2435578"/>
            <a:ext cx="468275" cy="412395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5E416A44-C6E1-761E-9629-160422FB496F}"/>
              </a:ext>
            </a:extLst>
          </p:cNvPr>
          <p:cNvCxnSpPr>
            <a:cxnSpLocks/>
            <a:stCxn id="15" idx="0"/>
            <a:endCxn id="14" idx="4"/>
          </p:cNvCxnSpPr>
          <p:nvPr/>
        </p:nvCxnSpPr>
        <p:spPr>
          <a:xfrm flipV="1">
            <a:off x="2049918" y="3305173"/>
            <a:ext cx="457200" cy="524511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7E6AA89D-9507-6AB8-7BEE-71701C1AED83}"/>
              </a:ext>
            </a:extLst>
          </p:cNvPr>
          <p:cNvCxnSpPr>
            <a:cxnSpLocks/>
            <a:endCxn id="14" idx="4"/>
          </p:cNvCxnSpPr>
          <p:nvPr/>
        </p:nvCxnSpPr>
        <p:spPr>
          <a:xfrm flipH="1" flipV="1">
            <a:off x="2507118" y="3305173"/>
            <a:ext cx="463140" cy="59146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7D1A0ECF-E3D6-54A6-538D-A8C251356EC6}"/>
              </a:ext>
            </a:extLst>
          </p:cNvPr>
          <p:cNvCxnSpPr>
            <a:cxnSpLocks/>
            <a:stCxn id="15" idx="4"/>
          </p:cNvCxnSpPr>
          <p:nvPr/>
        </p:nvCxnSpPr>
        <p:spPr>
          <a:xfrm flipH="1">
            <a:off x="1642768" y="4286884"/>
            <a:ext cx="407150" cy="59146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37D767AA-F362-CF9F-BDFF-27333DDAF4B9}"/>
              </a:ext>
            </a:extLst>
          </p:cNvPr>
          <p:cNvCxnSpPr>
            <a:cxnSpLocks/>
            <a:stCxn id="15" idx="4"/>
          </p:cNvCxnSpPr>
          <p:nvPr/>
        </p:nvCxnSpPr>
        <p:spPr>
          <a:xfrm>
            <a:off x="2049918" y="4286884"/>
            <a:ext cx="513190" cy="524511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D8A19DD6-98D6-E4BF-A8FA-875901DF0B5E}"/>
              </a:ext>
            </a:extLst>
          </p:cNvPr>
          <p:cNvSpPr txBox="1"/>
          <p:nvPr/>
        </p:nvSpPr>
        <p:spPr>
          <a:xfrm>
            <a:off x="2193678" y="1482093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81E9C3ED-230A-0BC7-A763-F2DE11172162}"/>
              </a:ext>
            </a:extLst>
          </p:cNvPr>
          <p:cNvSpPr txBox="1"/>
          <p:nvPr/>
        </p:nvSpPr>
        <p:spPr>
          <a:xfrm>
            <a:off x="1095985" y="2263444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79276BB6-9787-AE9C-3D63-9D1000E67B01}"/>
              </a:ext>
            </a:extLst>
          </p:cNvPr>
          <p:cNvSpPr txBox="1"/>
          <p:nvPr/>
        </p:nvSpPr>
        <p:spPr>
          <a:xfrm>
            <a:off x="1898819" y="3208606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69A415AD-03A4-B5E3-C24C-C0FCE0E621FD}"/>
              </a:ext>
            </a:extLst>
          </p:cNvPr>
          <p:cNvSpPr txBox="1"/>
          <p:nvPr/>
        </p:nvSpPr>
        <p:spPr>
          <a:xfrm>
            <a:off x="1453736" y="4251174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742E1AAF-A9FA-B7D7-574A-6FBE8A621048}"/>
              </a:ext>
            </a:extLst>
          </p:cNvPr>
          <p:cNvSpPr txBox="1"/>
          <p:nvPr/>
        </p:nvSpPr>
        <p:spPr>
          <a:xfrm>
            <a:off x="4141637" y="2366315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81BCF09-61AF-1DA4-AB74-07EE68806250}"/>
              </a:ext>
            </a:extLst>
          </p:cNvPr>
          <p:cNvSpPr txBox="1"/>
          <p:nvPr/>
        </p:nvSpPr>
        <p:spPr>
          <a:xfrm>
            <a:off x="5001249" y="3238217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41941C5B-3320-77B9-90FE-CB825ADD07AD}"/>
              </a:ext>
            </a:extLst>
          </p:cNvPr>
          <p:cNvSpPr txBox="1"/>
          <p:nvPr/>
        </p:nvSpPr>
        <p:spPr>
          <a:xfrm>
            <a:off x="5773448" y="4087474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C1DF41B7-01EA-7A2F-4401-790DEAD3CE67}"/>
              </a:ext>
            </a:extLst>
          </p:cNvPr>
          <p:cNvSpPr txBox="1"/>
          <p:nvPr/>
        </p:nvSpPr>
        <p:spPr>
          <a:xfrm>
            <a:off x="6744945" y="4988183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FE10122D-2A19-088A-82B8-98004BA5547E}"/>
              </a:ext>
            </a:extLst>
          </p:cNvPr>
          <p:cNvSpPr txBox="1"/>
          <p:nvPr/>
        </p:nvSpPr>
        <p:spPr>
          <a:xfrm>
            <a:off x="5170228" y="5015843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188CD563-C2FE-B3F5-7F38-1D79003EEB99}"/>
              </a:ext>
            </a:extLst>
          </p:cNvPr>
          <p:cNvSpPr txBox="1"/>
          <p:nvPr/>
        </p:nvSpPr>
        <p:spPr>
          <a:xfrm>
            <a:off x="5953105" y="5015843"/>
            <a:ext cx="322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75525E89-96A1-A2E8-8E61-55448E310274}"/>
              </a:ext>
            </a:extLst>
          </p:cNvPr>
          <p:cNvSpPr txBox="1"/>
          <p:nvPr/>
        </p:nvSpPr>
        <p:spPr>
          <a:xfrm>
            <a:off x="7588011" y="4992984"/>
            <a:ext cx="322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DDBA494E-3B5F-406D-9CEF-C8DF9DC19CEA}"/>
              </a:ext>
            </a:extLst>
          </p:cNvPr>
          <p:cNvSpPr txBox="1"/>
          <p:nvPr/>
        </p:nvSpPr>
        <p:spPr>
          <a:xfrm>
            <a:off x="6944035" y="3956474"/>
            <a:ext cx="322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93D0FABB-3007-B5CC-673B-2239BD10EDB0}"/>
              </a:ext>
            </a:extLst>
          </p:cNvPr>
          <p:cNvSpPr txBox="1"/>
          <p:nvPr/>
        </p:nvSpPr>
        <p:spPr>
          <a:xfrm>
            <a:off x="6164076" y="3182507"/>
            <a:ext cx="322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3740ACCB-8A0A-3AFF-CABF-09AC3D4AADA5}"/>
              </a:ext>
            </a:extLst>
          </p:cNvPr>
          <p:cNvSpPr txBox="1"/>
          <p:nvPr/>
        </p:nvSpPr>
        <p:spPr>
          <a:xfrm>
            <a:off x="5323139" y="2300323"/>
            <a:ext cx="322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66F3321B-46E0-7736-2943-C49F5F319F0A}"/>
              </a:ext>
            </a:extLst>
          </p:cNvPr>
          <p:cNvSpPr txBox="1"/>
          <p:nvPr/>
        </p:nvSpPr>
        <p:spPr>
          <a:xfrm>
            <a:off x="4026252" y="1558705"/>
            <a:ext cx="322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CA850070-EF39-C0A1-B70B-BE146D5EE4F8}"/>
              </a:ext>
            </a:extLst>
          </p:cNvPr>
          <p:cNvSpPr txBox="1"/>
          <p:nvPr/>
        </p:nvSpPr>
        <p:spPr>
          <a:xfrm>
            <a:off x="2268673" y="2237436"/>
            <a:ext cx="322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7F2A165D-AF95-3379-98CE-EE4790C12248}"/>
              </a:ext>
            </a:extLst>
          </p:cNvPr>
          <p:cNvSpPr txBox="1"/>
          <p:nvPr/>
        </p:nvSpPr>
        <p:spPr>
          <a:xfrm>
            <a:off x="2715426" y="3220126"/>
            <a:ext cx="322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16BB80D2-A722-EE3F-0FBB-810222A44B1B}"/>
              </a:ext>
            </a:extLst>
          </p:cNvPr>
          <p:cNvSpPr txBox="1"/>
          <p:nvPr/>
        </p:nvSpPr>
        <p:spPr>
          <a:xfrm>
            <a:off x="2278626" y="4179841"/>
            <a:ext cx="322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08" name="Rectangle: Rounded Corners 107">
            <a:extLst>
              <a:ext uri="{FF2B5EF4-FFF2-40B4-BE49-F238E27FC236}">
                <a16:creationId xmlns:a16="http://schemas.microsoft.com/office/drawing/2014/main" id="{3739ABC5-A58B-17B1-0E23-4A8620EF0626}"/>
              </a:ext>
            </a:extLst>
          </p:cNvPr>
          <p:cNvSpPr/>
          <p:nvPr/>
        </p:nvSpPr>
        <p:spPr>
          <a:xfrm>
            <a:off x="927613" y="2847973"/>
            <a:ext cx="588420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E</a:t>
            </a:r>
          </a:p>
        </p:txBody>
      </p:sp>
      <p:sp>
        <p:nvSpPr>
          <p:cNvPr id="110" name="Rectangle: Rounded Corners 109">
            <a:extLst>
              <a:ext uri="{FF2B5EF4-FFF2-40B4-BE49-F238E27FC236}">
                <a16:creationId xmlns:a16="http://schemas.microsoft.com/office/drawing/2014/main" id="{CD571051-C9DB-F333-5ECD-2B6A964A7C32}"/>
              </a:ext>
            </a:extLst>
          </p:cNvPr>
          <p:cNvSpPr/>
          <p:nvPr/>
        </p:nvSpPr>
        <p:spPr>
          <a:xfrm>
            <a:off x="1345635" y="4844872"/>
            <a:ext cx="588420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R</a:t>
            </a:r>
          </a:p>
        </p:txBody>
      </p:sp>
      <p:sp>
        <p:nvSpPr>
          <p:cNvPr id="111" name="Rectangle: Rounded Corners 110">
            <a:extLst>
              <a:ext uri="{FF2B5EF4-FFF2-40B4-BE49-F238E27FC236}">
                <a16:creationId xmlns:a16="http://schemas.microsoft.com/office/drawing/2014/main" id="{60673B83-23E9-8C86-A631-3D3C77EAF2D6}"/>
              </a:ext>
            </a:extLst>
          </p:cNvPr>
          <p:cNvSpPr/>
          <p:nvPr/>
        </p:nvSpPr>
        <p:spPr>
          <a:xfrm>
            <a:off x="2288516" y="4829605"/>
            <a:ext cx="588420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A</a:t>
            </a:r>
          </a:p>
        </p:txBody>
      </p:sp>
      <p:sp>
        <p:nvSpPr>
          <p:cNvPr id="112" name="Rectangle: Rounded Corners 111">
            <a:extLst>
              <a:ext uri="{FF2B5EF4-FFF2-40B4-BE49-F238E27FC236}">
                <a16:creationId xmlns:a16="http://schemas.microsoft.com/office/drawing/2014/main" id="{474C91E1-C9C6-D08C-9C4C-D6C5033D9FE9}"/>
              </a:ext>
            </a:extLst>
          </p:cNvPr>
          <p:cNvSpPr/>
          <p:nvPr/>
        </p:nvSpPr>
        <p:spPr>
          <a:xfrm>
            <a:off x="2676048" y="3914849"/>
            <a:ext cx="588420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H</a:t>
            </a:r>
          </a:p>
        </p:txBody>
      </p:sp>
      <p:sp>
        <p:nvSpPr>
          <p:cNvPr id="113" name="Rectangle: Rounded Corners 112">
            <a:extLst>
              <a:ext uri="{FF2B5EF4-FFF2-40B4-BE49-F238E27FC236}">
                <a16:creationId xmlns:a16="http://schemas.microsoft.com/office/drawing/2014/main" id="{61789BA3-E28C-8386-3B9B-65FC099D6077}"/>
              </a:ext>
            </a:extLst>
          </p:cNvPr>
          <p:cNvSpPr/>
          <p:nvPr/>
        </p:nvSpPr>
        <p:spPr>
          <a:xfrm>
            <a:off x="3845941" y="2919222"/>
            <a:ext cx="588420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</a:t>
            </a:r>
          </a:p>
        </p:txBody>
      </p:sp>
      <p:sp>
        <p:nvSpPr>
          <p:cNvPr id="114" name="Rectangle: Rounded Corners 113">
            <a:extLst>
              <a:ext uri="{FF2B5EF4-FFF2-40B4-BE49-F238E27FC236}">
                <a16:creationId xmlns:a16="http://schemas.microsoft.com/office/drawing/2014/main" id="{EDB11D1E-C80B-FC53-BC1C-745B565EF4B5}"/>
              </a:ext>
            </a:extLst>
          </p:cNvPr>
          <p:cNvSpPr/>
          <p:nvPr/>
        </p:nvSpPr>
        <p:spPr>
          <a:xfrm>
            <a:off x="4689921" y="3906524"/>
            <a:ext cx="588420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115" name="Rectangle: Rounded Corners 114">
            <a:extLst>
              <a:ext uri="{FF2B5EF4-FFF2-40B4-BE49-F238E27FC236}">
                <a16:creationId xmlns:a16="http://schemas.microsoft.com/office/drawing/2014/main" id="{791F2744-20B4-5080-2FF4-2328D5D49D19}"/>
              </a:ext>
            </a:extLst>
          </p:cNvPr>
          <p:cNvSpPr/>
          <p:nvPr/>
        </p:nvSpPr>
        <p:spPr>
          <a:xfrm>
            <a:off x="4849836" y="5613405"/>
            <a:ext cx="588420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B</a:t>
            </a:r>
          </a:p>
        </p:txBody>
      </p:sp>
      <p:sp>
        <p:nvSpPr>
          <p:cNvPr id="116" name="Rectangle: Rounded Corners 115">
            <a:extLst>
              <a:ext uri="{FF2B5EF4-FFF2-40B4-BE49-F238E27FC236}">
                <a16:creationId xmlns:a16="http://schemas.microsoft.com/office/drawing/2014/main" id="{E852C8F2-341B-9DF4-E873-5C4FE48A0B0C}"/>
              </a:ext>
            </a:extLst>
          </p:cNvPr>
          <p:cNvSpPr/>
          <p:nvPr/>
        </p:nvSpPr>
        <p:spPr>
          <a:xfrm>
            <a:off x="5792717" y="5598138"/>
            <a:ext cx="588420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Y</a:t>
            </a:r>
          </a:p>
        </p:txBody>
      </p:sp>
      <p:sp>
        <p:nvSpPr>
          <p:cNvPr id="117" name="Rectangle: Rounded Corners 116">
            <a:extLst>
              <a:ext uri="{FF2B5EF4-FFF2-40B4-BE49-F238E27FC236}">
                <a16:creationId xmlns:a16="http://schemas.microsoft.com/office/drawing/2014/main" id="{7A502D08-D87D-CA05-1D38-0753A027B619}"/>
              </a:ext>
            </a:extLst>
          </p:cNvPr>
          <p:cNvSpPr/>
          <p:nvPr/>
        </p:nvSpPr>
        <p:spPr>
          <a:xfrm>
            <a:off x="6622099" y="5542328"/>
            <a:ext cx="588420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T</a:t>
            </a:r>
          </a:p>
        </p:txBody>
      </p:sp>
      <p:sp>
        <p:nvSpPr>
          <p:cNvPr id="118" name="Rectangle: Rounded Corners 117">
            <a:extLst>
              <a:ext uri="{FF2B5EF4-FFF2-40B4-BE49-F238E27FC236}">
                <a16:creationId xmlns:a16="http://schemas.microsoft.com/office/drawing/2014/main" id="{764C50C7-5505-D52D-A513-954F143496EB}"/>
              </a:ext>
            </a:extLst>
          </p:cNvPr>
          <p:cNvSpPr/>
          <p:nvPr/>
        </p:nvSpPr>
        <p:spPr>
          <a:xfrm>
            <a:off x="7564980" y="5527061"/>
            <a:ext cx="588420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O</a:t>
            </a:r>
          </a:p>
        </p:txBody>
      </p:sp>
      <p:sp>
        <p:nvSpPr>
          <p:cNvPr id="123" name="Content Placeholder 6">
            <a:extLst>
              <a:ext uri="{FF2B5EF4-FFF2-40B4-BE49-F238E27FC236}">
                <a16:creationId xmlns:a16="http://schemas.microsoft.com/office/drawing/2014/main" id="{EA7C885F-B62C-CA32-453F-63E30F6E02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18149" y="948392"/>
            <a:ext cx="5946371" cy="767575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en-US" sz="2600" dirty="0">
                <a:solidFill>
                  <a:srgbClr val="C00000"/>
                </a:solidFill>
              </a:rPr>
              <a:t>Prefix-free codes form a binary tree</a:t>
            </a:r>
          </a:p>
        </p:txBody>
      </p:sp>
      <p:sp>
        <p:nvSpPr>
          <p:cNvPr id="124" name="Arrow: Left-Right 123">
            <a:extLst>
              <a:ext uri="{FF2B5EF4-FFF2-40B4-BE49-F238E27FC236}">
                <a16:creationId xmlns:a16="http://schemas.microsoft.com/office/drawing/2014/main" id="{BEB7C232-651D-E162-A119-73BA09CFFF72}"/>
              </a:ext>
            </a:extLst>
          </p:cNvPr>
          <p:cNvSpPr/>
          <p:nvPr/>
        </p:nvSpPr>
        <p:spPr>
          <a:xfrm>
            <a:off x="6456707" y="2546188"/>
            <a:ext cx="1819751" cy="580064"/>
          </a:xfrm>
          <a:prstGeom prst="leftRightArrow">
            <a:avLst/>
          </a:prstGeom>
          <a:solidFill>
            <a:srgbClr val="FF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74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D3EC-A54F-4015-B37A-DAFE3575B37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6B771A8-9F27-FB9A-2414-87A99260353B}"/>
              </a:ext>
            </a:extLst>
          </p:cNvPr>
          <p:cNvSpPr txBox="1">
            <a:spLocks/>
          </p:cNvSpPr>
          <p:nvPr/>
        </p:nvSpPr>
        <p:spPr>
          <a:xfrm>
            <a:off x="838200" y="1700"/>
            <a:ext cx="10515600" cy="92857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chemeClr val="tx2">
                    <a:lumMod val="50000"/>
                  </a:schemeClr>
                </a:solidFill>
              </a:rPr>
              <a:t>Optimal Encoding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CDDACFA7-B455-9FCA-7133-34946E6DE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COMP550@UNC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7151E1C-9781-A1D4-9F48-CCA72EDC4B22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762000" y="932334"/>
                <a:ext cx="10668000" cy="5060962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en-US" sz="2600" u="sng" dirty="0"/>
                  <a:t>Problem</a:t>
                </a:r>
                <a:r>
                  <a:rPr lang="en-US" altLang="en-US" sz="2600" dirty="0"/>
                  <a:t>: Determine optimal prefix-free codes for a given text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altLang="en-US" dirty="0"/>
                  <a:t>Optimal = Minimize the number of bits to store the text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altLang="en-US" dirty="0"/>
                  <a:t>Minimize: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alt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m:rPr>
                            <m:sty m:val="p"/>
                          </m:rPr>
                          <a:rPr lang="en-US" altLang="en-US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frequecy</m:t>
                        </m:r>
                        <m:r>
                          <a:rPr lang="en-US" altLang="en-US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en-US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of</m:t>
                        </m:r>
                        <m:r>
                          <a:rPr lang="en-US" altLang="en-US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en-US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altLang="en-US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en-US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char</m:t>
                        </m:r>
                        <m:r>
                          <a:rPr lang="en-US" alt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m:rPr>
                            <m:sty m:val="p"/>
                          </m:rPr>
                          <a:rPr lang="en-US" altLang="en-US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Number</m:t>
                        </m:r>
                        <m:r>
                          <a:rPr lang="en-US" altLang="en-US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en-US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of</m:t>
                        </m:r>
                        <m:r>
                          <a:rPr lang="en-US" altLang="en-US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en-US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bits</m:t>
                        </m:r>
                        <m:r>
                          <a:rPr lang="en-US" altLang="en-US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en-US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for</m:t>
                        </m:r>
                        <m:r>
                          <a:rPr lang="en-US" altLang="en-US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en-US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the</m:t>
                        </m:r>
                        <m:r>
                          <a:rPr lang="en-US" altLang="en-US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en-US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char</m:t>
                        </m:r>
                      </m:e>
                    </m:nary>
                  </m:oMath>
                </a14:m>
                <a:endParaRPr lang="en-US" altLang="en-US" dirty="0"/>
              </a:p>
              <a:p>
                <a:pPr>
                  <a:lnSpc>
                    <a:spcPct val="150000"/>
                  </a:lnSpc>
                </a:pPr>
                <a:r>
                  <a:rPr lang="en-US" altLang="en-US" sz="2600" u="sng" dirty="0"/>
                  <a:t>Key property: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altLang="en-US" dirty="0"/>
                  <a:t>Less frequent characters are further down the tree</a:t>
                </a:r>
              </a:p>
              <a:p>
                <a:pPr>
                  <a:lnSpc>
                    <a:spcPct val="150000"/>
                  </a:lnSpc>
                </a:pPr>
                <a:endParaRPr lang="en-US" altLang="en-US" dirty="0"/>
              </a:p>
              <a:p>
                <a:pPr lvl="1">
                  <a:lnSpc>
                    <a:spcPct val="150000"/>
                  </a:lnSpc>
                </a:pPr>
                <a:endParaRPr lang="en-US" alt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7151E1C-9781-A1D4-9F48-CCA72EDC4B2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762000" y="932334"/>
                <a:ext cx="10668000" cy="5060962"/>
              </a:xfrm>
              <a:blipFill>
                <a:blip r:embed="rId2"/>
                <a:stretch>
                  <a:fillRect l="-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11677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927"/>
            <a:ext cx="10515600" cy="92857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2">
                    <a:lumMod val="50000"/>
                  </a:schemeClr>
                </a:solidFill>
              </a:rPr>
              <a:t>Huffman Encoding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37" y="1002665"/>
            <a:ext cx="10927325" cy="142248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1. Tabulate character frequencies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2. Each </a:t>
            </a:r>
            <a:r>
              <a:rPr lang="en-US" sz="2400" b="1" dirty="0" err="1"/>
              <a:t>char:frequency</a:t>
            </a:r>
            <a:r>
              <a:rPr lang="en-US" sz="2400" dirty="0"/>
              <a:t> tuple forms a single-node tree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COMP550@UNC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13</a:t>
            </a:fld>
            <a:endParaRPr lang="en-US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E7BBD48-76F3-F09F-1ECE-89A8755C3DE9}"/>
              </a:ext>
            </a:extLst>
          </p:cNvPr>
          <p:cNvGrpSpPr/>
          <p:nvPr/>
        </p:nvGrpSpPr>
        <p:grpSpPr>
          <a:xfrm>
            <a:off x="1104840" y="2475312"/>
            <a:ext cx="9982317" cy="520149"/>
            <a:chOff x="927613" y="2847973"/>
            <a:chExt cx="9982317" cy="520149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CCF8054A-7E02-647B-A3DB-F3045BB17980}"/>
                </a:ext>
              </a:extLst>
            </p:cNvPr>
            <p:cNvSpPr/>
            <p:nvPr/>
          </p:nvSpPr>
          <p:spPr>
            <a:xfrm>
              <a:off x="927613" y="2847973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S:8</a:t>
              </a: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D788BF4D-9D31-8AE7-DC86-13DFC1E9806F}"/>
                </a:ext>
              </a:extLst>
            </p:cNvPr>
            <p:cNvSpPr/>
            <p:nvPr/>
          </p:nvSpPr>
          <p:spPr>
            <a:xfrm>
              <a:off x="1914900" y="2866607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E:7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8E2F99C6-E6FB-9049-01F7-EEE61CEC29CD}"/>
                </a:ext>
              </a:extLst>
            </p:cNvPr>
            <p:cNvSpPr/>
            <p:nvPr/>
          </p:nvSpPr>
          <p:spPr>
            <a:xfrm>
              <a:off x="2902187" y="2847973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H:4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0225DDD5-C6DA-7DD3-6D89-15F805049B6B}"/>
                </a:ext>
              </a:extLst>
            </p:cNvPr>
            <p:cNvSpPr/>
            <p:nvPr/>
          </p:nvSpPr>
          <p:spPr>
            <a:xfrm>
              <a:off x="3889474" y="2866607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L:4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6B5DC365-F30D-1B44-3314-18A12DC571F5}"/>
                </a:ext>
              </a:extLst>
            </p:cNvPr>
            <p:cNvSpPr/>
            <p:nvPr/>
          </p:nvSpPr>
          <p:spPr>
            <a:xfrm>
              <a:off x="4981121" y="2860805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A:2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93892636-AA43-01AF-B489-717ADB87D4BC}"/>
                </a:ext>
              </a:extLst>
            </p:cNvPr>
            <p:cNvSpPr/>
            <p:nvPr/>
          </p:nvSpPr>
          <p:spPr>
            <a:xfrm>
              <a:off x="6072769" y="2885241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R:1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668CA3EC-39E5-78C8-FAF7-3BB35F5DB3D7}"/>
                </a:ext>
              </a:extLst>
            </p:cNvPr>
            <p:cNvSpPr/>
            <p:nvPr/>
          </p:nvSpPr>
          <p:spPr>
            <a:xfrm>
              <a:off x="7060056" y="2866607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B:1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8193D5AA-E85C-6AE8-C5D3-70A9E15BFB31}"/>
                </a:ext>
              </a:extLst>
            </p:cNvPr>
            <p:cNvSpPr/>
            <p:nvPr/>
          </p:nvSpPr>
          <p:spPr>
            <a:xfrm>
              <a:off x="8047343" y="2885241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Y:1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0F3C2412-ED70-0CA4-49A8-38F91CB0EB7C}"/>
                </a:ext>
              </a:extLst>
            </p:cNvPr>
            <p:cNvSpPr/>
            <p:nvPr/>
          </p:nvSpPr>
          <p:spPr>
            <a:xfrm>
              <a:off x="9135756" y="2885241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T:1</a:t>
              </a: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BC60CFAA-B887-B4D6-C8F2-1154CD7AF96D}"/>
                </a:ext>
              </a:extLst>
            </p:cNvPr>
            <p:cNvSpPr/>
            <p:nvPr/>
          </p:nvSpPr>
          <p:spPr>
            <a:xfrm>
              <a:off x="10227404" y="2910922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O:1</a:t>
              </a:r>
            </a:p>
          </p:txBody>
        </p:sp>
      </p:grp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ADD05E4-056A-3482-93E8-11A2751793E2}"/>
              </a:ext>
            </a:extLst>
          </p:cNvPr>
          <p:cNvSpPr txBox="1">
            <a:spLocks/>
          </p:cNvSpPr>
          <p:nvPr/>
        </p:nvSpPr>
        <p:spPr>
          <a:xfrm>
            <a:off x="632337" y="3176980"/>
            <a:ext cx="10927325" cy="12558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2400" dirty="0"/>
              <a:t>3. Merge the </a:t>
            </a:r>
            <a:r>
              <a:rPr lang="en-US" sz="2400" dirty="0">
                <a:solidFill>
                  <a:srgbClr val="C00000"/>
                </a:solidFill>
              </a:rPr>
              <a:t>two trees </a:t>
            </a:r>
            <a:r>
              <a:rPr lang="en-US" sz="2400" dirty="0"/>
              <a:t>with </a:t>
            </a:r>
            <a:r>
              <a:rPr lang="en-US" sz="2400" dirty="0">
                <a:solidFill>
                  <a:srgbClr val="C00000"/>
                </a:solidFill>
              </a:rPr>
              <a:t>the smallest roots</a:t>
            </a:r>
            <a:r>
              <a:rPr lang="en-US" sz="2400" dirty="0"/>
              <a:t>. The new root is the sum of the two frequencies below it. Repeat until there’s one tree.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2400" dirty="0"/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2400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CD53C59-421F-9FA8-5773-E94CB08BD949}"/>
              </a:ext>
            </a:extLst>
          </p:cNvPr>
          <p:cNvGrpSpPr/>
          <p:nvPr/>
        </p:nvGrpSpPr>
        <p:grpSpPr>
          <a:xfrm>
            <a:off x="1104840" y="5335186"/>
            <a:ext cx="9982317" cy="520149"/>
            <a:chOff x="927613" y="2847973"/>
            <a:chExt cx="9982317" cy="520149"/>
          </a:xfrm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25C96AD6-7EB9-4BDD-F739-4E2576781618}"/>
                </a:ext>
              </a:extLst>
            </p:cNvPr>
            <p:cNvSpPr/>
            <p:nvPr/>
          </p:nvSpPr>
          <p:spPr>
            <a:xfrm>
              <a:off x="927613" y="2847973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S:8</a:t>
              </a:r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D69D0E23-0093-DC48-5235-4A75ADF876A6}"/>
                </a:ext>
              </a:extLst>
            </p:cNvPr>
            <p:cNvSpPr/>
            <p:nvPr/>
          </p:nvSpPr>
          <p:spPr>
            <a:xfrm>
              <a:off x="1914900" y="2866607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E:7</a:t>
              </a:r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68EF2D61-4CB2-4BCD-4FA0-4E118297F37D}"/>
                </a:ext>
              </a:extLst>
            </p:cNvPr>
            <p:cNvSpPr/>
            <p:nvPr/>
          </p:nvSpPr>
          <p:spPr>
            <a:xfrm>
              <a:off x="2902187" y="2847973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H:4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625EADA2-CE39-4B94-EEE1-1EFEA2AC5727}"/>
                </a:ext>
              </a:extLst>
            </p:cNvPr>
            <p:cNvSpPr/>
            <p:nvPr/>
          </p:nvSpPr>
          <p:spPr>
            <a:xfrm>
              <a:off x="3889474" y="2866607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L:4</a:t>
              </a: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B17680E0-B78C-B8A1-11B0-4E02601CD247}"/>
                </a:ext>
              </a:extLst>
            </p:cNvPr>
            <p:cNvSpPr/>
            <p:nvPr/>
          </p:nvSpPr>
          <p:spPr>
            <a:xfrm>
              <a:off x="4981121" y="2860805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A:2</a:t>
              </a:r>
            </a:p>
          </p:txBody>
        </p:sp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299E94C0-67F1-B292-2408-190C75263D87}"/>
                </a:ext>
              </a:extLst>
            </p:cNvPr>
            <p:cNvSpPr/>
            <p:nvPr/>
          </p:nvSpPr>
          <p:spPr>
            <a:xfrm>
              <a:off x="6072769" y="2885241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R:1</a:t>
              </a:r>
            </a:p>
          </p:txBody>
        </p:sp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A8D03B0A-660C-53AB-1278-99D0E84F357E}"/>
                </a:ext>
              </a:extLst>
            </p:cNvPr>
            <p:cNvSpPr/>
            <p:nvPr/>
          </p:nvSpPr>
          <p:spPr>
            <a:xfrm>
              <a:off x="7060056" y="2866607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B:1</a:t>
              </a:r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48D21119-C742-A96C-9B4C-EBAE592A5D8E}"/>
                </a:ext>
              </a:extLst>
            </p:cNvPr>
            <p:cNvSpPr/>
            <p:nvPr/>
          </p:nvSpPr>
          <p:spPr>
            <a:xfrm>
              <a:off x="8047343" y="2885241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Y:1</a:t>
              </a:r>
            </a:p>
          </p:txBody>
        </p: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E198CAB0-FF3F-B140-2DB5-58FAD3BF574E}"/>
                </a:ext>
              </a:extLst>
            </p:cNvPr>
            <p:cNvSpPr/>
            <p:nvPr/>
          </p:nvSpPr>
          <p:spPr>
            <a:xfrm>
              <a:off x="9135756" y="2885241"/>
              <a:ext cx="682526" cy="457200"/>
            </a:xfrm>
            <a:prstGeom prst="roundRect">
              <a:avLst/>
            </a:prstGeom>
            <a:solidFill>
              <a:srgbClr val="FFFFCC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T:1</a:t>
              </a:r>
            </a:p>
          </p:txBody>
        </p:sp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2E910002-9926-B9E2-34A9-3B7D07265645}"/>
                </a:ext>
              </a:extLst>
            </p:cNvPr>
            <p:cNvSpPr/>
            <p:nvPr/>
          </p:nvSpPr>
          <p:spPr>
            <a:xfrm>
              <a:off x="10227404" y="2910922"/>
              <a:ext cx="682526" cy="457200"/>
            </a:xfrm>
            <a:prstGeom prst="roundRect">
              <a:avLst/>
            </a:prstGeom>
            <a:solidFill>
              <a:srgbClr val="FFFFCC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O:1</a:t>
              </a:r>
            </a:p>
          </p:txBody>
        </p:sp>
      </p:grpSp>
      <p:sp>
        <p:nvSpPr>
          <p:cNvPr id="43" name="Oval 42">
            <a:extLst>
              <a:ext uri="{FF2B5EF4-FFF2-40B4-BE49-F238E27FC236}">
                <a16:creationId xmlns:a16="http://schemas.microsoft.com/office/drawing/2014/main" id="{2C5BA7B3-CF45-C3D9-7430-A0FBC2C70F35}"/>
              </a:ext>
            </a:extLst>
          </p:cNvPr>
          <p:cNvSpPr/>
          <p:nvPr/>
        </p:nvSpPr>
        <p:spPr>
          <a:xfrm>
            <a:off x="9947431" y="461437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667AB61-748F-9814-C861-8906BA8571B8}"/>
              </a:ext>
            </a:extLst>
          </p:cNvPr>
          <p:cNvCxnSpPr>
            <a:cxnSpLocks/>
            <a:stCxn id="43" idx="5"/>
            <a:endCxn id="41" idx="0"/>
          </p:cNvCxnSpPr>
          <p:nvPr/>
        </p:nvCxnSpPr>
        <p:spPr>
          <a:xfrm>
            <a:off x="10337676" y="5004618"/>
            <a:ext cx="408218" cy="393517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4155E3F-C9CE-E1B7-C675-C002D70284EE}"/>
              </a:ext>
            </a:extLst>
          </p:cNvPr>
          <p:cNvCxnSpPr>
            <a:cxnSpLocks/>
            <a:stCxn id="43" idx="3"/>
            <a:endCxn id="39" idx="0"/>
          </p:cNvCxnSpPr>
          <p:nvPr/>
        </p:nvCxnSpPr>
        <p:spPr>
          <a:xfrm flipH="1">
            <a:off x="9654246" y="5004618"/>
            <a:ext cx="360140" cy="36783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45219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927"/>
            <a:ext cx="10515600" cy="92857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2">
                    <a:lumMod val="50000"/>
                  </a:schemeClr>
                </a:solidFill>
              </a:rPr>
              <a:t>Huffman Encoding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COMP550@UNC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14</a:t>
            </a:fld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ADD05E4-056A-3482-93E8-11A2751793E2}"/>
              </a:ext>
            </a:extLst>
          </p:cNvPr>
          <p:cNvSpPr txBox="1">
            <a:spLocks/>
          </p:cNvSpPr>
          <p:nvPr/>
        </p:nvSpPr>
        <p:spPr>
          <a:xfrm>
            <a:off x="786333" y="1002665"/>
            <a:ext cx="10927325" cy="12558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2400" dirty="0"/>
              <a:t>3. Merge the </a:t>
            </a:r>
            <a:r>
              <a:rPr lang="en-US" sz="2400" dirty="0">
                <a:solidFill>
                  <a:srgbClr val="C00000"/>
                </a:solidFill>
              </a:rPr>
              <a:t>two trees </a:t>
            </a:r>
            <a:r>
              <a:rPr lang="en-US" sz="2400" dirty="0"/>
              <a:t>with </a:t>
            </a:r>
            <a:r>
              <a:rPr lang="en-US" sz="2400" dirty="0">
                <a:solidFill>
                  <a:srgbClr val="C00000"/>
                </a:solidFill>
              </a:rPr>
              <a:t>the smallest roots</a:t>
            </a:r>
            <a:r>
              <a:rPr lang="en-US" sz="2400" dirty="0"/>
              <a:t>. The new root is the sum of the two frequencies below it. Repeat until there’s one tree.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CD53C59-421F-9FA8-5773-E94CB08BD949}"/>
              </a:ext>
            </a:extLst>
          </p:cNvPr>
          <p:cNvGrpSpPr/>
          <p:nvPr/>
        </p:nvGrpSpPr>
        <p:grpSpPr>
          <a:xfrm>
            <a:off x="1104840" y="5335186"/>
            <a:ext cx="9982317" cy="520149"/>
            <a:chOff x="927613" y="2847973"/>
            <a:chExt cx="9982317" cy="520149"/>
          </a:xfrm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25C96AD6-7EB9-4BDD-F739-4E2576781618}"/>
                </a:ext>
              </a:extLst>
            </p:cNvPr>
            <p:cNvSpPr/>
            <p:nvPr/>
          </p:nvSpPr>
          <p:spPr>
            <a:xfrm>
              <a:off x="927613" y="2847973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S:8</a:t>
              </a:r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D69D0E23-0093-DC48-5235-4A75ADF876A6}"/>
                </a:ext>
              </a:extLst>
            </p:cNvPr>
            <p:cNvSpPr/>
            <p:nvPr/>
          </p:nvSpPr>
          <p:spPr>
            <a:xfrm>
              <a:off x="1914900" y="2866607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E:7</a:t>
              </a:r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68EF2D61-4CB2-4BCD-4FA0-4E118297F37D}"/>
                </a:ext>
              </a:extLst>
            </p:cNvPr>
            <p:cNvSpPr/>
            <p:nvPr/>
          </p:nvSpPr>
          <p:spPr>
            <a:xfrm>
              <a:off x="2902187" y="2847973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H:4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625EADA2-CE39-4B94-EEE1-1EFEA2AC5727}"/>
                </a:ext>
              </a:extLst>
            </p:cNvPr>
            <p:cNvSpPr/>
            <p:nvPr/>
          </p:nvSpPr>
          <p:spPr>
            <a:xfrm>
              <a:off x="3889474" y="2866607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L:4</a:t>
              </a: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B17680E0-B78C-B8A1-11B0-4E02601CD247}"/>
                </a:ext>
              </a:extLst>
            </p:cNvPr>
            <p:cNvSpPr/>
            <p:nvPr/>
          </p:nvSpPr>
          <p:spPr>
            <a:xfrm>
              <a:off x="4981121" y="2860805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A:2</a:t>
              </a:r>
            </a:p>
          </p:txBody>
        </p:sp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299E94C0-67F1-B292-2408-190C75263D87}"/>
                </a:ext>
              </a:extLst>
            </p:cNvPr>
            <p:cNvSpPr/>
            <p:nvPr/>
          </p:nvSpPr>
          <p:spPr>
            <a:xfrm>
              <a:off x="6072769" y="2885241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R:1</a:t>
              </a:r>
            </a:p>
          </p:txBody>
        </p:sp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A8D03B0A-660C-53AB-1278-99D0E84F357E}"/>
                </a:ext>
              </a:extLst>
            </p:cNvPr>
            <p:cNvSpPr/>
            <p:nvPr/>
          </p:nvSpPr>
          <p:spPr>
            <a:xfrm>
              <a:off x="7060056" y="2866607"/>
              <a:ext cx="682526" cy="457200"/>
            </a:xfrm>
            <a:prstGeom prst="roundRect">
              <a:avLst/>
            </a:prstGeom>
            <a:solidFill>
              <a:srgbClr val="FFFFCC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B:1</a:t>
              </a:r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48D21119-C742-A96C-9B4C-EBAE592A5D8E}"/>
                </a:ext>
              </a:extLst>
            </p:cNvPr>
            <p:cNvSpPr/>
            <p:nvPr/>
          </p:nvSpPr>
          <p:spPr>
            <a:xfrm>
              <a:off x="8047343" y="2885241"/>
              <a:ext cx="682526" cy="457200"/>
            </a:xfrm>
            <a:prstGeom prst="roundRect">
              <a:avLst/>
            </a:prstGeom>
            <a:solidFill>
              <a:srgbClr val="FFFFCC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Y:1</a:t>
              </a:r>
            </a:p>
          </p:txBody>
        </p: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E198CAB0-FF3F-B140-2DB5-58FAD3BF574E}"/>
                </a:ext>
              </a:extLst>
            </p:cNvPr>
            <p:cNvSpPr/>
            <p:nvPr/>
          </p:nvSpPr>
          <p:spPr>
            <a:xfrm>
              <a:off x="9135756" y="2885241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T:1</a:t>
              </a:r>
            </a:p>
          </p:txBody>
        </p:sp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2E910002-9926-B9E2-34A9-3B7D07265645}"/>
                </a:ext>
              </a:extLst>
            </p:cNvPr>
            <p:cNvSpPr/>
            <p:nvPr/>
          </p:nvSpPr>
          <p:spPr>
            <a:xfrm>
              <a:off x="10227404" y="2910922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O:1</a:t>
              </a:r>
            </a:p>
          </p:txBody>
        </p:sp>
      </p:grpSp>
      <p:sp>
        <p:nvSpPr>
          <p:cNvPr id="43" name="Oval 42">
            <a:extLst>
              <a:ext uri="{FF2B5EF4-FFF2-40B4-BE49-F238E27FC236}">
                <a16:creationId xmlns:a16="http://schemas.microsoft.com/office/drawing/2014/main" id="{2C5BA7B3-CF45-C3D9-7430-A0FBC2C70F35}"/>
              </a:ext>
            </a:extLst>
          </p:cNvPr>
          <p:cNvSpPr/>
          <p:nvPr/>
        </p:nvSpPr>
        <p:spPr>
          <a:xfrm>
            <a:off x="9947431" y="461437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667AB61-748F-9814-C861-8906BA8571B8}"/>
              </a:ext>
            </a:extLst>
          </p:cNvPr>
          <p:cNvCxnSpPr>
            <a:cxnSpLocks/>
            <a:stCxn id="43" idx="5"/>
            <a:endCxn id="41" idx="0"/>
          </p:cNvCxnSpPr>
          <p:nvPr/>
        </p:nvCxnSpPr>
        <p:spPr>
          <a:xfrm>
            <a:off x="10337676" y="5004618"/>
            <a:ext cx="408218" cy="393517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4155E3F-C9CE-E1B7-C675-C002D70284EE}"/>
              </a:ext>
            </a:extLst>
          </p:cNvPr>
          <p:cNvCxnSpPr>
            <a:cxnSpLocks/>
            <a:stCxn id="43" idx="3"/>
            <a:endCxn id="39" idx="0"/>
          </p:cNvCxnSpPr>
          <p:nvPr/>
        </p:nvCxnSpPr>
        <p:spPr>
          <a:xfrm flipH="1">
            <a:off x="9654246" y="5004618"/>
            <a:ext cx="360140" cy="36783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4291C5EE-737D-C6B9-22DA-E5022230CB17}"/>
              </a:ext>
            </a:extLst>
          </p:cNvPr>
          <p:cNvSpPr/>
          <p:nvPr/>
        </p:nvSpPr>
        <p:spPr>
          <a:xfrm>
            <a:off x="7841972" y="460156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71D991C-4A18-B5F5-2A6D-A1AAC0B25A1A}"/>
              </a:ext>
            </a:extLst>
          </p:cNvPr>
          <p:cNvCxnSpPr>
            <a:cxnSpLocks/>
            <a:stCxn id="20" idx="5"/>
            <a:endCxn id="37" idx="0"/>
          </p:cNvCxnSpPr>
          <p:nvPr/>
        </p:nvCxnSpPr>
        <p:spPr>
          <a:xfrm>
            <a:off x="8232217" y="4991808"/>
            <a:ext cx="333616" cy="38064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BFBA5CD-5898-C1BF-1B1B-9ED8FA6F566B}"/>
              </a:ext>
            </a:extLst>
          </p:cNvPr>
          <p:cNvCxnSpPr>
            <a:cxnSpLocks/>
            <a:stCxn id="20" idx="3"/>
            <a:endCxn id="34" idx="0"/>
          </p:cNvCxnSpPr>
          <p:nvPr/>
        </p:nvCxnSpPr>
        <p:spPr>
          <a:xfrm flipH="1">
            <a:off x="7578546" y="4991808"/>
            <a:ext cx="330381" cy="362012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2676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927"/>
            <a:ext cx="10515600" cy="92857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2">
                    <a:lumMod val="50000"/>
                  </a:schemeClr>
                </a:solidFill>
              </a:rPr>
              <a:t>Huffman Encoding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COMP550@UNC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15</a:t>
            </a:fld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ADD05E4-056A-3482-93E8-11A2751793E2}"/>
              </a:ext>
            </a:extLst>
          </p:cNvPr>
          <p:cNvSpPr txBox="1">
            <a:spLocks/>
          </p:cNvSpPr>
          <p:nvPr/>
        </p:nvSpPr>
        <p:spPr>
          <a:xfrm>
            <a:off x="786333" y="1002665"/>
            <a:ext cx="10927325" cy="12558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2400" dirty="0"/>
              <a:t>3. Merge the </a:t>
            </a:r>
            <a:r>
              <a:rPr lang="en-US" sz="2400" dirty="0">
                <a:solidFill>
                  <a:srgbClr val="C00000"/>
                </a:solidFill>
              </a:rPr>
              <a:t>two trees </a:t>
            </a:r>
            <a:r>
              <a:rPr lang="en-US" sz="2400" dirty="0"/>
              <a:t>with </a:t>
            </a:r>
            <a:r>
              <a:rPr lang="en-US" sz="2400" dirty="0">
                <a:solidFill>
                  <a:srgbClr val="C00000"/>
                </a:solidFill>
              </a:rPr>
              <a:t>the smallest roots</a:t>
            </a:r>
            <a:r>
              <a:rPr lang="en-US" sz="2400" dirty="0"/>
              <a:t>. The new root is the sum of the two frequencies below it. Repeat until there’s one tree.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CD53C59-421F-9FA8-5773-E94CB08BD949}"/>
              </a:ext>
            </a:extLst>
          </p:cNvPr>
          <p:cNvGrpSpPr/>
          <p:nvPr/>
        </p:nvGrpSpPr>
        <p:grpSpPr>
          <a:xfrm>
            <a:off x="1104840" y="5335186"/>
            <a:ext cx="9982317" cy="520149"/>
            <a:chOff x="927613" y="2847973"/>
            <a:chExt cx="9982317" cy="520149"/>
          </a:xfrm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25C96AD6-7EB9-4BDD-F739-4E2576781618}"/>
                </a:ext>
              </a:extLst>
            </p:cNvPr>
            <p:cNvSpPr/>
            <p:nvPr/>
          </p:nvSpPr>
          <p:spPr>
            <a:xfrm>
              <a:off x="927613" y="2847973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S:8</a:t>
              </a:r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D69D0E23-0093-DC48-5235-4A75ADF876A6}"/>
                </a:ext>
              </a:extLst>
            </p:cNvPr>
            <p:cNvSpPr/>
            <p:nvPr/>
          </p:nvSpPr>
          <p:spPr>
            <a:xfrm>
              <a:off x="1914900" y="2866607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E:7</a:t>
              </a:r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68EF2D61-4CB2-4BCD-4FA0-4E118297F37D}"/>
                </a:ext>
              </a:extLst>
            </p:cNvPr>
            <p:cNvSpPr/>
            <p:nvPr/>
          </p:nvSpPr>
          <p:spPr>
            <a:xfrm>
              <a:off x="2902187" y="2847973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H:4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625EADA2-CE39-4B94-EEE1-1EFEA2AC5727}"/>
                </a:ext>
              </a:extLst>
            </p:cNvPr>
            <p:cNvSpPr/>
            <p:nvPr/>
          </p:nvSpPr>
          <p:spPr>
            <a:xfrm>
              <a:off x="3889474" y="2866607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L:4</a:t>
              </a: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B17680E0-B78C-B8A1-11B0-4E02601CD247}"/>
                </a:ext>
              </a:extLst>
            </p:cNvPr>
            <p:cNvSpPr/>
            <p:nvPr/>
          </p:nvSpPr>
          <p:spPr>
            <a:xfrm>
              <a:off x="4981121" y="2860805"/>
              <a:ext cx="682526" cy="457200"/>
            </a:xfrm>
            <a:prstGeom prst="roundRect">
              <a:avLst/>
            </a:prstGeom>
            <a:solidFill>
              <a:srgbClr val="FFFFCC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A:2</a:t>
              </a:r>
            </a:p>
          </p:txBody>
        </p:sp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299E94C0-67F1-B292-2408-190C75263D87}"/>
                </a:ext>
              </a:extLst>
            </p:cNvPr>
            <p:cNvSpPr/>
            <p:nvPr/>
          </p:nvSpPr>
          <p:spPr>
            <a:xfrm>
              <a:off x="6072769" y="2885241"/>
              <a:ext cx="682526" cy="457200"/>
            </a:xfrm>
            <a:prstGeom prst="roundRect">
              <a:avLst/>
            </a:prstGeom>
            <a:solidFill>
              <a:srgbClr val="FFFFCC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R:1</a:t>
              </a:r>
            </a:p>
          </p:txBody>
        </p:sp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A8D03B0A-660C-53AB-1278-99D0E84F357E}"/>
                </a:ext>
              </a:extLst>
            </p:cNvPr>
            <p:cNvSpPr/>
            <p:nvPr/>
          </p:nvSpPr>
          <p:spPr>
            <a:xfrm>
              <a:off x="7060056" y="2866607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B:1</a:t>
              </a:r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48D21119-C742-A96C-9B4C-EBAE592A5D8E}"/>
                </a:ext>
              </a:extLst>
            </p:cNvPr>
            <p:cNvSpPr/>
            <p:nvPr/>
          </p:nvSpPr>
          <p:spPr>
            <a:xfrm>
              <a:off x="8047343" y="2885241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Y:1</a:t>
              </a:r>
            </a:p>
          </p:txBody>
        </p: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E198CAB0-FF3F-B140-2DB5-58FAD3BF574E}"/>
                </a:ext>
              </a:extLst>
            </p:cNvPr>
            <p:cNvSpPr/>
            <p:nvPr/>
          </p:nvSpPr>
          <p:spPr>
            <a:xfrm>
              <a:off x="9135756" y="2885241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T:1</a:t>
              </a:r>
            </a:p>
          </p:txBody>
        </p:sp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2E910002-9926-B9E2-34A9-3B7D07265645}"/>
                </a:ext>
              </a:extLst>
            </p:cNvPr>
            <p:cNvSpPr/>
            <p:nvPr/>
          </p:nvSpPr>
          <p:spPr>
            <a:xfrm>
              <a:off x="10227404" y="2910922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O:1</a:t>
              </a:r>
            </a:p>
          </p:txBody>
        </p:sp>
      </p:grpSp>
      <p:sp>
        <p:nvSpPr>
          <p:cNvPr id="43" name="Oval 42">
            <a:extLst>
              <a:ext uri="{FF2B5EF4-FFF2-40B4-BE49-F238E27FC236}">
                <a16:creationId xmlns:a16="http://schemas.microsoft.com/office/drawing/2014/main" id="{2C5BA7B3-CF45-C3D9-7430-A0FBC2C70F35}"/>
              </a:ext>
            </a:extLst>
          </p:cNvPr>
          <p:cNvSpPr/>
          <p:nvPr/>
        </p:nvSpPr>
        <p:spPr>
          <a:xfrm>
            <a:off x="9947431" y="461437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667AB61-748F-9814-C861-8906BA8571B8}"/>
              </a:ext>
            </a:extLst>
          </p:cNvPr>
          <p:cNvCxnSpPr>
            <a:cxnSpLocks/>
            <a:stCxn id="43" idx="5"/>
            <a:endCxn id="41" idx="0"/>
          </p:cNvCxnSpPr>
          <p:nvPr/>
        </p:nvCxnSpPr>
        <p:spPr>
          <a:xfrm>
            <a:off x="10337676" y="5004618"/>
            <a:ext cx="408218" cy="393517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4155E3F-C9CE-E1B7-C675-C002D70284EE}"/>
              </a:ext>
            </a:extLst>
          </p:cNvPr>
          <p:cNvCxnSpPr>
            <a:cxnSpLocks/>
            <a:stCxn id="43" idx="3"/>
            <a:endCxn id="39" idx="0"/>
          </p:cNvCxnSpPr>
          <p:nvPr/>
        </p:nvCxnSpPr>
        <p:spPr>
          <a:xfrm flipH="1">
            <a:off x="9654246" y="5004618"/>
            <a:ext cx="360140" cy="36783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4291C5EE-737D-C6B9-22DA-E5022230CB17}"/>
              </a:ext>
            </a:extLst>
          </p:cNvPr>
          <p:cNvSpPr/>
          <p:nvPr/>
        </p:nvSpPr>
        <p:spPr>
          <a:xfrm>
            <a:off x="7841972" y="460156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71D991C-4A18-B5F5-2A6D-A1AAC0B25A1A}"/>
              </a:ext>
            </a:extLst>
          </p:cNvPr>
          <p:cNvCxnSpPr>
            <a:cxnSpLocks/>
            <a:stCxn id="20" idx="5"/>
            <a:endCxn id="37" idx="0"/>
          </p:cNvCxnSpPr>
          <p:nvPr/>
        </p:nvCxnSpPr>
        <p:spPr>
          <a:xfrm>
            <a:off x="8232217" y="4991808"/>
            <a:ext cx="333616" cy="38064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BFBA5CD-5898-C1BF-1B1B-9ED8FA6F566B}"/>
              </a:ext>
            </a:extLst>
          </p:cNvPr>
          <p:cNvCxnSpPr>
            <a:cxnSpLocks/>
            <a:stCxn id="20" idx="3"/>
            <a:endCxn id="34" idx="0"/>
          </p:cNvCxnSpPr>
          <p:nvPr/>
        </p:nvCxnSpPr>
        <p:spPr>
          <a:xfrm flipH="1">
            <a:off x="7578546" y="4991808"/>
            <a:ext cx="330381" cy="362012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246D6727-9E0B-803B-E2BA-30988234EBF8}"/>
              </a:ext>
            </a:extLst>
          </p:cNvPr>
          <p:cNvSpPr/>
          <p:nvPr/>
        </p:nvSpPr>
        <p:spPr>
          <a:xfrm>
            <a:off x="5816834" y="460156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72BED33-249D-F9AE-589E-EB6757476B92}"/>
              </a:ext>
            </a:extLst>
          </p:cNvPr>
          <p:cNvCxnSpPr>
            <a:cxnSpLocks/>
            <a:stCxn id="3" idx="5"/>
            <a:endCxn id="32" idx="0"/>
          </p:cNvCxnSpPr>
          <p:nvPr/>
        </p:nvCxnSpPr>
        <p:spPr>
          <a:xfrm>
            <a:off x="6207079" y="4991808"/>
            <a:ext cx="384180" cy="38064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1E10C52-EFA0-F0D7-15A0-312BE15EF4CC}"/>
              </a:ext>
            </a:extLst>
          </p:cNvPr>
          <p:cNvCxnSpPr>
            <a:cxnSpLocks/>
            <a:stCxn id="3" idx="3"/>
            <a:endCxn id="30" idx="0"/>
          </p:cNvCxnSpPr>
          <p:nvPr/>
        </p:nvCxnSpPr>
        <p:spPr>
          <a:xfrm flipH="1">
            <a:off x="5499611" y="4991808"/>
            <a:ext cx="384178" cy="35621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56549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927"/>
            <a:ext cx="10515600" cy="92857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2">
                    <a:lumMod val="50000"/>
                  </a:schemeClr>
                </a:solidFill>
              </a:rPr>
              <a:t>Huffman Encoding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COMP550@UNC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16</a:t>
            </a:fld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ADD05E4-056A-3482-93E8-11A2751793E2}"/>
              </a:ext>
            </a:extLst>
          </p:cNvPr>
          <p:cNvSpPr txBox="1">
            <a:spLocks/>
          </p:cNvSpPr>
          <p:nvPr/>
        </p:nvSpPr>
        <p:spPr>
          <a:xfrm>
            <a:off x="786333" y="1002665"/>
            <a:ext cx="10927325" cy="12558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2400" dirty="0"/>
              <a:t>3. Merge the </a:t>
            </a:r>
            <a:r>
              <a:rPr lang="en-US" sz="2400" dirty="0">
                <a:solidFill>
                  <a:srgbClr val="C00000"/>
                </a:solidFill>
              </a:rPr>
              <a:t>two trees </a:t>
            </a:r>
            <a:r>
              <a:rPr lang="en-US" sz="2400" dirty="0"/>
              <a:t>with </a:t>
            </a:r>
            <a:r>
              <a:rPr lang="en-US" sz="2400" dirty="0">
                <a:solidFill>
                  <a:srgbClr val="C00000"/>
                </a:solidFill>
              </a:rPr>
              <a:t>the smallest roots</a:t>
            </a:r>
            <a:r>
              <a:rPr lang="en-US" sz="2400" dirty="0"/>
              <a:t>. The new root is the sum of the two frequencies below it. Repeat until there’s one tree.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CD53C59-421F-9FA8-5773-E94CB08BD949}"/>
              </a:ext>
            </a:extLst>
          </p:cNvPr>
          <p:cNvGrpSpPr/>
          <p:nvPr/>
        </p:nvGrpSpPr>
        <p:grpSpPr>
          <a:xfrm>
            <a:off x="1104840" y="5335186"/>
            <a:ext cx="9982317" cy="520149"/>
            <a:chOff x="927613" y="2847973"/>
            <a:chExt cx="9982317" cy="520149"/>
          </a:xfrm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25C96AD6-7EB9-4BDD-F739-4E2576781618}"/>
                </a:ext>
              </a:extLst>
            </p:cNvPr>
            <p:cNvSpPr/>
            <p:nvPr/>
          </p:nvSpPr>
          <p:spPr>
            <a:xfrm>
              <a:off x="927613" y="2847973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S:8</a:t>
              </a:r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D69D0E23-0093-DC48-5235-4A75ADF876A6}"/>
                </a:ext>
              </a:extLst>
            </p:cNvPr>
            <p:cNvSpPr/>
            <p:nvPr/>
          </p:nvSpPr>
          <p:spPr>
            <a:xfrm>
              <a:off x="1914900" y="2866607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E:7</a:t>
              </a:r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68EF2D61-4CB2-4BCD-4FA0-4E118297F37D}"/>
                </a:ext>
              </a:extLst>
            </p:cNvPr>
            <p:cNvSpPr/>
            <p:nvPr/>
          </p:nvSpPr>
          <p:spPr>
            <a:xfrm>
              <a:off x="2902187" y="2847973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H:4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625EADA2-CE39-4B94-EEE1-1EFEA2AC5727}"/>
                </a:ext>
              </a:extLst>
            </p:cNvPr>
            <p:cNvSpPr/>
            <p:nvPr/>
          </p:nvSpPr>
          <p:spPr>
            <a:xfrm>
              <a:off x="3889474" y="2866607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L:4</a:t>
              </a: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B17680E0-B78C-B8A1-11B0-4E02601CD247}"/>
                </a:ext>
              </a:extLst>
            </p:cNvPr>
            <p:cNvSpPr/>
            <p:nvPr/>
          </p:nvSpPr>
          <p:spPr>
            <a:xfrm>
              <a:off x="4981121" y="2860805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A:2</a:t>
              </a:r>
            </a:p>
          </p:txBody>
        </p:sp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299E94C0-67F1-B292-2408-190C75263D87}"/>
                </a:ext>
              </a:extLst>
            </p:cNvPr>
            <p:cNvSpPr/>
            <p:nvPr/>
          </p:nvSpPr>
          <p:spPr>
            <a:xfrm>
              <a:off x="6072769" y="2885241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R:1</a:t>
              </a:r>
            </a:p>
          </p:txBody>
        </p:sp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A8D03B0A-660C-53AB-1278-99D0E84F357E}"/>
                </a:ext>
              </a:extLst>
            </p:cNvPr>
            <p:cNvSpPr/>
            <p:nvPr/>
          </p:nvSpPr>
          <p:spPr>
            <a:xfrm>
              <a:off x="7060056" y="2866607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B:1</a:t>
              </a:r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48D21119-C742-A96C-9B4C-EBAE592A5D8E}"/>
                </a:ext>
              </a:extLst>
            </p:cNvPr>
            <p:cNvSpPr/>
            <p:nvPr/>
          </p:nvSpPr>
          <p:spPr>
            <a:xfrm>
              <a:off x="8047343" y="2885241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Y:1</a:t>
              </a:r>
            </a:p>
          </p:txBody>
        </p: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E198CAB0-FF3F-B140-2DB5-58FAD3BF574E}"/>
                </a:ext>
              </a:extLst>
            </p:cNvPr>
            <p:cNvSpPr/>
            <p:nvPr/>
          </p:nvSpPr>
          <p:spPr>
            <a:xfrm>
              <a:off x="9135756" y="2885241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T:1</a:t>
              </a:r>
            </a:p>
          </p:txBody>
        </p:sp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2E910002-9926-B9E2-34A9-3B7D07265645}"/>
                </a:ext>
              </a:extLst>
            </p:cNvPr>
            <p:cNvSpPr/>
            <p:nvPr/>
          </p:nvSpPr>
          <p:spPr>
            <a:xfrm>
              <a:off x="10227404" y="2910922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O:1</a:t>
              </a:r>
            </a:p>
          </p:txBody>
        </p:sp>
      </p:grpSp>
      <p:sp>
        <p:nvSpPr>
          <p:cNvPr id="43" name="Oval 42">
            <a:extLst>
              <a:ext uri="{FF2B5EF4-FFF2-40B4-BE49-F238E27FC236}">
                <a16:creationId xmlns:a16="http://schemas.microsoft.com/office/drawing/2014/main" id="{2C5BA7B3-CF45-C3D9-7430-A0FBC2C70F35}"/>
              </a:ext>
            </a:extLst>
          </p:cNvPr>
          <p:cNvSpPr/>
          <p:nvPr/>
        </p:nvSpPr>
        <p:spPr>
          <a:xfrm>
            <a:off x="9947431" y="4614373"/>
            <a:ext cx="457200" cy="457200"/>
          </a:xfrm>
          <a:prstGeom prst="ellipse">
            <a:avLst/>
          </a:prstGeom>
          <a:solidFill>
            <a:srgbClr val="FF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667AB61-748F-9814-C861-8906BA8571B8}"/>
              </a:ext>
            </a:extLst>
          </p:cNvPr>
          <p:cNvCxnSpPr>
            <a:cxnSpLocks/>
            <a:stCxn id="43" idx="5"/>
            <a:endCxn id="41" idx="0"/>
          </p:cNvCxnSpPr>
          <p:nvPr/>
        </p:nvCxnSpPr>
        <p:spPr>
          <a:xfrm>
            <a:off x="10337676" y="5004618"/>
            <a:ext cx="408218" cy="393517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4155E3F-C9CE-E1B7-C675-C002D70284EE}"/>
              </a:ext>
            </a:extLst>
          </p:cNvPr>
          <p:cNvCxnSpPr>
            <a:cxnSpLocks/>
            <a:stCxn id="43" idx="3"/>
            <a:endCxn id="39" idx="0"/>
          </p:cNvCxnSpPr>
          <p:nvPr/>
        </p:nvCxnSpPr>
        <p:spPr>
          <a:xfrm flipH="1">
            <a:off x="9654246" y="5004618"/>
            <a:ext cx="360140" cy="36783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4291C5EE-737D-C6B9-22DA-E5022230CB17}"/>
              </a:ext>
            </a:extLst>
          </p:cNvPr>
          <p:cNvSpPr/>
          <p:nvPr/>
        </p:nvSpPr>
        <p:spPr>
          <a:xfrm>
            <a:off x="7841972" y="4601563"/>
            <a:ext cx="457200" cy="457200"/>
          </a:xfrm>
          <a:prstGeom prst="ellipse">
            <a:avLst/>
          </a:prstGeom>
          <a:solidFill>
            <a:srgbClr val="FF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71D991C-4A18-B5F5-2A6D-A1AAC0B25A1A}"/>
              </a:ext>
            </a:extLst>
          </p:cNvPr>
          <p:cNvCxnSpPr>
            <a:cxnSpLocks/>
            <a:stCxn id="20" idx="5"/>
            <a:endCxn id="37" idx="0"/>
          </p:cNvCxnSpPr>
          <p:nvPr/>
        </p:nvCxnSpPr>
        <p:spPr>
          <a:xfrm>
            <a:off x="8232217" y="4991808"/>
            <a:ext cx="333616" cy="38064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BFBA5CD-5898-C1BF-1B1B-9ED8FA6F566B}"/>
              </a:ext>
            </a:extLst>
          </p:cNvPr>
          <p:cNvCxnSpPr>
            <a:cxnSpLocks/>
            <a:stCxn id="20" idx="3"/>
            <a:endCxn id="34" idx="0"/>
          </p:cNvCxnSpPr>
          <p:nvPr/>
        </p:nvCxnSpPr>
        <p:spPr>
          <a:xfrm flipH="1">
            <a:off x="7578546" y="4991808"/>
            <a:ext cx="330381" cy="362012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5AFFCD08-E41B-E1FA-6072-06EABD79501D}"/>
              </a:ext>
            </a:extLst>
          </p:cNvPr>
          <p:cNvSpPr/>
          <p:nvPr/>
        </p:nvSpPr>
        <p:spPr>
          <a:xfrm>
            <a:off x="5816834" y="460156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7C3D4D-B58B-7916-5BF0-65C433F6B218}"/>
              </a:ext>
            </a:extLst>
          </p:cNvPr>
          <p:cNvCxnSpPr>
            <a:cxnSpLocks/>
            <a:stCxn id="3" idx="5"/>
            <a:endCxn id="32" idx="0"/>
          </p:cNvCxnSpPr>
          <p:nvPr/>
        </p:nvCxnSpPr>
        <p:spPr>
          <a:xfrm>
            <a:off x="6207079" y="4991808"/>
            <a:ext cx="384180" cy="38064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889E549-AE37-F209-E310-5A000A8E243D}"/>
              </a:ext>
            </a:extLst>
          </p:cNvPr>
          <p:cNvCxnSpPr>
            <a:cxnSpLocks/>
            <a:stCxn id="3" idx="3"/>
            <a:endCxn id="30" idx="0"/>
          </p:cNvCxnSpPr>
          <p:nvPr/>
        </p:nvCxnSpPr>
        <p:spPr>
          <a:xfrm flipH="1">
            <a:off x="5499611" y="4991808"/>
            <a:ext cx="384178" cy="35621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283CA937-625E-2642-C22B-761364C447D0}"/>
              </a:ext>
            </a:extLst>
          </p:cNvPr>
          <p:cNvSpPr/>
          <p:nvPr/>
        </p:nvSpPr>
        <p:spPr>
          <a:xfrm>
            <a:off x="8855783" y="3958832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08218DF-874C-B972-496E-34DEF767A170}"/>
              </a:ext>
            </a:extLst>
          </p:cNvPr>
          <p:cNvCxnSpPr>
            <a:cxnSpLocks/>
            <a:stCxn id="10" idx="3"/>
            <a:endCxn id="20" idx="7"/>
          </p:cNvCxnSpPr>
          <p:nvPr/>
        </p:nvCxnSpPr>
        <p:spPr>
          <a:xfrm flipH="1">
            <a:off x="8232217" y="4349077"/>
            <a:ext cx="690521" cy="319441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DA775CE-75B9-800B-2515-BF8C6AF1012E}"/>
              </a:ext>
            </a:extLst>
          </p:cNvPr>
          <p:cNvCxnSpPr>
            <a:cxnSpLocks/>
            <a:stCxn id="10" idx="5"/>
            <a:endCxn id="43" idx="1"/>
          </p:cNvCxnSpPr>
          <p:nvPr/>
        </p:nvCxnSpPr>
        <p:spPr>
          <a:xfrm>
            <a:off x="9246028" y="4349077"/>
            <a:ext cx="768358" cy="332251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682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927"/>
            <a:ext cx="10515600" cy="92857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2">
                    <a:lumMod val="50000"/>
                  </a:schemeClr>
                </a:solidFill>
              </a:rPr>
              <a:t>Huffman Encoding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COMP550@UNC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17</a:t>
            </a:fld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ADD05E4-056A-3482-93E8-11A2751793E2}"/>
              </a:ext>
            </a:extLst>
          </p:cNvPr>
          <p:cNvSpPr txBox="1">
            <a:spLocks/>
          </p:cNvSpPr>
          <p:nvPr/>
        </p:nvSpPr>
        <p:spPr>
          <a:xfrm>
            <a:off x="786333" y="1002665"/>
            <a:ext cx="10927325" cy="12558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2400" dirty="0"/>
              <a:t>3. Merge the </a:t>
            </a:r>
            <a:r>
              <a:rPr lang="en-US" sz="2400" dirty="0">
                <a:solidFill>
                  <a:srgbClr val="C00000"/>
                </a:solidFill>
              </a:rPr>
              <a:t>two trees </a:t>
            </a:r>
            <a:r>
              <a:rPr lang="en-US" sz="2400" dirty="0"/>
              <a:t>with </a:t>
            </a:r>
            <a:r>
              <a:rPr lang="en-US" sz="2400" dirty="0">
                <a:solidFill>
                  <a:srgbClr val="C00000"/>
                </a:solidFill>
              </a:rPr>
              <a:t>the smallest roots</a:t>
            </a:r>
            <a:r>
              <a:rPr lang="en-US" sz="2400" dirty="0"/>
              <a:t>. The new root is the sum of the two frequencies below it. Repeat until there’s one tree.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CD53C59-421F-9FA8-5773-E94CB08BD949}"/>
              </a:ext>
            </a:extLst>
          </p:cNvPr>
          <p:cNvGrpSpPr/>
          <p:nvPr/>
        </p:nvGrpSpPr>
        <p:grpSpPr>
          <a:xfrm>
            <a:off x="1104840" y="5335186"/>
            <a:ext cx="9982317" cy="520149"/>
            <a:chOff x="927613" y="2847973"/>
            <a:chExt cx="9982317" cy="520149"/>
          </a:xfrm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25C96AD6-7EB9-4BDD-F739-4E2576781618}"/>
                </a:ext>
              </a:extLst>
            </p:cNvPr>
            <p:cNvSpPr/>
            <p:nvPr/>
          </p:nvSpPr>
          <p:spPr>
            <a:xfrm>
              <a:off x="927613" y="2847973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S:8</a:t>
              </a:r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D69D0E23-0093-DC48-5235-4A75ADF876A6}"/>
                </a:ext>
              </a:extLst>
            </p:cNvPr>
            <p:cNvSpPr/>
            <p:nvPr/>
          </p:nvSpPr>
          <p:spPr>
            <a:xfrm>
              <a:off x="1914900" y="2866607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E:7</a:t>
              </a:r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68EF2D61-4CB2-4BCD-4FA0-4E118297F37D}"/>
                </a:ext>
              </a:extLst>
            </p:cNvPr>
            <p:cNvSpPr/>
            <p:nvPr/>
          </p:nvSpPr>
          <p:spPr>
            <a:xfrm>
              <a:off x="2902187" y="2847973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H:4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625EADA2-CE39-4B94-EEE1-1EFEA2AC5727}"/>
                </a:ext>
              </a:extLst>
            </p:cNvPr>
            <p:cNvSpPr/>
            <p:nvPr/>
          </p:nvSpPr>
          <p:spPr>
            <a:xfrm>
              <a:off x="3889474" y="2866607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L:4</a:t>
              </a: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B17680E0-B78C-B8A1-11B0-4E02601CD247}"/>
                </a:ext>
              </a:extLst>
            </p:cNvPr>
            <p:cNvSpPr/>
            <p:nvPr/>
          </p:nvSpPr>
          <p:spPr>
            <a:xfrm>
              <a:off x="4981121" y="2860805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A:2</a:t>
              </a:r>
            </a:p>
          </p:txBody>
        </p:sp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299E94C0-67F1-B292-2408-190C75263D87}"/>
                </a:ext>
              </a:extLst>
            </p:cNvPr>
            <p:cNvSpPr/>
            <p:nvPr/>
          </p:nvSpPr>
          <p:spPr>
            <a:xfrm>
              <a:off x="6072769" y="2885241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R:1</a:t>
              </a:r>
            </a:p>
          </p:txBody>
        </p:sp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A8D03B0A-660C-53AB-1278-99D0E84F357E}"/>
                </a:ext>
              </a:extLst>
            </p:cNvPr>
            <p:cNvSpPr/>
            <p:nvPr/>
          </p:nvSpPr>
          <p:spPr>
            <a:xfrm>
              <a:off x="7060056" y="2866607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B:1</a:t>
              </a:r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48D21119-C742-A96C-9B4C-EBAE592A5D8E}"/>
                </a:ext>
              </a:extLst>
            </p:cNvPr>
            <p:cNvSpPr/>
            <p:nvPr/>
          </p:nvSpPr>
          <p:spPr>
            <a:xfrm>
              <a:off x="8047343" y="2885241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Y:1</a:t>
              </a:r>
            </a:p>
          </p:txBody>
        </p: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E198CAB0-FF3F-B140-2DB5-58FAD3BF574E}"/>
                </a:ext>
              </a:extLst>
            </p:cNvPr>
            <p:cNvSpPr/>
            <p:nvPr/>
          </p:nvSpPr>
          <p:spPr>
            <a:xfrm>
              <a:off x="9135756" y="2885241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T:1</a:t>
              </a:r>
            </a:p>
          </p:txBody>
        </p:sp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2E910002-9926-B9E2-34A9-3B7D07265645}"/>
                </a:ext>
              </a:extLst>
            </p:cNvPr>
            <p:cNvSpPr/>
            <p:nvPr/>
          </p:nvSpPr>
          <p:spPr>
            <a:xfrm>
              <a:off x="10227404" y="2910922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O:1</a:t>
              </a:r>
            </a:p>
          </p:txBody>
        </p:sp>
      </p:grpSp>
      <p:sp>
        <p:nvSpPr>
          <p:cNvPr id="43" name="Oval 42">
            <a:extLst>
              <a:ext uri="{FF2B5EF4-FFF2-40B4-BE49-F238E27FC236}">
                <a16:creationId xmlns:a16="http://schemas.microsoft.com/office/drawing/2014/main" id="{2C5BA7B3-CF45-C3D9-7430-A0FBC2C70F35}"/>
              </a:ext>
            </a:extLst>
          </p:cNvPr>
          <p:cNvSpPr/>
          <p:nvPr/>
        </p:nvSpPr>
        <p:spPr>
          <a:xfrm>
            <a:off x="9947431" y="461437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667AB61-748F-9814-C861-8906BA8571B8}"/>
              </a:ext>
            </a:extLst>
          </p:cNvPr>
          <p:cNvCxnSpPr>
            <a:cxnSpLocks/>
            <a:stCxn id="43" idx="5"/>
            <a:endCxn id="41" idx="0"/>
          </p:cNvCxnSpPr>
          <p:nvPr/>
        </p:nvCxnSpPr>
        <p:spPr>
          <a:xfrm>
            <a:off x="10337676" y="5004618"/>
            <a:ext cx="408218" cy="393517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4155E3F-C9CE-E1B7-C675-C002D70284EE}"/>
              </a:ext>
            </a:extLst>
          </p:cNvPr>
          <p:cNvCxnSpPr>
            <a:cxnSpLocks/>
            <a:stCxn id="43" idx="3"/>
            <a:endCxn id="39" idx="0"/>
          </p:cNvCxnSpPr>
          <p:nvPr/>
        </p:nvCxnSpPr>
        <p:spPr>
          <a:xfrm flipH="1">
            <a:off x="9654246" y="5004618"/>
            <a:ext cx="360140" cy="36783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4291C5EE-737D-C6B9-22DA-E5022230CB17}"/>
              </a:ext>
            </a:extLst>
          </p:cNvPr>
          <p:cNvSpPr/>
          <p:nvPr/>
        </p:nvSpPr>
        <p:spPr>
          <a:xfrm>
            <a:off x="7841972" y="460156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71D991C-4A18-B5F5-2A6D-A1AAC0B25A1A}"/>
              </a:ext>
            </a:extLst>
          </p:cNvPr>
          <p:cNvCxnSpPr>
            <a:cxnSpLocks/>
            <a:stCxn id="20" idx="5"/>
            <a:endCxn id="37" idx="0"/>
          </p:cNvCxnSpPr>
          <p:nvPr/>
        </p:nvCxnSpPr>
        <p:spPr>
          <a:xfrm>
            <a:off x="8232217" y="4991808"/>
            <a:ext cx="333616" cy="38064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BFBA5CD-5898-C1BF-1B1B-9ED8FA6F566B}"/>
              </a:ext>
            </a:extLst>
          </p:cNvPr>
          <p:cNvCxnSpPr>
            <a:cxnSpLocks/>
            <a:stCxn id="20" idx="3"/>
            <a:endCxn id="34" idx="0"/>
          </p:cNvCxnSpPr>
          <p:nvPr/>
        </p:nvCxnSpPr>
        <p:spPr>
          <a:xfrm flipH="1">
            <a:off x="7578546" y="4991808"/>
            <a:ext cx="330381" cy="362012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5AFFCD08-E41B-E1FA-6072-06EABD79501D}"/>
              </a:ext>
            </a:extLst>
          </p:cNvPr>
          <p:cNvSpPr/>
          <p:nvPr/>
        </p:nvSpPr>
        <p:spPr>
          <a:xfrm>
            <a:off x="5816834" y="4601563"/>
            <a:ext cx="457200" cy="457200"/>
          </a:xfrm>
          <a:prstGeom prst="ellipse">
            <a:avLst/>
          </a:prstGeom>
          <a:solidFill>
            <a:srgbClr val="FF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7C3D4D-B58B-7916-5BF0-65C433F6B218}"/>
              </a:ext>
            </a:extLst>
          </p:cNvPr>
          <p:cNvCxnSpPr>
            <a:cxnSpLocks/>
            <a:stCxn id="3" idx="5"/>
            <a:endCxn id="32" idx="0"/>
          </p:cNvCxnSpPr>
          <p:nvPr/>
        </p:nvCxnSpPr>
        <p:spPr>
          <a:xfrm>
            <a:off x="6207079" y="4991808"/>
            <a:ext cx="384180" cy="38064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889E549-AE37-F209-E310-5A000A8E243D}"/>
              </a:ext>
            </a:extLst>
          </p:cNvPr>
          <p:cNvCxnSpPr>
            <a:cxnSpLocks/>
            <a:stCxn id="3" idx="3"/>
            <a:endCxn id="30" idx="0"/>
          </p:cNvCxnSpPr>
          <p:nvPr/>
        </p:nvCxnSpPr>
        <p:spPr>
          <a:xfrm flipH="1">
            <a:off x="5499611" y="4991808"/>
            <a:ext cx="384178" cy="35621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283CA937-625E-2642-C22B-761364C447D0}"/>
              </a:ext>
            </a:extLst>
          </p:cNvPr>
          <p:cNvSpPr/>
          <p:nvPr/>
        </p:nvSpPr>
        <p:spPr>
          <a:xfrm>
            <a:off x="8855783" y="3968772"/>
            <a:ext cx="457200" cy="457200"/>
          </a:xfrm>
          <a:prstGeom prst="ellipse">
            <a:avLst/>
          </a:prstGeom>
          <a:solidFill>
            <a:srgbClr val="FF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08218DF-874C-B972-496E-34DEF767A170}"/>
              </a:ext>
            </a:extLst>
          </p:cNvPr>
          <p:cNvCxnSpPr>
            <a:cxnSpLocks/>
            <a:stCxn id="10" idx="3"/>
            <a:endCxn id="20" idx="7"/>
          </p:cNvCxnSpPr>
          <p:nvPr/>
        </p:nvCxnSpPr>
        <p:spPr>
          <a:xfrm flipH="1">
            <a:off x="8232217" y="4359017"/>
            <a:ext cx="690521" cy="309501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DA775CE-75B9-800B-2515-BF8C6AF1012E}"/>
              </a:ext>
            </a:extLst>
          </p:cNvPr>
          <p:cNvCxnSpPr>
            <a:cxnSpLocks/>
            <a:stCxn id="10" idx="5"/>
            <a:endCxn id="43" idx="1"/>
          </p:cNvCxnSpPr>
          <p:nvPr/>
        </p:nvCxnSpPr>
        <p:spPr>
          <a:xfrm>
            <a:off x="9246028" y="4359017"/>
            <a:ext cx="768358" cy="322311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Oval 30">
            <a:extLst>
              <a:ext uri="{FF2B5EF4-FFF2-40B4-BE49-F238E27FC236}">
                <a16:creationId xmlns:a16="http://schemas.microsoft.com/office/drawing/2014/main" id="{70FD5959-95C8-F8F7-7C06-CEBF30380234}"/>
              </a:ext>
            </a:extLst>
          </p:cNvPr>
          <p:cNvSpPr/>
          <p:nvPr/>
        </p:nvSpPr>
        <p:spPr>
          <a:xfrm>
            <a:off x="6932522" y="3346078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7BAEC27-A07B-63CD-CBEF-50E9BEDFC4FA}"/>
              </a:ext>
            </a:extLst>
          </p:cNvPr>
          <p:cNvCxnSpPr>
            <a:cxnSpLocks/>
            <a:stCxn id="31" idx="3"/>
            <a:endCxn id="3" idx="7"/>
          </p:cNvCxnSpPr>
          <p:nvPr/>
        </p:nvCxnSpPr>
        <p:spPr>
          <a:xfrm flipH="1">
            <a:off x="6207079" y="3736323"/>
            <a:ext cx="792398" cy="932195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192717A-4891-28D0-29CA-2A2F34E5F0F0}"/>
              </a:ext>
            </a:extLst>
          </p:cNvPr>
          <p:cNvCxnSpPr>
            <a:cxnSpLocks/>
            <a:stCxn id="31" idx="6"/>
            <a:endCxn id="10" idx="1"/>
          </p:cNvCxnSpPr>
          <p:nvPr/>
        </p:nvCxnSpPr>
        <p:spPr>
          <a:xfrm>
            <a:off x="7389722" y="3574678"/>
            <a:ext cx="1533016" cy="461049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36363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927"/>
            <a:ext cx="10515600" cy="92857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2">
                    <a:lumMod val="50000"/>
                  </a:schemeClr>
                </a:solidFill>
              </a:rPr>
              <a:t>Huffman Encoding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COMP550@UNC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18</a:t>
            </a:fld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ADD05E4-056A-3482-93E8-11A2751793E2}"/>
              </a:ext>
            </a:extLst>
          </p:cNvPr>
          <p:cNvSpPr txBox="1">
            <a:spLocks/>
          </p:cNvSpPr>
          <p:nvPr/>
        </p:nvSpPr>
        <p:spPr>
          <a:xfrm>
            <a:off x="786333" y="1002665"/>
            <a:ext cx="10927325" cy="12558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2400" dirty="0"/>
              <a:t>3. Merge the </a:t>
            </a:r>
            <a:r>
              <a:rPr lang="en-US" sz="2400" dirty="0">
                <a:solidFill>
                  <a:srgbClr val="C00000"/>
                </a:solidFill>
              </a:rPr>
              <a:t>two trees </a:t>
            </a:r>
            <a:r>
              <a:rPr lang="en-US" sz="2400" dirty="0"/>
              <a:t>with </a:t>
            </a:r>
            <a:r>
              <a:rPr lang="en-US" sz="2400" dirty="0">
                <a:solidFill>
                  <a:srgbClr val="C00000"/>
                </a:solidFill>
              </a:rPr>
              <a:t>the smallest roots</a:t>
            </a:r>
            <a:r>
              <a:rPr lang="en-US" sz="2400" dirty="0"/>
              <a:t>. The new root is the sum of the two frequencies below it. Repeat until there’s one tree.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CD53C59-421F-9FA8-5773-E94CB08BD949}"/>
              </a:ext>
            </a:extLst>
          </p:cNvPr>
          <p:cNvGrpSpPr/>
          <p:nvPr/>
        </p:nvGrpSpPr>
        <p:grpSpPr>
          <a:xfrm>
            <a:off x="1104840" y="5335186"/>
            <a:ext cx="9982317" cy="520149"/>
            <a:chOff x="927613" y="2847973"/>
            <a:chExt cx="9982317" cy="520149"/>
          </a:xfrm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25C96AD6-7EB9-4BDD-F739-4E2576781618}"/>
                </a:ext>
              </a:extLst>
            </p:cNvPr>
            <p:cNvSpPr/>
            <p:nvPr/>
          </p:nvSpPr>
          <p:spPr>
            <a:xfrm>
              <a:off x="927613" y="2847973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S:8</a:t>
              </a:r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D69D0E23-0093-DC48-5235-4A75ADF876A6}"/>
                </a:ext>
              </a:extLst>
            </p:cNvPr>
            <p:cNvSpPr/>
            <p:nvPr/>
          </p:nvSpPr>
          <p:spPr>
            <a:xfrm>
              <a:off x="1914900" y="2866607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E:7</a:t>
              </a:r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68EF2D61-4CB2-4BCD-4FA0-4E118297F37D}"/>
                </a:ext>
              </a:extLst>
            </p:cNvPr>
            <p:cNvSpPr/>
            <p:nvPr/>
          </p:nvSpPr>
          <p:spPr>
            <a:xfrm>
              <a:off x="2902187" y="2847973"/>
              <a:ext cx="682526" cy="457200"/>
            </a:xfrm>
            <a:prstGeom prst="roundRect">
              <a:avLst/>
            </a:prstGeom>
            <a:solidFill>
              <a:srgbClr val="FFFFCC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H:4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625EADA2-CE39-4B94-EEE1-1EFEA2AC5727}"/>
                </a:ext>
              </a:extLst>
            </p:cNvPr>
            <p:cNvSpPr/>
            <p:nvPr/>
          </p:nvSpPr>
          <p:spPr>
            <a:xfrm>
              <a:off x="3889474" y="2866607"/>
              <a:ext cx="682526" cy="457200"/>
            </a:xfrm>
            <a:prstGeom prst="roundRect">
              <a:avLst/>
            </a:prstGeom>
            <a:solidFill>
              <a:srgbClr val="FFFFCC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L:4</a:t>
              </a: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B17680E0-B78C-B8A1-11B0-4E02601CD247}"/>
                </a:ext>
              </a:extLst>
            </p:cNvPr>
            <p:cNvSpPr/>
            <p:nvPr/>
          </p:nvSpPr>
          <p:spPr>
            <a:xfrm>
              <a:off x="4981121" y="2860805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A:2</a:t>
              </a:r>
            </a:p>
          </p:txBody>
        </p:sp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299E94C0-67F1-B292-2408-190C75263D87}"/>
                </a:ext>
              </a:extLst>
            </p:cNvPr>
            <p:cNvSpPr/>
            <p:nvPr/>
          </p:nvSpPr>
          <p:spPr>
            <a:xfrm>
              <a:off x="6072769" y="2885241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R:1</a:t>
              </a:r>
            </a:p>
          </p:txBody>
        </p:sp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A8D03B0A-660C-53AB-1278-99D0E84F357E}"/>
                </a:ext>
              </a:extLst>
            </p:cNvPr>
            <p:cNvSpPr/>
            <p:nvPr/>
          </p:nvSpPr>
          <p:spPr>
            <a:xfrm>
              <a:off x="7060056" y="2866607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B:1</a:t>
              </a:r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48D21119-C742-A96C-9B4C-EBAE592A5D8E}"/>
                </a:ext>
              </a:extLst>
            </p:cNvPr>
            <p:cNvSpPr/>
            <p:nvPr/>
          </p:nvSpPr>
          <p:spPr>
            <a:xfrm>
              <a:off x="8047343" y="2885241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Y:1</a:t>
              </a:r>
            </a:p>
          </p:txBody>
        </p: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E198CAB0-FF3F-B140-2DB5-58FAD3BF574E}"/>
                </a:ext>
              </a:extLst>
            </p:cNvPr>
            <p:cNvSpPr/>
            <p:nvPr/>
          </p:nvSpPr>
          <p:spPr>
            <a:xfrm>
              <a:off x="9135756" y="2885241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T:1</a:t>
              </a:r>
            </a:p>
          </p:txBody>
        </p:sp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2E910002-9926-B9E2-34A9-3B7D07265645}"/>
                </a:ext>
              </a:extLst>
            </p:cNvPr>
            <p:cNvSpPr/>
            <p:nvPr/>
          </p:nvSpPr>
          <p:spPr>
            <a:xfrm>
              <a:off x="10227404" y="2910922"/>
              <a:ext cx="682526" cy="457200"/>
            </a:xfrm>
            <a:prstGeom prst="round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O:1</a:t>
              </a:r>
            </a:p>
          </p:txBody>
        </p:sp>
      </p:grpSp>
      <p:sp>
        <p:nvSpPr>
          <p:cNvPr id="43" name="Oval 42">
            <a:extLst>
              <a:ext uri="{FF2B5EF4-FFF2-40B4-BE49-F238E27FC236}">
                <a16:creationId xmlns:a16="http://schemas.microsoft.com/office/drawing/2014/main" id="{2C5BA7B3-CF45-C3D9-7430-A0FBC2C70F35}"/>
              </a:ext>
            </a:extLst>
          </p:cNvPr>
          <p:cNvSpPr/>
          <p:nvPr/>
        </p:nvSpPr>
        <p:spPr>
          <a:xfrm>
            <a:off x="9947431" y="461437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667AB61-748F-9814-C861-8906BA8571B8}"/>
              </a:ext>
            </a:extLst>
          </p:cNvPr>
          <p:cNvCxnSpPr>
            <a:cxnSpLocks/>
            <a:stCxn id="43" idx="5"/>
            <a:endCxn id="41" idx="0"/>
          </p:cNvCxnSpPr>
          <p:nvPr/>
        </p:nvCxnSpPr>
        <p:spPr>
          <a:xfrm>
            <a:off x="10337676" y="5004618"/>
            <a:ext cx="408218" cy="393517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4155E3F-C9CE-E1B7-C675-C002D70284EE}"/>
              </a:ext>
            </a:extLst>
          </p:cNvPr>
          <p:cNvCxnSpPr>
            <a:cxnSpLocks/>
            <a:stCxn id="43" idx="3"/>
            <a:endCxn id="39" idx="0"/>
          </p:cNvCxnSpPr>
          <p:nvPr/>
        </p:nvCxnSpPr>
        <p:spPr>
          <a:xfrm flipH="1">
            <a:off x="9654246" y="5004618"/>
            <a:ext cx="360140" cy="36783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4291C5EE-737D-C6B9-22DA-E5022230CB17}"/>
              </a:ext>
            </a:extLst>
          </p:cNvPr>
          <p:cNvSpPr/>
          <p:nvPr/>
        </p:nvSpPr>
        <p:spPr>
          <a:xfrm>
            <a:off x="7841972" y="460156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71D991C-4A18-B5F5-2A6D-A1AAC0B25A1A}"/>
              </a:ext>
            </a:extLst>
          </p:cNvPr>
          <p:cNvCxnSpPr>
            <a:cxnSpLocks/>
            <a:stCxn id="20" idx="5"/>
            <a:endCxn id="37" idx="0"/>
          </p:cNvCxnSpPr>
          <p:nvPr/>
        </p:nvCxnSpPr>
        <p:spPr>
          <a:xfrm>
            <a:off x="8232217" y="4991808"/>
            <a:ext cx="333616" cy="38064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BFBA5CD-5898-C1BF-1B1B-9ED8FA6F566B}"/>
              </a:ext>
            </a:extLst>
          </p:cNvPr>
          <p:cNvCxnSpPr>
            <a:cxnSpLocks/>
            <a:stCxn id="20" idx="3"/>
            <a:endCxn id="34" idx="0"/>
          </p:cNvCxnSpPr>
          <p:nvPr/>
        </p:nvCxnSpPr>
        <p:spPr>
          <a:xfrm flipH="1">
            <a:off x="7578546" y="4991808"/>
            <a:ext cx="330381" cy="362012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5AFFCD08-E41B-E1FA-6072-06EABD79501D}"/>
              </a:ext>
            </a:extLst>
          </p:cNvPr>
          <p:cNvSpPr/>
          <p:nvPr/>
        </p:nvSpPr>
        <p:spPr>
          <a:xfrm>
            <a:off x="5816834" y="460156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7C3D4D-B58B-7916-5BF0-65C433F6B218}"/>
              </a:ext>
            </a:extLst>
          </p:cNvPr>
          <p:cNvCxnSpPr>
            <a:cxnSpLocks/>
            <a:stCxn id="3" idx="5"/>
            <a:endCxn id="32" idx="0"/>
          </p:cNvCxnSpPr>
          <p:nvPr/>
        </p:nvCxnSpPr>
        <p:spPr>
          <a:xfrm>
            <a:off x="6207079" y="4991808"/>
            <a:ext cx="384180" cy="38064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889E549-AE37-F209-E310-5A000A8E243D}"/>
              </a:ext>
            </a:extLst>
          </p:cNvPr>
          <p:cNvCxnSpPr>
            <a:cxnSpLocks/>
            <a:stCxn id="3" idx="3"/>
            <a:endCxn id="30" idx="0"/>
          </p:cNvCxnSpPr>
          <p:nvPr/>
        </p:nvCxnSpPr>
        <p:spPr>
          <a:xfrm flipH="1">
            <a:off x="5499611" y="4991808"/>
            <a:ext cx="384178" cy="35621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283CA937-625E-2642-C22B-761364C447D0}"/>
              </a:ext>
            </a:extLst>
          </p:cNvPr>
          <p:cNvSpPr/>
          <p:nvPr/>
        </p:nvSpPr>
        <p:spPr>
          <a:xfrm>
            <a:off x="8855783" y="3968772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08218DF-874C-B972-496E-34DEF767A170}"/>
              </a:ext>
            </a:extLst>
          </p:cNvPr>
          <p:cNvCxnSpPr>
            <a:cxnSpLocks/>
            <a:stCxn id="10" idx="3"/>
            <a:endCxn id="20" idx="7"/>
          </p:cNvCxnSpPr>
          <p:nvPr/>
        </p:nvCxnSpPr>
        <p:spPr>
          <a:xfrm flipH="1">
            <a:off x="8232217" y="4359017"/>
            <a:ext cx="690521" cy="309501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DA775CE-75B9-800B-2515-BF8C6AF1012E}"/>
              </a:ext>
            </a:extLst>
          </p:cNvPr>
          <p:cNvCxnSpPr>
            <a:cxnSpLocks/>
            <a:stCxn id="10" idx="5"/>
            <a:endCxn id="43" idx="1"/>
          </p:cNvCxnSpPr>
          <p:nvPr/>
        </p:nvCxnSpPr>
        <p:spPr>
          <a:xfrm>
            <a:off x="9246028" y="4359017"/>
            <a:ext cx="768358" cy="322311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Oval 30">
            <a:extLst>
              <a:ext uri="{FF2B5EF4-FFF2-40B4-BE49-F238E27FC236}">
                <a16:creationId xmlns:a16="http://schemas.microsoft.com/office/drawing/2014/main" id="{70FD5959-95C8-F8F7-7C06-CEBF30380234}"/>
              </a:ext>
            </a:extLst>
          </p:cNvPr>
          <p:cNvSpPr/>
          <p:nvPr/>
        </p:nvSpPr>
        <p:spPr>
          <a:xfrm>
            <a:off x="6932522" y="3346078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7BAEC27-A07B-63CD-CBEF-50E9BEDFC4FA}"/>
              </a:ext>
            </a:extLst>
          </p:cNvPr>
          <p:cNvCxnSpPr>
            <a:cxnSpLocks/>
            <a:stCxn id="31" idx="3"/>
            <a:endCxn id="3" idx="7"/>
          </p:cNvCxnSpPr>
          <p:nvPr/>
        </p:nvCxnSpPr>
        <p:spPr>
          <a:xfrm flipH="1">
            <a:off x="6207079" y="3736323"/>
            <a:ext cx="792398" cy="932195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192717A-4891-28D0-29CA-2A2F34E5F0F0}"/>
              </a:ext>
            </a:extLst>
          </p:cNvPr>
          <p:cNvCxnSpPr>
            <a:cxnSpLocks/>
            <a:stCxn id="31" idx="6"/>
            <a:endCxn id="10" idx="1"/>
          </p:cNvCxnSpPr>
          <p:nvPr/>
        </p:nvCxnSpPr>
        <p:spPr>
          <a:xfrm>
            <a:off x="7389722" y="3574678"/>
            <a:ext cx="1533016" cy="461049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2E642944-45F7-0085-D780-385C28827DB3}"/>
              </a:ext>
            </a:extLst>
          </p:cNvPr>
          <p:cNvSpPr/>
          <p:nvPr/>
        </p:nvSpPr>
        <p:spPr>
          <a:xfrm>
            <a:off x="3703073" y="461437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EE67B84-1855-872E-251C-6CBA4F176567}"/>
              </a:ext>
            </a:extLst>
          </p:cNvPr>
          <p:cNvCxnSpPr>
            <a:cxnSpLocks/>
            <a:stCxn id="8" idx="3"/>
            <a:endCxn id="24" idx="0"/>
          </p:cNvCxnSpPr>
          <p:nvPr/>
        </p:nvCxnSpPr>
        <p:spPr>
          <a:xfrm flipH="1">
            <a:off x="3420677" y="5004618"/>
            <a:ext cx="349351" cy="330568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DF09E9D-B1BC-DE6F-2633-8CDAF8399670}"/>
              </a:ext>
            </a:extLst>
          </p:cNvPr>
          <p:cNvCxnSpPr>
            <a:cxnSpLocks/>
            <a:stCxn id="8" idx="5"/>
            <a:endCxn id="28" idx="0"/>
          </p:cNvCxnSpPr>
          <p:nvPr/>
        </p:nvCxnSpPr>
        <p:spPr>
          <a:xfrm>
            <a:off x="4093318" y="5004618"/>
            <a:ext cx="314646" cy="349202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51180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927"/>
            <a:ext cx="10515600" cy="92857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2">
                    <a:lumMod val="50000"/>
                  </a:schemeClr>
                </a:solidFill>
              </a:rPr>
              <a:t>Huffman Encoding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COMP550@UNC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19</a:t>
            </a:fld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ADD05E4-056A-3482-93E8-11A2751793E2}"/>
              </a:ext>
            </a:extLst>
          </p:cNvPr>
          <p:cNvSpPr txBox="1">
            <a:spLocks/>
          </p:cNvSpPr>
          <p:nvPr/>
        </p:nvSpPr>
        <p:spPr>
          <a:xfrm>
            <a:off x="786333" y="1002665"/>
            <a:ext cx="10927325" cy="12558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2400" dirty="0"/>
              <a:t>3. Merge the </a:t>
            </a:r>
            <a:r>
              <a:rPr lang="en-US" sz="2400" dirty="0">
                <a:solidFill>
                  <a:srgbClr val="C00000"/>
                </a:solidFill>
              </a:rPr>
              <a:t>two trees </a:t>
            </a:r>
            <a:r>
              <a:rPr lang="en-US" sz="2400" dirty="0"/>
              <a:t>with </a:t>
            </a:r>
            <a:r>
              <a:rPr lang="en-US" sz="2400" dirty="0">
                <a:solidFill>
                  <a:srgbClr val="C00000"/>
                </a:solidFill>
              </a:rPr>
              <a:t>the smallest roots</a:t>
            </a:r>
            <a:r>
              <a:rPr lang="en-US" sz="2400" dirty="0"/>
              <a:t>. The new root is the sum of the two frequencies below it. Repeat until there’s one tree.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5C96AD6-7EB9-4BDD-F739-4E2576781618}"/>
              </a:ext>
            </a:extLst>
          </p:cNvPr>
          <p:cNvSpPr/>
          <p:nvPr/>
        </p:nvSpPr>
        <p:spPr>
          <a:xfrm>
            <a:off x="1104840" y="5335186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S:8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D69D0E23-0093-DC48-5235-4A75ADF876A6}"/>
              </a:ext>
            </a:extLst>
          </p:cNvPr>
          <p:cNvSpPr/>
          <p:nvPr/>
        </p:nvSpPr>
        <p:spPr>
          <a:xfrm>
            <a:off x="2092127" y="5353820"/>
            <a:ext cx="682526" cy="457200"/>
          </a:xfrm>
          <a:prstGeom prst="roundRect">
            <a:avLst/>
          </a:prstGeom>
          <a:solidFill>
            <a:srgbClr val="FFFFCC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E:7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68EF2D61-4CB2-4BCD-4FA0-4E118297F37D}"/>
              </a:ext>
            </a:extLst>
          </p:cNvPr>
          <p:cNvSpPr/>
          <p:nvPr/>
        </p:nvSpPr>
        <p:spPr>
          <a:xfrm>
            <a:off x="3079414" y="5335186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H:4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625EADA2-CE39-4B94-EEE1-1EFEA2AC5727}"/>
              </a:ext>
            </a:extLst>
          </p:cNvPr>
          <p:cNvSpPr/>
          <p:nvPr/>
        </p:nvSpPr>
        <p:spPr>
          <a:xfrm>
            <a:off x="4066701" y="5353820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L:4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B17680E0-B78C-B8A1-11B0-4E02601CD247}"/>
              </a:ext>
            </a:extLst>
          </p:cNvPr>
          <p:cNvSpPr/>
          <p:nvPr/>
        </p:nvSpPr>
        <p:spPr>
          <a:xfrm>
            <a:off x="5158348" y="5348018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A:2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299E94C0-67F1-B292-2408-190C75263D87}"/>
              </a:ext>
            </a:extLst>
          </p:cNvPr>
          <p:cNvSpPr/>
          <p:nvPr/>
        </p:nvSpPr>
        <p:spPr>
          <a:xfrm>
            <a:off x="6249996" y="5372454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R:1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A8D03B0A-660C-53AB-1278-99D0E84F357E}"/>
              </a:ext>
            </a:extLst>
          </p:cNvPr>
          <p:cNvSpPr/>
          <p:nvPr/>
        </p:nvSpPr>
        <p:spPr>
          <a:xfrm>
            <a:off x="7237283" y="5353820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B:1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48D21119-C742-A96C-9B4C-EBAE592A5D8E}"/>
              </a:ext>
            </a:extLst>
          </p:cNvPr>
          <p:cNvSpPr/>
          <p:nvPr/>
        </p:nvSpPr>
        <p:spPr>
          <a:xfrm>
            <a:off x="8224570" y="5372454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Y:1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E198CAB0-FF3F-B140-2DB5-58FAD3BF574E}"/>
              </a:ext>
            </a:extLst>
          </p:cNvPr>
          <p:cNvSpPr/>
          <p:nvPr/>
        </p:nvSpPr>
        <p:spPr>
          <a:xfrm>
            <a:off x="9312983" y="5372454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T:1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2E910002-9926-B9E2-34A9-3B7D07265645}"/>
              </a:ext>
            </a:extLst>
          </p:cNvPr>
          <p:cNvSpPr/>
          <p:nvPr/>
        </p:nvSpPr>
        <p:spPr>
          <a:xfrm>
            <a:off x="10404631" y="5398135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O:1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2C5BA7B3-CF45-C3D9-7430-A0FBC2C70F35}"/>
              </a:ext>
            </a:extLst>
          </p:cNvPr>
          <p:cNvSpPr/>
          <p:nvPr/>
        </p:nvSpPr>
        <p:spPr>
          <a:xfrm>
            <a:off x="9947431" y="461437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667AB61-748F-9814-C861-8906BA8571B8}"/>
              </a:ext>
            </a:extLst>
          </p:cNvPr>
          <p:cNvCxnSpPr>
            <a:cxnSpLocks/>
            <a:stCxn id="43" idx="5"/>
            <a:endCxn id="41" idx="0"/>
          </p:cNvCxnSpPr>
          <p:nvPr/>
        </p:nvCxnSpPr>
        <p:spPr>
          <a:xfrm>
            <a:off x="10337676" y="5004618"/>
            <a:ext cx="408218" cy="393517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4155E3F-C9CE-E1B7-C675-C002D70284EE}"/>
              </a:ext>
            </a:extLst>
          </p:cNvPr>
          <p:cNvCxnSpPr>
            <a:cxnSpLocks/>
            <a:stCxn id="43" idx="3"/>
            <a:endCxn id="39" idx="0"/>
          </p:cNvCxnSpPr>
          <p:nvPr/>
        </p:nvCxnSpPr>
        <p:spPr>
          <a:xfrm flipH="1">
            <a:off x="9654246" y="5004618"/>
            <a:ext cx="360140" cy="36783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4291C5EE-737D-C6B9-22DA-E5022230CB17}"/>
              </a:ext>
            </a:extLst>
          </p:cNvPr>
          <p:cNvSpPr/>
          <p:nvPr/>
        </p:nvSpPr>
        <p:spPr>
          <a:xfrm>
            <a:off x="7841972" y="460156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71D991C-4A18-B5F5-2A6D-A1AAC0B25A1A}"/>
              </a:ext>
            </a:extLst>
          </p:cNvPr>
          <p:cNvCxnSpPr>
            <a:cxnSpLocks/>
            <a:stCxn id="20" idx="5"/>
            <a:endCxn id="37" idx="0"/>
          </p:cNvCxnSpPr>
          <p:nvPr/>
        </p:nvCxnSpPr>
        <p:spPr>
          <a:xfrm>
            <a:off x="8232217" y="4991808"/>
            <a:ext cx="333616" cy="38064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BFBA5CD-5898-C1BF-1B1B-9ED8FA6F566B}"/>
              </a:ext>
            </a:extLst>
          </p:cNvPr>
          <p:cNvCxnSpPr>
            <a:cxnSpLocks/>
            <a:stCxn id="20" idx="3"/>
            <a:endCxn id="34" idx="0"/>
          </p:cNvCxnSpPr>
          <p:nvPr/>
        </p:nvCxnSpPr>
        <p:spPr>
          <a:xfrm flipH="1">
            <a:off x="7578546" y="4991808"/>
            <a:ext cx="330381" cy="362012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5AFFCD08-E41B-E1FA-6072-06EABD79501D}"/>
              </a:ext>
            </a:extLst>
          </p:cNvPr>
          <p:cNvSpPr/>
          <p:nvPr/>
        </p:nvSpPr>
        <p:spPr>
          <a:xfrm>
            <a:off x="5816834" y="460156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7C3D4D-B58B-7916-5BF0-65C433F6B218}"/>
              </a:ext>
            </a:extLst>
          </p:cNvPr>
          <p:cNvCxnSpPr>
            <a:cxnSpLocks/>
            <a:stCxn id="3" idx="5"/>
            <a:endCxn id="32" idx="0"/>
          </p:cNvCxnSpPr>
          <p:nvPr/>
        </p:nvCxnSpPr>
        <p:spPr>
          <a:xfrm>
            <a:off x="6207079" y="4991808"/>
            <a:ext cx="384180" cy="38064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889E549-AE37-F209-E310-5A000A8E243D}"/>
              </a:ext>
            </a:extLst>
          </p:cNvPr>
          <p:cNvCxnSpPr>
            <a:cxnSpLocks/>
            <a:stCxn id="3" idx="3"/>
            <a:endCxn id="30" idx="0"/>
          </p:cNvCxnSpPr>
          <p:nvPr/>
        </p:nvCxnSpPr>
        <p:spPr>
          <a:xfrm flipH="1">
            <a:off x="5499611" y="4991808"/>
            <a:ext cx="384178" cy="35621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283CA937-625E-2642-C22B-761364C447D0}"/>
              </a:ext>
            </a:extLst>
          </p:cNvPr>
          <p:cNvSpPr/>
          <p:nvPr/>
        </p:nvSpPr>
        <p:spPr>
          <a:xfrm>
            <a:off x="8855783" y="3968772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08218DF-874C-B972-496E-34DEF767A170}"/>
              </a:ext>
            </a:extLst>
          </p:cNvPr>
          <p:cNvCxnSpPr>
            <a:cxnSpLocks/>
            <a:stCxn id="10" idx="3"/>
            <a:endCxn id="20" idx="7"/>
          </p:cNvCxnSpPr>
          <p:nvPr/>
        </p:nvCxnSpPr>
        <p:spPr>
          <a:xfrm flipH="1">
            <a:off x="8232217" y="4359017"/>
            <a:ext cx="690521" cy="309501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DA775CE-75B9-800B-2515-BF8C6AF1012E}"/>
              </a:ext>
            </a:extLst>
          </p:cNvPr>
          <p:cNvCxnSpPr>
            <a:cxnSpLocks/>
            <a:stCxn id="10" idx="5"/>
            <a:endCxn id="43" idx="1"/>
          </p:cNvCxnSpPr>
          <p:nvPr/>
        </p:nvCxnSpPr>
        <p:spPr>
          <a:xfrm>
            <a:off x="9246028" y="4359017"/>
            <a:ext cx="768358" cy="322311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Oval 30">
            <a:extLst>
              <a:ext uri="{FF2B5EF4-FFF2-40B4-BE49-F238E27FC236}">
                <a16:creationId xmlns:a16="http://schemas.microsoft.com/office/drawing/2014/main" id="{70FD5959-95C8-F8F7-7C06-CEBF30380234}"/>
              </a:ext>
            </a:extLst>
          </p:cNvPr>
          <p:cNvSpPr/>
          <p:nvPr/>
        </p:nvSpPr>
        <p:spPr>
          <a:xfrm>
            <a:off x="6932522" y="3346078"/>
            <a:ext cx="457200" cy="457200"/>
          </a:xfrm>
          <a:prstGeom prst="ellipse">
            <a:avLst/>
          </a:prstGeom>
          <a:solidFill>
            <a:srgbClr val="FF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7BAEC27-A07B-63CD-CBEF-50E9BEDFC4FA}"/>
              </a:ext>
            </a:extLst>
          </p:cNvPr>
          <p:cNvCxnSpPr>
            <a:cxnSpLocks/>
            <a:stCxn id="31" idx="3"/>
            <a:endCxn id="3" idx="7"/>
          </p:cNvCxnSpPr>
          <p:nvPr/>
        </p:nvCxnSpPr>
        <p:spPr>
          <a:xfrm flipH="1">
            <a:off x="6207079" y="3736323"/>
            <a:ext cx="792398" cy="932195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192717A-4891-28D0-29CA-2A2F34E5F0F0}"/>
              </a:ext>
            </a:extLst>
          </p:cNvPr>
          <p:cNvCxnSpPr>
            <a:cxnSpLocks/>
            <a:stCxn id="31" idx="6"/>
            <a:endCxn id="10" idx="1"/>
          </p:cNvCxnSpPr>
          <p:nvPr/>
        </p:nvCxnSpPr>
        <p:spPr>
          <a:xfrm>
            <a:off x="7389722" y="3574678"/>
            <a:ext cx="1533016" cy="461049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2E642944-45F7-0085-D780-385C28827DB3}"/>
              </a:ext>
            </a:extLst>
          </p:cNvPr>
          <p:cNvSpPr/>
          <p:nvPr/>
        </p:nvSpPr>
        <p:spPr>
          <a:xfrm>
            <a:off x="3703073" y="461437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EE67B84-1855-872E-251C-6CBA4F176567}"/>
              </a:ext>
            </a:extLst>
          </p:cNvPr>
          <p:cNvCxnSpPr>
            <a:cxnSpLocks/>
            <a:stCxn id="8" idx="3"/>
            <a:endCxn id="24" idx="0"/>
          </p:cNvCxnSpPr>
          <p:nvPr/>
        </p:nvCxnSpPr>
        <p:spPr>
          <a:xfrm flipH="1">
            <a:off x="3420677" y="5004618"/>
            <a:ext cx="349351" cy="330568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DF09E9D-B1BC-DE6F-2633-8CDAF8399670}"/>
              </a:ext>
            </a:extLst>
          </p:cNvPr>
          <p:cNvCxnSpPr>
            <a:cxnSpLocks/>
            <a:stCxn id="8" idx="5"/>
            <a:endCxn id="28" idx="0"/>
          </p:cNvCxnSpPr>
          <p:nvPr/>
        </p:nvCxnSpPr>
        <p:spPr>
          <a:xfrm>
            <a:off x="4093318" y="5004618"/>
            <a:ext cx="314646" cy="349202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C1E7662B-FED0-12A0-B63D-68CCA61BE1BB}"/>
              </a:ext>
            </a:extLst>
          </p:cNvPr>
          <p:cNvSpPr/>
          <p:nvPr/>
        </p:nvSpPr>
        <p:spPr>
          <a:xfrm>
            <a:off x="3747733" y="2854136"/>
            <a:ext cx="637936" cy="62848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14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B6308D7-E3C7-E1A2-0810-74F45C0FADBD}"/>
              </a:ext>
            </a:extLst>
          </p:cNvPr>
          <p:cNvCxnSpPr>
            <a:cxnSpLocks/>
            <a:stCxn id="19" idx="3"/>
            <a:endCxn id="23" idx="0"/>
          </p:cNvCxnSpPr>
          <p:nvPr/>
        </p:nvCxnSpPr>
        <p:spPr>
          <a:xfrm flipH="1">
            <a:off x="2433390" y="3390581"/>
            <a:ext cx="1407767" cy="1963239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BDED5BA-026B-C1A6-2F4A-174A92E44BA8}"/>
              </a:ext>
            </a:extLst>
          </p:cNvPr>
          <p:cNvCxnSpPr>
            <a:cxnSpLocks/>
            <a:stCxn id="19" idx="6"/>
            <a:endCxn id="31" idx="2"/>
          </p:cNvCxnSpPr>
          <p:nvPr/>
        </p:nvCxnSpPr>
        <p:spPr>
          <a:xfrm>
            <a:off x="4385669" y="3168378"/>
            <a:ext cx="2546853" cy="40630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03267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61BAF754-FEA3-1960-D522-4BD595B5211F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6172200" y="1131888"/>
                <a:ext cx="5181600" cy="5045075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>
                    <a:solidFill>
                      <a:srgbClr val="C00000"/>
                    </a:solidFill>
                  </a:rPr>
                  <a:t>Lossless</a:t>
                </a: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  <a:p>
                <a:pPr marL="0" indent="0">
                  <a:buNone/>
                </a:pPr>
                <a:endPara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en-US" sz="2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Big file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Small file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Perfect copy</a:t>
                </a:r>
              </a:p>
              <a:p>
                <a:pPr marL="0" indent="0">
                  <a:buNone/>
                </a:pP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  <a:p>
                <a:pPr>
                  <a:lnSpc>
                    <a:spcPct val="150000"/>
                  </a:lnSpc>
                </a:pPr>
                <a:endParaRPr lang="en-US" sz="600" dirty="0"/>
              </a:p>
              <a:p>
                <a:pPr>
                  <a:lnSpc>
                    <a:spcPct val="150000"/>
                  </a:lnSpc>
                </a:pPr>
                <a:r>
                  <a:rPr lang="en-US" sz="2200" dirty="0"/>
                  <a:t>Example: </a:t>
                </a:r>
                <a:r>
                  <a:rPr lang="en-US" sz="2400" dirty="0"/>
                  <a:t>ZIP, PNG, JBIG.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/>
                  <a:t>How to do this?</a:t>
                </a:r>
                <a:endParaRPr lang="en-US" sz="2200" dirty="0"/>
              </a:p>
              <a:p>
                <a:pPr marL="0" indent="0">
                  <a:buNone/>
                </a:pPr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61BAF754-FEA3-1960-D522-4BD595B521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72200" y="1131888"/>
                <a:ext cx="5181600" cy="5045075"/>
              </a:xfrm>
              <a:blipFill>
                <a:blip r:embed="rId2"/>
                <a:stretch>
                  <a:fillRect l="-2118" t="-29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12">
                <a:extLst>
                  <a:ext uri="{FF2B5EF4-FFF2-40B4-BE49-F238E27FC236}">
                    <a16:creationId xmlns:a16="http://schemas.microsoft.com/office/drawing/2014/main" id="{55F2499D-C9DF-978F-542B-0650B063532F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838200" y="1131888"/>
                <a:ext cx="5181600" cy="5045075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>
                    <a:solidFill>
                      <a:srgbClr val="C00000"/>
                    </a:solidFill>
                  </a:rPr>
                  <a:t>Lossy</a:t>
                </a:r>
                <a:endParaRPr lang="en-US" sz="2400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  <a:p>
                <a:pPr marL="0" indent="0">
                  <a:buNone/>
                </a:pPr>
                <a:endPara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en-US" sz="2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Big file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Small file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Imperfect copy</a:t>
                </a:r>
              </a:p>
              <a:p>
                <a:pPr marL="0" indent="0">
                  <a:buNone/>
                </a:pPr>
                <a:endParaRPr lang="en-US" sz="2200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  <a:p>
                <a:pPr marL="0" indent="0">
                  <a:buNone/>
                </a:pPr>
                <a:endParaRPr lang="en-US" sz="2200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  <a:p>
                <a:pPr marL="0" indent="0">
                  <a:buNone/>
                </a:pPr>
                <a:endParaRPr lang="en-US" sz="2200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  <a:p>
                <a:pPr marL="0" indent="0">
                  <a:buNone/>
                </a:pPr>
                <a:endParaRPr lang="en-US" sz="2200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200" dirty="0"/>
                  <a:t>Example: JPEG, MP3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200" dirty="0"/>
                  <a:t>Idea: Targeted data deletion.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sz="2200" dirty="0"/>
                  <a:t>Delete parts of data that people won’t notice.</a:t>
                </a:r>
              </a:p>
            </p:txBody>
          </p:sp>
        </mc:Choice>
        <mc:Fallback xmlns="">
          <p:sp>
            <p:nvSpPr>
              <p:cNvPr id="13" name="Content Placeholder 12">
                <a:extLst>
                  <a:ext uri="{FF2B5EF4-FFF2-40B4-BE49-F238E27FC236}">
                    <a16:creationId xmlns:a16="http://schemas.microsoft.com/office/drawing/2014/main" id="{55F2499D-C9DF-978F-542B-0650B06353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838200" y="1131888"/>
                <a:ext cx="5181600" cy="5045075"/>
              </a:xfrm>
              <a:blipFill>
                <a:blip r:embed="rId3"/>
                <a:stretch>
                  <a:fillRect l="-2118" t="-2902" r="-1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COMP550@UNC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</a:t>
            </a:fld>
            <a:endParaRPr lang="en-US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E9FCAAD9-E410-D866-262D-433129987391}"/>
              </a:ext>
            </a:extLst>
          </p:cNvPr>
          <p:cNvSpPr txBox="1">
            <a:spLocks/>
          </p:cNvSpPr>
          <p:nvPr/>
        </p:nvSpPr>
        <p:spPr>
          <a:xfrm>
            <a:off x="838200" y="23927"/>
            <a:ext cx="10515600" cy="92857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chemeClr val="tx2">
                    <a:lumMod val="50000"/>
                  </a:schemeClr>
                </a:solidFill>
              </a:rPr>
              <a:t>Data Compression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A92D344-8D2A-B907-FBE6-ADEFCE85A19B}"/>
              </a:ext>
            </a:extLst>
          </p:cNvPr>
          <p:cNvGrpSpPr/>
          <p:nvPr/>
        </p:nvGrpSpPr>
        <p:grpSpPr>
          <a:xfrm>
            <a:off x="1095375" y="2493119"/>
            <a:ext cx="3938587" cy="1037586"/>
            <a:chOff x="1095375" y="2493119"/>
            <a:chExt cx="3938587" cy="1037586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FD6C16B-EF6E-B0D7-7C5A-7129D71B73AD}"/>
                </a:ext>
              </a:extLst>
            </p:cNvPr>
            <p:cNvSpPr/>
            <p:nvPr/>
          </p:nvSpPr>
          <p:spPr>
            <a:xfrm>
              <a:off x="1095375" y="2493119"/>
              <a:ext cx="1343025" cy="102382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Original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C8F35A0-BB08-6B5D-F69F-49C162848E4B}"/>
                </a:ext>
              </a:extLst>
            </p:cNvPr>
            <p:cNvSpPr/>
            <p:nvPr/>
          </p:nvSpPr>
          <p:spPr>
            <a:xfrm>
              <a:off x="2871787" y="2774847"/>
              <a:ext cx="538163" cy="37147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154FE29-E2FC-A467-DF47-58CE63A3B36D}"/>
                </a:ext>
              </a:extLst>
            </p:cNvPr>
            <p:cNvSpPr/>
            <p:nvPr/>
          </p:nvSpPr>
          <p:spPr>
            <a:xfrm>
              <a:off x="3848099" y="2593871"/>
              <a:ext cx="1185863" cy="73342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Restored</a:t>
              </a:r>
            </a:p>
          </p:txBody>
        </p:sp>
        <p:sp>
          <p:nvSpPr>
            <p:cNvPr id="22" name="Arrow: Right 21">
              <a:extLst>
                <a:ext uri="{FF2B5EF4-FFF2-40B4-BE49-F238E27FC236}">
                  <a16:creationId xmlns:a16="http://schemas.microsoft.com/office/drawing/2014/main" id="{F11BE691-9FFE-697E-5E97-221907A381A3}"/>
                </a:ext>
              </a:extLst>
            </p:cNvPr>
            <p:cNvSpPr/>
            <p:nvPr/>
          </p:nvSpPr>
          <p:spPr>
            <a:xfrm>
              <a:off x="2438400" y="2781197"/>
              <a:ext cx="466726" cy="365125"/>
            </a:xfrm>
            <a:prstGeom prst="rightArrow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Arrow: Right 22">
              <a:extLst>
                <a:ext uri="{FF2B5EF4-FFF2-40B4-BE49-F238E27FC236}">
                  <a16:creationId xmlns:a16="http://schemas.microsoft.com/office/drawing/2014/main" id="{C938DD6B-78EB-61A9-ABC6-E04AD8CB880B}"/>
                </a:ext>
              </a:extLst>
            </p:cNvPr>
            <p:cNvSpPr/>
            <p:nvPr/>
          </p:nvSpPr>
          <p:spPr>
            <a:xfrm>
              <a:off x="3433761" y="2781197"/>
              <a:ext cx="466726" cy="365125"/>
            </a:xfrm>
            <a:prstGeom prst="rightArrow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FDF99F05-9631-D72D-46A0-56994FA3AFC0}"/>
                </a:ext>
              </a:extLst>
            </p:cNvPr>
            <p:cNvSpPr txBox="1"/>
            <p:nvPr/>
          </p:nvSpPr>
          <p:spPr>
            <a:xfrm>
              <a:off x="2428873" y="3161373"/>
              <a:ext cx="14859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Compressed</a:t>
              </a:r>
              <a:endParaRPr lang="en-US" dirty="0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2D34C1A-65A5-26EA-0C0A-AD50E55FE785}"/>
              </a:ext>
            </a:extLst>
          </p:cNvPr>
          <p:cNvGrpSpPr/>
          <p:nvPr/>
        </p:nvGrpSpPr>
        <p:grpSpPr>
          <a:xfrm>
            <a:off x="6810375" y="2405176"/>
            <a:ext cx="4105276" cy="1125529"/>
            <a:chOff x="6810375" y="2405176"/>
            <a:chExt cx="4105276" cy="1125529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0E54309D-ACF4-C060-4AEC-2E7997E0082D}"/>
                </a:ext>
              </a:extLst>
            </p:cNvPr>
            <p:cNvSpPr/>
            <p:nvPr/>
          </p:nvSpPr>
          <p:spPr>
            <a:xfrm>
              <a:off x="9572626" y="2405176"/>
              <a:ext cx="1343025" cy="102382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Restored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CCBAAE80-B8EA-2AC1-BF8F-007D3662594F}"/>
                </a:ext>
              </a:extLst>
            </p:cNvPr>
            <p:cNvSpPr/>
            <p:nvPr/>
          </p:nvSpPr>
          <p:spPr>
            <a:xfrm>
              <a:off x="6810375" y="2449623"/>
              <a:ext cx="1343025" cy="102382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Original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A551134-5998-7FC6-F2BE-60ED2683DBE2}"/>
                </a:ext>
              </a:extLst>
            </p:cNvPr>
            <p:cNvSpPr/>
            <p:nvPr/>
          </p:nvSpPr>
          <p:spPr>
            <a:xfrm>
              <a:off x="8586787" y="2731351"/>
              <a:ext cx="538163" cy="37147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Arrow: Right 34">
              <a:extLst>
                <a:ext uri="{FF2B5EF4-FFF2-40B4-BE49-F238E27FC236}">
                  <a16:creationId xmlns:a16="http://schemas.microsoft.com/office/drawing/2014/main" id="{266EE578-EFC7-F554-2C8C-0B10B12001DD}"/>
                </a:ext>
              </a:extLst>
            </p:cNvPr>
            <p:cNvSpPr/>
            <p:nvPr/>
          </p:nvSpPr>
          <p:spPr>
            <a:xfrm>
              <a:off x="8153400" y="2737701"/>
              <a:ext cx="466726" cy="365125"/>
            </a:xfrm>
            <a:prstGeom prst="rightArrow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Arrow: Right 35">
              <a:extLst>
                <a:ext uri="{FF2B5EF4-FFF2-40B4-BE49-F238E27FC236}">
                  <a16:creationId xmlns:a16="http://schemas.microsoft.com/office/drawing/2014/main" id="{22135A3A-B42A-3C1A-885D-937036E18F7B}"/>
                </a:ext>
              </a:extLst>
            </p:cNvPr>
            <p:cNvSpPr/>
            <p:nvPr/>
          </p:nvSpPr>
          <p:spPr>
            <a:xfrm>
              <a:off x="9148761" y="2737701"/>
              <a:ext cx="466726" cy="365125"/>
            </a:xfrm>
            <a:prstGeom prst="rightArrow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544307A9-794D-C30C-DBBA-9EDF592609D1}"/>
                </a:ext>
              </a:extLst>
            </p:cNvPr>
            <p:cNvSpPr txBox="1"/>
            <p:nvPr/>
          </p:nvSpPr>
          <p:spPr>
            <a:xfrm>
              <a:off x="8148636" y="3161373"/>
              <a:ext cx="14859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Compressed</a:t>
              </a:r>
              <a:endParaRPr lang="en-US" dirty="0"/>
            </a:p>
          </p:txBody>
        </p:sp>
      </p:grp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745967D-AAEE-39EC-E19A-F50B9ECE9C31}"/>
              </a:ext>
            </a:extLst>
          </p:cNvPr>
          <p:cNvCxnSpPr>
            <a:stCxn id="17" idx="2"/>
            <a:endCxn id="4" idx="0"/>
          </p:cNvCxnSpPr>
          <p:nvPr/>
        </p:nvCxnSpPr>
        <p:spPr>
          <a:xfrm>
            <a:off x="6096000" y="952501"/>
            <a:ext cx="0" cy="5403849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93172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927"/>
            <a:ext cx="10515600" cy="92857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2">
                    <a:lumMod val="50000"/>
                  </a:schemeClr>
                </a:solidFill>
              </a:rPr>
              <a:t>Huffman Encoding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COMP550@UNC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20</a:t>
            </a:fld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ADD05E4-056A-3482-93E8-11A2751793E2}"/>
              </a:ext>
            </a:extLst>
          </p:cNvPr>
          <p:cNvSpPr txBox="1">
            <a:spLocks/>
          </p:cNvSpPr>
          <p:nvPr/>
        </p:nvSpPr>
        <p:spPr>
          <a:xfrm>
            <a:off x="786333" y="1002665"/>
            <a:ext cx="10927325" cy="12558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2400" dirty="0"/>
              <a:t>3. Merge the </a:t>
            </a:r>
            <a:r>
              <a:rPr lang="en-US" sz="2400" dirty="0">
                <a:solidFill>
                  <a:srgbClr val="C00000"/>
                </a:solidFill>
              </a:rPr>
              <a:t>two trees </a:t>
            </a:r>
            <a:r>
              <a:rPr lang="en-US" sz="2400" dirty="0"/>
              <a:t>with </a:t>
            </a:r>
            <a:r>
              <a:rPr lang="en-US" sz="2400" dirty="0">
                <a:solidFill>
                  <a:srgbClr val="C00000"/>
                </a:solidFill>
              </a:rPr>
              <a:t>the smallest roots</a:t>
            </a:r>
            <a:r>
              <a:rPr lang="en-US" sz="2400" dirty="0"/>
              <a:t>. The new root is the sum of the two frequencies below it. Repeat until there’s one tree.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5C96AD6-7EB9-4BDD-F739-4E2576781618}"/>
              </a:ext>
            </a:extLst>
          </p:cNvPr>
          <p:cNvSpPr/>
          <p:nvPr/>
        </p:nvSpPr>
        <p:spPr>
          <a:xfrm>
            <a:off x="1104840" y="5335186"/>
            <a:ext cx="682526" cy="457200"/>
          </a:xfrm>
          <a:prstGeom prst="roundRect">
            <a:avLst/>
          </a:prstGeom>
          <a:solidFill>
            <a:srgbClr val="FFFFCC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S:8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D69D0E23-0093-DC48-5235-4A75ADF876A6}"/>
              </a:ext>
            </a:extLst>
          </p:cNvPr>
          <p:cNvSpPr/>
          <p:nvPr/>
        </p:nvSpPr>
        <p:spPr>
          <a:xfrm>
            <a:off x="4099043" y="5335186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E:7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68EF2D61-4CB2-4BCD-4FA0-4E118297F37D}"/>
              </a:ext>
            </a:extLst>
          </p:cNvPr>
          <p:cNvSpPr/>
          <p:nvPr/>
        </p:nvSpPr>
        <p:spPr>
          <a:xfrm>
            <a:off x="2129113" y="5315251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H:4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625EADA2-CE39-4B94-EEE1-1EFEA2AC5727}"/>
              </a:ext>
            </a:extLst>
          </p:cNvPr>
          <p:cNvSpPr/>
          <p:nvPr/>
        </p:nvSpPr>
        <p:spPr>
          <a:xfrm>
            <a:off x="3116400" y="5333885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L:4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B17680E0-B78C-B8A1-11B0-4E02601CD247}"/>
              </a:ext>
            </a:extLst>
          </p:cNvPr>
          <p:cNvSpPr/>
          <p:nvPr/>
        </p:nvSpPr>
        <p:spPr>
          <a:xfrm>
            <a:off x="5158348" y="5348018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A:2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299E94C0-67F1-B292-2408-190C75263D87}"/>
              </a:ext>
            </a:extLst>
          </p:cNvPr>
          <p:cNvSpPr/>
          <p:nvPr/>
        </p:nvSpPr>
        <p:spPr>
          <a:xfrm>
            <a:off x="6249996" y="5372454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R:1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A8D03B0A-660C-53AB-1278-99D0E84F357E}"/>
              </a:ext>
            </a:extLst>
          </p:cNvPr>
          <p:cNvSpPr/>
          <p:nvPr/>
        </p:nvSpPr>
        <p:spPr>
          <a:xfrm>
            <a:off x="7237283" y="5353820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B:1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48D21119-C742-A96C-9B4C-EBAE592A5D8E}"/>
              </a:ext>
            </a:extLst>
          </p:cNvPr>
          <p:cNvSpPr/>
          <p:nvPr/>
        </p:nvSpPr>
        <p:spPr>
          <a:xfrm>
            <a:off x="8224570" y="5372454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Y:1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E198CAB0-FF3F-B140-2DB5-58FAD3BF574E}"/>
              </a:ext>
            </a:extLst>
          </p:cNvPr>
          <p:cNvSpPr/>
          <p:nvPr/>
        </p:nvSpPr>
        <p:spPr>
          <a:xfrm>
            <a:off x="9312983" y="5372454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T:1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2E910002-9926-B9E2-34A9-3B7D07265645}"/>
              </a:ext>
            </a:extLst>
          </p:cNvPr>
          <p:cNvSpPr/>
          <p:nvPr/>
        </p:nvSpPr>
        <p:spPr>
          <a:xfrm>
            <a:off x="10404631" y="5398135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O:1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2C5BA7B3-CF45-C3D9-7430-A0FBC2C70F35}"/>
              </a:ext>
            </a:extLst>
          </p:cNvPr>
          <p:cNvSpPr/>
          <p:nvPr/>
        </p:nvSpPr>
        <p:spPr>
          <a:xfrm>
            <a:off x="9947431" y="461437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667AB61-748F-9814-C861-8906BA8571B8}"/>
              </a:ext>
            </a:extLst>
          </p:cNvPr>
          <p:cNvCxnSpPr>
            <a:cxnSpLocks/>
            <a:stCxn id="43" idx="5"/>
            <a:endCxn id="41" idx="0"/>
          </p:cNvCxnSpPr>
          <p:nvPr/>
        </p:nvCxnSpPr>
        <p:spPr>
          <a:xfrm>
            <a:off x="10337676" y="5004618"/>
            <a:ext cx="408218" cy="393517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4155E3F-C9CE-E1B7-C675-C002D70284EE}"/>
              </a:ext>
            </a:extLst>
          </p:cNvPr>
          <p:cNvCxnSpPr>
            <a:cxnSpLocks/>
            <a:stCxn id="43" idx="3"/>
            <a:endCxn id="39" idx="0"/>
          </p:cNvCxnSpPr>
          <p:nvPr/>
        </p:nvCxnSpPr>
        <p:spPr>
          <a:xfrm flipH="1">
            <a:off x="9654246" y="5004618"/>
            <a:ext cx="360140" cy="36783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4291C5EE-737D-C6B9-22DA-E5022230CB17}"/>
              </a:ext>
            </a:extLst>
          </p:cNvPr>
          <p:cNvSpPr/>
          <p:nvPr/>
        </p:nvSpPr>
        <p:spPr>
          <a:xfrm>
            <a:off x="7841972" y="460156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71D991C-4A18-B5F5-2A6D-A1AAC0B25A1A}"/>
              </a:ext>
            </a:extLst>
          </p:cNvPr>
          <p:cNvCxnSpPr>
            <a:cxnSpLocks/>
            <a:stCxn id="20" idx="5"/>
            <a:endCxn id="37" idx="0"/>
          </p:cNvCxnSpPr>
          <p:nvPr/>
        </p:nvCxnSpPr>
        <p:spPr>
          <a:xfrm>
            <a:off x="8232217" y="4991808"/>
            <a:ext cx="333616" cy="38064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BFBA5CD-5898-C1BF-1B1B-9ED8FA6F566B}"/>
              </a:ext>
            </a:extLst>
          </p:cNvPr>
          <p:cNvCxnSpPr>
            <a:cxnSpLocks/>
            <a:stCxn id="20" idx="3"/>
            <a:endCxn id="34" idx="0"/>
          </p:cNvCxnSpPr>
          <p:nvPr/>
        </p:nvCxnSpPr>
        <p:spPr>
          <a:xfrm flipH="1">
            <a:off x="7578546" y="4991808"/>
            <a:ext cx="330381" cy="362012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5AFFCD08-E41B-E1FA-6072-06EABD79501D}"/>
              </a:ext>
            </a:extLst>
          </p:cNvPr>
          <p:cNvSpPr/>
          <p:nvPr/>
        </p:nvSpPr>
        <p:spPr>
          <a:xfrm>
            <a:off x="5816834" y="460156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7C3D4D-B58B-7916-5BF0-65C433F6B218}"/>
              </a:ext>
            </a:extLst>
          </p:cNvPr>
          <p:cNvCxnSpPr>
            <a:cxnSpLocks/>
            <a:stCxn id="3" idx="5"/>
            <a:endCxn id="32" idx="0"/>
          </p:cNvCxnSpPr>
          <p:nvPr/>
        </p:nvCxnSpPr>
        <p:spPr>
          <a:xfrm>
            <a:off x="6207079" y="4991808"/>
            <a:ext cx="384180" cy="38064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889E549-AE37-F209-E310-5A000A8E243D}"/>
              </a:ext>
            </a:extLst>
          </p:cNvPr>
          <p:cNvCxnSpPr>
            <a:cxnSpLocks/>
            <a:stCxn id="3" idx="3"/>
            <a:endCxn id="30" idx="0"/>
          </p:cNvCxnSpPr>
          <p:nvPr/>
        </p:nvCxnSpPr>
        <p:spPr>
          <a:xfrm flipH="1">
            <a:off x="5499611" y="4991808"/>
            <a:ext cx="384178" cy="35621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283CA937-625E-2642-C22B-761364C447D0}"/>
              </a:ext>
            </a:extLst>
          </p:cNvPr>
          <p:cNvSpPr/>
          <p:nvPr/>
        </p:nvSpPr>
        <p:spPr>
          <a:xfrm>
            <a:off x="8855783" y="3968772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08218DF-874C-B972-496E-34DEF767A170}"/>
              </a:ext>
            </a:extLst>
          </p:cNvPr>
          <p:cNvCxnSpPr>
            <a:cxnSpLocks/>
            <a:stCxn id="10" idx="3"/>
            <a:endCxn id="20" idx="7"/>
          </p:cNvCxnSpPr>
          <p:nvPr/>
        </p:nvCxnSpPr>
        <p:spPr>
          <a:xfrm flipH="1">
            <a:off x="8232217" y="4359017"/>
            <a:ext cx="690521" cy="309501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DA775CE-75B9-800B-2515-BF8C6AF1012E}"/>
              </a:ext>
            </a:extLst>
          </p:cNvPr>
          <p:cNvCxnSpPr>
            <a:cxnSpLocks/>
            <a:stCxn id="10" idx="5"/>
            <a:endCxn id="43" idx="1"/>
          </p:cNvCxnSpPr>
          <p:nvPr/>
        </p:nvCxnSpPr>
        <p:spPr>
          <a:xfrm>
            <a:off x="9246028" y="4359017"/>
            <a:ext cx="768358" cy="322311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Oval 30">
            <a:extLst>
              <a:ext uri="{FF2B5EF4-FFF2-40B4-BE49-F238E27FC236}">
                <a16:creationId xmlns:a16="http://schemas.microsoft.com/office/drawing/2014/main" id="{70FD5959-95C8-F8F7-7C06-CEBF30380234}"/>
              </a:ext>
            </a:extLst>
          </p:cNvPr>
          <p:cNvSpPr/>
          <p:nvPr/>
        </p:nvSpPr>
        <p:spPr>
          <a:xfrm>
            <a:off x="6932522" y="3346078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7BAEC27-A07B-63CD-CBEF-50E9BEDFC4FA}"/>
              </a:ext>
            </a:extLst>
          </p:cNvPr>
          <p:cNvCxnSpPr>
            <a:cxnSpLocks/>
            <a:stCxn id="31" idx="3"/>
            <a:endCxn id="3" idx="7"/>
          </p:cNvCxnSpPr>
          <p:nvPr/>
        </p:nvCxnSpPr>
        <p:spPr>
          <a:xfrm flipH="1">
            <a:off x="6207079" y="3736323"/>
            <a:ext cx="792398" cy="932195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192717A-4891-28D0-29CA-2A2F34E5F0F0}"/>
              </a:ext>
            </a:extLst>
          </p:cNvPr>
          <p:cNvCxnSpPr>
            <a:cxnSpLocks/>
            <a:stCxn id="31" idx="6"/>
            <a:endCxn id="10" idx="1"/>
          </p:cNvCxnSpPr>
          <p:nvPr/>
        </p:nvCxnSpPr>
        <p:spPr>
          <a:xfrm>
            <a:off x="7389722" y="3574678"/>
            <a:ext cx="1533016" cy="461049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2E642944-45F7-0085-D780-385C28827DB3}"/>
              </a:ext>
            </a:extLst>
          </p:cNvPr>
          <p:cNvSpPr/>
          <p:nvPr/>
        </p:nvSpPr>
        <p:spPr>
          <a:xfrm>
            <a:off x="2752772" y="4594438"/>
            <a:ext cx="457200" cy="457200"/>
          </a:xfrm>
          <a:prstGeom prst="ellipse">
            <a:avLst/>
          </a:prstGeom>
          <a:solidFill>
            <a:srgbClr val="FF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EE67B84-1855-872E-251C-6CBA4F176567}"/>
              </a:ext>
            </a:extLst>
          </p:cNvPr>
          <p:cNvCxnSpPr>
            <a:cxnSpLocks/>
            <a:stCxn id="8" idx="3"/>
            <a:endCxn id="24" idx="0"/>
          </p:cNvCxnSpPr>
          <p:nvPr/>
        </p:nvCxnSpPr>
        <p:spPr>
          <a:xfrm flipH="1">
            <a:off x="2470376" y="4984683"/>
            <a:ext cx="349351" cy="330568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DF09E9D-B1BC-DE6F-2633-8CDAF8399670}"/>
              </a:ext>
            </a:extLst>
          </p:cNvPr>
          <p:cNvCxnSpPr>
            <a:cxnSpLocks/>
            <a:stCxn id="8" idx="5"/>
            <a:endCxn id="28" idx="0"/>
          </p:cNvCxnSpPr>
          <p:nvPr/>
        </p:nvCxnSpPr>
        <p:spPr>
          <a:xfrm>
            <a:off x="3143017" y="4984683"/>
            <a:ext cx="314646" cy="349202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C1E7662B-FED0-12A0-B63D-68CCA61BE1BB}"/>
              </a:ext>
            </a:extLst>
          </p:cNvPr>
          <p:cNvSpPr/>
          <p:nvPr/>
        </p:nvSpPr>
        <p:spPr>
          <a:xfrm>
            <a:off x="4937760" y="2926080"/>
            <a:ext cx="637936" cy="62848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14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B6308D7-E3C7-E1A2-0810-74F45C0FADBD}"/>
              </a:ext>
            </a:extLst>
          </p:cNvPr>
          <p:cNvCxnSpPr>
            <a:cxnSpLocks/>
            <a:stCxn id="19" idx="3"/>
            <a:endCxn id="23" idx="0"/>
          </p:cNvCxnSpPr>
          <p:nvPr/>
        </p:nvCxnSpPr>
        <p:spPr>
          <a:xfrm flipH="1">
            <a:off x="4440306" y="3462525"/>
            <a:ext cx="590878" cy="1872661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BDED5BA-026B-C1A6-2F4A-174A92E44BA8}"/>
              </a:ext>
            </a:extLst>
          </p:cNvPr>
          <p:cNvCxnSpPr>
            <a:cxnSpLocks/>
            <a:stCxn id="19" idx="6"/>
            <a:endCxn id="31" idx="2"/>
          </p:cNvCxnSpPr>
          <p:nvPr/>
        </p:nvCxnSpPr>
        <p:spPr>
          <a:xfrm>
            <a:off x="5575696" y="3240322"/>
            <a:ext cx="1356826" cy="33435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C99CAA53-60B2-2514-CEBC-FF5A8FF8C6E4}"/>
              </a:ext>
            </a:extLst>
          </p:cNvPr>
          <p:cNvSpPr/>
          <p:nvPr/>
        </p:nvSpPr>
        <p:spPr>
          <a:xfrm>
            <a:off x="1975498" y="3393010"/>
            <a:ext cx="608502" cy="57576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16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8BE1136-C0A0-D16E-45EA-6B8B1BA52845}"/>
              </a:ext>
            </a:extLst>
          </p:cNvPr>
          <p:cNvCxnSpPr>
            <a:cxnSpLocks/>
            <a:stCxn id="12" idx="3"/>
            <a:endCxn id="22" idx="0"/>
          </p:cNvCxnSpPr>
          <p:nvPr/>
        </p:nvCxnSpPr>
        <p:spPr>
          <a:xfrm flipH="1">
            <a:off x="1446103" y="3884453"/>
            <a:ext cx="618508" cy="1450733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43D7561-9717-3F7C-689C-E0A2CDCCF388}"/>
              </a:ext>
            </a:extLst>
          </p:cNvPr>
          <p:cNvCxnSpPr>
            <a:cxnSpLocks/>
            <a:stCxn id="12" idx="5"/>
            <a:endCxn id="8" idx="0"/>
          </p:cNvCxnSpPr>
          <p:nvPr/>
        </p:nvCxnSpPr>
        <p:spPr>
          <a:xfrm>
            <a:off x="2494887" y="3884453"/>
            <a:ext cx="486485" cy="709985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48447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927"/>
            <a:ext cx="10515600" cy="92857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2">
                    <a:lumMod val="50000"/>
                  </a:schemeClr>
                </a:solidFill>
              </a:rPr>
              <a:t>Huffman Encoding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COMP550@UNC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21</a:t>
            </a:fld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ADD05E4-056A-3482-93E8-11A2751793E2}"/>
              </a:ext>
            </a:extLst>
          </p:cNvPr>
          <p:cNvSpPr txBox="1">
            <a:spLocks/>
          </p:cNvSpPr>
          <p:nvPr/>
        </p:nvSpPr>
        <p:spPr>
          <a:xfrm>
            <a:off x="786333" y="1002665"/>
            <a:ext cx="10927325" cy="12558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2400" dirty="0"/>
              <a:t>3. Merge the </a:t>
            </a:r>
            <a:r>
              <a:rPr lang="en-US" sz="2400" dirty="0">
                <a:solidFill>
                  <a:srgbClr val="C00000"/>
                </a:solidFill>
              </a:rPr>
              <a:t>two trees </a:t>
            </a:r>
            <a:r>
              <a:rPr lang="en-US" sz="2400" dirty="0"/>
              <a:t>with </a:t>
            </a:r>
            <a:r>
              <a:rPr lang="en-US" sz="2400" dirty="0">
                <a:solidFill>
                  <a:srgbClr val="C00000"/>
                </a:solidFill>
              </a:rPr>
              <a:t>the smallest roots</a:t>
            </a:r>
            <a:r>
              <a:rPr lang="en-US" sz="2400" dirty="0"/>
              <a:t>. The new root is the sum of the two frequencies below it. Repeat until there’s one tree.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5C96AD6-7EB9-4BDD-F739-4E2576781618}"/>
              </a:ext>
            </a:extLst>
          </p:cNvPr>
          <p:cNvSpPr/>
          <p:nvPr/>
        </p:nvSpPr>
        <p:spPr>
          <a:xfrm>
            <a:off x="1104840" y="5335186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S:8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D69D0E23-0093-DC48-5235-4A75ADF876A6}"/>
              </a:ext>
            </a:extLst>
          </p:cNvPr>
          <p:cNvSpPr/>
          <p:nvPr/>
        </p:nvSpPr>
        <p:spPr>
          <a:xfrm>
            <a:off x="4099043" y="5335186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E:7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68EF2D61-4CB2-4BCD-4FA0-4E118297F37D}"/>
              </a:ext>
            </a:extLst>
          </p:cNvPr>
          <p:cNvSpPr/>
          <p:nvPr/>
        </p:nvSpPr>
        <p:spPr>
          <a:xfrm>
            <a:off x="2129113" y="5315251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H:4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625EADA2-CE39-4B94-EEE1-1EFEA2AC5727}"/>
              </a:ext>
            </a:extLst>
          </p:cNvPr>
          <p:cNvSpPr/>
          <p:nvPr/>
        </p:nvSpPr>
        <p:spPr>
          <a:xfrm>
            <a:off x="3116400" y="5333885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L:4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B17680E0-B78C-B8A1-11B0-4E02601CD247}"/>
              </a:ext>
            </a:extLst>
          </p:cNvPr>
          <p:cNvSpPr/>
          <p:nvPr/>
        </p:nvSpPr>
        <p:spPr>
          <a:xfrm>
            <a:off x="5158348" y="5348018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A:2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299E94C0-67F1-B292-2408-190C75263D87}"/>
              </a:ext>
            </a:extLst>
          </p:cNvPr>
          <p:cNvSpPr/>
          <p:nvPr/>
        </p:nvSpPr>
        <p:spPr>
          <a:xfrm>
            <a:off x="6249996" y="5372454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R:1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A8D03B0A-660C-53AB-1278-99D0E84F357E}"/>
              </a:ext>
            </a:extLst>
          </p:cNvPr>
          <p:cNvSpPr/>
          <p:nvPr/>
        </p:nvSpPr>
        <p:spPr>
          <a:xfrm>
            <a:off x="7237283" y="5353820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B:1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48D21119-C742-A96C-9B4C-EBAE592A5D8E}"/>
              </a:ext>
            </a:extLst>
          </p:cNvPr>
          <p:cNvSpPr/>
          <p:nvPr/>
        </p:nvSpPr>
        <p:spPr>
          <a:xfrm>
            <a:off x="8224570" y="5372454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Y:1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E198CAB0-FF3F-B140-2DB5-58FAD3BF574E}"/>
              </a:ext>
            </a:extLst>
          </p:cNvPr>
          <p:cNvSpPr/>
          <p:nvPr/>
        </p:nvSpPr>
        <p:spPr>
          <a:xfrm>
            <a:off x="9312983" y="5372454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T:1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2E910002-9926-B9E2-34A9-3B7D07265645}"/>
              </a:ext>
            </a:extLst>
          </p:cNvPr>
          <p:cNvSpPr/>
          <p:nvPr/>
        </p:nvSpPr>
        <p:spPr>
          <a:xfrm>
            <a:off x="10404631" y="5398135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O:1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2C5BA7B3-CF45-C3D9-7430-A0FBC2C70F35}"/>
              </a:ext>
            </a:extLst>
          </p:cNvPr>
          <p:cNvSpPr/>
          <p:nvPr/>
        </p:nvSpPr>
        <p:spPr>
          <a:xfrm>
            <a:off x="9947431" y="461437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667AB61-748F-9814-C861-8906BA8571B8}"/>
              </a:ext>
            </a:extLst>
          </p:cNvPr>
          <p:cNvCxnSpPr>
            <a:cxnSpLocks/>
            <a:stCxn id="43" idx="5"/>
            <a:endCxn id="41" idx="0"/>
          </p:cNvCxnSpPr>
          <p:nvPr/>
        </p:nvCxnSpPr>
        <p:spPr>
          <a:xfrm>
            <a:off x="10337676" y="5004618"/>
            <a:ext cx="408218" cy="393517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4155E3F-C9CE-E1B7-C675-C002D70284EE}"/>
              </a:ext>
            </a:extLst>
          </p:cNvPr>
          <p:cNvCxnSpPr>
            <a:cxnSpLocks/>
            <a:stCxn id="43" idx="3"/>
            <a:endCxn id="39" idx="0"/>
          </p:cNvCxnSpPr>
          <p:nvPr/>
        </p:nvCxnSpPr>
        <p:spPr>
          <a:xfrm flipH="1">
            <a:off x="9654246" y="5004618"/>
            <a:ext cx="360140" cy="36783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4291C5EE-737D-C6B9-22DA-E5022230CB17}"/>
              </a:ext>
            </a:extLst>
          </p:cNvPr>
          <p:cNvSpPr/>
          <p:nvPr/>
        </p:nvSpPr>
        <p:spPr>
          <a:xfrm>
            <a:off x="7841972" y="460156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71D991C-4A18-B5F5-2A6D-A1AAC0B25A1A}"/>
              </a:ext>
            </a:extLst>
          </p:cNvPr>
          <p:cNvCxnSpPr>
            <a:cxnSpLocks/>
            <a:stCxn id="20" idx="5"/>
            <a:endCxn id="37" idx="0"/>
          </p:cNvCxnSpPr>
          <p:nvPr/>
        </p:nvCxnSpPr>
        <p:spPr>
          <a:xfrm>
            <a:off x="8232217" y="4991808"/>
            <a:ext cx="333616" cy="38064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BFBA5CD-5898-C1BF-1B1B-9ED8FA6F566B}"/>
              </a:ext>
            </a:extLst>
          </p:cNvPr>
          <p:cNvCxnSpPr>
            <a:cxnSpLocks/>
            <a:stCxn id="20" idx="3"/>
            <a:endCxn id="34" idx="0"/>
          </p:cNvCxnSpPr>
          <p:nvPr/>
        </p:nvCxnSpPr>
        <p:spPr>
          <a:xfrm flipH="1">
            <a:off x="7578546" y="4991808"/>
            <a:ext cx="330381" cy="362012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5AFFCD08-E41B-E1FA-6072-06EABD79501D}"/>
              </a:ext>
            </a:extLst>
          </p:cNvPr>
          <p:cNvSpPr/>
          <p:nvPr/>
        </p:nvSpPr>
        <p:spPr>
          <a:xfrm>
            <a:off x="5816834" y="460156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7C3D4D-B58B-7916-5BF0-65C433F6B218}"/>
              </a:ext>
            </a:extLst>
          </p:cNvPr>
          <p:cNvCxnSpPr>
            <a:cxnSpLocks/>
            <a:stCxn id="3" idx="5"/>
            <a:endCxn id="32" idx="0"/>
          </p:cNvCxnSpPr>
          <p:nvPr/>
        </p:nvCxnSpPr>
        <p:spPr>
          <a:xfrm>
            <a:off x="6207079" y="4991808"/>
            <a:ext cx="384180" cy="38064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889E549-AE37-F209-E310-5A000A8E243D}"/>
              </a:ext>
            </a:extLst>
          </p:cNvPr>
          <p:cNvCxnSpPr>
            <a:cxnSpLocks/>
            <a:stCxn id="3" idx="3"/>
            <a:endCxn id="30" idx="0"/>
          </p:cNvCxnSpPr>
          <p:nvPr/>
        </p:nvCxnSpPr>
        <p:spPr>
          <a:xfrm flipH="1">
            <a:off x="5499611" y="4991808"/>
            <a:ext cx="384178" cy="35621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283CA937-625E-2642-C22B-761364C447D0}"/>
              </a:ext>
            </a:extLst>
          </p:cNvPr>
          <p:cNvSpPr/>
          <p:nvPr/>
        </p:nvSpPr>
        <p:spPr>
          <a:xfrm>
            <a:off x="8855783" y="3968772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08218DF-874C-B972-496E-34DEF767A170}"/>
              </a:ext>
            </a:extLst>
          </p:cNvPr>
          <p:cNvCxnSpPr>
            <a:cxnSpLocks/>
            <a:stCxn id="10" idx="3"/>
            <a:endCxn id="20" idx="7"/>
          </p:cNvCxnSpPr>
          <p:nvPr/>
        </p:nvCxnSpPr>
        <p:spPr>
          <a:xfrm flipH="1">
            <a:off x="8232217" y="4359017"/>
            <a:ext cx="690521" cy="309501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DA775CE-75B9-800B-2515-BF8C6AF1012E}"/>
              </a:ext>
            </a:extLst>
          </p:cNvPr>
          <p:cNvCxnSpPr>
            <a:cxnSpLocks/>
            <a:stCxn id="10" idx="5"/>
            <a:endCxn id="43" idx="1"/>
          </p:cNvCxnSpPr>
          <p:nvPr/>
        </p:nvCxnSpPr>
        <p:spPr>
          <a:xfrm>
            <a:off x="9246028" y="4359017"/>
            <a:ext cx="768358" cy="322311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Oval 30">
            <a:extLst>
              <a:ext uri="{FF2B5EF4-FFF2-40B4-BE49-F238E27FC236}">
                <a16:creationId xmlns:a16="http://schemas.microsoft.com/office/drawing/2014/main" id="{70FD5959-95C8-F8F7-7C06-CEBF30380234}"/>
              </a:ext>
            </a:extLst>
          </p:cNvPr>
          <p:cNvSpPr/>
          <p:nvPr/>
        </p:nvSpPr>
        <p:spPr>
          <a:xfrm>
            <a:off x="6932522" y="3346078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7BAEC27-A07B-63CD-CBEF-50E9BEDFC4FA}"/>
              </a:ext>
            </a:extLst>
          </p:cNvPr>
          <p:cNvCxnSpPr>
            <a:cxnSpLocks/>
            <a:stCxn id="31" idx="3"/>
            <a:endCxn id="3" idx="7"/>
          </p:cNvCxnSpPr>
          <p:nvPr/>
        </p:nvCxnSpPr>
        <p:spPr>
          <a:xfrm flipH="1">
            <a:off x="6207079" y="3736323"/>
            <a:ext cx="792398" cy="932195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192717A-4891-28D0-29CA-2A2F34E5F0F0}"/>
              </a:ext>
            </a:extLst>
          </p:cNvPr>
          <p:cNvCxnSpPr>
            <a:cxnSpLocks/>
            <a:stCxn id="31" idx="6"/>
            <a:endCxn id="10" idx="1"/>
          </p:cNvCxnSpPr>
          <p:nvPr/>
        </p:nvCxnSpPr>
        <p:spPr>
          <a:xfrm>
            <a:off x="7389722" y="3574678"/>
            <a:ext cx="1533016" cy="461049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2E642944-45F7-0085-D780-385C28827DB3}"/>
              </a:ext>
            </a:extLst>
          </p:cNvPr>
          <p:cNvSpPr/>
          <p:nvPr/>
        </p:nvSpPr>
        <p:spPr>
          <a:xfrm>
            <a:off x="2752772" y="4594438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EE67B84-1855-872E-251C-6CBA4F176567}"/>
              </a:ext>
            </a:extLst>
          </p:cNvPr>
          <p:cNvCxnSpPr>
            <a:cxnSpLocks/>
            <a:stCxn id="8" idx="3"/>
            <a:endCxn id="24" idx="0"/>
          </p:cNvCxnSpPr>
          <p:nvPr/>
        </p:nvCxnSpPr>
        <p:spPr>
          <a:xfrm flipH="1">
            <a:off x="2470376" y="4984683"/>
            <a:ext cx="349351" cy="330568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DF09E9D-B1BC-DE6F-2633-8CDAF8399670}"/>
              </a:ext>
            </a:extLst>
          </p:cNvPr>
          <p:cNvCxnSpPr>
            <a:cxnSpLocks/>
            <a:stCxn id="8" idx="5"/>
            <a:endCxn id="28" idx="0"/>
          </p:cNvCxnSpPr>
          <p:nvPr/>
        </p:nvCxnSpPr>
        <p:spPr>
          <a:xfrm>
            <a:off x="3143017" y="4984683"/>
            <a:ext cx="314646" cy="349202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C1E7662B-FED0-12A0-B63D-68CCA61BE1BB}"/>
              </a:ext>
            </a:extLst>
          </p:cNvPr>
          <p:cNvSpPr/>
          <p:nvPr/>
        </p:nvSpPr>
        <p:spPr>
          <a:xfrm>
            <a:off x="4937760" y="2926080"/>
            <a:ext cx="637936" cy="628484"/>
          </a:xfrm>
          <a:prstGeom prst="ellipse">
            <a:avLst/>
          </a:prstGeom>
          <a:solidFill>
            <a:srgbClr val="FF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14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B6308D7-E3C7-E1A2-0810-74F45C0FADBD}"/>
              </a:ext>
            </a:extLst>
          </p:cNvPr>
          <p:cNvCxnSpPr>
            <a:cxnSpLocks/>
            <a:stCxn id="19" idx="3"/>
            <a:endCxn id="23" idx="0"/>
          </p:cNvCxnSpPr>
          <p:nvPr/>
        </p:nvCxnSpPr>
        <p:spPr>
          <a:xfrm flipH="1">
            <a:off x="4440306" y="3462525"/>
            <a:ext cx="590878" cy="1872661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BDED5BA-026B-C1A6-2F4A-174A92E44BA8}"/>
              </a:ext>
            </a:extLst>
          </p:cNvPr>
          <p:cNvCxnSpPr>
            <a:cxnSpLocks/>
            <a:stCxn id="19" idx="6"/>
            <a:endCxn id="31" idx="2"/>
          </p:cNvCxnSpPr>
          <p:nvPr/>
        </p:nvCxnSpPr>
        <p:spPr>
          <a:xfrm>
            <a:off x="5575696" y="3240322"/>
            <a:ext cx="1356826" cy="33435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C99CAA53-60B2-2514-CEBC-FF5A8FF8C6E4}"/>
              </a:ext>
            </a:extLst>
          </p:cNvPr>
          <p:cNvSpPr/>
          <p:nvPr/>
        </p:nvSpPr>
        <p:spPr>
          <a:xfrm>
            <a:off x="1975498" y="3393010"/>
            <a:ext cx="608502" cy="575761"/>
          </a:xfrm>
          <a:prstGeom prst="ellipse">
            <a:avLst/>
          </a:prstGeom>
          <a:solidFill>
            <a:srgbClr val="FF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16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8BE1136-C0A0-D16E-45EA-6B8B1BA52845}"/>
              </a:ext>
            </a:extLst>
          </p:cNvPr>
          <p:cNvCxnSpPr>
            <a:cxnSpLocks/>
            <a:stCxn id="12" idx="3"/>
            <a:endCxn id="22" idx="0"/>
          </p:cNvCxnSpPr>
          <p:nvPr/>
        </p:nvCxnSpPr>
        <p:spPr>
          <a:xfrm flipH="1">
            <a:off x="1446103" y="3884453"/>
            <a:ext cx="618508" cy="1450733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43D7561-9717-3F7C-689C-E0A2CDCCF388}"/>
              </a:ext>
            </a:extLst>
          </p:cNvPr>
          <p:cNvCxnSpPr>
            <a:cxnSpLocks/>
            <a:stCxn id="12" idx="5"/>
            <a:endCxn id="8" idx="0"/>
          </p:cNvCxnSpPr>
          <p:nvPr/>
        </p:nvCxnSpPr>
        <p:spPr>
          <a:xfrm>
            <a:off x="2494887" y="3884453"/>
            <a:ext cx="486485" cy="709985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468013FA-2B28-4CA0-A173-3BA829CAA1A8}"/>
              </a:ext>
            </a:extLst>
          </p:cNvPr>
          <p:cNvSpPr/>
          <p:nvPr/>
        </p:nvSpPr>
        <p:spPr>
          <a:xfrm>
            <a:off x="3259630" y="2238111"/>
            <a:ext cx="682525" cy="62848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30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FD483D0-4950-24F5-EA1C-4FC3913FEAC2}"/>
              </a:ext>
            </a:extLst>
          </p:cNvPr>
          <p:cNvCxnSpPr>
            <a:cxnSpLocks/>
            <a:stCxn id="16" idx="3"/>
            <a:endCxn id="12" idx="7"/>
          </p:cNvCxnSpPr>
          <p:nvPr/>
        </p:nvCxnSpPr>
        <p:spPr>
          <a:xfrm flipH="1">
            <a:off x="2494887" y="2774556"/>
            <a:ext cx="864696" cy="702772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6CAE533-C52E-CAD8-8C3C-2335504EC48D}"/>
              </a:ext>
            </a:extLst>
          </p:cNvPr>
          <p:cNvCxnSpPr>
            <a:cxnSpLocks/>
            <a:stCxn id="16" idx="5"/>
            <a:endCxn id="19" idx="1"/>
          </p:cNvCxnSpPr>
          <p:nvPr/>
        </p:nvCxnSpPr>
        <p:spPr>
          <a:xfrm>
            <a:off x="3842202" y="2774556"/>
            <a:ext cx="1188982" cy="243563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1171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927"/>
            <a:ext cx="10515600" cy="92857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2">
                    <a:lumMod val="50000"/>
                  </a:schemeClr>
                </a:solidFill>
              </a:rPr>
              <a:t>Huffman Encoding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COMP550@UNC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22</a:t>
            </a:fld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ADD05E4-056A-3482-93E8-11A2751793E2}"/>
              </a:ext>
            </a:extLst>
          </p:cNvPr>
          <p:cNvSpPr txBox="1">
            <a:spLocks/>
          </p:cNvSpPr>
          <p:nvPr/>
        </p:nvSpPr>
        <p:spPr>
          <a:xfrm>
            <a:off x="786333" y="1002665"/>
            <a:ext cx="10927325" cy="12558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2400" dirty="0"/>
              <a:t>3. Merge the </a:t>
            </a:r>
            <a:r>
              <a:rPr lang="en-US" sz="2400" dirty="0">
                <a:solidFill>
                  <a:srgbClr val="C00000"/>
                </a:solidFill>
              </a:rPr>
              <a:t>two trees </a:t>
            </a:r>
            <a:r>
              <a:rPr lang="en-US" sz="2400" dirty="0"/>
              <a:t>with </a:t>
            </a:r>
            <a:r>
              <a:rPr lang="en-US" sz="2400" dirty="0">
                <a:solidFill>
                  <a:srgbClr val="C00000"/>
                </a:solidFill>
              </a:rPr>
              <a:t>the smallest roots</a:t>
            </a:r>
            <a:r>
              <a:rPr lang="en-US" sz="2400" dirty="0"/>
              <a:t>. The new root is the sum of the two frequencies below it. Repeat until there’s one tree.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5C96AD6-7EB9-4BDD-F739-4E2576781618}"/>
              </a:ext>
            </a:extLst>
          </p:cNvPr>
          <p:cNvSpPr/>
          <p:nvPr/>
        </p:nvSpPr>
        <p:spPr>
          <a:xfrm>
            <a:off x="1104840" y="5335186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S:8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D69D0E23-0093-DC48-5235-4A75ADF876A6}"/>
              </a:ext>
            </a:extLst>
          </p:cNvPr>
          <p:cNvSpPr/>
          <p:nvPr/>
        </p:nvSpPr>
        <p:spPr>
          <a:xfrm>
            <a:off x="4099043" y="5335186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E:7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68EF2D61-4CB2-4BCD-4FA0-4E118297F37D}"/>
              </a:ext>
            </a:extLst>
          </p:cNvPr>
          <p:cNvSpPr/>
          <p:nvPr/>
        </p:nvSpPr>
        <p:spPr>
          <a:xfrm>
            <a:off x="2129113" y="5315251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H:4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625EADA2-CE39-4B94-EEE1-1EFEA2AC5727}"/>
              </a:ext>
            </a:extLst>
          </p:cNvPr>
          <p:cNvSpPr/>
          <p:nvPr/>
        </p:nvSpPr>
        <p:spPr>
          <a:xfrm>
            <a:off x="3116400" y="5333885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L:4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B17680E0-B78C-B8A1-11B0-4E02601CD247}"/>
              </a:ext>
            </a:extLst>
          </p:cNvPr>
          <p:cNvSpPr/>
          <p:nvPr/>
        </p:nvSpPr>
        <p:spPr>
          <a:xfrm>
            <a:off x="5158348" y="5348018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A:2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299E94C0-67F1-B292-2408-190C75263D87}"/>
              </a:ext>
            </a:extLst>
          </p:cNvPr>
          <p:cNvSpPr/>
          <p:nvPr/>
        </p:nvSpPr>
        <p:spPr>
          <a:xfrm>
            <a:off x="6249996" y="5372454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R:1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A8D03B0A-660C-53AB-1278-99D0E84F357E}"/>
              </a:ext>
            </a:extLst>
          </p:cNvPr>
          <p:cNvSpPr/>
          <p:nvPr/>
        </p:nvSpPr>
        <p:spPr>
          <a:xfrm>
            <a:off x="7237283" y="5353820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B:1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48D21119-C742-A96C-9B4C-EBAE592A5D8E}"/>
              </a:ext>
            </a:extLst>
          </p:cNvPr>
          <p:cNvSpPr/>
          <p:nvPr/>
        </p:nvSpPr>
        <p:spPr>
          <a:xfrm>
            <a:off x="8224570" y="5372454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Y:1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E198CAB0-FF3F-B140-2DB5-58FAD3BF574E}"/>
              </a:ext>
            </a:extLst>
          </p:cNvPr>
          <p:cNvSpPr/>
          <p:nvPr/>
        </p:nvSpPr>
        <p:spPr>
          <a:xfrm>
            <a:off x="9312983" y="5372454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T:1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2E910002-9926-B9E2-34A9-3B7D07265645}"/>
              </a:ext>
            </a:extLst>
          </p:cNvPr>
          <p:cNvSpPr/>
          <p:nvPr/>
        </p:nvSpPr>
        <p:spPr>
          <a:xfrm>
            <a:off x="10404631" y="5398135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O:1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2C5BA7B3-CF45-C3D9-7430-A0FBC2C70F35}"/>
              </a:ext>
            </a:extLst>
          </p:cNvPr>
          <p:cNvSpPr/>
          <p:nvPr/>
        </p:nvSpPr>
        <p:spPr>
          <a:xfrm>
            <a:off x="9947431" y="461437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667AB61-748F-9814-C861-8906BA8571B8}"/>
              </a:ext>
            </a:extLst>
          </p:cNvPr>
          <p:cNvCxnSpPr>
            <a:cxnSpLocks/>
            <a:stCxn id="43" idx="5"/>
            <a:endCxn id="41" idx="0"/>
          </p:cNvCxnSpPr>
          <p:nvPr/>
        </p:nvCxnSpPr>
        <p:spPr>
          <a:xfrm>
            <a:off x="10337676" y="5004618"/>
            <a:ext cx="408218" cy="393517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4155E3F-C9CE-E1B7-C675-C002D70284EE}"/>
              </a:ext>
            </a:extLst>
          </p:cNvPr>
          <p:cNvCxnSpPr>
            <a:cxnSpLocks/>
            <a:stCxn id="43" idx="3"/>
            <a:endCxn id="39" idx="0"/>
          </p:cNvCxnSpPr>
          <p:nvPr/>
        </p:nvCxnSpPr>
        <p:spPr>
          <a:xfrm flipH="1">
            <a:off x="9654246" y="5004618"/>
            <a:ext cx="360140" cy="36783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4291C5EE-737D-C6B9-22DA-E5022230CB17}"/>
              </a:ext>
            </a:extLst>
          </p:cNvPr>
          <p:cNvSpPr/>
          <p:nvPr/>
        </p:nvSpPr>
        <p:spPr>
          <a:xfrm>
            <a:off x="7841972" y="460156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71D991C-4A18-B5F5-2A6D-A1AAC0B25A1A}"/>
              </a:ext>
            </a:extLst>
          </p:cNvPr>
          <p:cNvCxnSpPr>
            <a:cxnSpLocks/>
            <a:stCxn id="20" idx="5"/>
            <a:endCxn id="37" idx="0"/>
          </p:cNvCxnSpPr>
          <p:nvPr/>
        </p:nvCxnSpPr>
        <p:spPr>
          <a:xfrm>
            <a:off x="8232217" y="4991808"/>
            <a:ext cx="333616" cy="38064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BFBA5CD-5898-C1BF-1B1B-9ED8FA6F566B}"/>
              </a:ext>
            </a:extLst>
          </p:cNvPr>
          <p:cNvCxnSpPr>
            <a:cxnSpLocks/>
            <a:stCxn id="20" idx="3"/>
            <a:endCxn id="34" idx="0"/>
          </p:cNvCxnSpPr>
          <p:nvPr/>
        </p:nvCxnSpPr>
        <p:spPr>
          <a:xfrm flipH="1">
            <a:off x="7578546" y="4991808"/>
            <a:ext cx="330381" cy="362012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5AFFCD08-E41B-E1FA-6072-06EABD79501D}"/>
              </a:ext>
            </a:extLst>
          </p:cNvPr>
          <p:cNvSpPr/>
          <p:nvPr/>
        </p:nvSpPr>
        <p:spPr>
          <a:xfrm>
            <a:off x="5816834" y="460156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7C3D4D-B58B-7916-5BF0-65C433F6B218}"/>
              </a:ext>
            </a:extLst>
          </p:cNvPr>
          <p:cNvCxnSpPr>
            <a:cxnSpLocks/>
            <a:stCxn id="3" idx="5"/>
            <a:endCxn id="32" idx="0"/>
          </p:cNvCxnSpPr>
          <p:nvPr/>
        </p:nvCxnSpPr>
        <p:spPr>
          <a:xfrm>
            <a:off x="6207079" y="4991808"/>
            <a:ext cx="384180" cy="38064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889E549-AE37-F209-E310-5A000A8E243D}"/>
              </a:ext>
            </a:extLst>
          </p:cNvPr>
          <p:cNvCxnSpPr>
            <a:cxnSpLocks/>
            <a:stCxn id="3" idx="3"/>
            <a:endCxn id="30" idx="0"/>
          </p:cNvCxnSpPr>
          <p:nvPr/>
        </p:nvCxnSpPr>
        <p:spPr>
          <a:xfrm flipH="1">
            <a:off x="5499611" y="4991808"/>
            <a:ext cx="384178" cy="35621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283CA937-625E-2642-C22B-761364C447D0}"/>
              </a:ext>
            </a:extLst>
          </p:cNvPr>
          <p:cNvSpPr/>
          <p:nvPr/>
        </p:nvSpPr>
        <p:spPr>
          <a:xfrm>
            <a:off x="8855783" y="3968772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08218DF-874C-B972-496E-34DEF767A170}"/>
              </a:ext>
            </a:extLst>
          </p:cNvPr>
          <p:cNvCxnSpPr>
            <a:cxnSpLocks/>
            <a:stCxn id="10" idx="3"/>
            <a:endCxn id="20" idx="7"/>
          </p:cNvCxnSpPr>
          <p:nvPr/>
        </p:nvCxnSpPr>
        <p:spPr>
          <a:xfrm flipH="1">
            <a:off x="8232217" y="4359017"/>
            <a:ext cx="690521" cy="309501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DA775CE-75B9-800B-2515-BF8C6AF1012E}"/>
              </a:ext>
            </a:extLst>
          </p:cNvPr>
          <p:cNvCxnSpPr>
            <a:cxnSpLocks/>
            <a:stCxn id="10" idx="5"/>
            <a:endCxn id="43" idx="1"/>
          </p:cNvCxnSpPr>
          <p:nvPr/>
        </p:nvCxnSpPr>
        <p:spPr>
          <a:xfrm>
            <a:off x="9246028" y="4359017"/>
            <a:ext cx="768358" cy="322311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Oval 30">
            <a:extLst>
              <a:ext uri="{FF2B5EF4-FFF2-40B4-BE49-F238E27FC236}">
                <a16:creationId xmlns:a16="http://schemas.microsoft.com/office/drawing/2014/main" id="{70FD5959-95C8-F8F7-7C06-CEBF30380234}"/>
              </a:ext>
            </a:extLst>
          </p:cNvPr>
          <p:cNvSpPr/>
          <p:nvPr/>
        </p:nvSpPr>
        <p:spPr>
          <a:xfrm>
            <a:off x="6932522" y="3346078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7BAEC27-A07B-63CD-CBEF-50E9BEDFC4FA}"/>
              </a:ext>
            </a:extLst>
          </p:cNvPr>
          <p:cNvCxnSpPr>
            <a:cxnSpLocks/>
            <a:stCxn id="31" idx="3"/>
            <a:endCxn id="3" idx="7"/>
          </p:cNvCxnSpPr>
          <p:nvPr/>
        </p:nvCxnSpPr>
        <p:spPr>
          <a:xfrm flipH="1">
            <a:off x="6207079" y="3736323"/>
            <a:ext cx="792398" cy="932195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192717A-4891-28D0-29CA-2A2F34E5F0F0}"/>
              </a:ext>
            </a:extLst>
          </p:cNvPr>
          <p:cNvCxnSpPr>
            <a:cxnSpLocks/>
            <a:stCxn id="31" idx="6"/>
            <a:endCxn id="10" idx="1"/>
          </p:cNvCxnSpPr>
          <p:nvPr/>
        </p:nvCxnSpPr>
        <p:spPr>
          <a:xfrm>
            <a:off x="7389722" y="3574678"/>
            <a:ext cx="1533016" cy="461049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2E642944-45F7-0085-D780-385C28827DB3}"/>
              </a:ext>
            </a:extLst>
          </p:cNvPr>
          <p:cNvSpPr/>
          <p:nvPr/>
        </p:nvSpPr>
        <p:spPr>
          <a:xfrm>
            <a:off x="2752772" y="4594438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EE67B84-1855-872E-251C-6CBA4F176567}"/>
              </a:ext>
            </a:extLst>
          </p:cNvPr>
          <p:cNvCxnSpPr>
            <a:cxnSpLocks/>
            <a:stCxn id="8" idx="3"/>
            <a:endCxn id="24" idx="0"/>
          </p:cNvCxnSpPr>
          <p:nvPr/>
        </p:nvCxnSpPr>
        <p:spPr>
          <a:xfrm flipH="1">
            <a:off x="2470376" y="4984683"/>
            <a:ext cx="349351" cy="330568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DF09E9D-B1BC-DE6F-2633-8CDAF8399670}"/>
              </a:ext>
            </a:extLst>
          </p:cNvPr>
          <p:cNvCxnSpPr>
            <a:cxnSpLocks/>
            <a:stCxn id="8" idx="5"/>
            <a:endCxn id="28" idx="0"/>
          </p:cNvCxnSpPr>
          <p:nvPr/>
        </p:nvCxnSpPr>
        <p:spPr>
          <a:xfrm>
            <a:off x="3143017" y="4984683"/>
            <a:ext cx="314646" cy="349202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C1E7662B-FED0-12A0-B63D-68CCA61BE1BB}"/>
              </a:ext>
            </a:extLst>
          </p:cNvPr>
          <p:cNvSpPr/>
          <p:nvPr/>
        </p:nvSpPr>
        <p:spPr>
          <a:xfrm>
            <a:off x="4937760" y="2926080"/>
            <a:ext cx="637936" cy="62848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14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B6308D7-E3C7-E1A2-0810-74F45C0FADBD}"/>
              </a:ext>
            </a:extLst>
          </p:cNvPr>
          <p:cNvCxnSpPr>
            <a:cxnSpLocks/>
            <a:stCxn id="19" idx="3"/>
            <a:endCxn id="23" idx="0"/>
          </p:cNvCxnSpPr>
          <p:nvPr/>
        </p:nvCxnSpPr>
        <p:spPr>
          <a:xfrm flipH="1">
            <a:off x="4440306" y="3462525"/>
            <a:ext cx="590878" cy="1872661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BDED5BA-026B-C1A6-2F4A-174A92E44BA8}"/>
              </a:ext>
            </a:extLst>
          </p:cNvPr>
          <p:cNvCxnSpPr>
            <a:cxnSpLocks/>
            <a:stCxn id="19" idx="6"/>
            <a:endCxn id="31" idx="2"/>
          </p:cNvCxnSpPr>
          <p:nvPr/>
        </p:nvCxnSpPr>
        <p:spPr>
          <a:xfrm>
            <a:off x="5575696" y="3240322"/>
            <a:ext cx="1356826" cy="33435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C99CAA53-60B2-2514-CEBC-FF5A8FF8C6E4}"/>
              </a:ext>
            </a:extLst>
          </p:cNvPr>
          <p:cNvSpPr/>
          <p:nvPr/>
        </p:nvSpPr>
        <p:spPr>
          <a:xfrm>
            <a:off x="1975498" y="3393010"/>
            <a:ext cx="608502" cy="57576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16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8BE1136-C0A0-D16E-45EA-6B8B1BA52845}"/>
              </a:ext>
            </a:extLst>
          </p:cNvPr>
          <p:cNvCxnSpPr>
            <a:cxnSpLocks/>
            <a:stCxn id="12" idx="3"/>
            <a:endCxn id="22" idx="0"/>
          </p:cNvCxnSpPr>
          <p:nvPr/>
        </p:nvCxnSpPr>
        <p:spPr>
          <a:xfrm flipH="1">
            <a:off x="1446103" y="3884453"/>
            <a:ext cx="618508" cy="1450733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43D7561-9717-3F7C-689C-E0A2CDCCF388}"/>
              </a:ext>
            </a:extLst>
          </p:cNvPr>
          <p:cNvCxnSpPr>
            <a:cxnSpLocks/>
            <a:stCxn id="12" idx="5"/>
            <a:endCxn id="8" idx="0"/>
          </p:cNvCxnSpPr>
          <p:nvPr/>
        </p:nvCxnSpPr>
        <p:spPr>
          <a:xfrm>
            <a:off x="2494887" y="3884453"/>
            <a:ext cx="486485" cy="709985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468013FA-2B28-4CA0-A173-3BA829CAA1A8}"/>
              </a:ext>
            </a:extLst>
          </p:cNvPr>
          <p:cNvSpPr/>
          <p:nvPr/>
        </p:nvSpPr>
        <p:spPr>
          <a:xfrm>
            <a:off x="3259631" y="2238111"/>
            <a:ext cx="682526" cy="68796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30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FD483D0-4950-24F5-EA1C-4FC3913FEAC2}"/>
              </a:ext>
            </a:extLst>
          </p:cNvPr>
          <p:cNvCxnSpPr>
            <a:cxnSpLocks/>
            <a:stCxn id="16" idx="3"/>
            <a:endCxn id="12" idx="7"/>
          </p:cNvCxnSpPr>
          <p:nvPr/>
        </p:nvCxnSpPr>
        <p:spPr>
          <a:xfrm flipH="1">
            <a:off x="2494887" y="2825329"/>
            <a:ext cx="864698" cy="651999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6CAE533-C52E-CAD8-8C3C-2335504EC48D}"/>
              </a:ext>
            </a:extLst>
          </p:cNvPr>
          <p:cNvCxnSpPr>
            <a:cxnSpLocks/>
            <a:stCxn id="16" idx="5"/>
            <a:endCxn id="19" idx="1"/>
          </p:cNvCxnSpPr>
          <p:nvPr/>
        </p:nvCxnSpPr>
        <p:spPr>
          <a:xfrm>
            <a:off x="3842203" y="2825329"/>
            <a:ext cx="1188981" cy="19279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70345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927"/>
            <a:ext cx="10515600" cy="92857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2">
                    <a:lumMod val="50000"/>
                  </a:schemeClr>
                </a:solidFill>
              </a:rPr>
              <a:t>Huffman Encoding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COMP550@UNC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23</a:t>
            </a:fld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ADD05E4-056A-3482-93E8-11A2751793E2}"/>
              </a:ext>
            </a:extLst>
          </p:cNvPr>
          <p:cNvSpPr txBox="1">
            <a:spLocks/>
          </p:cNvSpPr>
          <p:nvPr/>
        </p:nvSpPr>
        <p:spPr>
          <a:xfrm>
            <a:off x="786333" y="1002665"/>
            <a:ext cx="10927325" cy="7720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4. </a:t>
            </a:r>
            <a:r>
              <a:rPr lang="en-US" sz="2600" dirty="0"/>
              <a:t>Label left edges “0” and right edges “1”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5C96AD6-7EB9-4BDD-F739-4E2576781618}"/>
              </a:ext>
            </a:extLst>
          </p:cNvPr>
          <p:cNvSpPr/>
          <p:nvPr/>
        </p:nvSpPr>
        <p:spPr>
          <a:xfrm>
            <a:off x="1104840" y="5335186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S:8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D69D0E23-0093-DC48-5235-4A75ADF876A6}"/>
              </a:ext>
            </a:extLst>
          </p:cNvPr>
          <p:cNvSpPr/>
          <p:nvPr/>
        </p:nvSpPr>
        <p:spPr>
          <a:xfrm>
            <a:off x="4099043" y="5335186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E:7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68EF2D61-4CB2-4BCD-4FA0-4E118297F37D}"/>
              </a:ext>
            </a:extLst>
          </p:cNvPr>
          <p:cNvSpPr/>
          <p:nvPr/>
        </p:nvSpPr>
        <p:spPr>
          <a:xfrm>
            <a:off x="2129113" y="5315251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H:4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625EADA2-CE39-4B94-EEE1-1EFEA2AC5727}"/>
              </a:ext>
            </a:extLst>
          </p:cNvPr>
          <p:cNvSpPr/>
          <p:nvPr/>
        </p:nvSpPr>
        <p:spPr>
          <a:xfrm>
            <a:off x="3116400" y="5333885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L:4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B17680E0-B78C-B8A1-11B0-4E02601CD247}"/>
              </a:ext>
            </a:extLst>
          </p:cNvPr>
          <p:cNvSpPr/>
          <p:nvPr/>
        </p:nvSpPr>
        <p:spPr>
          <a:xfrm>
            <a:off x="5158348" y="5348018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A:2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299E94C0-67F1-B292-2408-190C75263D87}"/>
              </a:ext>
            </a:extLst>
          </p:cNvPr>
          <p:cNvSpPr/>
          <p:nvPr/>
        </p:nvSpPr>
        <p:spPr>
          <a:xfrm>
            <a:off x="6249996" y="5372454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R:1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A8D03B0A-660C-53AB-1278-99D0E84F357E}"/>
              </a:ext>
            </a:extLst>
          </p:cNvPr>
          <p:cNvSpPr/>
          <p:nvPr/>
        </p:nvSpPr>
        <p:spPr>
          <a:xfrm>
            <a:off x="7237283" y="5353820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B:1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48D21119-C742-A96C-9B4C-EBAE592A5D8E}"/>
              </a:ext>
            </a:extLst>
          </p:cNvPr>
          <p:cNvSpPr/>
          <p:nvPr/>
        </p:nvSpPr>
        <p:spPr>
          <a:xfrm>
            <a:off x="8224570" y="5372454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Y:1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E198CAB0-FF3F-B140-2DB5-58FAD3BF574E}"/>
              </a:ext>
            </a:extLst>
          </p:cNvPr>
          <p:cNvSpPr/>
          <p:nvPr/>
        </p:nvSpPr>
        <p:spPr>
          <a:xfrm>
            <a:off x="9312983" y="5372454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T:1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2E910002-9926-B9E2-34A9-3B7D07265645}"/>
              </a:ext>
            </a:extLst>
          </p:cNvPr>
          <p:cNvSpPr/>
          <p:nvPr/>
        </p:nvSpPr>
        <p:spPr>
          <a:xfrm>
            <a:off x="10404631" y="5398135"/>
            <a:ext cx="682526" cy="457200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O:1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2C5BA7B3-CF45-C3D9-7430-A0FBC2C70F35}"/>
              </a:ext>
            </a:extLst>
          </p:cNvPr>
          <p:cNvSpPr/>
          <p:nvPr/>
        </p:nvSpPr>
        <p:spPr>
          <a:xfrm>
            <a:off x="9947431" y="461437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667AB61-748F-9814-C861-8906BA8571B8}"/>
              </a:ext>
            </a:extLst>
          </p:cNvPr>
          <p:cNvCxnSpPr>
            <a:cxnSpLocks/>
            <a:stCxn id="43" idx="5"/>
            <a:endCxn id="41" idx="0"/>
          </p:cNvCxnSpPr>
          <p:nvPr/>
        </p:nvCxnSpPr>
        <p:spPr>
          <a:xfrm>
            <a:off x="10337676" y="5004618"/>
            <a:ext cx="408218" cy="393517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4155E3F-C9CE-E1B7-C675-C002D70284EE}"/>
              </a:ext>
            </a:extLst>
          </p:cNvPr>
          <p:cNvCxnSpPr>
            <a:cxnSpLocks/>
            <a:stCxn id="43" idx="3"/>
            <a:endCxn id="39" idx="0"/>
          </p:cNvCxnSpPr>
          <p:nvPr/>
        </p:nvCxnSpPr>
        <p:spPr>
          <a:xfrm flipH="1">
            <a:off x="9654246" y="5004618"/>
            <a:ext cx="360140" cy="36783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4291C5EE-737D-C6B9-22DA-E5022230CB17}"/>
              </a:ext>
            </a:extLst>
          </p:cNvPr>
          <p:cNvSpPr/>
          <p:nvPr/>
        </p:nvSpPr>
        <p:spPr>
          <a:xfrm>
            <a:off x="7841972" y="460156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71D991C-4A18-B5F5-2A6D-A1AAC0B25A1A}"/>
              </a:ext>
            </a:extLst>
          </p:cNvPr>
          <p:cNvCxnSpPr>
            <a:cxnSpLocks/>
            <a:stCxn id="20" idx="5"/>
            <a:endCxn id="37" idx="0"/>
          </p:cNvCxnSpPr>
          <p:nvPr/>
        </p:nvCxnSpPr>
        <p:spPr>
          <a:xfrm>
            <a:off x="8232217" y="4991808"/>
            <a:ext cx="333616" cy="38064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BFBA5CD-5898-C1BF-1B1B-9ED8FA6F566B}"/>
              </a:ext>
            </a:extLst>
          </p:cNvPr>
          <p:cNvCxnSpPr>
            <a:cxnSpLocks/>
            <a:stCxn id="20" idx="3"/>
            <a:endCxn id="34" idx="0"/>
          </p:cNvCxnSpPr>
          <p:nvPr/>
        </p:nvCxnSpPr>
        <p:spPr>
          <a:xfrm flipH="1">
            <a:off x="7578546" y="4991808"/>
            <a:ext cx="330381" cy="362012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5AFFCD08-E41B-E1FA-6072-06EABD79501D}"/>
              </a:ext>
            </a:extLst>
          </p:cNvPr>
          <p:cNvSpPr/>
          <p:nvPr/>
        </p:nvSpPr>
        <p:spPr>
          <a:xfrm>
            <a:off x="5816834" y="4601563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7C3D4D-B58B-7916-5BF0-65C433F6B218}"/>
              </a:ext>
            </a:extLst>
          </p:cNvPr>
          <p:cNvCxnSpPr>
            <a:cxnSpLocks/>
            <a:stCxn id="3" idx="5"/>
            <a:endCxn id="32" idx="0"/>
          </p:cNvCxnSpPr>
          <p:nvPr/>
        </p:nvCxnSpPr>
        <p:spPr>
          <a:xfrm>
            <a:off x="6207079" y="4991808"/>
            <a:ext cx="384180" cy="38064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889E549-AE37-F209-E310-5A000A8E243D}"/>
              </a:ext>
            </a:extLst>
          </p:cNvPr>
          <p:cNvCxnSpPr>
            <a:cxnSpLocks/>
            <a:stCxn id="3" idx="3"/>
            <a:endCxn id="30" idx="0"/>
          </p:cNvCxnSpPr>
          <p:nvPr/>
        </p:nvCxnSpPr>
        <p:spPr>
          <a:xfrm flipH="1">
            <a:off x="5499611" y="4991808"/>
            <a:ext cx="384178" cy="35621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283CA937-625E-2642-C22B-761364C447D0}"/>
              </a:ext>
            </a:extLst>
          </p:cNvPr>
          <p:cNvSpPr/>
          <p:nvPr/>
        </p:nvSpPr>
        <p:spPr>
          <a:xfrm>
            <a:off x="8855783" y="3968772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08218DF-874C-B972-496E-34DEF767A170}"/>
              </a:ext>
            </a:extLst>
          </p:cNvPr>
          <p:cNvCxnSpPr>
            <a:cxnSpLocks/>
            <a:stCxn id="10" idx="3"/>
            <a:endCxn id="20" idx="7"/>
          </p:cNvCxnSpPr>
          <p:nvPr/>
        </p:nvCxnSpPr>
        <p:spPr>
          <a:xfrm flipH="1">
            <a:off x="8232217" y="4359017"/>
            <a:ext cx="690521" cy="309501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DA775CE-75B9-800B-2515-BF8C6AF1012E}"/>
              </a:ext>
            </a:extLst>
          </p:cNvPr>
          <p:cNvCxnSpPr>
            <a:cxnSpLocks/>
            <a:stCxn id="10" idx="5"/>
            <a:endCxn id="43" idx="1"/>
          </p:cNvCxnSpPr>
          <p:nvPr/>
        </p:nvCxnSpPr>
        <p:spPr>
          <a:xfrm>
            <a:off x="9246028" y="4359017"/>
            <a:ext cx="768358" cy="322311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Oval 30">
            <a:extLst>
              <a:ext uri="{FF2B5EF4-FFF2-40B4-BE49-F238E27FC236}">
                <a16:creationId xmlns:a16="http://schemas.microsoft.com/office/drawing/2014/main" id="{70FD5959-95C8-F8F7-7C06-CEBF30380234}"/>
              </a:ext>
            </a:extLst>
          </p:cNvPr>
          <p:cNvSpPr/>
          <p:nvPr/>
        </p:nvSpPr>
        <p:spPr>
          <a:xfrm>
            <a:off x="6932522" y="3346078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7BAEC27-A07B-63CD-CBEF-50E9BEDFC4FA}"/>
              </a:ext>
            </a:extLst>
          </p:cNvPr>
          <p:cNvCxnSpPr>
            <a:cxnSpLocks/>
            <a:stCxn id="31" idx="3"/>
            <a:endCxn id="3" idx="7"/>
          </p:cNvCxnSpPr>
          <p:nvPr/>
        </p:nvCxnSpPr>
        <p:spPr>
          <a:xfrm flipH="1">
            <a:off x="6207079" y="3736323"/>
            <a:ext cx="792398" cy="932195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192717A-4891-28D0-29CA-2A2F34E5F0F0}"/>
              </a:ext>
            </a:extLst>
          </p:cNvPr>
          <p:cNvCxnSpPr>
            <a:cxnSpLocks/>
            <a:stCxn id="31" idx="6"/>
            <a:endCxn id="10" idx="1"/>
          </p:cNvCxnSpPr>
          <p:nvPr/>
        </p:nvCxnSpPr>
        <p:spPr>
          <a:xfrm>
            <a:off x="7389722" y="3574678"/>
            <a:ext cx="1533016" cy="461049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2E642944-45F7-0085-D780-385C28827DB3}"/>
              </a:ext>
            </a:extLst>
          </p:cNvPr>
          <p:cNvSpPr/>
          <p:nvPr/>
        </p:nvSpPr>
        <p:spPr>
          <a:xfrm>
            <a:off x="2752772" y="4594438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EE67B84-1855-872E-251C-6CBA4F176567}"/>
              </a:ext>
            </a:extLst>
          </p:cNvPr>
          <p:cNvCxnSpPr>
            <a:cxnSpLocks/>
            <a:stCxn id="8" idx="3"/>
            <a:endCxn id="24" idx="0"/>
          </p:cNvCxnSpPr>
          <p:nvPr/>
        </p:nvCxnSpPr>
        <p:spPr>
          <a:xfrm flipH="1">
            <a:off x="2470376" y="4984683"/>
            <a:ext cx="349351" cy="330568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DF09E9D-B1BC-DE6F-2633-8CDAF8399670}"/>
              </a:ext>
            </a:extLst>
          </p:cNvPr>
          <p:cNvCxnSpPr>
            <a:cxnSpLocks/>
            <a:stCxn id="8" idx="5"/>
            <a:endCxn id="28" idx="0"/>
          </p:cNvCxnSpPr>
          <p:nvPr/>
        </p:nvCxnSpPr>
        <p:spPr>
          <a:xfrm>
            <a:off x="3143017" y="4984683"/>
            <a:ext cx="314646" cy="349202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C1E7662B-FED0-12A0-B63D-68CCA61BE1BB}"/>
              </a:ext>
            </a:extLst>
          </p:cNvPr>
          <p:cNvSpPr/>
          <p:nvPr/>
        </p:nvSpPr>
        <p:spPr>
          <a:xfrm>
            <a:off x="4937760" y="2926080"/>
            <a:ext cx="637936" cy="62848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14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B6308D7-E3C7-E1A2-0810-74F45C0FADBD}"/>
              </a:ext>
            </a:extLst>
          </p:cNvPr>
          <p:cNvCxnSpPr>
            <a:cxnSpLocks/>
            <a:stCxn id="19" idx="3"/>
            <a:endCxn id="23" idx="0"/>
          </p:cNvCxnSpPr>
          <p:nvPr/>
        </p:nvCxnSpPr>
        <p:spPr>
          <a:xfrm flipH="1">
            <a:off x="4440306" y="3462525"/>
            <a:ext cx="590878" cy="1872661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BDED5BA-026B-C1A6-2F4A-174A92E44BA8}"/>
              </a:ext>
            </a:extLst>
          </p:cNvPr>
          <p:cNvCxnSpPr>
            <a:cxnSpLocks/>
            <a:stCxn id="19" idx="6"/>
            <a:endCxn id="31" idx="2"/>
          </p:cNvCxnSpPr>
          <p:nvPr/>
        </p:nvCxnSpPr>
        <p:spPr>
          <a:xfrm>
            <a:off x="5575696" y="3240322"/>
            <a:ext cx="1356826" cy="33435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C99CAA53-60B2-2514-CEBC-FF5A8FF8C6E4}"/>
              </a:ext>
            </a:extLst>
          </p:cNvPr>
          <p:cNvSpPr/>
          <p:nvPr/>
        </p:nvSpPr>
        <p:spPr>
          <a:xfrm>
            <a:off x="1975498" y="3393010"/>
            <a:ext cx="608502" cy="57576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16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8BE1136-C0A0-D16E-45EA-6B8B1BA52845}"/>
              </a:ext>
            </a:extLst>
          </p:cNvPr>
          <p:cNvCxnSpPr>
            <a:cxnSpLocks/>
            <a:stCxn id="12" idx="3"/>
            <a:endCxn id="22" idx="0"/>
          </p:cNvCxnSpPr>
          <p:nvPr/>
        </p:nvCxnSpPr>
        <p:spPr>
          <a:xfrm flipH="1">
            <a:off x="1446103" y="3884453"/>
            <a:ext cx="618508" cy="1450733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43D7561-9717-3F7C-689C-E0A2CDCCF388}"/>
              </a:ext>
            </a:extLst>
          </p:cNvPr>
          <p:cNvCxnSpPr>
            <a:cxnSpLocks/>
            <a:stCxn id="12" idx="5"/>
            <a:endCxn id="8" idx="0"/>
          </p:cNvCxnSpPr>
          <p:nvPr/>
        </p:nvCxnSpPr>
        <p:spPr>
          <a:xfrm>
            <a:off x="2494887" y="3884453"/>
            <a:ext cx="486485" cy="709985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468013FA-2B28-4CA0-A173-3BA829CAA1A8}"/>
              </a:ext>
            </a:extLst>
          </p:cNvPr>
          <p:cNvSpPr/>
          <p:nvPr/>
        </p:nvSpPr>
        <p:spPr>
          <a:xfrm>
            <a:off x="3259631" y="2238111"/>
            <a:ext cx="682526" cy="68796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30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FD483D0-4950-24F5-EA1C-4FC3913FEAC2}"/>
              </a:ext>
            </a:extLst>
          </p:cNvPr>
          <p:cNvCxnSpPr>
            <a:cxnSpLocks/>
            <a:stCxn id="16" idx="3"/>
            <a:endCxn id="12" idx="7"/>
          </p:cNvCxnSpPr>
          <p:nvPr/>
        </p:nvCxnSpPr>
        <p:spPr>
          <a:xfrm flipH="1">
            <a:off x="2494887" y="2825329"/>
            <a:ext cx="864698" cy="651999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6CAE533-C52E-CAD8-8C3C-2335504EC48D}"/>
              </a:ext>
            </a:extLst>
          </p:cNvPr>
          <p:cNvCxnSpPr>
            <a:cxnSpLocks/>
            <a:stCxn id="16" idx="5"/>
            <a:endCxn id="19" idx="1"/>
          </p:cNvCxnSpPr>
          <p:nvPr/>
        </p:nvCxnSpPr>
        <p:spPr>
          <a:xfrm>
            <a:off x="3842203" y="2825329"/>
            <a:ext cx="1188981" cy="19279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B6676362-C5A8-1BCE-C1F3-6C0CCD46B747}"/>
              </a:ext>
            </a:extLst>
          </p:cNvPr>
          <p:cNvSpPr txBox="1"/>
          <p:nvPr/>
        </p:nvSpPr>
        <p:spPr>
          <a:xfrm>
            <a:off x="2529010" y="2727782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6C75AA4-ADE2-D388-89F1-3F852C850433}"/>
              </a:ext>
            </a:extLst>
          </p:cNvPr>
          <p:cNvSpPr txBox="1"/>
          <p:nvPr/>
        </p:nvSpPr>
        <p:spPr>
          <a:xfrm>
            <a:off x="1435166" y="4141980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836A3E2-264B-21EF-1788-EE4705945EF0}"/>
              </a:ext>
            </a:extLst>
          </p:cNvPr>
          <p:cNvSpPr txBox="1"/>
          <p:nvPr/>
        </p:nvSpPr>
        <p:spPr>
          <a:xfrm>
            <a:off x="4345667" y="3996405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9E36E19-BF12-DE57-170F-550FB7FCF926}"/>
              </a:ext>
            </a:extLst>
          </p:cNvPr>
          <p:cNvSpPr txBox="1"/>
          <p:nvPr/>
        </p:nvSpPr>
        <p:spPr>
          <a:xfrm>
            <a:off x="6117900" y="3940401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621FEF0-C7CD-6575-A2E8-E45E5A47DB17}"/>
              </a:ext>
            </a:extLst>
          </p:cNvPr>
          <p:cNvSpPr txBox="1"/>
          <p:nvPr/>
        </p:nvSpPr>
        <p:spPr>
          <a:xfrm>
            <a:off x="5358212" y="4839264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57981A1-7369-44DF-535E-7927E832275C}"/>
              </a:ext>
            </a:extLst>
          </p:cNvPr>
          <p:cNvSpPr txBox="1"/>
          <p:nvPr/>
        </p:nvSpPr>
        <p:spPr>
          <a:xfrm>
            <a:off x="8274708" y="4168022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3605ACC-0933-C251-EDFF-AA0B1CE92D21}"/>
              </a:ext>
            </a:extLst>
          </p:cNvPr>
          <p:cNvSpPr txBox="1"/>
          <p:nvPr/>
        </p:nvSpPr>
        <p:spPr>
          <a:xfrm>
            <a:off x="7450809" y="4808490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0A7EDD4-FD9D-3AAB-3609-EDEBC1D116E8}"/>
              </a:ext>
            </a:extLst>
          </p:cNvPr>
          <p:cNvSpPr txBox="1"/>
          <p:nvPr/>
        </p:nvSpPr>
        <p:spPr>
          <a:xfrm>
            <a:off x="9404130" y="4853586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049F92D-0AAF-1F47-B28A-9BA8BEF3D406}"/>
              </a:ext>
            </a:extLst>
          </p:cNvPr>
          <p:cNvSpPr txBox="1"/>
          <p:nvPr/>
        </p:nvSpPr>
        <p:spPr>
          <a:xfrm>
            <a:off x="4298991" y="2459992"/>
            <a:ext cx="322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9B91275-86CC-AFDB-AD33-63A0565EC87A}"/>
              </a:ext>
            </a:extLst>
          </p:cNvPr>
          <p:cNvSpPr txBox="1"/>
          <p:nvPr/>
        </p:nvSpPr>
        <p:spPr>
          <a:xfrm>
            <a:off x="2681735" y="3834689"/>
            <a:ext cx="322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CEF7FCC-63E0-E1AE-01FB-647F2676C939}"/>
              </a:ext>
            </a:extLst>
          </p:cNvPr>
          <p:cNvSpPr txBox="1"/>
          <p:nvPr/>
        </p:nvSpPr>
        <p:spPr>
          <a:xfrm>
            <a:off x="3270845" y="4808489"/>
            <a:ext cx="322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EEE1BCF-15B9-8D7A-6208-A1DE5DE14916}"/>
              </a:ext>
            </a:extLst>
          </p:cNvPr>
          <p:cNvSpPr txBox="1"/>
          <p:nvPr/>
        </p:nvSpPr>
        <p:spPr>
          <a:xfrm>
            <a:off x="6403760" y="4853585"/>
            <a:ext cx="322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F6636A4-397F-15A1-92D4-34A16C2EB1B1}"/>
              </a:ext>
            </a:extLst>
          </p:cNvPr>
          <p:cNvSpPr txBox="1"/>
          <p:nvPr/>
        </p:nvSpPr>
        <p:spPr>
          <a:xfrm>
            <a:off x="6065486" y="2937502"/>
            <a:ext cx="322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5E80A57-086E-1077-6133-81098EDB599D}"/>
              </a:ext>
            </a:extLst>
          </p:cNvPr>
          <p:cNvSpPr txBox="1"/>
          <p:nvPr/>
        </p:nvSpPr>
        <p:spPr>
          <a:xfrm>
            <a:off x="7966824" y="3338858"/>
            <a:ext cx="322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AA23EE2-3690-40F1-FB4B-C552DD713BF3}"/>
              </a:ext>
            </a:extLst>
          </p:cNvPr>
          <p:cNvSpPr txBox="1"/>
          <p:nvPr/>
        </p:nvSpPr>
        <p:spPr>
          <a:xfrm>
            <a:off x="9468945" y="4065521"/>
            <a:ext cx="322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5F7A371-D764-B892-16B3-5AB0B7DDCBC4}"/>
              </a:ext>
            </a:extLst>
          </p:cNvPr>
          <p:cNvSpPr txBox="1"/>
          <p:nvPr/>
        </p:nvSpPr>
        <p:spPr>
          <a:xfrm>
            <a:off x="10523498" y="4873785"/>
            <a:ext cx="322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D7C836A-5D59-61C1-F6B7-CED97203FB8A}"/>
              </a:ext>
            </a:extLst>
          </p:cNvPr>
          <p:cNvSpPr txBox="1"/>
          <p:nvPr/>
        </p:nvSpPr>
        <p:spPr>
          <a:xfrm>
            <a:off x="8470255" y="4853585"/>
            <a:ext cx="322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AD5F0E1-BE4A-13C0-FD11-EABECA7C3062}"/>
              </a:ext>
            </a:extLst>
          </p:cNvPr>
          <p:cNvSpPr txBox="1"/>
          <p:nvPr/>
        </p:nvSpPr>
        <p:spPr>
          <a:xfrm>
            <a:off x="2330929" y="4770730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621075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927"/>
            <a:ext cx="10515600" cy="92857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2">
                    <a:lumMod val="50000"/>
                  </a:schemeClr>
                </a:solidFill>
              </a:rPr>
              <a:t>Huffman Encoding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COMP550@UNC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24</a:t>
            </a:fld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ADD05E4-056A-3482-93E8-11A2751793E2}"/>
              </a:ext>
            </a:extLst>
          </p:cNvPr>
          <p:cNvSpPr txBox="1">
            <a:spLocks/>
          </p:cNvSpPr>
          <p:nvPr/>
        </p:nvSpPr>
        <p:spPr>
          <a:xfrm>
            <a:off x="838200" y="1118718"/>
            <a:ext cx="6924675" cy="4981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Codes are given by the path from root to leaf</a:t>
            </a:r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1B715A87-4330-25D8-9061-10F5F8857D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358" y="2667867"/>
            <a:ext cx="7589912" cy="2795309"/>
          </a:xfrm>
          <a:prstGeom prst="rect">
            <a:avLst/>
          </a:prstGeom>
        </p:spPr>
      </p:pic>
      <p:graphicFrame>
        <p:nvGraphicFramePr>
          <p:cNvPr id="62" name="Table 61">
            <a:extLst>
              <a:ext uri="{FF2B5EF4-FFF2-40B4-BE49-F238E27FC236}">
                <a16:creationId xmlns:a16="http://schemas.microsoft.com/office/drawing/2014/main" id="{609E16DD-DCE1-BFE8-C762-8DD4EEC67D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885042"/>
              </p:ext>
            </p:extLst>
          </p:nvPr>
        </p:nvGraphicFramePr>
        <p:xfrm>
          <a:off x="9294238" y="1648573"/>
          <a:ext cx="2111429" cy="407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804">
                  <a:extLst>
                    <a:ext uri="{9D8B030D-6E8A-4147-A177-3AD203B41FA5}">
                      <a16:colId xmlns:a16="http://schemas.microsoft.com/office/drawing/2014/main" val="1350912419"/>
                    </a:ext>
                  </a:extLst>
                </a:gridCol>
                <a:gridCol w="1190625">
                  <a:extLst>
                    <a:ext uri="{9D8B030D-6E8A-4147-A177-3AD203B41FA5}">
                      <a16:colId xmlns:a16="http://schemas.microsoft.com/office/drawing/2014/main" val="7964853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Bit 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31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58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899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345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4863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941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475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none" baseline="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31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none" baseline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11101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236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none" baseline="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918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none" baseline="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92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08790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COMP550@UNC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25</a:t>
            </a:fld>
            <a:endParaRPr lang="en-US" dirty="0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15019854-CA13-1023-679E-018F2FD78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927"/>
            <a:ext cx="10515600" cy="92857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2">
                    <a:lumMod val="50000"/>
                  </a:schemeClr>
                </a:solidFill>
              </a:rPr>
              <a:t>Huffman Encoding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C6066B5C-E1B2-E939-E1E2-F16E6187831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33265" y="970489"/>
                <a:ext cx="11125469" cy="149441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sz="2400" u="sng" dirty="0"/>
                  <a:t>Input</a:t>
                </a:r>
                <a:r>
                  <a:rPr lang="en-US" sz="2400" dirty="0"/>
                  <a:t>: A set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200" dirty="0">
                    <a:solidFill>
                      <a:srgbClr val="00B050"/>
                    </a:solidFill>
                  </a:rPr>
                  <a:t> </a:t>
                </a:r>
                <a:r>
                  <a:rPr lang="en-US" sz="2200" dirty="0"/>
                  <a:t>of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200" dirty="0">
                    <a:solidFill>
                      <a:srgbClr val="00B050"/>
                    </a:solidFill>
                  </a:rPr>
                  <a:t> </a:t>
                </a:r>
                <a:r>
                  <a:rPr lang="en-US" sz="2200" dirty="0"/>
                  <a:t>characters each with an attribute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𝑓𝑟𝑒𝑞</m:t>
                    </m:r>
                  </m:oMath>
                </a14:m>
                <a:endParaRPr lang="en-US" sz="2200" dirty="0"/>
              </a:p>
              <a:p>
                <a:pPr>
                  <a:lnSpc>
                    <a:spcPct val="150000"/>
                  </a:lnSpc>
                </a:pPr>
                <a:r>
                  <a:rPr lang="en-US" sz="2200" u="sng" dirty="0"/>
                  <a:t>Output</a:t>
                </a:r>
                <a:r>
                  <a:rPr lang="en-US" sz="2200" dirty="0"/>
                  <a:t>: A tree corresponding to optimal code</a:t>
                </a:r>
              </a:p>
            </p:txBody>
          </p:sp>
        </mc:Choice>
        <mc:Fallback xmlns="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C6066B5C-E1B2-E939-E1E2-F16E618783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265" y="970489"/>
                <a:ext cx="11125469" cy="1494416"/>
              </a:xfrm>
              <a:prstGeom prst="rect">
                <a:avLst/>
              </a:prstGeom>
              <a:blipFill>
                <a:blip r:embed="rId2"/>
                <a:stretch>
                  <a:fillRect l="-7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 descr="A white background with black text&#10;&#10;Description automatically generated">
            <a:extLst>
              <a:ext uri="{FF2B5EF4-FFF2-40B4-BE49-F238E27FC236}">
                <a16:creationId xmlns:a16="http://schemas.microsoft.com/office/drawing/2014/main" id="{C61726C4-32A1-BF66-20C0-B8E385962A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43841" y="2351766"/>
            <a:ext cx="6904318" cy="3764606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6793CD7-28F5-E9C5-BD0E-40D61B81F4A8}"/>
              </a:ext>
            </a:extLst>
          </p:cNvPr>
          <p:cNvCxnSpPr>
            <a:cxnSpLocks/>
          </p:cNvCxnSpPr>
          <p:nvPr/>
        </p:nvCxnSpPr>
        <p:spPr>
          <a:xfrm flipV="1">
            <a:off x="5734878" y="3693149"/>
            <a:ext cx="2744012" cy="2526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3335E49-828E-5E42-F9FA-2249B8D9192E}"/>
              </a:ext>
            </a:extLst>
          </p:cNvPr>
          <p:cNvCxnSpPr>
            <a:cxnSpLocks/>
          </p:cNvCxnSpPr>
          <p:nvPr/>
        </p:nvCxnSpPr>
        <p:spPr>
          <a:xfrm flipV="1">
            <a:off x="5734878" y="3818567"/>
            <a:ext cx="2744012" cy="49501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E7DB105-8E5B-0C74-58EC-872EB4E521A9}"/>
                  </a:ext>
                </a:extLst>
              </p:cNvPr>
              <p:cNvSpPr txBox="1"/>
              <p:nvPr/>
            </p:nvSpPr>
            <p:spPr>
              <a:xfrm>
                <a:off x="8478890" y="3192767"/>
                <a:ext cx="2674885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lg</m:t>
                        </m:r>
                      </m:fNam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when we use MIN-Priority Queue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E7DB105-8E5B-0C74-58EC-872EB4E521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8890" y="3192767"/>
                <a:ext cx="2674885" cy="1200329"/>
              </a:xfrm>
              <a:prstGeom prst="rect">
                <a:avLst/>
              </a:prstGeom>
              <a:blipFill>
                <a:blip r:embed="rId5"/>
                <a:stretch>
                  <a:fillRect l="-3645" t="-4061" r="-5239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15BAF66-29FF-D930-3720-01E1E4F9AE07}"/>
                  </a:ext>
                </a:extLst>
              </p:cNvPr>
              <p:cNvSpPr txBox="1"/>
              <p:nvPr/>
            </p:nvSpPr>
            <p:spPr>
              <a:xfrm flipH="1">
                <a:off x="8153400" y="4736637"/>
                <a:ext cx="3311386" cy="461665"/>
              </a:xfrm>
              <a:prstGeom prst="rect">
                <a:avLst/>
              </a:prstGeom>
              <a:solidFill>
                <a:srgbClr val="FFFF99"/>
              </a:solidFill>
              <a:ln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Running time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lg</m:t>
                        </m:r>
                      </m:fNam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US" sz="2400" b="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15BAF66-29FF-D930-3720-01E1E4F9AE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153400" y="4736637"/>
                <a:ext cx="3311386" cy="461665"/>
              </a:xfrm>
              <a:prstGeom prst="rect">
                <a:avLst/>
              </a:prstGeom>
              <a:blipFill>
                <a:blip r:embed="rId6"/>
                <a:stretch>
                  <a:fillRect l="-1651" t="-8974" r="-183" b="-26923"/>
                </a:stretch>
              </a:blipFill>
              <a:ln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34515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COMP550@UNC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26</a:t>
            </a:fld>
            <a:endParaRPr lang="en-US" dirty="0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15019854-CA13-1023-679E-018F2FD78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927"/>
            <a:ext cx="12192000" cy="92857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2">
                    <a:lumMod val="50000"/>
                  </a:schemeClr>
                </a:solidFill>
              </a:rPr>
              <a:t>Correctness</a:t>
            </a:r>
            <a:endParaRPr lang="en-US" sz="5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48A3E55-8BA0-E87A-8041-75458170C800}"/>
              </a:ext>
            </a:extLst>
          </p:cNvPr>
          <p:cNvSpPr txBox="1"/>
          <p:nvPr/>
        </p:nvSpPr>
        <p:spPr>
          <a:xfrm>
            <a:off x="419100" y="1139248"/>
            <a:ext cx="11353800" cy="2801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To show that Huffman encoding builds an optimal prefix-free code: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The greedy choice of merging two trees with the smallest root satisfies the </a:t>
            </a:r>
            <a:r>
              <a:rPr lang="en-US" sz="2400" dirty="0">
                <a:solidFill>
                  <a:srgbClr val="C00000"/>
                </a:solidFill>
              </a:rPr>
              <a:t>greedy-choice property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Constructing optimal prefix-free codes has the </a:t>
            </a:r>
            <a:r>
              <a:rPr lang="en-US" sz="2400" dirty="0">
                <a:solidFill>
                  <a:srgbClr val="C00000"/>
                </a:solidFill>
              </a:rPr>
              <a:t>optimal substructure property</a:t>
            </a:r>
          </a:p>
        </p:txBody>
      </p:sp>
    </p:spTree>
    <p:extLst>
      <p:ext uri="{BB962C8B-B14F-4D97-AF65-F5344CB8AC3E}">
        <p14:creationId xmlns:p14="http://schemas.microsoft.com/office/powerpoint/2010/main" val="40450909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COMP550@UNC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27</a:t>
            </a:fld>
            <a:endParaRPr lang="en-US" dirty="0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15019854-CA13-1023-679E-018F2FD78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927"/>
            <a:ext cx="12192000" cy="92857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2">
                    <a:lumMod val="50000"/>
                  </a:schemeClr>
                </a:solidFill>
              </a:rPr>
              <a:t>Greedy-Choice Property</a:t>
            </a:r>
            <a:endParaRPr lang="en-US" sz="5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48A3E55-8BA0-E87A-8041-75458170C800}"/>
              </a:ext>
            </a:extLst>
          </p:cNvPr>
          <p:cNvSpPr txBox="1"/>
          <p:nvPr/>
        </p:nvSpPr>
        <p:spPr>
          <a:xfrm>
            <a:off x="770387" y="1080282"/>
            <a:ext cx="10651226" cy="105189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/>
              <a:t>There is an optimal solution containing the greedy choice (lowest frequency characters are siblings at the maximum depth)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953BBD6-7B07-D921-6947-F190815AF86E}"/>
                  </a:ext>
                </a:extLst>
              </p:cNvPr>
              <p:cNvSpPr txBox="1"/>
              <p:nvPr/>
            </p:nvSpPr>
            <p:spPr>
              <a:xfrm>
                <a:off x="571500" y="2132173"/>
                <a:ext cx="11353800" cy="18879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000" u="sng" dirty="0"/>
                  <a:t>Proof (sketch) by exchange argument</a:t>
                </a:r>
                <a:r>
                  <a:rPr lang="en-US" sz="2000" dirty="0"/>
                  <a:t>: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Take a tree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representing an arbitrary optimal prefix-free code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Transform the tree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2000" dirty="0"/>
                  <a:t> to a tree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000" dirty="0"/>
                  <a:t> that has the greedy choice made by Huffman algorithm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000" dirty="0"/>
                  <a:t>Show that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000" dirty="0"/>
                  <a:t> is no worse than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2000" dirty="0"/>
                  <a:t> 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953BBD6-7B07-D921-6947-F190815AF8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" y="2132173"/>
                <a:ext cx="11353800" cy="1887953"/>
              </a:xfrm>
              <a:prstGeom prst="rect">
                <a:avLst/>
              </a:prstGeom>
              <a:blipFill>
                <a:blip r:embed="rId2"/>
                <a:stretch>
                  <a:fillRect l="-591" b="-48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 descr="A diagram of a network&#10;&#10;Description automatically generated">
            <a:extLst>
              <a:ext uri="{FF2B5EF4-FFF2-40B4-BE49-F238E27FC236}">
                <a16:creationId xmlns:a16="http://schemas.microsoft.com/office/drawing/2014/main" id="{9405FF7F-2BAE-3B5A-4A9E-C4B60397B8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2376" y="4234753"/>
            <a:ext cx="7247248" cy="1417443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7292EC5-0D89-2F33-BB79-3A433301EC77}"/>
              </a:ext>
            </a:extLst>
          </p:cNvPr>
          <p:cNvCxnSpPr>
            <a:cxnSpLocks/>
            <a:endCxn id="13" idx="3"/>
          </p:cNvCxnSpPr>
          <p:nvPr/>
        </p:nvCxnSpPr>
        <p:spPr>
          <a:xfrm flipH="1">
            <a:off x="2280018" y="5199798"/>
            <a:ext cx="26315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A33AA15-737F-945A-04DA-76BBC4FEA1A4}"/>
              </a:ext>
            </a:extLst>
          </p:cNvPr>
          <p:cNvCxnSpPr>
            <a:cxnSpLocks/>
          </p:cNvCxnSpPr>
          <p:nvPr/>
        </p:nvCxnSpPr>
        <p:spPr>
          <a:xfrm flipH="1">
            <a:off x="2280018" y="4844252"/>
            <a:ext cx="1758582" cy="22776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9FD10AA-7666-BB8A-90C9-56561ADA3015}"/>
              </a:ext>
            </a:extLst>
          </p:cNvPr>
          <p:cNvSpPr txBox="1"/>
          <p:nvPr/>
        </p:nvSpPr>
        <p:spPr>
          <a:xfrm>
            <a:off x="869909" y="4738133"/>
            <a:ext cx="1410109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Lowest frequency characters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B8953F5-29C8-730B-86FD-6C0DA9310FF9}"/>
              </a:ext>
            </a:extLst>
          </p:cNvPr>
          <p:cNvSpPr txBox="1"/>
          <p:nvPr/>
        </p:nvSpPr>
        <p:spPr>
          <a:xfrm>
            <a:off x="2729894" y="5866823"/>
            <a:ext cx="7252306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Show that exchanging x and a does not cause more bits to encode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0268BFE-2054-2B2E-88E2-F9F9983AA6BB}"/>
              </a:ext>
            </a:extLst>
          </p:cNvPr>
          <p:cNvCxnSpPr/>
          <p:nvPr/>
        </p:nvCxnSpPr>
        <p:spPr>
          <a:xfrm flipH="1">
            <a:off x="6553200" y="5003572"/>
            <a:ext cx="257175" cy="816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1F59756-5FA8-AD96-75D7-98251EA6F7FD}"/>
              </a:ext>
            </a:extLst>
          </p:cNvPr>
          <p:cNvCxnSpPr>
            <a:cxnSpLocks/>
          </p:cNvCxnSpPr>
          <p:nvPr/>
        </p:nvCxnSpPr>
        <p:spPr>
          <a:xfrm>
            <a:off x="5886450" y="5471687"/>
            <a:ext cx="160996" cy="39513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E677AC5-56AB-8A08-2919-637FA270E195}"/>
                  </a:ext>
                </a:extLst>
              </p:cNvPr>
              <p:cNvSpPr txBox="1"/>
              <p:nvPr/>
            </p:nvSpPr>
            <p:spPr>
              <a:xfrm>
                <a:off x="9931032" y="4711633"/>
                <a:ext cx="2114551" cy="369332"/>
              </a:xfrm>
              <a:prstGeom prst="rect">
                <a:avLst/>
              </a:prstGeom>
              <a:solidFill>
                <a:srgbClr val="FFFFCC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Same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E677AC5-56AB-8A08-2919-637FA270E1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1032" y="4711633"/>
                <a:ext cx="2114551" cy="369332"/>
              </a:xfrm>
              <a:prstGeom prst="rect">
                <a:avLst/>
              </a:prstGeom>
              <a:blipFill>
                <a:blip r:embed="rId4"/>
                <a:stretch>
                  <a:fillRect l="-2305" t="-8333" b="-2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476D072-7491-F77C-E7CC-0D8AC59C53E5}"/>
              </a:ext>
            </a:extLst>
          </p:cNvPr>
          <p:cNvCxnSpPr>
            <a:cxnSpLocks/>
          </p:cNvCxnSpPr>
          <p:nvPr/>
        </p:nvCxnSpPr>
        <p:spPr>
          <a:xfrm flipH="1">
            <a:off x="8153400" y="4943474"/>
            <a:ext cx="1758582" cy="2563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57E26C9-6216-03EF-87DB-4848C9D23710}"/>
              </a:ext>
            </a:extLst>
          </p:cNvPr>
          <p:cNvCxnSpPr>
            <a:cxnSpLocks/>
          </p:cNvCxnSpPr>
          <p:nvPr/>
        </p:nvCxnSpPr>
        <p:spPr>
          <a:xfrm flipH="1">
            <a:off x="9191625" y="5128181"/>
            <a:ext cx="790575" cy="2834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70915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COMP550@UNC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28</a:t>
            </a:fld>
            <a:endParaRPr lang="en-US" dirty="0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15019854-CA13-1023-679E-018F2FD78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927"/>
            <a:ext cx="12192000" cy="92857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2">
                    <a:lumMod val="50000"/>
                  </a:schemeClr>
                </a:solidFill>
              </a:rPr>
              <a:t>Optimal Substructure Property</a:t>
            </a:r>
            <a:endParaRPr lang="en-US" sz="5000" dirty="0">
              <a:solidFill>
                <a:schemeClr val="tx2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D48A3E55-8BA0-E87A-8041-75458170C800}"/>
                  </a:ext>
                </a:extLst>
              </p:cNvPr>
              <p:cNvSpPr txBox="1"/>
              <p:nvPr/>
            </p:nvSpPr>
            <p:spPr>
              <a:xfrm>
                <a:off x="670877" y="2179542"/>
                <a:ext cx="10682923" cy="14262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000" u="sng" dirty="0"/>
                  <a:t>Goal</a:t>
                </a:r>
                <a:r>
                  <a:rPr lang="en-US" sz="2000" dirty="0"/>
                  <a:t>: Replace the least frequency character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and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000" dirty="0"/>
                  <a:t> and a new node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2000" dirty="0"/>
                  <a:t> with </a:t>
                </a:r>
                <a:endParaRPr lang="en-US" sz="2000" i="1" dirty="0"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000" b="0" i="1" dirty="0">
                    <a:latin typeface="Cambria Math" panose="02040503050406030204" pitchFamily="18" charset="0"/>
                  </a:rPr>
                  <a:t>								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𝑓𝑟𝑒𝑞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𝑓𝑟𝑒𝑞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𝑓𝑟𝑒𝑞</m:t>
                    </m:r>
                  </m:oMath>
                </a14:m>
                <a:endParaRPr lang="en-US" sz="2000" dirty="0"/>
              </a:p>
              <a:p>
                <a:pPr>
                  <a:lnSpc>
                    <a:spcPct val="150000"/>
                  </a:lnSpc>
                </a:pPr>
                <a:r>
                  <a:rPr lang="en-US" sz="2000" dirty="0"/>
                  <a:t>Optimal solution of problem = optimal solution of subproblem + (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000" dirty="0"/>
                  <a:t> as children of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2000" dirty="0"/>
                  <a:t>)</a:t>
                </a: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D48A3E55-8BA0-E87A-8041-75458170C8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877" y="2179542"/>
                <a:ext cx="10682923" cy="1426288"/>
              </a:xfrm>
              <a:prstGeom prst="rect">
                <a:avLst/>
              </a:prstGeom>
              <a:blipFill>
                <a:blip r:embed="rId2"/>
                <a:stretch>
                  <a:fillRect l="-570" b="-64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C5DEFF2D-5E5F-4094-EC31-82D7B258FFC0}"/>
              </a:ext>
            </a:extLst>
          </p:cNvPr>
          <p:cNvSpPr txBox="1"/>
          <p:nvPr/>
        </p:nvSpPr>
        <p:spPr>
          <a:xfrm>
            <a:off x="770387" y="1080282"/>
            <a:ext cx="10651226" cy="105189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/>
              <a:t>Making the least frequency characters siblings and solving the new subproblem results in an optimal prefix-free code.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E55C9BF-886E-6506-EB2A-871BCC839DAC}"/>
                  </a:ext>
                </a:extLst>
              </p:cNvPr>
              <p:cNvSpPr txBox="1"/>
              <p:nvPr/>
            </p:nvSpPr>
            <p:spPr>
              <a:xfrm>
                <a:off x="670877" y="3605830"/>
                <a:ext cx="10682923" cy="2811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000" u="sng" dirty="0"/>
                  <a:t>Proof sketch</a:t>
                </a:r>
                <a:r>
                  <a:rPr lang="en-US" sz="2000" dirty="0"/>
                  <a:t>: Assume that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000" dirty="0"/>
                  <a:t>Optimal solution of problem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sz="2000" dirty="0"/>
                  <a:t> optimal solution of subproblem + (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000" dirty="0"/>
                  <a:t> as children of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2000" dirty="0"/>
                  <a:t>)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000" dirty="0"/>
                  <a:t>By the greedy-choice property, we know there is an optimal solution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𝑂𝑃𝑇</m:t>
                    </m:r>
                  </m:oMath>
                </a14:m>
                <a:r>
                  <a:rPr lang="en-US" sz="2000" dirty="0"/>
                  <a:t> where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and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000" dirty="0"/>
                  <a:t> are siblings.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000" dirty="0"/>
                  <a:t>Removing x and y from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𝑂𝑃𝑇</m:t>
                    </m:r>
                  </m:oMath>
                </a14:m>
                <a:r>
                  <a:rPr lang="en-US" sz="2000" dirty="0"/>
                  <a:t> and replacing their parents in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𝑂𝑃𝑇</m:t>
                    </m:r>
                  </m:oMath>
                </a14:m>
                <a:r>
                  <a:rPr lang="en-US" sz="2000" dirty="0"/>
                  <a:t> by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2000" dirty="0"/>
                  <a:t> results in a better solution for the subproblem, contradiction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E55C9BF-886E-6506-EB2A-871BCC839D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877" y="3605830"/>
                <a:ext cx="10682923" cy="2811282"/>
              </a:xfrm>
              <a:prstGeom prst="rect">
                <a:avLst/>
              </a:prstGeom>
              <a:blipFill>
                <a:blip r:embed="rId3"/>
                <a:stretch>
                  <a:fillRect l="-570" r="-627" b="-28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91654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COMP550@UNC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1079" y="6295072"/>
            <a:ext cx="2743200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29</a:t>
            </a:fld>
            <a:endParaRPr lang="en-US" dirty="0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15019854-CA13-1023-679E-018F2FD78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927"/>
            <a:ext cx="12192000" cy="92857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2">
                    <a:lumMod val="50000"/>
                  </a:schemeClr>
                </a:solidFill>
              </a:rPr>
              <a:t>Encoding &amp; Decoding</a:t>
            </a:r>
            <a:endParaRPr lang="en-US" sz="5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EB1D3E-27EE-A754-9BCB-64E53C171B37}"/>
              </a:ext>
            </a:extLst>
          </p:cNvPr>
          <p:cNvSpPr txBox="1"/>
          <p:nvPr/>
        </p:nvSpPr>
        <p:spPr>
          <a:xfrm>
            <a:off x="933450" y="952501"/>
            <a:ext cx="10544179" cy="5017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Encoding: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Create a </a:t>
            </a:r>
            <a:r>
              <a:rPr lang="en-US" sz="2400" dirty="0" err="1"/>
              <a:t>hashmap</a:t>
            </a:r>
            <a:r>
              <a:rPr lang="en-US" sz="2400" dirty="0"/>
              <a:t> or dictionary or array (indexed by characters) to store bit code of each character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Scan each character in the text, look for its code, and concatenate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Decoding: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Go left/right the tree representing prefix-free code according to the current bit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If leaf is reached, concatenate that character to current text </a:t>
            </a:r>
          </a:p>
        </p:txBody>
      </p:sp>
    </p:spTree>
    <p:extLst>
      <p:ext uri="{BB962C8B-B14F-4D97-AF65-F5344CB8AC3E}">
        <p14:creationId xmlns:p14="http://schemas.microsoft.com/office/powerpoint/2010/main" val="11646822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927"/>
            <a:ext cx="10515600" cy="92857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2">
                    <a:lumMod val="50000"/>
                  </a:schemeClr>
                </a:solidFill>
              </a:rPr>
              <a:t>Fixed-Length Encoding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61988" y="984249"/>
                <a:ext cx="10868025" cy="5483225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/>
                  <a:t>Let’s consider compression of text files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en-US" sz="2400" dirty="0"/>
                  <a:t>How is text commonly represented?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altLang="en-US" sz="2200" dirty="0"/>
                  <a:t>Fixed length encoding (e.g., ASCII, Unicode)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altLang="en-US" sz="2200" dirty="0"/>
                  <a:t>8 bits in ASCII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en-US" sz="2400" dirty="0"/>
                  <a:t>Assuming ASCII, how many bits represent this text (ignore whitespace)?</a:t>
                </a:r>
              </a:p>
              <a:p>
                <a:pPr>
                  <a:lnSpc>
                    <a:spcPct val="150000"/>
                  </a:lnSpc>
                </a:pPr>
                <a:endParaRPr lang="en-US" altLang="en-US" sz="2400" dirty="0"/>
              </a:p>
              <a:p>
                <a:pPr lvl="1">
                  <a:lnSpc>
                    <a:spcPct val="150000"/>
                  </a:lnSpc>
                </a:pPr>
                <a:r>
                  <a:rPr lang="en-US" altLang="en-US" sz="2200" dirty="0"/>
                  <a:t>Number of characters: 30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altLang="en-US" sz="2200" dirty="0">
                    <a:solidFill>
                      <a:srgbClr val="FF0000"/>
                    </a:solidFill>
                  </a:rPr>
                  <a:t>Bits required: </a:t>
                </a:r>
                <a14:m>
                  <m:oMath xmlns:m="http://schemas.openxmlformats.org/officeDocument/2006/math">
                    <m:r>
                      <a:rPr lang="en-US" altLang="en-US" sz="22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altLang="en-US" sz="2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en-US" sz="2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×8=240</m:t>
                    </m:r>
                  </m:oMath>
                </a14:m>
                <a:endParaRPr lang="en-US" altLang="en-US" sz="2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1988" y="984249"/>
                <a:ext cx="10868025" cy="5483225"/>
              </a:xfrm>
              <a:blipFill>
                <a:blip r:embed="rId2"/>
                <a:stretch>
                  <a:fillRect l="-786" r="-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COMP550@UNC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8659737-2876-00FA-1DBF-C309F72C9853}"/>
              </a:ext>
            </a:extLst>
          </p:cNvPr>
          <p:cNvSpPr/>
          <p:nvPr/>
        </p:nvSpPr>
        <p:spPr>
          <a:xfrm>
            <a:off x="3368278" y="4159250"/>
            <a:ext cx="5455443" cy="628650"/>
          </a:xfrm>
          <a:prstGeom prst="roundRect">
            <a:avLst/>
          </a:prstGeom>
          <a:solidFill>
            <a:srgbClr val="FFFFE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EF Circular Latin"/>
              </a:rPr>
              <a:t>s</a:t>
            </a:r>
            <a:r>
              <a:rPr lang="en-US" sz="2800" b="0" i="0">
                <a:solidFill>
                  <a:srgbClr val="FF0000"/>
                </a:solidFill>
                <a:effectLst/>
                <a:latin typeface="EF Circular Latin"/>
              </a:rPr>
              <a:t>he </a:t>
            </a:r>
            <a:r>
              <a:rPr lang="en-US" sz="2800" b="0" i="0" dirty="0">
                <a:solidFill>
                  <a:srgbClr val="FF0000"/>
                </a:solidFill>
                <a:effectLst/>
                <a:latin typeface="EF Circular Latin"/>
              </a:rPr>
              <a:t>sells seashells by the seashore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550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8730" y="1641472"/>
            <a:ext cx="10515600" cy="122815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tx2">
                    <a:lumMod val="50000"/>
                  </a:schemeClr>
                </a:solidFill>
                <a:latin typeface="Candara" panose="020E0502030303020204" pitchFamily="34" charset="0"/>
              </a:rPr>
              <a:t>Thank You!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280F8F-419C-0E7E-0BB4-D51D55C0C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COMP550@UNC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401179-8A33-026D-9D00-9B8DCD86D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196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927"/>
            <a:ext cx="10515600" cy="92857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2">
                    <a:lumMod val="50000"/>
                  </a:schemeClr>
                </a:solidFill>
              </a:rPr>
              <a:t>Fixed-Length Encoding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61988" y="984250"/>
                <a:ext cx="10868025" cy="5083176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en-US" sz="2400" dirty="0"/>
                  <a:t>Assuming ASCII, how many bits represent this text (ignore whitespace)?</a:t>
                </a:r>
              </a:p>
              <a:p>
                <a:pPr>
                  <a:lnSpc>
                    <a:spcPct val="150000"/>
                  </a:lnSpc>
                </a:pPr>
                <a:endParaRPr lang="en-US" altLang="en-US" sz="2400" dirty="0"/>
              </a:p>
              <a:p>
                <a:pPr lvl="1">
                  <a:lnSpc>
                    <a:spcPct val="150000"/>
                  </a:lnSpc>
                </a:pPr>
                <a:r>
                  <a:rPr lang="en-US" altLang="en-US" sz="2200" dirty="0"/>
                  <a:t>Number of characters: 30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altLang="en-US" sz="2200" dirty="0">
                    <a:solidFill>
                      <a:srgbClr val="FF0000"/>
                    </a:solidFill>
                  </a:rPr>
                  <a:t>Bits required: </a:t>
                </a:r>
                <a14:m>
                  <m:oMath xmlns:m="http://schemas.openxmlformats.org/officeDocument/2006/math">
                    <m:r>
                      <a:rPr lang="en-US" altLang="en-US" sz="22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altLang="en-US" sz="2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en-US" sz="2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×8=240</m:t>
                    </m:r>
                  </m:oMath>
                </a14:m>
                <a:endParaRPr lang="en-US" altLang="en-US" sz="2200" dirty="0"/>
              </a:p>
              <a:p>
                <a:pPr>
                  <a:lnSpc>
                    <a:spcPct val="150000"/>
                  </a:lnSpc>
                </a:pPr>
                <a:r>
                  <a:rPr lang="en-US" altLang="en-US" sz="2400" dirty="0"/>
                  <a:t>There are </a:t>
                </a:r>
                <a:r>
                  <a:rPr lang="en-US" altLang="en-US" sz="2400" dirty="0">
                    <a:solidFill>
                      <a:srgbClr val="C00000"/>
                    </a:solidFill>
                  </a:rPr>
                  <a:t>10 different characters </a:t>
                </a:r>
                <a:r>
                  <a:rPr lang="en-US" altLang="en-US" sz="2400" dirty="0"/>
                  <a:t>in this text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altLang="en-US" sz="2200" dirty="0"/>
                  <a:t>At least 4 bits per character are required under fixed-length encoding scheme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altLang="en-US" sz="2200" dirty="0">
                    <a:solidFill>
                      <a:srgbClr val="FF0000"/>
                    </a:solidFill>
                  </a:rPr>
                  <a:t>Bits required: </a:t>
                </a:r>
                <a14:m>
                  <m:oMath xmlns:m="http://schemas.openxmlformats.org/officeDocument/2006/math">
                    <m:r>
                      <a:rPr lang="en-US" altLang="en-US" sz="22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altLang="en-US" sz="2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en-US" sz="2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×4=120</m:t>
                    </m:r>
                  </m:oMath>
                </a14:m>
                <a:endParaRPr lang="en-US" altLang="en-US" sz="2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1988" y="984250"/>
                <a:ext cx="10868025" cy="5083176"/>
              </a:xfrm>
              <a:blipFill>
                <a:blip r:embed="rId2"/>
                <a:stretch>
                  <a:fillRect l="-786" r="-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COMP550@UNC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8659737-2876-00FA-1DBF-C309F72C9853}"/>
              </a:ext>
            </a:extLst>
          </p:cNvPr>
          <p:cNvSpPr/>
          <p:nvPr/>
        </p:nvSpPr>
        <p:spPr>
          <a:xfrm>
            <a:off x="3368278" y="1654175"/>
            <a:ext cx="5455443" cy="628650"/>
          </a:xfrm>
          <a:prstGeom prst="roundRect">
            <a:avLst/>
          </a:prstGeom>
          <a:solidFill>
            <a:srgbClr val="FFFFE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EF Circular Latin"/>
              </a:rPr>
              <a:t>s</a:t>
            </a:r>
            <a:r>
              <a:rPr lang="en-US" sz="2800" b="0" i="0" dirty="0">
                <a:solidFill>
                  <a:srgbClr val="FF0000"/>
                </a:solidFill>
                <a:effectLst/>
                <a:latin typeface="EF Circular Latin"/>
              </a:rPr>
              <a:t>he sells seashells by the seashore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3305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927"/>
            <a:ext cx="10515600" cy="92857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2">
                    <a:lumMod val="50000"/>
                  </a:schemeClr>
                </a:solidFill>
              </a:rPr>
              <a:t>Variable-Length Encoding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1989" y="984249"/>
            <a:ext cx="8634411" cy="518795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en-US" sz="2600" dirty="0"/>
              <a:t>Drawbacks of fixed-length codes </a:t>
            </a:r>
          </a:p>
          <a:p>
            <a:pPr lvl="1">
              <a:lnSpc>
                <a:spcPct val="150000"/>
              </a:lnSpc>
            </a:pPr>
            <a:r>
              <a:rPr lang="en-US" altLang="en-US" dirty="0"/>
              <a:t>Wasted space</a:t>
            </a:r>
          </a:p>
          <a:p>
            <a:pPr lvl="1">
              <a:lnSpc>
                <a:spcPct val="150000"/>
              </a:lnSpc>
            </a:pPr>
            <a:r>
              <a:rPr lang="en-US" altLang="en-US" dirty="0"/>
              <a:t>Same number of bits used to represent all characters</a:t>
            </a:r>
          </a:p>
          <a:p>
            <a:pPr>
              <a:lnSpc>
                <a:spcPct val="150000"/>
              </a:lnSpc>
            </a:pPr>
            <a:r>
              <a:rPr lang="en-US" altLang="en-US" sz="2600" b="1" dirty="0"/>
              <a:t>Potential solution</a:t>
            </a:r>
            <a:r>
              <a:rPr lang="en-US" altLang="en-US" sz="2600" dirty="0"/>
              <a:t>: use </a:t>
            </a:r>
            <a:r>
              <a:rPr lang="en-US" altLang="en-US" sz="2600" dirty="0">
                <a:solidFill>
                  <a:srgbClr val="C00000"/>
                </a:solidFill>
              </a:rPr>
              <a:t>variable-length codes</a:t>
            </a:r>
          </a:p>
          <a:p>
            <a:pPr lvl="1">
              <a:lnSpc>
                <a:spcPct val="150000"/>
              </a:lnSpc>
            </a:pPr>
            <a:r>
              <a:rPr lang="en-US" altLang="en-US" dirty="0"/>
              <a:t>Variable number of bits when frequency of occurrence is known</a:t>
            </a:r>
          </a:p>
          <a:p>
            <a:pPr lvl="1">
              <a:lnSpc>
                <a:spcPct val="150000"/>
              </a:lnSpc>
            </a:pPr>
            <a:r>
              <a:rPr lang="en-US" altLang="en-US" dirty="0"/>
              <a:t>Short codes for characters that occur frequently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COMP550@UNC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3020370-B215-F9A6-568B-39D958EBAB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254480"/>
              </p:ext>
            </p:extLst>
          </p:nvPr>
        </p:nvGraphicFramePr>
        <p:xfrm>
          <a:off x="9296400" y="1753672"/>
          <a:ext cx="2080488" cy="29616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257970">
                  <a:extLst>
                    <a:ext uri="{9D8B030D-6E8A-4147-A177-3AD203B41FA5}">
                      <a16:colId xmlns:a16="http://schemas.microsoft.com/office/drawing/2014/main" val="1350912419"/>
                    </a:ext>
                  </a:extLst>
                </a:gridCol>
                <a:gridCol w="822518">
                  <a:extLst>
                    <a:ext uri="{9D8B030D-6E8A-4147-A177-3AD203B41FA5}">
                      <a16:colId xmlns:a16="http://schemas.microsoft.com/office/drawing/2014/main" val="35628455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Letter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31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cap="all" baseline="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58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cap="all" baseline="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899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cap="all" baseline="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345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cap="all" baseline="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4863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cap="all" baseline="0" dirty="0" err="1"/>
                        <a:t>i</a:t>
                      </a:r>
                      <a:endParaRPr lang="en-US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941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cap="all" baseline="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475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cap="none" baseline="0" dirty="0"/>
                        <a:t>all others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3199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A0BAFD2-046E-23EB-F36A-2CB024C8E3C2}"/>
              </a:ext>
            </a:extLst>
          </p:cNvPr>
          <p:cNvSpPr txBox="1"/>
          <p:nvPr/>
        </p:nvSpPr>
        <p:spPr>
          <a:xfrm>
            <a:off x="7856437" y="1200190"/>
            <a:ext cx="375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English letter frequencies (Wikipedia)</a:t>
            </a:r>
          </a:p>
        </p:txBody>
      </p:sp>
    </p:spTree>
    <p:extLst>
      <p:ext uri="{BB962C8B-B14F-4D97-AF65-F5344CB8AC3E}">
        <p14:creationId xmlns:p14="http://schemas.microsoft.com/office/powerpoint/2010/main" val="21727551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D3EC-A54F-4015-B37A-DAFE3575B37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6B771A8-9F27-FB9A-2414-87A99260353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92857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chemeClr val="tx2">
                    <a:lumMod val="50000"/>
                  </a:schemeClr>
                </a:solidFill>
              </a:rPr>
              <a:t>Variable-Length Encoding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CDDACFA7-B455-9FCA-7133-34946E6DE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COMP550@UNC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63ADBF5-22E1-5094-92D9-D4159320B7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303081"/>
              </p:ext>
            </p:extLst>
          </p:nvPr>
        </p:nvGraphicFramePr>
        <p:xfrm>
          <a:off x="3382934" y="1605382"/>
          <a:ext cx="5788080" cy="407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804">
                  <a:extLst>
                    <a:ext uri="{9D8B030D-6E8A-4147-A177-3AD203B41FA5}">
                      <a16:colId xmlns:a16="http://schemas.microsoft.com/office/drawing/2014/main" val="1350912419"/>
                    </a:ext>
                  </a:extLst>
                </a:gridCol>
                <a:gridCol w="733425">
                  <a:extLst>
                    <a:ext uri="{9D8B030D-6E8A-4147-A177-3AD203B41FA5}">
                      <a16:colId xmlns:a16="http://schemas.microsoft.com/office/drawing/2014/main" val="3562845561"/>
                    </a:ext>
                  </a:extLst>
                </a:gridCol>
                <a:gridCol w="1190625">
                  <a:extLst>
                    <a:ext uri="{9D8B030D-6E8A-4147-A177-3AD203B41FA5}">
                      <a16:colId xmlns:a16="http://schemas.microsoft.com/office/drawing/2014/main" val="796485370"/>
                    </a:ext>
                  </a:extLst>
                </a:gridCol>
                <a:gridCol w="1190625">
                  <a:extLst>
                    <a:ext uri="{9D8B030D-6E8A-4147-A177-3AD203B41FA5}">
                      <a16:colId xmlns:a16="http://schemas.microsoft.com/office/drawing/2014/main" val="871991147"/>
                    </a:ext>
                  </a:extLst>
                </a:gridCol>
                <a:gridCol w="1752601">
                  <a:extLst>
                    <a:ext uri="{9D8B030D-6E8A-4147-A177-3AD203B41FA5}">
                      <a16:colId xmlns:a16="http://schemas.microsoft.com/office/drawing/2014/main" val="8069883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Bit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Bit 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Bits required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31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7x2=14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58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1x2=2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899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2x3=6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345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1x3=3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4863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8x4=32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941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4x4=16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475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none" baseline="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4x5=20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31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none" baseline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1x5=5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236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none" baseline="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1x5=5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918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none" baseline="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1x5=5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92685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ACAE36A-169A-C98E-C570-53FA8C87F269}"/>
              </a:ext>
            </a:extLst>
          </p:cNvPr>
          <p:cNvSpPr/>
          <p:nvPr/>
        </p:nvSpPr>
        <p:spPr>
          <a:xfrm>
            <a:off x="3454002" y="895937"/>
            <a:ext cx="5455443" cy="628650"/>
          </a:xfrm>
          <a:prstGeom prst="roundRect">
            <a:avLst/>
          </a:prstGeom>
          <a:solidFill>
            <a:srgbClr val="FFFFE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EF Circular Latin"/>
              </a:rPr>
              <a:t>s</a:t>
            </a:r>
            <a:r>
              <a:rPr lang="en-US" sz="2800" b="0" i="0" dirty="0">
                <a:solidFill>
                  <a:srgbClr val="FF0000"/>
                </a:solidFill>
                <a:effectLst/>
                <a:latin typeface="EF Circular Latin"/>
              </a:rPr>
              <a:t>he sells seashells by the seashore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B6A75E8-2F2B-A91F-D5BD-D17ED42975E2}"/>
              </a:ext>
            </a:extLst>
          </p:cNvPr>
          <p:cNvSpPr/>
          <p:nvPr/>
        </p:nvSpPr>
        <p:spPr>
          <a:xfrm>
            <a:off x="4159151" y="5736886"/>
            <a:ext cx="3873699" cy="628650"/>
          </a:xfrm>
          <a:prstGeom prst="roundRect">
            <a:avLst/>
          </a:prstGeom>
          <a:solidFill>
            <a:srgbClr val="FFFFE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+mj-lt"/>
              </a:rPr>
              <a:t>Number of bits = 108</a:t>
            </a: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803CE96D-7A70-B343-D99E-8241D755087C}"/>
              </a:ext>
            </a:extLst>
          </p:cNvPr>
          <p:cNvSpPr/>
          <p:nvPr/>
        </p:nvSpPr>
        <p:spPr>
          <a:xfrm>
            <a:off x="1942825" y="1786814"/>
            <a:ext cx="1199007" cy="370806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Average Frequency across</a:t>
            </a:r>
          </a:p>
          <a:p>
            <a:pPr algn="ctr"/>
            <a:r>
              <a:rPr lang="en-US" dirty="0"/>
              <a:t> all text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F868952-E3F5-FF24-D144-B2EA4163FEE1}"/>
              </a:ext>
            </a:extLst>
          </p:cNvPr>
          <p:cNvSpPr txBox="1"/>
          <p:nvPr/>
        </p:nvSpPr>
        <p:spPr>
          <a:xfrm>
            <a:off x="2234290" y="1420716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9046C07-6BA9-1595-B5C6-7F3B1296DCBC}"/>
              </a:ext>
            </a:extLst>
          </p:cNvPr>
          <p:cNvSpPr txBox="1"/>
          <p:nvPr/>
        </p:nvSpPr>
        <p:spPr>
          <a:xfrm>
            <a:off x="2201529" y="5494876"/>
            <a:ext cx="59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Low</a:t>
            </a: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C5656CDB-2E16-1253-19C3-B3383C5CBB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28220"/>
              </p:ext>
            </p:extLst>
          </p:nvPr>
        </p:nvGraphicFramePr>
        <p:xfrm>
          <a:off x="9957710" y="1215901"/>
          <a:ext cx="2080488" cy="29616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257970">
                  <a:extLst>
                    <a:ext uri="{9D8B030D-6E8A-4147-A177-3AD203B41FA5}">
                      <a16:colId xmlns:a16="http://schemas.microsoft.com/office/drawing/2014/main" val="1350912419"/>
                    </a:ext>
                  </a:extLst>
                </a:gridCol>
                <a:gridCol w="822518">
                  <a:extLst>
                    <a:ext uri="{9D8B030D-6E8A-4147-A177-3AD203B41FA5}">
                      <a16:colId xmlns:a16="http://schemas.microsoft.com/office/drawing/2014/main" val="35628455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Letter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31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cap="all" baseline="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58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cap="all" baseline="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899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cap="all" baseline="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345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cap="all" baseline="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4863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cap="all" baseline="0" dirty="0" err="1"/>
                        <a:t>i</a:t>
                      </a:r>
                      <a:endParaRPr lang="en-US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941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cap="all" baseline="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475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cap="none" baseline="0" dirty="0"/>
                        <a:t>all others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31994"/>
                  </a:ext>
                </a:extLst>
              </a:tr>
            </a:tbl>
          </a:graphicData>
        </a:graphic>
      </p:graphicFrame>
      <p:sp>
        <p:nvSpPr>
          <p:cNvPr id="22" name="Arrow: Down 21">
            <a:extLst>
              <a:ext uri="{FF2B5EF4-FFF2-40B4-BE49-F238E27FC236}">
                <a16:creationId xmlns:a16="http://schemas.microsoft.com/office/drawing/2014/main" id="{A3B07AD1-40A2-F690-873A-D34654862FA6}"/>
              </a:ext>
            </a:extLst>
          </p:cNvPr>
          <p:cNvSpPr/>
          <p:nvPr/>
        </p:nvSpPr>
        <p:spPr>
          <a:xfrm>
            <a:off x="510294" y="1786814"/>
            <a:ext cx="1199007" cy="370806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Bit Code Length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EEBB155-026B-33CB-DC2B-7556216882F0}"/>
              </a:ext>
            </a:extLst>
          </p:cNvPr>
          <p:cNvSpPr txBox="1"/>
          <p:nvPr/>
        </p:nvSpPr>
        <p:spPr>
          <a:xfrm>
            <a:off x="801759" y="1420716"/>
            <a:ext cx="59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Low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61C0DBE-4342-5976-A7F4-A6BF316F06E4}"/>
              </a:ext>
            </a:extLst>
          </p:cNvPr>
          <p:cNvSpPr txBox="1"/>
          <p:nvPr/>
        </p:nvSpPr>
        <p:spPr>
          <a:xfrm>
            <a:off x="768998" y="5494876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High</a:t>
            </a:r>
          </a:p>
        </p:txBody>
      </p:sp>
    </p:spTree>
    <p:extLst>
      <p:ext uri="{BB962C8B-B14F-4D97-AF65-F5344CB8AC3E}">
        <p14:creationId xmlns:p14="http://schemas.microsoft.com/office/powerpoint/2010/main" val="38605579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D3EC-A54F-4015-B37A-DAFE3575B37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6B771A8-9F27-FB9A-2414-87A99260353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92857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chemeClr val="tx2">
                    <a:lumMod val="50000"/>
                  </a:schemeClr>
                </a:solidFill>
              </a:rPr>
              <a:t>Variable-Length Encoding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CDDACFA7-B455-9FCA-7133-34946E6DE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COMP550@UNC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63ADBF5-22E1-5094-92D9-D4159320B7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224682"/>
              </p:ext>
            </p:extLst>
          </p:nvPr>
        </p:nvGraphicFramePr>
        <p:xfrm>
          <a:off x="3358803" y="1605382"/>
          <a:ext cx="5788080" cy="407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804">
                  <a:extLst>
                    <a:ext uri="{9D8B030D-6E8A-4147-A177-3AD203B41FA5}">
                      <a16:colId xmlns:a16="http://schemas.microsoft.com/office/drawing/2014/main" val="1350912419"/>
                    </a:ext>
                  </a:extLst>
                </a:gridCol>
                <a:gridCol w="733425">
                  <a:extLst>
                    <a:ext uri="{9D8B030D-6E8A-4147-A177-3AD203B41FA5}">
                      <a16:colId xmlns:a16="http://schemas.microsoft.com/office/drawing/2014/main" val="3562845561"/>
                    </a:ext>
                  </a:extLst>
                </a:gridCol>
                <a:gridCol w="1190625">
                  <a:extLst>
                    <a:ext uri="{9D8B030D-6E8A-4147-A177-3AD203B41FA5}">
                      <a16:colId xmlns:a16="http://schemas.microsoft.com/office/drawing/2014/main" val="796485370"/>
                    </a:ext>
                  </a:extLst>
                </a:gridCol>
                <a:gridCol w="1190625">
                  <a:extLst>
                    <a:ext uri="{9D8B030D-6E8A-4147-A177-3AD203B41FA5}">
                      <a16:colId xmlns:a16="http://schemas.microsoft.com/office/drawing/2014/main" val="871991147"/>
                    </a:ext>
                  </a:extLst>
                </a:gridCol>
                <a:gridCol w="1752601">
                  <a:extLst>
                    <a:ext uri="{9D8B030D-6E8A-4147-A177-3AD203B41FA5}">
                      <a16:colId xmlns:a16="http://schemas.microsoft.com/office/drawing/2014/main" val="8069883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Bit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Bit 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Bits required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31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8x2=16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58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7x2=14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899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4x3=12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345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4x3=12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4863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2x4=8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941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1x4=4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475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none" baseline="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1x5=5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31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none" baseline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1x5=5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236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none" baseline="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1x5=5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918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none" baseline="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1x5=5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92685"/>
                  </a:ext>
                </a:extLst>
              </a:tr>
            </a:tbl>
          </a:graphicData>
        </a:graphic>
      </p:graphicFrame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B6A75E8-2F2B-A91F-D5BD-D17ED42975E2}"/>
              </a:ext>
            </a:extLst>
          </p:cNvPr>
          <p:cNvSpPr/>
          <p:nvPr/>
        </p:nvSpPr>
        <p:spPr>
          <a:xfrm>
            <a:off x="4279702" y="5760337"/>
            <a:ext cx="3632597" cy="628650"/>
          </a:xfrm>
          <a:prstGeom prst="roundRect">
            <a:avLst/>
          </a:prstGeom>
          <a:solidFill>
            <a:srgbClr val="FFFFE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+mj-lt"/>
              </a:rPr>
              <a:t>Number of bits = 86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DB2C6BE-001F-65F5-12B2-08034B87E6EB}"/>
              </a:ext>
            </a:extLst>
          </p:cNvPr>
          <p:cNvSpPr/>
          <p:nvPr/>
        </p:nvSpPr>
        <p:spPr>
          <a:xfrm>
            <a:off x="3454002" y="895937"/>
            <a:ext cx="5455443" cy="628650"/>
          </a:xfrm>
          <a:prstGeom prst="roundRect">
            <a:avLst/>
          </a:prstGeom>
          <a:solidFill>
            <a:srgbClr val="FFFFE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EF Circular Latin"/>
              </a:rPr>
              <a:t>s</a:t>
            </a:r>
            <a:r>
              <a:rPr lang="en-US" sz="2800" b="0" i="0" dirty="0">
                <a:solidFill>
                  <a:srgbClr val="FF0000"/>
                </a:solidFill>
                <a:effectLst/>
                <a:latin typeface="EF Circular Latin"/>
              </a:rPr>
              <a:t>he sells seashells by the seashore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39190C41-FD19-C2A9-721A-F5DBEA313F6C}"/>
              </a:ext>
            </a:extLst>
          </p:cNvPr>
          <p:cNvSpPr/>
          <p:nvPr/>
        </p:nvSpPr>
        <p:spPr>
          <a:xfrm>
            <a:off x="1918695" y="1890685"/>
            <a:ext cx="1199007" cy="370806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Frequency in the given text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7B1ACA-F752-67F2-4DA0-4EC765850330}"/>
              </a:ext>
            </a:extLst>
          </p:cNvPr>
          <p:cNvSpPr txBox="1"/>
          <p:nvPr/>
        </p:nvSpPr>
        <p:spPr>
          <a:xfrm>
            <a:off x="2210160" y="1524587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607A55-9D9E-4ADA-2F54-2F1C0DAF5745}"/>
              </a:ext>
            </a:extLst>
          </p:cNvPr>
          <p:cNvSpPr txBox="1"/>
          <p:nvPr/>
        </p:nvSpPr>
        <p:spPr>
          <a:xfrm>
            <a:off x="2177399" y="5598747"/>
            <a:ext cx="59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Low</a:t>
            </a:r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038EBF31-163D-ADC2-7AAA-B4A1D6CEA384}"/>
              </a:ext>
            </a:extLst>
          </p:cNvPr>
          <p:cNvSpPr/>
          <p:nvPr/>
        </p:nvSpPr>
        <p:spPr>
          <a:xfrm>
            <a:off x="511346" y="1890685"/>
            <a:ext cx="1199007" cy="370806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Bit Code Length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8791A07-7418-455F-CF88-F1DFBA43D25B}"/>
              </a:ext>
            </a:extLst>
          </p:cNvPr>
          <p:cNvSpPr txBox="1"/>
          <p:nvPr/>
        </p:nvSpPr>
        <p:spPr>
          <a:xfrm>
            <a:off x="801759" y="1420716"/>
            <a:ext cx="59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Low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30A0C9C-456D-D194-A71A-2313E029B447}"/>
              </a:ext>
            </a:extLst>
          </p:cNvPr>
          <p:cNvSpPr txBox="1"/>
          <p:nvPr/>
        </p:nvSpPr>
        <p:spPr>
          <a:xfrm>
            <a:off x="768998" y="5494876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High</a:t>
            </a:r>
          </a:p>
        </p:txBody>
      </p:sp>
    </p:spTree>
    <p:extLst>
      <p:ext uri="{BB962C8B-B14F-4D97-AF65-F5344CB8AC3E}">
        <p14:creationId xmlns:p14="http://schemas.microsoft.com/office/powerpoint/2010/main" val="7388514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D3EC-A54F-4015-B37A-DAFE3575B37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CDDACFA7-B455-9FCA-7133-34946E6DE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COMP550@UNC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72A1C52-9A06-A318-D9CF-3DEE8C28A2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7713" y="1057276"/>
            <a:ext cx="10696575" cy="147256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en-US" sz="2600" b="1" dirty="0"/>
              <a:t>One issue:</a:t>
            </a:r>
            <a:r>
              <a:rPr lang="en-US" altLang="en-US" sz="2600" dirty="0"/>
              <a:t> Where a character ends and another begins? </a:t>
            </a:r>
          </a:p>
          <a:p>
            <a:pPr lvl="2">
              <a:lnSpc>
                <a:spcPct val="150000"/>
              </a:lnSpc>
            </a:pPr>
            <a:r>
              <a:rPr lang="en-US" altLang="en-US" sz="2400" dirty="0"/>
              <a:t>Not a problem under fixed-length encoding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25B431D-5E0F-EAEE-4E4C-DF8A930ECB8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92857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chemeClr val="tx2">
                    <a:lumMod val="50000"/>
                  </a:schemeClr>
                </a:solidFill>
              </a:rPr>
              <a:t>Variable-Length Encoding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81FEE9F-FEA4-38C9-6AD3-CAE51CAE065E}"/>
              </a:ext>
            </a:extLst>
          </p:cNvPr>
          <p:cNvGrpSpPr/>
          <p:nvPr/>
        </p:nvGrpSpPr>
        <p:grpSpPr>
          <a:xfrm>
            <a:off x="3054141" y="2967335"/>
            <a:ext cx="6083719" cy="2087900"/>
            <a:chOff x="1886801" y="2967335"/>
            <a:chExt cx="6083719" cy="2087900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EB23628-92F2-30E7-2E8F-69880ABD02A7}"/>
                </a:ext>
              </a:extLst>
            </p:cNvPr>
            <p:cNvSpPr txBox="1"/>
            <p:nvPr/>
          </p:nvSpPr>
          <p:spPr>
            <a:xfrm>
              <a:off x="4221480" y="2967335"/>
              <a:ext cx="3749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011100100011101010011…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14986AF-F9AD-482A-1F21-DB5E5FB9994E}"/>
                </a:ext>
              </a:extLst>
            </p:cNvPr>
            <p:cNvCxnSpPr/>
            <p:nvPr/>
          </p:nvCxnSpPr>
          <p:spPr>
            <a:xfrm>
              <a:off x="4226560" y="3606800"/>
              <a:ext cx="0" cy="29464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CD62E1C-463E-6466-0A6A-0FAB8E49B696}"/>
                </a:ext>
              </a:extLst>
            </p:cNvPr>
            <p:cNvCxnSpPr/>
            <p:nvPr/>
          </p:nvCxnSpPr>
          <p:spPr>
            <a:xfrm>
              <a:off x="5598160" y="3606800"/>
              <a:ext cx="0" cy="29464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90ED19E-2CBD-7A43-9C01-1B0CC23762BF}"/>
                </a:ext>
              </a:extLst>
            </p:cNvPr>
            <p:cNvCxnSpPr/>
            <p:nvPr/>
          </p:nvCxnSpPr>
          <p:spPr>
            <a:xfrm>
              <a:off x="6878320" y="3606800"/>
              <a:ext cx="0" cy="29464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0D9ED09B-6E4C-07CA-B1E4-849A9FCFBD7D}"/>
                </a:ext>
              </a:extLst>
            </p:cNvPr>
            <p:cNvCxnSpPr/>
            <p:nvPr/>
          </p:nvCxnSpPr>
          <p:spPr>
            <a:xfrm>
              <a:off x="4221480" y="3754120"/>
              <a:ext cx="1376680" cy="0"/>
            </a:xfrm>
            <a:prstGeom prst="straightConnector1">
              <a:avLst/>
            </a:prstGeom>
            <a:ln w="28575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DFB09AE2-47D8-5D19-D47F-AD543B220FAA}"/>
                </a:ext>
              </a:extLst>
            </p:cNvPr>
            <p:cNvCxnSpPr>
              <a:cxnSpLocks/>
            </p:cNvCxnSpPr>
            <p:nvPr/>
          </p:nvCxnSpPr>
          <p:spPr>
            <a:xfrm>
              <a:off x="5598160" y="3754120"/>
              <a:ext cx="1280160" cy="0"/>
            </a:xfrm>
            <a:prstGeom prst="straightConnector1">
              <a:avLst/>
            </a:prstGeom>
            <a:ln w="28575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D55C8C2-7911-6E2C-9A87-AD53F275CF0B}"/>
                </a:ext>
              </a:extLst>
            </p:cNvPr>
            <p:cNvSpPr txBox="1"/>
            <p:nvPr/>
          </p:nvSpPr>
          <p:spPr>
            <a:xfrm>
              <a:off x="2040561" y="3558322"/>
              <a:ext cx="182934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>
                  <a:solidFill>
                    <a:srgbClr val="C00000"/>
                  </a:solidFill>
                </a:rPr>
                <a:t>Fixed length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4208502-4A6A-DF2F-E835-D91E7E85743C}"/>
                </a:ext>
              </a:extLst>
            </p:cNvPr>
            <p:cNvSpPr txBox="1"/>
            <p:nvPr/>
          </p:nvSpPr>
          <p:spPr>
            <a:xfrm>
              <a:off x="1886801" y="4269006"/>
              <a:ext cx="217719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>
                  <a:solidFill>
                    <a:srgbClr val="C00000"/>
                  </a:solidFill>
                </a:rPr>
                <a:t>Variable length</a:t>
              </a:r>
            </a:p>
          </p:txBody>
        </p:sp>
        <p:pic>
          <p:nvPicPr>
            <p:cNvPr id="21" name="Graphic 20" descr="Question Mark with solid fill">
              <a:extLst>
                <a:ext uri="{FF2B5EF4-FFF2-40B4-BE49-F238E27FC236}">
                  <a16:creationId xmlns:a16="http://schemas.microsoft.com/office/drawing/2014/main" id="{FD47AC71-5F63-AF3B-EAFC-A51D7652B5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052060" y="4140835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689667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D3EC-A54F-4015-B37A-DAFE3575B37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6B771A8-9F27-FB9A-2414-87A99260353B}"/>
              </a:ext>
            </a:extLst>
          </p:cNvPr>
          <p:cNvSpPr txBox="1">
            <a:spLocks/>
          </p:cNvSpPr>
          <p:nvPr/>
        </p:nvSpPr>
        <p:spPr>
          <a:xfrm>
            <a:off x="838200" y="1700"/>
            <a:ext cx="10515600" cy="92857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chemeClr val="tx2">
                    <a:lumMod val="50000"/>
                  </a:schemeClr>
                </a:solidFill>
              </a:rPr>
              <a:t>Prefix-Free Codes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CDDACFA7-B455-9FCA-7133-34946E6DE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COMP550@UNC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72A1C52-9A06-A318-D9CF-3DEE8C28A2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7713" y="1057276"/>
            <a:ext cx="10696575" cy="76944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en-US" dirty="0"/>
              <a:t>No codeword is a prefix of another codeword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13C3B51-79DC-007A-A5BB-5563B28662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605594"/>
              </p:ext>
            </p:extLst>
          </p:nvPr>
        </p:nvGraphicFramePr>
        <p:xfrm>
          <a:off x="4415443" y="1917065"/>
          <a:ext cx="5788080" cy="407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804">
                  <a:extLst>
                    <a:ext uri="{9D8B030D-6E8A-4147-A177-3AD203B41FA5}">
                      <a16:colId xmlns:a16="http://schemas.microsoft.com/office/drawing/2014/main" val="1350912419"/>
                    </a:ext>
                  </a:extLst>
                </a:gridCol>
                <a:gridCol w="733425">
                  <a:extLst>
                    <a:ext uri="{9D8B030D-6E8A-4147-A177-3AD203B41FA5}">
                      <a16:colId xmlns:a16="http://schemas.microsoft.com/office/drawing/2014/main" val="3562845561"/>
                    </a:ext>
                  </a:extLst>
                </a:gridCol>
                <a:gridCol w="1190625">
                  <a:extLst>
                    <a:ext uri="{9D8B030D-6E8A-4147-A177-3AD203B41FA5}">
                      <a16:colId xmlns:a16="http://schemas.microsoft.com/office/drawing/2014/main" val="796485370"/>
                    </a:ext>
                  </a:extLst>
                </a:gridCol>
                <a:gridCol w="1190625">
                  <a:extLst>
                    <a:ext uri="{9D8B030D-6E8A-4147-A177-3AD203B41FA5}">
                      <a16:colId xmlns:a16="http://schemas.microsoft.com/office/drawing/2014/main" val="871991147"/>
                    </a:ext>
                  </a:extLst>
                </a:gridCol>
                <a:gridCol w="1752601">
                  <a:extLst>
                    <a:ext uri="{9D8B030D-6E8A-4147-A177-3AD203B41FA5}">
                      <a16:colId xmlns:a16="http://schemas.microsoft.com/office/drawing/2014/main" val="8069883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Bit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Bit 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Bits required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31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8x2=16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58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7x2=14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899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4x3=12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345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4x3=12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4863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2x4=8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941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1x4=4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475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none" baseline="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1x5=5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31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none" baseline="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1x5=5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236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none" baseline="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1x5=5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918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cap="none" baseline="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1x5=5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92685"/>
                  </a:ext>
                </a:extLst>
              </a:tr>
            </a:tbl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5BF67014-831D-BA09-BF60-CA136F8E652D}"/>
              </a:ext>
            </a:extLst>
          </p:cNvPr>
          <p:cNvSpPr/>
          <p:nvPr/>
        </p:nvSpPr>
        <p:spPr>
          <a:xfrm>
            <a:off x="6299200" y="2281085"/>
            <a:ext cx="680720" cy="36512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B91FE0-499B-AEED-C8B7-02A961F192B6}"/>
              </a:ext>
            </a:extLst>
          </p:cNvPr>
          <p:cNvSpPr txBox="1"/>
          <p:nvPr/>
        </p:nvSpPr>
        <p:spPr>
          <a:xfrm>
            <a:off x="1152839" y="2937371"/>
            <a:ext cx="2753359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dirty="0"/>
              <a:t>No other codeword starts with 10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8F0FCE6-86F6-2E81-355F-AD50777C50B6}"/>
              </a:ext>
            </a:extLst>
          </p:cNvPr>
          <p:cNvCxnSpPr>
            <a:cxnSpLocks/>
          </p:cNvCxnSpPr>
          <p:nvPr/>
        </p:nvCxnSpPr>
        <p:spPr>
          <a:xfrm flipH="1">
            <a:off x="3962400" y="2570633"/>
            <a:ext cx="2336800" cy="73347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E66E034-2C8D-50BE-7BFF-B8CF970F44CC}"/>
              </a:ext>
            </a:extLst>
          </p:cNvPr>
          <p:cNvSpPr txBox="1"/>
          <p:nvPr/>
        </p:nvSpPr>
        <p:spPr>
          <a:xfrm>
            <a:off x="513081" y="4368563"/>
            <a:ext cx="3525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Code</a:t>
            </a:r>
            <a:r>
              <a:rPr lang="en-US" sz="2400" dirty="0"/>
              <a:t>: 0110011011011111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86B599-E0A2-4726-0B84-1FE45B004806}"/>
              </a:ext>
            </a:extLst>
          </p:cNvPr>
          <p:cNvSpPr txBox="1"/>
          <p:nvPr/>
        </p:nvSpPr>
        <p:spPr>
          <a:xfrm>
            <a:off x="1988477" y="5030314"/>
            <a:ext cx="1214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HELLO</a:t>
            </a:r>
          </a:p>
        </p:txBody>
      </p:sp>
    </p:spTree>
    <p:extLst>
      <p:ext uri="{BB962C8B-B14F-4D97-AF65-F5344CB8AC3E}">
        <p14:creationId xmlns:p14="http://schemas.microsoft.com/office/powerpoint/2010/main" val="19049046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ustom 2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52885</TotalTime>
  <Words>2019</Words>
  <Application>Microsoft Office PowerPoint</Application>
  <PresentationFormat>Widescreen</PresentationFormat>
  <Paragraphs>708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Meiryo</vt:lpstr>
      <vt:lpstr>Arial</vt:lpstr>
      <vt:lpstr>Calibri</vt:lpstr>
      <vt:lpstr>Cambria Math</vt:lpstr>
      <vt:lpstr>Candara</vt:lpstr>
      <vt:lpstr>Comic Sans MS</vt:lpstr>
      <vt:lpstr>EF Circular Latin</vt:lpstr>
      <vt:lpstr>Office Theme</vt:lpstr>
      <vt:lpstr>COMP 550 Algorithm and Analysis  Greedy Algorithms (Huffman Encoding)   Based on CLRS Sec. 15.3</vt:lpstr>
      <vt:lpstr>PowerPoint Presentation</vt:lpstr>
      <vt:lpstr>Fixed-Length Encoding</vt:lpstr>
      <vt:lpstr>Fixed-Length Encoding</vt:lpstr>
      <vt:lpstr>Variable-Length Encoding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Huffman Encoding</vt:lpstr>
      <vt:lpstr>Huffman Encoding</vt:lpstr>
      <vt:lpstr>Huffman Encoding</vt:lpstr>
      <vt:lpstr>Huffman Encoding</vt:lpstr>
      <vt:lpstr>Huffman Encoding</vt:lpstr>
      <vt:lpstr>Huffman Encoding</vt:lpstr>
      <vt:lpstr>Huffman Encoding</vt:lpstr>
      <vt:lpstr>Huffman Encoding</vt:lpstr>
      <vt:lpstr>Huffman Encoding</vt:lpstr>
      <vt:lpstr>Huffman Encoding</vt:lpstr>
      <vt:lpstr>Huffman Encoding</vt:lpstr>
      <vt:lpstr>Huffman Encoding</vt:lpstr>
      <vt:lpstr>Huffman Encoding</vt:lpstr>
      <vt:lpstr>Correctness</vt:lpstr>
      <vt:lpstr>Greedy-Choice Property</vt:lpstr>
      <vt:lpstr>Optimal Substructure Property</vt:lpstr>
      <vt:lpstr>Encoding &amp; Decoding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07a-greedy</dc:title>
  <dc:creator>TAMAL</dc:creator>
  <cp:lastModifiedBy>Shareef Ahmed</cp:lastModifiedBy>
  <cp:revision>241</cp:revision>
  <dcterms:created xsi:type="dcterms:W3CDTF">2017-05-10T10:10:19Z</dcterms:created>
  <dcterms:modified xsi:type="dcterms:W3CDTF">2023-10-30T15:53:54Z</dcterms:modified>
</cp:coreProperties>
</file>